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1"/>
  </p:notesMasterIdLst>
  <p:sldIdLst>
    <p:sldId id="256" r:id="rId2"/>
    <p:sldId id="319" r:id="rId3"/>
    <p:sldId id="317" r:id="rId4"/>
    <p:sldId id="308" r:id="rId5"/>
    <p:sldId id="321" r:id="rId6"/>
    <p:sldId id="310" r:id="rId7"/>
    <p:sldId id="315" r:id="rId8"/>
    <p:sldId id="320" r:id="rId9"/>
    <p:sldId id="323" r:id="rId10"/>
    <p:sldId id="312" r:id="rId11"/>
    <p:sldId id="316" r:id="rId12"/>
    <p:sldId id="313" r:id="rId13"/>
    <p:sldId id="314" r:id="rId14"/>
    <p:sldId id="302" r:id="rId15"/>
    <p:sldId id="306" r:id="rId16"/>
    <p:sldId id="307" r:id="rId17"/>
    <p:sldId id="318" r:id="rId18"/>
    <p:sldId id="322" r:id="rId19"/>
    <p:sldId id="260" r:id="rId20"/>
  </p:sldIdLst>
  <p:sldSz cx="9144000" cy="6858000" type="screen4x3"/>
  <p:notesSz cx="6805613"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6633"/>
    <a:srgbClr val="660066"/>
    <a:srgbClr val="333300"/>
    <a:srgbClr val="666699"/>
  </p:clrMru>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41" autoAdjust="0"/>
  </p:normalViewPr>
  <p:slideViewPr>
    <p:cSldViewPr>
      <p:cViewPr varScale="1">
        <p:scale>
          <a:sx n="83" d="100"/>
          <a:sy n="83" d="100"/>
        </p:scale>
        <p:origin x="-1421"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ata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833C4-194B-4F71-8E22-A3B666AACC4C}" type="doc">
      <dgm:prSet loTypeId="urn:microsoft.com/office/officeart/2005/8/layout/process2" loCatId="process" qsTypeId="urn:microsoft.com/office/officeart/2005/8/quickstyle/3d2" qsCatId="3D" csTypeId="urn:microsoft.com/office/officeart/2005/8/colors/accent1_2" csCatId="accent1" phldr="1"/>
      <dgm:spPr/>
    </dgm:pt>
    <dgm:pt modelId="{883CAB6C-5ADA-4099-820F-4287C587D2F4}">
      <dgm:prSet phldrT="[文字]" custT="1"/>
      <dgm:spPr/>
      <dgm:t>
        <a:bodyPr/>
        <a:lstStyle/>
        <a:p>
          <a:r>
            <a:rPr lang="zh-TW" altLang="en-US" sz="3200" dirty="0" smtClean="0">
              <a:latin typeface="標楷體" pitchFamily="65" charset="-120"/>
              <a:ea typeface="標楷體" pitchFamily="65" charset="-120"/>
            </a:rPr>
            <a:t>業務開辦</a:t>
          </a:r>
          <a:endParaRPr lang="zh-TW" altLang="en-US" sz="3200" dirty="0">
            <a:latin typeface="標楷體" pitchFamily="65" charset="-120"/>
            <a:ea typeface="標楷體" pitchFamily="65" charset="-120"/>
          </a:endParaRPr>
        </a:p>
      </dgm:t>
    </dgm:pt>
    <dgm:pt modelId="{A126B64F-3E8B-41AD-AAB4-6A3DEC0CBADA}" type="parTrans" cxnId="{D64A833F-6060-46DE-9454-83459562E517}">
      <dgm:prSet/>
      <dgm:spPr/>
      <dgm:t>
        <a:bodyPr/>
        <a:lstStyle/>
        <a:p>
          <a:endParaRPr lang="zh-TW" altLang="en-US">
            <a:latin typeface="標楷體" pitchFamily="65" charset="-120"/>
            <a:ea typeface="標楷體" pitchFamily="65" charset="-120"/>
          </a:endParaRPr>
        </a:p>
      </dgm:t>
    </dgm:pt>
    <dgm:pt modelId="{EDE1AE2E-DE72-496A-9479-A9F7C067EEFB}" type="sibTrans" cxnId="{D64A833F-6060-46DE-9454-83459562E517}">
      <dgm:prSet/>
      <dgm:spPr/>
      <dgm:t>
        <a:bodyPr/>
        <a:lstStyle/>
        <a:p>
          <a:endParaRPr lang="zh-TW" altLang="en-US">
            <a:latin typeface="標楷體" pitchFamily="65" charset="-120"/>
            <a:ea typeface="標楷體" pitchFamily="65" charset="-120"/>
          </a:endParaRPr>
        </a:p>
      </dgm:t>
    </dgm:pt>
    <dgm:pt modelId="{3A0CAABF-E7BE-4AF0-BA9A-FE0215A72263}">
      <dgm:prSet phldrT="[文字]" custT="1"/>
      <dgm:spPr/>
      <dgm:t>
        <a:bodyPr/>
        <a:lstStyle/>
        <a:p>
          <a:r>
            <a:rPr lang="zh-TW" altLang="en-US" sz="3200" dirty="0" smtClean="0">
              <a:latin typeface="標楷體" pitchFamily="65" charset="-120"/>
              <a:ea typeface="標楷體" pitchFamily="65" charset="-120"/>
            </a:rPr>
            <a:t>辦理方式</a:t>
          </a:r>
          <a:endParaRPr lang="zh-TW" altLang="en-US" sz="3200" dirty="0">
            <a:latin typeface="標楷體" pitchFamily="65" charset="-120"/>
            <a:ea typeface="標楷體" pitchFamily="65" charset="-120"/>
          </a:endParaRPr>
        </a:p>
      </dgm:t>
    </dgm:pt>
    <dgm:pt modelId="{3DBECDC7-16E3-48E0-BC20-186036BA291C}" type="parTrans" cxnId="{627496DC-0482-4F6A-ADD6-DEB0A01317AD}">
      <dgm:prSet/>
      <dgm:spPr/>
      <dgm:t>
        <a:bodyPr/>
        <a:lstStyle/>
        <a:p>
          <a:endParaRPr lang="zh-TW" altLang="en-US">
            <a:latin typeface="標楷體" pitchFamily="65" charset="-120"/>
            <a:ea typeface="標楷體" pitchFamily="65" charset="-120"/>
          </a:endParaRPr>
        </a:p>
      </dgm:t>
    </dgm:pt>
    <dgm:pt modelId="{A1331242-910C-4291-841C-B82474923859}" type="sibTrans" cxnId="{627496DC-0482-4F6A-ADD6-DEB0A01317AD}">
      <dgm:prSet/>
      <dgm:spPr/>
      <dgm:t>
        <a:bodyPr/>
        <a:lstStyle/>
        <a:p>
          <a:endParaRPr lang="zh-TW" altLang="en-US">
            <a:latin typeface="標楷體" pitchFamily="65" charset="-120"/>
            <a:ea typeface="標楷體" pitchFamily="65" charset="-120"/>
          </a:endParaRPr>
        </a:p>
      </dgm:t>
    </dgm:pt>
    <dgm:pt modelId="{E54DE4E0-ACC6-45AD-8889-D0444EE4043D}">
      <dgm:prSet phldrT="[文字]" custT="1"/>
      <dgm:spPr/>
      <dgm:t>
        <a:bodyPr/>
        <a:lstStyle/>
        <a:p>
          <a:r>
            <a:rPr lang="zh-TW" altLang="en-US" sz="3200" dirty="0" smtClean="0">
              <a:latin typeface="標楷體" pitchFamily="65" charset="-120"/>
              <a:ea typeface="標楷體" pitchFamily="65" charset="-120"/>
            </a:rPr>
            <a:t>投資標的</a:t>
          </a:r>
          <a:endParaRPr lang="zh-TW" altLang="en-US" sz="3200" dirty="0">
            <a:latin typeface="標楷體" pitchFamily="65" charset="-120"/>
            <a:ea typeface="標楷體" pitchFamily="65" charset="-120"/>
          </a:endParaRPr>
        </a:p>
      </dgm:t>
    </dgm:pt>
    <dgm:pt modelId="{E3B52F8B-1232-4BB0-82D2-AE0355E27CC7}" type="parTrans" cxnId="{C00AE664-671B-4BC4-ABBC-90C28F3419D4}">
      <dgm:prSet/>
      <dgm:spPr/>
      <dgm:t>
        <a:bodyPr/>
        <a:lstStyle/>
        <a:p>
          <a:endParaRPr lang="zh-TW" altLang="en-US">
            <a:latin typeface="標楷體" pitchFamily="65" charset="-120"/>
            <a:ea typeface="標楷體" pitchFamily="65" charset="-120"/>
          </a:endParaRPr>
        </a:p>
      </dgm:t>
    </dgm:pt>
    <dgm:pt modelId="{90B7B9D3-9AD1-4CF5-986D-35FB094D16D8}" type="sibTrans" cxnId="{C00AE664-671B-4BC4-ABBC-90C28F3419D4}">
      <dgm:prSet/>
      <dgm:spPr/>
      <dgm:t>
        <a:bodyPr/>
        <a:lstStyle/>
        <a:p>
          <a:endParaRPr lang="zh-TW" altLang="en-US">
            <a:latin typeface="標楷體" pitchFamily="65" charset="-120"/>
            <a:ea typeface="標楷體" pitchFamily="65" charset="-120"/>
          </a:endParaRPr>
        </a:p>
      </dgm:t>
    </dgm:pt>
    <dgm:pt modelId="{796639FF-0220-4FD5-B5D7-50A94FDCA387}">
      <dgm:prSet phldrT="[文字]" custT="1"/>
      <dgm:spPr/>
      <dgm:t>
        <a:bodyPr/>
        <a:lstStyle/>
        <a:p>
          <a:r>
            <a:rPr lang="zh-TW" altLang="en-US" sz="3200" dirty="0" smtClean="0">
              <a:latin typeface="標楷體" pitchFamily="65" charset="-120"/>
              <a:ea typeface="標楷體" pitchFamily="65" charset="-120"/>
            </a:rPr>
            <a:t>交易方法及委託類別</a:t>
          </a:r>
          <a:endParaRPr lang="zh-TW" altLang="en-US" sz="3200" dirty="0">
            <a:latin typeface="標楷體" pitchFamily="65" charset="-120"/>
            <a:ea typeface="標楷體" pitchFamily="65" charset="-120"/>
          </a:endParaRPr>
        </a:p>
      </dgm:t>
    </dgm:pt>
    <dgm:pt modelId="{E0721F31-EC6B-4455-9EDB-CFC8FBCCB425}" type="parTrans" cxnId="{D27DCB6F-D5F0-4AB8-BEF9-0E587F278802}">
      <dgm:prSet/>
      <dgm:spPr/>
      <dgm:t>
        <a:bodyPr/>
        <a:lstStyle/>
        <a:p>
          <a:endParaRPr lang="zh-TW" altLang="en-US">
            <a:latin typeface="標楷體" pitchFamily="65" charset="-120"/>
            <a:ea typeface="標楷體" pitchFamily="65" charset="-120"/>
          </a:endParaRPr>
        </a:p>
      </dgm:t>
    </dgm:pt>
    <dgm:pt modelId="{800C42E1-DAD4-47CA-AF4A-5F6046AB67DF}" type="sibTrans" cxnId="{D27DCB6F-D5F0-4AB8-BEF9-0E587F278802}">
      <dgm:prSet/>
      <dgm:spPr/>
      <dgm:t>
        <a:bodyPr/>
        <a:lstStyle/>
        <a:p>
          <a:endParaRPr lang="zh-TW" altLang="en-US">
            <a:latin typeface="標楷體" pitchFamily="65" charset="-120"/>
            <a:ea typeface="標楷體" pitchFamily="65" charset="-120"/>
          </a:endParaRPr>
        </a:p>
      </dgm:t>
    </dgm:pt>
    <dgm:pt modelId="{3B4A97BE-1F6C-4E5C-BEA9-36C2D5E1AC67}">
      <dgm:prSet phldrT="[文字]" custT="1"/>
      <dgm:spPr/>
      <dgm:t>
        <a:bodyPr/>
        <a:lstStyle/>
        <a:p>
          <a:r>
            <a:rPr lang="zh-TW" altLang="en-US" sz="3200" dirty="0" smtClean="0">
              <a:latin typeface="標楷體" pitchFamily="65" charset="-120"/>
              <a:ea typeface="標楷體" pitchFamily="65" charset="-120"/>
            </a:rPr>
            <a:t>作業架構</a:t>
          </a:r>
          <a:endParaRPr lang="zh-TW" altLang="en-US" sz="3200" dirty="0">
            <a:latin typeface="標楷體" pitchFamily="65" charset="-120"/>
            <a:ea typeface="標楷體" pitchFamily="65" charset="-120"/>
          </a:endParaRPr>
        </a:p>
      </dgm:t>
    </dgm:pt>
    <dgm:pt modelId="{DD6E2C32-8C3E-42DB-B6E0-F317BEA6CF53}" type="parTrans" cxnId="{3201E937-9D1E-49C4-B262-605BC2AD9886}">
      <dgm:prSet/>
      <dgm:spPr/>
      <dgm:t>
        <a:bodyPr/>
        <a:lstStyle/>
        <a:p>
          <a:endParaRPr lang="zh-TW" altLang="en-US">
            <a:latin typeface="標楷體" pitchFamily="65" charset="-120"/>
            <a:ea typeface="標楷體" pitchFamily="65" charset="-120"/>
          </a:endParaRPr>
        </a:p>
      </dgm:t>
    </dgm:pt>
    <dgm:pt modelId="{F6102719-25B4-4ADF-9A89-7BA93BE09EE7}" type="sibTrans" cxnId="{3201E937-9D1E-49C4-B262-605BC2AD9886}">
      <dgm:prSet/>
      <dgm:spPr/>
      <dgm:t>
        <a:bodyPr/>
        <a:lstStyle/>
        <a:p>
          <a:endParaRPr lang="zh-TW" altLang="en-US">
            <a:latin typeface="標楷體" pitchFamily="65" charset="-120"/>
            <a:ea typeface="標楷體" pitchFamily="65" charset="-120"/>
          </a:endParaRPr>
        </a:p>
      </dgm:t>
    </dgm:pt>
    <dgm:pt modelId="{07F69BED-2EBD-4C15-8E74-8782EA36595F}">
      <dgm:prSet phldrT="[文字]" custT="1"/>
      <dgm:spPr/>
      <dgm:t>
        <a:bodyPr/>
        <a:lstStyle/>
        <a:p>
          <a:r>
            <a:rPr lang="zh-TW" altLang="en-US" sz="3200" dirty="0" smtClean="0">
              <a:latin typeface="標楷體" pitchFamily="65" charset="-120"/>
              <a:ea typeface="標楷體" pitchFamily="65" charset="-120"/>
            </a:rPr>
            <a:t>定期定額綜合交易帳戶</a:t>
          </a:r>
          <a:endParaRPr lang="zh-TW" altLang="en-US" sz="3200" dirty="0">
            <a:latin typeface="標楷體" pitchFamily="65" charset="-120"/>
            <a:ea typeface="標楷體" pitchFamily="65" charset="-120"/>
          </a:endParaRPr>
        </a:p>
      </dgm:t>
    </dgm:pt>
    <dgm:pt modelId="{1B1E9362-FAA2-4DA8-B44F-DAF2B950D88B}" type="parTrans" cxnId="{63C57C62-4BFF-4633-AFAC-C1BC81EE7E29}">
      <dgm:prSet/>
      <dgm:spPr/>
      <dgm:t>
        <a:bodyPr/>
        <a:lstStyle/>
        <a:p>
          <a:endParaRPr lang="zh-TW" altLang="en-US">
            <a:latin typeface="標楷體" pitchFamily="65" charset="-120"/>
            <a:ea typeface="標楷體" pitchFamily="65" charset="-120"/>
          </a:endParaRPr>
        </a:p>
      </dgm:t>
    </dgm:pt>
    <dgm:pt modelId="{3015C233-6964-4DA5-9F2E-59DF378A276D}" type="sibTrans" cxnId="{63C57C62-4BFF-4633-AFAC-C1BC81EE7E29}">
      <dgm:prSet/>
      <dgm:spPr/>
      <dgm:t>
        <a:bodyPr/>
        <a:lstStyle/>
        <a:p>
          <a:endParaRPr lang="zh-TW" altLang="en-US">
            <a:latin typeface="標楷體" pitchFamily="65" charset="-120"/>
            <a:ea typeface="標楷體" pitchFamily="65" charset="-120"/>
          </a:endParaRPr>
        </a:p>
      </dgm:t>
    </dgm:pt>
    <dgm:pt modelId="{66D950B9-07DB-401A-A58E-A5BA154FE700}">
      <dgm:prSet phldrT="[文字]" custT="1"/>
      <dgm:spPr/>
      <dgm:t>
        <a:bodyPr/>
        <a:lstStyle/>
        <a:p>
          <a:r>
            <a:rPr lang="zh-TW" altLang="en-US" sz="3200" dirty="0" smtClean="0">
              <a:latin typeface="標楷體" pitchFamily="65" charset="-120"/>
              <a:ea typeface="標楷體" pitchFamily="65" charset="-120"/>
            </a:rPr>
            <a:t>調節專戶</a:t>
          </a:r>
          <a:endParaRPr lang="zh-TW" altLang="en-US" sz="3200" dirty="0">
            <a:latin typeface="標楷體" pitchFamily="65" charset="-120"/>
            <a:ea typeface="標楷體" pitchFamily="65" charset="-120"/>
          </a:endParaRPr>
        </a:p>
      </dgm:t>
    </dgm:pt>
    <dgm:pt modelId="{B83553C6-DB5E-446A-B316-7E386082B23A}" type="parTrans" cxnId="{03431E56-73E2-44FF-A665-E6B0E053098B}">
      <dgm:prSet/>
      <dgm:spPr/>
      <dgm:t>
        <a:bodyPr/>
        <a:lstStyle/>
        <a:p>
          <a:endParaRPr lang="zh-TW" altLang="en-US">
            <a:latin typeface="標楷體" pitchFamily="65" charset="-120"/>
            <a:ea typeface="標楷體" pitchFamily="65" charset="-120"/>
          </a:endParaRPr>
        </a:p>
      </dgm:t>
    </dgm:pt>
    <dgm:pt modelId="{8814FBAC-EB03-42DF-9B56-12D87C666E14}" type="sibTrans" cxnId="{03431E56-73E2-44FF-A665-E6B0E053098B}">
      <dgm:prSet/>
      <dgm:spPr/>
      <dgm:t>
        <a:bodyPr/>
        <a:lstStyle/>
        <a:p>
          <a:endParaRPr lang="zh-TW" altLang="en-US">
            <a:latin typeface="標楷體" pitchFamily="65" charset="-120"/>
            <a:ea typeface="標楷體" pitchFamily="65" charset="-120"/>
          </a:endParaRPr>
        </a:p>
      </dgm:t>
    </dgm:pt>
    <dgm:pt modelId="{38085C79-0F23-4F49-B409-49C188A34C23}">
      <dgm:prSet phldrT="[文字]" custT="1"/>
      <dgm:spPr/>
      <dgm:t>
        <a:bodyPr/>
        <a:lstStyle/>
        <a:p>
          <a:r>
            <a:rPr lang="zh-TW" altLang="en-US" sz="3200" dirty="0" smtClean="0">
              <a:latin typeface="標楷體" pitchFamily="65" charset="-120"/>
              <a:ea typeface="標楷體" pitchFamily="65" charset="-120"/>
            </a:rPr>
            <a:t>經紀業務</a:t>
          </a:r>
          <a:endParaRPr lang="zh-TW" altLang="en-US" sz="3200" dirty="0">
            <a:latin typeface="標楷體" pitchFamily="65" charset="-120"/>
            <a:ea typeface="標楷體" pitchFamily="65" charset="-120"/>
          </a:endParaRPr>
        </a:p>
      </dgm:t>
    </dgm:pt>
    <dgm:pt modelId="{DF479B46-1185-4FAD-9A9C-5F0799556285}" type="parTrans" cxnId="{36703E89-40FB-4D80-B4D0-C9CC97922D54}">
      <dgm:prSet/>
      <dgm:spPr/>
      <dgm:t>
        <a:bodyPr/>
        <a:lstStyle/>
        <a:p>
          <a:endParaRPr lang="zh-TW" altLang="en-US">
            <a:latin typeface="標楷體" pitchFamily="65" charset="-120"/>
            <a:ea typeface="標楷體" pitchFamily="65" charset="-120"/>
          </a:endParaRPr>
        </a:p>
      </dgm:t>
    </dgm:pt>
    <dgm:pt modelId="{A73ED4ED-C064-4855-BAAE-F353774824A3}" type="sibTrans" cxnId="{36703E89-40FB-4D80-B4D0-C9CC97922D54}">
      <dgm:prSet/>
      <dgm:spPr/>
      <dgm:t>
        <a:bodyPr/>
        <a:lstStyle/>
        <a:p>
          <a:endParaRPr lang="zh-TW" altLang="en-US">
            <a:latin typeface="標楷體" pitchFamily="65" charset="-120"/>
            <a:ea typeface="標楷體" pitchFamily="65" charset="-120"/>
          </a:endParaRPr>
        </a:p>
      </dgm:t>
    </dgm:pt>
    <dgm:pt modelId="{4DD80AC6-97F2-4B30-B897-C2716887D5D2}">
      <dgm:prSet phldrT="[文字]" custT="1"/>
      <dgm:spPr/>
      <dgm:t>
        <a:bodyPr/>
        <a:lstStyle/>
        <a:p>
          <a:r>
            <a:rPr lang="zh-TW" altLang="en-US" sz="3200" dirty="0" smtClean="0">
              <a:latin typeface="標楷體" pitchFamily="65" charset="-120"/>
              <a:ea typeface="標楷體" pitchFamily="65" charset="-120"/>
            </a:rPr>
            <a:t>財富管理業務</a:t>
          </a:r>
          <a:endParaRPr lang="zh-TW" altLang="en-US" sz="3200" dirty="0">
            <a:latin typeface="標楷體" pitchFamily="65" charset="-120"/>
            <a:ea typeface="標楷體" pitchFamily="65" charset="-120"/>
          </a:endParaRPr>
        </a:p>
      </dgm:t>
    </dgm:pt>
    <dgm:pt modelId="{FCAF9A64-BEAD-4D0E-A830-F3CC6D3A7D37}" type="parTrans" cxnId="{309AE439-5D33-48F5-A413-01B071D75C88}">
      <dgm:prSet/>
      <dgm:spPr/>
      <dgm:t>
        <a:bodyPr/>
        <a:lstStyle/>
        <a:p>
          <a:endParaRPr lang="zh-TW" altLang="en-US">
            <a:latin typeface="標楷體" pitchFamily="65" charset="-120"/>
            <a:ea typeface="標楷體" pitchFamily="65" charset="-120"/>
          </a:endParaRPr>
        </a:p>
      </dgm:t>
    </dgm:pt>
    <dgm:pt modelId="{86F6AF0F-36F5-4B0A-BDDE-2302745EC10A}" type="sibTrans" cxnId="{309AE439-5D33-48F5-A413-01B071D75C88}">
      <dgm:prSet/>
      <dgm:spPr/>
      <dgm:t>
        <a:bodyPr/>
        <a:lstStyle/>
        <a:p>
          <a:endParaRPr lang="zh-TW" altLang="en-US">
            <a:latin typeface="標楷體" pitchFamily="65" charset="-120"/>
            <a:ea typeface="標楷體" pitchFamily="65" charset="-120"/>
          </a:endParaRPr>
        </a:p>
      </dgm:t>
    </dgm:pt>
    <dgm:pt modelId="{3FE22C7D-F94E-410C-8EF0-1CBA993BD2D1}">
      <dgm:prSet phldrT="[文字]" custT="1"/>
      <dgm:spPr/>
      <dgm:t>
        <a:bodyPr/>
        <a:lstStyle/>
        <a:p>
          <a:r>
            <a:rPr lang="zh-TW" altLang="en-US" sz="3200" dirty="0" smtClean="0">
              <a:latin typeface="標楷體" pitchFamily="65" charset="-120"/>
              <a:ea typeface="標楷體" pitchFamily="65" charset="-120"/>
            </a:rPr>
            <a:t>契約說明事項</a:t>
          </a:r>
          <a:endParaRPr lang="zh-TW" altLang="en-US" sz="3200" dirty="0">
            <a:latin typeface="標楷體" pitchFamily="65" charset="-120"/>
            <a:ea typeface="標楷體" pitchFamily="65" charset="-120"/>
          </a:endParaRPr>
        </a:p>
      </dgm:t>
    </dgm:pt>
    <dgm:pt modelId="{C5F20DC8-5254-4B83-BD45-7AC34188B4AD}" type="parTrans" cxnId="{C9F3C325-A729-44D1-8631-48A245A6589D}">
      <dgm:prSet/>
      <dgm:spPr/>
      <dgm:t>
        <a:bodyPr/>
        <a:lstStyle/>
        <a:p>
          <a:endParaRPr lang="zh-TW" altLang="en-US"/>
        </a:p>
      </dgm:t>
    </dgm:pt>
    <dgm:pt modelId="{7367B4CE-0536-47EE-B670-FCCDC856D350}" type="sibTrans" cxnId="{C9F3C325-A729-44D1-8631-48A245A6589D}">
      <dgm:prSet/>
      <dgm:spPr/>
      <dgm:t>
        <a:bodyPr/>
        <a:lstStyle/>
        <a:p>
          <a:endParaRPr lang="zh-TW" altLang="en-US"/>
        </a:p>
      </dgm:t>
    </dgm:pt>
    <dgm:pt modelId="{3E418B01-6497-4CA3-BAD6-ED042C476059}" type="pres">
      <dgm:prSet presAssocID="{A50833C4-194B-4F71-8E22-A3B666AACC4C}" presName="linearFlow" presStyleCnt="0">
        <dgm:presLayoutVars>
          <dgm:resizeHandles val="exact"/>
        </dgm:presLayoutVars>
      </dgm:prSet>
      <dgm:spPr/>
    </dgm:pt>
    <dgm:pt modelId="{F43BF6BA-CAE2-4583-9A90-25DD13AF89F3}" type="pres">
      <dgm:prSet presAssocID="{883CAB6C-5ADA-4099-820F-4287C587D2F4}" presName="node" presStyleLbl="node1" presStyleIdx="0" presStyleCnt="10" custScaleX="489326">
        <dgm:presLayoutVars>
          <dgm:bulletEnabled val="1"/>
        </dgm:presLayoutVars>
      </dgm:prSet>
      <dgm:spPr/>
      <dgm:t>
        <a:bodyPr/>
        <a:lstStyle/>
        <a:p>
          <a:endParaRPr lang="zh-TW" altLang="en-US"/>
        </a:p>
      </dgm:t>
    </dgm:pt>
    <dgm:pt modelId="{95A333F5-A6BE-4557-BA7F-4BCAC6DA5A75}" type="pres">
      <dgm:prSet presAssocID="{EDE1AE2E-DE72-496A-9479-A9F7C067EEFB}" presName="sibTrans" presStyleLbl="sibTrans2D1" presStyleIdx="0" presStyleCnt="9"/>
      <dgm:spPr/>
      <dgm:t>
        <a:bodyPr/>
        <a:lstStyle/>
        <a:p>
          <a:endParaRPr lang="zh-TW" altLang="en-US"/>
        </a:p>
      </dgm:t>
    </dgm:pt>
    <dgm:pt modelId="{0550EC32-BC64-45E8-B5BD-271195066485}" type="pres">
      <dgm:prSet presAssocID="{EDE1AE2E-DE72-496A-9479-A9F7C067EEFB}" presName="connectorText" presStyleLbl="sibTrans2D1" presStyleIdx="0" presStyleCnt="9"/>
      <dgm:spPr/>
      <dgm:t>
        <a:bodyPr/>
        <a:lstStyle/>
        <a:p>
          <a:endParaRPr lang="zh-TW" altLang="en-US"/>
        </a:p>
      </dgm:t>
    </dgm:pt>
    <dgm:pt modelId="{C2A6923D-84CF-47C0-A7C3-58D759563DF9}" type="pres">
      <dgm:prSet presAssocID="{3A0CAABF-E7BE-4AF0-BA9A-FE0215A72263}" presName="node" presStyleLbl="node1" presStyleIdx="1" presStyleCnt="10" custScaleX="489326">
        <dgm:presLayoutVars>
          <dgm:bulletEnabled val="1"/>
        </dgm:presLayoutVars>
      </dgm:prSet>
      <dgm:spPr/>
      <dgm:t>
        <a:bodyPr/>
        <a:lstStyle/>
        <a:p>
          <a:endParaRPr lang="zh-TW" altLang="en-US"/>
        </a:p>
      </dgm:t>
    </dgm:pt>
    <dgm:pt modelId="{CDC58FF3-4065-47E0-98EA-B4EACB74DB95}" type="pres">
      <dgm:prSet presAssocID="{A1331242-910C-4291-841C-B82474923859}" presName="sibTrans" presStyleLbl="sibTrans2D1" presStyleIdx="1" presStyleCnt="9"/>
      <dgm:spPr/>
      <dgm:t>
        <a:bodyPr/>
        <a:lstStyle/>
        <a:p>
          <a:endParaRPr lang="zh-TW" altLang="en-US"/>
        </a:p>
      </dgm:t>
    </dgm:pt>
    <dgm:pt modelId="{A9A724A2-F235-465E-83B3-206D272903A0}" type="pres">
      <dgm:prSet presAssocID="{A1331242-910C-4291-841C-B82474923859}" presName="connectorText" presStyleLbl="sibTrans2D1" presStyleIdx="1" presStyleCnt="9"/>
      <dgm:spPr/>
      <dgm:t>
        <a:bodyPr/>
        <a:lstStyle/>
        <a:p>
          <a:endParaRPr lang="zh-TW" altLang="en-US"/>
        </a:p>
      </dgm:t>
    </dgm:pt>
    <dgm:pt modelId="{75E600BD-CA15-408F-8B00-9AFFB36C6CFB}" type="pres">
      <dgm:prSet presAssocID="{3FE22C7D-F94E-410C-8EF0-1CBA993BD2D1}" presName="node" presStyleLbl="node1" presStyleIdx="2" presStyleCnt="10" custScaleX="489196">
        <dgm:presLayoutVars>
          <dgm:bulletEnabled val="1"/>
        </dgm:presLayoutVars>
      </dgm:prSet>
      <dgm:spPr/>
      <dgm:t>
        <a:bodyPr/>
        <a:lstStyle/>
        <a:p>
          <a:endParaRPr lang="zh-TW" altLang="en-US"/>
        </a:p>
      </dgm:t>
    </dgm:pt>
    <dgm:pt modelId="{E4F7ACE1-EB0C-443E-AFF5-5908B6098A73}" type="pres">
      <dgm:prSet presAssocID="{7367B4CE-0536-47EE-B670-FCCDC856D350}" presName="sibTrans" presStyleLbl="sibTrans2D1" presStyleIdx="2" presStyleCnt="9"/>
      <dgm:spPr/>
      <dgm:t>
        <a:bodyPr/>
        <a:lstStyle/>
        <a:p>
          <a:endParaRPr lang="zh-TW" altLang="en-US"/>
        </a:p>
      </dgm:t>
    </dgm:pt>
    <dgm:pt modelId="{7C93018C-832A-4AC1-A5CD-C869B61642C1}" type="pres">
      <dgm:prSet presAssocID="{7367B4CE-0536-47EE-B670-FCCDC856D350}" presName="connectorText" presStyleLbl="sibTrans2D1" presStyleIdx="2" presStyleCnt="9"/>
      <dgm:spPr/>
      <dgm:t>
        <a:bodyPr/>
        <a:lstStyle/>
        <a:p>
          <a:endParaRPr lang="zh-TW" altLang="en-US"/>
        </a:p>
      </dgm:t>
    </dgm:pt>
    <dgm:pt modelId="{1992B8B9-B805-4B56-BED2-E8603953E7F2}" type="pres">
      <dgm:prSet presAssocID="{E54DE4E0-ACC6-45AD-8889-D0444EE4043D}" presName="node" presStyleLbl="node1" presStyleIdx="3" presStyleCnt="10" custScaleX="489326">
        <dgm:presLayoutVars>
          <dgm:bulletEnabled val="1"/>
        </dgm:presLayoutVars>
      </dgm:prSet>
      <dgm:spPr/>
      <dgm:t>
        <a:bodyPr/>
        <a:lstStyle/>
        <a:p>
          <a:endParaRPr lang="zh-TW" altLang="en-US"/>
        </a:p>
      </dgm:t>
    </dgm:pt>
    <dgm:pt modelId="{2921758B-E652-44CC-8D4F-73DB3A2A2321}" type="pres">
      <dgm:prSet presAssocID="{90B7B9D3-9AD1-4CF5-986D-35FB094D16D8}" presName="sibTrans" presStyleLbl="sibTrans2D1" presStyleIdx="3" presStyleCnt="9"/>
      <dgm:spPr/>
      <dgm:t>
        <a:bodyPr/>
        <a:lstStyle/>
        <a:p>
          <a:endParaRPr lang="zh-TW" altLang="en-US"/>
        </a:p>
      </dgm:t>
    </dgm:pt>
    <dgm:pt modelId="{A3DAB063-A87E-4F76-930E-F4416A05C8FA}" type="pres">
      <dgm:prSet presAssocID="{90B7B9D3-9AD1-4CF5-986D-35FB094D16D8}" presName="connectorText" presStyleLbl="sibTrans2D1" presStyleIdx="3" presStyleCnt="9"/>
      <dgm:spPr/>
      <dgm:t>
        <a:bodyPr/>
        <a:lstStyle/>
        <a:p>
          <a:endParaRPr lang="zh-TW" altLang="en-US"/>
        </a:p>
      </dgm:t>
    </dgm:pt>
    <dgm:pt modelId="{2063F64F-3105-4FCB-8E9D-AD58C5D1D225}" type="pres">
      <dgm:prSet presAssocID="{796639FF-0220-4FD5-B5D7-50A94FDCA387}" presName="node" presStyleLbl="node1" presStyleIdx="4" presStyleCnt="10" custScaleX="489326">
        <dgm:presLayoutVars>
          <dgm:bulletEnabled val="1"/>
        </dgm:presLayoutVars>
      </dgm:prSet>
      <dgm:spPr/>
      <dgm:t>
        <a:bodyPr/>
        <a:lstStyle/>
        <a:p>
          <a:endParaRPr lang="zh-TW" altLang="en-US"/>
        </a:p>
      </dgm:t>
    </dgm:pt>
    <dgm:pt modelId="{F1D17A63-59BE-4D44-AFBA-58B9FAA453B2}" type="pres">
      <dgm:prSet presAssocID="{800C42E1-DAD4-47CA-AF4A-5F6046AB67DF}" presName="sibTrans" presStyleLbl="sibTrans2D1" presStyleIdx="4" presStyleCnt="9"/>
      <dgm:spPr/>
      <dgm:t>
        <a:bodyPr/>
        <a:lstStyle/>
        <a:p>
          <a:endParaRPr lang="zh-TW" altLang="en-US"/>
        </a:p>
      </dgm:t>
    </dgm:pt>
    <dgm:pt modelId="{90C29957-1C11-42AB-9D7E-60C059E7FE73}" type="pres">
      <dgm:prSet presAssocID="{800C42E1-DAD4-47CA-AF4A-5F6046AB67DF}" presName="connectorText" presStyleLbl="sibTrans2D1" presStyleIdx="4" presStyleCnt="9"/>
      <dgm:spPr/>
      <dgm:t>
        <a:bodyPr/>
        <a:lstStyle/>
        <a:p>
          <a:endParaRPr lang="zh-TW" altLang="en-US"/>
        </a:p>
      </dgm:t>
    </dgm:pt>
    <dgm:pt modelId="{20EBC9E6-E01B-4857-9A9E-1841432A8B9B}" type="pres">
      <dgm:prSet presAssocID="{3B4A97BE-1F6C-4E5C-BEA9-36C2D5E1AC67}" presName="node" presStyleLbl="node1" presStyleIdx="5" presStyleCnt="10" custScaleX="489326">
        <dgm:presLayoutVars>
          <dgm:bulletEnabled val="1"/>
        </dgm:presLayoutVars>
      </dgm:prSet>
      <dgm:spPr/>
      <dgm:t>
        <a:bodyPr/>
        <a:lstStyle/>
        <a:p>
          <a:endParaRPr lang="zh-TW" altLang="en-US"/>
        </a:p>
      </dgm:t>
    </dgm:pt>
    <dgm:pt modelId="{63FA4D5A-ED52-493E-BAF2-65AA9F6A6158}" type="pres">
      <dgm:prSet presAssocID="{F6102719-25B4-4ADF-9A89-7BA93BE09EE7}" presName="sibTrans" presStyleLbl="sibTrans2D1" presStyleIdx="5" presStyleCnt="9"/>
      <dgm:spPr/>
      <dgm:t>
        <a:bodyPr/>
        <a:lstStyle/>
        <a:p>
          <a:endParaRPr lang="zh-TW" altLang="en-US"/>
        </a:p>
      </dgm:t>
    </dgm:pt>
    <dgm:pt modelId="{ECD39BF1-689C-4391-BA70-41C412CF7BF8}" type="pres">
      <dgm:prSet presAssocID="{F6102719-25B4-4ADF-9A89-7BA93BE09EE7}" presName="connectorText" presStyleLbl="sibTrans2D1" presStyleIdx="5" presStyleCnt="9"/>
      <dgm:spPr/>
      <dgm:t>
        <a:bodyPr/>
        <a:lstStyle/>
        <a:p>
          <a:endParaRPr lang="zh-TW" altLang="en-US"/>
        </a:p>
      </dgm:t>
    </dgm:pt>
    <dgm:pt modelId="{0055F00A-D8EE-4FEA-B4D6-7179D4FBDB10}" type="pres">
      <dgm:prSet presAssocID="{07F69BED-2EBD-4C15-8E74-8782EA36595F}" presName="node" presStyleLbl="node1" presStyleIdx="6" presStyleCnt="10" custScaleX="489326">
        <dgm:presLayoutVars>
          <dgm:bulletEnabled val="1"/>
        </dgm:presLayoutVars>
      </dgm:prSet>
      <dgm:spPr/>
      <dgm:t>
        <a:bodyPr/>
        <a:lstStyle/>
        <a:p>
          <a:endParaRPr lang="zh-TW" altLang="en-US"/>
        </a:p>
      </dgm:t>
    </dgm:pt>
    <dgm:pt modelId="{22C8694C-AFA6-4B78-9047-7293C33646C6}" type="pres">
      <dgm:prSet presAssocID="{3015C233-6964-4DA5-9F2E-59DF378A276D}" presName="sibTrans" presStyleLbl="sibTrans2D1" presStyleIdx="6" presStyleCnt="9"/>
      <dgm:spPr/>
      <dgm:t>
        <a:bodyPr/>
        <a:lstStyle/>
        <a:p>
          <a:endParaRPr lang="zh-TW" altLang="en-US"/>
        </a:p>
      </dgm:t>
    </dgm:pt>
    <dgm:pt modelId="{1B9216A5-3910-4078-8B3C-337AA767E54A}" type="pres">
      <dgm:prSet presAssocID="{3015C233-6964-4DA5-9F2E-59DF378A276D}" presName="connectorText" presStyleLbl="sibTrans2D1" presStyleIdx="6" presStyleCnt="9"/>
      <dgm:spPr/>
      <dgm:t>
        <a:bodyPr/>
        <a:lstStyle/>
        <a:p>
          <a:endParaRPr lang="zh-TW" altLang="en-US"/>
        </a:p>
      </dgm:t>
    </dgm:pt>
    <dgm:pt modelId="{C0726830-24B0-438B-BD00-D0919454843B}" type="pres">
      <dgm:prSet presAssocID="{66D950B9-07DB-401A-A58E-A5BA154FE700}" presName="node" presStyleLbl="node1" presStyleIdx="7" presStyleCnt="10" custScaleX="489326">
        <dgm:presLayoutVars>
          <dgm:bulletEnabled val="1"/>
        </dgm:presLayoutVars>
      </dgm:prSet>
      <dgm:spPr/>
      <dgm:t>
        <a:bodyPr/>
        <a:lstStyle/>
        <a:p>
          <a:endParaRPr lang="zh-TW" altLang="en-US"/>
        </a:p>
      </dgm:t>
    </dgm:pt>
    <dgm:pt modelId="{FC2F419F-A61E-45B6-8721-5E0D182B6836}" type="pres">
      <dgm:prSet presAssocID="{8814FBAC-EB03-42DF-9B56-12D87C666E14}" presName="sibTrans" presStyleLbl="sibTrans2D1" presStyleIdx="7" presStyleCnt="9"/>
      <dgm:spPr/>
      <dgm:t>
        <a:bodyPr/>
        <a:lstStyle/>
        <a:p>
          <a:endParaRPr lang="zh-TW" altLang="en-US"/>
        </a:p>
      </dgm:t>
    </dgm:pt>
    <dgm:pt modelId="{5EE31737-514C-4732-BBB7-33DEE7F5C317}" type="pres">
      <dgm:prSet presAssocID="{8814FBAC-EB03-42DF-9B56-12D87C666E14}" presName="connectorText" presStyleLbl="sibTrans2D1" presStyleIdx="7" presStyleCnt="9"/>
      <dgm:spPr/>
      <dgm:t>
        <a:bodyPr/>
        <a:lstStyle/>
        <a:p>
          <a:endParaRPr lang="zh-TW" altLang="en-US"/>
        </a:p>
      </dgm:t>
    </dgm:pt>
    <dgm:pt modelId="{6BDADCFE-CC47-4620-BB39-45CE3CB7365B}" type="pres">
      <dgm:prSet presAssocID="{38085C79-0F23-4F49-B409-49C188A34C23}" presName="node" presStyleLbl="node1" presStyleIdx="8" presStyleCnt="10" custScaleX="489326">
        <dgm:presLayoutVars>
          <dgm:bulletEnabled val="1"/>
        </dgm:presLayoutVars>
      </dgm:prSet>
      <dgm:spPr/>
      <dgm:t>
        <a:bodyPr/>
        <a:lstStyle/>
        <a:p>
          <a:endParaRPr lang="zh-TW" altLang="en-US"/>
        </a:p>
      </dgm:t>
    </dgm:pt>
    <dgm:pt modelId="{2CBBF937-DC3A-4792-818D-83F0F78CAB40}" type="pres">
      <dgm:prSet presAssocID="{A73ED4ED-C064-4855-BAAE-F353774824A3}" presName="sibTrans" presStyleLbl="sibTrans2D1" presStyleIdx="8" presStyleCnt="9"/>
      <dgm:spPr/>
      <dgm:t>
        <a:bodyPr/>
        <a:lstStyle/>
        <a:p>
          <a:endParaRPr lang="zh-TW" altLang="en-US"/>
        </a:p>
      </dgm:t>
    </dgm:pt>
    <dgm:pt modelId="{77D54820-1BDF-4B6A-83E5-335467C6332A}" type="pres">
      <dgm:prSet presAssocID="{A73ED4ED-C064-4855-BAAE-F353774824A3}" presName="connectorText" presStyleLbl="sibTrans2D1" presStyleIdx="8" presStyleCnt="9"/>
      <dgm:spPr/>
      <dgm:t>
        <a:bodyPr/>
        <a:lstStyle/>
        <a:p>
          <a:endParaRPr lang="zh-TW" altLang="en-US"/>
        </a:p>
      </dgm:t>
    </dgm:pt>
    <dgm:pt modelId="{4479E83C-275F-48B5-B76F-1AEDB984011D}" type="pres">
      <dgm:prSet presAssocID="{4DD80AC6-97F2-4B30-B897-C2716887D5D2}" presName="node" presStyleLbl="node1" presStyleIdx="9" presStyleCnt="10" custScaleX="489326">
        <dgm:presLayoutVars>
          <dgm:bulletEnabled val="1"/>
        </dgm:presLayoutVars>
      </dgm:prSet>
      <dgm:spPr/>
      <dgm:t>
        <a:bodyPr/>
        <a:lstStyle/>
        <a:p>
          <a:endParaRPr lang="zh-TW" altLang="en-US"/>
        </a:p>
      </dgm:t>
    </dgm:pt>
  </dgm:ptLst>
  <dgm:cxnLst>
    <dgm:cxn modelId="{6168B16D-62B9-4387-8EC7-D3CDA16E49E4}" type="presOf" srcId="{A1331242-910C-4291-841C-B82474923859}" destId="{CDC58FF3-4065-47E0-98EA-B4EACB74DB95}" srcOrd="0" destOrd="0" presId="urn:microsoft.com/office/officeart/2005/8/layout/process2"/>
    <dgm:cxn modelId="{97509BEB-AC80-44D0-8316-0E34C5DB5D97}" type="presOf" srcId="{EDE1AE2E-DE72-496A-9479-A9F7C067EEFB}" destId="{95A333F5-A6BE-4557-BA7F-4BCAC6DA5A75}" srcOrd="0" destOrd="0" presId="urn:microsoft.com/office/officeart/2005/8/layout/process2"/>
    <dgm:cxn modelId="{26597FCF-BF2B-4C79-B947-40B98D526D91}" type="presOf" srcId="{3015C233-6964-4DA5-9F2E-59DF378A276D}" destId="{1B9216A5-3910-4078-8B3C-337AA767E54A}" srcOrd="1" destOrd="0" presId="urn:microsoft.com/office/officeart/2005/8/layout/process2"/>
    <dgm:cxn modelId="{6AE420B9-6ED6-4EA6-B016-BA83EC34C52B}" type="presOf" srcId="{A73ED4ED-C064-4855-BAAE-F353774824A3}" destId="{2CBBF937-DC3A-4792-818D-83F0F78CAB40}" srcOrd="0" destOrd="0" presId="urn:microsoft.com/office/officeart/2005/8/layout/process2"/>
    <dgm:cxn modelId="{7FA13F8C-FCFE-49AB-B1F7-69C3545D3209}" type="presOf" srcId="{66D950B9-07DB-401A-A58E-A5BA154FE700}" destId="{C0726830-24B0-438B-BD00-D0919454843B}" srcOrd="0" destOrd="0" presId="urn:microsoft.com/office/officeart/2005/8/layout/process2"/>
    <dgm:cxn modelId="{22C9D928-3214-4B11-94E1-3D6DDE133E0C}" type="presOf" srcId="{F6102719-25B4-4ADF-9A89-7BA93BE09EE7}" destId="{ECD39BF1-689C-4391-BA70-41C412CF7BF8}" srcOrd="1" destOrd="0" presId="urn:microsoft.com/office/officeart/2005/8/layout/process2"/>
    <dgm:cxn modelId="{0179A360-E7E8-42D1-B247-8C76F950ED89}" type="presOf" srcId="{3A0CAABF-E7BE-4AF0-BA9A-FE0215A72263}" destId="{C2A6923D-84CF-47C0-A7C3-58D759563DF9}" srcOrd="0" destOrd="0" presId="urn:microsoft.com/office/officeart/2005/8/layout/process2"/>
    <dgm:cxn modelId="{C9F3C325-A729-44D1-8631-48A245A6589D}" srcId="{A50833C4-194B-4F71-8E22-A3B666AACC4C}" destId="{3FE22C7D-F94E-410C-8EF0-1CBA993BD2D1}" srcOrd="2" destOrd="0" parTransId="{C5F20DC8-5254-4B83-BD45-7AC34188B4AD}" sibTransId="{7367B4CE-0536-47EE-B670-FCCDC856D350}"/>
    <dgm:cxn modelId="{D27DCB6F-D5F0-4AB8-BEF9-0E587F278802}" srcId="{A50833C4-194B-4F71-8E22-A3B666AACC4C}" destId="{796639FF-0220-4FD5-B5D7-50A94FDCA387}" srcOrd="4" destOrd="0" parTransId="{E0721F31-EC6B-4455-9EDB-CFC8FBCCB425}" sibTransId="{800C42E1-DAD4-47CA-AF4A-5F6046AB67DF}"/>
    <dgm:cxn modelId="{9A175326-0AD5-4C3D-AD82-8EF85E4718DF}" type="presOf" srcId="{38085C79-0F23-4F49-B409-49C188A34C23}" destId="{6BDADCFE-CC47-4620-BB39-45CE3CB7365B}" srcOrd="0" destOrd="0" presId="urn:microsoft.com/office/officeart/2005/8/layout/process2"/>
    <dgm:cxn modelId="{8A3147D7-F30E-4EFB-8B39-B6C824D8DB58}" type="presOf" srcId="{7367B4CE-0536-47EE-B670-FCCDC856D350}" destId="{E4F7ACE1-EB0C-443E-AFF5-5908B6098A73}" srcOrd="0" destOrd="0" presId="urn:microsoft.com/office/officeart/2005/8/layout/process2"/>
    <dgm:cxn modelId="{C00AE664-671B-4BC4-ABBC-90C28F3419D4}" srcId="{A50833C4-194B-4F71-8E22-A3B666AACC4C}" destId="{E54DE4E0-ACC6-45AD-8889-D0444EE4043D}" srcOrd="3" destOrd="0" parTransId="{E3B52F8B-1232-4BB0-82D2-AE0355E27CC7}" sibTransId="{90B7B9D3-9AD1-4CF5-986D-35FB094D16D8}"/>
    <dgm:cxn modelId="{93F9DCCC-1FDA-45E9-A484-82D9CD56704B}" type="presOf" srcId="{A50833C4-194B-4F71-8E22-A3B666AACC4C}" destId="{3E418B01-6497-4CA3-BAD6-ED042C476059}" srcOrd="0" destOrd="0" presId="urn:microsoft.com/office/officeart/2005/8/layout/process2"/>
    <dgm:cxn modelId="{0BF99C97-748E-46ED-8FEE-4F0208597A06}" type="presOf" srcId="{883CAB6C-5ADA-4099-820F-4287C587D2F4}" destId="{F43BF6BA-CAE2-4583-9A90-25DD13AF89F3}" srcOrd="0" destOrd="0" presId="urn:microsoft.com/office/officeart/2005/8/layout/process2"/>
    <dgm:cxn modelId="{FA636A3E-78C5-45D7-9C65-FEA3D0EA6266}" type="presOf" srcId="{800C42E1-DAD4-47CA-AF4A-5F6046AB67DF}" destId="{90C29957-1C11-42AB-9D7E-60C059E7FE73}" srcOrd="1" destOrd="0" presId="urn:microsoft.com/office/officeart/2005/8/layout/process2"/>
    <dgm:cxn modelId="{C37FBD5A-12D2-4E35-AB19-1DAF845D3BA6}" type="presOf" srcId="{A1331242-910C-4291-841C-B82474923859}" destId="{A9A724A2-F235-465E-83B3-206D272903A0}" srcOrd="1" destOrd="0" presId="urn:microsoft.com/office/officeart/2005/8/layout/process2"/>
    <dgm:cxn modelId="{EED2D761-5357-4232-9F43-06AA434DD732}" type="presOf" srcId="{800C42E1-DAD4-47CA-AF4A-5F6046AB67DF}" destId="{F1D17A63-59BE-4D44-AFBA-58B9FAA453B2}" srcOrd="0" destOrd="0" presId="urn:microsoft.com/office/officeart/2005/8/layout/process2"/>
    <dgm:cxn modelId="{3201E937-9D1E-49C4-B262-605BC2AD9886}" srcId="{A50833C4-194B-4F71-8E22-A3B666AACC4C}" destId="{3B4A97BE-1F6C-4E5C-BEA9-36C2D5E1AC67}" srcOrd="5" destOrd="0" parTransId="{DD6E2C32-8C3E-42DB-B6E0-F317BEA6CF53}" sibTransId="{F6102719-25B4-4ADF-9A89-7BA93BE09EE7}"/>
    <dgm:cxn modelId="{8452662F-F004-4B5C-82F9-524A6B1E6E86}" type="presOf" srcId="{3015C233-6964-4DA5-9F2E-59DF378A276D}" destId="{22C8694C-AFA6-4B78-9047-7293C33646C6}" srcOrd="0" destOrd="0" presId="urn:microsoft.com/office/officeart/2005/8/layout/process2"/>
    <dgm:cxn modelId="{8930E4CA-3FE4-4693-8F4A-A3EA1C2BFA9A}" type="presOf" srcId="{E54DE4E0-ACC6-45AD-8889-D0444EE4043D}" destId="{1992B8B9-B805-4B56-BED2-E8603953E7F2}" srcOrd="0" destOrd="0" presId="urn:microsoft.com/office/officeart/2005/8/layout/process2"/>
    <dgm:cxn modelId="{0FF112C8-C581-4F90-8B7D-340678CACE86}" type="presOf" srcId="{90B7B9D3-9AD1-4CF5-986D-35FB094D16D8}" destId="{2921758B-E652-44CC-8D4F-73DB3A2A2321}" srcOrd="0" destOrd="0" presId="urn:microsoft.com/office/officeart/2005/8/layout/process2"/>
    <dgm:cxn modelId="{D64A833F-6060-46DE-9454-83459562E517}" srcId="{A50833C4-194B-4F71-8E22-A3B666AACC4C}" destId="{883CAB6C-5ADA-4099-820F-4287C587D2F4}" srcOrd="0" destOrd="0" parTransId="{A126B64F-3E8B-41AD-AAB4-6A3DEC0CBADA}" sibTransId="{EDE1AE2E-DE72-496A-9479-A9F7C067EEFB}"/>
    <dgm:cxn modelId="{627496DC-0482-4F6A-ADD6-DEB0A01317AD}" srcId="{A50833C4-194B-4F71-8E22-A3B666AACC4C}" destId="{3A0CAABF-E7BE-4AF0-BA9A-FE0215A72263}" srcOrd="1" destOrd="0" parTransId="{3DBECDC7-16E3-48E0-BC20-186036BA291C}" sibTransId="{A1331242-910C-4291-841C-B82474923859}"/>
    <dgm:cxn modelId="{9AC92B04-FE23-4502-BD90-20E6EF1DE1AA}" type="presOf" srcId="{A73ED4ED-C064-4855-BAAE-F353774824A3}" destId="{77D54820-1BDF-4B6A-83E5-335467C6332A}" srcOrd="1" destOrd="0" presId="urn:microsoft.com/office/officeart/2005/8/layout/process2"/>
    <dgm:cxn modelId="{ADD87240-6C6E-4C57-83FF-43FBF1BC61D8}" type="presOf" srcId="{4DD80AC6-97F2-4B30-B897-C2716887D5D2}" destId="{4479E83C-275F-48B5-B76F-1AEDB984011D}" srcOrd="0" destOrd="0" presId="urn:microsoft.com/office/officeart/2005/8/layout/process2"/>
    <dgm:cxn modelId="{81F54658-042F-4AD2-A8FD-ACE2C47EA194}" type="presOf" srcId="{8814FBAC-EB03-42DF-9B56-12D87C666E14}" destId="{FC2F419F-A61E-45B6-8721-5E0D182B6836}" srcOrd="0" destOrd="0" presId="urn:microsoft.com/office/officeart/2005/8/layout/process2"/>
    <dgm:cxn modelId="{DC0295D4-BEE6-4366-A75C-D485F6C8A73B}" type="presOf" srcId="{90B7B9D3-9AD1-4CF5-986D-35FB094D16D8}" destId="{A3DAB063-A87E-4F76-930E-F4416A05C8FA}" srcOrd="1" destOrd="0" presId="urn:microsoft.com/office/officeart/2005/8/layout/process2"/>
    <dgm:cxn modelId="{D4E0A19C-C842-4798-9A5B-E87C2952AB13}" type="presOf" srcId="{3FE22C7D-F94E-410C-8EF0-1CBA993BD2D1}" destId="{75E600BD-CA15-408F-8B00-9AFFB36C6CFB}" srcOrd="0" destOrd="0" presId="urn:microsoft.com/office/officeart/2005/8/layout/process2"/>
    <dgm:cxn modelId="{63C57C62-4BFF-4633-AFAC-C1BC81EE7E29}" srcId="{A50833C4-194B-4F71-8E22-A3B666AACC4C}" destId="{07F69BED-2EBD-4C15-8E74-8782EA36595F}" srcOrd="6" destOrd="0" parTransId="{1B1E9362-FAA2-4DA8-B44F-DAF2B950D88B}" sibTransId="{3015C233-6964-4DA5-9F2E-59DF378A276D}"/>
    <dgm:cxn modelId="{BD9A42D0-41D0-4321-82C5-F7A734A1955C}" type="presOf" srcId="{EDE1AE2E-DE72-496A-9479-A9F7C067EEFB}" destId="{0550EC32-BC64-45E8-B5BD-271195066485}" srcOrd="1" destOrd="0" presId="urn:microsoft.com/office/officeart/2005/8/layout/process2"/>
    <dgm:cxn modelId="{FC292245-10D4-4D9B-8035-FB69B0C50737}" type="presOf" srcId="{3B4A97BE-1F6C-4E5C-BEA9-36C2D5E1AC67}" destId="{20EBC9E6-E01B-4857-9A9E-1841432A8B9B}" srcOrd="0" destOrd="0" presId="urn:microsoft.com/office/officeart/2005/8/layout/process2"/>
    <dgm:cxn modelId="{76980546-C033-4717-95E0-CD61C1DAC600}" type="presOf" srcId="{07F69BED-2EBD-4C15-8E74-8782EA36595F}" destId="{0055F00A-D8EE-4FEA-B4D6-7179D4FBDB10}" srcOrd="0" destOrd="0" presId="urn:microsoft.com/office/officeart/2005/8/layout/process2"/>
    <dgm:cxn modelId="{C484090B-9B2C-4569-9AC1-9BBD290D6814}" type="presOf" srcId="{8814FBAC-EB03-42DF-9B56-12D87C666E14}" destId="{5EE31737-514C-4732-BBB7-33DEE7F5C317}" srcOrd="1" destOrd="0" presId="urn:microsoft.com/office/officeart/2005/8/layout/process2"/>
    <dgm:cxn modelId="{309AE439-5D33-48F5-A413-01B071D75C88}" srcId="{A50833C4-194B-4F71-8E22-A3B666AACC4C}" destId="{4DD80AC6-97F2-4B30-B897-C2716887D5D2}" srcOrd="9" destOrd="0" parTransId="{FCAF9A64-BEAD-4D0E-A830-F3CC6D3A7D37}" sibTransId="{86F6AF0F-36F5-4B0A-BDDE-2302745EC10A}"/>
    <dgm:cxn modelId="{18AF0E9D-4466-47C6-A1FF-D9BDC07C29A1}" type="presOf" srcId="{F6102719-25B4-4ADF-9A89-7BA93BE09EE7}" destId="{63FA4D5A-ED52-493E-BAF2-65AA9F6A6158}" srcOrd="0" destOrd="0" presId="urn:microsoft.com/office/officeart/2005/8/layout/process2"/>
    <dgm:cxn modelId="{707B4289-07FD-4C7C-A1BA-1ED19DEEEE07}" type="presOf" srcId="{7367B4CE-0536-47EE-B670-FCCDC856D350}" destId="{7C93018C-832A-4AC1-A5CD-C869B61642C1}" srcOrd="1" destOrd="0" presId="urn:microsoft.com/office/officeart/2005/8/layout/process2"/>
    <dgm:cxn modelId="{AB8066D8-92F0-41DD-B79B-9BDA1BB206B5}" type="presOf" srcId="{796639FF-0220-4FD5-B5D7-50A94FDCA387}" destId="{2063F64F-3105-4FCB-8E9D-AD58C5D1D225}" srcOrd="0" destOrd="0" presId="urn:microsoft.com/office/officeart/2005/8/layout/process2"/>
    <dgm:cxn modelId="{36703E89-40FB-4D80-B4D0-C9CC97922D54}" srcId="{A50833C4-194B-4F71-8E22-A3B666AACC4C}" destId="{38085C79-0F23-4F49-B409-49C188A34C23}" srcOrd="8" destOrd="0" parTransId="{DF479B46-1185-4FAD-9A9C-5F0799556285}" sibTransId="{A73ED4ED-C064-4855-BAAE-F353774824A3}"/>
    <dgm:cxn modelId="{03431E56-73E2-44FF-A665-E6B0E053098B}" srcId="{A50833C4-194B-4F71-8E22-A3B666AACC4C}" destId="{66D950B9-07DB-401A-A58E-A5BA154FE700}" srcOrd="7" destOrd="0" parTransId="{B83553C6-DB5E-446A-B316-7E386082B23A}" sibTransId="{8814FBAC-EB03-42DF-9B56-12D87C666E14}"/>
    <dgm:cxn modelId="{26B46DE9-E83B-4C5D-A8C5-BB7B68787F2A}" type="presParOf" srcId="{3E418B01-6497-4CA3-BAD6-ED042C476059}" destId="{F43BF6BA-CAE2-4583-9A90-25DD13AF89F3}" srcOrd="0" destOrd="0" presId="urn:microsoft.com/office/officeart/2005/8/layout/process2"/>
    <dgm:cxn modelId="{8FA74817-910A-43E2-B0EF-DB84ED988A41}" type="presParOf" srcId="{3E418B01-6497-4CA3-BAD6-ED042C476059}" destId="{95A333F5-A6BE-4557-BA7F-4BCAC6DA5A75}" srcOrd="1" destOrd="0" presId="urn:microsoft.com/office/officeart/2005/8/layout/process2"/>
    <dgm:cxn modelId="{C9E1D35B-BD87-446E-B5FD-FA87EB410DAA}" type="presParOf" srcId="{95A333F5-A6BE-4557-BA7F-4BCAC6DA5A75}" destId="{0550EC32-BC64-45E8-B5BD-271195066485}" srcOrd="0" destOrd="0" presId="urn:microsoft.com/office/officeart/2005/8/layout/process2"/>
    <dgm:cxn modelId="{59C9A380-018F-4FD6-96AC-F884C29DAD3B}" type="presParOf" srcId="{3E418B01-6497-4CA3-BAD6-ED042C476059}" destId="{C2A6923D-84CF-47C0-A7C3-58D759563DF9}" srcOrd="2" destOrd="0" presId="urn:microsoft.com/office/officeart/2005/8/layout/process2"/>
    <dgm:cxn modelId="{46C12618-B193-4537-8780-5C5D47DC68D5}" type="presParOf" srcId="{3E418B01-6497-4CA3-BAD6-ED042C476059}" destId="{CDC58FF3-4065-47E0-98EA-B4EACB74DB95}" srcOrd="3" destOrd="0" presId="urn:microsoft.com/office/officeart/2005/8/layout/process2"/>
    <dgm:cxn modelId="{C9EC74B5-7B12-48CC-93D0-F78ABD54FC85}" type="presParOf" srcId="{CDC58FF3-4065-47E0-98EA-B4EACB74DB95}" destId="{A9A724A2-F235-465E-83B3-206D272903A0}" srcOrd="0" destOrd="0" presId="urn:microsoft.com/office/officeart/2005/8/layout/process2"/>
    <dgm:cxn modelId="{0D874D03-4901-4506-80D9-8C02AFCE8771}" type="presParOf" srcId="{3E418B01-6497-4CA3-BAD6-ED042C476059}" destId="{75E600BD-CA15-408F-8B00-9AFFB36C6CFB}" srcOrd="4" destOrd="0" presId="urn:microsoft.com/office/officeart/2005/8/layout/process2"/>
    <dgm:cxn modelId="{24FF3CCC-34B3-4418-AF99-59F42BE4DA0F}" type="presParOf" srcId="{3E418B01-6497-4CA3-BAD6-ED042C476059}" destId="{E4F7ACE1-EB0C-443E-AFF5-5908B6098A73}" srcOrd="5" destOrd="0" presId="urn:microsoft.com/office/officeart/2005/8/layout/process2"/>
    <dgm:cxn modelId="{D3B66975-7FFA-4D0E-BB7D-DE835E56B3D3}" type="presParOf" srcId="{E4F7ACE1-EB0C-443E-AFF5-5908B6098A73}" destId="{7C93018C-832A-4AC1-A5CD-C869B61642C1}" srcOrd="0" destOrd="0" presId="urn:microsoft.com/office/officeart/2005/8/layout/process2"/>
    <dgm:cxn modelId="{295CFD03-020D-48D3-8298-0594E8BEBD09}" type="presParOf" srcId="{3E418B01-6497-4CA3-BAD6-ED042C476059}" destId="{1992B8B9-B805-4B56-BED2-E8603953E7F2}" srcOrd="6" destOrd="0" presId="urn:microsoft.com/office/officeart/2005/8/layout/process2"/>
    <dgm:cxn modelId="{DD1597BD-0207-4DD8-BCB2-586E78984981}" type="presParOf" srcId="{3E418B01-6497-4CA3-BAD6-ED042C476059}" destId="{2921758B-E652-44CC-8D4F-73DB3A2A2321}" srcOrd="7" destOrd="0" presId="urn:microsoft.com/office/officeart/2005/8/layout/process2"/>
    <dgm:cxn modelId="{8F36FD5F-5A3A-4409-8CA9-46B799973B68}" type="presParOf" srcId="{2921758B-E652-44CC-8D4F-73DB3A2A2321}" destId="{A3DAB063-A87E-4F76-930E-F4416A05C8FA}" srcOrd="0" destOrd="0" presId="urn:microsoft.com/office/officeart/2005/8/layout/process2"/>
    <dgm:cxn modelId="{D029B0AD-7E41-4308-A87B-4C244916367F}" type="presParOf" srcId="{3E418B01-6497-4CA3-BAD6-ED042C476059}" destId="{2063F64F-3105-4FCB-8E9D-AD58C5D1D225}" srcOrd="8" destOrd="0" presId="urn:microsoft.com/office/officeart/2005/8/layout/process2"/>
    <dgm:cxn modelId="{B65B22EC-6E38-468A-A015-AD71DFB31FDB}" type="presParOf" srcId="{3E418B01-6497-4CA3-BAD6-ED042C476059}" destId="{F1D17A63-59BE-4D44-AFBA-58B9FAA453B2}" srcOrd="9" destOrd="0" presId="urn:microsoft.com/office/officeart/2005/8/layout/process2"/>
    <dgm:cxn modelId="{7791E80A-8750-4B37-8239-7003F41BF7E5}" type="presParOf" srcId="{F1D17A63-59BE-4D44-AFBA-58B9FAA453B2}" destId="{90C29957-1C11-42AB-9D7E-60C059E7FE73}" srcOrd="0" destOrd="0" presId="urn:microsoft.com/office/officeart/2005/8/layout/process2"/>
    <dgm:cxn modelId="{9096E2D7-CB7B-4A52-9E8A-BD6CD19C9AA9}" type="presParOf" srcId="{3E418B01-6497-4CA3-BAD6-ED042C476059}" destId="{20EBC9E6-E01B-4857-9A9E-1841432A8B9B}" srcOrd="10" destOrd="0" presId="urn:microsoft.com/office/officeart/2005/8/layout/process2"/>
    <dgm:cxn modelId="{258E92C1-3C38-4809-8461-FF6C51687827}" type="presParOf" srcId="{3E418B01-6497-4CA3-BAD6-ED042C476059}" destId="{63FA4D5A-ED52-493E-BAF2-65AA9F6A6158}" srcOrd="11" destOrd="0" presId="urn:microsoft.com/office/officeart/2005/8/layout/process2"/>
    <dgm:cxn modelId="{13BC53A0-0AF9-477C-9D51-48A74F412E88}" type="presParOf" srcId="{63FA4D5A-ED52-493E-BAF2-65AA9F6A6158}" destId="{ECD39BF1-689C-4391-BA70-41C412CF7BF8}" srcOrd="0" destOrd="0" presId="urn:microsoft.com/office/officeart/2005/8/layout/process2"/>
    <dgm:cxn modelId="{8BC4E90C-AA43-4355-BDBB-5E12987F4FC6}" type="presParOf" srcId="{3E418B01-6497-4CA3-BAD6-ED042C476059}" destId="{0055F00A-D8EE-4FEA-B4D6-7179D4FBDB10}" srcOrd="12" destOrd="0" presId="urn:microsoft.com/office/officeart/2005/8/layout/process2"/>
    <dgm:cxn modelId="{A0746EF9-CAB5-4DB2-8BE1-F73FC1EE9046}" type="presParOf" srcId="{3E418B01-6497-4CA3-BAD6-ED042C476059}" destId="{22C8694C-AFA6-4B78-9047-7293C33646C6}" srcOrd="13" destOrd="0" presId="urn:microsoft.com/office/officeart/2005/8/layout/process2"/>
    <dgm:cxn modelId="{6B5F53B2-0FC3-4040-B182-7425C040680E}" type="presParOf" srcId="{22C8694C-AFA6-4B78-9047-7293C33646C6}" destId="{1B9216A5-3910-4078-8B3C-337AA767E54A}" srcOrd="0" destOrd="0" presId="urn:microsoft.com/office/officeart/2005/8/layout/process2"/>
    <dgm:cxn modelId="{8DB4D8C7-2058-46D2-AC40-BA6CD6E592A2}" type="presParOf" srcId="{3E418B01-6497-4CA3-BAD6-ED042C476059}" destId="{C0726830-24B0-438B-BD00-D0919454843B}" srcOrd="14" destOrd="0" presId="urn:microsoft.com/office/officeart/2005/8/layout/process2"/>
    <dgm:cxn modelId="{2175D4C3-59AB-42EB-8C5A-6987C552D2B5}" type="presParOf" srcId="{3E418B01-6497-4CA3-BAD6-ED042C476059}" destId="{FC2F419F-A61E-45B6-8721-5E0D182B6836}" srcOrd="15" destOrd="0" presId="urn:microsoft.com/office/officeart/2005/8/layout/process2"/>
    <dgm:cxn modelId="{D61FFD63-44C5-4279-843B-60D9C26A3A2F}" type="presParOf" srcId="{FC2F419F-A61E-45B6-8721-5E0D182B6836}" destId="{5EE31737-514C-4732-BBB7-33DEE7F5C317}" srcOrd="0" destOrd="0" presId="urn:microsoft.com/office/officeart/2005/8/layout/process2"/>
    <dgm:cxn modelId="{20F9CD20-31B2-460B-8876-A5700EE5E7A0}" type="presParOf" srcId="{3E418B01-6497-4CA3-BAD6-ED042C476059}" destId="{6BDADCFE-CC47-4620-BB39-45CE3CB7365B}" srcOrd="16" destOrd="0" presId="urn:microsoft.com/office/officeart/2005/8/layout/process2"/>
    <dgm:cxn modelId="{733B7B71-DDA1-48B5-9170-6B1B32CC845A}" type="presParOf" srcId="{3E418B01-6497-4CA3-BAD6-ED042C476059}" destId="{2CBBF937-DC3A-4792-818D-83F0F78CAB40}" srcOrd="17" destOrd="0" presId="urn:microsoft.com/office/officeart/2005/8/layout/process2"/>
    <dgm:cxn modelId="{28401BAC-2B77-4436-AA3D-A0F86049E36A}" type="presParOf" srcId="{2CBBF937-DC3A-4792-818D-83F0F78CAB40}" destId="{77D54820-1BDF-4B6A-83E5-335467C6332A}" srcOrd="0" destOrd="0" presId="urn:microsoft.com/office/officeart/2005/8/layout/process2"/>
    <dgm:cxn modelId="{5570CF8E-0C38-4137-8FCD-81CF755DE440}" type="presParOf" srcId="{3E418B01-6497-4CA3-BAD6-ED042C476059}" destId="{4479E83C-275F-48B5-B76F-1AEDB984011D}" srcOrd="18"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BBC0F1-4844-42F8-8812-28C68553625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TW" altLang="en-US"/>
        </a:p>
      </dgm:t>
    </dgm:pt>
    <dgm:pt modelId="{835A51FD-892A-4260-ABC2-99C8ED98D484}">
      <dgm:prSet phldrT="[文字]" custT="1"/>
      <dgm:spPr/>
      <dgm:t>
        <a:bodyPr/>
        <a:lstStyle/>
        <a:p>
          <a:r>
            <a:rPr lang="en-US" altLang="zh-TW" sz="2000" dirty="0">
              <a:latin typeface="標楷體" pitchFamily="65" charset="-120"/>
              <a:ea typeface="標楷體" pitchFamily="65" charset="-120"/>
            </a:rPr>
            <a:t>X</a:t>
          </a:r>
          <a:r>
            <a:rPr lang="zh-TW" altLang="en-US" sz="2000" dirty="0">
              <a:latin typeface="標楷體" pitchFamily="65" charset="-120"/>
              <a:ea typeface="標楷體" pitchFamily="65" charset="-120"/>
            </a:rPr>
            <a:t>證券商 </a:t>
          </a:r>
          <a:r>
            <a:rPr lang="zh-TW" altLang="en-US" sz="2000" dirty="0" smtClean="0">
              <a:latin typeface="標楷體" pitchFamily="65" charset="-120"/>
              <a:ea typeface="標楷體" pitchFamily="65" charset="-120"/>
            </a:rPr>
            <a:t>定期定額綜合</a:t>
          </a:r>
          <a:r>
            <a:rPr lang="zh-TW" altLang="en-US" sz="2000" dirty="0">
              <a:latin typeface="標楷體" pitchFamily="65" charset="-120"/>
              <a:ea typeface="標楷體" pitchFamily="65" charset="-120"/>
            </a:rPr>
            <a:t>交易帳戶</a:t>
          </a:r>
          <a:endParaRPr lang="en-US" altLang="zh-TW" sz="2000" dirty="0">
            <a:latin typeface="標楷體" pitchFamily="65" charset="-120"/>
            <a:ea typeface="標楷體" pitchFamily="65" charset="-120"/>
          </a:endParaRPr>
        </a:p>
        <a:p>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總公司</a:t>
          </a:r>
          <a:r>
            <a:rPr lang="en-US" altLang="zh-TW" sz="2000" dirty="0" smtClean="0">
              <a:latin typeface="標楷體" pitchFamily="65" charset="-120"/>
              <a:ea typeface="標楷體" pitchFamily="65" charset="-120"/>
            </a:rPr>
            <a:t>-8477777-</a:t>
          </a:r>
          <a:r>
            <a:rPr lang="zh-TW" altLang="en-US" sz="2000" dirty="0">
              <a:latin typeface="標楷體" pitchFamily="65" charset="-120"/>
              <a:ea typeface="標楷體" pitchFamily="65" charset="-120"/>
            </a:rPr>
            <a:t>檢查碼</a:t>
          </a:r>
          <a:r>
            <a:rPr lang="en-US" altLang="zh-TW" sz="2000" dirty="0">
              <a:latin typeface="標楷體" pitchFamily="65" charset="-120"/>
              <a:ea typeface="標楷體" pitchFamily="65" charset="-120"/>
            </a:rPr>
            <a:t>)</a:t>
          </a:r>
          <a:endParaRPr lang="zh-TW" altLang="en-US" sz="2000" dirty="0">
            <a:latin typeface="標楷體" pitchFamily="65" charset="-120"/>
            <a:ea typeface="標楷體" pitchFamily="65" charset="-120"/>
          </a:endParaRPr>
        </a:p>
      </dgm:t>
    </dgm:pt>
    <dgm:pt modelId="{C1BDF505-CCB7-4480-BE2C-0A530E0699D1}" type="parTrans" cxnId="{AAC4B3B9-C78A-4658-AF22-A6FD16A507ED}">
      <dgm:prSet/>
      <dgm:spPr/>
      <dgm:t>
        <a:bodyPr/>
        <a:lstStyle/>
        <a:p>
          <a:endParaRPr lang="zh-TW" altLang="en-US" sz="3200">
            <a:latin typeface="標楷體" pitchFamily="65" charset="-120"/>
            <a:ea typeface="標楷體" pitchFamily="65" charset="-120"/>
          </a:endParaRPr>
        </a:p>
      </dgm:t>
    </dgm:pt>
    <dgm:pt modelId="{DDB5D952-F3C4-4247-8AFF-78FF412281A6}" type="sibTrans" cxnId="{AAC4B3B9-C78A-4658-AF22-A6FD16A507ED}">
      <dgm:prSet/>
      <dgm:spPr/>
      <dgm:t>
        <a:bodyPr/>
        <a:lstStyle/>
        <a:p>
          <a:endParaRPr lang="zh-TW" altLang="en-US" sz="3200">
            <a:latin typeface="標楷體" pitchFamily="65" charset="-120"/>
            <a:ea typeface="標楷體" pitchFamily="65" charset="-120"/>
          </a:endParaRPr>
        </a:p>
      </dgm:t>
    </dgm:pt>
    <dgm:pt modelId="{906E7295-417B-42B3-98CC-5E5D09E4D5E2}">
      <dgm:prSet phldrT="[文字]" custT="1"/>
      <dgm:spPr/>
      <dgm:t>
        <a:bodyPr/>
        <a:lstStyle/>
        <a:p>
          <a:r>
            <a:rPr lang="en-US" altLang="zh-TW" sz="1600" dirty="0">
              <a:latin typeface="標楷體" pitchFamily="65" charset="-120"/>
              <a:ea typeface="標楷體" pitchFamily="65" charset="-120"/>
            </a:rPr>
            <a:t>X</a:t>
          </a:r>
          <a:r>
            <a:rPr lang="zh-TW" altLang="en-US" sz="1600" dirty="0" smtClean="0">
              <a:latin typeface="標楷體" pitchFamily="65" charset="-120"/>
              <a:ea typeface="標楷體" pitchFamily="65" charset="-120"/>
            </a:rPr>
            <a:t>證券商調節專</a:t>
          </a:r>
          <a:r>
            <a:rPr lang="zh-TW" altLang="en-US" sz="1600" dirty="0">
              <a:latin typeface="標楷體" pitchFamily="65" charset="-120"/>
              <a:ea typeface="標楷體" pitchFamily="65" charset="-120"/>
            </a:rPr>
            <a:t>戶</a:t>
          </a:r>
        </a:p>
      </dgm:t>
    </dgm:pt>
    <dgm:pt modelId="{B23E891B-DCED-4C2C-9F75-CA7467F59CA7}" type="parTrans" cxnId="{54A7759E-E0FD-496D-8C68-016F2B6B6FD8}">
      <dgm:prSet/>
      <dgm:spPr/>
      <dgm:t>
        <a:bodyPr/>
        <a:lstStyle/>
        <a:p>
          <a:endParaRPr lang="zh-TW" altLang="en-US" sz="3200">
            <a:latin typeface="標楷體" pitchFamily="65" charset="-120"/>
            <a:ea typeface="標楷體" pitchFamily="65" charset="-120"/>
          </a:endParaRPr>
        </a:p>
      </dgm:t>
    </dgm:pt>
    <dgm:pt modelId="{7E4D319E-4E89-4772-935E-9C6A7310568E}" type="sibTrans" cxnId="{54A7759E-E0FD-496D-8C68-016F2B6B6FD8}">
      <dgm:prSet/>
      <dgm:spPr/>
      <dgm:t>
        <a:bodyPr/>
        <a:lstStyle/>
        <a:p>
          <a:endParaRPr lang="zh-TW" altLang="en-US" sz="3200">
            <a:latin typeface="標楷體" pitchFamily="65" charset="-120"/>
            <a:ea typeface="標楷體" pitchFamily="65" charset="-120"/>
          </a:endParaRPr>
        </a:p>
      </dgm:t>
    </dgm:pt>
    <dgm:pt modelId="{3B8F4262-7278-45B6-B474-FDA11E241FB3}">
      <dgm:prSet phldrT="[文字]" custT="1"/>
      <dgm:spPr/>
      <dgm:t>
        <a:bodyPr/>
        <a:lstStyle/>
        <a:p>
          <a:r>
            <a:rPr lang="en-US" altLang="zh-TW" sz="1600" dirty="0" smtClean="0">
              <a:solidFill>
                <a:srgbClr val="FF0000"/>
              </a:solidFill>
              <a:latin typeface="標楷體" pitchFamily="65" charset="-120"/>
              <a:ea typeface="標楷體" pitchFamily="65" charset="-120"/>
            </a:rPr>
            <a:t>B</a:t>
          </a:r>
          <a:r>
            <a:rPr lang="zh-TW" altLang="en-US" sz="1600" dirty="0" smtClean="0">
              <a:solidFill>
                <a:srgbClr val="FF0000"/>
              </a:solidFill>
              <a:latin typeface="標楷體" pitchFamily="65" charset="-120"/>
              <a:ea typeface="標楷體" pitchFamily="65" charset="-120"/>
            </a:rPr>
            <a:t>分公司</a:t>
          </a:r>
          <a:r>
            <a:rPr lang="zh-TW" altLang="en-US" sz="1600" dirty="0" smtClean="0">
              <a:latin typeface="標楷體" pitchFamily="65" charset="-120"/>
              <a:ea typeface="標楷體" pitchFamily="65" charset="-120"/>
            </a:rPr>
            <a:t>定期</a:t>
          </a:r>
          <a:r>
            <a:rPr lang="zh-TW" altLang="en-US" sz="1600" dirty="0">
              <a:latin typeface="標楷體" pitchFamily="65" charset="-120"/>
              <a:ea typeface="標楷體" pitchFamily="65" charset="-120"/>
            </a:rPr>
            <a:t>定額</a:t>
          </a:r>
          <a:r>
            <a:rPr lang="zh-TW" altLang="en-US" sz="1600" dirty="0" smtClean="0">
              <a:latin typeface="標楷體" pitchFamily="65" charset="-120"/>
              <a:ea typeface="標楷體" pitchFamily="65" charset="-120"/>
            </a:rPr>
            <a:t>投資人乙帳戶</a:t>
          </a:r>
          <a:endParaRPr lang="zh-TW" altLang="en-US" sz="1600" dirty="0">
            <a:latin typeface="標楷體" pitchFamily="65" charset="-120"/>
            <a:ea typeface="標楷體" pitchFamily="65" charset="-120"/>
          </a:endParaRPr>
        </a:p>
      </dgm:t>
    </dgm:pt>
    <dgm:pt modelId="{217CA130-C4CB-4CBA-93A7-7DBEE55D90F6}" type="parTrans" cxnId="{2AB4C042-C019-417D-B4ED-92B3743E1B22}">
      <dgm:prSet/>
      <dgm:spPr/>
      <dgm:t>
        <a:bodyPr/>
        <a:lstStyle/>
        <a:p>
          <a:endParaRPr lang="zh-TW" altLang="en-US" sz="3200">
            <a:latin typeface="標楷體" pitchFamily="65" charset="-120"/>
            <a:ea typeface="標楷體" pitchFamily="65" charset="-120"/>
          </a:endParaRPr>
        </a:p>
      </dgm:t>
    </dgm:pt>
    <dgm:pt modelId="{3070F776-F40D-4819-8E73-5EBBAC5F0EB7}" type="sibTrans" cxnId="{2AB4C042-C019-417D-B4ED-92B3743E1B22}">
      <dgm:prSet/>
      <dgm:spPr/>
      <dgm:t>
        <a:bodyPr/>
        <a:lstStyle/>
        <a:p>
          <a:endParaRPr lang="zh-TW" altLang="en-US" sz="3200">
            <a:latin typeface="標楷體" pitchFamily="65" charset="-120"/>
            <a:ea typeface="標楷體" pitchFamily="65" charset="-120"/>
          </a:endParaRPr>
        </a:p>
      </dgm:t>
    </dgm:pt>
    <dgm:pt modelId="{E2EBFEC5-DC1F-403F-90A7-5A3E6C3875B2}">
      <dgm:prSet phldrT="[文字]" custT="1"/>
      <dgm:spPr/>
      <dgm:t>
        <a:bodyPr/>
        <a:lstStyle/>
        <a:p>
          <a:r>
            <a:rPr lang="en-US" altLang="zh-TW" sz="1600" dirty="0" smtClean="0">
              <a:solidFill>
                <a:srgbClr val="FF0000"/>
              </a:solidFill>
              <a:latin typeface="標楷體" pitchFamily="65" charset="-120"/>
              <a:ea typeface="標楷體" pitchFamily="65" charset="-120"/>
            </a:rPr>
            <a:t>C</a:t>
          </a:r>
          <a:r>
            <a:rPr lang="zh-TW" altLang="en-US" sz="1600" dirty="0" smtClean="0">
              <a:solidFill>
                <a:srgbClr val="FF0000"/>
              </a:solidFill>
              <a:latin typeface="標楷體" pitchFamily="65" charset="-120"/>
              <a:ea typeface="標楷體" pitchFamily="65" charset="-120"/>
            </a:rPr>
            <a:t>分公司</a:t>
          </a:r>
          <a:r>
            <a:rPr lang="zh-TW" altLang="en-US" sz="1600" dirty="0" smtClean="0">
              <a:latin typeface="標楷體" pitchFamily="65" charset="-120"/>
              <a:ea typeface="標楷體" pitchFamily="65" charset="-120"/>
            </a:rPr>
            <a:t>定期</a:t>
          </a:r>
          <a:r>
            <a:rPr lang="zh-TW" altLang="en-US" sz="1600" dirty="0">
              <a:latin typeface="標楷體" pitchFamily="65" charset="-120"/>
              <a:ea typeface="標楷體" pitchFamily="65" charset="-120"/>
            </a:rPr>
            <a:t>定額</a:t>
          </a:r>
          <a:r>
            <a:rPr lang="zh-TW" altLang="en-US" sz="1600" dirty="0" smtClean="0">
              <a:latin typeface="標楷體" pitchFamily="65" charset="-120"/>
              <a:ea typeface="標楷體" pitchFamily="65" charset="-120"/>
            </a:rPr>
            <a:t>投資人丙帳戶</a:t>
          </a:r>
          <a:endParaRPr lang="zh-TW" altLang="en-US" sz="1600" dirty="0">
            <a:latin typeface="標楷體" pitchFamily="65" charset="-120"/>
            <a:ea typeface="標楷體" pitchFamily="65" charset="-120"/>
          </a:endParaRPr>
        </a:p>
      </dgm:t>
    </dgm:pt>
    <dgm:pt modelId="{C6D187CD-2776-4924-8040-AE7757E9D0A0}" type="parTrans" cxnId="{38CD4E82-5DF4-4334-8B5D-BF3AD6C2BA7E}">
      <dgm:prSet/>
      <dgm:spPr/>
      <dgm:t>
        <a:bodyPr/>
        <a:lstStyle/>
        <a:p>
          <a:endParaRPr lang="zh-TW" altLang="en-US" sz="3200">
            <a:latin typeface="標楷體" pitchFamily="65" charset="-120"/>
            <a:ea typeface="標楷體" pitchFamily="65" charset="-120"/>
          </a:endParaRPr>
        </a:p>
      </dgm:t>
    </dgm:pt>
    <dgm:pt modelId="{4E9F1033-C651-4C45-8E4B-93818F82B96F}" type="sibTrans" cxnId="{38CD4E82-5DF4-4334-8B5D-BF3AD6C2BA7E}">
      <dgm:prSet/>
      <dgm:spPr/>
      <dgm:t>
        <a:bodyPr/>
        <a:lstStyle/>
        <a:p>
          <a:endParaRPr lang="zh-TW" altLang="en-US" sz="3200">
            <a:latin typeface="標楷體" pitchFamily="65" charset="-120"/>
            <a:ea typeface="標楷體" pitchFamily="65" charset="-120"/>
          </a:endParaRPr>
        </a:p>
      </dgm:t>
    </dgm:pt>
    <dgm:pt modelId="{8BF98527-B5AA-4AE7-9190-E970F4C47BE2}">
      <dgm:prSet phldrT="[文字]" custT="1"/>
      <dgm:spPr/>
      <dgm:t>
        <a:bodyPr/>
        <a:lstStyle/>
        <a:p>
          <a:r>
            <a:rPr lang="en-US" altLang="zh-TW" sz="1600" dirty="0" smtClean="0">
              <a:solidFill>
                <a:srgbClr val="FF0000"/>
              </a:solidFill>
              <a:latin typeface="標楷體" pitchFamily="65" charset="-120"/>
              <a:ea typeface="標楷體" pitchFamily="65" charset="-120"/>
            </a:rPr>
            <a:t>D</a:t>
          </a:r>
          <a:r>
            <a:rPr lang="zh-TW" altLang="en-US" sz="1600" dirty="0" smtClean="0">
              <a:solidFill>
                <a:srgbClr val="FF0000"/>
              </a:solidFill>
              <a:latin typeface="標楷體" pitchFamily="65" charset="-120"/>
              <a:ea typeface="標楷體" pitchFamily="65" charset="-120"/>
            </a:rPr>
            <a:t>分公司</a:t>
          </a:r>
          <a:r>
            <a:rPr lang="zh-TW" altLang="en-US" sz="1600" dirty="0" smtClean="0">
              <a:latin typeface="標楷體" pitchFamily="65" charset="-120"/>
              <a:ea typeface="標楷體" pitchFamily="65" charset="-120"/>
            </a:rPr>
            <a:t>定期</a:t>
          </a:r>
          <a:r>
            <a:rPr lang="zh-TW" altLang="en-US" sz="1600" dirty="0">
              <a:latin typeface="標楷體" pitchFamily="65" charset="-120"/>
              <a:ea typeface="標楷體" pitchFamily="65" charset="-120"/>
            </a:rPr>
            <a:t>定額</a:t>
          </a:r>
          <a:r>
            <a:rPr lang="zh-TW" altLang="en-US" sz="1600" dirty="0" smtClean="0">
              <a:latin typeface="標楷體" pitchFamily="65" charset="-120"/>
              <a:ea typeface="標楷體" pitchFamily="65" charset="-120"/>
            </a:rPr>
            <a:t>投資人丁帳戶</a:t>
          </a:r>
          <a:endParaRPr lang="zh-TW" altLang="en-US" sz="1600" dirty="0">
            <a:latin typeface="標楷體" pitchFamily="65" charset="-120"/>
            <a:ea typeface="標楷體" pitchFamily="65" charset="-120"/>
          </a:endParaRPr>
        </a:p>
      </dgm:t>
    </dgm:pt>
    <dgm:pt modelId="{E110968C-8F6C-45A2-9C9C-CF9D5259DAD0}" type="parTrans" cxnId="{ED03FBA6-DC74-42CB-8453-ABE44479BF21}">
      <dgm:prSet/>
      <dgm:spPr/>
      <dgm:t>
        <a:bodyPr/>
        <a:lstStyle/>
        <a:p>
          <a:endParaRPr lang="zh-TW" altLang="en-US" sz="3200">
            <a:latin typeface="標楷體" pitchFamily="65" charset="-120"/>
            <a:ea typeface="標楷體" pitchFamily="65" charset="-120"/>
          </a:endParaRPr>
        </a:p>
      </dgm:t>
    </dgm:pt>
    <dgm:pt modelId="{DBD7BFE8-7F0B-44AE-B1C7-0F68D421CBF4}" type="sibTrans" cxnId="{ED03FBA6-DC74-42CB-8453-ABE44479BF21}">
      <dgm:prSet/>
      <dgm:spPr/>
      <dgm:t>
        <a:bodyPr/>
        <a:lstStyle/>
        <a:p>
          <a:endParaRPr lang="zh-TW" altLang="en-US" sz="3200">
            <a:latin typeface="標楷體" pitchFamily="65" charset="-120"/>
            <a:ea typeface="標楷體" pitchFamily="65" charset="-120"/>
          </a:endParaRPr>
        </a:p>
      </dgm:t>
    </dgm:pt>
    <dgm:pt modelId="{956E9851-3F1C-4842-8795-C62CEE429FB3}">
      <dgm:prSet phldrT="[文字]" custT="1"/>
      <dgm:spPr/>
      <dgm:t>
        <a:bodyPr/>
        <a:lstStyle/>
        <a:p>
          <a:r>
            <a:rPr lang="en-US" altLang="zh-TW" sz="1600">
              <a:latin typeface="標楷體" pitchFamily="65" charset="-120"/>
              <a:ea typeface="標楷體" pitchFamily="65" charset="-120"/>
            </a:rPr>
            <a:t>.....</a:t>
          </a:r>
          <a:endParaRPr lang="zh-TW" altLang="en-US" sz="1600">
            <a:latin typeface="標楷體" pitchFamily="65" charset="-120"/>
            <a:ea typeface="標楷體" pitchFamily="65" charset="-120"/>
          </a:endParaRPr>
        </a:p>
      </dgm:t>
    </dgm:pt>
    <dgm:pt modelId="{38167083-32D8-4A7C-94DB-117344298982}" type="parTrans" cxnId="{09667A9F-BE09-417D-B7F6-27C880FC5E6B}">
      <dgm:prSet/>
      <dgm:spPr/>
      <dgm:t>
        <a:bodyPr/>
        <a:lstStyle/>
        <a:p>
          <a:endParaRPr lang="zh-TW" altLang="en-US" sz="3200">
            <a:latin typeface="標楷體" pitchFamily="65" charset="-120"/>
            <a:ea typeface="標楷體" pitchFamily="65" charset="-120"/>
          </a:endParaRPr>
        </a:p>
      </dgm:t>
    </dgm:pt>
    <dgm:pt modelId="{2F508215-D784-4957-8A60-D0E14C2336F7}" type="sibTrans" cxnId="{09667A9F-BE09-417D-B7F6-27C880FC5E6B}">
      <dgm:prSet/>
      <dgm:spPr/>
      <dgm:t>
        <a:bodyPr/>
        <a:lstStyle/>
        <a:p>
          <a:endParaRPr lang="zh-TW" altLang="en-US" sz="3200">
            <a:latin typeface="標楷體" pitchFamily="65" charset="-120"/>
            <a:ea typeface="標楷體" pitchFamily="65" charset="-120"/>
          </a:endParaRPr>
        </a:p>
      </dgm:t>
    </dgm:pt>
    <dgm:pt modelId="{1CB6DAEA-DDE3-407D-89CA-517160B55732}">
      <dgm:prSet phldrT="[文字]" custT="1"/>
      <dgm:spPr/>
      <dgm:t>
        <a:bodyPr/>
        <a:lstStyle/>
        <a:p>
          <a:r>
            <a:rPr lang="en-US" altLang="zh-TW" sz="1600" dirty="0" smtClean="0">
              <a:solidFill>
                <a:srgbClr val="FF0000"/>
              </a:solidFill>
              <a:latin typeface="標楷體" pitchFamily="65" charset="-120"/>
              <a:ea typeface="標楷體" pitchFamily="65" charset="-120"/>
            </a:rPr>
            <a:t>A</a:t>
          </a:r>
          <a:r>
            <a:rPr lang="zh-TW" altLang="en-US" sz="1600" dirty="0" smtClean="0">
              <a:solidFill>
                <a:srgbClr val="FF0000"/>
              </a:solidFill>
              <a:latin typeface="標楷體" pitchFamily="65" charset="-120"/>
              <a:ea typeface="標楷體" pitchFamily="65" charset="-120"/>
            </a:rPr>
            <a:t>分公司</a:t>
          </a:r>
          <a:r>
            <a:rPr lang="zh-TW" altLang="en-US" sz="1600" dirty="0" smtClean="0">
              <a:latin typeface="標楷體" pitchFamily="65" charset="-120"/>
              <a:ea typeface="標楷體" pitchFamily="65" charset="-120"/>
            </a:rPr>
            <a:t>定期</a:t>
          </a:r>
          <a:r>
            <a:rPr lang="zh-TW" altLang="en-US" sz="1600" dirty="0">
              <a:latin typeface="標楷體" pitchFamily="65" charset="-120"/>
              <a:ea typeface="標楷體" pitchFamily="65" charset="-120"/>
            </a:rPr>
            <a:t>定額</a:t>
          </a:r>
          <a:r>
            <a:rPr lang="zh-TW" altLang="en-US" sz="1600" dirty="0" smtClean="0">
              <a:latin typeface="標楷體" pitchFamily="65" charset="-120"/>
              <a:ea typeface="標楷體" pitchFamily="65" charset="-120"/>
            </a:rPr>
            <a:t>投資人甲帳戶</a:t>
          </a:r>
          <a:endParaRPr lang="zh-TW" altLang="en-US" sz="1600" dirty="0">
            <a:latin typeface="標楷體" pitchFamily="65" charset="-120"/>
            <a:ea typeface="標楷體" pitchFamily="65" charset="-120"/>
          </a:endParaRPr>
        </a:p>
      </dgm:t>
    </dgm:pt>
    <dgm:pt modelId="{8E28B602-9FC1-4F08-9BFA-1164E7FC83B5}" type="parTrans" cxnId="{E8B4EB9A-774B-40F2-B182-7D1847E56FAA}">
      <dgm:prSet/>
      <dgm:spPr/>
      <dgm:t>
        <a:bodyPr/>
        <a:lstStyle/>
        <a:p>
          <a:endParaRPr lang="zh-TW" altLang="en-US" sz="3200">
            <a:latin typeface="標楷體" pitchFamily="65" charset="-120"/>
            <a:ea typeface="標楷體" pitchFamily="65" charset="-120"/>
          </a:endParaRPr>
        </a:p>
      </dgm:t>
    </dgm:pt>
    <dgm:pt modelId="{BA633B56-91E9-4827-AFC3-01B293BF6333}" type="sibTrans" cxnId="{E8B4EB9A-774B-40F2-B182-7D1847E56FAA}">
      <dgm:prSet/>
      <dgm:spPr/>
      <dgm:t>
        <a:bodyPr/>
        <a:lstStyle/>
        <a:p>
          <a:endParaRPr lang="zh-TW" altLang="en-US" sz="3200">
            <a:latin typeface="標楷體" pitchFamily="65" charset="-120"/>
            <a:ea typeface="標楷體" pitchFamily="65" charset="-120"/>
          </a:endParaRPr>
        </a:p>
      </dgm:t>
    </dgm:pt>
    <dgm:pt modelId="{1FBBE628-1588-4EE7-B565-B40DEA8ABD9B}">
      <dgm:prSet phldrT="[文字]" custT="1"/>
      <dgm:spPr/>
      <dgm:t>
        <a:bodyPr/>
        <a:lstStyle/>
        <a:p>
          <a:r>
            <a:rPr lang="zh-TW" altLang="en-US" sz="1600">
              <a:latin typeface="標楷體" pitchFamily="65" charset="-120"/>
              <a:ea typeface="標楷體" pitchFamily="65" charset="-120"/>
            </a:rPr>
            <a:t>分配</a:t>
          </a:r>
          <a:r>
            <a:rPr lang="zh-TW" altLang="en-US" sz="1600">
              <a:solidFill>
                <a:srgbClr val="FF0000"/>
              </a:solidFill>
              <a:latin typeface="標楷體" pitchFamily="65" charset="-120"/>
              <a:ea typeface="標楷體" pitchFamily="65" charset="-120"/>
            </a:rPr>
            <a:t>剩餘</a:t>
          </a:r>
          <a:r>
            <a:rPr lang="en-US" altLang="zh-TW" sz="1600">
              <a:latin typeface="標楷體" pitchFamily="65" charset="-120"/>
              <a:ea typeface="標楷體" pitchFamily="65" charset="-120"/>
            </a:rPr>
            <a:t>500</a:t>
          </a:r>
          <a:r>
            <a:rPr lang="zh-TW" altLang="en-US" sz="1600">
              <a:latin typeface="標楷體" pitchFamily="65" charset="-120"/>
              <a:ea typeface="標楷體" pitchFamily="65" charset="-120"/>
            </a:rPr>
            <a:t>股</a:t>
          </a:r>
        </a:p>
      </dgm:t>
    </dgm:pt>
    <dgm:pt modelId="{F7710EBB-19FD-4218-99C1-DEEBE239522B}" type="parTrans" cxnId="{2A342FF8-01EF-45DC-9B6B-D2AF9C8805FA}">
      <dgm:prSet/>
      <dgm:spPr/>
      <dgm:t>
        <a:bodyPr/>
        <a:lstStyle/>
        <a:p>
          <a:endParaRPr lang="zh-TW" altLang="en-US" sz="3200">
            <a:latin typeface="標楷體" pitchFamily="65" charset="-120"/>
            <a:ea typeface="標楷體" pitchFamily="65" charset="-120"/>
          </a:endParaRPr>
        </a:p>
      </dgm:t>
    </dgm:pt>
    <dgm:pt modelId="{9D98CD5E-F823-435F-A2D8-16DF394957EC}" type="sibTrans" cxnId="{2A342FF8-01EF-45DC-9B6B-D2AF9C8805FA}">
      <dgm:prSet/>
      <dgm:spPr/>
      <dgm:t>
        <a:bodyPr/>
        <a:lstStyle/>
        <a:p>
          <a:endParaRPr lang="zh-TW" altLang="en-US" sz="3200">
            <a:latin typeface="標楷體" pitchFamily="65" charset="-120"/>
            <a:ea typeface="標楷體" pitchFamily="65" charset="-120"/>
          </a:endParaRPr>
        </a:p>
      </dgm:t>
    </dgm:pt>
    <dgm:pt modelId="{70707A69-A8A7-4C9F-8C43-65C619E7353D}">
      <dgm:prSet phldrT="[文字]" custT="1"/>
      <dgm:spPr/>
      <dgm:t>
        <a:bodyPr/>
        <a:lstStyle/>
        <a:p>
          <a:r>
            <a:rPr lang="zh-TW" altLang="en-US" sz="1600">
              <a:latin typeface="標楷體" pitchFamily="65" charset="-120"/>
              <a:ea typeface="標楷體" pitchFamily="65" charset="-120"/>
            </a:rPr>
            <a:t>分配</a:t>
          </a:r>
          <a:r>
            <a:rPr lang="en-US" altLang="zh-TW" sz="1600">
              <a:latin typeface="標楷體" pitchFamily="65" charset="-120"/>
              <a:ea typeface="標楷體" pitchFamily="65" charset="-120"/>
            </a:rPr>
            <a:t>500</a:t>
          </a:r>
          <a:r>
            <a:rPr lang="zh-TW" altLang="en-US" sz="1600">
              <a:latin typeface="標楷體" pitchFamily="65" charset="-120"/>
              <a:ea typeface="標楷體" pitchFamily="65" charset="-120"/>
            </a:rPr>
            <a:t>股</a:t>
          </a:r>
        </a:p>
      </dgm:t>
    </dgm:pt>
    <dgm:pt modelId="{684C8281-E4C2-46B2-8FB7-1BBECF6512C0}" type="parTrans" cxnId="{6E775A4D-0CD4-4944-A3C0-821091D9EB5E}">
      <dgm:prSet/>
      <dgm:spPr/>
      <dgm:t>
        <a:bodyPr/>
        <a:lstStyle/>
        <a:p>
          <a:endParaRPr lang="zh-TW" altLang="en-US" sz="3200">
            <a:latin typeface="標楷體" pitchFamily="65" charset="-120"/>
            <a:ea typeface="標楷體" pitchFamily="65" charset="-120"/>
          </a:endParaRPr>
        </a:p>
      </dgm:t>
    </dgm:pt>
    <dgm:pt modelId="{C22E0E8B-FDAF-4704-821D-15267A8D9935}" type="sibTrans" cxnId="{6E775A4D-0CD4-4944-A3C0-821091D9EB5E}">
      <dgm:prSet/>
      <dgm:spPr/>
      <dgm:t>
        <a:bodyPr/>
        <a:lstStyle/>
        <a:p>
          <a:endParaRPr lang="zh-TW" altLang="en-US" sz="3200">
            <a:latin typeface="標楷體" pitchFamily="65" charset="-120"/>
            <a:ea typeface="標楷體" pitchFamily="65" charset="-120"/>
          </a:endParaRPr>
        </a:p>
      </dgm:t>
    </dgm:pt>
    <dgm:pt modelId="{D84E2D47-0553-4EB4-98CC-BBF0804AAFCB}">
      <dgm:prSet phldrT="[文字]" custT="1"/>
      <dgm:spPr/>
      <dgm:t>
        <a:bodyPr/>
        <a:lstStyle/>
        <a:p>
          <a:r>
            <a:rPr lang="zh-TW" altLang="en-US" sz="1600">
              <a:latin typeface="標楷體" pitchFamily="65" charset="-120"/>
              <a:ea typeface="標楷體" pitchFamily="65" charset="-120"/>
            </a:rPr>
            <a:t>分配</a:t>
          </a:r>
          <a:r>
            <a:rPr lang="en-US" altLang="zh-TW" sz="1600">
              <a:latin typeface="標楷體" pitchFamily="65" charset="-120"/>
              <a:ea typeface="標楷體" pitchFamily="65" charset="-120"/>
            </a:rPr>
            <a:t>250</a:t>
          </a:r>
          <a:r>
            <a:rPr lang="zh-TW" altLang="en-US" sz="1600">
              <a:latin typeface="標楷體" pitchFamily="65" charset="-120"/>
              <a:ea typeface="標楷體" pitchFamily="65" charset="-120"/>
            </a:rPr>
            <a:t>股</a:t>
          </a:r>
        </a:p>
      </dgm:t>
    </dgm:pt>
    <dgm:pt modelId="{5DC14C6F-11BF-4250-A5C6-7B4FC33FE145}" type="parTrans" cxnId="{DA067FC0-C519-4EA4-B383-F206853E7B88}">
      <dgm:prSet/>
      <dgm:spPr/>
      <dgm:t>
        <a:bodyPr/>
        <a:lstStyle/>
        <a:p>
          <a:endParaRPr lang="zh-TW" altLang="en-US" sz="3200">
            <a:latin typeface="標楷體" pitchFamily="65" charset="-120"/>
            <a:ea typeface="標楷體" pitchFamily="65" charset="-120"/>
          </a:endParaRPr>
        </a:p>
      </dgm:t>
    </dgm:pt>
    <dgm:pt modelId="{526CA9C5-D0E9-4C88-88D7-E2DFEA43BE13}" type="sibTrans" cxnId="{DA067FC0-C519-4EA4-B383-F206853E7B88}">
      <dgm:prSet/>
      <dgm:spPr/>
      <dgm:t>
        <a:bodyPr/>
        <a:lstStyle/>
        <a:p>
          <a:endParaRPr lang="zh-TW" altLang="en-US" sz="3200">
            <a:latin typeface="標楷體" pitchFamily="65" charset="-120"/>
            <a:ea typeface="標楷體" pitchFamily="65" charset="-120"/>
          </a:endParaRPr>
        </a:p>
      </dgm:t>
    </dgm:pt>
    <dgm:pt modelId="{0352BB0B-B0B8-4E2A-8A85-4B4DCB48A9E1}">
      <dgm:prSet phldrT="[文字]" custT="1"/>
      <dgm:spPr/>
      <dgm:t>
        <a:bodyPr/>
        <a:lstStyle/>
        <a:p>
          <a:r>
            <a:rPr lang="zh-TW" altLang="en-US" sz="1600" dirty="0">
              <a:latin typeface="標楷體" pitchFamily="65" charset="-120"/>
              <a:ea typeface="標楷體" pitchFamily="65" charset="-120"/>
            </a:rPr>
            <a:t>分配</a:t>
          </a:r>
          <a:r>
            <a:rPr lang="en-US" altLang="zh-TW" sz="1600" dirty="0">
              <a:latin typeface="標楷體" pitchFamily="65" charset="-120"/>
              <a:ea typeface="標楷體" pitchFamily="65" charset="-120"/>
            </a:rPr>
            <a:t>300</a:t>
          </a:r>
          <a:r>
            <a:rPr lang="zh-TW" altLang="en-US" sz="1600" dirty="0">
              <a:latin typeface="標楷體" pitchFamily="65" charset="-120"/>
              <a:ea typeface="標楷體" pitchFamily="65" charset="-120"/>
            </a:rPr>
            <a:t>股</a:t>
          </a:r>
        </a:p>
      </dgm:t>
    </dgm:pt>
    <dgm:pt modelId="{2C65358D-723B-4E61-83DD-9D0CACD3E178}" type="parTrans" cxnId="{B4FB7EA3-4156-4505-AFAB-DF521ACD9744}">
      <dgm:prSet/>
      <dgm:spPr/>
      <dgm:t>
        <a:bodyPr/>
        <a:lstStyle/>
        <a:p>
          <a:endParaRPr lang="zh-TW" altLang="en-US" sz="3200">
            <a:latin typeface="標楷體" pitchFamily="65" charset="-120"/>
            <a:ea typeface="標楷體" pitchFamily="65" charset="-120"/>
          </a:endParaRPr>
        </a:p>
      </dgm:t>
    </dgm:pt>
    <dgm:pt modelId="{6BF43FCE-3220-4EBF-8968-67971016588E}" type="sibTrans" cxnId="{B4FB7EA3-4156-4505-AFAB-DF521ACD9744}">
      <dgm:prSet/>
      <dgm:spPr/>
      <dgm:t>
        <a:bodyPr/>
        <a:lstStyle/>
        <a:p>
          <a:endParaRPr lang="zh-TW" altLang="en-US" sz="3200">
            <a:latin typeface="標楷體" pitchFamily="65" charset="-120"/>
            <a:ea typeface="標楷體" pitchFamily="65" charset="-120"/>
          </a:endParaRPr>
        </a:p>
      </dgm:t>
    </dgm:pt>
    <dgm:pt modelId="{40E4314C-C15D-4F4E-BC21-E8F9C108EB29}">
      <dgm:prSet phldrT="[文字]" custT="1"/>
      <dgm:spPr/>
      <dgm:t>
        <a:bodyPr/>
        <a:lstStyle/>
        <a:p>
          <a:r>
            <a:rPr lang="zh-TW" altLang="en-US" sz="1600">
              <a:latin typeface="標楷體" pitchFamily="65" charset="-120"/>
              <a:ea typeface="標楷體" pitchFamily="65" charset="-120"/>
            </a:rPr>
            <a:t>分配</a:t>
          </a:r>
          <a:r>
            <a:rPr lang="en-US" altLang="zh-TW" sz="1600">
              <a:latin typeface="標楷體" pitchFamily="65" charset="-120"/>
              <a:ea typeface="標楷體" pitchFamily="65" charset="-120"/>
            </a:rPr>
            <a:t>450</a:t>
          </a:r>
          <a:r>
            <a:rPr lang="zh-TW" altLang="en-US" sz="1600">
              <a:latin typeface="標楷體" pitchFamily="65" charset="-120"/>
              <a:ea typeface="標楷體" pitchFamily="65" charset="-120"/>
            </a:rPr>
            <a:t>股</a:t>
          </a:r>
        </a:p>
      </dgm:t>
    </dgm:pt>
    <dgm:pt modelId="{FB0D427D-DE56-4D7F-AB8E-656BEC68552F}" type="parTrans" cxnId="{D28CDB03-0A6C-42E3-B8D4-7C337D390380}">
      <dgm:prSet/>
      <dgm:spPr/>
      <dgm:t>
        <a:bodyPr/>
        <a:lstStyle/>
        <a:p>
          <a:endParaRPr lang="zh-TW" altLang="en-US" sz="3200">
            <a:latin typeface="標楷體" pitchFamily="65" charset="-120"/>
            <a:ea typeface="標楷體" pitchFamily="65" charset="-120"/>
          </a:endParaRPr>
        </a:p>
      </dgm:t>
    </dgm:pt>
    <dgm:pt modelId="{42ADA0DC-CEFF-4FC2-AA80-693C06BDA0EC}" type="sibTrans" cxnId="{D28CDB03-0A6C-42E3-B8D4-7C337D390380}">
      <dgm:prSet/>
      <dgm:spPr/>
      <dgm:t>
        <a:bodyPr/>
        <a:lstStyle/>
        <a:p>
          <a:endParaRPr lang="zh-TW" altLang="en-US" sz="3200">
            <a:latin typeface="標楷體" pitchFamily="65" charset="-120"/>
            <a:ea typeface="標楷體" pitchFamily="65" charset="-120"/>
          </a:endParaRPr>
        </a:p>
      </dgm:t>
    </dgm:pt>
    <dgm:pt modelId="{D1C47644-6E3B-440F-A5B2-9973024A12A6}">
      <dgm:prSet phldrT="[文字]" custT="1"/>
      <dgm:spPr/>
      <dgm:t>
        <a:bodyPr/>
        <a:lstStyle/>
        <a:p>
          <a:r>
            <a:rPr lang="en-US" altLang="zh-TW" sz="1600">
              <a:latin typeface="標楷體" pitchFamily="65" charset="-120"/>
              <a:ea typeface="標楷體" pitchFamily="65" charset="-120"/>
            </a:rPr>
            <a:t>A</a:t>
          </a:r>
          <a:r>
            <a:rPr lang="zh-TW" altLang="en-US" sz="1600">
              <a:latin typeface="標楷體" pitchFamily="65" charset="-120"/>
              <a:ea typeface="標楷體" pitchFamily="65" charset="-120"/>
            </a:rPr>
            <a:t>交割帳戶交割</a:t>
          </a:r>
        </a:p>
      </dgm:t>
    </dgm:pt>
    <dgm:pt modelId="{401B5B6F-AD7D-4488-9925-4387853E44A7}" type="parTrans" cxnId="{07E5CE29-718A-4735-9C57-73ADF1381061}">
      <dgm:prSet/>
      <dgm:spPr/>
      <dgm:t>
        <a:bodyPr/>
        <a:lstStyle/>
        <a:p>
          <a:endParaRPr lang="zh-TW" altLang="en-US" sz="3200">
            <a:latin typeface="標楷體" pitchFamily="65" charset="-120"/>
            <a:ea typeface="標楷體" pitchFamily="65" charset="-120"/>
          </a:endParaRPr>
        </a:p>
      </dgm:t>
    </dgm:pt>
    <dgm:pt modelId="{ECC2E31D-E543-4EC2-94F2-78687272A3F0}" type="sibTrans" cxnId="{07E5CE29-718A-4735-9C57-73ADF1381061}">
      <dgm:prSet/>
      <dgm:spPr/>
      <dgm:t>
        <a:bodyPr/>
        <a:lstStyle/>
        <a:p>
          <a:endParaRPr lang="zh-TW" altLang="en-US" sz="3200">
            <a:latin typeface="標楷體" pitchFamily="65" charset="-120"/>
            <a:ea typeface="標楷體" pitchFamily="65" charset="-120"/>
          </a:endParaRPr>
        </a:p>
      </dgm:t>
    </dgm:pt>
    <dgm:pt modelId="{7288E241-DBE8-4DE0-87BA-F18D6149BA1E}">
      <dgm:prSet phldrT="[文字]" custT="1"/>
      <dgm:spPr/>
      <dgm:t>
        <a:bodyPr/>
        <a:lstStyle/>
        <a:p>
          <a:r>
            <a:rPr lang="en-US" altLang="zh-TW" sz="1600">
              <a:latin typeface="標楷體" pitchFamily="65" charset="-120"/>
              <a:ea typeface="標楷體" pitchFamily="65" charset="-120"/>
            </a:rPr>
            <a:t>X</a:t>
          </a:r>
          <a:r>
            <a:rPr lang="zh-TW" altLang="en-US" sz="1600">
              <a:latin typeface="標楷體" pitchFamily="65" charset="-120"/>
              <a:ea typeface="標楷體" pitchFamily="65" charset="-120"/>
            </a:rPr>
            <a:t>證券商交割專戶分戶帳交割</a:t>
          </a:r>
        </a:p>
      </dgm:t>
    </dgm:pt>
    <dgm:pt modelId="{F6024704-AC93-41FF-AB75-8BBF619B147C}" type="parTrans" cxnId="{B6F2F61E-96DF-4B99-AAE0-C44E92349925}">
      <dgm:prSet/>
      <dgm:spPr/>
      <dgm:t>
        <a:bodyPr/>
        <a:lstStyle/>
        <a:p>
          <a:endParaRPr lang="zh-TW" altLang="en-US" sz="3200">
            <a:latin typeface="標楷體" pitchFamily="65" charset="-120"/>
            <a:ea typeface="標楷體" pitchFamily="65" charset="-120"/>
          </a:endParaRPr>
        </a:p>
      </dgm:t>
    </dgm:pt>
    <dgm:pt modelId="{4DC5791C-45E5-44D3-A932-BB3E5C9FCF1F}" type="sibTrans" cxnId="{B6F2F61E-96DF-4B99-AAE0-C44E92349925}">
      <dgm:prSet/>
      <dgm:spPr/>
      <dgm:t>
        <a:bodyPr/>
        <a:lstStyle/>
        <a:p>
          <a:endParaRPr lang="zh-TW" altLang="en-US" sz="3200">
            <a:latin typeface="標楷體" pitchFamily="65" charset="-120"/>
            <a:ea typeface="標楷體" pitchFamily="65" charset="-120"/>
          </a:endParaRPr>
        </a:p>
      </dgm:t>
    </dgm:pt>
    <dgm:pt modelId="{E4005467-1944-4AA4-AF17-395195CF8D70}" type="pres">
      <dgm:prSet presAssocID="{F2BBC0F1-4844-42F8-8812-28C685536255}" presName="hierChild1" presStyleCnt="0">
        <dgm:presLayoutVars>
          <dgm:chPref val="1"/>
          <dgm:dir/>
          <dgm:animOne val="branch"/>
          <dgm:animLvl val="lvl"/>
          <dgm:resizeHandles/>
        </dgm:presLayoutVars>
      </dgm:prSet>
      <dgm:spPr/>
      <dgm:t>
        <a:bodyPr/>
        <a:lstStyle/>
        <a:p>
          <a:endParaRPr lang="zh-TW" altLang="en-US"/>
        </a:p>
      </dgm:t>
    </dgm:pt>
    <dgm:pt modelId="{339D2882-AF64-46CE-B55E-8641587EC4BE}" type="pres">
      <dgm:prSet presAssocID="{835A51FD-892A-4260-ABC2-99C8ED98D484}" presName="hierRoot1" presStyleCnt="0"/>
      <dgm:spPr/>
    </dgm:pt>
    <dgm:pt modelId="{DCD0D12A-9397-4021-AD8E-A53AFC2082B1}" type="pres">
      <dgm:prSet presAssocID="{835A51FD-892A-4260-ABC2-99C8ED98D484}" presName="composite" presStyleCnt="0"/>
      <dgm:spPr/>
    </dgm:pt>
    <dgm:pt modelId="{BAE49B42-FE0F-4D24-9016-09C15AD30A1B}" type="pres">
      <dgm:prSet presAssocID="{835A51FD-892A-4260-ABC2-99C8ED98D484}" presName="background" presStyleLbl="node0" presStyleIdx="0" presStyleCnt="1"/>
      <dgm:spPr/>
    </dgm:pt>
    <dgm:pt modelId="{52B52F84-2877-46C9-82C7-8D6E6C45539C}" type="pres">
      <dgm:prSet presAssocID="{835A51FD-892A-4260-ABC2-99C8ED98D484}" presName="text" presStyleLbl="fgAcc0" presStyleIdx="0" presStyleCnt="1" custScaleX="307316">
        <dgm:presLayoutVars>
          <dgm:chPref val="3"/>
        </dgm:presLayoutVars>
      </dgm:prSet>
      <dgm:spPr/>
      <dgm:t>
        <a:bodyPr/>
        <a:lstStyle/>
        <a:p>
          <a:endParaRPr lang="zh-TW" altLang="en-US"/>
        </a:p>
      </dgm:t>
    </dgm:pt>
    <dgm:pt modelId="{4C90D884-E3EC-401B-9183-3E7905CA4E46}" type="pres">
      <dgm:prSet presAssocID="{835A51FD-892A-4260-ABC2-99C8ED98D484}" presName="hierChild2" presStyleCnt="0"/>
      <dgm:spPr/>
    </dgm:pt>
    <dgm:pt modelId="{9E7F4C40-16FE-4519-BD33-935F3011121F}" type="pres">
      <dgm:prSet presAssocID="{B23E891B-DCED-4C2C-9F75-CA7467F59CA7}" presName="Name10" presStyleLbl="parChTrans1D2" presStyleIdx="0" presStyleCnt="6"/>
      <dgm:spPr/>
      <dgm:t>
        <a:bodyPr/>
        <a:lstStyle/>
        <a:p>
          <a:endParaRPr lang="zh-TW" altLang="en-US"/>
        </a:p>
      </dgm:t>
    </dgm:pt>
    <dgm:pt modelId="{3DCAAF6C-FC51-4263-B2B9-FC6B55420AE3}" type="pres">
      <dgm:prSet presAssocID="{906E7295-417B-42B3-98CC-5E5D09E4D5E2}" presName="hierRoot2" presStyleCnt="0"/>
      <dgm:spPr/>
    </dgm:pt>
    <dgm:pt modelId="{596F18B0-55C4-4054-A475-5063C6889107}" type="pres">
      <dgm:prSet presAssocID="{906E7295-417B-42B3-98CC-5E5D09E4D5E2}" presName="composite2" presStyleCnt="0"/>
      <dgm:spPr/>
    </dgm:pt>
    <dgm:pt modelId="{00781A59-F9A7-4532-AF24-2450ADBB0727}" type="pres">
      <dgm:prSet presAssocID="{906E7295-417B-42B3-98CC-5E5D09E4D5E2}" presName="background2" presStyleLbl="node2" presStyleIdx="0" presStyleCnt="6"/>
      <dgm:spPr/>
    </dgm:pt>
    <dgm:pt modelId="{60BDF7A4-996A-460C-8CAB-41575266F00C}" type="pres">
      <dgm:prSet presAssocID="{906E7295-417B-42B3-98CC-5E5D09E4D5E2}" presName="text2" presStyleLbl="fgAcc2" presStyleIdx="0" presStyleCnt="6">
        <dgm:presLayoutVars>
          <dgm:chPref val="3"/>
        </dgm:presLayoutVars>
      </dgm:prSet>
      <dgm:spPr/>
      <dgm:t>
        <a:bodyPr/>
        <a:lstStyle/>
        <a:p>
          <a:endParaRPr lang="zh-TW" altLang="en-US"/>
        </a:p>
      </dgm:t>
    </dgm:pt>
    <dgm:pt modelId="{8C8FFEEA-B782-45DD-BA89-1A4C41B0C61B}" type="pres">
      <dgm:prSet presAssocID="{906E7295-417B-42B3-98CC-5E5D09E4D5E2}" presName="hierChild3" presStyleCnt="0"/>
      <dgm:spPr/>
    </dgm:pt>
    <dgm:pt modelId="{AE78CB8B-E8C1-4973-B9E1-13A88287E1EC}" type="pres">
      <dgm:prSet presAssocID="{F7710EBB-19FD-4218-99C1-DEEBE239522B}" presName="Name17" presStyleLbl="parChTrans1D3" presStyleIdx="0" presStyleCnt="5"/>
      <dgm:spPr/>
      <dgm:t>
        <a:bodyPr/>
        <a:lstStyle/>
        <a:p>
          <a:endParaRPr lang="zh-TW" altLang="en-US"/>
        </a:p>
      </dgm:t>
    </dgm:pt>
    <dgm:pt modelId="{8B9B8DCB-E4C9-42F8-8FD9-D8DA0E27FE80}" type="pres">
      <dgm:prSet presAssocID="{1FBBE628-1588-4EE7-B565-B40DEA8ABD9B}" presName="hierRoot3" presStyleCnt="0"/>
      <dgm:spPr/>
    </dgm:pt>
    <dgm:pt modelId="{6A9C2BEF-A2D1-4274-A014-4D63857740BA}" type="pres">
      <dgm:prSet presAssocID="{1FBBE628-1588-4EE7-B565-B40DEA8ABD9B}" presName="composite3" presStyleCnt="0"/>
      <dgm:spPr/>
    </dgm:pt>
    <dgm:pt modelId="{962CE27C-77B9-4B76-B16F-67ABF2AF64FD}" type="pres">
      <dgm:prSet presAssocID="{1FBBE628-1588-4EE7-B565-B40DEA8ABD9B}" presName="background3" presStyleLbl="node3" presStyleIdx="0" presStyleCnt="5"/>
      <dgm:spPr/>
    </dgm:pt>
    <dgm:pt modelId="{014E62E1-AF98-4684-A736-1C56847FE2B2}" type="pres">
      <dgm:prSet presAssocID="{1FBBE628-1588-4EE7-B565-B40DEA8ABD9B}" presName="text3" presStyleLbl="fgAcc3" presStyleIdx="0" presStyleCnt="5">
        <dgm:presLayoutVars>
          <dgm:chPref val="3"/>
        </dgm:presLayoutVars>
      </dgm:prSet>
      <dgm:spPr/>
      <dgm:t>
        <a:bodyPr/>
        <a:lstStyle/>
        <a:p>
          <a:endParaRPr lang="zh-TW" altLang="en-US"/>
        </a:p>
      </dgm:t>
    </dgm:pt>
    <dgm:pt modelId="{E49B6AE9-88B4-49C8-A5D4-636D615F1112}" type="pres">
      <dgm:prSet presAssocID="{1FBBE628-1588-4EE7-B565-B40DEA8ABD9B}" presName="hierChild4" presStyleCnt="0"/>
      <dgm:spPr/>
    </dgm:pt>
    <dgm:pt modelId="{2D920980-E4F1-463E-9A7E-BE78F76E2044}" type="pres">
      <dgm:prSet presAssocID="{8E28B602-9FC1-4F08-9BFA-1164E7FC83B5}" presName="Name10" presStyleLbl="parChTrans1D2" presStyleIdx="1" presStyleCnt="6"/>
      <dgm:spPr/>
      <dgm:t>
        <a:bodyPr/>
        <a:lstStyle/>
        <a:p>
          <a:endParaRPr lang="zh-TW" altLang="en-US"/>
        </a:p>
      </dgm:t>
    </dgm:pt>
    <dgm:pt modelId="{9D0D5DDF-6429-4394-8D2C-60AA6D5D1D5E}" type="pres">
      <dgm:prSet presAssocID="{1CB6DAEA-DDE3-407D-89CA-517160B55732}" presName="hierRoot2" presStyleCnt="0"/>
      <dgm:spPr/>
    </dgm:pt>
    <dgm:pt modelId="{2DC3BF22-1905-4008-802C-EC491CE212F8}" type="pres">
      <dgm:prSet presAssocID="{1CB6DAEA-DDE3-407D-89CA-517160B55732}" presName="composite2" presStyleCnt="0"/>
      <dgm:spPr/>
    </dgm:pt>
    <dgm:pt modelId="{D7190192-3E18-4677-A89A-818479DEDA6B}" type="pres">
      <dgm:prSet presAssocID="{1CB6DAEA-DDE3-407D-89CA-517160B55732}" presName="background2" presStyleLbl="node2" presStyleIdx="1" presStyleCnt="6"/>
      <dgm:spPr/>
    </dgm:pt>
    <dgm:pt modelId="{124F4999-D5C3-47DF-9553-3F5799B3B602}" type="pres">
      <dgm:prSet presAssocID="{1CB6DAEA-DDE3-407D-89CA-517160B55732}" presName="text2" presStyleLbl="fgAcc2" presStyleIdx="1" presStyleCnt="6">
        <dgm:presLayoutVars>
          <dgm:chPref val="3"/>
        </dgm:presLayoutVars>
      </dgm:prSet>
      <dgm:spPr/>
      <dgm:t>
        <a:bodyPr/>
        <a:lstStyle/>
        <a:p>
          <a:endParaRPr lang="zh-TW" altLang="en-US"/>
        </a:p>
      </dgm:t>
    </dgm:pt>
    <dgm:pt modelId="{0E2BB474-7F58-47E4-98D2-56C2AE91067C}" type="pres">
      <dgm:prSet presAssocID="{1CB6DAEA-DDE3-407D-89CA-517160B55732}" presName="hierChild3" presStyleCnt="0"/>
      <dgm:spPr/>
    </dgm:pt>
    <dgm:pt modelId="{74252C30-BFDD-448D-9F7E-87ECAC6F2F29}" type="pres">
      <dgm:prSet presAssocID="{684C8281-E4C2-46B2-8FB7-1BBECF6512C0}" presName="Name17" presStyleLbl="parChTrans1D3" presStyleIdx="1" presStyleCnt="5"/>
      <dgm:spPr/>
      <dgm:t>
        <a:bodyPr/>
        <a:lstStyle/>
        <a:p>
          <a:endParaRPr lang="zh-TW" altLang="en-US"/>
        </a:p>
      </dgm:t>
    </dgm:pt>
    <dgm:pt modelId="{0F61D640-AE82-443A-AA32-A568EDC5D696}" type="pres">
      <dgm:prSet presAssocID="{70707A69-A8A7-4C9F-8C43-65C619E7353D}" presName="hierRoot3" presStyleCnt="0"/>
      <dgm:spPr/>
    </dgm:pt>
    <dgm:pt modelId="{9D282C84-3F86-4AFA-AB26-8BB101C9B226}" type="pres">
      <dgm:prSet presAssocID="{70707A69-A8A7-4C9F-8C43-65C619E7353D}" presName="composite3" presStyleCnt="0"/>
      <dgm:spPr/>
    </dgm:pt>
    <dgm:pt modelId="{C6D73AE6-4D22-4EB2-BE5F-9B02954B2955}" type="pres">
      <dgm:prSet presAssocID="{70707A69-A8A7-4C9F-8C43-65C619E7353D}" presName="background3" presStyleLbl="node3" presStyleIdx="1" presStyleCnt="5"/>
      <dgm:spPr/>
    </dgm:pt>
    <dgm:pt modelId="{A1924699-6F56-4AE7-A8C2-0C1437680BDC}" type="pres">
      <dgm:prSet presAssocID="{70707A69-A8A7-4C9F-8C43-65C619E7353D}" presName="text3" presStyleLbl="fgAcc3" presStyleIdx="1" presStyleCnt="5">
        <dgm:presLayoutVars>
          <dgm:chPref val="3"/>
        </dgm:presLayoutVars>
      </dgm:prSet>
      <dgm:spPr/>
      <dgm:t>
        <a:bodyPr/>
        <a:lstStyle/>
        <a:p>
          <a:endParaRPr lang="zh-TW" altLang="en-US"/>
        </a:p>
      </dgm:t>
    </dgm:pt>
    <dgm:pt modelId="{EF4FFA73-7BEB-4450-89C1-343A84B37431}" type="pres">
      <dgm:prSet presAssocID="{70707A69-A8A7-4C9F-8C43-65C619E7353D}" presName="hierChild4" presStyleCnt="0"/>
      <dgm:spPr/>
    </dgm:pt>
    <dgm:pt modelId="{20A0D803-AC3E-4A62-8E5F-FD2B6D44E923}" type="pres">
      <dgm:prSet presAssocID="{401B5B6F-AD7D-4488-9925-4387853E44A7}" presName="Name23" presStyleLbl="parChTrans1D4" presStyleIdx="0" presStyleCnt="2"/>
      <dgm:spPr/>
      <dgm:t>
        <a:bodyPr/>
        <a:lstStyle/>
        <a:p>
          <a:endParaRPr lang="zh-TW" altLang="en-US"/>
        </a:p>
      </dgm:t>
    </dgm:pt>
    <dgm:pt modelId="{1653AC3A-8C9E-4B65-AB45-22D835B00060}" type="pres">
      <dgm:prSet presAssocID="{D1C47644-6E3B-440F-A5B2-9973024A12A6}" presName="hierRoot4" presStyleCnt="0"/>
      <dgm:spPr/>
    </dgm:pt>
    <dgm:pt modelId="{8362EDCF-DC90-4917-9986-4D22E8870236}" type="pres">
      <dgm:prSet presAssocID="{D1C47644-6E3B-440F-A5B2-9973024A12A6}" presName="composite4" presStyleCnt="0"/>
      <dgm:spPr/>
    </dgm:pt>
    <dgm:pt modelId="{BD35BEE2-AB70-44E0-9079-A3365170D72C}" type="pres">
      <dgm:prSet presAssocID="{D1C47644-6E3B-440F-A5B2-9973024A12A6}" presName="background4" presStyleLbl="node4" presStyleIdx="0" presStyleCnt="2"/>
      <dgm:spPr/>
    </dgm:pt>
    <dgm:pt modelId="{5EFC0B0A-001B-40C7-AA39-BB4B777F46D8}" type="pres">
      <dgm:prSet presAssocID="{D1C47644-6E3B-440F-A5B2-9973024A12A6}" presName="text4" presStyleLbl="fgAcc4" presStyleIdx="0" presStyleCnt="2">
        <dgm:presLayoutVars>
          <dgm:chPref val="3"/>
        </dgm:presLayoutVars>
      </dgm:prSet>
      <dgm:spPr/>
      <dgm:t>
        <a:bodyPr/>
        <a:lstStyle/>
        <a:p>
          <a:endParaRPr lang="zh-TW" altLang="en-US"/>
        </a:p>
      </dgm:t>
    </dgm:pt>
    <dgm:pt modelId="{C6326704-7BCA-4DB7-AA75-9A243E8A7766}" type="pres">
      <dgm:prSet presAssocID="{D1C47644-6E3B-440F-A5B2-9973024A12A6}" presName="hierChild5" presStyleCnt="0"/>
      <dgm:spPr/>
    </dgm:pt>
    <dgm:pt modelId="{31831C1A-F668-4E27-AC41-77A3F1DF702D}" type="pres">
      <dgm:prSet presAssocID="{F6024704-AC93-41FF-AB75-8BBF619B147C}" presName="Name23" presStyleLbl="parChTrans1D4" presStyleIdx="1" presStyleCnt="2"/>
      <dgm:spPr/>
      <dgm:t>
        <a:bodyPr/>
        <a:lstStyle/>
        <a:p>
          <a:endParaRPr lang="zh-TW" altLang="en-US"/>
        </a:p>
      </dgm:t>
    </dgm:pt>
    <dgm:pt modelId="{AAE1E254-FA38-463E-A1ED-43DB988A6B5F}" type="pres">
      <dgm:prSet presAssocID="{7288E241-DBE8-4DE0-87BA-F18D6149BA1E}" presName="hierRoot4" presStyleCnt="0"/>
      <dgm:spPr/>
    </dgm:pt>
    <dgm:pt modelId="{26E39B6D-D788-4D10-A260-727BC523697E}" type="pres">
      <dgm:prSet presAssocID="{7288E241-DBE8-4DE0-87BA-F18D6149BA1E}" presName="composite4" presStyleCnt="0"/>
      <dgm:spPr/>
    </dgm:pt>
    <dgm:pt modelId="{4B2A06F3-6F89-4EB1-A407-2BEB714E69BC}" type="pres">
      <dgm:prSet presAssocID="{7288E241-DBE8-4DE0-87BA-F18D6149BA1E}" presName="background4" presStyleLbl="node4" presStyleIdx="1" presStyleCnt="2"/>
      <dgm:spPr/>
    </dgm:pt>
    <dgm:pt modelId="{9B8D97BD-2CF1-4140-AD13-47C95EEBCE5D}" type="pres">
      <dgm:prSet presAssocID="{7288E241-DBE8-4DE0-87BA-F18D6149BA1E}" presName="text4" presStyleLbl="fgAcc4" presStyleIdx="1" presStyleCnt="2">
        <dgm:presLayoutVars>
          <dgm:chPref val="3"/>
        </dgm:presLayoutVars>
      </dgm:prSet>
      <dgm:spPr/>
      <dgm:t>
        <a:bodyPr/>
        <a:lstStyle/>
        <a:p>
          <a:endParaRPr lang="zh-TW" altLang="en-US"/>
        </a:p>
      </dgm:t>
    </dgm:pt>
    <dgm:pt modelId="{06E507AD-A9F0-4D65-A5E3-22D3BBF01EE8}" type="pres">
      <dgm:prSet presAssocID="{7288E241-DBE8-4DE0-87BA-F18D6149BA1E}" presName="hierChild5" presStyleCnt="0"/>
      <dgm:spPr/>
    </dgm:pt>
    <dgm:pt modelId="{DC0D561A-4007-44C9-AD47-0C292F09FA6F}" type="pres">
      <dgm:prSet presAssocID="{217CA130-C4CB-4CBA-93A7-7DBEE55D90F6}" presName="Name10" presStyleLbl="parChTrans1D2" presStyleIdx="2" presStyleCnt="6"/>
      <dgm:spPr/>
      <dgm:t>
        <a:bodyPr/>
        <a:lstStyle/>
        <a:p>
          <a:endParaRPr lang="zh-TW" altLang="en-US"/>
        </a:p>
      </dgm:t>
    </dgm:pt>
    <dgm:pt modelId="{5AAAD742-502B-4859-8748-FE375D751BB7}" type="pres">
      <dgm:prSet presAssocID="{3B8F4262-7278-45B6-B474-FDA11E241FB3}" presName="hierRoot2" presStyleCnt="0"/>
      <dgm:spPr/>
    </dgm:pt>
    <dgm:pt modelId="{D157EE40-1AE3-4E0F-8A88-02708CB9B0C3}" type="pres">
      <dgm:prSet presAssocID="{3B8F4262-7278-45B6-B474-FDA11E241FB3}" presName="composite2" presStyleCnt="0"/>
      <dgm:spPr/>
    </dgm:pt>
    <dgm:pt modelId="{38576E47-C321-4670-8D65-502AAD0A6D7F}" type="pres">
      <dgm:prSet presAssocID="{3B8F4262-7278-45B6-B474-FDA11E241FB3}" presName="background2" presStyleLbl="node2" presStyleIdx="2" presStyleCnt="6"/>
      <dgm:spPr/>
    </dgm:pt>
    <dgm:pt modelId="{F12CA005-2D8D-4CB1-BCBD-4D87C00CB690}" type="pres">
      <dgm:prSet presAssocID="{3B8F4262-7278-45B6-B474-FDA11E241FB3}" presName="text2" presStyleLbl="fgAcc2" presStyleIdx="2" presStyleCnt="6">
        <dgm:presLayoutVars>
          <dgm:chPref val="3"/>
        </dgm:presLayoutVars>
      </dgm:prSet>
      <dgm:spPr/>
      <dgm:t>
        <a:bodyPr/>
        <a:lstStyle/>
        <a:p>
          <a:endParaRPr lang="zh-TW" altLang="en-US"/>
        </a:p>
      </dgm:t>
    </dgm:pt>
    <dgm:pt modelId="{A988DF99-9EF8-4447-902F-4D0A978913E4}" type="pres">
      <dgm:prSet presAssocID="{3B8F4262-7278-45B6-B474-FDA11E241FB3}" presName="hierChild3" presStyleCnt="0"/>
      <dgm:spPr/>
    </dgm:pt>
    <dgm:pt modelId="{9F705CB6-933B-4203-A479-A97DDF97E95F}" type="pres">
      <dgm:prSet presAssocID="{5DC14C6F-11BF-4250-A5C6-7B4FC33FE145}" presName="Name17" presStyleLbl="parChTrans1D3" presStyleIdx="2" presStyleCnt="5"/>
      <dgm:spPr/>
      <dgm:t>
        <a:bodyPr/>
        <a:lstStyle/>
        <a:p>
          <a:endParaRPr lang="zh-TW" altLang="en-US"/>
        </a:p>
      </dgm:t>
    </dgm:pt>
    <dgm:pt modelId="{EA4B38F4-0EA0-47B9-8C88-EF2A5B24AECD}" type="pres">
      <dgm:prSet presAssocID="{D84E2D47-0553-4EB4-98CC-BBF0804AAFCB}" presName="hierRoot3" presStyleCnt="0"/>
      <dgm:spPr/>
    </dgm:pt>
    <dgm:pt modelId="{02EFBB20-26A1-4E2D-BFC4-A7D9AE56D0E6}" type="pres">
      <dgm:prSet presAssocID="{D84E2D47-0553-4EB4-98CC-BBF0804AAFCB}" presName="composite3" presStyleCnt="0"/>
      <dgm:spPr/>
    </dgm:pt>
    <dgm:pt modelId="{4DC4F997-D309-4DFE-9228-039AEE456FD8}" type="pres">
      <dgm:prSet presAssocID="{D84E2D47-0553-4EB4-98CC-BBF0804AAFCB}" presName="background3" presStyleLbl="node3" presStyleIdx="2" presStyleCnt="5"/>
      <dgm:spPr/>
    </dgm:pt>
    <dgm:pt modelId="{3FCE0296-E00E-499B-986C-A3798A4374A5}" type="pres">
      <dgm:prSet presAssocID="{D84E2D47-0553-4EB4-98CC-BBF0804AAFCB}" presName="text3" presStyleLbl="fgAcc3" presStyleIdx="2" presStyleCnt="5">
        <dgm:presLayoutVars>
          <dgm:chPref val="3"/>
        </dgm:presLayoutVars>
      </dgm:prSet>
      <dgm:spPr/>
      <dgm:t>
        <a:bodyPr/>
        <a:lstStyle/>
        <a:p>
          <a:endParaRPr lang="zh-TW" altLang="en-US"/>
        </a:p>
      </dgm:t>
    </dgm:pt>
    <dgm:pt modelId="{6681860B-F3D3-4222-AF64-7DCA0134C929}" type="pres">
      <dgm:prSet presAssocID="{D84E2D47-0553-4EB4-98CC-BBF0804AAFCB}" presName="hierChild4" presStyleCnt="0"/>
      <dgm:spPr/>
    </dgm:pt>
    <dgm:pt modelId="{606C33EE-7242-4CB2-A0A4-1CD66FA0F28F}" type="pres">
      <dgm:prSet presAssocID="{C6D187CD-2776-4924-8040-AE7757E9D0A0}" presName="Name10" presStyleLbl="parChTrans1D2" presStyleIdx="3" presStyleCnt="6"/>
      <dgm:spPr/>
      <dgm:t>
        <a:bodyPr/>
        <a:lstStyle/>
        <a:p>
          <a:endParaRPr lang="zh-TW" altLang="en-US"/>
        </a:p>
      </dgm:t>
    </dgm:pt>
    <dgm:pt modelId="{EAC34932-F6A8-4F38-BA26-1E6615B94B97}" type="pres">
      <dgm:prSet presAssocID="{E2EBFEC5-DC1F-403F-90A7-5A3E6C3875B2}" presName="hierRoot2" presStyleCnt="0"/>
      <dgm:spPr/>
    </dgm:pt>
    <dgm:pt modelId="{76240B66-9005-4C24-A1D5-EF73673DDBE5}" type="pres">
      <dgm:prSet presAssocID="{E2EBFEC5-DC1F-403F-90A7-5A3E6C3875B2}" presName="composite2" presStyleCnt="0"/>
      <dgm:spPr/>
    </dgm:pt>
    <dgm:pt modelId="{A00A6D44-74A2-480C-BA81-94CC2B34B196}" type="pres">
      <dgm:prSet presAssocID="{E2EBFEC5-DC1F-403F-90A7-5A3E6C3875B2}" presName="background2" presStyleLbl="node2" presStyleIdx="3" presStyleCnt="6"/>
      <dgm:spPr/>
    </dgm:pt>
    <dgm:pt modelId="{9EBDDAD3-81F4-4A63-9396-89C404D63C2F}" type="pres">
      <dgm:prSet presAssocID="{E2EBFEC5-DC1F-403F-90A7-5A3E6C3875B2}" presName="text2" presStyleLbl="fgAcc2" presStyleIdx="3" presStyleCnt="6">
        <dgm:presLayoutVars>
          <dgm:chPref val="3"/>
        </dgm:presLayoutVars>
      </dgm:prSet>
      <dgm:spPr/>
      <dgm:t>
        <a:bodyPr/>
        <a:lstStyle/>
        <a:p>
          <a:endParaRPr lang="zh-TW" altLang="en-US"/>
        </a:p>
      </dgm:t>
    </dgm:pt>
    <dgm:pt modelId="{2ABB669C-321F-4952-9C67-7F22608E7678}" type="pres">
      <dgm:prSet presAssocID="{E2EBFEC5-DC1F-403F-90A7-5A3E6C3875B2}" presName="hierChild3" presStyleCnt="0"/>
      <dgm:spPr/>
    </dgm:pt>
    <dgm:pt modelId="{8A9B5502-20C6-46AF-A68B-703DF3DB2D31}" type="pres">
      <dgm:prSet presAssocID="{2C65358D-723B-4E61-83DD-9D0CACD3E178}" presName="Name17" presStyleLbl="parChTrans1D3" presStyleIdx="3" presStyleCnt="5"/>
      <dgm:spPr/>
      <dgm:t>
        <a:bodyPr/>
        <a:lstStyle/>
        <a:p>
          <a:endParaRPr lang="zh-TW" altLang="en-US"/>
        </a:p>
      </dgm:t>
    </dgm:pt>
    <dgm:pt modelId="{53E2BD54-C9ED-4525-B083-4267132351F4}" type="pres">
      <dgm:prSet presAssocID="{0352BB0B-B0B8-4E2A-8A85-4B4DCB48A9E1}" presName="hierRoot3" presStyleCnt="0"/>
      <dgm:spPr/>
    </dgm:pt>
    <dgm:pt modelId="{0D538665-3603-4FD7-B294-A984A34681E9}" type="pres">
      <dgm:prSet presAssocID="{0352BB0B-B0B8-4E2A-8A85-4B4DCB48A9E1}" presName="composite3" presStyleCnt="0"/>
      <dgm:spPr/>
    </dgm:pt>
    <dgm:pt modelId="{0A9CCE49-B93F-4351-82E5-C52C66494ADC}" type="pres">
      <dgm:prSet presAssocID="{0352BB0B-B0B8-4E2A-8A85-4B4DCB48A9E1}" presName="background3" presStyleLbl="node3" presStyleIdx="3" presStyleCnt="5"/>
      <dgm:spPr/>
    </dgm:pt>
    <dgm:pt modelId="{BDDD3855-918C-4C2D-81CC-EA46B79988CB}" type="pres">
      <dgm:prSet presAssocID="{0352BB0B-B0B8-4E2A-8A85-4B4DCB48A9E1}" presName="text3" presStyleLbl="fgAcc3" presStyleIdx="3" presStyleCnt="5">
        <dgm:presLayoutVars>
          <dgm:chPref val="3"/>
        </dgm:presLayoutVars>
      </dgm:prSet>
      <dgm:spPr/>
      <dgm:t>
        <a:bodyPr/>
        <a:lstStyle/>
        <a:p>
          <a:endParaRPr lang="zh-TW" altLang="en-US"/>
        </a:p>
      </dgm:t>
    </dgm:pt>
    <dgm:pt modelId="{BD0A23F1-E06B-4063-9767-8FE69858F964}" type="pres">
      <dgm:prSet presAssocID="{0352BB0B-B0B8-4E2A-8A85-4B4DCB48A9E1}" presName="hierChild4" presStyleCnt="0"/>
      <dgm:spPr/>
    </dgm:pt>
    <dgm:pt modelId="{D1AE49A6-6020-40AD-BD76-9105D113D01C}" type="pres">
      <dgm:prSet presAssocID="{E110968C-8F6C-45A2-9C9C-CF9D5259DAD0}" presName="Name10" presStyleLbl="parChTrans1D2" presStyleIdx="4" presStyleCnt="6"/>
      <dgm:spPr/>
      <dgm:t>
        <a:bodyPr/>
        <a:lstStyle/>
        <a:p>
          <a:endParaRPr lang="zh-TW" altLang="en-US"/>
        </a:p>
      </dgm:t>
    </dgm:pt>
    <dgm:pt modelId="{82B370D8-4C12-4705-97D1-CFF096872997}" type="pres">
      <dgm:prSet presAssocID="{8BF98527-B5AA-4AE7-9190-E970F4C47BE2}" presName="hierRoot2" presStyleCnt="0"/>
      <dgm:spPr/>
    </dgm:pt>
    <dgm:pt modelId="{4F69DAA9-31A5-4D1D-8165-8BD93247687C}" type="pres">
      <dgm:prSet presAssocID="{8BF98527-B5AA-4AE7-9190-E970F4C47BE2}" presName="composite2" presStyleCnt="0"/>
      <dgm:spPr/>
    </dgm:pt>
    <dgm:pt modelId="{08A647EE-40C0-4BB7-8F47-FC74C633FA79}" type="pres">
      <dgm:prSet presAssocID="{8BF98527-B5AA-4AE7-9190-E970F4C47BE2}" presName="background2" presStyleLbl="node2" presStyleIdx="4" presStyleCnt="6"/>
      <dgm:spPr/>
    </dgm:pt>
    <dgm:pt modelId="{0A4E5808-129A-4616-9449-D8FE035F7B37}" type="pres">
      <dgm:prSet presAssocID="{8BF98527-B5AA-4AE7-9190-E970F4C47BE2}" presName="text2" presStyleLbl="fgAcc2" presStyleIdx="4" presStyleCnt="6">
        <dgm:presLayoutVars>
          <dgm:chPref val="3"/>
        </dgm:presLayoutVars>
      </dgm:prSet>
      <dgm:spPr/>
      <dgm:t>
        <a:bodyPr/>
        <a:lstStyle/>
        <a:p>
          <a:endParaRPr lang="zh-TW" altLang="en-US"/>
        </a:p>
      </dgm:t>
    </dgm:pt>
    <dgm:pt modelId="{5F8E0106-9FB7-4623-96B4-9F58EA9EF0BB}" type="pres">
      <dgm:prSet presAssocID="{8BF98527-B5AA-4AE7-9190-E970F4C47BE2}" presName="hierChild3" presStyleCnt="0"/>
      <dgm:spPr/>
    </dgm:pt>
    <dgm:pt modelId="{194D1184-2049-48B2-B4E4-A83D625DA35A}" type="pres">
      <dgm:prSet presAssocID="{FB0D427D-DE56-4D7F-AB8E-656BEC68552F}" presName="Name17" presStyleLbl="parChTrans1D3" presStyleIdx="4" presStyleCnt="5"/>
      <dgm:spPr/>
      <dgm:t>
        <a:bodyPr/>
        <a:lstStyle/>
        <a:p>
          <a:endParaRPr lang="zh-TW" altLang="en-US"/>
        </a:p>
      </dgm:t>
    </dgm:pt>
    <dgm:pt modelId="{2EB491EC-A4B1-42C9-9C32-A4BA355A933A}" type="pres">
      <dgm:prSet presAssocID="{40E4314C-C15D-4F4E-BC21-E8F9C108EB29}" presName="hierRoot3" presStyleCnt="0"/>
      <dgm:spPr/>
    </dgm:pt>
    <dgm:pt modelId="{7861C0E9-D24B-4789-AAE8-0F7EF40D64F0}" type="pres">
      <dgm:prSet presAssocID="{40E4314C-C15D-4F4E-BC21-E8F9C108EB29}" presName="composite3" presStyleCnt="0"/>
      <dgm:spPr/>
    </dgm:pt>
    <dgm:pt modelId="{5B0FE5CC-889C-4F8C-9C39-AD3223878623}" type="pres">
      <dgm:prSet presAssocID="{40E4314C-C15D-4F4E-BC21-E8F9C108EB29}" presName="background3" presStyleLbl="node3" presStyleIdx="4" presStyleCnt="5"/>
      <dgm:spPr/>
    </dgm:pt>
    <dgm:pt modelId="{E18AF6F5-CDF2-47F4-AD1F-9F9D965247FE}" type="pres">
      <dgm:prSet presAssocID="{40E4314C-C15D-4F4E-BC21-E8F9C108EB29}" presName="text3" presStyleLbl="fgAcc3" presStyleIdx="4" presStyleCnt="5">
        <dgm:presLayoutVars>
          <dgm:chPref val="3"/>
        </dgm:presLayoutVars>
      </dgm:prSet>
      <dgm:spPr/>
      <dgm:t>
        <a:bodyPr/>
        <a:lstStyle/>
        <a:p>
          <a:endParaRPr lang="zh-TW" altLang="en-US"/>
        </a:p>
      </dgm:t>
    </dgm:pt>
    <dgm:pt modelId="{A9E50DBB-A0F1-4AFD-A069-67E205960F74}" type="pres">
      <dgm:prSet presAssocID="{40E4314C-C15D-4F4E-BC21-E8F9C108EB29}" presName="hierChild4" presStyleCnt="0"/>
      <dgm:spPr/>
    </dgm:pt>
    <dgm:pt modelId="{CD73FE39-0255-49C8-AE86-D754709D6737}" type="pres">
      <dgm:prSet presAssocID="{38167083-32D8-4A7C-94DB-117344298982}" presName="Name10" presStyleLbl="parChTrans1D2" presStyleIdx="5" presStyleCnt="6"/>
      <dgm:spPr/>
      <dgm:t>
        <a:bodyPr/>
        <a:lstStyle/>
        <a:p>
          <a:endParaRPr lang="zh-TW" altLang="en-US"/>
        </a:p>
      </dgm:t>
    </dgm:pt>
    <dgm:pt modelId="{32D25573-6D78-454E-82E3-7F6049740E4A}" type="pres">
      <dgm:prSet presAssocID="{956E9851-3F1C-4842-8795-C62CEE429FB3}" presName="hierRoot2" presStyleCnt="0"/>
      <dgm:spPr/>
    </dgm:pt>
    <dgm:pt modelId="{D57788B6-EE3D-4478-AF39-66EC59BB454B}" type="pres">
      <dgm:prSet presAssocID="{956E9851-3F1C-4842-8795-C62CEE429FB3}" presName="composite2" presStyleCnt="0"/>
      <dgm:spPr/>
    </dgm:pt>
    <dgm:pt modelId="{85E38C89-5CC2-4D23-B7A1-0637CAD19C3C}" type="pres">
      <dgm:prSet presAssocID="{956E9851-3F1C-4842-8795-C62CEE429FB3}" presName="background2" presStyleLbl="node2" presStyleIdx="5" presStyleCnt="6"/>
      <dgm:spPr/>
    </dgm:pt>
    <dgm:pt modelId="{947BE137-F1D4-4609-831D-514240D5270F}" type="pres">
      <dgm:prSet presAssocID="{956E9851-3F1C-4842-8795-C62CEE429FB3}" presName="text2" presStyleLbl="fgAcc2" presStyleIdx="5" presStyleCnt="6" custScaleX="52813">
        <dgm:presLayoutVars>
          <dgm:chPref val="3"/>
        </dgm:presLayoutVars>
      </dgm:prSet>
      <dgm:spPr/>
      <dgm:t>
        <a:bodyPr/>
        <a:lstStyle/>
        <a:p>
          <a:endParaRPr lang="zh-TW" altLang="en-US"/>
        </a:p>
      </dgm:t>
    </dgm:pt>
    <dgm:pt modelId="{BA145A6C-C982-438C-9916-512F53BFD25B}" type="pres">
      <dgm:prSet presAssocID="{956E9851-3F1C-4842-8795-C62CEE429FB3}" presName="hierChild3" presStyleCnt="0"/>
      <dgm:spPr/>
    </dgm:pt>
  </dgm:ptLst>
  <dgm:cxnLst>
    <dgm:cxn modelId="{22CFE82D-3A90-42B5-ABFA-59FF3CA60538}" type="presOf" srcId="{F6024704-AC93-41FF-AB75-8BBF619B147C}" destId="{31831C1A-F668-4E27-AC41-77A3F1DF702D}" srcOrd="0" destOrd="0" presId="urn:microsoft.com/office/officeart/2005/8/layout/hierarchy1"/>
    <dgm:cxn modelId="{2AB4C042-C019-417D-B4ED-92B3743E1B22}" srcId="{835A51FD-892A-4260-ABC2-99C8ED98D484}" destId="{3B8F4262-7278-45B6-B474-FDA11E241FB3}" srcOrd="2" destOrd="0" parTransId="{217CA130-C4CB-4CBA-93A7-7DBEE55D90F6}" sibTransId="{3070F776-F40D-4819-8E73-5EBBAC5F0EB7}"/>
    <dgm:cxn modelId="{7CCB499D-CD06-4520-9588-8DF9D8F242D9}" type="presOf" srcId="{E110968C-8F6C-45A2-9C9C-CF9D5259DAD0}" destId="{D1AE49A6-6020-40AD-BD76-9105D113D01C}" srcOrd="0" destOrd="0" presId="urn:microsoft.com/office/officeart/2005/8/layout/hierarchy1"/>
    <dgm:cxn modelId="{A105292D-354B-4603-B9A6-036DA890018C}" type="presOf" srcId="{2C65358D-723B-4E61-83DD-9D0CACD3E178}" destId="{8A9B5502-20C6-46AF-A68B-703DF3DB2D31}" srcOrd="0" destOrd="0" presId="urn:microsoft.com/office/officeart/2005/8/layout/hierarchy1"/>
    <dgm:cxn modelId="{20A44F79-3AD4-42B3-BA54-B4A1993A927D}" type="presOf" srcId="{F7710EBB-19FD-4218-99C1-DEEBE239522B}" destId="{AE78CB8B-E8C1-4973-B9E1-13A88287E1EC}" srcOrd="0" destOrd="0" presId="urn:microsoft.com/office/officeart/2005/8/layout/hierarchy1"/>
    <dgm:cxn modelId="{281BFA80-4B37-48B6-8109-D032E60F27E2}" type="presOf" srcId="{3B8F4262-7278-45B6-B474-FDA11E241FB3}" destId="{F12CA005-2D8D-4CB1-BCBD-4D87C00CB690}" srcOrd="0" destOrd="0" presId="urn:microsoft.com/office/officeart/2005/8/layout/hierarchy1"/>
    <dgm:cxn modelId="{BA366806-5F2C-47FB-AAE1-567BAC33D01D}" type="presOf" srcId="{40E4314C-C15D-4F4E-BC21-E8F9C108EB29}" destId="{E18AF6F5-CDF2-47F4-AD1F-9F9D965247FE}" srcOrd="0" destOrd="0" presId="urn:microsoft.com/office/officeart/2005/8/layout/hierarchy1"/>
    <dgm:cxn modelId="{A43ED136-27B5-4479-85D6-9511FD465950}" type="presOf" srcId="{38167083-32D8-4A7C-94DB-117344298982}" destId="{CD73FE39-0255-49C8-AE86-D754709D6737}" srcOrd="0" destOrd="0" presId="urn:microsoft.com/office/officeart/2005/8/layout/hierarchy1"/>
    <dgm:cxn modelId="{09667A9F-BE09-417D-B7F6-27C880FC5E6B}" srcId="{835A51FD-892A-4260-ABC2-99C8ED98D484}" destId="{956E9851-3F1C-4842-8795-C62CEE429FB3}" srcOrd="5" destOrd="0" parTransId="{38167083-32D8-4A7C-94DB-117344298982}" sibTransId="{2F508215-D784-4957-8A60-D0E14C2336F7}"/>
    <dgm:cxn modelId="{0644D0A2-643C-440C-A003-C8DD6A8BA885}" type="presOf" srcId="{684C8281-E4C2-46B2-8FB7-1BBECF6512C0}" destId="{74252C30-BFDD-448D-9F7E-87ECAC6F2F29}" srcOrd="0" destOrd="0" presId="urn:microsoft.com/office/officeart/2005/8/layout/hierarchy1"/>
    <dgm:cxn modelId="{812D6E66-B7C4-4E38-85BA-85B40FE7CD33}" type="presOf" srcId="{5DC14C6F-11BF-4250-A5C6-7B4FC33FE145}" destId="{9F705CB6-933B-4203-A479-A97DDF97E95F}" srcOrd="0" destOrd="0" presId="urn:microsoft.com/office/officeart/2005/8/layout/hierarchy1"/>
    <dgm:cxn modelId="{53C59E3A-3C49-4E4C-B244-8E96267457A1}" type="presOf" srcId="{C6D187CD-2776-4924-8040-AE7757E9D0A0}" destId="{606C33EE-7242-4CB2-A0A4-1CD66FA0F28F}" srcOrd="0" destOrd="0" presId="urn:microsoft.com/office/officeart/2005/8/layout/hierarchy1"/>
    <dgm:cxn modelId="{EAE397D5-EAE6-4C09-8550-C1A3499EF63A}" type="presOf" srcId="{E2EBFEC5-DC1F-403F-90A7-5A3E6C3875B2}" destId="{9EBDDAD3-81F4-4A63-9396-89C404D63C2F}" srcOrd="0" destOrd="0" presId="urn:microsoft.com/office/officeart/2005/8/layout/hierarchy1"/>
    <dgm:cxn modelId="{6C371326-2CC9-45FF-99C7-484945E18978}" type="presOf" srcId="{906E7295-417B-42B3-98CC-5E5D09E4D5E2}" destId="{60BDF7A4-996A-460C-8CAB-41575266F00C}" srcOrd="0" destOrd="0" presId="urn:microsoft.com/office/officeart/2005/8/layout/hierarchy1"/>
    <dgm:cxn modelId="{3D4F65D3-DD14-4A57-A066-BFCCAC2D7F67}" type="presOf" srcId="{7288E241-DBE8-4DE0-87BA-F18D6149BA1E}" destId="{9B8D97BD-2CF1-4140-AD13-47C95EEBCE5D}" srcOrd="0" destOrd="0" presId="urn:microsoft.com/office/officeart/2005/8/layout/hierarchy1"/>
    <dgm:cxn modelId="{ED03FBA6-DC74-42CB-8453-ABE44479BF21}" srcId="{835A51FD-892A-4260-ABC2-99C8ED98D484}" destId="{8BF98527-B5AA-4AE7-9190-E970F4C47BE2}" srcOrd="4" destOrd="0" parTransId="{E110968C-8F6C-45A2-9C9C-CF9D5259DAD0}" sibTransId="{DBD7BFE8-7F0B-44AE-B1C7-0F68D421CBF4}"/>
    <dgm:cxn modelId="{12EA2F47-5FE8-4576-8959-A90F79489D94}" type="presOf" srcId="{1FBBE628-1588-4EE7-B565-B40DEA8ABD9B}" destId="{014E62E1-AF98-4684-A736-1C56847FE2B2}" srcOrd="0" destOrd="0" presId="urn:microsoft.com/office/officeart/2005/8/layout/hierarchy1"/>
    <dgm:cxn modelId="{777CD723-C051-4FF2-A4E7-1439E2C29754}" type="presOf" srcId="{8E28B602-9FC1-4F08-9BFA-1164E7FC83B5}" destId="{2D920980-E4F1-463E-9A7E-BE78F76E2044}" srcOrd="0" destOrd="0" presId="urn:microsoft.com/office/officeart/2005/8/layout/hierarchy1"/>
    <dgm:cxn modelId="{6E775A4D-0CD4-4944-A3C0-821091D9EB5E}" srcId="{1CB6DAEA-DDE3-407D-89CA-517160B55732}" destId="{70707A69-A8A7-4C9F-8C43-65C619E7353D}" srcOrd="0" destOrd="0" parTransId="{684C8281-E4C2-46B2-8FB7-1BBECF6512C0}" sibTransId="{C22E0E8B-FDAF-4704-821D-15267A8D9935}"/>
    <dgm:cxn modelId="{AAC4B3B9-C78A-4658-AF22-A6FD16A507ED}" srcId="{F2BBC0F1-4844-42F8-8812-28C685536255}" destId="{835A51FD-892A-4260-ABC2-99C8ED98D484}" srcOrd="0" destOrd="0" parTransId="{C1BDF505-CCB7-4480-BE2C-0A530E0699D1}" sibTransId="{DDB5D952-F3C4-4247-8AFF-78FF412281A6}"/>
    <dgm:cxn modelId="{B6F2F61E-96DF-4B99-AAE0-C44E92349925}" srcId="{70707A69-A8A7-4C9F-8C43-65C619E7353D}" destId="{7288E241-DBE8-4DE0-87BA-F18D6149BA1E}" srcOrd="1" destOrd="0" parTransId="{F6024704-AC93-41FF-AB75-8BBF619B147C}" sibTransId="{4DC5791C-45E5-44D3-A932-BB3E5C9FCF1F}"/>
    <dgm:cxn modelId="{38CD4E82-5DF4-4334-8B5D-BF3AD6C2BA7E}" srcId="{835A51FD-892A-4260-ABC2-99C8ED98D484}" destId="{E2EBFEC5-DC1F-403F-90A7-5A3E6C3875B2}" srcOrd="3" destOrd="0" parTransId="{C6D187CD-2776-4924-8040-AE7757E9D0A0}" sibTransId="{4E9F1033-C651-4C45-8E4B-93818F82B96F}"/>
    <dgm:cxn modelId="{0EDF07A3-7216-49D5-A62A-C02CA8DB447B}" type="presOf" srcId="{B23E891B-DCED-4C2C-9F75-CA7467F59CA7}" destId="{9E7F4C40-16FE-4519-BD33-935F3011121F}" srcOrd="0" destOrd="0" presId="urn:microsoft.com/office/officeart/2005/8/layout/hierarchy1"/>
    <dgm:cxn modelId="{2A342FF8-01EF-45DC-9B6B-D2AF9C8805FA}" srcId="{906E7295-417B-42B3-98CC-5E5D09E4D5E2}" destId="{1FBBE628-1588-4EE7-B565-B40DEA8ABD9B}" srcOrd="0" destOrd="0" parTransId="{F7710EBB-19FD-4218-99C1-DEEBE239522B}" sibTransId="{9D98CD5E-F823-435F-A2D8-16DF394957EC}"/>
    <dgm:cxn modelId="{F151BFC7-70EC-4DDB-A083-7CFF57678C11}" type="presOf" srcId="{0352BB0B-B0B8-4E2A-8A85-4B4DCB48A9E1}" destId="{BDDD3855-918C-4C2D-81CC-EA46B79988CB}" srcOrd="0" destOrd="0" presId="urn:microsoft.com/office/officeart/2005/8/layout/hierarchy1"/>
    <dgm:cxn modelId="{808143B5-C935-4C81-A579-AA0E999FC7B2}" type="presOf" srcId="{D1C47644-6E3B-440F-A5B2-9973024A12A6}" destId="{5EFC0B0A-001B-40C7-AA39-BB4B777F46D8}" srcOrd="0" destOrd="0" presId="urn:microsoft.com/office/officeart/2005/8/layout/hierarchy1"/>
    <dgm:cxn modelId="{32F9A69B-9D69-48DA-9913-65CEF54FF223}" type="presOf" srcId="{8BF98527-B5AA-4AE7-9190-E970F4C47BE2}" destId="{0A4E5808-129A-4616-9449-D8FE035F7B37}" srcOrd="0" destOrd="0" presId="urn:microsoft.com/office/officeart/2005/8/layout/hierarchy1"/>
    <dgm:cxn modelId="{E7695C8C-BDC2-4B72-8C3F-3F045A4DDC6C}" type="presOf" srcId="{1CB6DAEA-DDE3-407D-89CA-517160B55732}" destId="{124F4999-D5C3-47DF-9553-3F5799B3B602}" srcOrd="0" destOrd="0" presId="urn:microsoft.com/office/officeart/2005/8/layout/hierarchy1"/>
    <dgm:cxn modelId="{B4FB7EA3-4156-4505-AFAB-DF521ACD9744}" srcId="{E2EBFEC5-DC1F-403F-90A7-5A3E6C3875B2}" destId="{0352BB0B-B0B8-4E2A-8A85-4B4DCB48A9E1}" srcOrd="0" destOrd="0" parTransId="{2C65358D-723B-4E61-83DD-9D0CACD3E178}" sibTransId="{6BF43FCE-3220-4EBF-8968-67971016588E}"/>
    <dgm:cxn modelId="{D28CDB03-0A6C-42E3-B8D4-7C337D390380}" srcId="{8BF98527-B5AA-4AE7-9190-E970F4C47BE2}" destId="{40E4314C-C15D-4F4E-BC21-E8F9C108EB29}" srcOrd="0" destOrd="0" parTransId="{FB0D427D-DE56-4D7F-AB8E-656BEC68552F}" sibTransId="{42ADA0DC-CEFF-4FC2-AA80-693C06BDA0EC}"/>
    <dgm:cxn modelId="{DA067FC0-C519-4EA4-B383-F206853E7B88}" srcId="{3B8F4262-7278-45B6-B474-FDA11E241FB3}" destId="{D84E2D47-0553-4EB4-98CC-BBF0804AAFCB}" srcOrd="0" destOrd="0" parTransId="{5DC14C6F-11BF-4250-A5C6-7B4FC33FE145}" sibTransId="{526CA9C5-D0E9-4C88-88D7-E2DFEA43BE13}"/>
    <dgm:cxn modelId="{07E5CE29-718A-4735-9C57-73ADF1381061}" srcId="{70707A69-A8A7-4C9F-8C43-65C619E7353D}" destId="{D1C47644-6E3B-440F-A5B2-9973024A12A6}" srcOrd="0" destOrd="0" parTransId="{401B5B6F-AD7D-4488-9925-4387853E44A7}" sibTransId="{ECC2E31D-E543-4EC2-94F2-78687272A3F0}"/>
    <dgm:cxn modelId="{6BD52BE4-3DA2-4672-9412-E9F613824088}" type="presOf" srcId="{70707A69-A8A7-4C9F-8C43-65C619E7353D}" destId="{A1924699-6F56-4AE7-A8C2-0C1437680BDC}" srcOrd="0" destOrd="0" presId="urn:microsoft.com/office/officeart/2005/8/layout/hierarchy1"/>
    <dgm:cxn modelId="{25659443-87A2-4433-8F52-192D87F79864}" type="presOf" srcId="{FB0D427D-DE56-4D7F-AB8E-656BEC68552F}" destId="{194D1184-2049-48B2-B4E4-A83D625DA35A}" srcOrd="0" destOrd="0" presId="urn:microsoft.com/office/officeart/2005/8/layout/hierarchy1"/>
    <dgm:cxn modelId="{D29F0D95-B87A-46E9-8BBA-BAE242982B63}" type="presOf" srcId="{835A51FD-892A-4260-ABC2-99C8ED98D484}" destId="{52B52F84-2877-46C9-82C7-8D6E6C45539C}" srcOrd="0" destOrd="0" presId="urn:microsoft.com/office/officeart/2005/8/layout/hierarchy1"/>
    <dgm:cxn modelId="{E8B4EB9A-774B-40F2-B182-7D1847E56FAA}" srcId="{835A51FD-892A-4260-ABC2-99C8ED98D484}" destId="{1CB6DAEA-DDE3-407D-89CA-517160B55732}" srcOrd="1" destOrd="0" parTransId="{8E28B602-9FC1-4F08-9BFA-1164E7FC83B5}" sibTransId="{BA633B56-91E9-4827-AFC3-01B293BF6333}"/>
    <dgm:cxn modelId="{D71F74A4-6758-4389-98CE-1FC58B2C34BD}" type="presOf" srcId="{D84E2D47-0553-4EB4-98CC-BBF0804AAFCB}" destId="{3FCE0296-E00E-499B-986C-A3798A4374A5}" srcOrd="0" destOrd="0" presId="urn:microsoft.com/office/officeart/2005/8/layout/hierarchy1"/>
    <dgm:cxn modelId="{2C3D377A-1008-420F-825E-9E4423EADD7A}" type="presOf" srcId="{401B5B6F-AD7D-4488-9925-4387853E44A7}" destId="{20A0D803-AC3E-4A62-8E5F-FD2B6D44E923}" srcOrd="0" destOrd="0" presId="urn:microsoft.com/office/officeart/2005/8/layout/hierarchy1"/>
    <dgm:cxn modelId="{B8256E51-1AB7-4473-AA9B-9906BAD52D10}" type="presOf" srcId="{F2BBC0F1-4844-42F8-8812-28C685536255}" destId="{E4005467-1944-4AA4-AF17-395195CF8D70}" srcOrd="0" destOrd="0" presId="urn:microsoft.com/office/officeart/2005/8/layout/hierarchy1"/>
    <dgm:cxn modelId="{54A7759E-E0FD-496D-8C68-016F2B6B6FD8}" srcId="{835A51FD-892A-4260-ABC2-99C8ED98D484}" destId="{906E7295-417B-42B3-98CC-5E5D09E4D5E2}" srcOrd="0" destOrd="0" parTransId="{B23E891B-DCED-4C2C-9F75-CA7467F59CA7}" sibTransId="{7E4D319E-4E89-4772-935E-9C6A7310568E}"/>
    <dgm:cxn modelId="{C6276002-3F39-4960-9A24-C5B6D6A5AD2F}" type="presOf" srcId="{956E9851-3F1C-4842-8795-C62CEE429FB3}" destId="{947BE137-F1D4-4609-831D-514240D5270F}" srcOrd="0" destOrd="0" presId="urn:microsoft.com/office/officeart/2005/8/layout/hierarchy1"/>
    <dgm:cxn modelId="{F37E6996-D084-47BF-8D48-2D4DD21DCFDD}" type="presOf" srcId="{217CA130-C4CB-4CBA-93A7-7DBEE55D90F6}" destId="{DC0D561A-4007-44C9-AD47-0C292F09FA6F}" srcOrd="0" destOrd="0" presId="urn:microsoft.com/office/officeart/2005/8/layout/hierarchy1"/>
    <dgm:cxn modelId="{083CA44C-F531-4288-BBD7-79D740A732E8}" type="presParOf" srcId="{E4005467-1944-4AA4-AF17-395195CF8D70}" destId="{339D2882-AF64-46CE-B55E-8641587EC4BE}" srcOrd="0" destOrd="0" presId="urn:microsoft.com/office/officeart/2005/8/layout/hierarchy1"/>
    <dgm:cxn modelId="{7CEC8565-1A09-4C8E-AC32-E9032DBA5830}" type="presParOf" srcId="{339D2882-AF64-46CE-B55E-8641587EC4BE}" destId="{DCD0D12A-9397-4021-AD8E-A53AFC2082B1}" srcOrd="0" destOrd="0" presId="urn:microsoft.com/office/officeart/2005/8/layout/hierarchy1"/>
    <dgm:cxn modelId="{14C4921F-5A21-4A9F-A9F6-4F4A0E58BBED}" type="presParOf" srcId="{DCD0D12A-9397-4021-AD8E-A53AFC2082B1}" destId="{BAE49B42-FE0F-4D24-9016-09C15AD30A1B}" srcOrd="0" destOrd="0" presId="urn:microsoft.com/office/officeart/2005/8/layout/hierarchy1"/>
    <dgm:cxn modelId="{5587B53F-66E9-4B94-AE93-AE958F06C591}" type="presParOf" srcId="{DCD0D12A-9397-4021-AD8E-A53AFC2082B1}" destId="{52B52F84-2877-46C9-82C7-8D6E6C45539C}" srcOrd="1" destOrd="0" presId="urn:microsoft.com/office/officeart/2005/8/layout/hierarchy1"/>
    <dgm:cxn modelId="{0D54545A-AE90-4FD5-A723-92238F123B4E}" type="presParOf" srcId="{339D2882-AF64-46CE-B55E-8641587EC4BE}" destId="{4C90D884-E3EC-401B-9183-3E7905CA4E46}" srcOrd="1" destOrd="0" presId="urn:microsoft.com/office/officeart/2005/8/layout/hierarchy1"/>
    <dgm:cxn modelId="{A21331A0-81F1-464B-A0EC-D0CBD2DFE698}" type="presParOf" srcId="{4C90D884-E3EC-401B-9183-3E7905CA4E46}" destId="{9E7F4C40-16FE-4519-BD33-935F3011121F}" srcOrd="0" destOrd="0" presId="urn:microsoft.com/office/officeart/2005/8/layout/hierarchy1"/>
    <dgm:cxn modelId="{B6C6BE65-1419-404E-8BF0-5C87FD0EC637}" type="presParOf" srcId="{4C90D884-E3EC-401B-9183-3E7905CA4E46}" destId="{3DCAAF6C-FC51-4263-B2B9-FC6B55420AE3}" srcOrd="1" destOrd="0" presId="urn:microsoft.com/office/officeart/2005/8/layout/hierarchy1"/>
    <dgm:cxn modelId="{A20A5A6B-FE0E-48BC-A7CD-289ED8DAD342}" type="presParOf" srcId="{3DCAAF6C-FC51-4263-B2B9-FC6B55420AE3}" destId="{596F18B0-55C4-4054-A475-5063C6889107}" srcOrd="0" destOrd="0" presId="urn:microsoft.com/office/officeart/2005/8/layout/hierarchy1"/>
    <dgm:cxn modelId="{C3A30EDE-2176-4F5F-B091-135146134080}" type="presParOf" srcId="{596F18B0-55C4-4054-A475-5063C6889107}" destId="{00781A59-F9A7-4532-AF24-2450ADBB0727}" srcOrd="0" destOrd="0" presId="urn:microsoft.com/office/officeart/2005/8/layout/hierarchy1"/>
    <dgm:cxn modelId="{90532635-DF9C-4E4A-9647-4887505ECD2A}" type="presParOf" srcId="{596F18B0-55C4-4054-A475-5063C6889107}" destId="{60BDF7A4-996A-460C-8CAB-41575266F00C}" srcOrd="1" destOrd="0" presId="urn:microsoft.com/office/officeart/2005/8/layout/hierarchy1"/>
    <dgm:cxn modelId="{0E8100F9-32B5-4F00-8694-5BB8786E088C}" type="presParOf" srcId="{3DCAAF6C-FC51-4263-B2B9-FC6B55420AE3}" destId="{8C8FFEEA-B782-45DD-BA89-1A4C41B0C61B}" srcOrd="1" destOrd="0" presId="urn:microsoft.com/office/officeart/2005/8/layout/hierarchy1"/>
    <dgm:cxn modelId="{24A9DADE-27B2-4CC7-9878-D64BAD3256FF}" type="presParOf" srcId="{8C8FFEEA-B782-45DD-BA89-1A4C41B0C61B}" destId="{AE78CB8B-E8C1-4973-B9E1-13A88287E1EC}" srcOrd="0" destOrd="0" presId="urn:microsoft.com/office/officeart/2005/8/layout/hierarchy1"/>
    <dgm:cxn modelId="{0A73AB4F-9CFB-47A7-8B4B-83E96B280438}" type="presParOf" srcId="{8C8FFEEA-B782-45DD-BA89-1A4C41B0C61B}" destId="{8B9B8DCB-E4C9-42F8-8FD9-D8DA0E27FE80}" srcOrd="1" destOrd="0" presId="urn:microsoft.com/office/officeart/2005/8/layout/hierarchy1"/>
    <dgm:cxn modelId="{A642B145-D70D-4D64-ABAD-6E7FBAB27494}" type="presParOf" srcId="{8B9B8DCB-E4C9-42F8-8FD9-D8DA0E27FE80}" destId="{6A9C2BEF-A2D1-4274-A014-4D63857740BA}" srcOrd="0" destOrd="0" presId="urn:microsoft.com/office/officeart/2005/8/layout/hierarchy1"/>
    <dgm:cxn modelId="{598AB99C-919C-4089-BC92-B045310FF735}" type="presParOf" srcId="{6A9C2BEF-A2D1-4274-A014-4D63857740BA}" destId="{962CE27C-77B9-4B76-B16F-67ABF2AF64FD}" srcOrd="0" destOrd="0" presId="urn:microsoft.com/office/officeart/2005/8/layout/hierarchy1"/>
    <dgm:cxn modelId="{DEB369BF-17B1-4C73-B320-9FE76A7CDA6F}" type="presParOf" srcId="{6A9C2BEF-A2D1-4274-A014-4D63857740BA}" destId="{014E62E1-AF98-4684-A736-1C56847FE2B2}" srcOrd="1" destOrd="0" presId="urn:microsoft.com/office/officeart/2005/8/layout/hierarchy1"/>
    <dgm:cxn modelId="{6AAC3A40-F416-48E2-A2C9-3DE886487BF0}" type="presParOf" srcId="{8B9B8DCB-E4C9-42F8-8FD9-D8DA0E27FE80}" destId="{E49B6AE9-88B4-49C8-A5D4-636D615F1112}" srcOrd="1" destOrd="0" presId="urn:microsoft.com/office/officeart/2005/8/layout/hierarchy1"/>
    <dgm:cxn modelId="{453C07DA-B342-413B-A69B-402AB6F44DE1}" type="presParOf" srcId="{4C90D884-E3EC-401B-9183-3E7905CA4E46}" destId="{2D920980-E4F1-463E-9A7E-BE78F76E2044}" srcOrd="2" destOrd="0" presId="urn:microsoft.com/office/officeart/2005/8/layout/hierarchy1"/>
    <dgm:cxn modelId="{2081B2BD-42D9-4B9D-9515-4E930495E9E2}" type="presParOf" srcId="{4C90D884-E3EC-401B-9183-3E7905CA4E46}" destId="{9D0D5DDF-6429-4394-8D2C-60AA6D5D1D5E}" srcOrd="3" destOrd="0" presId="urn:microsoft.com/office/officeart/2005/8/layout/hierarchy1"/>
    <dgm:cxn modelId="{480185F3-1084-48A3-891E-A191F8D558D7}" type="presParOf" srcId="{9D0D5DDF-6429-4394-8D2C-60AA6D5D1D5E}" destId="{2DC3BF22-1905-4008-802C-EC491CE212F8}" srcOrd="0" destOrd="0" presId="urn:microsoft.com/office/officeart/2005/8/layout/hierarchy1"/>
    <dgm:cxn modelId="{552D5BFF-7211-451F-AD07-F82D6B19C0DA}" type="presParOf" srcId="{2DC3BF22-1905-4008-802C-EC491CE212F8}" destId="{D7190192-3E18-4677-A89A-818479DEDA6B}" srcOrd="0" destOrd="0" presId="urn:microsoft.com/office/officeart/2005/8/layout/hierarchy1"/>
    <dgm:cxn modelId="{6DFE80C4-A5FE-418A-948F-F22DEAD37542}" type="presParOf" srcId="{2DC3BF22-1905-4008-802C-EC491CE212F8}" destId="{124F4999-D5C3-47DF-9553-3F5799B3B602}" srcOrd="1" destOrd="0" presId="urn:microsoft.com/office/officeart/2005/8/layout/hierarchy1"/>
    <dgm:cxn modelId="{D9BDDF79-92DC-4B3D-9E2D-BDA467F60077}" type="presParOf" srcId="{9D0D5DDF-6429-4394-8D2C-60AA6D5D1D5E}" destId="{0E2BB474-7F58-47E4-98D2-56C2AE91067C}" srcOrd="1" destOrd="0" presId="urn:microsoft.com/office/officeart/2005/8/layout/hierarchy1"/>
    <dgm:cxn modelId="{AE853A6F-211C-4B67-9337-D5301F543505}" type="presParOf" srcId="{0E2BB474-7F58-47E4-98D2-56C2AE91067C}" destId="{74252C30-BFDD-448D-9F7E-87ECAC6F2F29}" srcOrd="0" destOrd="0" presId="urn:microsoft.com/office/officeart/2005/8/layout/hierarchy1"/>
    <dgm:cxn modelId="{00EEEF1D-1793-4130-91C6-C3AEC41ADEEB}" type="presParOf" srcId="{0E2BB474-7F58-47E4-98D2-56C2AE91067C}" destId="{0F61D640-AE82-443A-AA32-A568EDC5D696}" srcOrd="1" destOrd="0" presId="urn:microsoft.com/office/officeart/2005/8/layout/hierarchy1"/>
    <dgm:cxn modelId="{739EFE91-B1C6-4106-BD2E-DF459946D973}" type="presParOf" srcId="{0F61D640-AE82-443A-AA32-A568EDC5D696}" destId="{9D282C84-3F86-4AFA-AB26-8BB101C9B226}" srcOrd="0" destOrd="0" presId="urn:microsoft.com/office/officeart/2005/8/layout/hierarchy1"/>
    <dgm:cxn modelId="{DB9A9BFA-3D8B-4483-ABF5-807211D6E268}" type="presParOf" srcId="{9D282C84-3F86-4AFA-AB26-8BB101C9B226}" destId="{C6D73AE6-4D22-4EB2-BE5F-9B02954B2955}" srcOrd="0" destOrd="0" presId="urn:microsoft.com/office/officeart/2005/8/layout/hierarchy1"/>
    <dgm:cxn modelId="{705B6FE0-D48B-45A8-A9E5-074D065532F0}" type="presParOf" srcId="{9D282C84-3F86-4AFA-AB26-8BB101C9B226}" destId="{A1924699-6F56-4AE7-A8C2-0C1437680BDC}" srcOrd="1" destOrd="0" presId="urn:microsoft.com/office/officeart/2005/8/layout/hierarchy1"/>
    <dgm:cxn modelId="{32596D35-B755-4830-B512-AFDA856CAB4B}" type="presParOf" srcId="{0F61D640-AE82-443A-AA32-A568EDC5D696}" destId="{EF4FFA73-7BEB-4450-89C1-343A84B37431}" srcOrd="1" destOrd="0" presId="urn:microsoft.com/office/officeart/2005/8/layout/hierarchy1"/>
    <dgm:cxn modelId="{4E827B10-C564-42BB-BE8C-7A005691320E}" type="presParOf" srcId="{EF4FFA73-7BEB-4450-89C1-343A84B37431}" destId="{20A0D803-AC3E-4A62-8E5F-FD2B6D44E923}" srcOrd="0" destOrd="0" presId="urn:microsoft.com/office/officeart/2005/8/layout/hierarchy1"/>
    <dgm:cxn modelId="{94020F3A-A6D5-4A03-83A0-D44B5D343A13}" type="presParOf" srcId="{EF4FFA73-7BEB-4450-89C1-343A84B37431}" destId="{1653AC3A-8C9E-4B65-AB45-22D835B00060}" srcOrd="1" destOrd="0" presId="urn:microsoft.com/office/officeart/2005/8/layout/hierarchy1"/>
    <dgm:cxn modelId="{3A43D360-2CBF-45A1-B612-5F2343DCB26F}" type="presParOf" srcId="{1653AC3A-8C9E-4B65-AB45-22D835B00060}" destId="{8362EDCF-DC90-4917-9986-4D22E8870236}" srcOrd="0" destOrd="0" presId="urn:microsoft.com/office/officeart/2005/8/layout/hierarchy1"/>
    <dgm:cxn modelId="{270EDEC3-C20F-4461-9659-E52D18157281}" type="presParOf" srcId="{8362EDCF-DC90-4917-9986-4D22E8870236}" destId="{BD35BEE2-AB70-44E0-9079-A3365170D72C}" srcOrd="0" destOrd="0" presId="urn:microsoft.com/office/officeart/2005/8/layout/hierarchy1"/>
    <dgm:cxn modelId="{326E1D77-F8B8-44A2-BEA7-95BA2A5FAE89}" type="presParOf" srcId="{8362EDCF-DC90-4917-9986-4D22E8870236}" destId="{5EFC0B0A-001B-40C7-AA39-BB4B777F46D8}" srcOrd="1" destOrd="0" presId="urn:microsoft.com/office/officeart/2005/8/layout/hierarchy1"/>
    <dgm:cxn modelId="{0BF13746-A72B-453E-8F59-0C9D7EA9BC75}" type="presParOf" srcId="{1653AC3A-8C9E-4B65-AB45-22D835B00060}" destId="{C6326704-7BCA-4DB7-AA75-9A243E8A7766}" srcOrd="1" destOrd="0" presId="urn:microsoft.com/office/officeart/2005/8/layout/hierarchy1"/>
    <dgm:cxn modelId="{3D7EAD0E-82E2-4270-AD5D-5B8B0B1A2D8A}" type="presParOf" srcId="{EF4FFA73-7BEB-4450-89C1-343A84B37431}" destId="{31831C1A-F668-4E27-AC41-77A3F1DF702D}" srcOrd="2" destOrd="0" presId="urn:microsoft.com/office/officeart/2005/8/layout/hierarchy1"/>
    <dgm:cxn modelId="{C2A446F1-4710-4A46-93B6-68ED37B36449}" type="presParOf" srcId="{EF4FFA73-7BEB-4450-89C1-343A84B37431}" destId="{AAE1E254-FA38-463E-A1ED-43DB988A6B5F}" srcOrd="3" destOrd="0" presId="urn:microsoft.com/office/officeart/2005/8/layout/hierarchy1"/>
    <dgm:cxn modelId="{DFC8B1F5-FA00-4D62-936B-76657A020952}" type="presParOf" srcId="{AAE1E254-FA38-463E-A1ED-43DB988A6B5F}" destId="{26E39B6D-D788-4D10-A260-727BC523697E}" srcOrd="0" destOrd="0" presId="urn:microsoft.com/office/officeart/2005/8/layout/hierarchy1"/>
    <dgm:cxn modelId="{0272426F-48D1-4948-9DA8-BA4BB109B641}" type="presParOf" srcId="{26E39B6D-D788-4D10-A260-727BC523697E}" destId="{4B2A06F3-6F89-4EB1-A407-2BEB714E69BC}" srcOrd="0" destOrd="0" presId="urn:microsoft.com/office/officeart/2005/8/layout/hierarchy1"/>
    <dgm:cxn modelId="{F95AD7C4-17FE-4EBE-9B1C-94EA27B5D02C}" type="presParOf" srcId="{26E39B6D-D788-4D10-A260-727BC523697E}" destId="{9B8D97BD-2CF1-4140-AD13-47C95EEBCE5D}" srcOrd="1" destOrd="0" presId="urn:microsoft.com/office/officeart/2005/8/layout/hierarchy1"/>
    <dgm:cxn modelId="{D6079FBA-22EA-4C62-A161-73E88321C992}" type="presParOf" srcId="{AAE1E254-FA38-463E-A1ED-43DB988A6B5F}" destId="{06E507AD-A9F0-4D65-A5E3-22D3BBF01EE8}" srcOrd="1" destOrd="0" presId="urn:microsoft.com/office/officeart/2005/8/layout/hierarchy1"/>
    <dgm:cxn modelId="{47A99421-8CCE-4BDE-8658-4C1468CF43B7}" type="presParOf" srcId="{4C90D884-E3EC-401B-9183-3E7905CA4E46}" destId="{DC0D561A-4007-44C9-AD47-0C292F09FA6F}" srcOrd="4" destOrd="0" presId="urn:microsoft.com/office/officeart/2005/8/layout/hierarchy1"/>
    <dgm:cxn modelId="{FE96C6EE-12D6-41CE-AEB2-DC5A5DB7BFF2}" type="presParOf" srcId="{4C90D884-E3EC-401B-9183-3E7905CA4E46}" destId="{5AAAD742-502B-4859-8748-FE375D751BB7}" srcOrd="5" destOrd="0" presId="urn:microsoft.com/office/officeart/2005/8/layout/hierarchy1"/>
    <dgm:cxn modelId="{6B907CCE-926D-4797-B21C-D90AB89812F6}" type="presParOf" srcId="{5AAAD742-502B-4859-8748-FE375D751BB7}" destId="{D157EE40-1AE3-4E0F-8A88-02708CB9B0C3}" srcOrd="0" destOrd="0" presId="urn:microsoft.com/office/officeart/2005/8/layout/hierarchy1"/>
    <dgm:cxn modelId="{BB8D815C-AC1D-4675-BC30-BF9E5338FDFF}" type="presParOf" srcId="{D157EE40-1AE3-4E0F-8A88-02708CB9B0C3}" destId="{38576E47-C321-4670-8D65-502AAD0A6D7F}" srcOrd="0" destOrd="0" presId="urn:microsoft.com/office/officeart/2005/8/layout/hierarchy1"/>
    <dgm:cxn modelId="{08735B6A-5EBA-48B4-96AE-4D671E3CA274}" type="presParOf" srcId="{D157EE40-1AE3-4E0F-8A88-02708CB9B0C3}" destId="{F12CA005-2D8D-4CB1-BCBD-4D87C00CB690}" srcOrd="1" destOrd="0" presId="urn:microsoft.com/office/officeart/2005/8/layout/hierarchy1"/>
    <dgm:cxn modelId="{4B64FD09-B5A6-43A2-A65D-E8719B7391D3}" type="presParOf" srcId="{5AAAD742-502B-4859-8748-FE375D751BB7}" destId="{A988DF99-9EF8-4447-902F-4D0A978913E4}" srcOrd="1" destOrd="0" presId="urn:microsoft.com/office/officeart/2005/8/layout/hierarchy1"/>
    <dgm:cxn modelId="{520B8FDF-F6A2-4179-8C5F-101D77C206D4}" type="presParOf" srcId="{A988DF99-9EF8-4447-902F-4D0A978913E4}" destId="{9F705CB6-933B-4203-A479-A97DDF97E95F}" srcOrd="0" destOrd="0" presId="urn:microsoft.com/office/officeart/2005/8/layout/hierarchy1"/>
    <dgm:cxn modelId="{3F20C546-43B5-44B9-9081-8FFE94C09FCE}" type="presParOf" srcId="{A988DF99-9EF8-4447-902F-4D0A978913E4}" destId="{EA4B38F4-0EA0-47B9-8C88-EF2A5B24AECD}" srcOrd="1" destOrd="0" presId="urn:microsoft.com/office/officeart/2005/8/layout/hierarchy1"/>
    <dgm:cxn modelId="{24169BF2-F276-4563-8017-65F0EF81727A}" type="presParOf" srcId="{EA4B38F4-0EA0-47B9-8C88-EF2A5B24AECD}" destId="{02EFBB20-26A1-4E2D-BFC4-A7D9AE56D0E6}" srcOrd="0" destOrd="0" presId="urn:microsoft.com/office/officeart/2005/8/layout/hierarchy1"/>
    <dgm:cxn modelId="{5F076B9F-3FF4-4F72-966C-D468EB86D674}" type="presParOf" srcId="{02EFBB20-26A1-4E2D-BFC4-A7D9AE56D0E6}" destId="{4DC4F997-D309-4DFE-9228-039AEE456FD8}" srcOrd="0" destOrd="0" presId="urn:microsoft.com/office/officeart/2005/8/layout/hierarchy1"/>
    <dgm:cxn modelId="{0193F3E0-181E-4ADB-A315-118DB11E88C3}" type="presParOf" srcId="{02EFBB20-26A1-4E2D-BFC4-A7D9AE56D0E6}" destId="{3FCE0296-E00E-499B-986C-A3798A4374A5}" srcOrd="1" destOrd="0" presId="urn:microsoft.com/office/officeart/2005/8/layout/hierarchy1"/>
    <dgm:cxn modelId="{23E39524-E67E-4E0A-86D3-58458CE7C0F2}" type="presParOf" srcId="{EA4B38F4-0EA0-47B9-8C88-EF2A5B24AECD}" destId="{6681860B-F3D3-4222-AF64-7DCA0134C929}" srcOrd="1" destOrd="0" presId="urn:microsoft.com/office/officeart/2005/8/layout/hierarchy1"/>
    <dgm:cxn modelId="{D3BF9943-A5C4-4DF9-8DBA-218C5AE267DC}" type="presParOf" srcId="{4C90D884-E3EC-401B-9183-3E7905CA4E46}" destId="{606C33EE-7242-4CB2-A0A4-1CD66FA0F28F}" srcOrd="6" destOrd="0" presId="urn:microsoft.com/office/officeart/2005/8/layout/hierarchy1"/>
    <dgm:cxn modelId="{A665244B-E7F0-4E76-8707-F96337B8EAC4}" type="presParOf" srcId="{4C90D884-E3EC-401B-9183-3E7905CA4E46}" destId="{EAC34932-F6A8-4F38-BA26-1E6615B94B97}" srcOrd="7" destOrd="0" presId="urn:microsoft.com/office/officeart/2005/8/layout/hierarchy1"/>
    <dgm:cxn modelId="{9830D951-4D91-4ADB-8EFA-A34FE47358F9}" type="presParOf" srcId="{EAC34932-F6A8-4F38-BA26-1E6615B94B97}" destId="{76240B66-9005-4C24-A1D5-EF73673DDBE5}" srcOrd="0" destOrd="0" presId="urn:microsoft.com/office/officeart/2005/8/layout/hierarchy1"/>
    <dgm:cxn modelId="{CA869038-42A2-4894-8D5C-8CD9ABC81449}" type="presParOf" srcId="{76240B66-9005-4C24-A1D5-EF73673DDBE5}" destId="{A00A6D44-74A2-480C-BA81-94CC2B34B196}" srcOrd="0" destOrd="0" presId="urn:microsoft.com/office/officeart/2005/8/layout/hierarchy1"/>
    <dgm:cxn modelId="{AD8D3BB0-072C-4E6C-B94E-9C40EACC2B8E}" type="presParOf" srcId="{76240B66-9005-4C24-A1D5-EF73673DDBE5}" destId="{9EBDDAD3-81F4-4A63-9396-89C404D63C2F}" srcOrd="1" destOrd="0" presId="urn:microsoft.com/office/officeart/2005/8/layout/hierarchy1"/>
    <dgm:cxn modelId="{24565287-F9A4-4B6C-A29C-C922EBD8AB0D}" type="presParOf" srcId="{EAC34932-F6A8-4F38-BA26-1E6615B94B97}" destId="{2ABB669C-321F-4952-9C67-7F22608E7678}" srcOrd="1" destOrd="0" presId="urn:microsoft.com/office/officeart/2005/8/layout/hierarchy1"/>
    <dgm:cxn modelId="{263C4D2C-90F8-49F4-83DA-E0F9B5758AD3}" type="presParOf" srcId="{2ABB669C-321F-4952-9C67-7F22608E7678}" destId="{8A9B5502-20C6-46AF-A68B-703DF3DB2D31}" srcOrd="0" destOrd="0" presId="urn:microsoft.com/office/officeart/2005/8/layout/hierarchy1"/>
    <dgm:cxn modelId="{33A048A7-9F48-4A81-9D9B-F3B05F8394C0}" type="presParOf" srcId="{2ABB669C-321F-4952-9C67-7F22608E7678}" destId="{53E2BD54-C9ED-4525-B083-4267132351F4}" srcOrd="1" destOrd="0" presId="urn:microsoft.com/office/officeart/2005/8/layout/hierarchy1"/>
    <dgm:cxn modelId="{12392575-A97F-41AB-AFB3-F7FF17C4EFF6}" type="presParOf" srcId="{53E2BD54-C9ED-4525-B083-4267132351F4}" destId="{0D538665-3603-4FD7-B294-A984A34681E9}" srcOrd="0" destOrd="0" presId="urn:microsoft.com/office/officeart/2005/8/layout/hierarchy1"/>
    <dgm:cxn modelId="{BB350D48-6863-412F-8FE2-8F47C4399447}" type="presParOf" srcId="{0D538665-3603-4FD7-B294-A984A34681E9}" destId="{0A9CCE49-B93F-4351-82E5-C52C66494ADC}" srcOrd="0" destOrd="0" presId="urn:microsoft.com/office/officeart/2005/8/layout/hierarchy1"/>
    <dgm:cxn modelId="{91E1FCBE-932D-4B5E-8B12-F3CE12AD0D0E}" type="presParOf" srcId="{0D538665-3603-4FD7-B294-A984A34681E9}" destId="{BDDD3855-918C-4C2D-81CC-EA46B79988CB}" srcOrd="1" destOrd="0" presId="urn:microsoft.com/office/officeart/2005/8/layout/hierarchy1"/>
    <dgm:cxn modelId="{0235D2DB-AE91-46EE-91F2-4236A3F7C44D}" type="presParOf" srcId="{53E2BD54-C9ED-4525-B083-4267132351F4}" destId="{BD0A23F1-E06B-4063-9767-8FE69858F964}" srcOrd="1" destOrd="0" presId="urn:microsoft.com/office/officeart/2005/8/layout/hierarchy1"/>
    <dgm:cxn modelId="{060E8459-94BF-46B7-9B27-A8A59DBAB88D}" type="presParOf" srcId="{4C90D884-E3EC-401B-9183-3E7905CA4E46}" destId="{D1AE49A6-6020-40AD-BD76-9105D113D01C}" srcOrd="8" destOrd="0" presId="urn:microsoft.com/office/officeart/2005/8/layout/hierarchy1"/>
    <dgm:cxn modelId="{F0B9E957-6CF5-4ECB-ABB7-8CDBF9497BD2}" type="presParOf" srcId="{4C90D884-E3EC-401B-9183-3E7905CA4E46}" destId="{82B370D8-4C12-4705-97D1-CFF096872997}" srcOrd="9" destOrd="0" presId="urn:microsoft.com/office/officeart/2005/8/layout/hierarchy1"/>
    <dgm:cxn modelId="{009A39F2-1518-4BD9-AD60-8868717574CD}" type="presParOf" srcId="{82B370D8-4C12-4705-97D1-CFF096872997}" destId="{4F69DAA9-31A5-4D1D-8165-8BD93247687C}" srcOrd="0" destOrd="0" presId="urn:microsoft.com/office/officeart/2005/8/layout/hierarchy1"/>
    <dgm:cxn modelId="{C0445FCD-8D5A-45BC-954F-48691EF44DD7}" type="presParOf" srcId="{4F69DAA9-31A5-4D1D-8165-8BD93247687C}" destId="{08A647EE-40C0-4BB7-8F47-FC74C633FA79}" srcOrd="0" destOrd="0" presId="urn:microsoft.com/office/officeart/2005/8/layout/hierarchy1"/>
    <dgm:cxn modelId="{CDD447BD-1417-42CA-A792-28D2CBAD5962}" type="presParOf" srcId="{4F69DAA9-31A5-4D1D-8165-8BD93247687C}" destId="{0A4E5808-129A-4616-9449-D8FE035F7B37}" srcOrd="1" destOrd="0" presId="urn:microsoft.com/office/officeart/2005/8/layout/hierarchy1"/>
    <dgm:cxn modelId="{CC2E56C3-AECE-441C-AF05-F0CA907B903E}" type="presParOf" srcId="{82B370D8-4C12-4705-97D1-CFF096872997}" destId="{5F8E0106-9FB7-4623-96B4-9F58EA9EF0BB}" srcOrd="1" destOrd="0" presId="urn:microsoft.com/office/officeart/2005/8/layout/hierarchy1"/>
    <dgm:cxn modelId="{86F6F27B-42A4-41C8-9B1A-BE9FC46E1779}" type="presParOf" srcId="{5F8E0106-9FB7-4623-96B4-9F58EA9EF0BB}" destId="{194D1184-2049-48B2-B4E4-A83D625DA35A}" srcOrd="0" destOrd="0" presId="urn:microsoft.com/office/officeart/2005/8/layout/hierarchy1"/>
    <dgm:cxn modelId="{71037BB8-30C5-48AF-A4CE-77D7B364C1B1}" type="presParOf" srcId="{5F8E0106-9FB7-4623-96B4-9F58EA9EF0BB}" destId="{2EB491EC-A4B1-42C9-9C32-A4BA355A933A}" srcOrd="1" destOrd="0" presId="urn:microsoft.com/office/officeart/2005/8/layout/hierarchy1"/>
    <dgm:cxn modelId="{083A12FC-D514-4091-BFBD-840F83BB649B}" type="presParOf" srcId="{2EB491EC-A4B1-42C9-9C32-A4BA355A933A}" destId="{7861C0E9-D24B-4789-AAE8-0F7EF40D64F0}" srcOrd="0" destOrd="0" presId="urn:microsoft.com/office/officeart/2005/8/layout/hierarchy1"/>
    <dgm:cxn modelId="{A106755B-5A55-4CE0-A357-912E859C908A}" type="presParOf" srcId="{7861C0E9-D24B-4789-AAE8-0F7EF40D64F0}" destId="{5B0FE5CC-889C-4F8C-9C39-AD3223878623}" srcOrd="0" destOrd="0" presId="urn:microsoft.com/office/officeart/2005/8/layout/hierarchy1"/>
    <dgm:cxn modelId="{E1E13694-DE75-48B5-A62A-4EBDC0E781B7}" type="presParOf" srcId="{7861C0E9-D24B-4789-AAE8-0F7EF40D64F0}" destId="{E18AF6F5-CDF2-47F4-AD1F-9F9D965247FE}" srcOrd="1" destOrd="0" presId="urn:microsoft.com/office/officeart/2005/8/layout/hierarchy1"/>
    <dgm:cxn modelId="{B0E4916D-6A53-4F39-A43C-580E4A760057}" type="presParOf" srcId="{2EB491EC-A4B1-42C9-9C32-A4BA355A933A}" destId="{A9E50DBB-A0F1-4AFD-A069-67E205960F74}" srcOrd="1" destOrd="0" presId="urn:microsoft.com/office/officeart/2005/8/layout/hierarchy1"/>
    <dgm:cxn modelId="{F5A5636B-16C8-4125-912C-7A9F8EF651DF}" type="presParOf" srcId="{4C90D884-E3EC-401B-9183-3E7905CA4E46}" destId="{CD73FE39-0255-49C8-AE86-D754709D6737}" srcOrd="10" destOrd="0" presId="urn:microsoft.com/office/officeart/2005/8/layout/hierarchy1"/>
    <dgm:cxn modelId="{C9DFA79E-927E-4697-868A-8CB58D28E652}" type="presParOf" srcId="{4C90D884-E3EC-401B-9183-3E7905CA4E46}" destId="{32D25573-6D78-454E-82E3-7F6049740E4A}" srcOrd="11" destOrd="0" presId="urn:microsoft.com/office/officeart/2005/8/layout/hierarchy1"/>
    <dgm:cxn modelId="{424E11E1-101D-4BD3-A31D-5A2FFC9EAE77}" type="presParOf" srcId="{32D25573-6D78-454E-82E3-7F6049740E4A}" destId="{D57788B6-EE3D-4478-AF39-66EC59BB454B}" srcOrd="0" destOrd="0" presId="urn:microsoft.com/office/officeart/2005/8/layout/hierarchy1"/>
    <dgm:cxn modelId="{DCF9AB37-CBB8-4435-9C51-D4035CDA2BA9}" type="presParOf" srcId="{D57788B6-EE3D-4478-AF39-66EC59BB454B}" destId="{85E38C89-5CC2-4D23-B7A1-0637CAD19C3C}" srcOrd="0" destOrd="0" presId="urn:microsoft.com/office/officeart/2005/8/layout/hierarchy1"/>
    <dgm:cxn modelId="{301A976E-0CA9-4537-8034-CDC0F4D5D6E0}" type="presParOf" srcId="{D57788B6-EE3D-4478-AF39-66EC59BB454B}" destId="{947BE137-F1D4-4609-831D-514240D5270F}" srcOrd="1" destOrd="0" presId="urn:microsoft.com/office/officeart/2005/8/layout/hierarchy1"/>
    <dgm:cxn modelId="{B0A26DD0-7BC3-48CC-AB73-72E3EF2DB111}" type="presParOf" srcId="{32D25573-6D78-454E-82E3-7F6049740E4A}" destId="{BA145A6C-C982-438C-9916-512F53BFD25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208AB0-69E6-4BC9-BD1C-A56CE5FFC30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TW" altLang="en-US"/>
        </a:p>
      </dgm:t>
    </dgm:pt>
    <dgm:pt modelId="{C114A407-2C80-4E6C-87C8-4158B6D16C4C}">
      <dgm:prSet phldrT="[文字]" custT="1"/>
      <dgm:spPr/>
      <dgm:t>
        <a:bodyPr/>
        <a:lstStyle/>
        <a:p>
          <a:r>
            <a:rPr lang="en-US" sz="2800"/>
            <a:t>A</a:t>
          </a:r>
          <a:r>
            <a:rPr lang="zh-TW" sz="2800"/>
            <a:t>投資人 </a:t>
          </a:r>
          <a:r>
            <a:rPr lang="zh-TW" altLang="en-US" sz="2800"/>
            <a:t>       </a:t>
          </a:r>
          <a:r>
            <a:rPr lang="zh-TW" sz="2800"/>
            <a:t>投資</a:t>
          </a:r>
          <a:r>
            <a:rPr lang="en-US" sz="2800"/>
            <a:t>2330</a:t>
          </a:r>
          <a:endParaRPr lang="zh-TW" altLang="en-US" sz="2800"/>
        </a:p>
      </dgm:t>
    </dgm:pt>
    <dgm:pt modelId="{06043BDC-4D80-4B4C-8509-0C86FB3D0CD3}" type="parTrans" cxnId="{29794B55-38CD-4051-AE95-EB74F6EAA4EB}">
      <dgm:prSet/>
      <dgm:spPr/>
      <dgm:t>
        <a:bodyPr/>
        <a:lstStyle/>
        <a:p>
          <a:endParaRPr lang="zh-TW" altLang="en-US"/>
        </a:p>
      </dgm:t>
    </dgm:pt>
    <dgm:pt modelId="{67F3CEE1-C00C-4666-892D-1BF3484D2AA9}" type="sibTrans" cxnId="{29794B55-38CD-4051-AE95-EB74F6EAA4EB}">
      <dgm:prSet/>
      <dgm:spPr/>
      <dgm:t>
        <a:bodyPr/>
        <a:lstStyle/>
        <a:p>
          <a:endParaRPr lang="zh-TW" altLang="en-US"/>
        </a:p>
      </dgm:t>
    </dgm:pt>
    <dgm:pt modelId="{AC4685B8-566C-4E37-B5CA-FF200738131A}">
      <dgm:prSet phldrT="[文字]" custT="1"/>
      <dgm:spPr/>
      <dgm:t>
        <a:bodyPr/>
        <a:lstStyle/>
        <a:p>
          <a:r>
            <a:rPr lang="zh-TW" sz="2000"/>
            <a:t>自行買入</a:t>
          </a:r>
          <a:r>
            <a:rPr lang="en-US" sz="2000"/>
            <a:t> 3</a:t>
          </a:r>
          <a:r>
            <a:rPr lang="zh-TW" sz="2000"/>
            <a:t>張</a:t>
          </a:r>
          <a:r>
            <a:rPr lang="zh-TW" altLang="en-US" sz="2000"/>
            <a:t> </a:t>
          </a:r>
          <a:endParaRPr lang="en-US" altLang="zh-TW" sz="2000"/>
        </a:p>
        <a:p>
          <a:r>
            <a:rPr lang="zh-TW" sz="2000"/>
            <a:t>定期定額買入 </a:t>
          </a:r>
          <a:r>
            <a:rPr lang="en-US" sz="2000"/>
            <a:t>2.5</a:t>
          </a:r>
          <a:r>
            <a:rPr lang="zh-TW" sz="2000"/>
            <a:t>張</a:t>
          </a:r>
          <a:endParaRPr lang="zh-TW" altLang="en-US" sz="2000"/>
        </a:p>
      </dgm:t>
    </dgm:pt>
    <dgm:pt modelId="{5530F65E-B619-46BC-ADE6-C91A06C31BC4}" type="parTrans" cxnId="{38C375B8-86FC-4226-9AE7-9711CECDA344}">
      <dgm:prSet/>
      <dgm:spPr/>
      <dgm:t>
        <a:bodyPr/>
        <a:lstStyle/>
        <a:p>
          <a:endParaRPr lang="zh-TW" altLang="en-US"/>
        </a:p>
      </dgm:t>
    </dgm:pt>
    <dgm:pt modelId="{BE3982FF-546E-451B-9C40-15CF330B7677}" type="sibTrans" cxnId="{38C375B8-86FC-4226-9AE7-9711CECDA344}">
      <dgm:prSet/>
      <dgm:spPr/>
      <dgm:t>
        <a:bodyPr/>
        <a:lstStyle/>
        <a:p>
          <a:endParaRPr lang="zh-TW" altLang="en-US"/>
        </a:p>
      </dgm:t>
    </dgm:pt>
    <dgm:pt modelId="{71EF436C-12D5-4355-B1E0-F08D2A9EFF09}">
      <dgm:prSet phldrT="[文字]" custT="1"/>
      <dgm:spPr/>
      <dgm:t>
        <a:bodyPr/>
        <a:lstStyle/>
        <a:p>
          <a:r>
            <a:rPr lang="zh-TW" altLang="en-US" sz="1800" dirty="0" smtClean="0"/>
            <a:t>一般綜合</a:t>
          </a:r>
          <a:r>
            <a:rPr lang="zh-TW" altLang="en-US" sz="1800" dirty="0"/>
            <a:t>交易帳戶</a:t>
          </a:r>
          <a:r>
            <a:rPr lang="en-US" altLang="zh-TW" sz="1800" dirty="0" smtClean="0"/>
            <a:t>-</a:t>
          </a:r>
          <a:r>
            <a:rPr lang="zh-TW" altLang="en-US" sz="1800" dirty="0" smtClean="0"/>
            <a:t>賣出</a:t>
          </a:r>
          <a:endParaRPr lang="en-US" altLang="zh-TW" sz="1800" dirty="0" smtClean="0"/>
        </a:p>
        <a:p>
          <a:r>
            <a:rPr lang="en-US" altLang="zh-TW" sz="1800" dirty="0" smtClean="0"/>
            <a:t>885555-</a:t>
          </a:r>
          <a:r>
            <a:rPr lang="zh-TW" altLang="en-US" sz="1800" dirty="0" smtClean="0"/>
            <a:t>檢查碼</a:t>
          </a:r>
          <a:endParaRPr lang="en-US" altLang="zh-TW" sz="1800" dirty="0" smtClean="0"/>
        </a:p>
        <a:p>
          <a:r>
            <a:rPr lang="en-US" altLang="zh-TW" sz="1800" dirty="0" smtClean="0"/>
            <a:t>995555-</a:t>
          </a:r>
          <a:r>
            <a:rPr lang="zh-TW" altLang="en-US" sz="1800" dirty="0" smtClean="0"/>
            <a:t>檢查碼</a:t>
          </a:r>
          <a:endParaRPr lang="zh-TW" altLang="en-US" sz="1800" dirty="0"/>
        </a:p>
      </dgm:t>
    </dgm:pt>
    <dgm:pt modelId="{92E303C3-3787-4C86-9DF5-A8ADA5F9B210}" type="parTrans" cxnId="{8FBF4856-3196-4488-A1AF-9E074CC1BA56}">
      <dgm:prSet/>
      <dgm:spPr/>
      <dgm:t>
        <a:bodyPr/>
        <a:lstStyle/>
        <a:p>
          <a:endParaRPr lang="zh-TW" altLang="en-US"/>
        </a:p>
      </dgm:t>
    </dgm:pt>
    <dgm:pt modelId="{350675E0-9CC8-46DF-8488-CE297B55CBB2}" type="sibTrans" cxnId="{8FBF4856-3196-4488-A1AF-9E074CC1BA56}">
      <dgm:prSet/>
      <dgm:spPr/>
      <dgm:t>
        <a:bodyPr/>
        <a:lstStyle/>
        <a:p>
          <a:endParaRPr lang="zh-TW" altLang="en-US"/>
        </a:p>
      </dgm:t>
    </dgm:pt>
    <dgm:pt modelId="{C5E6E57D-99C5-49C0-9550-8D0CB90E52B9}">
      <dgm:prSet phldrT="[文字]" custT="1"/>
      <dgm:spPr/>
      <dgm:t>
        <a:bodyPr/>
        <a:lstStyle/>
        <a:p>
          <a:r>
            <a:rPr lang="zh-TW" altLang="en-US" sz="2000" dirty="0" smtClean="0"/>
            <a:t>由</a:t>
          </a:r>
          <a:r>
            <a:rPr lang="en-US" altLang="zh-TW" sz="2000" dirty="0" smtClean="0"/>
            <a:t>A</a:t>
          </a:r>
          <a:r>
            <a:rPr lang="zh-TW" altLang="en-US" sz="2000" dirty="0" smtClean="0"/>
            <a:t>交易帳號賣出</a:t>
          </a:r>
          <a:endParaRPr lang="zh-TW" altLang="en-US" sz="2000" dirty="0"/>
        </a:p>
      </dgm:t>
    </dgm:pt>
    <dgm:pt modelId="{6FC2C9DC-354B-43FE-9AB9-7163E131E916}" type="sibTrans" cxnId="{8E29BF6D-C603-428C-931F-4330B87125F1}">
      <dgm:prSet/>
      <dgm:spPr/>
      <dgm:t>
        <a:bodyPr/>
        <a:lstStyle/>
        <a:p>
          <a:endParaRPr lang="zh-TW" altLang="en-US"/>
        </a:p>
      </dgm:t>
    </dgm:pt>
    <dgm:pt modelId="{CFE1C95C-991E-4407-B62B-E122C8917697}" type="parTrans" cxnId="{8E29BF6D-C603-428C-931F-4330B87125F1}">
      <dgm:prSet/>
      <dgm:spPr/>
      <dgm:t>
        <a:bodyPr/>
        <a:lstStyle/>
        <a:p>
          <a:endParaRPr lang="zh-TW" altLang="en-US"/>
        </a:p>
      </dgm:t>
    </dgm:pt>
    <dgm:pt modelId="{D2B0A138-5A48-4A3A-A7C4-593D07188ABC}" type="pres">
      <dgm:prSet presAssocID="{C1208AB0-69E6-4BC9-BD1C-A56CE5FFC30B}" presName="hierChild1" presStyleCnt="0">
        <dgm:presLayoutVars>
          <dgm:chPref val="1"/>
          <dgm:dir/>
          <dgm:animOne val="branch"/>
          <dgm:animLvl val="lvl"/>
          <dgm:resizeHandles/>
        </dgm:presLayoutVars>
      </dgm:prSet>
      <dgm:spPr/>
      <dgm:t>
        <a:bodyPr/>
        <a:lstStyle/>
        <a:p>
          <a:endParaRPr lang="zh-TW" altLang="en-US"/>
        </a:p>
      </dgm:t>
    </dgm:pt>
    <dgm:pt modelId="{2677AE61-ACD2-46D5-84F6-F3A898C4E440}" type="pres">
      <dgm:prSet presAssocID="{C114A407-2C80-4E6C-87C8-4158B6D16C4C}" presName="hierRoot1" presStyleCnt="0"/>
      <dgm:spPr/>
    </dgm:pt>
    <dgm:pt modelId="{FD2B6AEE-3F1D-4EDE-B374-F60662A2BA89}" type="pres">
      <dgm:prSet presAssocID="{C114A407-2C80-4E6C-87C8-4158B6D16C4C}" presName="composite" presStyleCnt="0"/>
      <dgm:spPr/>
    </dgm:pt>
    <dgm:pt modelId="{A0ADF43B-61ED-4C31-8787-BE8D002EA4DF}" type="pres">
      <dgm:prSet presAssocID="{C114A407-2C80-4E6C-87C8-4158B6D16C4C}" presName="background" presStyleLbl="node0" presStyleIdx="0" presStyleCnt="1"/>
      <dgm:spPr/>
    </dgm:pt>
    <dgm:pt modelId="{C965655A-47B7-4F2D-8CC7-8ECFDEE54EBE}" type="pres">
      <dgm:prSet presAssocID="{C114A407-2C80-4E6C-87C8-4158B6D16C4C}" presName="text" presStyleLbl="fgAcc0" presStyleIdx="0" presStyleCnt="1">
        <dgm:presLayoutVars>
          <dgm:chPref val="3"/>
        </dgm:presLayoutVars>
      </dgm:prSet>
      <dgm:spPr/>
      <dgm:t>
        <a:bodyPr/>
        <a:lstStyle/>
        <a:p>
          <a:endParaRPr lang="zh-TW" altLang="en-US"/>
        </a:p>
      </dgm:t>
    </dgm:pt>
    <dgm:pt modelId="{7B1E0296-718C-44C0-9F9C-DF1B3A68A3C2}" type="pres">
      <dgm:prSet presAssocID="{C114A407-2C80-4E6C-87C8-4158B6D16C4C}" presName="hierChild2" presStyleCnt="0"/>
      <dgm:spPr/>
    </dgm:pt>
    <dgm:pt modelId="{86706754-E5D9-4B67-BD73-1416E27433B4}" type="pres">
      <dgm:prSet presAssocID="{5530F65E-B619-46BC-ADE6-C91A06C31BC4}" presName="Name10" presStyleLbl="parChTrans1D2" presStyleIdx="0" presStyleCnt="1"/>
      <dgm:spPr/>
      <dgm:t>
        <a:bodyPr/>
        <a:lstStyle/>
        <a:p>
          <a:endParaRPr lang="zh-TW" altLang="en-US"/>
        </a:p>
      </dgm:t>
    </dgm:pt>
    <dgm:pt modelId="{B1917708-67B2-4771-B8D7-9CD00E04BFBC}" type="pres">
      <dgm:prSet presAssocID="{AC4685B8-566C-4E37-B5CA-FF200738131A}" presName="hierRoot2" presStyleCnt="0"/>
      <dgm:spPr/>
    </dgm:pt>
    <dgm:pt modelId="{99DC276A-3F20-4BCA-8A49-8CA0AAA4F729}" type="pres">
      <dgm:prSet presAssocID="{AC4685B8-566C-4E37-B5CA-FF200738131A}" presName="composite2" presStyleCnt="0"/>
      <dgm:spPr/>
    </dgm:pt>
    <dgm:pt modelId="{E94D1DF1-314B-4087-B85C-B9CDC771B815}" type="pres">
      <dgm:prSet presAssocID="{AC4685B8-566C-4E37-B5CA-FF200738131A}" presName="background2" presStyleLbl="node2" presStyleIdx="0" presStyleCnt="1"/>
      <dgm:spPr/>
    </dgm:pt>
    <dgm:pt modelId="{311C9770-D254-4E3D-8B75-FE628AB5CA23}" type="pres">
      <dgm:prSet presAssocID="{AC4685B8-566C-4E37-B5CA-FF200738131A}" presName="text2" presStyleLbl="fgAcc2" presStyleIdx="0" presStyleCnt="1" custScaleX="136128">
        <dgm:presLayoutVars>
          <dgm:chPref val="3"/>
        </dgm:presLayoutVars>
      </dgm:prSet>
      <dgm:spPr/>
      <dgm:t>
        <a:bodyPr/>
        <a:lstStyle/>
        <a:p>
          <a:endParaRPr lang="zh-TW" altLang="en-US"/>
        </a:p>
      </dgm:t>
    </dgm:pt>
    <dgm:pt modelId="{F06F8E65-A792-4F4B-AF0A-59B55FCD09B2}" type="pres">
      <dgm:prSet presAssocID="{AC4685B8-566C-4E37-B5CA-FF200738131A}" presName="hierChild3" presStyleCnt="0"/>
      <dgm:spPr/>
    </dgm:pt>
    <dgm:pt modelId="{28ED4FE0-0750-42B7-A2C6-EFBB20E9EE7F}" type="pres">
      <dgm:prSet presAssocID="{92E303C3-3787-4C86-9DF5-A8ADA5F9B210}" presName="Name17" presStyleLbl="parChTrans1D3" presStyleIdx="0" presStyleCnt="2"/>
      <dgm:spPr/>
      <dgm:t>
        <a:bodyPr/>
        <a:lstStyle/>
        <a:p>
          <a:endParaRPr lang="zh-TW" altLang="en-US"/>
        </a:p>
      </dgm:t>
    </dgm:pt>
    <dgm:pt modelId="{E4DE45E4-CCD0-48A6-BFDE-F16DFFE4CC26}" type="pres">
      <dgm:prSet presAssocID="{71EF436C-12D5-4355-B1E0-F08D2A9EFF09}" presName="hierRoot3" presStyleCnt="0"/>
      <dgm:spPr/>
    </dgm:pt>
    <dgm:pt modelId="{7FD0D3BD-0209-4027-BA5E-755E89B2DF2F}" type="pres">
      <dgm:prSet presAssocID="{71EF436C-12D5-4355-B1E0-F08D2A9EFF09}" presName="composite3" presStyleCnt="0"/>
      <dgm:spPr/>
    </dgm:pt>
    <dgm:pt modelId="{E6B4A5DC-733A-4D3D-81B1-D99EE50BF50E}" type="pres">
      <dgm:prSet presAssocID="{71EF436C-12D5-4355-B1E0-F08D2A9EFF09}" presName="background3" presStyleLbl="node3" presStyleIdx="0" presStyleCnt="2"/>
      <dgm:spPr/>
    </dgm:pt>
    <dgm:pt modelId="{28156E73-F473-49BD-9226-3FB0FCF09B2B}" type="pres">
      <dgm:prSet presAssocID="{71EF436C-12D5-4355-B1E0-F08D2A9EFF09}" presName="text3" presStyleLbl="fgAcc3" presStyleIdx="0" presStyleCnt="2" custScaleX="161895">
        <dgm:presLayoutVars>
          <dgm:chPref val="3"/>
        </dgm:presLayoutVars>
      </dgm:prSet>
      <dgm:spPr/>
      <dgm:t>
        <a:bodyPr/>
        <a:lstStyle/>
        <a:p>
          <a:endParaRPr lang="zh-TW" altLang="en-US"/>
        </a:p>
      </dgm:t>
    </dgm:pt>
    <dgm:pt modelId="{C2B0845A-9C86-47EA-9375-98124877583C}" type="pres">
      <dgm:prSet presAssocID="{71EF436C-12D5-4355-B1E0-F08D2A9EFF09}" presName="hierChild4" presStyleCnt="0"/>
      <dgm:spPr/>
    </dgm:pt>
    <dgm:pt modelId="{F7E770B4-D77E-46F8-9012-3AA0C373ECED}" type="pres">
      <dgm:prSet presAssocID="{CFE1C95C-991E-4407-B62B-E122C8917697}" presName="Name17" presStyleLbl="parChTrans1D3" presStyleIdx="1" presStyleCnt="2"/>
      <dgm:spPr/>
      <dgm:t>
        <a:bodyPr/>
        <a:lstStyle/>
        <a:p>
          <a:endParaRPr lang="zh-TW" altLang="en-US"/>
        </a:p>
      </dgm:t>
    </dgm:pt>
    <dgm:pt modelId="{01DF2882-E602-45F5-B93F-511000F1EB88}" type="pres">
      <dgm:prSet presAssocID="{C5E6E57D-99C5-49C0-9550-8D0CB90E52B9}" presName="hierRoot3" presStyleCnt="0"/>
      <dgm:spPr/>
    </dgm:pt>
    <dgm:pt modelId="{A43712EF-363F-489B-9EE6-E80158BDBB8F}" type="pres">
      <dgm:prSet presAssocID="{C5E6E57D-99C5-49C0-9550-8D0CB90E52B9}" presName="composite3" presStyleCnt="0"/>
      <dgm:spPr/>
    </dgm:pt>
    <dgm:pt modelId="{AA5C9DA0-930A-4636-A040-ECA14D2D326F}" type="pres">
      <dgm:prSet presAssocID="{C5E6E57D-99C5-49C0-9550-8D0CB90E52B9}" presName="background3" presStyleLbl="node3" presStyleIdx="1" presStyleCnt="2"/>
      <dgm:spPr/>
    </dgm:pt>
    <dgm:pt modelId="{7B6E3F58-9922-48B5-AC99-F9CE3C3B809D}" type="pres">
      <dgm:prSet presAssocID="{C5E6E57D-99C5-49C0-9550-8D0CB90E52B9}" presName="text3" presStyleLbl="fgAcc3" presStyleIdx="1" presStyleCnt="2">
        <dgm:presLayoutVars>
          <dgm:chPref val="3"/>
        </dgm:presLayoutVars>
      </dgm:prSet>
      <dgm:spPr/>
      <dgm:t>
        <a:bodyPr/>
        <a:lstStyle/>
        <a:p>
          <a:endParaRPr lang="zh-TW" altLang="en-US"/>
        </a:p>
      </dgm:t>
    </dgm:pt>
    <dgm:pt modelId="{A7846122-5B8F-4B3C-BF55-4822E2E8FC3F}" type="pres">
      <dgm:prSet presAssocID="{C5E6E57D-99C5-49C0-9550-8D0CB90E52B9}" presName="hierChild4" presStyleCnt="0"/>
      <dgm:spPr/>
    </dgm:pt>
  </dgm:ptLst>
  <dgm:cxnLst>
    <dgm:cxn modelId="{D98E05EC-0EA6-4CA0-85E0-33C31C7A9507}" type="presOf" srcId="{CFE1C95C-991E-4407-B62B-E122C8917697}" destId="{F7E770B4-D77E-46F8-9012-3AA0C373ECED}" srcOrd="0" destOrd="0" presId="urn:microsoft.com/office/officeart/2005/8/layout/hierarchy1"/>
    <dgm:cxn modelId="{C8AC16FB-D976-4C79-ACAC-479E20456774}" type="presOf" srcId="{AC4685B8-566C-4E37-B5CA-FF200738131A}" destId="{311C9770-D254-4E3D-8B75-FE628AB5CA23}" srcOrd="0" destOrd="0" presId="urn:microsoft.com/office/officeart/2005/8/layout/hierarchy1"/>
    <dgm:cxn modelId="{D2846E61-08E8-40D9-AFEE-6C46F63BE438}" type="presOf" srcId="{92E303C3-3787-4C86-9DF5-A8ADA5F9B210}" destId="{28ED4FE0-0750-42B7-A2C6-EFBB20E9EE7F}" srcOrd="0" destOrd="0" presId="urn:microsoft.com/office/officeart/2005/8/layout/hierarchy1"/>
    <dgm:cxn modelId="{7D44C044-1C13-41E7-825A-B46CEF5C8C42}" type="presOf" srcId="{71EF436C-12D5-4355-B1E0-F08D2A9EFF09}" destId="{28156E73-F473-49BD-9226-3FB0FCF09B2B}" srcOrd="0" destOrd="0" presId="urn:microsoft.com/office/officeart/2005/8/layout/hierarchy1"/>
    <dgm:cxn modelId="{DF2CD5CC-D207-4C8A-A36E-811941109C04}" type="presOf" srcId="{C1208AB0-69E6-4BC9-BD1C-A56CE5FFC30B}" destId="{D2B0A138-5A48-4A3A-A7C4-593D07188ABC}" srcOrd="0" destOrd="0" presId="urn:microsoft.com/office/officeart/2005/8/layout/hierarchy1"/>
    <dgm:cxn modelId="{8FBF4856-3196-4488-A1AF-9E074CC1BA56}" srcId="{AC4685B8-566C-4E37-B5CA-FF200738131A}" destId="{71EF436C-12D5-4355-B1E0-F08D2A9EFF09}" srcOrd="0" destOrd="0" parTransId="{92E303C3-3787-4C86-9DF5-A8ADA5F9B210}" sibTransId="{350675E0-9CC8-46DF-8488-CE297B55CBB2}"/>
    <dgm:cxn modelId="{F5801E5B-3C5E-45A9-8E9B-73078695E4B6}" type="presOf" srcId="{5530F65E-B619-46BC-ADE6-C91A06C31BC4}" destId="{86706754-E5D9-4B67-BD73-1416E27433B4}" srcOrd="0" destOrd="0" presId="urn:microsoft.com/office/officeart/2005/8/layout/hierarchy1"/>
    <dgm:cxn modelId="{2BD69349-1E32-4158-9668-F6594E4E957B}" type="presOf" srcId="{C5E6E57D-99C5-49C0-9550-8D0CB90E52B9}" destId="{7B6E3F58-9922-48B5-AC99-F9CE3C3B809D}" srcOrd="0" destOrd="0" presId="urn:microsoft.com/office/officeart/2005/8/layout/hierarchy1"/>
    <dgm:cxn modelId="{38C375B8-86FC-4226-9AE7-9711CECDA344}" srcId="{C114A407-2C80-4E6C-87C8-4158B6D16C4C}" destId="{AC4685B8-566C-4E37-B5CA-FF200738131A}" srcOrd="0" destOrd="0" parTransId="{5530F65E-B619-46BC-ADE6-C91A06C31BC4}" sibTransId="{BE3982FF-546E-451B-9C40-15CF330B7677}"/>
    <dgm:cxn modelId="{29794B55-38CD-4051-AE95-EB74F6EAA4EB}" srcId="{C1208AB0-69E6-4BC9-BD1C-A56CE5FFC30B}" destId="{C114A407-2C80-4E6C-87C8-4158B6D16C4C}" srcOrd="0" destOrd="0" parTransId="{06043BDC-4D80-4B4C-8509-0C86FB3D0CD3}" sibTransId="{67F3CEE1-C00C-4666-892D-1BF3484D2AA9}"/>
    <dgm:cxn modelId="{8E29BF6D-C603-428C-931F-4330B87125F1}" srcId="{AC4685B8-566C-4E37-B5CA-FF200738131A}" destId="{C5E6E57D-99C5-49C0-9550-8D0CB90E52B9}" srcOrd="1" destOrd="0" parTransId="{CFE1C95C-991E-4407-B62B-E122C8917697}" sibTransId="{6FC2C9DC-354B-43FE-9AB9-7163E131E916}"/>
    <dgm:cxn modelId="{7B00BE62-4DC4-4C01-A146-7377A5EE3763}" type="presOf" srcId="{C114A407-2C80-4E6C-87C8-4158B6D16C4C}" destId="{C965655A-47B7-4F2D-8CC7-8ECFDEE54EBE}" srcOrd="0" destOrd="0" presId="urn:microsoft.com/office/officeart/2005/8/layout/hierarchy1"/>
    <dgm:cxn modelId="{2C7FE64E-E8A0-4AD4-906D-35B8FFB6C22B}" type="presParOf" srcId="{D2B0A138-5A48-4A3A-A7C4-593D07188ABC}" destId="{2677AE61-ACD2-46D5-84F6-F3A898C4E440}" srcOrd="0" destOrd="0" presId="urn:microsoft.com/office/officeart/2005/8/layout/hierarchy1"/>
    <dgm:cxn modelId="{DF7F6CF3-78C6-4E98-A073-1D092BD94970}" type="presParOf" srcId="{2677AE61-ACD2-46D5-84F6-F3A898C4E440}" destId="{FD2B6AEE-3F1D-4EDE-B374-F60662A2BA89}" srcOrd="0" destOrd="0" presId="urn:microsoft.com/office/officeart/2005/8/layout/hierarchy1"/>
    <dgm:cxn modelId="{6E39D832-BB36-4165-83AD-E34E3CADD80D}" type="presParOf" srcId="{FD2B6AEE-3F1D-4EDE-B374-F60662A2BA89}" destId="{A0ADF43B-61ED-4C31-8787-BE8D002EA4DF}" srcOrd="0" destOrd="0" presId="urn:microsoft.com/office/officeart/2005/8/layout/hierarchy1"/>
    <dgm:cxn modelId="{C6228DA9-02AF-41E1-920B-8564905C45A4}" type="presParOf" srcId="{FD2B6AEE-3F1D-4EDE-B374-F60662A2BA89}" destId="{C965655A-47B7-4F2D-8CC7-8ECFDEE54EBE}" srcOrd="1" destOrd="0" presId="urn:microsoft.com/office/officeart/2005/8/layout/hierarchy1"/>
    <dgm:cxn modelId="{A0DAD545-1DA6-4EF9-98A9-4AAD984FB71E}" type="presParOf" srcId="{2677AE61-ACD2-46D5-84F6-F3A898C4E440}" destId="{7B1E0296-718C-44C0-9F9C-DF1B3A68A3C2}" srcOrd="1" destOrd="0" presId="urn:microsoft.com/office/officeart/2005/8/layout/hierarchy1"/>
    <dgm:cxn modelId="{2F97911C-5328-452B-AA11-5FCE71076B2B}" type="presParOf" srcId="{7B1E0296-718C-44C0-9F9C-DF1B3A68A3C2}" destId="{86706754-E5D9-4B67-BD73-1416E27433B4}" srcOrd="0" destOrd="0" presId="urn:microsoft.com/office/officeart/2005/8/layout/hierarchy1"/>
    <dgm:cxn modelId="{BD130A16-3343-4B2C-B75A-CECF5377221E}" type="presParOf" srcId="{7B1E0296-718C-44C0-9F9C-DF1B3A68A3C2}" destId="{B1917708-67B2-4771-B8D7-9CD00E04BFBC}" srcOrd="1" destOrd="0" presId="urn:microsoft.com/office/officeart/2005/8/layout/hierarchy1"/>
    <dgm:cxn modelId="{42889304-F926-4B68-9561-14066E351A91}" type="presParOf" srcId="{B1917708-67B2-4771-B8D7-9CD00E04BFBC}" destId="{99DC276A-3F20-4BCA-8A49-8CA0AAA4F729}" srcOrd="0" destOrd="0" presId="urn:microsoft.com/office/officeart/2005/8/layout/hierarchy1"/>
    <dgm:cxn modelId="{A45F975C-D92C-4643-919A-82A31C86BB9F}" type="presParOf" srcId="{99DC276A-3F20-4BCA-8A49-8CA0AAA4F729}" destId="{E94D1DF1-314B-4087-B85C-B9CDC771B815}" srcOrd="0" destOrd="0" presId="urn:microsoft.com/office/officeart/2005/8/layout/hierarchy1"/>
    <dgm:cxn modelId="{C55C4051-FE2A-4922-A619-8F1C2CC7ED44}" type="presParOf" srcId="{99DC276A-3F20-4BCA-8A49-8CA0AAA4F729}" destId="{311C9770-D254-4E3D-8B75-FE628AB5CA23}" srcOrd="1" destOrd="0" presId="urn:microsoft.com/office/officeart/2005/8/layout/hierarchy1"/>
    <dgm:cxn modelId="{85C53286-680F-49DB-BECD-B29883F22FFA}" type="presParOf" srcId="{B1917708-67B2-4771-B8D7-9CD00E04BFBC}" destId="{F06F8E65-A792-4F4B-AF0A-59B55FCD09B2}" srcOrd="1" destOrd="0" presId="urn:microsoft.com/office/officeart/2005/8/layout/hierarchy1"/>
    <dgm:cxn modelId="{906D4A22-9A1D-4995-AA6B-D8C1D09704BE}" type="presParOf" srcId="{F06F8E65-A792-4F4B-AF0A-59B55FCD09B2}" destId="{28ED4FE0-0750-42B7-A2C6-EFBB20E9EE7F}" srcOrd="0" destOrd="0" presId="urn:microsoft.com/office/officeart/2005/8/layout/hierarchy1"/>
    <dgm:cxn modelId="{EFD05703-E237-4338-B59B-B8A2D03BB59F}" type="presParOf" srcId="{F06F8E65-A792-4F4B-AF0A-59B55FCD09B2}" destId="{E4DE45E4-CCD0-48A6-BFDE-F16DFFE4CC26}" srcOrd="1" destOrd="0" presId="urn:microsoft.com/office/officeart/2005/8/layout/hierarchy1"/>
    <dgm:cxn modelId="{7E24A1D8-E599-4164-8F51-8E2FA551EB0B}" type="presParOf" srcId="{E4DE45E4-CCD0-48A6-BFDE-F16DFFE4CC26}" destId="{7FD0D3BD-0209-4027-BA5E-755E89B2DF2F}" srcOrd="0" destOrd="0" presId="urn:microsoft.com/office/officeart/2005/8/layout/hierarchy1"/>
    <dgm:cxn modelId="{697BD2CA-1B8C-4F41-8B65-F6CE1E557759}" type="presParOf" srcId="{7FD0D3BD-0209-4027-BA5E-755E89B2DF2F}" destId="{E6B4A5DC-733A-4D3D-81B1-D99EE50BF50E}" srcOrd="0" destOrd="0" presId="urn:microsoft.com/office/officeart/2005/8/layout/hierarchy1"/>
    <dgm:cxn modelId="{0B747F34-619D-4F98-88BF-2F170C41742F}" type="presParOf" srcId="{7FD0D3BD-0209-4027-BA5E-755E89B2DF2F}" destId="{28156E73-F473-49BD-9226-3FB0FCF09B2B}" srcOrd="1" destOrd="0" presId="urn:microsoft.com/office/officeart/2005/8/layout/hierarchy1"/>
    <dgm:cxn modelId="{303AD9AB-CE9F-42B9-BF8A-E82A13F3FC93}" type="presParOf" srcId="{E4DE45E4-CCD0-48A6-BFDE-F16DFFE4CC26}" destId="{C2B0845A-9C86-47EA-9375-98124877583C}" srcOrd="1" destOrd="0" presId="urn:microsoft.com/office/officeart/2005/8/layout/hierarchy1"/>
    <dgm:cxn modelId="{E3FBF1A2-6C0C-47AC-8907-0BD35B1E9466}" type="presParOf" srcId="{F06F8E65-A792-4F4B-AF0A-59B55FCD09B2}" destId="{F7E770B4-D77E-46F8-9012-3AA0C373ECED}" srcOrd="2" destOrd="0" presId="urn:microsoft.com/office/officeart/2005/8/layout/hierarchy1"/>
    <dgm:cxn modelId="{F9C28673-F5D7-4837-8632-B5BEA6F03E6A}" type="presParOf" srcId="{F06F8E65-A792-4F4B-AF0A-59B55FCD09B2}" destId="{01DF2882-E602-45F5-B93F-511000F1EB88}" srcOrd="3" destOrd="0" presId="urn:microsoft.com/office/officeart/2005/8/layout/hierarchy1"/>
    <dgm:cxn modelId="{7E0B8E11-B75E-4805-AD7F-7446BB4E0AB9}" type="presParOf" srcId="{01DF2882-E602-45F5-B93F-511000F1EB88}" destId="{A43712EF-363F-489B-9EE6-E80158BDBB8F}" srcOrd="0" destOrd="0" presId="urn:microsoft.com/office/officeart/2005/8/layout/hierarchy1"/>
    <dgm:cxn modelId="{0CB036AC-71F5-4BBB-863F-6595FD473DC2}" type="presParOf" srcId="{A43712EF-363F-489B-9EE6-E80158BDBB8F}" destId="{AA5C9DA0-930A-4636-A040-ECA14D2D326F}" srcOrd="0" destOrd="0" presId="urn:microsoft.com/office/officeart/2005/8/layout/hierarchy1"/>
    <dgm:cxn modelId="{12343E52-CE11-4FAD-9B48-FE3640D36338}" type="presParOf" srcId="{A43712EF-363F-489B-9EE6-E80158BDBB8F}" destId="{7B6E3F58-9922-48B5-AC99-F9CE3C3B809D}" srcOrd="1" destOrd="0" presId="urn:microsoft.com/office/officeart/2005/8/layout/hierarchy1"/>
    <dgm:cxn modelId="{A1C713BC-7B41-418B-8455-53A892C89A46}" type="presParOf" srcId="{01DF2882-E602-45F5-B93F-511000F1EB88}" destId="{A7846122-5B8F-4B3C-BF55-4822E2E8FC3F}"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ED7DB6-A893-453F-A764-C77A0A633C93}"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zh-TW" altLang="en-US"/>
        </a:p>
      </dgm:t>
    </dgm:pt>
    <dgm:pt modelId="{D9C294B2-D37E-45F6-B619-33F804890322}">
      <dgm:prSet phldrT="[文字]" custT="1"/>
      <dgm:spPr/>
      <dgm:t>
        <a:bodyPr/>
        <a:lstStyle/>
        <a:p>
          <a:r>
            <a:rPr lang="en-US" altLang="zh-TW" sz="2000" dirty="0">
              <a:latin typeface="標楷體" pitchFamily="65" charset="-120"/>
              <a:ea typeface="標楷體" pitchFamily="65" charset="-120"/>
            </a:rPr>
            <a:t>Z</a:t>
          </a:r>
          <a:r>
            <a:rPr lang="zh-TW" sz="2000" dirty="0">
              <a:latin typeface="標楷體" pitchFamily="65" charset="-120"/>
              <a:ea typeface="標楷體" pitchFamily="65" charset="-120"/>
            </a:rPr>
            <a:t>證券股份有限公司受託信託財產專戶</a:t>
          </a:r>
          <a:endParaRPr lang="zh-TW" altLang="en-US" sz="2000" dirty="0">
            <a:latin typeface="標楷體" pitchFamily="65" charset="-120"/>
            <a:ea typeface="標楷體" pitchFamily="65" charset="-120"/>
          </a:endParaRPr>
        </a:p>
      </dgm:t>
    </dgm:pt>
    <dgm:pt modelId="{878DD195-8261-455A-A581-F04047935595}" type="parTrans" cxnId="{906FF021-B791-44FA-B1E7-C744724041BF}">
      <dgm:prSet/>
      <dgm:spPr/>
      <dgm:t>
        <a:bodyPr/>
        <a:lstStyle/>
        <a:p>
          <a:endParaRPr lang="zh-TW" altLang="en-US" sz="2800">
            <a:latin typeface="標楷體" pitchFamily="65" charset="-120"/>
            <a:ea typeface="標楷體" pitchFamily="65" charset="-120"/>
          </a:endParaRPr>
        </a:p>
      </dgm:t>
    </dgm:pt>
    <dgm:pt modelId="{6D5B5D93-76C2-4DCD-B66F-54C7077F621A}" type="sibTrans" cxnId="{906FF021-B791-44FA-B1E7-C744724041BF}">
      <dgm:prSet/>
      <dgm:spPr/>
      <dgm:t>
        <a:bodyPr/>
        <a:lstStyle/>
        <a:p>
          <a:endParaRPr lang="zh-TW" altLang="en-US" sz="2800">
            <a:latin typeface="標楷體" pitchFamily="65" charset="-120"/>
            <a:ea typeface="標楷體" pitchFamily="65" charset="-120"/>
          </a:endParaRPr>
        </a:p>
      </dgm:t>
    </dgm:pt>
    <dgm:pt modelId="{8BDBE20A-2BF1-43A5-99C5-D70C86A9AE4D}" type="asst">
      <dgm:prSet phldrT="[文字]" custT="1"/>
      <dgm:spPr/>
      <dgm:t>
        <a:bodyPr/>
        <a:lstStyle/>
        <a:p>
          <a:r>
            <a:rPr lang="zh-TW" altLang="en-US" sz="1800" dirty="0">
              <a:latin typeface="標楷體" pitchFamily="65" charset="-120"/>
              <a:ea typeface="標楷體" pitchFamily="65" charset="-120"/>
            </a:rPr>
            <a:t>免設「主帳戶」、「次帳戶</a:t>
          </a:r>
          <a:r>
            <a:rPr lang="zh-TW" altLang="en-US" sz="1800" dirty="0" smtClean="0">
              <a:latin typeface="標楷體" pitchFamily="65" charset="-120"/>
              <a:ea typeface="標楷體" pitchFamily="65" charset="-120"/>
            </a:rPr>
            <a:t>」。</a:t>
          </a:r>
          <a:r>
            <a:rPr lang="zh-TW" altLang="en-US" sz="1800" dirty="0">
              <a:latin typeface="標楷體" pitchFamily="65" charset="-120"/>
              <a:ea typeface="標楷體" pitchFamily="65" charset="-120"/>
            </a:rPr>
            <a:t>證券商自行維護各投資人分戶帳</a:t>
          </a:r>
        </a:p>
      </dgm:t>
    </dgm:pt>
    <dgm:pt modelId="{EC781FCA-CA91-4710-A696-4FA03EFCCEDA}" type="parTrans" cxnId="{45FCF2BE-9D32-4BA8-816F-C9D5520EB53F}">
      <dgm:prSet/>
      <dgm:spPr/>
      <dgm:t>
        <a:bodyPr/>
        <a:lstStyle/>
        <a:p>
          <a:endParaRPr lang="zh-TW" altLang="en-US" sz="2800">
            <a:latin typeface="標楷體" pitchFamily="65" charset="-120"/>
            <a:ea typeface="標楷體" pitchFamily="65" charset="-120"/>
          </a:endParaRPr>
        </a:p>
      </dgm:t>
    </dgm:pt>
    <dgm:pt modelId="{D2D0F532-AB2C-4250-B69B-75F97856EDD7}" type="sibTrans" cxnId="{45FCF2BE-9D32-4BA8-816F-C9D5520EB53F}">
      <dgm:prSet/>
      <dgm:spPr/>
      <dgm:t>
        <a:bodyPr/>
        <a:lstStyle/>
        <a:p>
          <a:endParaRPr lang="zh-TW" altLang="en-US" sz="2800">
            <a:latin typeface="標楷體" pitchFamily="65" charset="-120"/>
            <a:ea typeface="標楷體" pitchFamily="65" charset="-120"/>
          </a:endParaRPr>
        </a:p>
      </dgm:t>
    </dgm:pt>
    <dgm:pt modelId="{016C8E44-3362-4C65-B75E-7BE2844DB30B}">
      <dgm:prSet phldrT="[文字]" custT="1"/>
      <dgm:spPr/>
      <dgm:t>
        <a:bodyPr/>
        <a:lstStyle/>
        <a:p>
          <a:r>
            <a:rPr lang="en-US" altLang="zh-TW" sz="1800" dirty="0">
              <a:latin typeface="標楷體" pitchFamily="65" charset="-120"/>
              <a:ea typeface="標楷體" pitchFamily="65" charset="-120"/>
            </a:rPr>
            <a:t>A</a:t>
          </a:r>
          <a:r>
            <a:rPr lang="zh-TW" altLang="en-US" sz="1800" dirty="0">
              <a:latin typeface="標楷體" pitchFamily="65" charset="-120"/>
              <a:ea typeface="標楷體" pitchFamily="65" charset="-120"/>
            </a:rPr>
            <a:t>投資人信託分戶帳</a:t>
          </a:r>
        </a:p>
      </dgm:t>
    </dgm:pt>
    <dgm:pt modelId="{E5D75E4A-6E5B-456C-91B3-F0368AF37420}" type="parTrans" cxnId="{E494A330-B348-4C3F-90F4-7742A9973DCC}">
      <dgm:prSet/>
      <dgm:spPr/>
      <dgm:t>
        <a:bodyPr/>
        <a:lstStyle/>
        <a:p>
          <a:endParaRPr lang="zh-TW" altLang="en-US" sz="2800">
            <a:latin typeface="標楷體" pitchFamily="65" charset="-120"/>
            <a:ea typeface="標楷體" pitchFamily="65" charset="-120"/>
          </a:endParaRPr>
        </a:p>
      </dgm:t>
    </dgm:pt>
    <dgm:pt modelId="{EA01B1B6-B642-4A92-B11D-C595C9FE7B43}" type="sibTrans" cxnId="{E494A330-B348-4C3F-90F4-7742A9973DCC}">
      <dgm:prSet/>
      <dgm:spPr/>
      <dgm:t>
        <a:bodyPr/>
        <a:lstStyle/>
        <a:p>
          <a:endParaRPr lang="zh-TW" altLang="en-US" sz="2800">
            <a:latin typeface="標楷體" pitchFamily="65" charset="-120"/>
            <a:ea typeface="標楷體" pitchFamily="65" charset="-120"/>
          </a:endParaRPr>
        </a:p>
      </dgm:t>
    </dgm:pt>
    <dgm:pt modelId="{A0404274-1476-4EA8-95F6-AC58BB6C4A56}">
      <dgm:prSet phldrT="[文字]" custT="1"/>
      <dgm:spPr/>
      <dgm:t>
        <a:bodyPr/>
        <a:lstStyle/>
        <a:p>
          <a:r>
            <a:rPr lang="en-US" altLang="zh-TW" sz="1800" dirty="0">
              <a:latin typeface="標楷體" pitchFamily="65" charset="-120"/>
              <a:ea typeface="標楷體" pitchFamily="65" charset="-120"/>
            </a:rPr>
            <a:t>B</a:t>
          </a:r>
          <a:r>
            <a:rPr lang="zh-TW" altLang="en-US" sz="1800" dirty="0">
              <a:latin typeface="標楷體" pitchFamily="65" charset="-120"/>
              <a:ea typeface="標楷體" pitchFamily="65" charset="-120"/>
            </a:rPr>
            <a:t>投資人信託分戶帳</a:t>
          </a:r>
        </a:p>
      </dgm:t>
    </dgm:pt>
    <dgm:pt modelId="{1C2938C4-E3EF-4186-B6FE-E361D7ECF2AE}" type="parTrans" cxnId="{B8284068-7446-4B0A-B993-FCEF7D43B606}">
      <dgm:prSet/>
      <dgm:spPr/>
      <dgm:t>
        <a:bodyPr/>
        <a:lstStyle/>
        <a:p>
          <a:endParaRPr lang="zh-TW" altLang="en-US" sz="2800">
            <a:latin typeface="標楷體" pitchFamily="65" charset="-120"/>
            <a:ea typeface="標楷體" pitchFamily="65" charset="-120"/>
          </a:endParaRPr>
        </a:p>
      </dgm:t>
    </dgm:pt>
    <dgm:pt modelId="{77E177D3-3A39-4E10-BB7C-96014E99DE21}" type="sibTrans" cxnId="{B8284068-7446-4B0A-B993-FCEF7D43B606}">
      <dgm:prSet/>
      <dgm:spPr/>
      <dgm:t>
        <a:bodyPr/>
        <a:lstStyle/>
        <a:p>
          <a:endParaRPr lang="zh-TW" altLang="en-US" sz="2800">
            <a:latin typeface="標楷體" pitchFamily="65" charset="-120"/>
            <a:ea typeface="標楷體" pitchFamily="65" charset="-120"/>
          </a:endParaRPr>
        </a:p>
      </dgm:t>
    </dgm:pt>
    <dgm:pt modelId="{93A97752-5185-4705-AD05-53E57BA95E77}">
      <dgm:prSet phldrT="[文字]" custT="1"/>
      <dgm:spPr/>
      <dgm:t>
        <a:bodyPr/>
        <a:lstStyle/>
        <a:p>
          <a:r>
            <a:rPr lang="en-US" altLang="zh-TW" sz="1800" dirty="0">
              <a:latin typeface="標楷體" pitchFamily="65" charset="-120"/>
              <a:ea typeface="標楷體" pitchFamily="65" charset="-120"/>
            </a:rPr>
            <a:t>C</a:t>
          </a:r>
          <a:r>
            <a:rPr lang="zh-TW" altLang="en-US" sz="1800" dirty="0">
              <a:latin typeface="標楷體" pitchFamily="65" charset="-120"/>
              <a:ea typeface="標楷體" pitchFamily="65" charset="-120"/>
            </a:rPr>
            <a:t>投資人信託分戶帳</a:t>
          </a:r>
        </a:p>
      </dgm:t>
    </dgm:pt>
    <dgm:pt modelId="{02545FC5-6BC2-4DA5-88E9-C76868672116}" type="parTrans" cxnId="{6C11EC39-8893-4A9A-8B53-7CBD5FE12AF5}">
      <dgm:prSet/>
      <dgm:spPr/>
      <dgm:t>
        <a:bodyPr/>
        <a:lstStyle/>
        <a:p>
          <a:endParaRPr lang="zh-TW" altLang="en-US" sz="2800">
            <a:latin typeface="標楷體" pitchFamily="65" charset="-120"/>
            <a:ea typeface="標楷體" pitchFamily="65" charset="-120"/>
          </a:endParaRPr>
        </a:p>
      </dgm:t>
    </dgm:pt>
    <dgm:pt modelId="{C8FFF076-6278-4ED0-A6FE-F2DCA4A1BC28}" type="sibTrans" cxnId="{6C11EC39-8893-4A9A-8B53-7CBD5FE12AF5}">
      <dgm:prSet/>
      <dgm:spPr/>
      <dgm:t>
        <a:bodyPr/>
        <a:lstStyle/>
        <a:p>
          <a:endParaRPr lang="zh-TW" altLang="en-US" sz="2800">
            <a:latin typeface="標楷體" pitchFamily="65" charset="-120"/>
            <a:ea typeface="標楷體" pitchFamily="65" charset="-120"/>
          </a:endParaRPr>
        </a:p>
      </dgm:t>
    </dgm:pt>
    <dgm:pt modelId="{2B567D33-4E5A-4BE6-BB20-F964800B8549}">
      <dgm:prSet phldrT="[文字]" custT="1"/>
      <dgm:spPr/>
      <dgm:t>
        <a:bodyPr/>
        <a:lstStyle/>
        <a:p>
          <a:r>
            <a:rPr lang="en-US" altLang="zh-TW" sz="2000">
              <a:latin typeface="標楷體" pitchFamily="65" charset="-120"/>
              <a:ea typeface="標楷體" pitchFamily="65" charset="-120"/>
            </a:rPr>
            <a:t>....</a:t>
          </a:r>
          <a:endParaRPr lang="zh-TW" altLang="en-US" sz="2000">
            <a:latin typeface="標楷體" pitchFamily="65" charset="-120"/>
            <a:ea typeface="標楷體" pitchFamily="65" charset="-120"/>
          </a:endParaRPr>
        </a:p>
      </dgm:t>
    </dgm:pt>
    <dgm:pt modelId="{764E4C6C-60F4-4E75-B018-5F177C79DCA2}" type="parTrans" cxnId="{07D5A3CC-4949-4301-B048-6AF3E36AC69E}">
      <dgm:prSet/>
      <dgm:spPr/>
      <dgm:t>
        <a:bodyPr/>
        <a:lstStyle/>
        <a:p>
          <a:endParaRPr lang="zh-TW" altLang="en-US" sz="2800">
            <a:latin typeface="標楷體" pitchFamily="65" charset="-120"/>
            <a:ea typeface="標楷體" pitchFamily="65" charset="-120"/>
          </a:endParaRPr>
        </a:p>
      </dgm:t>
    </dgm:pt>
    <dgm:pt modelId="{8CF0F174-0B03-4FF4-A80D-B161919CB53E}" type="sibTrans" cxnId="{07D5A3CC-4949-4301-B048-6AF3E36AC69E}">
      <dgm:prSet/>
      <dgm:spPr/>
      <dgm:t>
        <a:bodyPr/>
        <a:lstStyle/>
        <a:p>
          <a:endParaRPr lang="zh-TW" altLang="en-US" sz="2800">
            <a:latin typeface="標楷體" pitchFamily="65" charset="-120"/>
            <a:ea typeface="標楷體" pitchFamily="65" charset="-120"/>
          </a:endParaRPr>
        </a:p>
      </dgm:t>
    </dgm:pt>
    <dgm:pt modelId="{A5D71E0E-AEAF-4B41-BD09-CB05BC1974ED}" type="pres">
      <dgm:prSet presAssocID="{A7ED7DB6-A893-453F-A764-C77A0A633C93}" presName="hierChild1" presStyleCnt="0">
        <dgm:presLayoutVars>
          <dgm:orgChart val="1"/>
          <dgm:chPref val="1"/>
          <dgm:dir/>
          <dgm:animOne val="branch"/>
          <dgm:animLvl val="lvl"/>
          <dgm:resizeHandles/>
        </dgm:presLayoutVars>
      </dgm:prSet>
      <dgm:spPr/>
      <dgm:t>
        <a:bodyPr/>
        <a:lstStyle/>
        <a:p>
          <a:endParaRPr lang="zh-TW" altLang="en-US"/>
        </a:p>
      </dgm:t>
    </dgm:pt>
    <dgm:pt modelId="{33E510B6-7EE8-4F13-8D7A-C24C7C0E5F9A}" type="pres">
      <dgm:prSet presAssocID="{D9C294B2-D37E-45F6-B619-33F804890322}" presName="hierRoot1" presStyleCnt="0">
        <dgm:presLayoutVars>
          <dgm:hierBranch val="init"/>
        </dgm:presLayoutVars>
      </dgm:prSet>
      <dgm:spPr/>
    </dgm:pt>
    <dgm:pt modelId="{469E406B-0E78-48B9-BA97-32415A24C3AA}" type="pres">
      <dgm:prSet presAssocID="{D9C294B2-D37E-45F6-B619-33F804890322}" presName="rootComposite1" presStyleCnt="0"/>
      <dgm:spPr/>
    </dgm:pt>
    <dgm:pt modelId="{705F039C-BCDA-44FE-B6E7-3CFB6422076B}" type="pres">
      <dgm:prSet presAssocID="{D9C294B2-D37E-45F6-B619-33F804890322}" presName="rootText1" presStyleLbl="node0" presStyleIdx="0" presStyleCnt="1" custScaleX="205225" custScaleY="135803" custLinFactNeighborX="-2432" custLinFactNeighborY="-21777">
        <dgm:presLayoutVars>
          <dgm:chPref val="3"/>
        </dgm:presLayoutVars>
      </dgm:prSet>
      <dgm:spPr/>
      <dgm:t>
        <a:bodyPr/>
        <a:lstStyle/>
        <a:p>
          <a:endParaRPr lang="zh-TW" altLang="en-US"/>
        </a:p>
      </dgm:t>
    </dgm:pt>
    <dgm:pt modelId="{FF9476E5-C2E0-4B0B-A03F-0C12B730A293}" type="pres">
      <dgm:prSet presAssocID="{D9C294B2-D37E-45F6-B619-33F804890322}" presName="rootConnector1" presStyleLbl="node1" presStyleIdx="0" presStyleCnt="0"/>
      <dgm:spPr/>
      <dgm:t>
        <a:bodyPr/>
        <a:lstStyle/>
        <a:p>
          <a:endParaRPr lang="zh-TW" altLang="en-US"/>
        </a:p>
      </dgm:t>
    </dgm:pt>
    <dgm:pt modelId="{3EDC4618-1041-4136-94B4-5C8661993949}" type="pres">
      <dgm:prSet presAssocID="{D9C294B2-D37E-45F6-B619-33F804890322}" presName="hierChild2" presStyleCnt="0"/>
      <dgm:spPr/>
    </dgm:pt>
    <dgm:pt modelId="{68C07698-126B-470C-81F6-16503F7B3BB1}" type="pres">
      <dgm:prSet presAssocID="{E5D75E4A-6E5B-456C-91B3-F0368AF37420}" presName="Name37" presStyleLbl="parChTrans1D2" presStyleIdx="0" presStyleCnt="5"/>
      <dgm:spPr/>
      <dgm:t>
        <a:bodyPr/>
        <a:lstStyle/>
        <a:p>
          <a:endParaRPr lang="zh-TW" altLang="en-US"/>
        </a:p>
      </dgm:t>
    </dgm:pt>
    <dgm:pt modelId="{5A32656E-BFDC-4F6A-8661-C72395B70CE3}" type="pres">
      <dgm:prSet presAssocID="{016C8E44-3362-4C65-B75E-7BE2844DB30B}" presName="hierRoot2" presStyleCnt="0">
        <dgm:presLayoutVars>
          <dgm:hierBranch val="init"/>
        </dgm:presLayoutVars>
      </dgm:prSet>
      <dgm:spPr/>
    </dgm:pt>
    <dgm:pt modelId="{51F954BD-ECD5-40C2-88F0-78733CFA665A}" type="pres">
      <dgm:prSet presAssocID="{016C8E44-3362-4C65-B75E-7BE2844DB30B}" presName="rootComposite" presStyleCnt="0"/>
      <dgm:spPr/>
    </dgm:pt>
    <dgm:pt modelId="{2DB2420D-0E66-4FE6-920C-CAC72FCA0A73}" type="pres">
      <dgm:prSet presAssocID="{016C8E44-3362-4C65-B75E-7BE2844DB30B}" presName="rootText" presStyleLbl="node2" presStyleIdx="0" presStyleCnt="4">
        <dgm:presLayoutVars>
          <dgm:chPref val="3"/>
        </dgm:presLayoutVars>
      </dgm:prSet>
      <dgm:spPr/>
      <dgm:t>
        <a:bodyPr/>
        <a:lstStyle/>
        <a:p>
          <a:endParaRPr lang="zh-TW" altLang="en-US"/>
        </a:p>
      </dgm:t>
    </dgm:pt>
    <dgm:pt modelId="{4B988376-98BF-45D0-9C56-5733CCD0FEA1}" type="pres">
      <dgm:prSet presAssocID="{016C8E44-3362-4C65-B75E-7BE2844DB30B}" presName="rootConnector" presStyleLbl="node2" presStyleIdx="0" presStyleCnt="4"/>
      <dgm:spPr/>
      <dgm:t>
        <a:bodyPr/>
        <a:lstStyle/>
        <a:p>
          <a:endParaRPr lang="zh-TW" altLang="en-US"/>
        </a:p>
      </dgm:t>
    </dgm:pt>
    <dgm:pt modelId="{0368976B-24E1-476F-BA4B-48048CCC3820}" type="pres">
      <dgm:prSet presAssocID="{016C8E44-3362-4C65-B75E-7BE2844DB30B}" presName="hierChild4" presStyleCnt="0"/>
      <dgm:spPr/>
    </dgm:pt>
    <dgm:pt modelId="{D1926134-DE5D-448B-9AA6-A61C2ADE6F2F}" type="pres">
      <dgm:prSet presAssocID="{016C8E44-3362-4C65-B75E-7BE2844DB30B}" presName="hierChild5" presStyleCnt="0"/>
      <dgm:spPr/>
    </dgm:pt>
    <dgm:pt modelId="{6E8FFE45-9D74-4336-A9BD-F841B4ED057F}" type="pres">
      <dgm:prSet presAssocID="{1C2938C4-E3EF-4186-B6FE-E361D7ECF2AE}" presName="Name37" presStyleLbl="parChTrans1D2" presStyleIdx="1" presStyleCnt="5"/>
      <dgm:spPr/>
      <dgm:t>
        <a:bodyPr/>
        <a:lstStyle/>
        <a:p>
          <a:endParaRPr lang="zh-TW" altLang="en-US"/>
        </a:p>
      </dgm:t>
    </dgm:pt>
    <dgm:pt modelId="{CAA0FD4B-7C0B-4B9F-AF6D-78C74F156F8C}" type="pres">
      <dgm:prSet presAssocID="{A0404274-1476-4EA8-95F6-AC58BB6C4A56}" presName="hierRoot2" presStyleCnt="0">
        <dgm:presLayoutVars>
          <dgm:hierBranch val="init"/>
        </dgm:presLayoutVars>
      </dgm:prSet>
      <dgm:spPr/>
    </dgm:pt>
    <dgm:pt modelId="{61526D48-D30B-4FD1-9769-0851CD73C5BC}" type="pres">
      <dgm:prSet presAssocID="{A0404274-1476-4EA8-95F6-AC58BB6C4A56}" presName="rootComposite" presStyleCnt="0"/>
      <dgm:spPr/>
    </dgm:pt>
    <dgm:pt modelId="{F772F4BB-9152-436E-9C78-228B822D45F3}" type="pres">
      <dgm:prSet presAssocID="{A0404274-1476-4EA8-95F6-AC58BB6C4A56}" presName="rootText" presStyleLbl="node2" presStyleIdx="1" presStyleCnt="4">
        <dgm:presLayoutVars>
          <dgm:chPref val="3"/>
        </dgm:presLayoutVars>
      </dgm:prSet>
      <dgm:spPr/>
      <dgm:t>
        <a:bodyPr/>
        <a:lstStyle/>
        <a:p>
          <a:endParaRPr lang="zh-TW" altLang="en-US"/>
        </a:p>
      </dgm:t>
    </dgm:pt>
    <dgm:pt modelId="{B549FB88-7B9F-4D0C-8A2A-50F71AC0F123}" type="pres">
      <dgm:prSet presAssocID="{A0404274-1476-4EA8-95F6-AC58BB6C4A56}" presName="rootConnector" presStyleLbl="node2" presStyleIdx="1" presStyleCnt="4"/>
      <dgm:spPr/>
      <dgm:t>
        <a:bodyPr/>
        <a:lstStyle/>
        <a:p>
          <a:endParaRPr lang="zh-TW" altLang="en-US"/>
        </a:p>
      </dgm:t>
    </dgm:pt>
    <dgm:pt modelId="{FD20F43C-1631-4F83-BA26-679391A85F49}" type="pres">
      <dgm:prSet presAssocID="{A0404274-1476-4EA8-95F6-AC58BB6C4A56}" presName="hierChild4" presStyleCnt="0"/>
      <dgm:spPr/>
    </dgm:pt>
    <dgm:pt modelId="{741C887C-6DDC-418D-B60A-146A6B174738}" type="pres">
      <dgm:prSet presAssocID="{A0404274-1476-4EA8-95F6-AC58BB6C4A56}" presName="hierChild5" presStyleCnt="0"/>
      <dgm:spPr/>
    </dgm:pt>
    <dgm:pt modelId="{A2042651-610E-44ED-BE46-A3A6800F2C39}" type="pres">
      <dgm:prSet presAssocID="{02545FC5-6BC2-4DA5-88E9-C76868672116}" presName="Name37" presStyleLbl="parChTrans1D2" presStyleIdx="2" presStyleCnt="5"/>
      <dgm:spPr/>
      <dgm:t>
        <a:bodyPr/>
        <a:lstStyle/>
        <a:p>
          <a:endParaRPr lang="zh-TW" altLang="en-US"/>
        </a:p>
      </dgm:t>
    </dgm:pt>
    <dgm:pt modelId="{4C227112-44A1-4298-B2DE-8FF570D0992C}" type="pres">
      <dgm:prSet presAssocID="{93A97752-5185-4705-AD05-53E57BA95E77}" presName="hierRoot2" presStyleCnt="0">
        <dgm:presLayoutVars>
          <dgm:hierBranch val="init"/>
        </dgm:presLayoutVars>
      </dgm:prSet>
      <dgm:spPr/>
    </dgm:pt>
    <dgm:pt modelId="{9FC89674-BDCA-4CA6-9589-8BF3FC60DC01}" type="pres">
      <dgm:prSet presAssocID="{93A97752-5185-4705-AD05-53E57BA95E77}" presName="rootComposite" presStyleCnt="0"/>
      <dgm:spPr/>
    </dgm:pt>
    <dgm:pt modelId="{9494AC26-7DBF-4176-9972-498EDA35A7BC}" type="pres">
      <dgm:prSet presAssocID="{93A97752-5185-4705-AD05-53E57BA95E77}" presName="rootText" presStyleLbl="node2" presStyleIdx="2" presStyleCnt="4">
        <dgm:presLayoutVars>
          <dgm:chPref val="3"/>
        </dgm:presLayoutVars>
      </dgm:prSet>
      <dgm:spPr/>
      <dgm:t>
        <a:bodyPr/>
        <a:lstStyle/>
        <a:p>
          <a:endParaRPr lang="zh-TW" altLang="en-US"/>
        </a:p>
      </dgm:t>
    </dgm:pt>
    <dgm:pt modelId="{E5D1C8AF-00A3-43A5-AA18-EC7895B6C85C}" type="pres">
      <dgm:prSet presAssocID="{93A97752-5185-4705-AD05-53E57BA95E77}" presName="rootConnector" presStyleLbl="node2" presStyleIdx="2" presStyleCnt="4"/>
      <dgm:spPr/>
      <dgm:t>
        <a:bodyPr/>
        <a:lstStyle/>
        <a:p>
          <a:endParaRPr lang="zh-TW" altLang="en-US"/>
        </a:p>
      </dgm:t>
    </dgm:pt>
    <dgm:pt modelId="{751535DD-0D4F-4655-B39D-D109010648A6}" type="pres">
      <dgm:prSet presAssocID="{93A97752-5185-4705-AD05-53E57BA95E77}" presName="hierChild4" presStyleCnt="0"/>
      <dgm:spPr/>
    </dgm:pt>
    <dgm:pt modelId="{5199AE7B-1025-48CC-BE9A-A580909E618C}" type="pres">
      <dgm:prSet presAssocID="{93A97752-5185-4705-AD05-53E57BA95E77}" presName="hierChild5" presStyleCnt="0"/>
      <dgm:spPr/>
    </dgm:pt>
    <dgm:pt modelId="{BF319CA1-C7F0-4868-8C3F-52A66FBBD3B8}" type="pres">
      <dgm:prSet presAssocID="{764E4C6C-60F4-4E75-B018-5F177C79DCA2}" presName="Name37" presStyleLbl="parChTrans1D2" presStyleIdx="3" presStyleCnt="5"/>
      <dgm:spPr/>
      <dgm:t>
        <a:bodyPr/>
        <a:lstStyle/>
        <a:p>
          <a:endParaRPr lang="zh-TW" altLang="en-US"/>
        </a:p>
      </dgm:t>
    </dgm:pt>
    <dgm:pt modelId="{39B5B121-5D57-4FCD-ABD6-5B09840F546D}" type="pres">
      <dgm:prSet presAssocID="{2B567D33-4E5A-4BE6-BB20-F964800B8549}" presName="hierRoot2" presStyleCnt="0">
        <dgm:presLayoutVars>
          <dgm:hierBranch val="init"/>
        </dgm:presLayoutVars>
      </dgm:prSet>
      <dgm:spPr/>
    </dgm:pt>
    <dgm:pt modelId="{B24BC03F-9B95-4340-BEDE-7FAFFB9351C8}" type="pres">
      <dgm:prSet presAssocID="{2B567D33-4E5A-4BE6-BB20-F964800B8549}" presName="rootComposite" presStyleCnt="0"/>
      <dgm:spPr/>
    </dgm:pt>
    <dgm:pt modelId="{7A248CEF-3283-46E6-98BD-1A71DE9F4B63}" type="pres">
      <dgm:prSet presAssocID="{2B567D33-4E5A-4BE6-BB20-F964800B8549}" presName="rootText" presStyleLbl="node2" presStyleIdx="3" presStyleCnt="4">
        <dgm:presLayoutVars>
          <dgm:chPref val="3"/>
        </dgm:presLayoutVars>
      </dgm:prSet>
      <dgm:spPr/>
      <dgm:t>
        <a:bodyPr/>
        <a:lstStyle/>
        <a:p>
          <a:endParaRPr lang="zh-TW" altLang="en-US"/>
        </a:p>
      </dgm:t>
    </dgm:pt>
    <dgm:pt modelId="{3D9D5F84-3590-4CB3-BA4B-40E8A0D1C7CF}" type="pres">
      <dgm:prSet presAssocID="{2B567D33-4E5A-4BE6-BB20-F964800B8549}" presName="rootConnector" presStyleLbl="node2" presStyleIdx="3" presStyleCnt="4"/>
      <dgm:spPr/>
      <dgm:t>
        <a:bodyPr/>
        <a:lstStyle/>
        <a:p>
          <a:endParaRPr lang="zh-TW" altLang="en-US"/>
        </a:p>
      </dgm:t>
    </dgm:pt>
    <dgm:pt modelId="{80A8C42C-C152-49D1-8E98-D038DE0DC71D}" type="pres">
      <dgm:prSet presAssocID="{2B567D33-4E5A-4BE6-BB20-F964800B8549}" presName="hierChild4" presStyleCnt="0"/>
      <dgm:spPr/>
    </dgm:pt>
    <dgm:pt modelId="{738AEE59-2C1C-45AF-BB91-0B117CF0A4EF}" type="pres">
      <dgm:prSet presAssocID="{2B567D33-4E5A-4BE6-BB20-F964800B8549}" presName="hierChild5" presStyleCnt="0"/>
      <dgm:spPr/>
    </dgm:pt>
    <dgm:pt modelId="{BDC292D9-5740-4BF6-9837-8CB79F4392A1}" type="pres">
      <dgm:prSet presAssocID="{D9C294B2-D37E-45F6-B619-33F804890322}" presName="hierChild3" presStyleCnt="0"/>
      <dgm:spPr/>
    </dgm:pt>
    <dgm:pt modelId="{3DEE8F9F-6335-4BCD-8317-1DF6F278144A}" type="pres">
      <dgm:prSet presAssocID="{EC781FCA-CA91-4710-A696-4FA03EFCCEDA}" presName="Name111" presStyleLbl="parChTrans1D2" presStyleIdx="4" presStyleCnt="5"/>
      <dgm:spPr/>
      <dgm:t>
        <a:bodyPr/>
        <a:lstStyle/>
        <a:p>
          <a:endParaRPr lang="zh-TW" altLang="en-US"/>
        </a:p>
      </dgm:t>
    </dgm:pt>
    <dgm:pt modelId="{1EC32CAB-D64C-4543-95D6-80E7E63A6BD4}" type="pres">
      <dgm:prSet presAssocID="{8BDBE20A-2BF1-43A5-99C5-D70C86A9AE4D}" presName="hierRoot3" presStyleCnt="0">
        <dgm:presLayoutVars>
          <dgm:hierBranch val="init"/>
        </dgm:presLayoutVars>
      </dgm:prSet>
      <dgm:spPr/>
    </dgm:pt>
    <dgm:pt modelId="{BBB0203F-D2E9-4B42-9251-79A6325F46ED}" type="pres">
      <dgm:prSet presAssocID="{8BDBE20A-2BF1-43A5-99C5-D70C86A9AE4D}" presName="rootComposite3" presStyleCnt="0"/>
      <dgm:spPr/>
    </dgm:pt>
    <dgm:pt modelId="{4374482C-3E9E-4951-B7FC-6484E5364AC4}" type="pres">
      <dgm:prSet presAssocID="{8BDBE20A-2BF1-43A5-99C5-D70C86A9AE4D}" presName="rootText3" presStyleLbl="asst1" presStyleIdx="0" presStyleCnt="1" custScaleX="232405" custScaleY="216129">
        <dgm:presLayoutVars>
          <dgm:chPref val="3"/>
        </dgm:presLayoutVars>
      </dgm:prSet>
      <dgm:spPr/>
      <dgm:t>
        <a:bodyPr/>
        <a:lstStyle/>
        <a:p>
          <a:endParaRPr lang="zh-TW" altLang="en-US"/>
        </a:p>
      </dgm:t>
    </dgm:pt>
    <dgm:pt modelId="{E3A1E34D-B934-4047-920E-A9931ABC77AF}" type="pres">
      <dgm:prSet presAssocID="{8BDBE20A-2BF1-43A5-99C5-D70C86A9AE4D}" presName="rootConnector3" presStyleLbl="asst1" presStyleIdx="0" presStyleCnt="1"/>
      <dgm:spPr/>
      <dgm:t>
        <a:bodyPr/>
        <a:lstStyle/>
        <a:p>
          <a:endParaRPr lang="zh-TW" altLang="en-US"/>
        </a:p>
      </dgm:t>
    </dgm:pt>
    <dgm:pt modelId="{7C72CCBD-CA40-49EA-A364-A8D878A3128C}" type="pres">
      <dgm:prSet presAssocID="{8BDBE20A-2BF1-43A5-99C5-D70C86A9AE4D}" presName="hierChild6" presStyleCnt="0"/>
      <dgm:spPr/>
    </dgm:pt>
    <dgm:pt modelId="{F7A7F203-B450-4DA3-AC6F-2A5BF4D79C37}" type="pres">
      <dgm:prSet presAssocID="{8BDBE20A-2BF1-43A5-99C5-D70C86A9AE4D}" presName="hierChild7" presStyleCnt="0"/>
      <dgm:spPr/>
    </dgm:pt>
  </dgm:ptLst>
  <dgm:cxnLst>
    <dgm:cxn modelId="{4459C8B2-E705-4FDF-BDDB-6B4ABC76069F}" type="presOf" srcId="{8BDBE20A-2BF1-43A5-99C5-D70C86A9AE4D}" destId="{E3A1E34D-B934-4047-920E-A9931ABC77AF}" srcOrd="1" destOrd="0" presId="urn:microsoft.com/office/officeart/2005/8/layout/orgChart1"/>
    <dgm:cxn modelId="{6C11EC39-8893-4A9A-8B53-7CBD5FE12AF5}" srcId="{D9C294B2-D37E-45F6-B619-33F804890322}" destId="{93A97752-5185-4705-AD05-53E57BA95E77}" srcOrd="3" destOrd="0" parTransId="{02545FC5-6BC2-4DA5-88E9-C76868672116}" sibTransId="{C8FFF076-6278-4ED0-A6FE-F2DCA4A1BC28}"/>
    <dgm:cxn modelId="{8554B82E-E2B7-4C60-B23A-6F54E193C477}" type="presOf" srcId="{D9C294B2-D37E-45F6-B619-33F804890322}" destId="{FF9476E5-C2E0-4B0B-A03F-0C12B730A293}" srcOrd="1" destOrd="0" presId="urn:microsoft.com/office/officeart/2005/8/layout/orgChart1"/>
    <dgm:cxn modelId="{9C833EB0-FB40-4FA7-9BD4-3BDFDFABB83B}" type="presOf" srcId="{016C8E44-3362-4C65-B75E-7BE2844DB30B}" destId="{2DB2420D-0E66-4FE6-920C-CAC72FCA0A73}" srcOrd="0" destOrd="0" presId="urn:microsoft.com/office/officeart/2005/8/layout/orgChart1"/>
    <dgm:cxn modelId="{9683391F-18E4-4AC5-956A-97A3E081C1DD}" type="presOf" srcId="{E5D75E4A-6E5B-456C-91B3-F0368AF37420}" destId="{68C07698-126B-470C-81F6-16503F7B3BB1}" srcOrd="0" destOrd="0" presId="urn:microsoft.com/office/officeart/2005/8/layout/orgChart1"/>
    <dgm:cxn modelId="{57A5898C-36B8-48A8-9348-E2F3E9E5D145}" type="presOf" srcId="{02545FC5-6BC2-4DA5-88E9-C76868672116}" destId="{A2042651-610E-44ED-BE46-A3A6800F2C39}" srcOrd="0" destOrd="0" presId="urn:microsoft.com/office/officeart/2005/8/layout/orgChart1"/>
    <dgm:cxn modelId="{C929EB58-D0F2-4F6A-8E4F-844CB10ED17C}" type="presOf" srcId="{EC781FCA-CA91-4710-A696-4FA03EFCCEDA}" destId="{3DEE8F9F-6335-4BCD-8317-1DF6F278144A}" srcOrd="0" destOrd="0" presId="urn:microsoft.com/office/officeart/2005/8/layout/orgChart1"/>
    <dgm:cxn modelId="{E0CAE8AE-3B87-4209-A28B-C645BE76A96E}" type="presOf" srcId="{1C2938C4-E3EF-4186-B6FE-E361D7ECF2AE}" destId="{6E8FFE45-9D74-4336-A9BD-F841B4ED057F}" srcOrd="0" destOrd="0" presId="urn:microsoft.com/office/officeart/2005/8/layout/orgChart1"/>
    <dgm:cxn modelId="{6014F32B-F660-4A7E-B82D-CD82188F1C90}" type="presOf" srcId="{D9C294B2-D37E-45F6-B619-33F804890322}" destId="{705F039C-BCDA-44FE-B6E7-3CFB6422076B}" srcOrd="0" destOrd="0" presId="urn:microsoft.com/office/officeart/2005/8/layout/orgChart1"/>
    <dgm:cxn modelId="{E21E4A80-1F7A-405E-81AF-0571AF5398D2}" type="presOf" srcId="{A0404274-1476-4EA8-95F6-AC58BB6C4A56}" destId="{B549FB88-7B9F-4D0C-8A2A-50F71AC0F123}" srcOrd="1" destOrd="0" presId="urn:microsoft.com/office/officeart/2005/8/layout/orgChart1"/>
    <dgm:cxn modelId="{369960DD-22C4-4D3E-B5A9-D1529C2E38EE}" type="presOf" srcId="{A0404274-1476-4EA8-95F6-AC58BB6C4A56}" destId="{F772F4BB-9152-436E-9C78-228B822D45F3}" srcOrd="0" destOrd="0" presId="urn:microsoft.com/office/officeart/2005/8/layout/orgChart1"/>
    <dgm:cxn modelId="{78035849-47D9-4D4A-B227-77FBF2BA9A89}" type="presOf" srcId="{2B567D33-4E5A-4BE6-BB20-F964800B8549}" destId="{7A248CEF-3283-46E6-98BD-1A71DE9F4B63}" srcOrd="0" destOrd="0" presId="urn:microsoft.com/office/officeart/2005/8/layout/orgChart1"/>
    <dgm:cxn modelId="{A4690845-943A-4B2E-9F75-FDA8C73B8CB0}" type="presOf" srcId="{016C8E44-3362-4C65-B75E-7BE2844DB30B}" destId="{4B988376-98BF-45D0-9C56-5733CCD0FEA1}" srcOrd="1" destOrd="0" presId="urn:microsoft.com/office/officeart/2005/8/layout/orgChart1"/>
    <dgm:cxn modelId="{E494A330-B348-4C3F-90F4-7742A9973DCC}" srcId="{D9C294B2-D37E-45F6-B619-33F804890322}" destId="{016C8E44-3362-4C65-B75E-7BE2844DB30B}" srcOrd="1" destOrd="0" parTransId="{E5D75E4A-6E5B-456C-91B3-F0368AF37420}" sibTransId="{EA01B1B6-B642-4A92-B11D-C595C9FE7B43}"/>
    <dgm:cxn modelId="{CA355EDB-9B72-42DC-9056-30F25A21F825}" type="presOf" srcId="{2B567D33-4E5A-4BE6-BB20-F964800B8549}" destId="{3D9D5F84-3590-4CB3-BA4B-40E8A0D1C7CF}" srcOrd="1" destOrd="0" presId="urn:microsoft.com/office/officeart/2005/8/layout/orgChart1"/>
    <dgm:cxn modelId="{AA934DD3-6DA8-4388-8930-BC1AF7BD03EB}" type="presOf" srcId="{93A97752-5185-4705-AD05-53E57BA95E77}" destId="{E5D1C8AF-00A3-43A5-AA18-EC7895B6C85C}" srcOrd="1" destOrd="0" presId="urn:microsoft.com/office/officeart/2005/8/layout/orgChart1"/>
    <dgm:cxn modelId="{906FF021-B791-44FA-B1E7-C744724041BF}" srcId="{A7ED7DB6-A893-453F-A764-C77A0A633C93}" destId="{D9C294B2-D37E-45F6-B619-33F804890322}" srcOrd="0" destOrd="0" parTransId="{878DD195-8261-455A-A581-F04047935595}" sibTransId="{6D5B5D93-76C2-4DCD-B66F-54C7077F621A}"/>
    <dgm:cxn modelId="{CEC2B607-20F9-4F57-AB8C-F9D5C476665C}" type="presOf" srcId="{8BDBE20A-2BF1-43A5-99C5-D70C86A9AE4D}" destId="{4374482C-3E9E-4951-B7FC-6484E5364AC4}" srcOrd="0" destOrd="0" presId="urn:microsoft.com/office/officeart/2005/8/layout/orgChart1"/>
    <dgm:cxn modelId="{4E62FCB3-978A-49E7-855F-37E7C1C19C83}" type="presOf" srcId="{A7ED7DB6-A893-453F-A764-C77A0A633C93}" destId="{A5D71E0E-AEAF-4B41-BD09-CB05BC1974ED}" srcOrd="0" destOrd="0" presId="urn:microsoft.com/office/officeart/2005/8/layout/orgChart1"/>
    <dgm:cxn modelId="{07D5A3CC-4949-4301-B048-6AF3E36AC69E}" srcId="{D9C294B2-D37E-45F6-B619-33F804890322}" destId="{2B567D33-4E5A-4BE6-BB20-F964800B8549}" srcOrd="4" destOrd="0" parTransId="{764E4C6C-60F4-4E75-B018-5F177C79DCA2}" sibTransId="{8CF0F174-0B03-4FF4-A80D-B161919CB53E}"/>
    <dgm:cxn modelId="{D8201594-44A9-4E6B-978A-627A1EBA4BB3}" type="presOf" srcId="{764E4C6C-60F4-4E75-B018-5F177C79DCA2}" destId="{BF319CA1-C7F0-4868-8C3F-52A66FBBD3B8}" srcOrd="0" destOrd="0" presId="urn:microsoft.com/office/officeart/2005/8/layout/orgChart1"/>
    <dgm:cxn modelId="{B8284068-7446-4B0A-B993-FCEF7D43B606}" srcId="{D9C294B2-D37E-45F6-B619-33F804890322}" destId="{A0404274-1476-4EA8-95F6-AC58BB6C4A56}" srcOrd="2" destOrd="0" parTransId="{1C2938C4-E3EF-4186-B6FE-E361D7ECF2AE}" sibTransId="{77E177D3-3A39-4E10-BB7C-96014E99DE21}"/>
    <dgm:cxn modelId="{45FCF2BE-9D32-4BA8-816F-C9D5520EB53F}" srcId="{D9C294B2-D37E-45F6-B619-33F804890322}" destId="{8BDBE20A-2BF1-43A5-99C5-D70C86A9AE4D}" srcOrd="0" destOrd="0" parTransId="{EC781FCA-CA91-4710-A696-4FA03EFCCEDA}" sibTransId="{D2D0F532-AB2C-4250-B69B-75F97856EDD7}"/>
    <dgm:cxn modelId="{0E0F4E5C-1165-469C-AB3B-CEDED437EF91}" type="presOf" srcId="{93A97752-5185-4705-AD05-53E57BA95E77}" destId="{9494AC26-7DBF-4176-9972-498EDA35A7BC}" srcOrd="0" destOrd="0" presId="urn:microsoft.com/office/officeart/2005/8/layout/orgChart1"/>
    <dgm:cxn modelId="{4240ABCA-EED7-445F-BFFC-06D99BC2371C}" type="presParOf" srcId="{A5D71E0E-AEAF-4B41-BD09-CB05BC1974ED}" destId="{33E510B6-7EE8-4F13-8D7A-C24C7C0E5F9A}" srcOrd="0" destOrd="0" presId="urn:microsoft.com/office/officeart/2005/8/layout/orgChart1"/>
    <dgm:cxn modelId="{B3E28351-C1C8-4D03-B438-BD922C3C7B42}" type="presParOf" srcId="{33E510B6-7EE8-4F13-8D7A-C24C7C0E5F9A}" destId="{469E406B-0E78-48B9-BA97-32415A24C3AA}" srcOrd="0" destOrd="0" presId="urn:microsoft.com/office/officeart/2005/8/layout/orgChart1"/>
    <dgm:cxn modelId="{99C98CD3-BB1C-4CCC-9893-7022D936897E}" type="presParOf" srcId="{469E406B-0E78-48B9-BA97-32415A24C3AA}" destId="{705F039C-BCDA-44FE-B6E7-3CFB6422076B}" srcOrd="0" destOrd="0" presId="urn:microsoft.com/office/officeart/2005/8/layout/orgChart1"/>
    <dgm:cxn modelId="{38CD9979-C8C4-49A5-96A0-937EC6B7340D}" type="presParOf" srcId="{469E406B-0E78-48B9-BA97-32415A24C3AA}" destId="{FF9476E5-C2E0-4B0B-A03F-0C12B730A293}" srcOrd="1" destOrd="0" presId="urn:microsoft.com/office/officeart/2005/8/layout/orgChart1"/>
    <dgm:cxn modelId="{ACD3E075-9448-4612-9BF7-2047BCE21330}" type="presParOf" srcId="{33E510B6-7EE8-4F13-8D7A-C24C7C0E5F9A}" destId="{3EDC4618-1041-4136-94B4-5C8661993949}" srcOrd="1" destOrd="0" presId="urn:microsoft.com/office/officeart/2005/8/layout/orgChart1"/>
    <dgm:cxn modelId="{135E5218-DB38-4714-8DFD-66DB497459DD}" type="presParOf" srcId="{3EDC4618-1041-4136-94B4-5C8661993949}" destId="{68C07698-126B-470C-81F6-16503F7B3BB1}" srcOrd="0" destOrd="0" presId="urn:microsoft.com/office/officeart/2005/8/layout/orgChart1"/>
    <dgm:cxn modelId="{3617B6A2-786A-4EEC-A89A-634E309A4F6C}" type="presParOf" srcId="{3EDC4618-1041-4136-94B4-5C8661993949}" destId="{5A32656E-BFDC-4F6A-8661-C72395B70CE3}" srcOrd="1" destOrd="0" presId="urn:microsoft.com/office/officeart/2005/8/layout/orgChart1"/>
    <dgm:cxn modelId="{CF426712-C49E-4E1A-B99E-614C5BF6BFA8}" type="presParOf" srcId="{5A32656E-BFDC-4F6A-8661-C72395B70CE3}" destId="{51F954BD-ECD5-40C2-88F0-78733CFA665A}" srcOrd="0" destOrd="0" presId="urn:microsoft.com/office/officeart/2005/8/layout/orgChart1"/>
    <dgm:cxn modelId="{B7EF70F6-17F1-4083-9426-A14E51130E4E}" type="presParOf" srcId="{51F954BD-ECD5-40C2-88F0-78733CFA665A}" destId="{2DB2420D-0E66-4FE6-920C-CAC72FCA0A73}" srcOrd="0" destOrd="0" presId="urn:microsoft.com/office/officeart/2005/8/layout/orgChart1"/>
    <dgm:cxn modelId="{A3879D8C-FA77-4EEC-8CD6-CEC32B0BCF97}" type="presParOf" srcId="{51F954BD-ECD5-40C2-88F0-78733CFA665A}" destId="{4B988376-98BF-45D0-9C56-5733CCD0FEA1}" srcOrd="1" destOrd="0" presId="urn:microsoft.com/office/officeart/2005/8/layout/orgChart1"/>
    <dgm:cxn modelId="{F17B36A3-E857-4DDD-AC26-C0B619FF03E9}" type="presParOf" srcId="{5A32656E-BFDC-4F6A-8661-C72395B70CE3}" destId="{0368976B-24E1-476F-BA4B-48048CCC3820}" srcOrd="1" destOrd="0" presId="urn:microsoft.com/office/officeart/2005/8/layout/orgChart1"/>
    <dgm:cxn modelId="{030AB52F-7A1E-467A-A1C8-62B6BBDE8EC3}" type="presParOf" srcId="{5A32656E-BFDC-4F6A-8661-C72395B70CE3}" destId="{D1926134-DE5D-448B-9AA6-A61C2ADE6F2F}" srcOrd="2" destOrd="0" presId="urn:microsoft.com/office/officeart/2005/8/layout/orgChart1"/>
    <dgm:cxn modelId="{34D72046-525F-4D45-B702-0E1DE62AB3DE}" type="presParOf" srcId="{3EDC4618-1041-4136-94B4-5C8661993949}" destId="{6E8FFE45-9D74-4336-A9BD-F841B4ED057F}" srcOrd="2" destOrd="0" presId="urn:microsoft.com/office/officeart/2005/8/layout/orgChart1"/>
    <dgm:cxn modelId="{AB8B0362-025F-4F5E-8A9C-CCC8F87266E6}" type="presParOf" srcId="{3EDC4618-1041-4136-94B4-5C8661993949}" destId="{CAA0FD4B-7C0B-4B9F-AF6D-78C74F156F8C}" srcOrd="3" destOrd="0" presId="urn:microsoft.com/office/officeart/2005/8/layout/orgChart1"/>
    <dgm:cxn modelId="{CA53AA2B-5FFA-4D9F-958F-74719E335687}" type="presParOf" srcId="{CAA0FD4B-7C0B-4B9F-AF6D-78C74F156F8C}" destId="{61526D48-D30B-4FD1-9769-0851CD73C5BC}" srcOrd="0" destOrd="0" presId="urn:microsoft.com/office/officeart/2005/8/layout/orgChart1"/>
    <dgm:cxn modelId="{CEC6DFA1-75FF-4552-8256-343642B0A6E3}" type="presParOf" srcId="{61526D48-D30B-4FD1-9769-0851CD73C5BC}" destId="{F772F4BB-9152-436E-9C78-228B822D45F3}" srcOrd="0" destOrd="0" presId="urn:microsoft.com/office/officeart/2005/8/layout/orgChart1"/>
    <dgm:cxn modelId="{1FCA08E3-0419-4E28-9BAF-7088BD60E5B6}" type="presParOf" srcId="{61526D48-D30B-4FD1-9769-0851CD73C5BC}" destId="{B549FB88-7B9F-4D0C-8A2A-50F71AC0F123}" srcOrd="1" destOrd="0" presId="urn:microsoft.com/office/officeart/2005/8/layout/orgChart1"/>
    <dgm:cxn modelId="{7BA5F0CC-1F6D-402A-A4CD-84D81D76B1C5}" type="presParOf" srcId="{CAA0FD4B-7C0B-4B9F-AF6D-78C74F156F8C}" destId="{FD20F43C-1631-4F83-BA26-679391A85F49}" srcOrd="1" destOrd="0" presId="urn:microsoft.com/office/officeart/2005/8/layout/orgChart1"/>
    <dgm:cxn modelId="{FD9237B3-7CA5-4DC2-BA86-C93F22F910D6}" type="presParOf" srcId="{CAA0FD4B-7C0B-4B9F-AF6D-78C74F156F8C}" destId="{741C887C-6DDC-418D-B60A-146A6B174738}" srcOrd="2" destOrd="0" presId="urn:microsoft.com/office/officeart/2005/8/layout/orgChart1"/>
    <dgm:cxn modelId="{8419AB7C-1314-49AC-9F48-5D1443C707E6}" type="presParOf" srcId="{3EDC4618-1041-4136-94B4-5C8661993949}" destId="{A2042651-610E-44ED-BE46-A3A6800F2C39}" srcOrd="4" destOrd="0" presId="urn:microsoft.com/office/officeart/2005/8/layout/orgChart1"/>
    <dgm:cxn modelId="{CE359117-4F18-485B-ABEF-6B7C5859CA92}" type="presParOf" srcId="{3EDC4618-1041-4136-94B4-5C8661993949}" destId="{4C227112-44A1-4298-B2DE-8FF570D0992C}" srcOrd="5" destOrd="0" presId="urn:microsoft.com/office/officeart/2005/8/layout/orgChart1"/>
    <dgm:cxn modelId="{381A6475-A70B-402D-A4DD-F830DFEC2879}" type="presParOf" srcId="{4C227112-44A1-4298-B2DE-8FF570D0992C}" destId="{9FC89674-BDCA-4CA6-9589-8BF3FC60DC01}" srcOrd="0" destOrd="0" presId="urn:microsoft.com/office/officeart/2005/8/layout/orgChart1"/>
    <dgm:cxn modelId="{897B2343-742F-43BB-B41C-44BFC1F392CB}" type="presParOf" srcId="{9FC89674-BDCA-4CA6-9589-8BF3FC60DC01}" destId="{9494AC26-7DBF-4176-9972-498EDA35A7BC}" srcOrd="0" destOrd="0" presId="urn:microsoft.com/office/officeart/2005/8/layout/orgChart1"/>
    <dgm:cxn modelId="{39B1B406-FA60-48AC-B531-E977EB28E4A5}" type="presParOf" srcId="{9FC89674-BDCA-4CA6-9589-8BF3FC60DC01}" destId="{E5D1C8AF-00A3-43A5-AA18-EC7895B6C85C}" srcOrd="1" destOrd="0" presId="urn:microsoft.com/office/officeart/2005/8/layout/orgChart1"/>
    <dgm:cxn modelId="{805CCD4A-5D65-4A53-BD8E-1F236BCEAD42}" type="presParOf" srcId="{4C227112-44A1-4298-B2DE-8FF570D0992C}" destId="{751535DD-0D4F-4655-B39D-D109010648A6}" srcOrd="1" destOrd="0" presId="urn:microsoft.com/office/officeart/2005/8/layout/orgChart1"/>
    <dgm:cxn modelId="{DD9CB05A-EAC6-4263-94C7-38B35D6F2B74}" type="presParOf" srcId="{4C227112-44A1-4298-B2DE-8FF570D0992C}" destId="{5199AE7B-1025-48CC-BE9A-A580909E618C}" srcOrd="2" destOrd="0" presId="urn:microsoft.com/office/officeart/2005/8/layout/orgChart1"/>
    <dgm:cxn modelId="{80B4042B-FAB1-4A65-9F17-B9C0330A01EF}" type="presParOf" srcId="{3EDC4618-1041-4136-94B4-5C8661993949}" destId="{BF319CA1-C7F0-4868-8C3F-52A66FBBD3B8}" srcOrd="6" destOrd="0" presId="urn:microsoft.com/office/officeart/2005/8/layout/orgChart1"/>
    <dgm:cxn modelId="{8024B59B-E489-4226-B007-70B88A810D22}" type="presParOf" srcId="{3EDC4618-1041-4136-94B4-5C8661993949}" destId="{39B5B121-5D57-4FCD-ABD6-5B09840F546D}" srcOrd="7" destOrd="0" presId="urn:microsoft.com/office/officeart/2005/8/layout/orgChart1"/>
    <dgm:cxn modelId="{47F73B74-095B-4392-8FB6-48E65A2F88C7}" type="presParOf" srcId="{39B5B121-5D57-4FCD-ABD6-5B09840F546D}" destId="{B24BC03F-9B95-4340-BEDE-7FAFFB9351C8}" srcOrd="0" destOrd="0" presId="urn:microsoft.com/office/officeart/2005/8/layout/orgChart1"/>
    <dgm:cxn modelId="{FCFCB49E-86B6-40EA-8FF1-F88FFE56D634}" type="presParOf" srcId="{B24BC03F-9B95-4340-BEDE-7FAFFB9351C8}" destId="{7A248CEF-3283-46E6-98BD-1A71DE9F4B63}" srcOrd="0" destOrd="0" presId="urn:microsoft.com/office/officeart/2005/8/layout/orgChart1"/>
    <dgm:cxn modelId="{54EE9FD5-76E0-4F16-A625-378363FAAD45}" type="presParOf" srcId="{B24BC03F-9B95-4340-BEDE-7FAFFB9351C8}" destId="{3D9D5F84-3590-4CB3-BA4B-40E8A0D1C7CF}" srcOrd="1" destOrd="0" presId="urn:microsoft.com/office/officeart/2005/8/layout/orgChart1"/>
    <dgm:cxn modelId="{15CA6FA1-C554-42A4-AFB9-13993011B853}" type="presParOf" srcId="{39B5B121-5D57-4FCD-ABD6-5B09840F546D}" destId="{80A8C42C-C152-49D1-8E98-D038DE0DC71D}" srcOrd="1" destOrd="0" presId="urn:microsoft.com/office/officeart/2005/8/layout/orgChart1"/>
    <dgm:cxn modelId="{DA5AA0EC-A177-468A-A0CA-0273B8895F7F}" type="presParOf" srcId="{39B5B121-5D57-4FCD-ABD6-5B09840F546D}" destId="{738AEE59-2C1C-45AF-BB91-0B117CF0A4EF}" srcOrd="2" destOrd="0" presId="urn:microsoft.com/office/officeart/2005/8/layout/orgChart1"/>
    <dgm:cxn modelId="{65FDD8F5-0589-4F13-9979-7A8C615AD4DB}" type="presParOf" srcId="{33E510B6-7EE8-4F13-8D7A-C24C7C0E5F9A}" destId="{BDC292D9-5740-4BF6-9837-8CB79F4392A1}" srcOrd="2" destOrd="0" presId="urn:microsoft.com/office/officeart/2005/8/layout/orgChart1"/>
    <dgm:cxn modelId="{160C442C-3A04-4AD9-BD2A-516083D3D8BD}" type="presParOf" srcId="{BDC292D9-5740-4BF6-9837-8CB79F4392A1}" destId="{3DEE8F9F-6335-4BCD-8317-1DF6F278144A}" srcOrd="0" destOrd="0" presId="urn:microsoft.com/office/officeart/2005/8/layout/orgChart1"/>
    <dgm:cxn modelId="{2A558A12-6AD2-49DC-9897-802C74E9C6CC}" type="presParOf" srcId="{BDC292D9-5740-4BF6-9837-8CB79F4392A1}" destId="{1EC32CAB-D64C-4543-95D6-80E7E63A6BD4}" srcOrd="1" destOrd="0" presId="urn:microsoft.com/office/officeart/2005/8/layout/orgChart1"/>
    <dgm:cxn modelId="{68D57C46-FE74-4E72-BF78-CE14400483C2}" type="presParOf" srcId="{1EC32CAB-D64C-4543-95D6-80E7E63A6BD4}" destId="{BBB0203F-D2E9-4B42-9251-79A6325F46ED}" srcOrd="0" destOrd="0" presId="urn:microsoft.com/office/officeart/2005/8/layout/orgChart1"/>
    <dgm:cxn modelId="{54C6548A-83DF-4609-BBBE-6F1360314B97}" type="presParOf" srcId="{BBB0203F-D2E9-4B42-9251-79A6325F46ED}" destId="{4374482C-3E9E-4951-B7FC-6484E5364AC4}" srcOrd="0" destOrd="0" presId="urn:microsoft.com/office/officeart/2005/8/layout/orgChart1"/>
    <dgm:cxn modelId="{2CD1AA78-801B-4A95-9046-648C5BAFBB15}" type="presParOf" srcId="{BBB0203F-D2E9-4B42-9251-79A6325F46ED}" destId="{E3A1E34D-B934-4047-920E-A9931ABC77AF}" srcOrd="1" destOrd="0" presId="urn:microsoft.com/office/officeart/2005/8/layout/orgChart1"/>
    <dgm:cxn modelId="{747F6681-2569-43E4-ABEA-7FEC8433A5B5}" type="presParOf" srcId="{1EC32CAB-D64C-4543-95D6-80E7E63A6BD4}" destId="{7C72CCBD-CA40-49EA-A364-A8D878A3128C}" srcOrd="1" destOrd="0" presId="urn:microsoft.com/office/officeart/2005/8/layout/orgChart1"/>
    <dgm:cxn modelId="{4000D43F-9146-48B3-8091-0B25CC41B16C}" type="presParOf" srcId="{1EC32CAB-D64C-4543-95D6-80E7E63A6BD4}" destId="{F7A7F203-B450-4DA3-AC6F-2A5BF4D79C37}" srcOrd="2" destOrd="0" presId="urn:microsoft.com/office/officeart/2005/8/layout/orgChar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A2210D9-2DC0-4103-ADC4-FBDE6F02BEC3}"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zh-TW" altLang="en-US"/>
        </a:p>
      </dgm:t>
    </dgm:pt>
    <dgm:pt modelId="{B695126B-760D-4042-83CC-0DA64887801B}">
      <dgm:prSet phldrT="[文字]"/>
      <dgm:spPr/>
      <dgm:t>
        <a:bodyPr/>
        <a:lstStyle/>
        <a:p>
          <a:r>
            <a:rPr lang="en-US" altLang="zh-TW" dirty="0">
              <a:latin typeface="標楷體" pitchFamily="65" charset="-120"/>
              <a:ea typeface="標楷體" pitchFamily="65" charset="-120"/>
            </a:rPr>
            <a:t>Z</a:t>
          </a:r>
          <a:r>
            <a:rPr lang="zh-TW" altLang="en-US" dirty="0">
              <a:latin typeface="標楷體" pitchFamily="65" charset="-120"/>
              <a:ea typeface="標楷體" pitchFamily="65" charset="-120"/>
            </a:rPr>
            <a:t>證券商綜合交易</a:t>
          </a:r>
          <a:r>
            <a:rPr lang="zh-TW" altLang="en-US" dirty="0" smtClean="0">
              <a:latin typeface="標楷體" pitchFamily="65" charset="-120"/>
              <a:ea typeface="標楷體" pitchFamily="65" charset="-120"/>
            </a:rPr>
            <a:t>帳戶</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總公司</a:t>
          </a:r>
          <a:r>
            <a:rPr lang="en-US" altLang="zh-TW" dirty="0" smtClean="0">
              <a:latin typeface="標楷體" pitchFamily="65" charset="-120"/>
              <a:ea typeface="標楷體" pitchFamily="65" charset="-120"/>
            </a:rPr>
            <a:t>-8477777-</a:t>
          </a:r>
          <a:r>
            <a:rPr lang="zh-TW" altLang="en-US" dirty="0">
              <a:latin typeface="標楷體" pitchFamily="65" charset="-120"/>
              <a:ea typeface="標楷體" pitchFamily="65" charset="-120"/>
            </a:rPr>
            <a:t>檢查碼</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dgm:t>
    </dgm:pt>
    <dgm:pt modelId="{31629D27-C60F-4363-98AE-211D98C89266}" type="parTrans" cxnId="{E55AA7C0-C7E6-4400-AB4D-BE93DDA1ECA3}">
      <dgm:prSet/>
      <dgm:spPr/>
      <dgm:t>
        <a:bodyPr/>
        <a:lstStyle/>
        <a:p>
          <a:endParaRPr lang="zh-TW" altLang="en-US">
            <a:latin typeface="標楷體" pitchFamily="65" charset="-120"/>
            <a:ea typeface="標楷體" pitchFamily="65" charset="-120"/>
          </a:endParaRPr>
        </a:p>
      </dgm:t>
    </dgm:pt>
    <dgm:pt modelId="{5C9CE5A8-FFD4-446F-80F7-229EB87F3587}" type="sibTrans" cxnId="{E55AA7C0-C7E6-4400-AB4D-BE93DDA1ECA3}">
      <dgm:prSet/>
      <dgm:spPr/>
      <dgm:t>
        <a:bodyPr/>
        <a:lstStyle/>
        <a:p>
          <a:endParaRPr lang="zh-TW" altLang="en-US">
            <a:latin typeface="標楷體" pitchFamily="65" charset="-120"/>
            <a:ea typeface="標楷體" pitchFamily="65" charset="-120"/>
          </a:endParaRPr>
        </a:p>
      </dgm:t>
    </dgm:pt>
    <dgm:pt modelId="{899996C8-7DD9-45A8-92AF-E0B3E6C3D6E0}">
      <dgm:prSet phldrT="[文字]"/>
      <dgm:spPr/>
      <dgm:t>
        <a:bodyPr/>
        <a:lstStyle/>
        <a:p>
          <a:r>
            <a:rPr lang="zh-TW" altLang="en-US" dirty="0" smtClean="0">
              <a:latin typeface="標楷體" pitchFamily="65" charset="-120"/>
              <a:ea typeface="標楷體" pitchFamily="65" charset="-120"/>
            </a:rPr>
            <a:t>調節專戶</a:t>
          </a:r>
          <a:endParaRPr lang="zh-TW" altLang="en-US" dirty="0">
            <a:latin typeface="標楷體" pitchFamily="65" charset="-120"/>
            <a:ea typeface="標楷體" pitchFamily="65" charset="-120"/>
          </a:endParaRPr>
        </a:p>
      </dgm:t>
    </dgm:pt>
    <dgm:pt modelId="{CA69F717-9372-4DA9-B774-4D25FA3A4240}" type="parTrans" cxnId="{D598C563-62FE-4BB8-9239-FA7931909752}">
      <dgm:prSet/>
      <dgm:spPr/>
      <dgm:t>
        <a:bodyPr/>
        <a:lstStyle/>
        <a:p>
          <a:endParaRPr lang="zh-TW" altLang="en-US">
            <a:latin typeface="標楷體" pitchFamily="65" charset="-120"/>
            <a:ea typeface="標楷體" pitchFamily="65" charset="-120"/>
          </a:endParaRPr>
        </a:p>
      </dgm:t>
    </dgm:pt>
    <dgm:pt modelId="{9515CFC9-8A17-40CE-93AD-20478A291282}" type="sibTrans" cxnId="{D598C563-62FE-4BB8-9239-FA7931909752}">
      <dgm:prSet/>
      <dgm:spPr/>
      <dgm:t>
        <a:bodyPr/>
        <a:lstStyle/>
        <a:p>
          <a:endParaRPr lang="zh-TW" altLang="en-US">
            <a:latin typeface="標楷體" pitchFamily="65" charset="-120"/>
            <a:ea typeface="標楷體" pitchFamily="65" charset="-120"/>
          </a:endParaRPr>
        </a:p>
      </dgm:t>
    </dgm:pt>
    <dgm:pt modelId="{C7C43788-8FC4-43C8-8D0F-BF89F853A64B}">
      <dgm:prSet phldrT="[文字]"/>
      <dgm:spPr/>
      <dgm:t>
        <a:bodyPr/>
        <a:lstStyle/>
        <a:p>
          <a:r>
            <a:rPr lang="en-US" altLang="zh-TW" dirty="0">
              <a:latin typeface="標楷體" pitchFamily="65" charset="-120"/>
              <a:ea typeface="標楷體" pitchFamily="65" charset="-120"/>
            </a:rPr>
            <a:t>Z</a:t>
          </a:r>
          <a:r>
            <a:rPr lang="zh-TW" dirty="0">
              <a:latin typeface="標楷體" pitchFamily="65" charset="-120"/>
              <a:ea typeface="標楷體" pitchFamily="65" charset="-120"/>
            </a:rPr>
            <a:t>證券</a:t>
          </a:r>
          <a:r>
            <a:rPr lang="zh-TW" dirty="0" smtClean="0">
              <a:latin typeface="標楷體" pitchFamily="65" charset="-120"/>
              <a:ea typeface="標楷體" pitchFamily="65" charset="-120"/>
            </a:rPr>
            <a:t>股份有限公司信託</a:t>
          </a:r>
          <a:r>
            <a:rPr lang="zh-TW" dirty="0">
              <a:latin typeface="標楷體" pitchFamily="65" charset="-120"/>
              <a:ea typeface="標楷體" pitchFamily="65" charset="-120"/>
            </a:rPr>
            <a:t>財產專戶</a:t>
          </a:r>
          <a:endParaRPr lang="zh-TW" altLang="en-US" dirty="0">
            <a:latin typeface="標楷體" pitchFamily="65" charset="-120"/>
            <a:ea typeface="標楷體" pitchFamily="65" charset="-120"/>
          </a:endParaRPr>
        </a:p>
      </dgm:t>
    </dgm:pt>
    <dgm:pt modelId="{B7DF0A01-50BA-4811-95AF-DE5F30436168}" type="parTrans" cxnId="{95D40FDB-8D90-478E-A97E-AA92A5160007}">
      <dgm:prSet/>
      <dgm:spPr/>
      <dgm:t>
        <a:bodyPr/>
        <a:lstStyle/>
        <a:p>
          <a:endParaRPr lang="zh-TW" altLang="en-US">
            <a:latin typeface="標楷體" pitchFamily="65" charset="-120"/>
            <a:ea typeface="標楷體" pitchFamily="65" charset="-120"/>
          </a:endParaRPr>
        </a:p>
      </dgm:t>
    </dgm:pt>
    <dgm:pt modelId="{2728B06D-CE87-4AC4-8139-C945F63C39DB}" type="sibTrans" cxnId="{95D40FDB-8D90-478E-A97E-AA92A5160007}">
      <dgm:prSet/>
      <dgm:spPr/>
      <dgm:t>
        <a:bodyPr/>
        <a:lstStyle/>
        <a:p>
          <a:endParaRPr lang="zh-TW" altLang="en-US">
            <a:latin typeface="標楷體" pitchFamily="65" charset="-120"/>
            <a:ea typeface="標楷體" pitchFamily="65" charset="-120"/>
          </a:endParaRPr>
        </a:p>
      </dgm:t>
    </dgm:pt>
    <dgm:pt modelId="{88D7F4DC-C981-47FF-8341-D99A006CC709}">
      <dgm:prSet phldrT="[文字]"/>
      <dgm:spPr/>
      <dgm:t>
        <a:bodyPr/>
        <a:lstStyle/>
        <a:p>
          <a:r>
            <a:rPr lang="en-US" altLang="zh-TW">
              <a:latin typeface="標楷體" pitchFamily="65" charset="-120"/>
              <a:ea typeface="標楷體" pitchFamily="65" charset="-120"/>
            </a:rPr>
            <a:t>A</a:t>
          </a:r>
          <a:r>
            <a:rPr lang="zh-TW" altLang="en-US">
              <a:latin typeface="標楷體" pitchFamily="65" charset="-120"/>
              <a:ea typeface="標楷體" pitchFamily="65" charset="-120"/>
            </a:rPr>
            <a:t>投資人</a:t>
          </a:r>
        </a:p>
      </dgm:t>
    </dgm:pt>
    <dgm:pt modelId="{07B7E9C1-364A-48CD-B953-EF8A9AD3FF04}" type="parTrans" cxnId="{76B99596-FBC9-4D96-B262-F0C756B24A66}">
      <dgm:prSet/>
      <dgm:spPr/>
      <dgm:t>
        <a:bodyPr/>
        <a:lstStyle/>
        <a:p>
          <a:endParaRPr lang="zh-TW" altLang="en-US">
            <a:latin typeface="標楷體" pitchFamily="65" charset="-120"/>
            <a:ea typeface="標楷體" pitchFamily="65" charset="-120"/>
          </a:endParaRPr>
        </a:p>
      </dgm:t>
    </dgm:pt>
    <dgm:pt modelId="{CC887A9B-4073-417C-A4AB-893387B5B4DC}" type="sibTrans" cxnId="{76B99596-FBC9-4D96-B262-F0C756B24A66}">
      <dgm:prSet/>
      <dgm:spPr/>
      <dgm:t>
        <a:bodyPr/>
        <a:lstStyle/>
        <a:p>
          <a:endParaRPr lang="zh-TW" altLang="en-US">
            <a:latin typeface="標楷體" pitchFamily="65" charset="-120"/>
            <a:ea typeface="標楷體" pitchFamily="65" charset="-120"/>
          </a:endParaRPr>
        </a:p>
      </dgm:t>
    </dgm:pt>
    <dgm:pt modelId="{BE86348B-3371-4351-BE32-146C774FC9A2}">
      <dgm:prSet phldrT="[文字]"/>
      <dgm:spPr/>
      <dgm:t>
        <a:bodyPr/>
        <a:lstStyle/>
        <a:p>
          <a:r>
            <a:rPr lang="en-US" altLang="zh-TW">
              <a:latin typeface="標楷體" pitchFamily="65" charset="-120"/>
              <a:ea typeface="標楷體" pitchFamily="65" charset="-120"/>
            </a:rPr>
            <a:t>B</a:t>
          </a:r>
          <a:r>
            <a:rPr lang="zh-TW" altLang="en-US">
              <a:latin typeface="標楷體" pitchFamily="65" charset="-120"/>
              <a:ea typeface="標楷體" pitchFamily="65" charset="-120"/>
            </a:rPr>
            <a:t>投資人</a:t>
          </a:r>
        </a:p>
      </dgm:t>
    </dgm:pt>
    <dgm:pt modelId="{3B469AB4-127E-49E1-A573-EB74DED17944}" type="parTrans" cxnId="{A4246D6B-F797-4BA5-A2C2-867AA8A4355B}">
      <dgm:prSet/>
      <dgm:spPr/>
      <dgm:t>
        <a:bodyPr/>
        <a:lstStyle/>
        <a:p>
          <a:endParaRPr lang="zh-TW" altLang="en-US">
            <a:latin typeface="標楷體" pitchFamily="65" charset="-120"/>
            <a:ea typeface="標楷體" pitchFamily="65" charset="-120"/>
          </a:endParaRPr>
        </a:p>
      </dgm:t>
    </dgm:pt>
    <dgm:pt modelId="{2FD9FD26-086A-4F08-A942-3559CBE4A856}" type="sibTrans" cxnId="{A4246D6B-F797-4BA5-A2C2-867AA8A4355B}">
      <dgm:prSet/>
      <dgm:spPr/>
      <dgm:t>
        <a:bodyPr/>
        <a:lstStyle/>
        <a:p>
          <a:endParaRPr lang="zh-TW" altLang="en-US">
            <a:latin typeface="標楷體" pitchFamily="65" charset="-120"/>
            <a:ea typeface="標楷體" pitchFamily="65" charset="-120"/>
          </a:endParaRPr>
        </a:p>
      </dgm:t>
    </dgm:pt>
    <dgm:pt modelId="{B51B82F4-2DD4-491B-AFE4-AABDF7248242}">
      <dgm:prSet phldrT="[文字]"/>
      <dgm:spPr/>
      <dgm:t>
        <a:bodyPr/>
        <a:lstStyle/>
        <a:p>
          <a:r>
            <a:rPr lang="en-US" altLang="zh-TW">
              <a:latin typeface="標楷體" pitchFamily="65" charset="-120"/>
              <a:ea typeface="標楷體" pitchFamily="65" charset="-120"/>
            </a:rPr>
            <a:t>C</a:t>
          </a:r>
          <a:r>
            <a:rPr lang="zh-TW" altLang="en-US">
              <a:latin typeface="標楷體" pitchFamily="65" charset="-120"/>
              <a:ea typeface="標楷體" pitchFamily="65" charset="-120"/>
            </a:rPr>
            <a:t>投資人</a:t>
          </a:r>
        </a:p>
      </dgm:t>
    </dgm:pt>
    <dgm:pt modelId="{9D932F9C-4F3F-437F-9580-DAE4A66333E2}" type="parTrans" cxnId="{CD40CF4E-C890-4601-989B-A09631A173D7}">
      <dgm:prSet/>
      <dgm:spPr/>
      <dgm:t>
        <a:bodyPr/>
        <a:lstStyle/>
        <a:p>
          <a:endParaRPr lang="zh-TW" altLang="en-US">
            <a:latin typeface="標楷體" pitchFamily="65" charset="-120"/>
            <a:ea typeface="標楷體" pitchFamily="65" charset="-120"/>
          </a:endParaRPr>
        </a:p>
      </dgm:t>
    </dgm:pt>
    <dgm:pt modelId="{B733AD94-01E0-4A77-8987-82A6F4A64CB3}" type="sibTrans" cxnId="{CD40CF4E-C890-4601-989B-A09631A173D7}">
      <dgm:prSet/>
      <dgm:spPr/>
      <dgm:t>
        <a:bodyPr/>
        <a:lstStyle/>
        <a:p>
          <a:endParaRPr lang="zh-TW" altLang="en-US">
            <a:latin typeface="標楷體" pitchFamily="65" charset="-120"/>
            <a:ea typeface="標楷體" pitchFamily="65" charset="-120"/>
          </a:endParaRPr>
        </a:p>
      </dgm:t>
    </dgm:pt>
    <dgm:pt modelId="{5A2CDD2C-284C-4866-B762-748E6BC65317}">
      <dgm:prSet phldrT="[文字]"/>
      <dgm:spPr/>
      <dgm:t>
        <a:bodyPr/>
        <a:lstStyle/>
        <a:p>
          <a:r>
            <a:rPr lang="en-US" altLang="zh-TW">
              <a:latin typeface="標楷體" pitchFamily="65" charset="-120"/>
              <a:ea typeface="標楷體" pitchFamily="65" charset="-120"/>
            </a:rPr>
            <a:t>....</a:t>
          </a:r>
          <a:endParaRPr lang="zh-TW" altLang="en-US">
            <a:latin typeface="標楷體" pitchFamily="65" charset="-120"/>
            <a:ea typeface="標楷體" pitchFamily="65" charset="-120"/>
          </a:endParaRPr>
        </a:p>
      </dgm:t>
    </dgm:pt>
    <dgm:pt modelId="{6684E958-98B9-4D71-B9AD-F14F566573DF}" type="parTrans" cxnId="{BF862439-D17A-4F65-A03B-5C59C34C6930}">
      <dgm:prSet/>
      <dgm:spPr/>
      <dgm:t>
        <a:bodyPr/>
        <a:lstStyle/>
        <a:p>
          <a:endParaRPr lang="zh-TW" altLang="en-US">
            <a:latin typeface="標楷體" pitchFamily="65" charset="-120"/>
            <a:ea typeface="標楷體" pitchFamily="65" charset="-120"/>
          </a:endParaRPr>
        </a:p>
      </dgm:t>
    </dgm:pt>
    <dgm:pt modelId="{2BD8A821-B355-480B-8270-62E37B5D4615}" type="sibTrans" cxnId="{BF862439-D17A-4F65-A03B-5C59C34C6930}">
      <dgm:prSet/>
      <dgm:spPr/>
      <dgm:t>
        <a:bodyPr/>
        <a:lstStyle/>
        <a:p>
          <a:endParaRPr lang="zh-TW" altLang="en-US">
            <a:latin typeface="標楷體" pitchFamily="65" charset="-120"/>
            <a:ea typeface="標楷體" pitchFamily="65" charset="-120"/>
          </a:endParaRPr>
        </a:p>
      </dgm:t>
    </dgm:pt>
    <dgm:pt modelId="{024BB5EF-D0FD-4455-BB85-75A569505F6D}" type="pres">
      <dgm:prSet presAssocID="{1A2210D9-2DC0-4103-ADC4-FBDE6F02BEC3}" presName="hierChild1" presStyleCnt="0">
        <dgm:presLayoutVars>
          <dgm:orgChart val="1"/>
          <dgm:chPref val="1"/>
          <dgm:dir/>
          <dgm:animOne val="branch"/>
          <dgm:animLvl val="lvl"/>
          <dgm:resizeHandles/>
        </dgm:presLayoutVars>
      </dgm:prSet>
      <dgm:spPr/>
      <dgm:t>
        <a:bodyPr/>
        <a:lstStyle/>
        <a:p>
          <a:endParaRPr lang="zh-TW" altLang="en-US"/>
        </a:p>
      </dgm:t>
    </dgm:pt>
    <dgm:pt modelId="{03694032-2753-4B8A-8669-DF0FF5391E8F}" type="pres">
      <dgm:prSet presAssocID="{B695126B-760D-4042-83CC-0DA64887801B}" presName="hierRoot1" presStyleCnt="0">
        <dgm:presLayoutVars>
          <dgm:hierBranch val="init"/>
        </dgm:presLayoutVars>
      </dgm:prSet>
      <dgm:spPr/>
    </dgm:pt>
    <dgm:pt modelId="{4F71E1FA-D342-4C98-A408-37AE4599204C}" type="pres">
      <dgm:prSet presAssocID="{B695126B-760D-4042-83CC-0DA64887801B}" presName="rootComposite1" presStyleCnt="0"/>
      <dgm:spPr/>
    </dgm:pt>
    <dgm:pt modelId="{D9B1847D-B2B0-4BE8-96B4-387AB951F5BB}" type="pres">
      <dgm:prSet presAssocID="{B695126B-760D-4042-83CC-0DA64887801B}" presName="rootText1" presStyleLbl="node0" presStyleIdx="0" presStyleCnt="1" custScaleX="274965" custScaleY="127933">
        <dgm:presLayoutVars>
          <dgm:chPref val="3"/>
        </dgm:presLayoutVars>
      </dgm:prSet>
      <dgm:spPr/>
      <dgm:t>
        <a:bodyPr/>
        <a:lstStyle/>
        <a:p>
          <a:endParaRPr lang="zh-TW" altLang="en-US"/>
        </a:p>
      </dgm:t>
    </dgm:pt>
    <dgm:pt modelId="{1F9EEAD1-9511-485B-92F0-F83F37C7F56D}" type="pres">
      <dgm:prSet presAssocID="{B695126B-760D-4042-83CC-0DA64887801B}" presName="rootConnector1" presStyleLbl="node1" presStyleIdx="0" presStyleCnt="0"/>
      <dgm:spPr/>
      <dgm:t>
        <a:bodyPr/>
        <a:lstStyle/>
        <a:p>
          <a:endParaRPr lang="zh-TW" altLang="en-US"/>
        </a:p>
      </dgm:t>
    </dgm:pt>
    <dgm:pt modelId="{5D1287E2-E379-4BB3-B10A-6092EC88167E}" type="pres">
      <dgm:prSet presAssocID="{B695126B-760D-4042-83CC-0DA64887801B}" presName="hierChild2" presStyleCnt="0"/>
      <dgm:spPr/>
    </dgm:pt>
    <dgm:pt modelId="{AD53C6E5-1D0D-47AA-8474-B1DE9248FF4C}" type="pres">
      <dgm:prSet presAssocID="{CA69F717-9372-4DA9-B774-4D25FA3A4240}" presName="Name37" presStyleLbl="parChTrans1D2" presStyleIdx="0" presStyleCnt="2"/>
      <dgm:spPr/>
      <dgm:t>
        <a:bodyPr/>
        <a:lstStyle/>
        <a:p>
          <a:endParaRPr lang="zh-TW" altLang="en-US"/>
        </a:p>
      </dgm:t>
    </dgm:pt>
    <dgm:pt modelId="{B721B35D-3D84-4DD2-B8EE-AC84B8BDDE23}" type="pres">
      <dgm:prSet presAssocID="{899996C8-7DD9-45A8-92AF-E0B3E6C3D6E0}" presName="hierRoot2" presStyleCnt="0">
        <dgm:presLayoutVars>
          <dgm:hierBranch val="init"/>
        </dgm:presLayoutVars>
      </dgm:prSet>
      <dgm:spPr/>
    </dgm:pt>
    <dgm:pt modelId="{5CCA8F83-0BD4-45BD-A758-790220041F04}" type="pres">
      <dgm:prSet presAssocID="{899996C8-7DD9-45A8-92AF-E0B3E6C3D6E0}" presName="rootComposite" presStyleCnt="0"/>
      <dgm:spPr/>
    </dgm:pt>
    <dgm:pt modelId="{4B30847B-7588-4331-B40C-838795255C8E}" type="pres">
      <dgm:prSet presAssocID="{899996C8-7DD9-45A8-92AF-E0B3E6C3D6E0}" presName="rootText" presStyleLbl="node2" presStyleIdx="0" presStyleCnt="2" custScaleX="143845">
        <dgm:presLayoutVars>
          <dgm:chPref val="3"/>
        </dgm:presLayoutVars>
      </dgm:prSet>
      <dgm:spPr/>
      <dgm:t>
        <a:bodyPr/>
        <a:lstStyle/>
        <a:p>
          <a:endParaRPr lang="zh-TW" altLang="en-US"/>
        </a:p>
      </dgm:t>
    </dgm:pt>
    <dgm:pt modelId="{81E5A3C5-3872-4A5F-9C87-A5C91A3C22DC}" type="pres">
      <dgm:prSet presAssocID="{899996C8-7DD9-45A8-92AF-E0B3E6C3D6E0}" presName="rootConnector" presStyleLbl="node2" presStyleIdx="0" presStyleCnt="2"/>
      <dgm:spPr/>
      <dgm:t>
        <a:bodyPr/>
        <a:lstStyle/>
        <a:p>
          <a:endParaRPr lang="zh-TW" altLang="en-US"/>
        </a:p>
      </dgm:t>
    </dgm:pt>
    <dgm:pt modelId="{38E63D18-177A-4CE7-B2BF-F61897CA22EC}" type="pres">
      <dgm:prSet presAssocID="{899996C8-7DD9-45A8-92AF-E0B3E6C3D6E0}" presName="hierChild4" presStyleCnt="0"/>
      <dgm:spPr/>
    </dgm:pt>
    <dgm:pt modelId="{B706425F-0FF2-4D89-AFBE-AA4781B042F2}" type="pres">
      <dgm:prSet presAssocID="{899996C8-7DD9-45A8-92AF-E0B3E6C3D6E0}" presName="hierChild5" presStyleCnt="0"/>
      <dgm:spPr/>
    </dgm:pt>
    <dgm:pt modelId="{09B6D3D7-CDD1-4B47-B667-D99D0F426E7B}" type="pres">
      <dgm:prSet presAssocID="{B7DF0A01-50BA-4811-95AF-DE5F30436168}" presName="Name37" presStyleLbl="parChTrans1D2" presStyleIdx="1" presStyleCnt="2"/>
      <dgm:spPr/>
      <dgm:t>
        <a:bodyPr/>
        <a:lstStyle/>
        <a:p>
          <a:endParaRPr lang="zh-TW" altLang="en-US"/>
        </a:p>
      </dgm:t>
    </dgm:pt>
    <dgm:pt modelId="{727382C9-0666-4211-A426-8436FE1A00A4}" type="pres">
      <dgm:prSet presAssocID="{C7C43788-8FC4-43C8-8D0F-BF89F853A64B}" presName="hierRoot2" presStyleCnt="0">
        <dgm:presLayoutVars>
          <dgm:hierBranch val="init"/>
        </dgm:presLayoutVars>
      </dgm:prSet>
      <dgm:spPr/>
    </dgm:pt>
    <dgm:pt modelId="{1A2DC681-8DA4-4C54-AC0B-C6D6821A4FE8}" type="pres">
      <dgm:prSet presAssocID="{C7C43788-8FC4-43C8-8D0F-BF89F853A64B}" presName="rootComposite" presStyleCnt="0"/>
      <dgm:spPr/>
    </dgm:pt>
    <dgm:pt modelId="{15721CC9-265B-4136-B6BB-FEA69B8DF69A}" type="pres">
      <dgm:prSet presAssocID="{C7C43788-8FC4-43C8-8D0F-BF89F853A64B}" presName="rootText" presStyleLbl="node2" presStyleIdx="1" presStyleCnt="2" custScaleX="176512">
        <dgm:presLayoutVars>
          <dgm:chPref val="3"/>
        </dgm:presLayoutVars>
      </dgm:prSet>
      <dgm:spPr/>
      <dgm:t>
        <a:bodyPr/>
        <a:lstStyle/>
        <a:p>
          <a:endParaRPr lang="zh-TW" altLang="en-US"/>
        </a:p>
      </dgm:t>
    </dgm:pt>
    <dgm:pt modelId="{9B4E5202-1364-490E-8757-4471107B411B}" type="pres">
      <dgm:prSet presAssocID="{C7C43788-8FC4-43C8-8D0F-BF89F853A64B}" presName="rootConnector" presStyleLbl="node2" presStyleIdx="1" presStyleCnt="2"/>
      <dgm:spPr/>
      <dgm:t>
        <a:bodyPr/>
        <a:lstStyle/>
        <a:p>
          <a:endParaRPr lang="zh-TW" altLang="en-US"/>
        </a:p>
      </dgm:t>
    </dgm:pt>
    <dgm:pt modelId="{FD08080E-3CB8-4DD6-84A5-FBDB37B1F591}" type="pres">
      <dgm:prSet presAssocID="{C7C43788-8FC4-43C8-8D0F-BF89F853A64B}" presName="hierChild4" presStyleCnt="0"/>
      <dgm:spPr/>
    </dgm:pt>
    <dgm:pt modelId="{F9513BA3-F6D0-45D7-BFBC-F74EA782E685}" type="pres">
      <dgm:prSet presAssocID="{07B7E9C1-364A-48CD-B953-EF8A9AD3FF04}" presName="Name37" presStyleLbl="parChTrans1D3" presStyleIdx="0" presStyleCnt="4"/>
      <dgm:spPr/>
      <dgm:t>
        <a:bodyPr/>
        <a:lstStyle/>
        <a:p>
          <a:endParaRPr lang="zh-TW" altLang="en-US"/>
        </a:p>
      </dgm:t>
    </dgm:pt>
    <dgm:pt modelId="{C3C0BC7E-F48E-400D-BFF8-FE8873FF3D82}" type="pres">
      <dgm:prSet presAssocID="{88D7F4DC-C981-47FF-8341-D99A006CC709}" presName="hierRoot2" presStyleCnt="0">
        <dgm:presLayoutVars>
          <dgm:hierBranch val="init"/>
        </dgm:presLayoutVars>
      </dgm:prSet>
      <dgm:spPr/>
    </dgm:pt>
    <dgm:pt modelId="{0500C1CD-D0B3-4517-8C51-640F3F12BE68}" type="pres">
      <dgm:prSet presAssocID="{88D7F4DC-C981-47FF-8341-D99A006CC709}" presName="rootComposite" presStyleCnt="0"/>
      <dgm:spPr/>
    </dgm:pt>
    <dgm:pt modelId="{B7241801-57CF-41EB-A7BF-F119FBA40CEF}" type="pres">
      <dgm:prSet presAssocID="{88D7F4DC-C981-47FF-8341-D99A006CC709}" presName="rootText" presStyleLbl="node3" presStyleIdx="0" presStyleCnt="4">
        <dgm:presLayoutVars>
          <dgm:chPref val="3"/>
        </dgm:presLayoutVars>
      </dgm:prSet>
      <dgm:spPr/>
      <dgm:t>
        <a:bodyPr/>
        <a:lstStyle/>
        <a:p>
          <a:endParaRPr lang="zh-TW" altLang="en-US"/>
        </a:p>
      </dgm:t>
    </dgm:pt>
    <dgm:pt modelId="{C5BF18D1-C4E0-4A0E-891C-6AFFF207DAF7}" type="pres">
      <dgm:prSet presAssocID="{88D7F4DC-C981-47FF-8341-D99A006CC709}" presName="rootConnector" presStyleLbl="node3" presStyleIdx="0" presStyleCnt="4"/>
      <dgm:spPr/>
      <dgm:t>
        <a:bodyPr/>
        <a:lstStyle/>
        <a:p>
          <a:endParaRPr lang="zh-TW" altLang="en-US"/>
        </a:p>
      </dgm:t>
    </dgm:pt>
    <dgm:pt modelId="{5C3F3E74-AAA8-4635-B124-D97A69692B1D}" type="pres">
      <dgm:prSet presAssocID="{88D7F4DC-C981-47FF-8341-D99A006CC709}" presName="hierChild4" presStyleCnt="0"/>
      <dgm:spPr/>
    </dgm:pt>
    <dgm:pt modelId="{5DC3AFA4-7743-4DBC-AE54-EDBE29A693DA}" type="pres">
      <dgm:prSet presAssocID="{88D7F4DC-C981-47FF-8341-D99A006CC709}" presName="hierChild5" presStyleCnt="0"/>
      <dgm:spPr/>
    </dgm:pt>
    <dgm:pt modelId="{92BCCF1D-A128-441C-991A-7B10CB5F6FE8}" type="pres">
      <dgm:prSet presAssocID="{3B469AB4-127E-49E1-A573-EB74DED17944}" presName="Name37" presStyleLbl="parChTrans1D3" presStyleIdx="1" presStyleCnt="4"/>
      <dgm:spPr/>
      <dgm:t>
        <a:bodyPr/>
        <a:lstStyle/>
        <a:p>
          <a:endParaRPr lang="zh-TW" altLang="en-US"/>
        </a:p>
      </dgm:t>
    </dgm:pt>
    <dgm:pt modelId="{31CE6D4B-A187-4629-9561-3244F7A4A600}" type="pres">
      <dgm:prSet presAssocID="{BE86348B-3371-4351-BE32-146C774FC9A2}" presName="hierRoot2" presStyleCnt="0">
        <dgm:presLayoutVars>
          <dgm:hierBranch val="init"/>
        </dgm:presLayoutVars>
      </dgm:prSet>
      <dgm:spPr/>
    </dgm:pt>
    <dgm:pt modelId="{37A5B71A-189D-4F65-8D0D-7229089B143C}" type="pres">
      <dgm:prSet presAssocID="{BE86348B-3371-4351-BE32-146C774FC9A2}" presName="rootComposite" presStyleCnt="0"/>
      <dgm:spPr/>
    </dgm:pt>
    <dgm:pt modelId="{028BCE2B-3C0C-4A83-BEBF-F06EC91A8ABA}" type="pres">
      <dgm:prSet presAssocID="{BE86348B-3371-4351-BE32-146C774FC9A2}" presName="rootText" presStyleLbl="node3" presStyleIdx="1" presStyleCnt="4">
        <dgm:presLayoutVars>
          <dgm:chPref val="3"/>
        </dgm:presLayoutVars>
      </dgm:prSet>
      <dgm:spPr/>
      <dgm:t>
        <a:bodyPr/>
        <a:lstStyle/>
        <a:p>
          <a:endParaRPr lang="zh-TW" altLang="en-US"/>
        </a:p>
      </dgm:t>
    </dgm:pt>
    <dgm:pt modelId="{D89918E3-E490-41B7-8011-84F9042AA9B2}" type="pres">
      <dgm:prSet presAssocID="{BE86348B-3371-4351-BE32-146C774FC9A2}" presName="rootConnector" presStyleLbl="node3" presStyleIdx="1" presStyleCnt="4"/>
      <dgm:spPr/>
      <dgm:t>
        <a:bodyPr/>
        <a:lstStyle/>
        <a:p>
          <a:endParaRPr lang="zh-TW" altLang="en-US"/>
        </a:p>
      </dgm:t>
    </dgm:pt>
    <dgm:pt modelId="{0751567B-CE4E-4D94-9C1A-500411171342}" type="pres">
      <dgm:prSet presAssocID="{BE86348B-3371-4351-BE32-146C774FC9A2}" presName="hierChild4" presStyleCnt="0"/>
      <dgm:spPr/>
    </dgm:pt>
    <dgm:pt modelId="{E6D5C324-4594-4382-8071-3D7A2DDCD7C7}" type="pres">
      <dgm:prSet presAssocID="{BE86348B-3371-4351-BE32-146C774FC9A2}" presName="hierChild5" presStyleCnt="0"/>
      <dgm:spPr/>
    </dgm:pt>
    <dgm:pt modelId="{55FDC189-F90D-4AE7-941E-FB4B2BD53530}" type="pres">
      <dgm:prSet presAssocID="{9D932F9C-4F3F-437F-9580-DAE4A66333E2}" presName="Name37" presStyleLbl="parChTrans1D3" presStyleIdx="2" presStyleCnt="4"/>
      <dgm:spPr/>
      <dgm:t>
        <a:bodyPr/>
        <a:lstStyle/>
        <a:p>
          <a:endParaRPr lang="zh-TW" altLang="en-US"/>
        </a:p>
      </dgm:t>
    </dgm:pt>
    <dgm:pt modelId="{7F4D137D-74D0-4A5C-B664-CE6DFF55B5A9}" type="pres">
      <dgm:prSet presAssocID="{B51B82F4-2DD4-491B-AFE4-AABDF7248242}" presName="hierRoot2" presStyleCnt="0">
        <dgm:presLayoutVars>
          <dgm:hierBranch val="init"/>
        </dgm:presLayoutVars>
      </dgm:prSet>
      <dgm:spPr/>
    </dgm:pt>
    <dgm:pt modelId="{6540C757-09B0-4452-850D-2C3B922CE68B}" type="pres">
      <dgm:prSet presAssocID="{B51B82F4-2DD4-491B-AFE4-AABDF7248242}" presName="rootComposite" presStyleCnt="0"/>
      <dgm:spPr/>
    </dgm:pt>
    <dgm:pt modelId="{37F06B86-9373-4230-96FA-259FA54D362B}" type="pres">
      <dgm:prSet presAssocID="{B51B82F4-2DD4-491B-AFE4-AABDF7248242}" presName="rootText" presStyleLbl="node3" presStyleIdx="2" presStyleCnt="4">
        <dgm:presLayoutVars>
          <dgm:chPref val="3"/>
        </dgm:presLayoutVars>
      </dgm:prSet>
      <dgm:spPr/>
      <dgm:t>
        <a:bodyPr/>
        <a:lstStyle/>
        <a:p>
          <a:endParaRPr lang="zh-TW" altLang="en-US"/>
        </a:p>
      </dgm:t>
    </dgm:pt>
    <dgm:pt modelId="{E8DE5CF2-919A-46C0-B06F-6B79F28492B1}" type="pres">
      <dgm:prSet presAssocID="{B51B82F4-2DD4-491B-AFE4-AABDF7248242}" presName="rootConnector" presStyleLbl="node3" presStyleIdx="2" presStyleCnt="4"/>
      <dgm:spPr/>
      <dgm:t>
        <a:bodyPr/>
        <a:lstStyle/>
        <a:p>
          <a:endParaRPr lang="zh-TW" altLang="en-US"/>
        </a:p>
      </dgm:t>
    </dgm:pt>
    <dgm:pt modelId="{C073EB57-5020-49D5-BFD6-954D44660C17}" type="pres">
      <dgm:prSet presAssocID="{B51B82F4-2DD4-491B-AFE4-AABDF7248242}" presName="hierChild4" presStyleCnt="0"/>
      <dgm:spPr/>
    </dgm:pt>
    <dgm:pt modelId="{39637FAE-9669-4362-A362-E11C95D47C36}" type="pres">
      <dgm:prSet presAssocID="{B51B82F4-2DD4-491B-AFE4-AABDF7248242}" presName="hierChild5" presStyleCnt="0"/>
      <dgm:spPr/>
    </dgm:pt>
    <dgm:pt modelId="{C54C61A7-002F-4B5A-8C06-A263FD53B8E9}" type="pres">
      <dgm:prSet presAssocID="{6684E958-98B9-4D71-B9AD-F14F566573DF}" presName="Name37" presStyleLbl="parChTrans1D3" presStyleIdx="3" presStyleCnt="4"/>
      <dgm:spPr/>
      <dgm:t>
        <a:bodyPr/>
        <a:lstStyle/>
        <a:p>
          <a:endParaRPr lang="zh-TW" altLang="en-US"/>
        </a:p>
      </dgm:t>
    </dgm:pt>
    <dgm:pt modelId="{C2B185AF-CD77-4615-9732-A9E002D0035E}" type="pres">
      <dgm:prSet presAssocID="{5A2CDD2C-284C-4866-B762-748E6BC65317}" presName="hierRoot2" presStyleCnt="0">
        <dgm:presLayoutVars>
          <dgm:hierBranch val="init"/>
        </dgm:presLayoutVars>
      </dgm:prSet>
      <dgm:spPr/>
    </dgm:pt>
    <dgm:pt modelId="{10C92558-21A5-4F58-B0E4-8C1BD43846AB}" type="pres">
      <dgm:prSet presAssocID="{5A2CDD2C-284C-4866-B762-748E6BC65317}" presName="rootComposite" presStyleCnt="0"/>
      <dgm:spPr/>
    </dgm:pt>
    <dgm:pt modelId="{846F6BE6-0D8C-482F-B9E1-1B484A8FAC63}" type="pres">
      <dgm:prSet presAssocID="{5A2CDD2C-284C-4866-B762-748E6BC65317}" presName="rootText" presStyleLbl="node3" presStyleIdx="3" presStyleCnt="4">
        <dgm:presLayoutVars>
          <dgm:chPref val="3"/>
        </dgm:presLayoutVars>
      </dgm:prSet>
      <dgm:spPr/>
      <dgm:t>
        <a:bodyPr/>
        <a:lstStyle/>
        <a:p>
          <a:endParaRPr lang="zh-TW" altLang="en-US"/>
        </a:p>
      </dgm:t>
    </dgm:pt>
    <dgm:pt modelId="{BB22B5FB-CFD1-44A8-AA18-EB52396A0349}" type="pres">
      <dgm:prSet presAssocID="{5A2CDD2C-284C-4866-B762-748E6BC65317}" presName="rootConnector" presStyleLbl="node3" presStyleIdx="3" presStyleCnt="4"/>
      <dgm:spPr/>
      <dgm:t>
        <a:bodyPr/>
        <a:lstStyle/>
        <a:p>
          <a:endParaRPr lang="zh-TW" altLang="en-US"/>
        </a:p>
      </dgm:t>
    </dgm:pt>
    <dgm:pt modelId="{969D85D8-C812-4455-874B-6D6E973A38AA}" type="pres">
      <dgm:prSet presAssocID="{5A2CDD2C-284C-4866-B762-748E6BC65317}" presName="hierChild4" presStyleCnt="0"/>
      <dgm:spPr/>
    </dgm:pt>
    <dgm:pt modelId="{44ADCDE1-9A85-4461-9A6F-EB00D42E121B}" type="pres">
      <dgm:prSet presAssocID="{5A2CDD2C-284C-4866-B762-748E6BC65317}" presName="hierChild5" presStyleCnt="0"/>
      <dgm:spPr/>
    </dgm:pt>
    <dgm:pt modelId="{79115D2F-7ADE-41F2-A0EF-4ADA19298844}" type="pres">
      <dgm:prSet presAssocID="{C7C43788-8FC4-43C8-8D0F-BF89F853A64B}" presName="hierChild5" presStyleCnt="0"/>
      <dgm:spPr/>
    </dgm:pt>
    <dgm:pt modelId="{504AC27E-C1CD-4FEE-BD92-38F3AA67431F}" type="pres">
      <dgm:prSet presAssocID="{B695126B-760D-4042-83CC-0DA64887801B}" presName="hierChild3" presStyleCnt="0"/>
      <dgm:spPr/>
    </dgm:pt>
  </dgm:ptLst>
  <dgm:cxnLst>
    <dgm:cxn modelId="{A4246D6B-F797-4BA5-A2C2-867AA8A4355B}" srcId="{C7C43788-8FC4-43C8-8D0F-BF89F853A64B}" destId="{BE86348B-3371-4351-BE32-146C774FC9A2}" srcOrd="1" destOrd="0" parTransId="{3B469AB4-127E-49E1-A573-EB74DED17944}" sibTransId="{2FD9FD26-086A-4F08-A942-3559CBE4A856}"/>
    <dgm:cxn modelId="{645BB56C-31A5-4965-913D-47F846CAD2CE}" type="presOf" srcId="{B7DF0A01-50BA-4811-95AF-DE5F30436168}" destId="{09B6D3D7-CDD1-4B47-B667-D99D0F426E7B}" srcOrd="0" destOrd="0" presId="urn:microsoft.com/office/officeart/2005/8/layout/orgChart1"/>
    <dgm:cxn modelId="{5CC8CC6B-5817-40FB-B0EE-824EDF5A3572}" type="presOf" srcId="{07B7E9C1-364A-48CD-B953-EF8A9AD3FF04}" destId="{F9513BA3-F6D0-45D7-BFBC-F74EA782E685}" srcOrd="0" destOrd="0" presId="urn:microsoft.com/office/officeart/2005/8/layout/orgChart1"/>
    <dgm:cxn modelId="{B0305DC7-D2C1-4B18-AE9E-7D50D8623AF4}" type="presOf" srcId="{CA69F717-9372-4DA9-B774-4D25FA3A4240}" destId="{AD53C6E5-1D0D-47AA-8474-B1DE9248FF4C}" srcOrd="0" destOrd="0" presId="urn:microsoft.com/office/officeart/2005/8/layout/orgChart1"/>
    <dgm:cxn modelId="{19EFC460-93EA-4295-BEBC-E081F859597D}" type="presOf" srcId="{B695126B-760D-4042-83CC-0DA64887801B}" destId="{D9B1847D-B2B0-4BE8-96B4-387AB951F5BB}" srcOrd="0" destOrd="0" presId="urn:microsoft.com/office/officeart/2005/8/layout/orgChart1"/>
    <dgm:cxn modelId="{5291EF79-D4D2-470F-AEA6-63EF107B691F}" type="presOf" srcId="{1A2210D9-2DC0-4103-ADC4-FBDE6F02BEC3}" destId="{024BB5EF-D0FD-4455-BB85-75A569505F6D}" srcOrd="0" destOrd="0" presId="urn:microsoft.com/office/officeart/2005/8/layout/orgChart1"/>
    <dgm:cxn modelId="{A25E833A-FB98-410D-AECC-678DBC37A130}" type="presOf" srcId="{899996C8-7DD9-45A8-92AF-E0B3E6C3D6E0}" destId="{81E5A3C5-3872-4A5F-9C87-A5C91A3C22DC}" srcOrd="1" destOrd="0" presId="urn:microsoft.com/office/officeart/2005/8/layout/orgChart1"/>
    <dgm:cxn modelId="{7CF5CB86-0AB8-409B-AF91-47B045C484C5}" type="presOf" srcId="{6684E958-98B9-4D71-B9AD-F14F566573DF}" destId="{C54C61A7-002F-4B5A-8C06-A263FD53B8E9}" srcOrd="0" destOrd="0" presId="urn:microsoft.com/office/officeart/2005/8/layout/orgChart1"/>
    <dgm:cxn modelId="{87A0C3A1-C56B-45DC-ABBF-96904DF08610}" type="presOf" srcId="{C7C43788-8FC4-43C8-8D0F-BF89F853A64B}" destId="{15721CC9-265B-4136-B6BB-FEA69B8DF69A}" srcOrd="0" destOrd="0" presId="urn:microsoft.com/office/officeart/2005/8/layout/orgChart1"/>
    <dgm:cxn modelId="{76B99596-FBC9-4D96-B262-F0C756B24A66}" srcId="{C7C43788-8FC4-43C8-8D0F-BF89F853A64B}" destId="{88D7F4DC-C981-47FF-8341-D99A006CC709}" srcOrd="0" destOrd="0" parTransId="{07B7E9C1-364A-48CD-B953-EF8A9AD3FF04}" sibTransId="{CC887A9B-4073-417C-A4AB-893387B5B4DC}"/>
    <dgm:cxn modelId="{E55AA7C0-C7E6-4400-AB4D-BE93DDA1ECA3}" srcId="{1A2210D9-2DC0-4103-ADC4-FBDE6F02BEC3}" destId="{B695126B-760D-4042-83CC-0DA64887801B}" srcOrd="0" destOrd="0" parTransId="{31629D27-C60F-4363-98AE-211D98C89266}" sibTransId="{5C9CE5A8-FFD4-446F-80F7-229EB87F3587}"/>
    <dgm:cxn modelId="{CA611593-D2D4-4DF7-9C18-3725631ECF22}" type="presOf" srcId="{C7C43788-8FC4-43C8-8D0F-BF89F853A64B}" destId="{9B4E5202-1364-490E-8757-4471107B411B}" srcOrd="1" destOrd="0" presId="urn:microsoft.com/office/officeart/2005/8/layout/orgChart1"/>
    <dgm:cxn modelId="{6A94E279-D477-4117-A049-94BB602D3D51}" type="presOf" srcId="{5A2CDD2C-284C-4866-B762-748E6BC65317}" destId="{BB22B5FB-CFD1-44A8-AA18-EB52396A0349}" srcOrd="1" destOrd="0" presId="urn:microsoft.com/office/officeart/2005/8/layout/orgChart1"/>
    <dgm:cxn modelId="{19FE2E08-518E-4BD8-87C8-A4D8D060E999}" type="presOf" srcId="{5A2CDD2C-284C-4866-B762-748E6BC65317}" destId="{846F6BE6-0D8C-482F-B9E1-1B484A8FAC63}" srcOrd="0" destOrd="0" presId="urn:microsoft.com/office/officeart/2005/8/layout/orgChart1"/>
    <dgm:cxn modelId="{231531E5-1B2F-4F15-8123-EC5521E8B0A6}" type="presOf" srcId="{B51B82F4-2DD4-491B-AFE4-AABDF7248242}" destId="{E8DE5CF2-919A-46C0-B06F-6B79F28492B1}" srcOrd="1" destOrd="0" presId="urn:microsoft.com/office/officeart/2005/8/layout/orgChart1"/>
    <dgm:cxn modelId="{D598C563-62FE-4BB8-9239-FA7931909752}" srcId="{B695126B-760D-4042-83CC-0DA64887801B}" destId="{899996C8-7DD9-45A8-92AF-E0B3E6C3D6E0}" srcOrd="0" destOrd="0" parTransId="{CA69F717-9372-4DA9-B774-4D25FA3A4240}" sibTransId="{9515CFC9-8A17-40CE-93AD-20478A291282}"/>
    <dgm:cxn modelId="{7A709173-E711-416D-AB21-B3DB0BCD8048}" type="presOf" srcId="{3B469AB4-127E-49E1-A573-EB74DED17944}" destId="{92BCCF1D-A128-441C-991A-7B10CB5F6FE8}" srcOrd="0" destOrd="0" presId="urn:microsoft.com/office/officeart/2005/8/layout/orgChart1"/>
    <dgm:cxn modelId="{5FD44414-13FF-48DD-9E2D-355F44073827}" type="presOf" srcId="{BE86348B-3371-4351-BE32-146C774FC9A2}" destId="{028BCE2B-3C0C-4A83-BEBF-F06EC91A8ABA}" srcOrd="0" destOrd="0" presId="urn:microsoft.com/office/officeart/2005/8/layout/orgChart1"/>
    <dgm:cxn modelId="{F0E0353A-7EAD-4695-990E-DA87D4F835C5}" type="presOf" srcId="{BE86348B-3371-4351-BE32-146C774FC9A2}" destId="{D89918E3-E490-41B7-8011-84F9042AA9B2}" srcOrd="1" destOrd="0" presId="urn:microsoft.com/office/officeart/2005/8/layout/orgChart1"/>
    <dgm:cxn modelId="{29377209-615E-4E2B-AA7C-6D2D890B3E58}" type="presOf" srcId="{88D7F4DC-C981-47FF-8341-D99A006CC709}" destId="{B7241801-57CF-41EB-A7BF-F119FBA40CEF}" srcOrd="0" destOrd="0" presId="urn:microsoft.com/office/officeart/2005/8/layout/orgChart1"/>
    <dgm:cxn modelId="{CE88D489-BF28-430D-97EE-108E9EC3C898}" type="presOf" srcId="{B695126B-760D-4042-83CC-0DA64887801B}" destId="{1F9EEAD1-9511-485B-92F0-F83F37C7F56D}" srcOrd="1" destOrd="0" presId="urn:microsoft.com/office/officeart/2005/8/layout/orgChart1"/>
    <dgm:cxn modelId="{95D40FDB-8D90-478E-A97E-AA92A5160007}" srcId="{B695126B-760D-4042-83CC-0DA64887801B}" destId="{C7C43788-8FC4-43C8-8D0F-BF89F853A64B}" srcOrd="1" destOrd="0" parTransId="{B7DF0A01-50BA-4811-95AF-DE5F30436168}" sibTransId="{2728B06D-CE87-4AC4-8139-C945F63C39DB}"/>
    <dgm:cxn modelId="{C89BC3F0-1065-4D9A-9E61-2BFB09AA671A}" type="presOf" srcId="{B51B82F4-2DD4-491B-AFE4-AABDF7248242}" destId="{37F06B86-9373-4230-96FA-259FA54D362B}" srcOrd="0" destOrd="0" presId="urn:microsoft.com/office/officeart/2005/8/layout/orgChart1"/>
    <dgm:cxn modelId="{BF862439-D17A-4F65-A03B-5C59C34C6930}" srcId="{C7C43788-8FC4-43C8-8D0F-BF89F853A64B}" destId="{5A2CDD2C-284C-4866-B762-748E6BC65317}" srcOrd="3" destOrd="0" parTransId="{6684E958-98B9-4D71-B9AD-F14F566573DF}" sibTransId="{2BD8A821-B355-480B-8270-62E37B5D4615}"/>
    <dgm:cxn modelId="{CD40CF4E-C890-4601-989B-A09631A173D7}" srcId="{C7C43788-8FC4-43C8-8D0F-BF89F853A64B}" destId="{B51B82F4-2DD4-491B-AFE4-AABDF7248242}" srcOrd="2" destOrd="0" parTransId="{9D932F9C-4F3F-437F-9580-DAE4A66333E2}" sibTransId="{B733AD94-01E0-4A77-8987-82A6F4A64CB3}"/>
    <dgm:cxn modelId="{E76C8B96-DF5E-4FBC-B065-4CEEA6CF92C6}" type="presOf" srcId="{899996C8-7DD9-45A8-92AF-E0B3E6C3D6E0}" destId="{4B30847B-7588-4331-B40C-838795255C8E}" srcOrd="0" destOrd="0" presId="urn:microsoft.com/office/officeart/2005/8/layout/orgChart1"/>
    <dgm:cxn modelId="{E44DC959-A072-40CB-BC81-F294C2FE5A79}" type="presOf" srcId="{88D7F4DC-C981-47FF-8341-D99A006CC709}" destId="{C5BF18D1-C4E0-4A0E-891C-6AFFF207DAF7}" srcOrd="1" destOrd="0" presId="urn:microsoft.com/office/officeart/2005/8/layout/orgChart1"/>
    <dgm:cxn modelId="{503DC68A-77E2-4421-9B71-650879F42E1E}" type="presOf" srcId="{9D932F9C-4F3F-437F-9580-DAE4A66333E2}" destId="{55FDC189-F90D-4AE7-941E-FB4B2BD53530}" srcOrd="0" destOrd="0" presId="urn:microsoft.com/office/officeart/2005/8/layout/orgChart1"/>
    <dgm:cxn modelId="{F6806BA5-9CFE-43DD-9F95-B4C28F5D0A9F}" type="presParOf" srcId="{024BB5EF-D0FD-4455-BB85-75A569505F6D}" destId="{03694032-2753-4B8A-8669-DF0FF5391E8F}" srcOrd="0" destOrd="0" presId="urn:microsoft.com/office/officeart/2005/8/layout/orgChart1"/>
    <dgm:cxn modelId="{0E021FE6-6EEC-419B-9011-F0C9ADF6B603}" type="presParOf" srcId="{03694032-2753-4B8A-8669-DF0FF5391E8F}" destId="{4F71E1FA-D342-4C98-A408-37AE4599204C}" srcOrd="0" destOrd="0" presId="urn:microsoft.com/office/officeart/2005/8/layout/orgChart1"/>
    <dgm:cxn modelId="{3A34BBC8-8DF9-48F4-BE29-DDB9BC03A700}" type="presParOf" srcId="{4F71E1FA-D342-4C98-A408-37AE4599204C}" destId="{D9B1847D-B2B0-4BE8-96B4-387AB951F5BB}" srcOrd="0" destOrd="0" presId="urn:microsoft.com/office/officeart/2005/8/layout/orgChart1"/>
    <dgm:cxn modelId="{0B09680E-9DB5-4B8D-BD75-C5B8706518E8}" type="presParOf" srcId="{4F71E1FA-D342-4C98-A408-37AE4599204C}" destId="{1F9EEAD1-9511-485B-92F0-F83F37C7F56D}" srcOrd="1" destOrd="0" presId="urn:microsoft.com/office/officeart/2005/8/layout/orgChart1"/>
    <dgm:cxn modelId="{A7B2F6AE-7C56-40A8-9BB8-E6A20FACC9BE}" type="presParOf" srcId="{03694032-2753-4B8A-8669-DF0FF5391E8F}" destId="{5D1287E2-E379-4BB3-B10A-6092EC88167E}" srcOrd="1" destOrd="0" presId="urn:microsoft.com/office/officeart/2005/8/layout/orgChart1"/>
    <dgm:cxn modelId="{ED4A0F2D-C611-4CB7-A2EB-53DFF93C7D33}" type="presParOf" srcId="{5D1287E2-E379-4BB3-B10A-6092EC88167E}" destId="{AD53C6E5-1D0D-47AA-8474-B1DE9248FF4C}" srcOrd="0" destOrd="0" presId="urn:microsoft.com/office/officeart/2005/8/layout/orgChart1"/>
    <dgm:cxn modelId="{A1AF1217-42FC-4105-9F54-5BB84B9A2E96}" type="presParOf" srcId="{5D1287E2-E379-4BB3-B10A-6092EC88167E}" destId="{B721B35D-3D84-4DD2-B8EE-AC84B8BDDE23}" srcOrd="1" destOrd="0" presId="urn:microsoft.com/office/officeart/2005/8/layout/orgChart1"/>
    <dgm:cxn modelId="{396EB437-867D-4FE8-9B3E-A934AEE95CE9}" type="presParOf" srcId="{B721B35D-3D84-4DD2-B8EE-AC84B8BDDE23}" destId="{5CCA8F83-0BD4-45BD-A758-790220041F04}" srcOrd="0" destOrd="0" presId="urn:microsoft.com/office/officeart/2005/8/layout/orgChart1"/>
    <dgm:cxn modelId="{8CF3A6D3-99FE-46E1-98E9-1FFA0B855F7D}" type="presParOf" srcId="{5CCA8F83-0BD4-45BD-A758-790220041F04}" destId="{4B30847B-7588-4331-B40C-838795255C8E}" srcOrd="0" destOrd="0" presId="urn:microsoft.com/office/officeart/2005/8/layout/orgChart1"/>
    <dgm:cxn modelId="{EDA1D765-9131-45F1-B909-311EFFC6C51D}" type="presParOf" srcId="{5CCA8F83-0BD4-45BD-A758-790220041F04}" destId="{81E5A3C5-3872-4A5F-9C87-A5C91A3C22DC}" srcOrd="1" destOrd="0" presId="urn:microsoft.com/office/officeart/2005/8/layout/orgChart1"/>
    <dgm:cxn modelId="{0460F043-1D12-495C-A745-85DDDB29E177}" type="presParOf" srcId="{B721B35D-3D84-4DD2-B8EE-AC84B8BDDE23}" destId="{38E63D18-177A-4CE7-B2BF-F61897CA22EC}" srcOrd="1" destOrd="0" presId="urn:microsoft.com/office/officeart/2005/8/layout/orgChart1"/>
    <dgm:cxn modelId="{25F0471B-0BF0-45B4-B32C-A8D7CF7E08B8}" type="presParOf" srcId="{B721B35D-3D84-4DD2-B8EE-AC84B8BDDE23}" destId="{B706425F-0FF2-4D89-AFBE-AA4781B042F2}" srcOrd="2" destOrd="0" presId="urn:microsoft.com/office/officeart/2005/8/layout/orgChart1"/>
    <dgm:cxn modelId="{2FB66089-7F21-40AA-A269-81A30650A3DF}" type="presParOf" srcId="{5D1287E2-E379-4BB3-B10A-6092EC88167E}" destId="{09B6D3D7-CDD1-4B47-B667-D99D0F426E7B}" srcOrd="2" destOrd="0" presId="urn:microsoft.com/office/officeart/2005/8/layout/orgChart1"/>
    <dgm:cxn modelId="{22CBA039-EF10-4334-A2CC-01FC54CD4053}" type="presParOf" srcId="{5D1287E2-E379-4BB3-B10A-6092EC88167E}" destId="{727382C9-0666-4211-A426-8436FE1A00A4}" srcOrd="3" destOrd="0" presId="urn:microsoft.com/office/officeart/2005/8/layout/orgChart1"/>
    <dgm:cxn modelId="{DAEE2806-AA71-47DF-8B4F-F47261AEBEB0}" type="presParOf" srcId="{727382C9-0666-4211-A426-8436FE1A00A4}" destId="{1A2DC681-8DA4-4C54-AC0B-C6D6821A4FE8}" srcOrd="0" destOrd="0" presId="urn:microsoft.com/office/officeart/2005/8/layout/orgChart1"/>
    <dgm:cxn modelId="{BDFDB409-AC30-4510-B5B4-B662DEF6A1E3}" type="presParOf" srcId="{1A2DC681-8DA4-4C54-AC0B-C6D6821A4FE8}" destId="{15721CC9-265B-4136-B6BB-FEA69B8DF69A}" srcOrd="0" destOrd="0" presId="urn:microsoft.com/office/officeart/2005/8/layout/orgChart1"/>
    <dgm:cxn modelId="{608E381C-5ED7-4A98-A687-C43DA67E5FFC}" type="presParOf" srcId="{1A2DC681-8DA4-4C54-AC0B-C6D6821A4FE8}" destId="{9B4E5202-1364-490E-8757-4471107B411B}" srcOrd="1" destOrd="0" presId="urn:microsoft.com/office/officeart/2005/8/layout/orgChart1"/>
    <dgm:cxn modelId="{5FF337D0-BA8F-44DF-AFE2-92C78B52B447}" type="presParOf" srcId="{727382C9-0666-4211-A426-8436FE1A00A4}" destId="{FD08080E-3CB8-4DD6-84A5-FBDB37B1F591}" srcOrd="1" destOrd="0" presId="urn:microsoft.com/office/officeart/2005/8/layout/orgChart1"/>
    <dgm:cxn modelId="{F3688C13-31D9-4034-88C1-D58928AA2132}" type="presParOf" srcId="{FD08080E-3CB8-4DD6-84A5-FBDB37B1F591}" destId="{F9513BA3-F6D0-45D7-BFBC-F74EA782E685}" srcOrd="0" destOrd="0" presId="urn:microsoft.com/office/officeart/2005/8/layout/orgChart1"/>
    <dgm:cxn modelId="{82DB40A1-B96A-4627-9D23-70F322009430}" type="presParOf" srcId="{FD08080E-3CB8-4DD6-84A5-FBDB37B1F591}" destId="{C3C0BC7E-F48E-400D-BFF8-FE8873FF3D82}" srcOrd="1" destOrd="0" presId="urn:microsoft.com/office/officeart/2005/8/layout/orgChart1"/>
    <dgm:cxn modelId="{40EE9241-31D3-44DB-8CC1-457999217420}" type="presParOf" srcId="{C3C0BC7E-F48E-400D-BFF8-FE8873FF3D82}" destId="{0500C1CD-D0B3-4517-8C51-640F3F12BE68}" srcOrd="0" destOrd="0" presId="urn:microsoft.com/office/officeart/2005/8/layout/orgChart1"/>
    <dgm:cxn modelId="{97033C14-7C4A-4327-B056-E33EDF841C41}" type="presParOf" srcId="{0500C1CD-D0B3-4517-8C51-640F3F12BE68}" destId="{B7241801-57CF-41EB-A7BF-F119FBA40CEF}" srcOrd="0" destOrd="0" presId="urn:microsoft.com/office/officeart/2005/8/layout/orgChart1"/>
    <dgm:cxn modelId="{85E62259-02AA-45FF-B357-0666752CA304}" type="presParOf" srcId="{0500C1CD-D0B3-4517-8C51-640F3F12BE68}" destId="{C5BF18D1-C4E0-4A0E-891C-6AFFF207DAF7}" srcOrd="1" destOrd="0" presId="urn:microsoft.com/office/officeart/2005/8/layout/orgChart1"/>
    <dgm:cxn modelId="{6E33E047-4C2E-44EB-B3B5-6F1D70326A11}" type="presParOf" srcId="{C3C0BC7E-F48E-400D-BFF8-FE8873FF3D82}" destId="{5C3F3E74-AAA8-4635-B124-D97A69692B1D}" srcOrd="1" destOrd="0" presId="urn:microsoft.com/office/officeart/2005/8/layout/orgChart1"/>
    <dgm:cxn modelId="{545CB929-3DFA-446A-9EC5-0D2C5F93CCFB}" type="presParOf" srcId="{C3C0BC7E-F48E-400D-BFF8-FE8873FF3D82}" destId="{5DC3AFA4-7743-4DBC-AE54-EDBE29A693DA}" srcOrd="2" destOrd="0" presId="urn:microsoft.com/office/officeart/2005/8/layout/orgChart1"/>
    <dgm:cxn modelId="{DA24B0F2-70E8-4707-AE1A-851BFC768178}" type="presParOf" srcId="{FD08080E-3CB8-4DD6-84A5-FBDB37B1F591}" destId="{92BCCF1D-A128-441C-991A-7B10CB5F6FE8}" srcOrd="2" destOrd="0" presId="urn:microsoft.com/office/officeart/2005/8/layout/orgChart1"/>
    <dgm:cxn modelId="{215880EC-2935-46B5-99B8-456486D07378}" type="presParOf" srcId="{FD08080E-3CB8-4DD6-84A5-FBDB37B1F591}" destId="{31CE6D4B-A187-4629-9561-3244F7A4A600}" srcOrd="3" destOrd="0" presId="urn:microsoft.com/office/officeart/2005/8/layout/orgChart1"/>
    <dgm:cxn modelId="{CD48C6B6-C437-4766-A68A-02286B046C0F}" type="presParOf" srcId="{31CE6D4B-A187-4629-9561-3244F7A4A600}" destId="{37A5B71A-189D-4F65-8D0D-7229089B143C}" srcOrd="0" destOrd="0" presId="urn:microsoft.com/office/officeart/2005/8/layout/orgChart1"/>
    <dgm:cxn modelId="{CFD422CB-3A65-4995-BDE3-33AEF1305A9E}" type="presParOf" srcId="{37A5B71A-189D-4F65-8D0D-7229089B143C}" destId="{028BCE2B-3C0C-4A83-BEBF-F06EC91A8ABA}" srcOrd="0" destOrd="0" presId="urn:microsoft.com/office/officeart/2005/8/layout/orgChart1"/>
    <dgm:cxn modelId="{25DD6B54-09F4-4335-99C0-D3337B66D9C3}" type="presParOf" srcId="{37A5B71A-189D-4F65-8D0D-7229089B143C}" destId="{D89918E3-E490-41B7-8011-84F9042AA9B2}" srcOrd="1" destOrd="0" presId="urn:microsoft.com/office/officeart/2005/8/layout/orgChart1"/>
    <dgm:cxn modelId="{21A4848A-264F-4309-96C3-476DE153FD6A}" type="presParOf" srcId="{31CE6D4B-A187-4629-9561-3244F7A4A600}" destId="{0751567B-CE4E-4D94-9C1A-500411171342}" srcOrd="1" destOrd="0" presId="urn:microsoft.com/office/officeart/2005/8/layout/orgChart1"/>
    <dgm:cxn modelId="{B69E4EEA-D1B7-4180-AB12-592B4D942DB1}" type="presParOf" srcId="{31CE6D4B-A187-4629-9561-3244F7A4A600}" destId="{E6D5C324-4594-4382-8071-3D7A2DDCD7C7}" srcOrd="2" destOrd="0" presId="urn:microsoft.com/office/officeart/2005/8/layout/orgChart1"/>
    <dgm:cxn modelId="{9EFAF444-B980-490B-8936-25630AAE1944}" type="presParOf" srcId="{FD08080E-3CB8-4DD6-84A5-FBDB37B1F591}" destId="{55FDC189-F90D-4AE7-941E-FB4B2BD53530}" srcOrd="4" destOrd="0" presId="urn:microsoft.com/office/officeart/2005/8/layout/orgChart1"/>
    <dgm:cxn modelId="{8D1FCE94-117E-4F42-9BC7-842846818B50}" type="presParOf" srcId="{FD08080E-3CB8-4DD6-84A5-FBDB37B1F591}" destId="{7F4D137D-74D0-4A5C-B664-CE6DFF55B5A9}" srcOrd="5" destOrd="0" presId="urn:microsoft.com/office/officeart/2005/8/layout/orgChart1"/>
    <dgm:cxn modelId="{4CB41F17-BD00-4881-9183-E4F0AE372860}" type="presParOf" srcId="{7F4D137D-74D0-4A5C-B664-CE6DFF55B5A9}" destId="{6540C757-09B0-4452-850D-2C3B922CE68B}" srcOrd="0" destOrd="0" presId="urn:microsoft.com/office/officeart/2005/8/layout/orgChart1"/>
    <dgm:cxn modelId="{7C844E05-39E8-49AA-90CB-2F6F2A33D45D}" type="presParOf" srcId="{6540C757-09B0-4452-850D-2C3B922CE68B}" destId="{37F06B86-9373-4230-96FA-259FA54D362B}" srcOrd="0" destOrd="0" presId="urn:microsoft.com/office/officeart/2005/8/layout/orgChart1"/>
    <dgm:cxn modelId="{05F7B84B-1B48-4B74-AE35-C1C1222A1C38}" type="presParOf" srcId="{6540C757-09B0-4452-850D-2C3B922CE68B}" destId="{E8DE5CF2-919A-46C0-B06F-6B79F28492B1}" srcOrd="1" destOrd="0" presId="urn:microsoft.com/office/officeart/2005/8/layout/orgChart1"/>
    <dgm:cxn modelId="{3A048D59-17B7-4FF1-AA46-62C671042AB4}" type="presParOf" srcId="{7F4D137D-74D0-4A5C-B664-CE6DFF55B5A9}" destId="{C073EB57-5020-49D5-BFD6-954D44660C17}" srcOrd="1" destOrd="0" presId="urn:microsoft.com/office/officeart/2005/8/layout/orgChart1"/>
    <dgm:cxn modelId="{55893436-8753-4AF1-A00C-366880A3E73D}" type="presParOf" srcId="{7F4D137D-74D0-4A5C-B664-CE6DFF55B5A9}" destId="{39637FAE-9669-4362-A362-E11C95D47C36}" srcOrd="2" destOrd="0" presId="urn:microsoft.com/office/officeart/2005/8/layout/orgChart1"/>
    <dgm:cxn modelId="{A866BDB9-94E4-4954-9C80-4146B9D5532B}" type="presParOf" srcId="{FD08080E-3CB8-4DD6-84A5-FBDB37B1F591}" destId="{C54C61A7-002F-4B5A-8C06-A263FD53B8E9}" srcOrd="6" destOrd="0" presId="urn:microsoft.com/office/officeart/2005/8/layout/orgChart1"/>
    <dgm:cxn modelId="{3E116245-BB76-4FF5-9CE1-4B25AC4B9DDF}" type="presParOf" srcId="{FD08080E-3CB8-4DD6-84A5-FBDB37B1F591}" destId="{C2B185AF-CD77-4615-9732-A9E002D0035E}" srcOrd="7" destOrd="0" presId="urn:microsoft.com/office/officeart/2005/8/layout/orgChart1"/>
    <dgm:cxn modelId="{87207FE5-9C25-4CF1-BA7E-DE29FACE8CA9}" type="presParOf" srcId="{C2B185AF-CD77-4615-9732-A9E002D0035E}" destId="{10C92558-21A5-4F58-B0E4-8C1BD43846AB}" srcOrd="0" destOrd="0" presId="urn:microsoft.com/office/officeart/2005/8/layout/orgChart1"/>
    <dgm:cxn modelId="{53C2B55D-0B1C-4C12-9A59-290150AF15FE}" type="presParOf" srcId="{10C92558-21A5-4F58-B0E4-8C1BD43846AB}" destId="{846F6BE6-0D8C-482F-B9E1-1B484A8FAC63}" srcOrd="0" destOrd="0" presId="urn:microsoft.com/office/officeart/2005/8/layout/orgChart1"/>
    <dgm:cxn modelId="{51270532-4061-4446-AADD-9C41786FC995}" type="presParOf" srcId="{10C92558-21A5-4F58-B0E4-8C1BD43846AB}" destId="{BB22B5FB-CFD1-44A8-AA18-EB52396A0349}" srcOrd="1" destOrd="0" presId="urn:microsoft.com/office/officeart/2005/8/layout/orgChart1"/>
    <dgm:cxn modelId="{DAB97BA9-C180-4261-B32A-33D24631FB1C}" type="presParOf" srcId="{C2B185AF-CD77-4615-9732-A9E002D0035E}" destId="{969D85D8-C812-4455-874B-6D6E973A38AA}" srcOrd="1" destOrd="0" presId="urn:microsoft.com/office/officeart/2005/8/layout/orgChart1"/>
    <dgm:cxn modelId="{66E2FEED-D91F-43B9-A0C9-F290476B962D}" type="presParOf" srcId="{C2B185AF-CD77-4615-9732-A9E002D0035E}" destId="{44ADCDE1-9A85-4461-9A6F-EB00D42E121B}" srcOrd="2" destOrd="0" presId="urn:microsoft.com/office/officeart/2005/8/layout/orgChart1"/>
    <dgm:cxn modelId="{F94F415F-479E-4289-A139-AF5C7066D41D}" type="presParOf" srcId="{727382C9-0666-4211-A426-8436FE1A00A4}" destId="{79115D2F-7ADE-41F2-A0EF-4ADA19298844}" srcOrd="2" destOrd="0" presId="urn:microsoft.com/office/officeart/2005/8/layout/orgChart1"/>
    <dgm:cxn modelId="{5A5D53AD-DB43-4B3D-8D3D-46250AD2E949}" type="presParOf" srcId="{03694032-2753-4B8A-8669-DF0FF5391E8F}" destId="{504AC27E-C1CD-4FEE-BD92-38F3AA67431F}" srcOrd="2" destOrd="0" presId="urn:microsoft.com/office/officeart/2005/8/layout/orgChar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6BAFA9-31C0-46E3-B78C-582CD5DE94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532BEE5C-C95F-4B6A-8D9F-BA0E4F03A9F7}">
      <dgm:prSet phldrT="[文字]" custT="1"/>
      <dgm:spPr/>
      <dgm:t>
        <a:bodyPr/>
        <a:lstStyle/>
        <a:p>
          <a:r>
            <a:rPr lang="zh-TW" altLang="en-US" sz="3200" dirty="0" smtClean="0">
              <a:latin typeface="標楷體" pitchFamily="65" charset="-120"/>
              <a:ea typeface="標楷體" pitchFamily="65" charset="-120"/>
            </a:rPr>
            <a:t>開辦日前函報證券交易所備查，並副知櫃檯買賣中心</a:t>
          </a:r>
          <a:endParaRPr lang="zh-TW" altLang="en-US" sz="3200" dirty="0">
            <a:latin typeface="標楷體" pitchFamily="65" charset="-120"/>
            <a:ea typeface="標楷體" pitchFamily="65" charset="-120"/>
          </a:endParaRPr>
        </a:p>
      </dgm:t>
    </dgm:pt>
    <dgm:pt modelId="{9D2DEFC9-2AB9-4EF8-B51C-FEFD1D2FD873}" type="parTrans" cxnId="{14250A5C-5C14-4673-AFCD-D8D6B341B7CA}">
      <dgm:prSet/>
      <dgm:spPr/>
      <dgm:t>
        <a:bodyPr/>
        <a:lstStyle/>
        <a:p>
          <a:endParaRPr lang="zh-TW" altLang="en-US">
            <a:latin typeface="標楷體" pitchFamily="65" charset="-120"/>
            <a:ea typeface="標楷體" pitchFamily="65" charset="-120"/>
          </a:endParaRPr>
        </a:p>
      </dgm:t>
    </dgm:pt>
    <dgm:pt modelId="{5C4E15D6-65ED-4327-8676-0AA24E1ACA96}" type="sibTrans" cxnId="{14250A5C-5C14-4673-AFCD-D8D6B341B7CA}">
      <dgm:prSet/>
      <dgm:spPr/>
      <dgm:t>
        <a:bodyPr/>
        <a:lstStyle/>
        <a:p>
          <a:endParaRPr lang="zh-TW" altLang="en-US">
            <a:latin typeface="標楷體" pitchFamily="65" charset="-120"/>
            <a:ea typeface="標楷體" pitchFamily="65" charset="-120"/>
          </a:endParaRPr>
        </a:p>
      </dgm:t>
    </dgm:pt>
    <dgm:pt modelId="{E58D759B-B4F5-4436-8940-E4F28F63B4EE}">
      <dgm:prSet phldrT="[文字]"/>
      <dgm:spPr/>
      <dgm:t>
        <a:bodyPr/>
        <a:lstStyle/>
        <a:p>
          <a:r>
            <a:rPr lang="zh-TW" altLang="en-US" dirty="0" smtClean="0">
              <a:latin typeface="標楷體" pitchFamily="65" charset="-120"/>
              <a:ea typeface="標楷體" pitchFamily="65" charset="-120"/>
            </a:rPr>
            <a:t>董事會議事錄</a:t>
          </a:r>
          <a:endParaRPr lang="zh-TW" altLang="en-US" dirty="0">
            <a:latin typeface="標楷體" pitchFamily="65" charset="-120"/>
            <a:ea typeface="標楷體" pitchFamily="65" charset="-120"/>
          </a:endParaRPr>
        </a:p>
      </dgm:t>
    </dgm:pt>
    <dgm:pt modelId="{302BE73B-7273-41BF-A87B-400F9552F348}" type="parTrans" cxnId="{C5711655-4376-4DBA-9078-6A0CDD2AB434}">
      <dgm:prSet/>
      <dgm:spPr/>
      <dgm:t>
        <a:bodyPr/>
        <a:lstStyle/>
        <a:p>
          <a:endParaRPr lang="zh-TW" altLang="en-US">
            <a:latin typeface="標楷體" pitchFamily="65" charset="-120"/>
            <a:ea typeface="標楷體" pitchFamily="65" charset="-120"/>
          </a:endParaRPr>
        </a:p>
      </dgm:t>
    </dgm:pt>
    <dgm:pt modelId="{82C65A00-0D38-4234-AF74-EBA95FF0C8A1}" type="sibTrans" cxnId="{C5711655-4376-4DBA-9078-6A0CDD2AB434}">
      <dgm:prSet/>
      <dgm:spPr/>
      <dgm:t>
        <a:bodyPr/>
        <a:lstStyle/>
        <a:p>
          <a:endParaRPr lang="zh-TW" altLang="en-US">
            <a:latin typeface="標楷體" pitchFamily="65" charset="-120"/>
            <a:ea typeface="標楷體" pitchFamily="65" charset="-120"/>
          </a:endParaRPr>
        </a:p>
      </dgm:t>
    </dgm:pt>
    <dgm:pt modelId="{00533956-7C3C-4DFB-BA84-D220A6DD5428}">
      <dgm:prSet phldrT="[文字]"/>
      <dgm:spPr/>
      <dgm:t>
        <a:bodyPr/>
        <a:lstStyle/>
        <a:p>
          <a:r>
            <a:rPr lang="zh-TW" altLang="en-US" dirty="0" smtClean="0">
              <a:latin typeface="標楷體" pitchFamily="65" charset="-120"/>
              <a:ea typeface="標楷體" pitchFamily="65" charset="-120"/>
            </a:rPr>
            <a:t>開辦日期</a:t>
          </a:r>
          <a:endParaRPr lang="zh-TW" altLang="en-US" dirty="0">
            <a:latin typeface="標楷體" pitchFamily="65" charset="-120"/>
            <a:ea typeface="標楷體" pitchFamily="65" charset="-120"/>
          </a:endParaRPr>
        </a:p>
      </dgm:t>
    </dgm:pt>
    <dgm:pt modelId="{907A9957-1977-4F19-84F9-C4826C462C1C}" type="parTrans" cxnId="{190B819C-E47B-4F18-869D-58107050F95A}">
      <dgm:prSet/>
      <dgm:spPr/>
      <dgm:t>
        <a:bodyPr/>
        <a:lstStyle/>
        <a:p>
          <a:endParaRPr lang="zh-TW" altLang="en-US">
            <a:latin typeface="標楷體" pitchFamily="65" charset="-120"/>
            <a:ea typeface="標楷體" pitchFamily="65" charset="-120"/>
          </a:endParaRPr>
        </a:p>
      </dgm:t>
    </dgm:pt>
    <dgm:pt modelId="{D9AB0217-58CE-49B0-89D1-4A8454C263C3}" type="sibTrans" cxnId="{190B819C-E47B-4F18-869D-58107050F95A}">
      <dgm:prSet/>
      <dgm:spPr/>
      <dgm:t>
        <a:bodyPr/>
        <a:lstStyle/>
        <a:p>
          <a:endParaRPr lang="zh-TW" altLang="en-US">
            <a:latin typeface="標楷體" pitchFamily="65" charset="-120"/>
            <a:ea typeface="標楷體" pitchFamily="65" charset="-120"/>
          </a:endParaRPr>
        </a:p>
      </dgm:t>
    </dgm:pt>
    <dgm:pt modelId="{5E7C7A9E-7FBC-4B6C-92BB-C56AE6DBBC8F}">
      <dgm:prSet phldrT="[文字]"/>
      <dgm:spPr/>
      <dgm:t>
        <a:bodyPr/>
        <a:lstStyle/>
        <a:p>
          <a:r>
            <a:rPr lang="zh-TW" altLang="en-US" dirty="0" smtClean="0">
              <a:latin typeface="標楷體" pitchFamily="65" charset="-120"/>
              <a:ea typeface="標楷體" pitchFamily="65" charset="-120"/>
            </a:rPr>
            <a:t>開辦方式</a:t>
          </a:r>
          <a:endParaRPr lang="zh-TW" altLang="en-US" dirty="0">
            <a:latin typeface="標楷體" pitchFamily="65" charset="-120"/>
            <a:ea typeface="標楷體" pitchFamily="65" charset="-120"/>
          </a:endParaRPr>
        </a:p>
      </dgm:t>
    </dgm:pt>
    <dgm:pt modelId="{BEAD6CBD-1B4E-44F1-9E77-9D03A778AAC5}" type="parTrans" cxnId="{D22EBCA5-1BC4-46E8-A1E1-E10F9EE33712}">
      <dgm:prSet/>
      <dgm:spPr/>
      <dgm:t>
        <a:bodyPr/>
        <a:lstStyle/>
        <a:p>
          <a:endParaRPr lang="zh-TW" altLang="en-US">
            <a:latin typeface="標楷體" pitchFamily="65" charset="-120"/>
            <a:ea typeface="標楷體" pitchFamily="65" charset="-120"/>
          </a:endParaRPr>
        </a:p>
      </dgm:t>
    </dgm:pt>
    <dgm:pt modelId="{03D1AF0E-C67B-4631-B8AC-7ECBD4DF66AD}" type="sibTrans" cxnId="{D22EBCA5-1BC4-46E8-A1E1-E10F9EE33712}">
      <dgm:prSet/>
      <dgm:spPr/>
      <dgm:t>
        <a:bodyPr/>
        <a:lstStyle/>
        <a:p>
          <a:endParaRPr lang="zh-TW" altLang="en-US">
            <a:latin typeface="標楷體" pitchFamily="65" charset="-120"/>
            <a:ea typeface="標楷體" pitchFamily="65" charset="-120"/>
          </a:endParaRPr>
        </a:p>
      </dgm:t>
    </dgm:pt>
    <dgm:pt modelId="{D460B89D-1634-4FC5-861B-BCAC1B944733}">
      <dgm:prSet phldrT="[文字]"/>
      <dgm:spPr/>
      <dgm:t>
        <a:bodyPr/>
        <a:lstStyle/>
        <a:p>
          <a:r>
            <a:rPr lang="zh-TW" altLang="en-US" dirty="0" smtClean="0">
              <a:latin typeface="標楷體" pitchFamily="65" charset="-120"/>
              <a:ea typeface="標楷體" pitchFamily="65" charset="-120"/>
            </a:rPr>
            <a:t>調節帳戶帳號</a:t>
          </a:r>
          <a:endParaRPr lang="zh-TW" altLang="en-US" dirty="0">
            <a:latin typeface="標楷體" pitchFamily="65" charset="-120"/>
            <a:ea typeface="標楷體" pitchFamily="65" charset="-120"/>
          </a:endParaRPr>
        </a:p>
      </dgm:t>
    </dgm:pt>
    <dgm:pt modelId="{B9D24E5E-63A2-42B2-A8E1-1BF5BF8E9A91}" type="parTrans" cxnId="{E272DE97-7AD4-46DD-AF3A-0BFEA3281325}">
      <dgm:prSet/>
      <dgm:spPr/>
      <dgm:t>
        <a:bodyPr/>
        <a:lstStyle/>
        <a:p>
          <a:endParaRPr lang="zh-TW" altLang="en-US">
            <a:latin typeface="標楷體" pitchFamily="65" charset="-120"/>
            <a:ea typeface="標楷體" pitchFamily="65" charset="-120"/>
          </a:endParaRPr>
        </a:p>
      </dgm:t>
    </dgm:pt>
    <dgm:pt modelId="{7D30573C-C4B6-49E5-AA36-9BFAC12A7C3A}" type="sibTrans" cxnId="{E272DE97-7AD4-46DD-AF3A-0BFEA3281325}">
      <dgm:prSet/>
      <dgm:spPr/>
      <dgm:t>
        <a:bodyPr/>
        <a:lstStyle/>
        <a:p>
          <a:endParaRPr lang="zh-TW" altLang="en-US">
            <a:latin typeface="標楷體" pitchFamily="65" charset="-120"/>
            <a:ea typeface="標楷體" pitchFamily="65" charset="-120"/>
          </a:endParaRPr>
        </a:p>
      </dgm:t>
    </dgm:pt>
    <dgm:pt modelId="{82DA70C6-74C3-4712-931B-F530737F7F04}">
      <dgm:prSet phldrT="[文字]"/>
      <dgm:spPr/>
      <dgm:t>
        <a:bodyPr/>
        <a:lstStyle/>
        <a:p>
          <a:r>
            <a:rPr lang="zh-TW" altLang="en-US" dirty="0" smtClean="0">
              <a:latin typeface="標楷體" pitchFamily="65" charset="-120"/>
              <a:ea typeface="標楷體" pitchFamily="65" charset="-120"/>
            </a:rPr>
            <a:t>信託財產專戶帳號</a:t>
          </a:r>
          <a:endParaRPr lang="zh-TW" altLang="en-US" dirty="0">
            <a:latin typeface="標楷體" pitchFamily="65" charset="-120"/>
            <a:ea typeface="標楷體" pitchFamily="65" charset="-120"/>
          </a:endParaRPr>
        </a:p>
      </dgm:t>
    </dgm:pt>
    <dgm:pt modelId="{46BF51E2-46D4-4579-8306-2D470E7311E7}" type="parTrans" cxnId="{E20742ED-7B4E-47B0-857C-05D21B47E7BB}">
      <dgm:prSet/>
      <dgm:spPr/>
      <dgm:t>
        <a:bodyPr/>
        <a:lstStyle/>
        <a:p>
          <a:endParaRPr lang="zh-TW" altLang="en-US">
            <a:latin typeface="標楷體" pitchFamily="65" charset="-120"/>
            <a:ea typeface="標楷體" pitchFamily="65" charset="-120"/>
          </a:endParaRPr>
        </a:p>
      </dgm:t>
    </dgm:pt>
    <dgm:pt modelId="{1E95DF66-9C53-4B93-8E65-77AC6A5557DB}" type="sibTrans" cxnId="{E20742ED-7B4E-47B0-857C-05D21B47E7BB}">
      <dgm:prSet/>
      <dgm:spPr/>
      <dgm:t>
        <a:bodyPr/>
        <a:lstStyle/>
        <a:p>
          <a:endParaRPr lang="zh-TW" altLang="en-US">
            <a:latin typeface="標楷體" pitchFamily="65" charset="-120"/>
            <a:ea typeface="標楷體" pitchFamily="65" charset="-120"/>
          </a:endParaRPr>
        </a:p>
      </dgm:t>
    </dgm:pt>
    <dgm:pt modelId="{47237D1A-015C-48A7-9C97-F97D634036BC}" type="pres">
      <dgm:prSet presAssocID="{BC6BAFA9-31C0-46E3-B78C-582CD5DE9429}" presName="linear" presStyleCnt="0">
        <dgm:presLayoutVars>
          <dgm:animLvl val="lvl"/>
          <dgm:resizeHandles val="exact"/>
        </dgm:presLayoutVars>
      </dgm:prSet>
      <dgm:spPr/>
      <dgm:t>
        <a:bodyPr/>
        <a:lstStyle/>
        <a:p>
          <a:endParaRPr lang="zh-TW" altLang="en-US"/>
        </a:p>
      </dgm:t>
    </dgm:pt>
    <dgm:pt modelId="{F9CC4BA7-2BE0-4DB1-A20A-50131C42B6F6}" type="pres">
      <dgm:prSet presAssocID="{532BEE5C-C95F-4B6A-8D9F-BA0E4F03A9F7}" presName="parentText" presStyleLbl="node1" presStyleIdx="0" presStyleCnt="1">
        <dgm:presLayoutVars>
          <dgm:chMax val="0"/>
          <dgm:bulletEnabled val="1"/>
        </dgm:presLayoutVars>
      </dgm:prSet>
      <dgm:spPr/>
      <dgm:t>
        <a:bodyPr/>
        <a:lstStyle/>
        <a:p>
          <a:endParaRPr lang="zh-TW" altLang="en-US"/>
        </a:p>
      </dgm:t>
    </dgm:pt>
    <dgm:pt modelId="{501FAB15-D643-4E53-8C22-86B66DB29D7A}" type="pres">
      <dgm:prSet presAssocID="{532BEE5C-C95F-4B6A-8D9F-BA0E4F03A9F7}" presName="childText" presStyleLbl="revTx" presStyleIdx="0" presStyleCnt="1">
        <dgm:presLayoutVars>
          <dgm:bulletEnabled val="1"/>
        </dgm:presLayoutVars>
      </dgm:prSet>
      <dgm:spPr/>
      <dgm:t>
        <a:bodyPr/>
        <a:lstStyle/>
        <a:p>
          <a:endParaRPr lang="zh-TW" altLang="en-US"/>
        </a:p>
      </dgm:t>
    </dgm:pt>
  </dgm:ptLst>
  <dgm:cxnLst>
    <dgm:cxn modelId="{C5711655-4376-4DBA-9078-6A0CDD2AB434}" srcId="{532BEE5C-C95F-4B6A-8D9F-BA0E4F03A9F7}" destId="{E58D759B-B4F5-4436-8940-E4F28F63B4EE}" srcOrd="0" destOrd="0" parTransId="{302BE73B-7273-41BF-A87B-400F9552F348}" sibTransId="{82C65A00-0D38-4234-AF74-EBA95FF0C8A1}"/>
    <dgm:cxn modelId="{8903C99D-40CB-4791-9B62-32928BFE7D7D}" type="presOf" srcId="{D460B89D-1634-4FC5-861B-BCAC1B944733}" destId="{501FAB15-D643-4E53-8C22-86B66DB29D7A}" srcOrd="0" destOrd="3" presId="urn:microsoft.com/office/officeart/2005/8/layout/vList2"/>
    <dgm:cxn modelId="{D22EBCA5-1BC4-46E8-A1E1-E10F9EE33712}" srcId="{532BEE5C-C95F-4B6A-8D9F-BA0E4F03A9F7}" destId="{5E7C7A9E-7FBC-4B6C-92BB-C56AE6DBBC8F}" srcOrd="2" destOrd="0" parTransId="{BEAD6CBD-1B4E-44F1-9E77-9D03A778AAC5}" sibTransId="{03D1AF0E-C67B-4631-B8AC-7ECBD4DF66AD}"/>
    <dgm:cxn modelId="{14250A5C-5C14-4673-AFCD-D8D6B341B7CA}" srcId="{BC6BAFA9-31C0-46E3-B78C-582CD5DE9429}" destId="{532BEE5C-C95F-4B6A-8D9F-BA0E4F03A9F7}" srcOrd="0" destOrd="0" parTransId="{9D2DEFC9-2AB9-4EF8-B51C-FEFD1D2FD873}" sibTransId="{5C4E15D6-65ED-4327-8676-0AA24E1ACA96}"/>
    <dgm:cxn modelId="{190B819C-E47B-4F18-869D-58107050F95A}" srcId="{532BEE5C-C95F-4B6A-8D9F-BA0E4F03A9F7}" destId="{00533956-7C3C-4DFB-BA84-D220A6DD5428}" srcOrd="1" destOrd="0" parTransId="{907A9957-1977-4F19-84F9-C4826C462C1C}" sibTransId="{D9AB0217-58CE-49B0-89D1-4A8454C263C3}"/>
    <dgm:cxn modelId="{037ACF31-3D63-4E57-9A26-0D163E8785F7}" type="presOf" srcId="{E58D759B-B4F5-4436-8940-E4F28F63B4EE}" destId="{501FAB15-D643-4E53-8C22-86B66DB29D7A}" srcOrd="0" destOrd="0" presId="urn:microsoft.com/office/officeart/2005/8/layout/vList2"/>
    <dgm:cxn modelId="{E272DE97-7AD4-46DD-AF3A-0BFEA3281325}" srcId="{532BEE5C-C95F-4B6A-8D9F-BA0E4F03A9F7}" destId="{D460B89D-1634-4FC5-861B-BCAC1B944733}" srcOrd="3" destOrd="0" parTransId="{B9D24E5E-63A2-42B2-A8E1-1BF5BF8E9A91}" sibTransId="{7D30573C-C4B6-49E5-AA36-9BFAC12A7C3A}"/>
    <dgm:cxn modelId="{5FF04740-8015-47A9-9D6C-BEEAC5B66EFA}" type="presOf" srcId="{532BEE5C-C95F-4B6A-8D9F-BA0E4F03A9F7}" destId="{F9CC4BA7-2BE0-4DB1-A20A-50131C42B6F6}" srcOrd="0" destOrd="0" presId="urn:microsoft.com/office/officeart/2005/8/layout/vList2"/>
    <dgm:cxn modelId="{6FEC3F12-F1C0-425D-A45C-60E0B5C429E3}" type="presOf" srcId="{BC6BAFA9-31C0-46E3-B78C-582CD5DE9429}" destId="{47237D1A-015C-48A7-9C97-F97D634036BC}" srcOrd="0" destOrd="0" presId="urn:microsoft.com/office/officeart/2005/8/layout/vList2"/>
    <dgm:cxn modelId="{1C6360C4-FA4A-496D-986A-D770DF742938}" type="presOf" srcId="{00533956-7C3C-4DFB-BA84-D220A6DD5428}" destId="{501FAB15-D643-4E53-8C22-86B66DB29D7A}" srcOrd="0" destOrd="1" presId="urn:microsoft.com/office/officeart/2005/8/layout/vList2"/>
    <dgm:cxn modelId="{3B9F59C9-8C02-4FA9-90E4-ED068EC86FAD}" type="presOf" srcId="{82DA70C6-74C3-4712-931B-F530737F7F04}" destId="{501FAB15-D643-4E53-8C22-86B66DB29D7A}" srcOrd="0" destOrd="4" presId="urn:microsoft.com/office/officeart/2005/8/layout/vList2"/>
    <dgm:cxn modelId="{7FB164AD-2742-4D1E-845E-A0492A4BDCBD}" type="presOf" srcId="{5E7C7A9E-7FBC-4B6C-92BB-C56AE6DBBC8F}" destId="{501FAB15-D643-4E53-8C22-86B66DB29D7A}" srcOrd="0" destOrd="2" presId="urn:microsoft.com/office/officeart/2005/8/layout/vList2"/>
    <dgm:cxn modelId="{E20742ED-7B4E-47B0-857C-05D21B47E7BB}" srcId="{532BEE5C-C95F-4B6A-8D9F-BA0E4F03A9F7}" destId="{82DA70C6-74C3-4712-931B-F530737F7F04}" srcOrd="4" destOrd="0" parTransId="{46BF51E2-46D4-4579-8306-2D470E7311E7}" sibTransId="{1E95DF66-9C53-4B93-8E65-77AC6A5557DB}"/>
    <dgm:cxn modelId="{7079AAA8-BC7C-4031-BF15-37DB04FFBAA2}" type="presParOf" srcId="{47237D1A-015C-48A7-9C97-F97D634036BC}" destId="{F9CC4BA7-2BE0-4DB1-A20A-50131C42B6F6}" srcOrd="0" destOrd="0" presId="urn:microsoft.com/office/officeart/2005/8/layout/vList2"/>
    <dgm:cxn modelId="{B5C141B2-5AFE-436F-AD16-D7B0AA309A7F}" type="presParOf" srcId="{47237D1A-015C-48A7-9C97-F97D634036BC}" destId="{501FAB15-D643-4E53-8C22-86B66DB29D7A}"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A9EAC2-277D-4898-8962-C909F79DAE7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zh-TW" altLang="en-US"/>
        </a:p>
      </dgm:t>
    </dgm:pt>
    <dgm:pt modelId="{F843E1DB-33C1-4678-842E-41D462ED74B5}">
      <dgm:prSet phldrT="[文字]" custT="1"/>
      <dgm:spPr/>
      <dgm:t>
        <a:bodyPr/>
        <a:lstStyle/>
        <a:p>
          <a:pPr algn="l"/>
          <a:r>
            <a:rPr lang="zh-TW" altLang="en-US" sz="4400" dirty="0" smtClean="0">
              <a:latin typeface="標楷體" pitchFamily="65" charset="-120"/>
              <a:ea typeface="標楷體" pitchFamily="65" charset="-120"/>
            </a:rPr>
            <a:t>  </a:t>
          </a:r>
          <a:endParaRPr lang="en-US" altLang="zh-TW" sz="4400" dirty="0" smtClean="0">
            <a:latin typeface="標楷體" pitchFamily="65" charset="-120"/>
            <a:ea typeface="標楷體" pitchFamily="65" charset="-120"/>
          </a:endParaRPr>
        </a:p>
        <a:p>
          <a:pPr algn="l"/>
          <a:r>
            <a:rPr lang="zh-TW" altLang="en-US" sz="4400" dirty="0" smtClean="0">
              <a:latin typeface="標楷體" pitchFamily="65" charset="-120"/>
              <a:ea typeface="標楷體" pitchFamily="65" charset="-120"/>
            </a:rPr>
            <a:t>   財富管理業務</a:t>
          </a:r>
          <a:endParaRPr lang="en-US" altLang="zh-TW" sz="4400" dirty="0" smtClean="0">
            <a:latin typeface="標楷體" pitchFamily="65" charset="-120"/>
            <a:ea typeface="標楷體" pitchFamily="65" charset="-120"/>
          </a:endParaRPr>
        </a:p>
        <a:p>
          <a:pPr algn="l"/>
          <a:r>
            <a:rPr lang="zh-TW" altLang="en-US" sz="3200" dirty="0" smtClean="0">
              <a:latin typeface="標楷體" pitchFamily="65" charset="-120"/>
              <a:ea typeface="標楷體" pitchFamily="65" charset="-120"/>
            </a:rPr>
            <a:t> </a:t>
          </a:r>
          <a:endParaRPr lang="zh-TW" altLang="en-US" sz="3200" dirty="0">
            <a:latin typeface="標楷體" pitchFamily="65" charset="-120"/>
            <a:ea typeface="標楷體" pitchFamily="65" charset="-120"/>
          </a:endParaRPr>
        </a:p>
      </dgm:t>
    </dgm:pt>
    <dgm:pt modelId="{04C96F61-BFE8-49FD-8F97-7C7C94D65024}" type="parTrans" cxnId="{AEDE9C01-A959-4662-B6EE-FF07B81C8457}">
      <dgm:prSet/>
      <dgm:spPr/>
      <dgm:t>
        <a:bodyPr/>
        <a:lstStyle/>
        <a:p>
          <a:endParaRPr lang="zh-TW" altLang="en-US">
            <a:latin typeface="標楷體" pitchFamily="65" charset="-120"/>
            <a:ea typeface="標楷體" pitchFamily="65" charset="-120"/>
          </a:endParaRPr>
        </a:p>
      </dgm:t>
    </dgm:pt>
    <dgm:pt modelId="{43B22F6E-37F0-40EF-B417-6978D56377F5}" type="sibTrans" cxnId="{AEDE9C01-A959-4662-B6EE-FF07B81C8457}">
      <dgm:prSet/>
      <dgm:spPr/>
      <dgm:t>
        <a:bodyPr/>
        <a:lstStyle/>
        <a:p>
          <a:endParaRPr lang="zh-TW" altLang="en-US">
            <a:latin typeface="標楷體" pitchFamily="65" charset="-120"/>
            <a:ea typeface="標楷體" pitchFamily="65" charset="-120"/>
          </a:endParaRPr>
        </a:p>
      </dgm:t>
    </dgm:pt>
    <dgm:pt modelId="{B92F1477-D14B-4858-9E2E-D0496A3B20F2}">
      <dgm:prSet phldrT="[文字]" custT="1"/>
      <dgm:spPr/>
      <dgm:t>
        <a:bodyPr/>
        <a:lstStyle/>
        <a:p>
          <a:pPr algn="l"/>
          <a:r>
            <a:rPr lang="zh-TW" altLang="en-US" sz="4400" dirty="0" smtClean="0">
              <a:latin typeface="標楷體" pitchFamily="65" charset="-120"/>
              <a:ea typeface="標楷體" pitchFamily="65" charset="-120"/>
            </a:rPr>
            <a:t>   </a:t>
          </a:r>
          <a:endParaRPr lang="en-US" altLang="zh-TW" sz="4400" dirty="0" smtClean="0">
            <a:latin typeface="標楷體" pitchFamily="65" charset="-120"/>
            <a:ea typeface="標楷體" pitchFamily="65" charset="-120"/>
          </a:endParaRPr>
        </a:p>
        <a:p>
          <a:pPr algn="l"/>
          <a:r>
            <a:rPr lang="zh-TW" altLang="en-US" sz="4400" dirty="0" smtClean="0">
              <a:latin typeface="標楷體" pitchFamily="65" charset="-120"/>
              <a:ea typeface="標楷體" pitchFamily="65" charset="-120"/>
            </a:rPr>
            <a:t>    經紀業務</a:t>
          </a:r>
          <a:endParaRPr lang="en-US" altLang="zh-TW" sz="4400" dirty="0" smtClean="0">
            <a:latin typeface="標楷體" pitchFamily="65" charset="-120"/>
            <a:ea typeface="標楷體" pitchFamily="65" charset="-120"/>
          </a:endParaRPr>
        </a:p>
        <a:p>
          <a:pPr algn="l"/>
          <a:r>
            <a:rPr lang="zh-TW" altLang="en-US" sz="3200" dirty="0" smtClean="0">
              <a:latin typeface="標楷體" pitchFamily="65" charset="-120"/>
              <a:ea typeface="標楷體" pitchFamily="65" charset="-120"/>
            </a:rPr>
            <a:t>    </a:t>
          </a:r>
          <a:endParaRPr lang="zh-TW" altLang="en-US" sz="3200" dirty="0">
            <a:latin typeface="標楷體" pitchFamily="65" charset="-120"/>
            <a:ea typeface="標楷體" pitchFamily="65" charset="-120"/>
          </a:endParaRPr>
        </a:p>
      </dgm:t>
    </dgm:pt>
    <dgm:pt modelId="{BA501979-28B4-42ED-B26A-641EF7F30366}" type="parTrans" cxnId="{F3E6E074-116A-41A6-B92F-56AED1E7B26C}">
      <dgm:prSet/>
      <dgm:spPr/>
      <dgm:t>
        <a:bodyPr/>
        <a:lstStyle/>
        <a:p>
          <a:endParaRPr lang="zh-TW" altLang="en-US">
            <a:latin typeface="標楷體" pitchFamily="65" charset="-120"/>
            <a:ea typeface="標楷體" pitchFamily="65" charset="-120"/>
          </a:endParaRPr>
        </a:p>
      </dgm:t>
    </dgm:pt>
    <dgm:pt modelId="{FCCB8AC2-425D-423E-A23D-6B43EA1BEE0D}" type="sibTrans" cxnId="{F3E6E074-116A-41A6-B92F-56AED1E7B26C}">
      <dgm:prSet/>
      <dgm:spPr/>
      <dgm:t>
        <a:bodyPr/>
        <a:lstStyle/>
        <a:p>
          <a:endParaRPr lang="zh-TW" altLang="en-US">
            <a:latin typeface="標楷體" pitchFamily="65" charset="-120"/>
            <a:ea typeface="標楷體" pitchFamily="65" charset="-120"/>
          </a:endParaRPr>
        </a:p>
      </dgm:t>
    </dgm:pt>
    <dgm:pt modelId="{9C585D54-B074-4078-AFD6-7032A600AE06}" type="pres">
      <dgm:prSet presAssocID="{95A9EAC2-277D-4898-8962-C909F79DAE7E}" presName="linearFlow" presStyleCnt="0">
        <dgm:presLayoutVars>
          <dgm:dir/>
          <dgm:resizeHandles val="exact"/>
        </dgm:presLayoutVars>
      </dgm:prSet>
      <dgm:spPr/>
      <dgm:t>
        <a:bodyPr/>
        <a:lstStyle/>
        <a:p>
          <a:endParaRPr lang="zh-TW" altLang="en-US"/>
        </a:p>
      </dgm:t>
    </dgm:pt>
    <dgm:pt modelId="{163C9F54-9B54-410B-8490-A1E1DF0334AD}" type="pres">
      <dgm:prSet presAssocID="{B92F1477-D14B-4858-9E2E-D0496A3B20F2}" presName="composite" presStyleCnt="0"/>
      <dgm:spPr/>
    </dgm:pt>
    <dgm:pt modelId="{8D059B5F-124E-4154-B4B4-94271C35598F}" type="pres">
      <dgm:prSet presAssocID="{B92F1477-D14B-4858-9E2E-D0496A3B20F2}" presName="imgShp" presStyleLbl="fgImgPlace1" presStyleIdx="0" presStyleCnt="2"/>
      <dgm:spPr>
        <a:blipFill rotWithShape="0">
          <a:blip xmlns:r="http://schemas.openxmlformats.org/officeDocument/2006/relationships" r:embed="rId1"/>
          <a:stretch>
            <a:fillRect/>
          </a:stretch>
        </a:blipFill>
      </dgm:spPr>
    </dgm:pt>
    <dgm:pt modelId="{0214262A-F175-4E0B-97DB-272DF25507F5}" type="pres">
      <dgm:prSet presAssocID="{B92F1477-D14B-4858-9E2E-D0496A3B20F2}" presName="txShp" presStyleLbl="node1" presStyleIdx="0" presStyleCnt="2" custScaleX="135866" custLinFactNeighborX="6870" custLinFactNeighborY="-97">
        <dgm:presLayoutVars>
          <dgm:bulletEnabled val="1"/>
        </dgm:presLayoutVars>
      </dgm:prSet>
      <dgm:spPr/>
      <dgm:t>
        <a:bodyPr/>
        <a:lstStyle/>
        <a:p>
          <a:endParaRPr lang="zh-TW" altLang="en-US"/>
        </a:p>
      </dgm:t>
    </dgm:pt>
    <dgm:pt modelId="{CF711890-9854-4C43-AE04-26557384C771}" type="pres">
      <dgm:prSet presAssocID="{FCCB8AC2-425D-423E-A23D-6B43EA1BEE0D}" presName="spacing" presStyleCnt="0"/>
      <dgm:spPr/>
    </dgm:pt>
    <dgm:pt modelId="{3E8FB279-86E9-4C27-8873-3713DFA9307A}" type="pres">
      <dgm:prSet presAssocID="{F843E1DB-33C1-4678-842E-41D462ED74B5}" presName="composite" presStyleCnt="0"/>
      <dgm:spPr/>
    </dgm:pt>
    <dgm:pt modelId="{733CC58C-D05D-46EA-BA4F-A317BF0F6AE4}" type="pres">
      <dgm:prSet presAssocID="{F843E1DB-33C1-4678-842E-41D462ED74B5}" presName="imgShp" presStyleLbl="fgImgPlace1" presStyleIdx="1" presStyleCnt="2" custLinFactNeighborX="8414" custLinFactNeighborY="-4514"/>
      <dgm:spPr>
        <a:blipFill rotWithShape="0">
          <a:blip xmlns:r="http://schemas.openxmlformats.org/officeDocument/2006/relationships" r:embed="rId1"/>
          <a:stretch>
            <a:fillRect/>
          </a:stretch>
        </a:blipFill>
      </dgm:spPr>
    </dgm:pt>
    <dgm:pt modelId="{62336685-9457-4A9B-8B13-81972A32795D}" type="pres">
      <dgm:prSet presAssocID="{F843E1DB-33C1-4678-842E-41D462ED74B5}" presName="txShp" presStyleLbl="node1" presStyleIdx="1" presStyleCnt="2" custScaleX="133310" custLinFactNeighborX="14080" custLinFactNeighborY="-4514">
        <dgm:presLayoutVars>
          <dgm:bulletEnabled val="1"/>
        </dgm:presLayoutVars>
      </dgm:prSet>
      <dgm:spPr/>
      <dgm:t>
        <a:bodyPr/>
        <a:lstStyle/>
        <a:p>
          <a:endParaRPr lang="zh-TW" altLang="en-US"/>
        </a:p>
      </dgm:t>
    </dgm:pt>
  </dgm:ptLst>
  <dgm:cxnLst>
    <dgm:cxn modelId="{7B8845CB-39F2-4297-9106-E06D44BDC90C}" type="presOf" srcId="{F843E1DB-33C1-4678-842E-41D462ED74B5}" destId="{62336685-9457-4A9B-8B13-81972A32795D}" srcOrd="0" destOrd="0" presId="urn:microsoft.com/office/officeart/2005/8/layout/vList3"/>
    <dgm:cxn modelId="{F3E6E074-116A-41A6-B92F-56AED1E7B26C}" srcId="{95A9EAC2-277D-4898-8962-C909F79DAE7E}" destId="{B92F1477-D14B-4858-9E2E-D0496A3B20F2}" srcOrd="0" destOrd="0" parTransId="{BA501979-28B4-42ED-B26A-641EF7F30366}" sibTransId="{FCCB8AC2-425D-423E-A23D-6B43EA1BEE0D}"/>
    <dgm:cxn modelId="{AEDE9C01-A959-4662-B6EE-FF07B81C8457}" srcId="{95A9EAC2-277D-4898-8962-C909F79DAE7E}" destId="{F843E1DB-33C1-4678-842E-41D462ED74B5}" srcOrd="1" destOrd="0" parTransId="{04C96F61-BFE8-49FD-8F97-7C7C94D65024}" sibTransId="{43B22F6E-37F0-40EF-B417-6978D56377F5}"/>
    <dgm:cxn modelId="{1846AC54-E5DD-41B4-AEE4-234B55BE18B9}" type="presOf" srcId="{95A9EAC2-277D-4898-8962-C909F79DAE7E}" destId="{9C585D54-B074-4078-AFD6-7032A600AE06}" srcOrd="0" destOrd="0" presId="urn:microsoft.com/office/officeart/2005/8/layout/vList3"/>
    <dgm:cxn modelId="{B3B943AD-B59D-4448-A77E-50F6994DF42E}" type="presOf" srcId="{B92F1477-D14B-4858-9E2E-D0496A3B20F2}" destId="{0214262A-F175-4E0B-97DB-272DF25507F5}" srcOrd="0" destOrd="0" presId="urn:microsoft.com/office/officeart/2005/8/layout/vList3"/>
    <dgm:cxn modelId="{60C5693C-CF4D-4FEF-8799-4BB49C91E000}" type="presParOf" srcId="{9C585D54-B074-4078-AFD6-7032A600AE06}" destId="{163C9F54-9B54-410B-8490-A1E1DF0334AD}" srcOrd="0" destOrd="0" presId="urn:microsoft.com/office/officeart/2005/8/layout/vList3"/>
    <dgm:cxn modelId="{3D176557-47CD-4590-8766-FA065D711B16}" type="presParOf" srcId="{163C9F54-9B54-410B-8490-A1E1DF0334AD}" destId="{8D059B5F-124E-4154-B4B4-94271C35598F}" srcOrd="0" destOrd="0" presId="urn:microsoft.com/office/officeart/2005/8/layout/vList3"/>
    <dgm:cxn modelId="{F26BFEFE-B652-4854-9F5B-7762A13E7518}" type="presParOf" srcId="{163C9F54-9B54-410B-8490-A1E1DF0334AD}" destId="{0214262A-F175-4E0B-97DB-272DF25507F5}" srcOrd="1" destOrd="0" presId="urn:microsoft.com/office/officeart/2005/8/layout/vList3"/>
    <dgm:cxn modelId="{F35E00E4-89C1-4A6E-AE4B-C9EA52995DA2}" type="presParOf" srcId="{9C585D54-B074-4078-AFD6-7032A600AE06}" destId="{CF711890-9854-4C43-AE04-26557384C771}" srcOrd="1" destOrd="0" presId="urn:microsoft.com/office/officeart/2005/8/layout/vList3"/>
    <dgm:cxn modelId="{CF567279-0BD7-4943-A55A-A36D72826076}" type="presParOf" srcId="{9C585D54-B074-4078-AFD6-7032A600AE06}" destId="{3E8FB279-86E9-4C27-8873-3713DFA9307A}" srcOrd="2" destOrd="0" presId="urn:microsoft.com/office/officeart/2005/8/layout/vList3"/>
    <dgm:cxn modelId="{944DF422-2AEE-49BF-86DD-93D0EE29D688}" type="presParOf" srcId="{3E8FB279-86E9-4C27-8873-3713DFA9307A}" destId="{733CC58C-D05D-46EA-BA4F-A317BF0F6AE4}" srcOrd="0" destOrd="0" presId="urn:microsoft.com/office/officeart/2005/8/layout/vList3"/>
    <dgm:cxn modelId="{7902EF76-41C2-4352-AA49-6682EFA08DDA}" type="presParOf" srcId="{3E8FB279-86E9-4C27-8873-3713DFA9307A}" destId="{62336685-9457-4A9B-8B13-81972A32795D}"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0AD653-7EC3-4E81-9055-081E014BE8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BC57C906-5804-4836-B60F-676E4C4577E2}">
      <dgm:prSet phldrT="[文字]"/>
      <dgm:spPr/>
      <dgm:t>
        <a:bodyPr/>
        <a:lstStyle/>
        <a:p>
          <a:r>
            <a:rPr lang="zh-TW" dirty="0" smtClean="0">
              <a:latin typeface="標楷體" pitchFamily="65" charset="-120"/>
              <a:ea typeface="標楷體" pitchFamily="65" charset="-120"/>
            </a:rPr>
            <a:t>契約</a:t>
          </a:r>
          <a:r>
            <a:rPr lang="zh-TW" altLang="en-US" dirty="0" smtClean="0">
              <a:latin typeface="標楷體" pitchFamily="65" charset="-120"/>
              <a:ea typeface="標楷體" pitchFamily="65" charset="-120"/>
            </a:rPr>
            <a:t>說明</a:t>
          </a:r>
          <a:r>
            <a:rPr lang="zh-TW" dirty="0" smtClean="0">
              <a:latin typeface="標楷體" pitchFamily="65" charset="-120"/>
              <a:ea typeface="標楷體" pitchFamily="65" charset="-120"/>
            </a:rPr>
            <a:t>事項：</a:t>
          </a:r>
          <a:endParaRPr lang="zh-TW" altLang="en-US" dirty="0">
            <a:latin typeface="標楷體" pitchFamily="65" charset="-120"/>
            <a:ea typeface="標楷體" pitchFamily="65" charset="-120"/>
          </a:endParaRPr>
        </a:p>
      </dgm:t>
    </dgm:pt>
    <dgm:pt modelId="{D35317FB-AEA6-40B6-AA2A-8A5F512E8606}" type="parTrans" cxnId="{7BA137CE-5E60-4753-AAF7-8853126A1336}">
      <dgm:prSet/>
      <dgm:spPr/>
      <dgm:t>
        <a:bodyPr/>
        <a:lstStyle/>
        <a:p>
          <a:endParaRPr lang="zh-TW" altLang="en-US">
            <a:latin typeface="標楷體" pitchFamily="65" charset="-120"/>
            <a:ea typeface="標楷體" pitchFamily="65" charset="-120"/>
          </a:endParaRPr>
        </a:p>
      </dgm:t>
    </dgm:pt>
    <dgm:pt modelId="{2F99955C-78AB-4638-839D-9F97FFDF3886}" type="sibTrans" cxnId="{7BA137CE-5E60-4753-AAF7-8853126A1336}">
      <dgm:prSet/>
      <dgm:spPr/>
      <dgm:t>
        <a:bodyPr/>
        <a:lstStyle/>
        <a:p>
          <a:endParaRPr lang="zh-TW" altLang="en-US">
            <a:latin typeface="標楷體" pitchFamily="65" charset="-120"/>
            <a:ea typeface="標楷體" pitchFamily="65" charset="-120"/>
          </a:endParaRPr>
        </a:p>
      </dgm:t>
    </dgm:pt>
    <dgm:pt modelId="{4F78BAB4-FD50-44A4-9C9E-5EF79883B009}">
      <dgm:prSet phldrT="[文字]" custT="1"/>
      <dgm:spPr/>
      <dgm:t>
        <a:bodyPr/>
        <a:lstStyle/>
        <a:p>
          <a:r>
            <a:rPr lang="zh-TW" altLang="en-US" sz="2400" dirty="0" smtClean="0">
              <a:latin typeface="標楷體" pitchFamily="65" charset="-120"/>
              <a:ea typeface="標楷體" pitchFamily="65" charset="-120"/>
            </a:rPr>
            <a:t>定期定「額」：金額或數額以契約約定。</a:t>
          </a:r>
          <a:endParaRPr lang="zh-TW" altLang="en-US" sz="2400" dirty="0">
            <a:latin typeface="標楷體" pitchFamily="65" charset="-120"/>
            <a:ea typeface="標楷體" pitchFamily="65" charset="-120"/>
          </a:endParaRPr>
        </a:p>
      </dgm:t>
    </dgm:pt>
    <dgm:pt modelId="{882A8D5B-9A45-4397-9246-F352B4DAFCF3}" type="parTrans" cxnId="{216316A2-10F0-42D3-951A-AFFE011A800E}">
      <dgm:prSet/>
      <dgm:spPr/>
      <dgm:t>
        <a:bodyPr/>
        <a:lstStyle/>
        <a:p>
          <a:endParaRPr lang="zh-TW" altLang="en-US">
            <a:latin typeface="標楷體" pitchFamily="65" charset="-120"/>
            <a:ea typeface="標楷體" pitchFamily="65" charset="-120"/>
          </a:endParaRPr>
        </a:p>
      </dgm:t>
    </dgm:pt>
    <dgm:pt modelId="{33F7689F-F730-47D3-AC2B-EA1812E103A1}" type="sibTrans" cxnId="{216316A2-10F0-42D3-951A-AFFE011A800E}">
      <dgm:prSet/>
      <dgm:spPr/>
      <dgm:t>
        <a:bodyPr/>
        <a:lstStyle/>
        <a:p>
          <a:endParaRPr lang="zh-TW" altLang="en-US">
            <a:latin typeface="標楷體" pitchFamily="65" charset="-120"/>
            <a:ea typeface="標楷體" pitchFamily="65" charset="-120"/>
          </a:endParaRPr>
        </a:p>
      </dgm:t>
    </dgm:pt>
    <dgm:pt modelId="{E14AA025-42CE-428A-AA70-0FE377EA74E1}">
      <dgm:prSet phldrT="[文字]" custT="1"/>
      <dgm:spPr/>
      <dgm:t>
        <a:bodyPr/>
        <a:lstStyle/>
        <a:p>
          <a:r>
            <a:rPr lang="zh-TW" altLang="en-US" sz="2400" dirty="0" smtClean="0">
              <a:latin typeface="標楷體" pitchFamily="65" charset="-120"/>
              <a:ea typeface="標楷體" pitchFamily="65" charset="-120"/>
            </a:rPr>
            <a:t>投資標的、開辦方式。</a:t>
          </a:r>
          <a:endParaRPr lang="zh-TW" altLang="en-US" sz="2400" dirty="0">
            <a:latin typeface="標楷體" pitchFamily="65" charset="-120"/>
            <a:ea typeface="標楷體" pitchFamily="65" charset="-120"/>
          </a:endParaRPr>
        </a:p>
      </dgm:t>
    </dgm:pt>
    <dgm:pt modelId="{D5F7C74F-D475-4CF8-B963-4324C8F3DB1F}" type="parTrans" cxnId="{5B471E4D-7BF7-49CD-873C-BCA0A70D0CCD}">
      <dgm:prSet/>
      <dgm:spPr/>
      <dgm:t>
        <a:bodyPr/>
        <a:lstStyle/>
        <a:p>
          <a:endParaRPr lang="zh-TW" altLang="en-US">
            <a:latin typeface="標楷體" pitchFamily="65" charset="-120"/>
            <a:ea typeface="標楷體" pitchFamily="65" charset="-120"/>
          </a:endParaRPr>
        </a:p>
      </dgm:t>
    </dgm:pt>
    <dgm:pt modelId="{DF214FB9-7DB2-4247-BCDC-7574CB7B1F3B}" type="sibTrans" cxnId="{5B471E4D-7BF7-49CD-873C-BCA0A70D0CCD}">
      <dgm:prSet/>
      <dgm:spPr/>
      <dgm:t>
        <a:bodyPr/>
        <a:lstStyle/>
        <a:p>
          <a:endParaRPr lang="zh-TW" altLang="en-US">
            <a:latin typeface="標楷體" pitchFamily="65" charset="-120"/>
            <a:ea typeface="標楷體" pitchFamily="65" charset="-120"/>
          </a:endParaRPr>
        </a:p>
      </dgm:t>
    </dgm:pt>
    <dgm:pt modelId="{AFEF19C6-A309-4B08-8AEE-41C93DF1A2CA}">
      <dgm:prSet phldrT="[文字]" custT="1"/>
      <dgm:spPr/>
      <dgm:t>
        <a:bodyPr/>
        <a:lstStyle/>
        <a:p>
          <a:r>
            <a:rPr lang="zh-TW" altLang="en-US" sz="2400" dirty="0" smtClean="0">
              <a:latin typeface="標楷體" pitchFamily="65" charset="-120"/>
              <a:ea typeface="標楷體" pitchFamily="65" charset="-120"/>
            </a:rPr>
            <a:t>扣款日期、扣款方式及扣款金額之計算。</a:t>
          </a:r>
          <a:endParaRPr lang="zh-TW" altLang="en-US" sz="2400" dirty="0">
            <a:latin typeface="標楷體" pitchFamily="65" charset="-120"/>
            <a:ea typeface="標楷體" pitchFamily="65" charset="-120"/>
          </a:endParaRPr>
        </a:p>
      </dgm:t>
    </dgm:pt>
    <dgm:pt modelId="{17A3789D-0E88-46CB-BD91-9C7DBD8672A2}" type="parTrans" cxnId="{D2EB96AB-D34F-4945-9D09-38CFDB08E088}">
      <dgm:prSet/>
      <dgm:spPr/>
      <dgm:t>
        <a:bodyPr/>
        <a:lstStyle/>
        <a:p>
          <a:endParaRPr lang="zh-TW" altLang="en-US">
            <a:latin typeface="標楷體" pitchFamily="65" charset="-120"/>
            <a:ea typeface="標楷體" pitchFamily="65" charset="-120"/>
          </a:endParaRPr>
        </a:p>
      </dgm:t>
    </dgm:pt>
    <dgm:pt modelId="{617A06B0-759A-41AC-83F6-B9F619CBF992}" type="sibTrans" cxnId="{D2EB96AB-D34F-4945-9D09-38CFDB08E088}">
      <dgm:prSet/>
      <dgm:spPr/>
      <dgm:t>
        <a:bodyPr/>
        <a:lstStyle/>
        <a:p>
          <a:endParaRPr lang="zh-TW" altLang="en-US">
            <a:latin typeface="標楷體" pitchFamily="65" charset="-120"/>
            <a:ea typeface="標楷體" pitchFamily="65" charset="-120"/>
          </a:endParaRPr>
        </a:p>
      </dgm:t>
    </dgm:pt>
    <dgm:pt modelId="{EE4FB78F-5F34-4137-8398-1B9309F2785E}">
      <dgm:prSet phldrT="[文字]" custT="1"/>
      <dgm:spPr/>
      <dgm:t>
        <a:bodyPr/>
        <a:lstStyle/>
        <a:p>
          <a:r>
            <a:rPr lang="zh-TW" altLang="en-US" sz="2400" dirty="0" smtClean="0">
              <a:latin typeface="標楷體" pitchFamily="65" charset="-120"/>
              <a:ea typeface="標楷體" pitchFamily="65" charset="-120"/>
            </a:rPr>
            <a:t>指定交割帳戶或證券商交割專戶分戶帳，預收</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預先圈存款項。</a:t>
          </a:r>
          <a:endParaRPr lang="zh-TW" altLang="en-US" sz="2400" dirty="0">
            <a:latin typeface="標楷體" pitchFamily="65" charset="-120"/>
            <a:ea typeface="標楷體" pitchFamily="65" charset="-120"/>
          </a:endParaRPr>
        </a:p>
      </dgm:t>
    </dgm:pt>
    <dgm:pt modelId="{CFD7B4F3-3E95-4FE6-90FE-DA26CC64420F}" type="parTrans" cxnId="{251528E0-4D14-4464-9C1B-1D655E622255}">
      <dgm:prSet/>
      <dgm:spPr/>
      <dgm:t>
        <a:bodyPr/>
        <a:lstStyle/>
        <a:p>
          <a:endParaRPr lang="zh-TW" altLang="en-US"/>
        </a:p>
      </dgm:t>
    </dgm:pt>
    <dgm:pt modelId="{A1DC642D-A244-49C3-B86A-548DD68B42C0}" type="sibTrans" cxnId="{251528E0-4D14-4464-9C1B-1D655E622255}">
      <dgm:prSet/>
      <dgm:spPr/>
      <dgm:t>
        <a:bodyPr/>
        <a:lstStyle/>
        <a:p>
          <a:endParaRPr lang="zh-TW" altLang="en-US"/>
        </a:p>
      </dgm:t>
    </dgm:pt>
    <dgm:pt modelId="{D4A95198-9C3B-457A-B1E4-12544ECC00E0}" type="pres">
      <dgm:prSet presAssocID="{900AD653-7EC3-4E81-9055-081E014BE8CF}" presName="linear" presStyleCnt="0">
        <dgm:presLayoutVars>
          <dgm:animLvl val="lvl"/>
          <dgm:resizeHandles val="exact"/>
        </dgm:presLayoutVars>
      </dgm:prSet>
      <dgm:spPr/>
      <dgm:t>
        <a:bodyPr/>
        <a:lstStyle/>
        <a:p>
          <a:endParaRPr lang="zh-TW" altLang="en-US"/>
        </a:p>
      </dgm:t>
    </dgm:pt>
    <dgm:pt modelId="{415AC8D3-FD1F-4E4A-B1B2-20AE6A0DED8E}" type="pres">
      <dgm:prSet presAssocID="{BC57C906-5804-4836-B60F-676E4C4577E2}" presName="parentText" presStyleLbl="node1" presStyleIdx="0" presStyleCnt="1" custScaleY="59916" custLinFactNeighborY="-7985">
        <dgm:presLayoutVars>
          <dgm:chMax val="0"/>
          <dgm:bulletEnabled val="1"/>
        </dgm:presLayoutVars>
      </dgm:prSet>
      <dgm:spPr/>
      <dgm:t>
        <a:bodyPr/>
        <a:lstStyle/>
        <a:p>
          <a:endParaRPr lang="zh-TW" altLang="en-US"/>
        </a:p>
      </dgm:t>
    </dgm:pt>
    <dgm:pt modelId="{6CE3BC5F-C965-4437-9402-E2FEE20BB5DD}" type="pres">
      <dgm:prSet presAssocID="{BC57C906-5804-4836-B60F-676E4C4577E2}" presName="childText" presStyleLbl="revTx" presStyleIdx="0" presStyleCnt="1" custScaleY="111799">
        <dgm:presLayoutVars>
          <dgm:bulletEnabled val="1"/>
        </dgm:presLayoutVars>
      </dgm:prSet>
      <dgm:spPr/>
      <dgm:t>
        <a:bodyPr/>
        <a:lstStyle/>
        <a:p>
          <a:endParaRPr lang="zh-TW" altLang="en-US"/>
        </a:p>
      </dgm:t>
    </dgm:pt>
  </dgm:ptLst>
  <dgm:cxnLst>
    <dgm:cxn modelId="{404EDEDB-366D-4847-89D1-159B7BD0A2D2}" type="presOf" srcId="{BC57C906-5804-4836-B60F-676E4C4577E2}" destId="{415AC8D3-FD1F-4E4A-B1B2-20AE6A0DED8E}" srcOrd="0" destOrd="0" presId="urn:microsoft.com/office/officeart/2005/8/layout/vList2"/>
    <dgm:cxn modelId="{BB59A5ED-2B5F-4E93-AF81-C9C13824BC01}" type="presOf" srcId="{900AD653-7EC3-4E81-9055-081E014BE8CF}" destId="{D4A95198-9C3B-457A-B1E4-12544ECC00E0}" srcOrd="0" destOrd="0" presId="urn:microsoft.com/office/officeart/2005/8/layout/vList2"/>
    <dgm:cxn modelId="{0442D1AD-B03E-42C8-9BA0-098A4BBC46B9}" type="presOf" srcId="{E14AA025-42CE-428A-AA70-0FE377EA74E1}" destId="{6CE3BC5F-C965-4437-9402-E2FEE20BB5DD}" srcOrd="0" destOrd="1" presId="urn:microsoft.com/office/officeart/2005/8/layout/vList2"/>
    <dgm:cxn modelId="{216316A2-10F0-42D3-951A-AFFE011A800E}" srcId="{BC57C906-5804-4836-B60F-676E4C4577E2}" destId="{4F78BAB4-FD50-44A4-9C9E-5EF79883B009}" srcOrd="0" destOrd="0" parTransId="{882A8D5B-9A45-4397-9246-F352B4DAFCF3}" sibTransId="{33F7689F-F730-47D3-AC2B-EA1812E103A1}"/>
    <dgm:cxn modelId="{D2EB96AB-D34F-4945-9D09-38CFDB08E088}" srcId="{BC57C906-5804-4836-B60F-676E4C4577E2}" destId="{AFEF19C6-A309-4B08-8AEE-41C93DF1A2CA}" srcOrd="2" destOrd="0" parTransId="{17A3789D-0E88-46CB-BD91-9C7DBD8672A2}" sibTransId="{617A06B0-759A-41AC-83F6-B9F619CBF992}"/>
    <dgm:cxn modelId="{7BA137CE-5E60-4753-AAF7-8853126A1336}" srcId="{900AD653-7EC3-4E81-9055-081E014BE8CF}" destId="{BC57C906-5804-4836-B60F-676E4C4577E2}" srcOrd="0" destOrd="0" parTransId="{D35317FB-AEA6-40B6-AA2A-8A5F512E8606}" sibTransId="{2F99955C-78AB-4638-839D-9F97FFDF3886}"/>
    <dgm:cxn modelId="{251528E0-4D14-4464-9C1B-1D655E622255}" srcId="{BC57C906-5804-4836-B60F-676E4C4577E2}" destId="{EE4FB78F-5F34-4137-8398-1B9309F2785E}" srcOrd="3" destOrd="0" parTransId="{CFD7B4F3-3E95-4FE6-90FE-DA26CC64420F}" sibTransId="{A1DC642D-A244-49C3-B86A-548DD68B42C0}"/>
    <dgm:cxn modelId="{2EDD27D2-CE99-4522-AF49-79798213B4DD}" type="presOf" srcId="{4F78BAB4-FD50-44A4-9C9E-5EF79883B009}" destId="{6CE3BC5F-C965-4437-9402-E2FEE20BB5DD}" srcOrd="0" destOrd="0" presId="urn:microsoft.com/office/officeart/2005/8/layout/vList2"/>
    <dgm:cxn modelId="{E121CA94-957F-4348-85A7-6C33CA98844B}" type="presOf" srcId="{EE4FB78F-5F34-4137-8398-1B9309F2785E}" destId="{6CE3BC5F-C965-4437-9402-E2FEE20BB5DD}" srcOrd="0" destOrd="3" presId="urn:microsoft.com/office/officeart/2005/8/layout/vList2"/>
    <dgm:cxn modelId="{A7A09134-8716-4CC2-BF44-5812EFB54526}" type="presOf" srcId="{AFEF19C6-A309-4B08-8AEE-41C93DF1A2CA}" destId="{6CE3BC5F-C965-4437-9402-E2FEE20BB5DD}" srcOrd="0" destOrd="2" presId="urn:microsoft.com/office/officeart/2005/8/layout/vList2"/>
    <dgm:cxn modelId="{5B471E4D-7BF7-49CD-873C-BCA0A70D0CCD}" srcId="{BC57C906-5804-4836-B60F-676E4C4577E2}" destId="{E14AA025-42CE-428A-AA70-0FE377EA74E1}" srcOrd="1" destOrd="0" parTransId="{D5F7C74F-D475-4CF8-B963-4324C8F3DB1F}" sibTransId="{DF214FB9-7DB2-4247-BCDC-7574CB7B1F3B}"/>
    <dgm:cxn modelId="{2D6D5103-8A37-4543-82D2-C98C5536AC50}" type="presParOf" srcId="{D4A95198-9C3B-457A-B1E4-12544ECC00E0}" destId="{415AC8D3-FD1F-4E4A-B1B2-20AE6A0DED8E}" srcOrd="0" destOrd="0" presId="urn:microsoft.com/office/officeart/2005/8/layout/vList2"/>
    <dgm:cxn modelId="{82267134-9ADB-4F24-9FA1-C842714E4DFC}" type="presParOf" srcId="{D4A95198-9C3B-457A-B1E4-12544ECC00E0}" destId="{6CE3BC5F-C965-4437-9402-E2FEE20BB5DD}"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2577A7-0D78-4B91-95B7-55BE2225E03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TW" altLang="en-US"/>
        </a:p>
      </dgm:t>
    </dgm:pt>
    <dgm:pt modelId="{F4A050A9-F2F5-4786-9CBA-40D45C8B3A17}">
      <dgm:prSet phldrT="[文字]" custT="1"/>
      <dgm:spPr/>
      <dgm:t>
        <a:bodyPr/>
        <a:lstStyle/>
        <a:p>
          <a:r>
            <a:rPr lang="zh-TW" altLang="en-US" sz="4000" dirty="0" smtClean="0">
              <a:latin typeface="標楷體" pitchFamily="65" charset="-120"/>
              <a:ea typeface="標楷體" pitchFamily="65" charset="-120"/>
            </a:rPr>
            <a:t>經紀業務</a:t>
          </a:r>
          <a:endParaRPr lang="zh-TW" altLang="en-US" sz="4000" dirty="0">
            <a:latin typeface="標楷體" pitchFamily="65" charset="-120"/>
            <a:ea typeface="標楷體" pitchFamily="65" charset="-120"/>
          </a:endParaRPr>
        </a:p>
      </dgm:t>
    </dgm:pt>
    <dgm:pt modelId="{3BC5AC13-3BEE-4355-961E-5BD16F718752}" type="parTrans" cxnId="{2F096A51-4E65-4DCE-B678-495701182320}">
      <dgm:prSet/>
      <dgm:spPr/>
      <dgm:t>
        <a:bodyPr/>
        <a:lstStyle/>
        <a:p>
          <a:endParaRPr lang="zh-TW" altLang="en-US" sz="1200"/>
        </a:p>
      </dgm:t>
    </dgm:pt>
    <dgm:pt modelId="{55DCA06C-0670-47CA-B7A6-4316C0A1D2AD}" type="sibTrans" cxnId="{2F096A51-4E65-4DCE-B678-495701182320}">
      <dgm:prSet/>
      <dgm:spPr/>
      <dgm:t>
        <a:bodyPr/>
        <a:lstStyle/>
        <a:p>
          <a:endParaRPr lang="zh-TW" altLang="en-US" sz="1200"/>
        </a:p>
      </dgm:t>
    </dgm:pt>
    <dgm:pt modelId="{DC8DDEE6-B2E5-483D-AD9A-AD3E8D05862D}">
      <dgm:prSet phldrT="[文字]" custT="1"/>
      <dgm:spPr/>
      <dgm:t>
        <a:bodyPr/>
        <a:lstStyle/>
        <a:p>
          <a:r>
            <a:rPr lang="zh-TW" altLang="en-US" sz="3200" dirty="0" smtClean="0">
              <a:latin typeface="標楷體" pitchFamily="65" charset="-120"/>
              <a:ea typeface="標楷體" pitchFamily="65" charset="-120"/>
            </a:rPr>
            <a:t>契約範本由券商公會訂定</a:t>
          </a:r>
          <a:endParaRPr lang="zh-TW" altLang="en-US" sz="3200" dirty="0"/>
        </a:p>
      </dgm:t>
    </dgm:pt>
    <dgm:pt modelId="{81586A6C-15C6-4AF8-8FD0-D553C12A5F50}" type="parTrans" cxnId="{7C1DD4A9-CB87-4935-8A1D-66B20EDF0B4C}">
      <dgm:prSet/>
      <dgm:spPr/>
      <dgm:t>
        <a:bodyPr/>
        <a:lstStyle/>
        <a:p>
          <a:endParaRPr lang="zh-TW" altLang="en-US" sz="1200"/>
        </a:p>
      </dgm:t>
    </dgm:pt>
    <dgm:pt modelId="{BF0ED484-F503-48D8-B2B4-1CFACAC602E6}" type="sibTrans" cxnId="{7C1DD4A9-CB87-4935-8A1D-66B20EDF0B4C}">
      <dgm:prSet/>
      <dgm:spPr/>
      <dgm:t>
        <a:bodyPr/>
        <a:lstStyle/>
        <a:p>
          <a:endParaRPr lang="zh-TW" altLang="en-US" sz="1200"/>
        </a:p>
      </dgm:t>
    </dgm:pt>
    <dgm:pt modelId="{2A8A37D7-B982-4537-AD66-727AC1F1F0EC}">
      <dgm:prSet phldrT="[文字]" custT="1"/>
      <dgm:spPr/>
      <dgm:t>
        <a:bodyPr/>
        <a:lstStyle/>
        <a:p>
          <a:r>
            <a:rPr lang="zh-TW" altLang="en-US" sz="4000" dirty="0" smtClean="0">
              <a:latin typeface="標楷體" pitchFamily="65" charset="-120"/>
              <a:ea typeface="標楷體" pitchFamily="65" charset="-120"/>
            </a:rPr>
            <a:t>財富管理業務</a:t>
          </a:r>
          <a:endParaRPr lang="zh-TW" altLang="en-US" sz="4000" dirty="0"/>
        </a:p>
      </dgm:t>
    </dgm:pt>
    <dgm:pt modelId="{F1C0DA5B-90E9-4CBF-ABA8-13DD10CCD496}" type="parTrans" cxnId="{6289300A-39AA-4380-B049-1739289DB7C8}">
      <dgm:prSet/>
      <dgm:spPr/>
      <dgm:t>
        <a:bodyPr/>
        <a:lstStyle/>
        <a:p>
          <a:endParaRPr lang="zh-TW" altLang="en-US" sz="1200"/>
        </a:p>
      </dgm:t>
    </dgm:pt>
    <dgm:pt modelId="{32A7CC2C-45D6-48EC-9D32-52D11E51D465}" type="sibTrans" cxnId="{6289300A-39AA-4380-B049-1739289DB7C8}">
      <dgm:prSet/>
      <dgm:spPr/>
      <dgm:t>
        <a:bodyPr/>
        <a:lstStyle/>
        <a:p>
          <a:endParaRPr lang="zh-TW" altLang="en-US" sz="1200"/>
        </a:p>
      </dgm:t>
    </dgm:pt>
    <dgm:pt modelId="{96FDDE56-6A18-49FE-A7FC-C2C0C828013D}">
      <dgm:prSet phldrT="[文字]" custT="1"/>
      <dgm:spPr/>
      <dgm:t>
        <a:bodyPr/>
        <a:lstStyle/>
        <a:p>
          <a:r>
            <a:rPr lang="zh-TW" altLang="en-US" sz="2800" dirty="0" smtClean="0">
              <a:latin typeface="標楷體" pitchFamily="65" charset="-120"/>
              <a:ea typeface="標楷體" pitchFamily="65" charset="-120"/>
            </a:rPr>
            <a:t>契約相關約定事項由證券商自行訂定</a:t>
          </a:r>
          <a:endParaRPr lang="zh-TW" altLang="en-US" sz="2800" dirty="0"/>
        </a:p>
      </dgm:t>
    </dgm:pt>
    <dgm:pt modelId="{258D3AA6-4D1E-41C3-94EB-A044CC1552D8}" type="parTrans" cxnId="{AC4B064F-0DE2-4FD0-A753-A2D5650B3F2B}">
      <dgm:prSet/>
      <dgm:spPr/>
      <dgm:t>
        <a:bodyPr/>
        <a:lstStyle/>
        <a:p>
          <a:endParaRPr lang="zh-TW" altLang="en-US" sz="1200"/>
        </a:p>
      </dgm:t>
    </dgm:pt>
    <dgm:pt modelId="{6EAF2B40-3F98-4114-B9D9-038122F2E933}" type="sibTrans" cxnId="{AC4B064F-0DE2-4FD0-A753-A2D5650B3F2B}">
      <dgm:prSet/>
      <dgm:spPr/>
      <dgm:t>
        <a:bodyPr/>
        <a:lstStyle/>
        <a:p>
          <a:endParaRPr lang="zh-TW" altLang="en-US" sz="1200"/>
        </a:p>
      </dgm:t>
    </dgm:pt>
    <dgm:pt modelId="{B2E51D96-85BE-432A-B5B1-036C484871D1}" type="pres">
      <dgm:prSet presAssocID="{AF2577A7-0D78-4B91-95B7-55BE2225E034}" presName="list" presStyleCnt="0">
        <dgm:presLayoutVars>
          <dgm:dir/>
          <dgm:animLvl val="lvl"/>
        </dgm:presLayoutVars>
      </dgm:prSet>
      <dgm:spPr/>
      <dgm:t>
        <a:bodyPr/>
        <a:lstStyle/>
        <a:p>
          <a:endParaRPr lang="zh-TW" altLang="en-US"/>
        </a:p>
      </dgm:t>
    </dgm:pt>
    <dgm:pt modelId="{2F7670B9-EAB3-4D32-9692-B9801DC5118F}" type="pres">
      <dgm:prSet presAssocID="{F4A050A9-F2F5-4786-9CBA-40D45C8B3A17}" presName="posSpace" presStyleCnt="0"/>
      <dgm:spPr/>
    </dgm:pt>
    <dgm:pt modelId="{AF1E8682-2F7A-43B4-99BF-E5A5C0577667}" type="pres">
      <dgm:prSet presAssocID="{F4A050A9-F2F5-4786-9CBA-40D45C8B3A17}" presName="vertFlow" presStyleCnt="0"/>
      <dgm:spPr/>
    </dgm:pt>
    <dgm:pt modelId="{8888F6EB-89D4-4245-BFBE-8405E99C0073}" type="pres">
      <dgm:prSet presAssocID="{F4A050A9-F2F5-4786-9CBA-40D45C8B3A17}" presName="topSpace" presStyleCnt="0"/>
      <dgm:spPr/>
    </dgm:pt>
    <dgm:pt modelId="{5FDFC9A3-5749-4BDD-8589-60529C5EB4EB}" type="pres">
      <dgm:prSet presAssocID="{F4A050A9-F2F5-4786-9CBA-40D45C8B3A17}" presName="firstComp" presStyleCnt="0"/>
      <dgm:spPr/>
    </dgm:pt>
    <dgm:pt modelId="{1487C6E9-C501-44F2-B352-C9A5194C73F6}" type="pres">
      <dgm:prSet presAssocID="{F4A050A9-F2F5-4786-9CBA-40D45C8B3A17}" presName="firstChild" presStyleLbl="bgAccFollowNode1" presStyleIdx="0" presStyleCnt="2"/>
      <dgm:spPr/>
      <dgm:t>
        <a:bodyPr/>
        <a:lstStyle/>
        <a:p>
          <a:endParaRPr lang="zh-TW" altLang="en-US"/>
        </a:p>
      </dgm:t>
    </dgm:pt>
    <dgm:pt modelId="{E9463DC6-E5F8-4F2C-82D4-75B452B3C915}" type="pres">
      <dgm:prSet presAssocID="{F4A050A9-F2F5-4786-9CBA-40D45C8B3A17}" presName="firstChildTx" presStyleLbl="bgAccFollowNode1" presStyleIdx="0" presStyleCnt="2">
        <dgm:presLayoutVars>
          <dgm:bulletEnabled val="1"/>
        </dgm:presLayoutVars>
      </dgm:prSet>
      <dgm:spPr/>
      <dgm:t>
        <a:bodyPr/>
        <a:lstStyle/>
        <a:p>
          <a:endParaRPr lang="zh-TW" altLang="en-US"/>
        </a:p>
      </dgm:t>
    </dgm:pt>
    <dgm:pt modelId="{C42C0C5A-CEB4-4CAA-9C6D-A1C15A02DD83}" type="pres">
      <dgm:prSet presAssocID="{F4A050A9-F2F5-4786-9CBA-40D45C8B3A17}" presName="negSpace" presStyleCnt="0"/>
      <dgm:spPr/>
    </dgm:pt>
    <dgm:pt modelId="{7B5D4EE7-68B4-4B51-81DC-C5269FB7928B}" type="pres">
      <dgm:prSet presAssocID="{F4A050A9-F2F5-4786-9CBA-40D45C8B3A17}" presName="circle" presStyleLbl="node1" presStyleIdx="0" presStyleCnt="2"/>
      <dgm:spPr/>
      <dgm:t>
        <a:bodyPr/>
        <a:lstStyle/>
        <a:p>
          <a:endParaRPr lang="zh-TW" altLang="en-US"/>
        </a:p>
      </dgm:t>
    </dgm:pt>
    <dgm:pt modelId="{D7C8956E-CA62-423F-96AE-C2E6780986B8}" type="pres">
      <dgm:prSet presAssocID="{55DCA06C-0670-47CA-B7A6-4316C0A1D2AD}" presName="transSpace" presStyleCnt="0"/>
      <dgm:spPr/>
    </dgm:pt>
    <dgm:pt modelId="{0AF3EB05-EC3B-4EE5-B861-0E974FCE4465}" type="pres">
      <dgm:prSet presAssocID="{2A8A37D7-B982-4537-AD66-727AC1F1F0EC}" presName="posSpace" presStyleCnt="0"/>
      <dgm:spPr/>
    </dgm:pt>
    <dgm:pt modelId="{9D6C568C-27BE-4A79-8DA0-FC18F561D703}" type="pres">
      <dgm:prSet presAssocID="{2A8A37D7-B982-4537-AD66-727AC1F1F0EC}" presName="vertFlow" presStyleCnt="0"/>
      <dgm:spPr/>
    </dgm:pt>
    <dgm:pt modelId="{7A78E983-9813-47BB-91B8-712B2EC849CF}" type="pres">
      <dgm:prSet presAssocID="{2A8A37D7-B982-4537-AD66-727AC1F1F0EC}" presName="topSpace" presStyleCnt="0"/>
      <dgm:spPr/>
    </dgm:pt>
    <dgm:pt modelId="{35B255C4-4D23-49D0-835D-4B19A13373FD}" type="pres">
      <dgm:prSet presAssocID="{2A8A37D7-B982-4537-AD66-727AC1F1F0EC}" presName="firstComp" presStyleCnt="0"/>
      <dgm:spPr/>
    </dgm:pt>
    <dgm:pt modelId="{4793F6A2-8DF7-4BC6-A9A7-BD43225A9508}" type="pres">
      <dgm:prSet presAssocID="{2A8A37D7-B982-4537-AD66-727AC1F1F0EC}" presName="firstChild" presStyleLbl="bgAccFollowNode1" presStyleIdx="1" presStyleCnt="2"/>
      <dgm:spPr/>
      <dgm:t>
        <a:bodyPr/>
        <a:lstStyle/>
        <a:p>
          <a:endParaRPr lang="zh-TW" altLang="en-US"/>
        </a:p>
      </dgm:t>
    </dgm:pt>
    <dgm:pt modelId="{1F84E931-1B3F-411A-BC61-71AB8BC2231E}" type="pres">
      <dgm:prSet presAssocID="{2A8A37D7-B982-4537-AD66-727AC1F1F0EC}" presName="firstChildTx" presStyleLbl="bgAccFollowNode1" presStyleIdx="1" presStyleCnt="2">
        <dgm:presLayoutVars>
          <dgm:bulletEnabled val="1"/>
        </dgm:presLayoutVars>
      </dgm:prSet>
      <dgm:spPr/>
      <dgm:t>
        <a:bodyPr/>
        <a:lstStyle/>
        <a:p>
          <a:endParaRPr lang="zh-TW" altLang="en-US"/>
        </a:p>
      </dgm:t>
    </dgm:pt>
    <dgm:pt modelId="{42C04307-726A-474E-8F4B-257226646F43}" type="pres">
      <dgm:prSet presAssocID="{2A8A37D7-B982-4537-AD66-727AC1F1F0EC}" presName="negSpace" presStyleCnt="0"/>
      <dgm:spPr/>
    </dgm:pt>
    <dgm:pt modelId="{BD06E98F-399F-41B3-A799-2C2696AF21A3}" type="pres">
      <dgm:prSet presAssocID="{2A8A37D7-B982-4537-AD66-727AC1F1F0EC}" presName="circle" presStyleLbl="node1" presStyleIdx="1" presStyleCnt="2" custScaleX="107252" custScaleY="106293" custLinFactNeighborX="-1625" custLinFactNeighborY="-1874"/>
      <dgm:spPr/>
      <dgm:t>
        <a:bodyPr/>
        <a:lstStyle/>
        <a:p>
          <a:endParaRPr lang="zh-TW" altLang="en-US"/>
        </a:p>
      </dgm:t>
    </dgm:pt>
  </dgm:ptLst>
  <dgm:cxnLst>
    <dgm:cxn modelId="{2F096A51-4E65-4DCE-B678-495701182320}" srcId="{AF2577A7-0D78-4B91-95B7-55BE2225E034}" destId="{F4A050A9-F2F5-4786-9CBA-40D45C8B3A17}" srcOrd="0" destOrd="0" parTransId="{3BC5AC13-3BEE-4355-961E-5BD16F718752}" sibTransId="{55DCA06C-0670-47CA-B7A6-4316C0A1D2AD}"/>
    <dgm:cxn modelId="{FCAAB412-255B-4927-969B-F712AC3C568A}" type="presOf" srcId="{AF2577A7-0D78-4B91-95B7-55BE2225E034}" destId="{B2E51D96-85BE-432A-B5B1-036C484871D1}" srcOrd="0" destOrd="0" presId="urn:microsoft.com/office/officeart/2005/8/layout/hList9"/>
    <dgm:cxn modelId="{6289300A-39AA-4380-B049-1739289DB7C8}" srcId="{AF2577A7-0D78-4B91-95B7-55BE2225E034}" destId="{2A8A37D7-B982-4537-AD66-727AC1F1F0EC}" srcOrd="1" destOrd="0" parTransId="{F1C0DA5B-90E9-4CBF-ABA8-13DD10CCD496}" sibTransId="{32A7CC2C-45D6-48EC-9D32-52D11E51D465}"/>
    <dgm:cxn modelId="{B0DBFABB-5234-42A9-896E-291B21EDEEF0}" type="presOf" srcId="{DC8DDEE6-B2E5-483D-AD9A-AD3E8D05862D}" destId="{E9463DC6-E5F8-4F2C-82D4-75B452B3C915}" srcOrd="1" destOrd="0" presId="urn:microsoft.com/office/officeart/2005/8/layout/hList9"/>
    <dgm:cxn modelId="{E2B60CDC-2C02-469B-8840-79CEE2D08E4F}" type="presOf" srcId="{DC8DDEE6-B2E5-483D-AD9A-AD3E8D05862D}" destId="{1487C6E9-C501-44F2-B352-C9A5194C73F6}" srcOrd="0" destOrd="0" presId="urn:microsoft.com/office/officeart/2005/8/layout/hList9"/>
    <dgm:cxn modelId="{767A0C24-D2D0-49D2-A020-02198423D0CE}" type="presOf" srcId="{2A8A37D7-B982-4537-AD66-727AC1F1F0EC}" destId="{BD06E98F-399F-41B3-A799-2C2696AF21A3}" srcOrd="0" destOrd="0" presId="urn:microsoft.com/office/officeart/2005/8/layout/hList9"/>
    <dgm:cxn modelId="{7CCB5F9A-A087-4837-8BC4-30B5A768D11C}" type="presOf" srcId="{F4A050A9-F2F5-4786-9CBA-40D45C8B3A17}" destId="{7B5D4EE7-68B4-4B51-81DC-C5269FB7928B}" srcOrd="0" destOrd="0" presId="urn:microsoft.com/office/officeart/2005/8/layout/hList9"/>
    <dgm:cxn modelId="{AC4B064F-0DE2-4FD0-A753-A2D5650B3F2B}" srcId="{2A8A37D7-B982-4537-AD66-727AC1F1F0EC}" destId="{96FDDE56-6A18-49FE-A7FC-C2C0C828013D}" srcOrd="0" destOrd="0" parTransId="{258D3AA6-4D1E-41C3-94EB-A044CC1552D8}" sibTransId="{6EAF2B40-3F98-4114-B9D9-038122F2E933}"/>
    <dgm:cxn modelId="{77CC2B34-24ED-4A32-81DB-55ADE9D51990}" type="presOf" srcId="{96FDDE56-6A18-49FE-A7FC-C2C0C828013D}" destId="{4793F6A2-8DF7-4BC6-A9A7-BD43225A9508}" srcOrd="0" destOrd="0" presId="urn:microsoft.com/office/officeart/2005/8/layout/hList9"/>
    <dgm:cxn modelId="{D6F1CAAD-ACE0-465E-9673-722141A6DAE8}" type="presOf" srcId="{96FDDE56-6A18-49FE-A7FC-C2C0C828013D}" destId="{1F84E931-1B3F-411A-BC61-71AB8BC2231E}" srcOrd="1" destOrd="0" presId="urn:microsoft.com/office/officeart/2005/8/layout/hList9"/>
    <dgm:cxn modelId="{7C1DD4A9-CB87-4935-8A1D-66B20EDF0B4C}" srcId="{F4A050A9-F2F5-4786-9CBA-40D45C8B3A17}" destId="{DC8DDEE6-B2E5-483D-AD9A-AD3E8D05862D}" srcOrd="0" destOrd="0" parTransId="{81586A6C-15C6-4AF8-8FD0-D553C12A5F50}" sibTransId="{BF0ED484-F503-48D8-B2B4-1CFACAC602E6}"/>
    <dgm:cxn modelId="{68201B62-8A29-4917-9BBF-39B655848D50}" type="presParOf" srcId="{B2E51D96-85BE-432A-B5B1-036C484871D1}" destId="{2F7670B9-EAB3-4D32-9692-B9801DC5118F}" srcOrd="0" destOrd="0" presId="urn:microsoft.com/office/officeart/2005/8/layout/hList9"/>
    <dgm:cxn modelId="{3471FDD9-0606-43AA-8148-58BFECD79161}" type="presParOf" srcId="{B2E51D96-85BE-432A-B5B1-036C484871D1}" destId="{AF1E8682-2F7A-43B4-99BF-E5A5C0577667}" srcOrd="1" destOrd="0" presId="urn:microsoft.com/office/officeart/2005/8/layout/hList9"/>
    <dgm:cxn modelId="{D8DA89B8-D6CC-49D4-96DF-E1B73CA1747C}" type="presParOf" srcId="{AF1E8682-2F7A-43B4-99BF-E5A5C0577667}" destId="{8888F6EB-89D4-4245-BFBE-8405E99C0073}" srcOrd="0" destOrd="0" presId="urn:microsoft.com/office/officeart/2005/8/layout/hList9"/>
    <dgm:cxn modelId="{5A934D1C-4273-49AF-B7E8-4FC4ADE6D970}" type="presParOf" srcId="{AF1E8682-2F7A-43B4-99BF-E5A5C0577667}" destId="{5FDFC9A3-5749-4BDD-8589-60529C5EB4EB}" srcOrd="1" destOrd="0" presId="urn:microsoft.com/office/officeart/2005/8/layout/hList9"/>
    <dgm:cxn modelId="{62E08BBE-AC89-4D19-A12C-0ACFCB7820DB}" type="presParOf" srcId="{5FDFC9A3-5749-4BDD-8589-60529C5EB4EB}" destId="{1487C6E9-C501-44F2-B352-C9A5194C73F6}" srcOrd="0" destOrd="0" presId="urn:microsoft.com/office/officeart/2005/8/layout/hList9"/>
    <dgm:cxn modelId="{72768381-1076-410A-9AA2-55E3FAB17CCF}" type="presParOf" srcId="{5FDFC9A3-5749-4BDD-8589-60529C5EB4EB}" destId="{E9463DC6-E5F8-4F2C-82D4-75B452B3C915}" srcOrd="1" destOrd="0" presId="urn:microsoft.com/office/officeart/2005/8/layout/hList9"/>
    <dgm:cxn modelId="{BA4FAAEA-73EC-430E-B27E-19D31651E584}" type="presParOf" srcId="{B2E51D96-85BE-432A-B5B1-036C484871D1}" destId="{C42C0C5A-CEB4-4CAA-9C6D-A1C15A02DD83}" srcOrd="2" destOrd="0" presId="urn:microsoft.com/office/officeart/2005/8/layout/hList9"/>
    <dgm:cxn modelId="{88080C0E-2F3F-4DEF-99C3-986393A63D82}" type="presParOf" srcId="{B2E51D96-85BE-432A-B5B1-036C484871D1}" destId="{7B5D4EE7-68B4-4B51-81DC-C5269FB7928B}" srcOrd="3" destOrd="0" presId="urn:microsoft.com/office/officeart/2005/8/layout/hList9"/>
    <dgm:cxn modelId="{04877816-8201-4108-B303-D6A7836833D1}" type="presParOf" srcId="{B2E51D96-85BE-432A-B5B1-036C484871D1}" destId="{D7C8956E-CA62-423F-96AE-C2E6780986B8}" srcOrd="4" destOrd="0" presId="urn:microsoft.com/office/officeart/2005/8/layout/hList9"/>
    <dgm:cxn modelId="{C41F1853-A4DB-46EE-B87B-BC8FE02AA7B5}" type="presParOf" srcId="{B2E51D96-85BE-432A-B5B1-036C484871D1}" destId="{0AF3EB05-EC3B-4EE5-B861-0E974FCE4465}" srcOrd="5" destOrd="0" presId="urn:microsoft.com/office/officeart/2005/8/layout/hList9"/>
    <dgm:cxn modelId="{8835802B-C330-4B5B-BB7A-38DED09D4337}" type="presParOf" srcId="{B2E51D96-85BE-432A-B5B1-036C484871D1}" destId="{9D6C568C-27BE-4A79-8DA0-FC18F561D703}" srcOrd="6" destOrd="0" presId="urn:microsoft.com/office/officeart/2005/8/layout/hList9"/>
    <dgm:cxn modelId="{8C329A0A-0AA1-4BD0-90C3-8A99EEE62AA7}" type="presParOf" srcId="{9D6C568C-27BE-4A79-8DA0-FC18F561D703}" destId="{7A78E983-9813-47BB-91B8-712B2EC849CF}" srcOrd="0" destOrd="0" presId="urn:microsoft.com/office/officeart/2005/8/layout/hList9"/>
    <dgm:cxn modelId="{185C6F86-7881-4F9D-AEC3-089121985A31}" type="presParOf" srcId="{9D6C568C-27BE-4A79-8DA0-FC18F561D703}" destId="{35B255C4-4D23-49D0-835D-4B19A13373FD}" srcOrd="1" destOrd="0" presId="urn:microsoft.com/office/officeart/2005/8/layout/hList9"/>
    <dgm:cxn modelId="{8E5D8B5E-AA3E-4501-9874-8F7441E4B477}" type="presParOf" srcId="{35B255C4-4D23-49D0-835D-4B19A13373FD}" destId="{4793F6A2-8DF7-4BC6-A9A7-BD43225A9508}" srcOrd="0" destOrd="0" presId="urn:microsoft.com/office/officeart/2005/8/layout/hList9"/>
    <dgm:cxn modelId="{17699E85-46EC-4374-B23A-B5DDDB963686}" type="presParOf" srcId="{35B255C4-4D23-49D0-835D-4B19A13373FD}" destId="{1F84E931-1B3F-411A-BC61-71AB8BC2231E}" srcOrd="1" destOrd="0" presId="urn:microsoft.com/office/officeart/2005/8/layout/hList9"/>
    <dgm:cxn modelId="{0072C5FB-4572-48C4-A79C-16DED57C0376}" type="presParOf" srcId="{B2E51D96-85BE-432A-B5B1-036C484871D1}" destId="{42C04307-726A-474E-8F4B-257226646F43}" srcOrd="7" destOrd="0" presId="urn:microsoft.com/office/officeart/2005/8/layout/hList9"/>
    <dgm:cxn modelId="{491E6430-CF2A-4A4E-AFB3-E50908474DDF}" type="presParOf" srcId="{B2E51D96-85BE-432A-B5B1-036C484871D1}" destId="{BD06E98F-399F-41B3-A799-2C2696AF21A3}" srcOrd="8" destOrd="0" presId="urn:microsoft.com/office/officeart/2005/8/layout/hList9"/>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58EC88-DF25-4207-9951-332D310D8F2C}" type="doc">
      <dgm:prSet loTypeId="urn:microsoft.com/office/officeart/2005/8/layout/vList3" loCatId="list" qsTypeId="urn:microsoft.com/office/officeart/2005/8/quickstyle/simple1" qsCatId="simple" csTypeId="urn:microsoft.com/office/officeart/2005/8/colors/accent1_2" csCatId="accent1" phldr="1"/>
      <dgm:spPr/>
    </dgm:pt>
    <dgm:pt modelId="{F2AD9DE3-92EA-42F9-A7A8-3AF38E952426}">
      <dgm:prSet phldrT="[文字]" custT="1"/>
      <dgm:spPr/>
      <dgm:t>
        <a:bodyPr/>
        <a:lstStyle/>
        <a:p>
          <a:r>
            <a:rPr lang="zh-TW" altLang="en-US" sz="3200" dirty="0" smtClean="0">
              <a:latin typeface="標楷體" pitchFamily="65" charset="-120"/>
              <a:ea typeface="標楷體" pitchFamily="65" charset="-120"/>
            </a:rPr>
            <a:t>股票及</a:t>
          </a:r>
          <a:r>
            <a:rPr lang="en-US" altLang="zh-TW" sz="3200" dirty="0" smtClean="0">
              <a:latin typeface="標楷體" pitchFamily="65" charset="-120"/>
              <a:ea typeface="標楷體" pitchFamily="65" charset="-120"/>
            </a:rPr>
            <a:t>ETF</a:t>
          </a:r>
          <a:r>
            <a:rPr lang="zh-TW" altLang="en-US" sz="3200" dirty="0" smtClean="0">
              <a:latin typeface="標楷體" pitchFamily="65" charset="-120"/>
              <a:ea typeface="標楷體" pitchFamily="65" charset="-120"/>
            </a:rPr>
            <a:t>，</a:t>
          </a:r>
          <a:r>
            <a:rPr lang="zh-TW" sz="3200" dirty="0" smtClean="0">
              <a:latin typeface="標楷體" pitchFamily="65" charset="-120"/>
              <a:ea typeface="標楷體" pitchFamily="65" charset="-120"/>
            </a:rPr>
            <a:t>證券商</a:t>
          </a:r>
          <a:r>
            <a:rPr lang="zh-TW" altLang="en-US" sz="3200" dirty="0" smtClean="0">
              <a:latin typeface="標楷體" pitchFamily="65" charset="-120"/>
              <a:ea typeface="標楷體" pitchFamily="65" charset="-120"/>
            </a:rPr>
            <a:t>應訂定</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中長期投資標的選定標準</a:t>
          </a:r>
          <a:endParaRPr lang="zh-TW" altLang="en-US" sz="3200" dirty="0">
            <a:latin typeface="標楷體" pitchFamily="65" charset="-120"/>
            <a:ea typeface="標楷體" pitchFamily="65" charset="-120"/>
          </a:endParaRPr>
        </a:p>
      </dgm:t>
    </dgm:pt>
    <dgm:pt modelId="{59E3ECA7-A4AC-4CBC-B127-C56F98C6627B}" type="parTrans" cxnId="{6187CA0E-0D70-4EE6-9BB1-04A89E8FC4FD}">
      <dgm:prSet/>
      <dgm:spPr/>
      <dgm:t>
        <a:bodyPr/>
        <a:lstStyle/>
        <a:p>
          <a:endParaRPr lang="zh-TW" altLang="en-US" sz="1600">
            <a:latin typeface="標楷體" pitchFamily="65" charset="-120"/>
            <a:ea typeface="標楷體" pitchFamily="65" charset="-120"/>
          </a:endParaRPr>
        </a:p>
      </dgm:t>
    </dgm:pt>
    <dgm:pt modelId="{D54F452A-3054-4BA1-9C8E-6A824327FCFC}" type="sibTrans" cxnId="{6187CA0E-0D70-4EE6-9BB1-04A89E8FC4FD}">
      <dgm:prSet/>
      <dgm:spPr/>
      <dgm:t>
        <a:bodyPr/>
        <a:lstStyle/>
        <a:p>
          <a:endParaRPr lang="zh-TW" altLang="en-US" sz="1600">
            <a:latin typeface="標楷體" pitchFamily="65" charset="-120"/>
            <a:ea typeface="標楷體" pitchFamily="65" charset="-120"/>
          </a:endParaRPr>
        </a:p>
      </dgm:t>
    </dgm:pt>
    <dgm:pt modelId="{AAF5669F-3AA2-4BE1-9A52-71B758FE5F27}">
      <dgm:prSet phldrT="[文字]" custT="1"/>
      <dgm:spPr/>
      <dgm:t>
        <a:bodyPr/>
        <a:lstStyle/>
        <a:p>
          <a:r>
            <a:rPr lang="zh-TW" altLang="en-US" sz="3200" dirty="0" smtClean="0">
              <a:latin typeface="標楷體" pitchFamily="65" charset="-120"/>
              <a:ea typeface="標楷體" pitchFamily="65" charset="-120"/>
            </a:rPr>
            <a:t>興櫃股票</a:t>
          </a:r>
          <a:endParaRPr lang="zh-TW" altLang="en-US" sz="3200" dirty="0">
            <a:latin typeface="標楷體" pitchFamily="65" charset="-120"/>
            <a:ea typeface="標楷體" pitchFamily="65" charset="-120"/>
          </a:endParaRPr>
        </a:p>
      </dgm:t>
    </dgm:pt>
    <dgm:pt modelId="{ADF56BAA-5315-44DC-8944-3ED4B8D6368D}" type="parTrans" cxnId="{911A3B21-2EDC-4CA5-8C0F-C852B397372B}">
      <dgm:prSet/>
      <dgm:spPr/>
      <dgm:t>
        <a:bodyPr/>
        <a:lstStyle/>
        <a:p>
          <a:endParaRPr lang="zh-TW" altLang="en-US" sz="1600">
            <a:latin typeface="標楷體" pitchFamily="65" charset="-120"/>
            <a:ea typeface="標楷體" pitchFamily="65" charset="-120"/>
          </a:endParaRPr>
        </a:p>
      </dgm:t>
    </dgm:pt>
    <dgm:pt modelId="{DCC4C905-4724-4F84-93EF-BA2A03482763}" type="sibTrans" cxnId="{911A3B21-2EDC-4CA5-8C0F-C852B397372B}">
      <dgm:prSet/>
      <dgm:spPr/>
      <dgm:t>
        <a:bodyPr/>
        <a:lstStyle/>
        <a:p>
          <a:endParaRPr lang="zh-TW" altLang="en-US" sz="1600">
            <a:latin typeface="標楷體" pitchFamily="65" charset="-120"/>
            <a:ea typeface="標楷體" pitchFamily="65" charset="-120"/>
          </a:endParaRPr>
        </a:p>
      </dgm:t>
    </dgm:pt>
    <dgm:pt modelId="{9D54351C-4A96-405C-98F5-8ADCDF2CD69F}">
      <dgm:prSet phldrT="[文字]" custT="1"/>
      <dgm:spPr/>
      <dgm:t>
        <a:bodyPr/>
        <a:lstStyle/>
        <a:p>
          <a:r>
            <a:rPr lang="zh-TW" sz="2800" dirty="0" smtClean="0">
              <a:latin typeface="標楷體" pitchFamily="65" charset="-120"/>
              <a:ea typeface="標楷體" pitchFamily="65" charset="-120"/>
            </a:rPr>
            <a:t>證券投信及期貨信託</a:t>
          </a:r>
          <a:endParaRPr lang="en-US" altLang="zh-TW" sz="2800" dirty="0" smtClean="0">
            <a:latin typeface="標楷體" pitchFamily="65" charset="-120"/>
            <a:ea typeface="標楷體" pitchFamily="65" charset="-120"/>
          </a:endParaRPr>
        </a:p>
        <a:p>
          <a:r>
            <a:rPr lang="zh-TW" sz="2800" dirty="0" smtClean="0">
              <a:latin typeface="標楷體" pitchFamily="65" charset="-120"/>
              <a:ea typeface="標楷體" pitchFamily="65" charset="-120"/>
            </a:rPr>
            <a:t>槓桿</a:t>
          </a:r>
          <a:r>
            <a:rPr lang="en-US" sz="2800" dirty="0" smtClean="0">
              <a:latin typeface="標楷體" pitchFamily="65" charset="-120"/>
              <a:ea typeface="標楷體" pitchFamily="65" charset="-120"/>
            </a:rPr>
            <a:t>/</a:t>
          </a:r>
          <a:r>
            <a:rPr lang="zh-TW" sz="2800" dirty="0" smtClean="0">
              <a:latin typeface="標楷體" pitchFamily="65" charset="-120"/>
              <a:ea typeface="標楷體" pitchFamily="65" charset="-120"/>
            </a:rPr>
            <a:t>反向</a:t>
          </a:r>
          <a:r>
            <a:rPr lang="en-US" sz="2800" dirty="0" smtClean="0">
              <a:latin typeface="標楷體" pitchFamily="65" charset="-120"/>
              <a:ea typeface="標楷體" pitchFamily="65" charset="-120"/>
            </a:rPr>
            <a:t>ETF</a:t>
          </a:r>
          <a:endParaRPr lang="zh-TW" altLang="en-US" sz="2800" dirty="0">
            <a:latin typeface="標楷體" pitchFamily="65" charset="-120"/>
            <a:ea typeface="標楷體" pitchFamily="65" charset="-120"/>
          </a:endParaRPr>
        </a:p>
      </dgm:t>
    </dgm:pt>
    <dgm:pt modelId="{0E70EA88-5419-49F7-85DE-DE13EFCCD521}" type="parTrans" cxnId="{1D6BFB48-9868-413C-8BFE-BE0D9B183916}">
      <dgm:prSet/>
      <dgm:spPr/>
      <dgm:t>
        <a:bodyPr/>
        <a:lstStyle/>
        <a:p>
          <a:endParaRPr lang="zh-TW" altLang="en-US" sz="1600">
            <a:latin typeface="標楷體" pitchFamily="65" charset="-120"/>
            <a:ea typeface="標楷體" pitchFamily="65" charset="-120"/>
          </a:endParaRPr>
        </a:p>
      </dgm:t>
    </dgm:pt>
    <dgm:pt modelId="{8A16C548-81B2-49C2-BB13-A57A68FAE0C7}" type="sibTrans" cxnId="{1D6BFB48-9868-413C-8BFE-BE0D9B183916}">
      <dgm:prSet/>
      <dgm:spPr/>
      <dgm:t>
        <a:bodyPr/>
        <a:lstStyle/>
        <a:p>
          <a:endParaRPr lang="zh-TW" altLang="en-US" sz="1600">
            <a:latin typeface="標楷體" pitchFamily="65" charset="-120"/>
            <a:ea typeface="標楷體" pitchFamily="65" charset="-120"/>
          </a:endParaRPr>
        </a:p>
      </dgm:t>
    </dgm:pt>
    <dgm:pt modelId="{36680993-068C-4001-9518-A6F252BF7BD4}">
      <dgm:prSet phldrT="[文字]" custT="1"/>
      <dgm:spPr/>
      <dgm:t>
        <a:bodyPr/>
        <a:lstStyle/>
        <a:p>
          <a:r>
            <a:rPr lang="zh-TW" sz="2400" dirty="0" smtClean="0">
              <a:latin typeface="標楷體" pitchFamily="65" charset="-120"/>
              <a:ea typeface="標楷體" pitchFamily="65" charset="-120"/>
            </a:rPr>
            <a:t>處置有價證券或變更交易方法有價證券</a:t>
          </a:r>
          <a:r>
            <a:rPr lang="zh-TW" altLang="en-US" sz="2400" dirty="0" smtClean="0">
              <a:latin typeface="標楷體" pitchFamily="65" charset="-120"/>
              <a:ea typeface="標楷體" pitchFamily="65" charset="-120"/>
            </a:rPr>
            <a:t>，</a:t>
          </a:r>
          <a:r>
            <a:rPr lang="zh-TW" sz="2400" dirty="0" smtClean="0">
              <a:latin typeface="標楷體" pitchFamily="65" charset="-120"/>
              <a:ea typeface="標楷體" pitchFamily="65" charset="-120"/>
            </a:rPr>
            <a:t>應於定期定額交易日停止買進該等證券</a:t>
          </a:r>
          <a:endParaRPr lang="zh-TW" altLang="en-US" sz="2400" dirty="0">
            <a:latin typeface="標楷體" pitchFamily="65" charset="-120"/>
            <a:ea typeface="標楷體" pitchFamily="65" charset="-120"/>
          </a:endParaRPr>
        </a:p>
      </dgm:t>
    </dgm:pt>
    <dgm:pt modelId="{D5AB5C67-F458-40B9-88F2-82197F64372D}" type="parTrans" cxnId="{ECB2FEA4-C19B-46DB-9AA9-D5E9DB8F5E68}">
      <dgm:prSet/>
      <dgm:spPr/>
    </dgm:pt>
    <dgm:pt modelId="{2AF2C10B-E99F-412B-BBF6-2301C728238A}" type="sibTrans" cxnId="{ECB2FEA4-C19B-46DB-9AA9-D5E9DB8F5E68}">
      <dgm:prSet/>
      <dgm:spPr/>
    </dgm:pt>
    <dgm:pt modelId="{3BCCD6E3-9128-4384-A4C2-F31E640376E8}" type="pres">
      <dgm:prSet presAssocID="{0458EC88-DF25-4207-9951-332D310D8F2C}" presName="linearFlow" presStyleCnt="0">
        <dgm:presLayoutVars>
          <dgm:dir/>
          <dgm:resizeHandles val="exact"/>
        </dgm:presLayoutVars>
      </dgm:prSet>
      <dgm:spPr/>
    </dgm:pt>
    <dgm:pt modelId="{BFD70858-2BC3-4CFD-9345-1CD25A597BEF}" type="pres">
      <dgm:prSet presAssocID="{F2AD9DE3-92EA-42F9-A7A8-3AF38E952426}" presName="composite" presStyleCnt="0"/>
      <dgm:spPr/>
    </dgm:pt>
    <dgm:pt modelId="{FB9F944B-0C87-418B-98E6-354079956FA6}" type="pres">
      <dgm:prSet presAssocID="{F2AD9DE3-92EA-42F9-A7A8-3AF38E952426}" presName="imgShp" presStyleLbl="fgImgPlace1" presStyleIdx="0" presStyleCnt="4"/>
      <dgm:spPr>
        <a:blipFill rotWithShape="0">
          <a:blip xmlns:r="http://schemas.openxmlformats.org/officeDocument/2006/relationships" r:embed="rId1"/>
          <a:stretch>
            <a:fillRect/>
          </a:stretch>
        </a:blipFill>
      </dgm:spPr>
    </dgm:pt>
    <dgm:pt modelId="{692319DE-5313-4712-BDE0-1A4A4E1FEBA2}" type="pres">
      <dgm:prSet presAssocID="{F2AD9DE3-92EA-42F9-A7A8-3AF38E952426}" presName="txShp" presStyleLbl="node1" presStyleIdx="0" presStyleCnt="4" custScaleY="132315">
        <dgm:presLayoutVars>
          <dgm:bulletEnabled val="1"/>
        </dgm:presLayoutVars>
      </dgm:prSet>
      <dgm:spPr/>
      <dgm:t>
        <a:bodyPr/>
        <a:lstStyle/>
        <a:p>
          <a:endParaRPr lang="zh-TW" altLang="en-US"/>
        </a:p>
      </dgm:t>
    </dgm:pt>
    <dgm:pt modelId="{B672D1FD-5BC0-4004-9C13-69BDBF688C47}" type="pres">
      <dgm:prSet presAssocID="{D54F452A-3054-4BA1-9C8E-6A824327FCFC}" presName="spacing" presStyleCnt="0"/>
      <dgm:spPr/>
    </dgm:pt>
    <dgm:pt modelId="{98F6DE53-AAE4-48AF-A357-B14F5E346E68}" type="pres">
      <dgm:prSet presAssocID="{AAF5669F-3AA2-4BE1-9A52-71B758FE5F27}" presName="composite" presStyleCnt="0"/>
      <dgm:spPr/>
    </dgm:pt>
    <dgm:pt modelId="{2D7A65D0-DD3B-47FC-BE3D-92ED610768C1}" type="pres">
      <dgm:prSet presAssocID="{AAF5669F-3AA2-4BE1-9A52-71B758FE5F27}" presName="imgShp" presStyleLbl="fgImgPlace1" presStyleIdx="1" presStyleCnt="4"/>
      <dgm:spPr>
        <a:blipFill rotWithShape="0">
          <a:blip xmlns:r="http://schemas.openxmlformats.org/officeDocument/2006/relationships" r:embed="rId2"/>
          <a:stretch>
            <a:fillRect/>
          </a:stretch>
        </a:blipFill>
      </dgm:spPr>
    </dgm:pt>
    <dgm:pt modelId="{27EC07C0-3C49-4C78-8B4F-47BFFAFB8892}" type="pres">
      <dgm:prSet presAssocID="{AAF5669F-3AA2-4BE1-9A52-71B758FE5F27}" presName="txShp" presStyleLbl="node1" presStyleIdx="1" presStyleCnt="4">
        <dgm:presLayoutVars>
          <dgm:bulletEnabled val="1"/>
        </dgm:presLayoutVars>
      </dgm:prSet>
      <dgm:spPr/>
      <dgm:t>
        <a:bodyPr/>
        <a:lstStyle/>
        <a:p>
          <a:endParaRPr lang="zh-TW" altLang="en-US"/>
        </a:p>
      </dgm:t>
    </dgm:pt>
    <dgm:pt modelId="{95CB87CA-A699-49E2-867E-8883340E7550}" type="pres">
      <dgm:prSet presAssocID="{DCC4C905-4724-4F84-93EF-BA2A03482763}" presName="spacing" presStyleCnt="0"/>
      <dgm:spPr/>
    </dgm:pt>
    <dgm:pt modelId="{2C5D149B-8229-413A-A324-45A8CB5AFE7F}" type="pres">
      <dgm:prSet presAssocID="{9D54351C-4A96-405C-98F5-8ADCDF2CD69F}" presName="composite" presStyleCnt="0"/>
      <dgm:spPr/>
    </dgm:pt>
    <dgm:pt modelId="{502437CC-F3F1-42AF-AE85-D152BC560A1E}" type="pres">
      <dgm:prSet presAssocID="{9D54351C-4A96-405C-98F5-8ADCDF2CD69F}" presName="imgShp" presStyleLbl="fgImgPlace1" presStyleIdx="2" presStyleCnt="4"/>
      <dgm:spPr>
        <a:blipFill rotWithShape="0">
          <a:blip xmlns:r="http://schemas.openxmlformats.org/officeDocument/2006/relationships" r:embed="rId2"/>
          <a:stretch>
            <a:fillRect/>
          </a:stretch>
        </a:blipFill>
      </dgm:spPr>
    </dgm:pt>
    <dgm:pt modelId="{42DA8327-9236-4445-A33F-41AF48AB389D}" type="pres">
      <dgm:prSet presAssocID="{9D54351C-4A96-405C-98F5-8ADCDF2CD69F}" presName="txShp" presStyleLbl="node1" presStyleIdx="2" presStyleCnt="4">
        <dgm:presLayoutVars>
          <dgm:bulletEnabled val="1"/>
        </dgm:presLayoutVars>
      </dgm:prSet>
      <dgm:spPr/>
      <dgm:t>
        <a:bodyPr/>
        <a:lstStyle/>
        <a:p>
          <a:endParaRPr lang="zh-TW" altLang="en-US"/>
        </a:p>
      </dgm:t>
    </dgm:pt>
    <dgm:pt modelId="{FC845CF0-D19D-4BA0-BE81-4E1859BC48E0}" type="pres">
      <dgm:prSet presAssocID="{8A16C548-81B2-49C2-BB13-A57A68FAE0C7}" presName="spacing" presStyleCnt="0"/>
      <dgm:spPr/>
    </dgm:pt>
    <dgm:pt modelId="{2A20A160-C920-45F6-BBEE-31C4490D98A9}" type="pres">
      <dgm:prSet presAssocID="{36680993-068C-4001-9518-A6F252BF7BD4}" presName="composite" presStyleCnt="0"/>
      <dgm:spPr/>
    </dgm:pt>
    <dgm:pt modelId="{A5DB2193-DA85-4F34-83B8-15B8A76C2EAD}" type="pres">
      <dgm:prSet presAssocID="{36680993-068C-4001-9518-A6F252BF7BD4}" presName="imgShp" presStyleLbl="fgImgPlace1" presStyleIdx="3" presStyleCnt="4"/>
      <dgm:spPr>
        <a:blipFill rotWithShape="0">
          <a:blip xmlns:r="http://schemas.openxmlformats.org/officeDocument/2006/relationships" r:embed="rId2"/>
          <a:stretch>
            <a:fillRect/>
          </a:stretch>
        </a:blipFill>
      </dgm:spPr>
    </dgm:pt>
    <dgm:pt modelId="{0A6876ED-E3BC-4EA0-B89A-DB9E4B4AAE60}" type="pres">
      <dgm:prSet presAssocID="{36680993-068C-4001-9518-A6F252BF7BD4}" presName="txShp" presStyleLbl="node1" presStyleIdx="3" presStyleCnt="4">
        <dgm:presLayoutVars>
          <dgm:bulletEnabled val="1"/>
        </dgm:presLayoutVars>
      </dgm:prSet>
      <dgm:spPr/>
      <dgm:t>
        <a:bodyPr/>
        <a:lstStyle/>
        <a:p>
          <a:endParaRPr lang="zh-TW" altLang="en-US"/>
        </a:p>
      </dgm:t>
    </dgm:pt>
  </dgm:ptLst>
  <dgm:cxnLst>
    <dgm:cxn modelId="{B32032CB-A601-429B-9F22-B7581CCAF5F2}" type="presOf" srcId="{F2AD9DE3-92EA-42F9-A7A8-3AF38E952426}" destId="{692319DE-5313-4712-BDE0-1A4A4E1FEBA2}" srcOrd="0" destOrd="0" presId="urn:microsoft.com/office/officeart/2005/8/layout/vList3"/>
    <dgm:cxn modelId="{6ECC1E8F-48F8-4195-B054-8C11012C03DE}" type="presOf" srcId="{36680993-068C-4001-9518-A6F252BF7BD4}" destId="{0A6876ED-E3BC-4EA0-B89A-DB9E4B4AAE60}" srcOrd="0" destOrd="0" presId="urn:microsoft.com/office/officeart/2005/8/layout/vList3"/>
    <dgm:cxn modelId="{911A3B21-2EDC-4CA5-8C0F-C852B397372B}" srcId="{0458EC88-DF25-4207-9951-332D310D8F2C}" destId="{AAF5669F-3AA2-4BE1-9A52-71B758FE5F27}" srcOrd="1" destOrd="0" parTransId="{ADF56BAA-5315-44DC-8944-3ED4B8D6368D}" sibTransId="{DCC4C905-4724-4F84-93EF-BA2A03482763}"/>
    <dgm:cxn modelId="{6187CA0E-0D70-4EE6-9BB1-04A89E8FC4FD}" srcId="{0458EC88-DF25-4207-9951-332D310D8F2C}" destId="{F2AD9DE3-92EA-42F9-A7A8-3AF38E952426}" srcOrd="0" destOrd="0" parTransId="{59E3ECA7-A4AC-4CBC-B127-C56F98C6627B}" sibTransId="{D54F452A-3054-4BA1-9C8E-6A824327FCFC}"/>
    <dgm:cxn modelId="{A41892CA-343B-4EDA-928A-A093DD7F2277}" type="presOf" srcId="{AAF5669F-3AA2-4BE1-9A52-71B758FE5F27}" destId="{27EC07C0-3C49-4C78-8B4F-47BFFAFB8892}" srcOrd="0" destOrd="0" presId="urn:microsoft.com/office/officeart/2005/8/layout/vList3"/>
    <dgm:cxn modelId="{1D6BFB48-9868-413C-8BFE-BE0D9B183916}" srcId="{0458EC88-DF25-4207-9951-332D310D8F2C}" destId="{9D54351C-4A96-405C-98F5-8ADCDF2CD69F}" srcOrd="2" destOrd="0" parTransId="{0E70EA88-5419-49F7-85DE-DE13EFCCD521}" sibTransId="{8A16C548-81B2-49C2-BB13-A57A68FAE0C7}"/>
    <dgm:cxn modelId="{D8F4484E-3B0C-4021-81E9-40FC83D3FCDA}" type="presOf" srcId="{9D54351C-4A96-405C-98F5-8ADCDF2CD69F}" destId="{42DA8327-9236-4445-A33F-41AF48AB389D}" srcOrd="0" destOrd="0" presId="urn:microsoft.com/office/officeart/2005/8/layout/vList3"/>
    <dgm:cxn modelId="{A1765A18-1A69-42F2-8671-E6DC7578F72D}" type="presOf" srcId="{0458EC88-DF25-4207-9951-332D310D8F2C}" destId="{3BCCD6E3-9128-4384-A4C2-F31E640376E8}" srcOrd="0" destOrd="0" presId="urn:microsoft.com/office/officeart/2005/8/layout/vList3"/>
    <dgm:cxn modelId="{ECB2FEA4-C19B-46DB-9AA9-D5E9DB8F5E68}" srcId="{0458EC88-DF25-4207-9951-332D310D8F2C}" destId="{36680993-068C-4001-9518-A6F252BF7BD4}" srcOrd="3" destOrd="0" parTransId="{D5AB5C67-F458-40B9-88F2-82197F64372D}" sibTransId="{2AF2C10B-E99F-412B-BBF6-2301C728238A}"/>
    <dgm:cxn modelId="{9FFC4002-A97E-4F39-ADA5-4A32A484107B}" type="presParOf" srcId="{3BCCD6E3-9128-4384-A4C2-F31E640376E8}" destId="{BFD70858-2BC3-4CFD-9345-1CD25A597BEF}" srcOrd="0" destOrd="0" presId="urn:microsoft.com/office/officeart/2005/8/layout/vList3"/>
    <dgm:cxn modelId="{AB37577F-BE54-4720-B8FE-EBE4F9A6C915}" type="presParOf" srcId="{BFD70858-2BC3-4CFD-9345-1CD25A597BEF}" destId="{FB9F944B-0C87-418B-98E6-354079956FA6}" srcOrd="0" destOrd="0" presId="urn:microsoft.com/office/officeart/2005/8/layout/vList3"/>
    <dgm:cxn modelId="{900A6D86-13B7-4522-8249-8023266FCDA4}" type="presParOf" srcId="{BFD70858-2BC3-4CFD-9345-1CD25A597BEF}" destId="{692319DE-5313-4712-BDE0-1A4A4E1FEBA2}" srcOrd="1" destOrd="0" presId="urn:microsoft.com/office/officeart/2005/8/layout/vList3"/>
    <dgm:cxn modelId="{B22B81D0-D069-4AE7-8523-D73598EA777C}" type="presParOf" srcId="{3BCCD6E3-9128-4384-A4C2-F31E640376E8}" destId="{B672D1FD-5BC0-4004-9C13-69BDBF688C47}" srcOrd="1" destOrd="0" presId="urn:microsoft.com/office/officeart/2005/8/layout/vList3"/>
    <dgm:cxn modelId="{D4ADEF21-85A6-4E9A-A230-7D9F0CC6C462}" type="presParOf" srcId="{3BCCD6E3-9128-4384-A4C2-F31E640376E8}" destId="{98F6DE53-AAE4-48AF-A357-B14F5E346E68}" srcOrd="2" destOrd="0" presId="urn:microsoft.com/office/officeart/2005/8/layout/vList3"/>
    <dgm:cxn modelId="{AA3F7D0A-D36C-4FF3-B5A6-F4020CE786A9}" type="presParOf" srcId="{98F6DE53-AAE4-48AF-A357-B14F5E346E68}" destId="{2D7A65D0-DD3B-47FC-BE3D-92ED610768C1}" srcOrd="0" destOrd="0" presId="urn:microsoft.com/office/officeart/2005/8/layout/vList3"/>
    <dgm:cxn modelId="{FD3BEB9B-FC44-4E0A-958C-9962D4765677}" type="presParOf" srcId="{98F6DE53-AAE4-48AF-A357-B14F5E346E68}" destId="{27EC07C0-3C49-4C78-8B4F-47BFFAFB8892}" srcOrd="1" destOrd="0" presId="urn:microsoft.com/office/officeart/2005/8/layout/vList3"/>
    <dgm:cxn modelId="{874BA7FD-6B39-4EBA-9147-53813678DD6A}" type="presParOf" srcId="{3BCCD6E3-9128-4384-A4C2-F31E640376E8}" destId="{95CB87CA-A699-49E2-867E-8883340E7550}" srcOrd="3" destOrd="0" presId="urn:microsoft.com/office/officeart/2005/8/layout/vList3"/>
    <dgm:cxn modelId="{A791FBCB-3A77-44D6-97AC-D27CED2792D9}" type="presParOf" srcId="{3BCCD6E3-9128-4384-A4C2-F31E640376E8}" destId="{2C5D149B-8229-413A-A324-45A8CB5AFE7F}" srcOrd="4" destOrd="0" presId="urn:microsoft.com/office/officeart/2005/8/layout/vList3"/>
    <dgm:cxn modelId="{3169950C-AECC-4B90-BF5F-D57DCC12F5D3}" type="presParOf" srcId="{2C5D149B-8229-413A-A324-45A8CB5AFE7F}" destId="{502437CC-F3F1-42AF-AE85-D152BC560A1E}" srcOrd="0" destOrd="0" presId="urn:microsoft.com/office/officeart/2005/8/layout/vList3"/>
    <dgm:cxn modelId="{DC20FAE5-B652-43BB-97C6-53AFC3D2CDFB}" type="presParOf" srcId="{2C5D149B-8229-413A-A324-45A8CB5AFE7F}" destId="{42DA8327-9236-4445-A33F-41AF48AB389D}" srcOrd="1" destOrd="0" presId="urn:microsoft.com/office/officeart/2005/8/layout/vList3"/>
    <dgm:cxn modelId="{59FF9F92-078F-4334-AA86-109FACAEACDE}" type="presParOf" srcId="{3BCCD6E3-9128-4384-A4C2-F31E640376E8}" destId="{FC845CF0-D19D-4BA0-BE81-4E1859BC48E0}" srcOrd="5" destOrd="0" presId="urn:microsoft.com/office/officeart/2005/8/layout/vList3"/>
    <dgm:cxn modelId="{E060ACA5-568E-409B-8222-079A52745C87}" type="presParOf" srcId="{3BCCD6E3-9128-4384-A4C2-F31E640376E8}" destId="{2A20A160-C920-45F6-BBEE-31C4490D98A9}" srcOrd="6" destOrd="0" presId="urn:microsoft.com/office/officeart/2005/8/layout/vList3"/>
    <dgm:cxn modelId="{F78A5D8D-520C-4D41-8DBA-EFAF47A7E0B4}" type="presParOf" srcId="{2A20A160-C920-45F6-BBEE-31C4490D98A9}" destId="{A5DB2193-DA85-4F34-83B8-15B8A76C2EAD}" srcOrd="0" destOrd="0" presId="urn:microsoft.com/office/officeart/2005/8/layout/vList3"/>
    <dgm:cxn modelId="{D9D2F7EF-A4F2-4A89-8A07-F7F0B44149E5}" type="presParOf" srcId="{2A20A160-C920-45F6-BBEE-31C4490D98A9}" destId="{0A6876ED-E3BC-4EA0-B89A-DB9E4B4AAE60}"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316B0A-D385-4B9E-AE21-24873E225192}" type="doc">
      <dgm:prSet loTypeId="urn:microsoft.com/office/officeart/2005/8/layout/equation2" loCatId="process" qsTypeId="urn:microsoft.com/office/officeart/2005/8/quickstyle/simple1" qsCatId="simple" csTypeId="urn:microsoft.com/office/officeart/2005/8/colors/accent1_2" csCatId="accent1" phldr="1"/>
      <dgm:spPr/>
    </dgm:pt>
    <dgm:pt modelId="{0C2F0FBE-4101-4770-8038-88F1DC0D06A5}">
      <dgm:prSet phldrT="[文字]"/>
      <dgm:spPr/>
      <dgm:t>
        <a:bodyPr/>
        <a:lstStyle/>
        <a:p>
          <a:r>
            <a:rPr lang="zh-TW" altLang="en-US" dirty="0" smtClean="0">
              <a:latin typeface="標楷體" pitchFamily="65" charset="-120"/>
              <a:ea typeface="標楷體" pitchFamily="65" charset="-120"/>
            </a:rPr>
            <a:t>經紀業務</a:t>
          </a:r>
          <a:endParaRPr lang="zh-TW" altLang="en-US" dirty="0">
            <a:latin typeface="標楷體" pitchFamily="65" charset="-120"/>
            <a:ea typeface="標楷體" pitchFamily="65" charset="-120"/>
          </a:endParaRPr>
        </a:p>
      </dgm:t>
    </dgm:pt>
    <dgm:pt modelId="{22326E05-71C6-494C-A5D1-739815B727CB}" type="parTrans" cxnId="{6386BE20-F838-44BB-B20A-A7C2D34CA490}">
      <dgm:prSet/>
      <dgm:spPr/>
      <dgm:t>
        <a:bodyPr/>
        <a:lstStyle/>
        <a:p>
          <a:endParaRPr lang="zh-TW" altLang="en-US">
            <a:latin typeface="標楷體" pitchFamily="65" charset="-120"/>
            <a:ea typeface="標楷體" pitchFamily="65" charset="-120"/>
          </a:endParaRPr>
        </a:p>
      </dgm:t>
    </dgm:pt>
    <dgm:pt modelId="{38F15ED2-7D15-4EC1-8701-AA806F0157D7}" type="sibTrans" cxnId="{6386BE20-F838-44BB-B20A-A7C2D34CA490}">
      <dgm:prSet/>
      <dgm:spPr/>
      <dgm:t>
        <a:bodyPr/>
        <a:lstStyle/>
        <a:p>
          <a:endParaRPr lang="zh-TW" altLang="en-US">
            <a:latin typeface="標楷體" pitchFamily="65" charset="-120"/>
            <a:ea typeface="標楷體" pitchFamily="65" charset="-120"/>
          </a:endParaRPr>
        </a:p>
      </dgm:t>
    </dgm:pt>
    <dgm:pt modelId="{63EF6BC9-FCBA-4322-B1EB-245CB08A810C}">
      <dgm:prSet phldrT="[文字]"/>
      <dgm:spPr/>
      <dgm:t>
        <a:bodyPr/>
        <a:lstStyle/>
        <a:p>
          <a:r>
            <a:rPr lang="zh-TW" altLang="en-US" dirty="0" smtClean="0">
              <a:latin typeface="標楷體" pitchFamily="65" charset="-120"/>
              <a:ea typeface="標楷體" pitchFamily="65" charset="-120"/>
            </a:rPr>
            <a:t>財富管理業務</a:t>
          </a:r>
          <a:endParaRPr lang="zh-TW" altLang="en-US" dirty="0">
            <a:latin typeface="標楷體" pitchFamily="65" charset="-120"/>
            <a:ea typeface="標楷體" pitchFamily="65" charset="-120"/>
          </a:endParaRPr>
        </a:p>
      </dgm:t>
    </dgm:pt>
    <dgm:pt modelId="{A6EDFE6B-7DCF-4274-9BAE-F98AD2EF2E5C}" type="parTrans" cxnId="{817586C0-CABC-40D6-A02D-8BE67A7D58EB}">
      <dgm:prSet/>
      <dgm:spPr/>
      <dgm:t>
        <a:bodyPr/>
        <a:lstStyle/>
        <a:p>
          <a:endParaRPr lang="zh-TW" altLang="en-US">
            <a:latin typeface="標楷體" pitchFamily="65" charset="-120"/>
            <a:ea typeface="標楷體" pitchFamily="65" charset="-120"/>
          </a:endParaRPr>
        </a:p>
      </dgm:t>
    </dgm:pt>
    <dgm:pt modelId="{ED77BF95-273A-492C-9A24-973CE47CAAEA}" type="sibTrans" cxnId="{817586C0-CABC-40D6-A02D-8BE67A7D58EB}">
      <dgm:prSet/>
      <dgm:spPr/>
      <dgm:t>
        <a:bodyPr/>
        <a:lstStyle/>
        <a:p>
          <a:endParaRPr lang="zh-TW" altLang="en-US">
            <a:latin typeface="標楷體" pitchFamily="65" charset="-120"/>
            <a:ea typeface="標楷體" pitchFamily="65" charset="-120"/>
          </a:endParaRPr>
        </a:p>
      </dgm:t>
    </dgm:pt>
    <dgm:pt modelId="{BD461F8C-6510-43A5-BD4F-A5D54B2DCF88}">
      <dgm:prSet phldrT="[文字]"/>
      <dgm:spPr/>
      <dgm:t>
        <a:bodyPr/>
        <a:lstStyle/>
        <a:p>
          <a:r>
            <a:rPr lang="zh-TW" dirty="0" smtClean="0">
              <a:latin typeface="標楷體" pitchFamily="65" charset="-120"/>
              <a:ea typeface="標楷體" pitchFamily="65" charset="-120"/>
            </a:rPr>
            <a:t>應依契約於扣款日預收款項或預先圈存款項。</a:t>
          </a:r>
          <a:endParaRPr lang="zh-TW" altLang="en-US" dirty="0">
            <a:latin typeface="標楷體" pitchFamily="65" charset="-120"/>
            <a:ea typeface="標楷體" pitchFamily="65" charset="-120"/>
          </a:endParaRPr>
        </a:p>
      </dgm:t>
    </dgm:pt>
    <dgm:pt modelId="{B48CE737-2FC7-45CE-B345-B71DB5431105}" type="parTrans" cxnId="{CD57780E-708D-418B-883F-B7A6EF15DACA}">
      <dgm:prSet/>
      <dgm:spPr/>
      <dgm:t>
        <a:bodyPr/>
        <a:lstStyle/>
        <a:p>
          <a:endParaRPr lang="zh-TW" altLang="en-US">
            <a:latin typeface="標楷體" pitchFamily="65" charset="-120"/>
            <a:ea typeface="標楷體" pitchFamily="65" charset="-120"/>
          </a:endParaRPr>
        </a:p>
      </dgm:t>
    </dgm:pt>
    <dgm:pt modelId="{7644CCDA-2ED2-451C-8934-EB9C937A1613}" type="sibTrans" cxnId="{CD57780E-708D-418B-883F-B7A6EF15DACA}">
      <dgm:prSet/>
      <dgm:spPr/>
      <dgm:t>
        <a:bodyPr/>
        <a:lstStyle/>
        <a:p>
          <a:endParaRPr lang="zh-TW" altLang="en-US">
            <a:latin typeface="標楷體" pitchFamily="65" charset="-120"/>
            <a:ea typeface="標楷體" pitchFamily="65" charset="-120"/>
          </a:endParaRPr>
        </a:p>
      </dgm:t>
    </dgm:pt>
    <dgm:pt modelId="{5C0448EE-AD49-4EF4-8B1F-82471BDEEA80}" type="pres">
      <dgm:prSet presAssocID="{CD316B0A-D385-4B9E-AE21-24873E225192}" presName="Name0" presStyleCnt="0">
        <dgm:presLayoutVars>
          <dgm:dir/>
          <dgm:resizeHandles val="exact"/>
        </dgm:presLayoutVars>
      </dgm:prSet>
      <dgm:spPr/>
    </dgm:pt>
    <dgm:pt modelId="{6C35304F-1267-43F8-904D-C97A6FD46D63}" type="pres">
      <dgm:prSet presAssocID="{CD316B0A-D385-4B9E-AE21-24873E225192}" presName="vNodes" presStyleCnt="0"/>
      <dgm:spPr/>
    </dgm:pt>
    <dgm:pt modelId="{5819BF61-F891-4F20-B125-5688611E6F13}" type="pres">
      <dgm:prSet presAssocID="{0C2F0FBE-4101-4770-8038-88F1DC0D06A5}" presName="node" presStyleLbl="node1" presStyleIdx="0" presStyleCnt="3" custScaleX="111578">
        <dgm:presLayoutVars>
          <dgm:bulletEnabled val="1"/>
        </dgm:presLayoutVars>
      </dgm:prSet>
      <dgm:spPr/>
      <dgm:t>
        <a:bodyPr/>
        <a:lstStyle/>
        <a:p>
          <a:endParaRPr lang="zh-TW" altLang="en-US"/>
        </a:p>
      </dgm:t>
    </dgm:pt>
    <dgm:pt modelId="{EBE2D30F-664B-44C6-AEB9-56B55C7AF602}" type="pres">
      <dgm:prSet presAssocID="{38F15ED2-7D15-4EC1-8701-AA806F0157D7}" presName="spacerT" presStyleCnt="0"/>
      <dgm:spPr/>
    </dgm:pt>
    <dgm:pt modelId="{A7B56F28-615C-45B2-BF49-AD0C25CEF039}" type="pres">
      <dgm:prSet presAssocID="{38F15ED2-7D15-4EC1-8701-AA806F0157D7}" presName="sibTrans" presStyleLbl="sibTrans2D1" presStyleIdx="0" presStyleCnt="2"/>
      <dgm:spPr/>
      <dgm:t>
        <a:bodyPr/>
        <a:lstStyle/>
        <a:p>
          <a:endParaRPr lang="zh-TW" altLang="en-US"/>
        </a:p>
      </dgm:t>
    </dgm:pt>
    <dgm:pt modelId="{BD8AFC2A-508C-459B-9302-3110C3AF5D44}" type="pres">
      <dgm:prSet presAssocID="{38F15ED2-7D15-4EC1-8701-AA806F0157D7}" presName="spacerB" presStyleCnt="0"/>
      <dgm:spPr/>
    </dgm:pt>
    <dgm:pt modelId="{BFEF7E3B-3CB0-4AF2-9D91-2AAAE1FC7C32}" type="pres">
      <dgm:prSet presAssocID="{63EF6BC9-FCBA-4322-B1EB-245CB08A810C}" presName="node" presStyleLbl="node1" presStyleIdx="1" presStyleCnt="3" custScaleX="146501">
        <dgm:presLayoutVars>
          <dgm:bulletEnabled val="1"/>
        </dgm:presLayoutVars>
      </dgm:prSet>
      <dgm:spPr/>
      <dgm:t>
        <a:bodyPr/>
        <a:lstStyle/>
        <a:p>
          <a:endParaRPr lang="zh-TW" altLang="en-US"/>
        </a:p>
      </dgm:t>
    </dgm:pt>
    <dgm:pt modelId="{38121A48-AA1A-48C2-A3D6-97FF45B9C53B}" type="pres">
      <dgm:prSet presAssocID="{CD316B0A-D385-4B9E-AE21-24873E225192}" presName="sibTransLast" presStyleLbl="sibTrans2D1" presStyleIdx="1" presStyleCnt="2"/>
      <dgm:spPr/>
      <dgm:t>
        <a:bodyPr/>
        <a:lstStyle/>
        <a:p>
          <a:endParaRPr lang="zh-TW" altLang="en-US"/>
        </a:p>
      </dgm:t>
    </dgm:pt>
    <dgm:pt modelId="{0FBD495C-12CE-4031-AB45-04D7D8072A95}" type="pres">
      <dgm:prSet presAssocID="{CD316B0A-D385-4B9E-AE21-24873E225192}" presName="connectorText" presStyleLbl="sibTrans2D1" presStyleIdx="1" presStyleCnt="2"/>
      <dgm:spPr/>
      <dgm:t>
        <a:bodyPr/>
        <a:lstStyle/>
        <a:p>
          <a:endParaRPr lang="zh-TW" altLang="en-US"/>
        </a:p>
      </dgm:t>
    </dgm:pt>
    <dgm:pt modelId="{9278DB0C-C052-45F1-B592-3AF69B5AC338}" type="pres">
      <dgm:prSet presAssocID="{CD316B0A-D385-4B9E-AE21-24873E225192}" presName="lastNode" presStyleLbl="node1" presStyleIdx="2" presStyleCnt="3">
        <dgm:presLayoutVars>
          <dgm:bulletEnabled val="1"/>
        </dgm:presLayoutVars>
      </dgm:prSet>
      <dgm:spPr/>
      <dgm:t>
        <a:bodyPr/>
        <a:lstStyle/>
        <a:p>
          <a:endParaRPr lang="zh-TW" altLang="en-US"/>
        </a:p>
      </dgm:t>
    </dgm:pt>
  </dgm:ptLst>
  <dgm:cxnLst>
    <dgm:cxn modelId="{817586C0-CABC-40D6-A02D-8BE67A7D58EB}" srcId="{CD316B0A-D385-4B9E-AE21-24873E225192}" destId="{63EF6BC9-FCBA-4322-B1EB-245CB08A810C}" srcOrd="1" destOrd="0" parTransId="{A6EDFE6B-7DCF-4274-9BAE-F98AD2EF2E5C}" sibTransId="{ED77BF95-273A-492C-9A24-973CE47CAAEA}"/>
    <dgm:cxn modelId="{D25845A4-E9B2-4474-B240-41BA6A90091D}" type="presOf" srcId="{38F15ED2-7D15-4EC1-8701-AA806F0157D7}" destId="{A7B56F28-615C-45B2-BF49-AD0C25CEF039}" srcOrd="0" destOrd="0" presId="urn:microsoft.com/office/officeart/2005/8/layout/equation2"/>
    <dgm:cxn modelId="{A740D691-0DAC-4F44-8165-4520FD6FEAFE}" type="presOf" srcId="{ED77BF95-273A-492C-9A24-973CE47CAAEA}" destId="{38121A48-AA1A-48C2-A3D6-97FF45B9C53B}" srcOrd="0" destOrd="0" presId="urn:microsoft.com/office/officeart/2005/8/layout/equation2"/>
    <dgm:cxn modelId="{C417596B-FE08-4C57-878B-D8919263DFCF}" type="presOf" srcId="{BD461F8C-6510-43A5-BD4F-A5D54B2DCF88}" destId="{9278DB0C-C052-45F1-B592-3AF69B5AC338}" srcOrd="0" destOrd="0" presId="urn:microsoft.com/office/officeart/2005/8/layout/equation2"/>
    <dgm:cxn modelId="{8245F7F3-A55D-41C7-BBA4-55C20C589940}" type="presOf" srcId="{63EF6BC9-FCBA-4322-B1EB-245CB08A810C}" destId="{BFEF7E3B-3CB0-4AF2-9D91-2AAAE1FC7C32}" srcOrd="0" destOrd="0" presId="urn:microsoft.com/office/officeart/2005/8/layout/equation2"/>
    <dgm:cxn modelId="{8228402B-D934-4754-A7CE-11D2D79330C5}" type="presOf" srcId="{0C2F0FBE-4101-4770-8038-88F1DC0D06A5}" destId="{5819BF61-F891-4F20-B125-5688611E6F13}" srcOrd="0" destOrd="0" presId="urn:microsoft.com/office/officeart/2005/8/layout/equation2"/>
    <dgm:cxn modelId="{16522EC9-A1A1-4851-8EE3-C42A94BA5AEE}" type="presOf" srcId="{CD316B0A-D385-4B9E-AE21-24873E225192}" destId="{5C0448EE-AD49-4EF4-8B1F-82471BDEEA80}" srcOrd="0" destOrd="0" presId="urn:microsoft.com/office/officeart/2005/8/layout/equation2"/>
    <dgm:cxn modelId="{139E6497-B9EF-4380-841B-695FFAA57A7C}" type="presOf" srcId="{ED77BF95-273A-492C-9A24-973CE47CAAEA}" destId="{0FBD495C-12CE-4031-AB45-04D7D8072A95}" srcOrd="1" destOrd="0" presId="urn:microsoft.com/office/officeart/2005/8/layout/equation2"/>
    <dgm:cxn modelId="{6386BE20-F838-44BB-B20A-A7C2D34CA490}" srcId="{CD316B0A-D385-4B9E-AE21-24873E225192}" destId="{0C2F0FBE-4101-4770-8038-88F1DC0D06A5}" srcOrd="0" destOrd="0" parTransId="{22326E05-71C6-494C-A5D1-739815B727CB}" sibTransId="{38F15ED2-7D15-4EC1-8701-AA806F0157D7}"/>
    <dgm:cxn modelId="{CD57780E-708D-418B-883F-B7A6EF15DACA}" srcId="{CD316B0A-D385-4B9E-AE21-24873E225192}" destId="{BD461F8C-6510-43A5-BD4F-A5D54B2DCF88}" srcOrd="2" destOrd="0" parTransId="{B48CE737-2FC7-45CE-B345-B71DB5431105}" sibTransId="{7644CCDA-2ED2-451C-8934-EB9C937A1613}"/>
    <dgm:cxn modelId="{D7A1359E-12D2-4699-9900-2285D3A76EB4}" type="presParOf" srcId="{5C0448EE-AD49-4EF4-8B1F-82471BDEEA80}" destId="{6C35304F-1267-43F8-904D-C97A6FD46D63}" srcOrd="0" destOrd="0" presId="urn:microsoft.com/office/officeart/2005/8/layout/equation2"/>
    <dgm:cxn modelId="{B91062A5-9CD5-4F7F-9980-FF6B89D1CE96}" type="presParOf" srcId="{6C35304F-1267-43F8-904D-C97A6FD46D63}" destId="{5819BF61-F891-4F20-B125-5688611E6F13}" srcOrd="0" destOrd="0" presId="urn:microsoft.com/office/officeart/2005/8/layout/equation2"/>
    <dgm:cxn modelId="{89A4EF19-4EAA-4201-B0CE-C43E56C1A117}" type="presParOf" srcId="{6C35304F-1267-43F8-904D-C97A6FD46D63}" destId="{EBE2D30F-664B-44C6-AEB9-56B55C7AF602}" srcOrd="1" destOrd="0" presId="urn:microsoft.com/office/officeart/2005/8/layout/equation2"/>
    <dgm:cxn modelId="{B55E9EC9-8A47-4F29-9230-4E686F314086}" type="presParOf" srcId="{6C35304F-1267-43F8-904D-C97A6FD46D63}" destId="{A7B56F28-615C-45B2-BF49-AD0C25CEF039}" srcOrd="2" destOrd="0" presId="urn:microsoft.com/office/officeart/2005/8/layout/equation2"/>
    <dgm:cxn modelId="{03FFB9EF-5BD1-424D-B35E-02FB727A2EE9}" type="presParOf" srcId="{6C35304F-1267-43F8-904D-C97A6FD46D63}" destId="{BD8AFC2A-508C-459B-9302-3110C3AF5D44}" srcOrd="3" destOrd="0" presId="urn:microsoft.com/office/officeart/2005/8/layout/equation2"/>
    <dgm:cxn modelId="{D0C30435-5C46-4FA2-B9FE-D03E759A8F9D}" type="presParOf" srcId="{6C35304F-1267-43F8-904D-C97A6FD46D63}" destId="{BFEF7E3B-3CB0-4AF2-9D91-2AAAE1FC7C32}" srcOrd="4" destOrd="0" presId="urn:microsoft.com/office/officeart/2005/8/layout/equation2"/>
    <dgm:cxn modelId="{0A486AEE-664B-449B-9EE0-076CABE40A09}" type="presParOf" srcId="{5C0448EE-AD49-4EF4-8B1F-82471BDEEA80}" destId="{38121A48-AA1A-48C2-A3D6-97FF45B9C53B}" srcOrd="1" destOrd="0" presId="urn:microsoft.com/office/officeart/2005/8/layout/equation2"/>
    <dgm:cxn modelId="{FC58F9C4-EE85-48F2-B614-B68009678878}" type="presParOf" srcId="{38121A48-AA1A-48C2-A3D6-97FF45B9C53B}" destId="{0FBD495C-12CE-4031-AB45-04D7D8072A95}" srcOrd="0" destOrd="0" presId="urn:microsoft.com/office/officeart/2005/8/layout/equation2"/>
    <dgm:cxn modelId="{14517905-0BA4-4B20-AD6F-B650A3669996}" type="presParOf" srcId="{5C0448EE-AD49-4EF4-8B1F-82471BDEEA80}" destId="{9278DB0C-C052-45F1-B592-3AF69B5AC338}"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C80232-7F2D-4F8A-B007-B545F04216F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zh-TW" altLang="en-US"/>
        </a:p>
      </dgm:t>
    </dgm:pt>
    <dgm:pt modelId="{AFEA0C68-0909-4C20-A1F5-75C4C8947174}">
      <dgm:prSet phldrT="[文字]" custT="1"/>
      <dgm:spPr/>
      <dgm:t>
        <a:bodyPr/>
        <a:lstStyle/>
        <a:p>
          <a:r>
            <a:rPr lang="zh-TW" altLang="en-US" sz="2400" dirty="0" smtClean="0">
              <a:latin typeface="標楷體" pitchFamily="65" charset="-120"/>
              <a:ea typeface="標楷體" pitchFamily="65" charset="-120"/>
            </a:rPr>
            <a:t>應在總公司開立</a:t>
          </a:r>
          <a:endParaRPr lang="zh-TW" altLang="en-US" sz="2400" dirty="0">
            <a:latin typeface="標楷體" pitchFamily="65" charset="-120"/>
            <a:ea typeface="標楷體" pitchFamily="65" charset="-120"/>
          </a:endParaRPr>
        </a:p>
      </dgm:t>
    </dgm:pt>
    <dgm:pt modelId="{4C97635A-DE90-4C5C-90B1-0574A80D5840}" type="parTrans" cxnId="{476A5C07-F86A-42A8-AA2C-A68BE03DB99C}">
      <dgm:prSet/>
      <dgm:spPr/>
      <dgm:t>
        <a:bodyPr/>
        <a:lstStyle/>
        <a:p>
          <a:endParaRPr lang="zh-TW" altLang="en-US" sz="2000">
            <a:latin typeface="標楷體" pitchFamily="65" charset="-120"/>
            <a:ea typeface="標楷體" pitchFamily="65" charset="-120"/>
          </a:endParaRPr>
        </a:p>
      </dgm:t>
    </dgm:pt>
    <dgm:pt modelId="{CF3C528B-F7CA-4E32-9695-F283747CEC55}" type="sibTrans" cxnId="{476A5C07-F86A-42A8-AA2C-A68BE03DB99C}">
      <dgm:prSet/>
      <dgm:spPr/>
      <dgm:t>
        <a:bodyPr/>
        <a:lstStyle/>
        <a:p>
          <a:endParaRPr lang="zh-TW" altLang="en-US" sz="2000">
            <a:latin typeface="標楷體" pitchFamily="65" charset="-120"/>
            <a:ea typeface="標楷體" pitchFamily="65" charset="-120"/>
          </a:endParaRPr>
        </a:p>
      </dgm:t>
    </dgm:pt>
    <dgm:pt modelId="{335A640A-FF89-44AF-964D-9B6D1330C011}">
      <dgm:prSet phldrT="[文字]" custT="1"/>
      <dgm:spPr/>
      <dgm:t>
        <a:bodyPr/>
        <a:lstStyle/>
        <a:p>
          <a:r>
            <a:rPr lang="zh-TW" altLang="en-US" sz="1800" dirty="0" smtClean="0">
              <a:latin typeface="標楷體" pitchFamily="65" charset="-120"/>
              <a:ea typeface="標楷體" pitchFamily="65" charset="-120"/>
            </a:rPr>
            <a:t>帳號</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a:t>
          </a:r>
          <a:r>
            <a:rPr lang="zh-TW" sz="1800" dirty="0" smtClean="0">
              <a:latin typeface="標楷體" pitchFamily="65" charset="-120"/>
              <a:ea typeface="標楷體" pitchFamily="65" charset="-120"/>
            </a:rPr>
            <a:t>本國人</a:t>
          </a:r>
          <a:r>
            <a:rPr lang="zh-TW" altLang="en-US" sz="1800" dirty="0" smtClean="0">
              <a:latin typeface="標楷體" pitchFamily="65" charset="-120"/>
              <a:ea typeface="標楷體" pitchFamily="65" charset="-120"/>
            </a:rPr>
            <a:t>：</a:t>
          </a:r>
          <a:r>
            <a:rPr lang="en-US" sz="1800" dirty="0" smtClean="0">
              <a:latin typeface="標楷體" pitchFamily="65" charset="-120"/>
              <a:ea typeface="標楷體" pitchFamily="65" charset="-120"/>
            </a:rPr>
            <a:t>847777-</a:t>
          </a:r>
          <a:r>
            <a:rPr lang="zh-TW" sz="1800" dirty="0" smtClean="0">
              <a:latin typeface="標楷體" pitchFamily="65" charset="-120"/>
              <a:ea typeface="標楷體" pitchFamily="65" charset="-120"/>
            </a:rPr>
            <a:t>檢查碼</a:t>
          </a:r>
          <a:r>
            <a:rPr lang="zh-TW" altLang="en-US" sz="1800" dirty="0" smtClean="0">
              <a:latin typeface="標楷體" pitchFamily="65" charset="-120"/>
              <a:ea typeface="標楷體" pitchFamily="65" charset="-120"/>
            </a:rPr>
            <a:t>；</a:t>
          </a:r>
          <a:r>
            <a:rPr lang="zh-TW" sz="1800" dirty="0" smtClean="0">
              <a:latin typeface="標楷體" pitchFamily="65" charset="-120"/>
              <a:ea typeface="標楷體" pitchFamily="65" charset="-120"/>
            </a:rPr>
            <a:t>外國人</a:t>
          </a:r>
          <a:r>
            <a:rPr lang="zh-TW" altLang="en-US" sz="1800" dirty="0" smtClean="0">
              <a:latin typeface="標楷體" pitchFamily="65" charset="-120"/>
              <a:ea typeface="標楷體" pitchFamily="65" charset="-120"/>
            </a:rPr>
            <a:t>：</a:t>
          </a:r>
          <a:r>
            <a:rPr lang="en-US" sz="1800" dirty="0" smtClean="0">
              <a:latin typeface="標楷體" pitchFamily="65" charset="-120"/>
              <a:ea typeface="標楷體" pitchFamily="65" charset="-120"/>
            </a:rPr>
            <a:t>947777-</a:t>
          </a:r>
          <a:r>
            <a:rPr lang="zh-TW" sz="1800" dirty="0" smtClean="0">
              <a:latin typeface="標楷體" pitchFamily="65" charset="-120"/>
              <a:ea typeface="標楷體" pitchFamily="65" charset="-120"/>
            </a:rPr>
            <a:t>檢查碼。</a:t>
          </a:r>
          <a:endParaRPr lang="zh-TW" altLang="en-US" sz="1800" dirty="0">
            <a:latin typeface="標楷體" pitchFamily="65" charset="-120"/>
            <a:ea typeface="標楷體" pitchFamily="65" charset="-120"/>
          </a:endParaRPr>
        </a:p>
      </dgm:t>
    </dgm:pt>
    <dgm:pt modelId="{D13258DC-5FEB-4EF5-9E77-AE5F49B7B4E6}" type="parTrans" cxnId="{170592D2-6A6A-4E9E-A850-65D58D0DE758}">
      <dgm:prSet/>
      <dgm:spPr/>
      <dgm:t>
        <a:bodyPr/>
        <a:lstStyle/>
        <a:p>
          <a:endParaRPr lang="zh-TW" altLang="en-US" sz="2000">
            <a:latin typeface="標楷體" pitchFamily="65" charset="-120"/>
            <a:ea typeface="標楷體" pitchFamily="65" charset="-120"/>
          </a:endParaRPr>
        </a:p>
      </dgm:t>
    </dgm:pt>
    <dgm:pt modelId="{141ABDF9-9E84-4C89-B878-4EFEEE79B756}" type="sibTrans" cxnId="{170592D2-6A6A-4E9E-A850-65D58D0DE758}">
      <dgm:prSet/>
      <dgm:spPr/>
      <dgm:t>
        <a:bodyPr/>
        <a:lstStyle/>
        <a:p>
          <a:endParaRPr lang="zh-TW" altLang="en-US" sz="2000">
            <a:latin typeface="標楷體" pitchFamily="65" charset="-120"/>
            <a:ea typeface="標楷體" pitchFamily="65" charset="-120"/>
          </a:endParaRPr>
        </a:p>
      </dgm:t>
    </dgm:pt>
    <dgm:pt modelId="{1A0B6A5F-FB65-494A-AA56-2BD6760FD01E}">
      <dgm:prSet phldrT="[文字]" custT="1"/>
      <dgm:spPr/>
      <dgm:t>
        <a:bodyPr/>
        <a:lstStyle/>
        <a:p>
          <a:r>
            <a:rPr lang="zh-TW" altLang="en-US" sz="1800" dirty="0" smtClean="0">
              <a:latin typeface="標楷體" pitchFamily="65" charset="-120"/>
              <a:ea typeface="標楷體" pitchFamily="65" charset="-120"/>
            </a:rPr>
            <a:t>身分碼</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a:t>
          </a:r>
          <a:r>
            <a:rPr lang="zh-TW" sz="1800" dirty="0" smtClean="0">
              <a:latin typeface="標楷體" pitchFamily="65" charset="-120"/>
              <a:ea typeface="標楷體" pitchFamily="65" charset="-120"/>
            </a:rPr>
            <a:t>本國證券商</a:t>
          </a:r>
          <a:r>
            <a:rPr lang="zh-TW" altLang="en-US" sz="1800" dirty="0" smtClean="0">
              <a:latin typeface="標楷體" pitchFamily="65" charset="-120"/>
              <a:ea typeface="標楷體" pitchFamily="65" charset="-120"/>
            </a:rPr>
            <a:t>：</a:t>
          </a:r>
          <a:r>
            <a:rPr lang="en-US" altLang="zh-TW" sz="1800" dirty="0" smtClean="0">
              <a:latin typeface="標楷體" pitchFamily="65" charset="-120"/>
              <a:ea typeface="標楷體" pitchFamily="65" charset="-120"/>
            </a:rPr>
            <a:t>600</a:t>
          </a:r>
          <a:r>
            <a:rPr lang="zh-TW" altLang="en-US" sz="1800" dirty="0" smtClean="0">
              <a:latin typeface="標楷體" pitchFamily="65" charset="-120"/>
              <a:ea typeface="標楷體" pitchFamily="65" charset="-120"/>
            </a:rPr>
            <a:t>；</a:t>
          </a:r>
          <a:r>
            <a:rPr lang="zh-TW" sz="1800" dirty="0" smtClean="0">
              <a:latin typeface="標楷體" pitchFamily="65" charset="-120"/>
              <a:ea typeface="標楷體" pitchFamily="65" charset="-120"/>
            </a:rPr>
            <a:t>外國證券商</a:t>
          </a:r>
          <a:r>
            <a:rPr lang="zh-TW" altLang="en-US" sz="1800" dirty="0" smtClean="0">
              <a:latin typeface="標楷體" pitchFamily="65" charset="-120"/>
              <a:ea typeface="標楷體" pitchFamily="65" charset="-120"/>
            </a:rPr>
            <a:t>在台分公司：</a:t>
          </a:r>
          <a:r>
            <a:rPr lang="en-US" altLang="zh-TW" sz="1800" dirty="0" smtClean="0">
              <a:latin typeface="標楷體" pitchFamily="65" charset="-120"/>
              <a:ea typeface="標楷體" pitchFamily="65" charset="-120"/>
            </a:rPr>
            <a:t>403</a:t>
          </a:r>
          <a:r>
            <a:rPr 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dgm:t>
    </dgm:pt>
    <dgm:pt modelId="{5D7F7006-A3F3-4089-8E72-47CC95C4EC86}" type="parTrans" cxnId="{AF1BE0F3-EB7E-418F-A3C3-21BD49F612D1}">
      <dgm:prSet/>
      <dgm:spPr/>
      <dgm:t>
        <a:bodyPr/>
        <a:lstStyle/>
        <a:p>
          <a:endParaRPr lang="zh-TW" altLang="en-US" sz="2000">
            <a:latin typeface="標楷體" pitchFamily="65" charset="-120"/>
            <a:ea typeface="標楷體" pitchFamily="65" charset="-120"/>
          </a:endParaRPr>
        </a:p>
      </dgm:t>
    </dgm:pt>
    <dgm:pt modelId="{84572401-52F0-40F3-81FA-FC5FCFD0D8DF}" type="sibTrans" cxnId="{AF1BE0F3-EB7E-418F-A3C3-21BD49F612D1}">
      <dgm:prSet/>
      <dgm:spPr/>
      <dgm:t>
        <a:bodyPr/>
        <a:lstStyle/>
        <a:p>
          <a:endParaRPr lang="zh-TW" altLang="en-US" sz="2000">
            <a:latin typeface="標楷體" pitchFamily="65" charset="-120"/>
            <a:ea typeface="標楷體" pitchFamily="65" charset="-120"/>
          </a:endParaRPr>
        </a:p>
      </dgm:t>
    </dgm:pt>
    <dgm:pt modelId="{2158390E-E557-43A8-A694-45900494D066}">
      <dgm:prSet phldrT="[文字]" custT="1"/>
      <dgm:spPr/>
      <dgm:t>
        <a:bodyPr/>
        <a:lstStyle/>
        <a:p>
          <a:r>
            <a:rPr lang="zh-TW" altLang="en-US" sz="2400" dirty="0" smtClean="0">
              <a:latin typeface="標楷體" pitchFamily="65" charset="-120"/>
              <a:ea typeface="標楷體" pitchFamily="65" charset="-120"/>
            </a:rPr>
            <a:t>證券商總公司應於</a:t>
          </a:r>
          <a:r>
            <a:rPr lang="en-US" altLang="zh-TW" sz="2400" dirty="0" smtClean="0">
              <a:solidFill>
                <a:srgbClr val="FF0000"/>
              </a:solidFill>
              <a:latin typeface="標楷體" pitchFamily="65" charset="-120"/>
              <a:ea typeface="標楷體" pitchFamily="65" charset="-120"/>
            </a:rPr>
            <a:t>T</a:t>
          </a:r>
          <a:r>
            <a:rPr lang="zh-TW" altLang="en-US" sz="2400" dirty="0" smtClean="0">
              <a:solidFill>
                <a:srgbClr val="FF0000"/>
              </a:solidFill>
              <a:latin typeface="標楷體" pitchFamily="65" charset="-120"/>
              <a:ea typeface="標楷體" pitchFamily="65" charset="-120"/>
            </a:rPr>
            <a:t>日下午</a:t>
          </a:r>
          <a:r>
            <a:rPr lang="en-US" altLang="zh-TW" sz="2400" dirty="0" smtClean="0">
              <a:solidFill>
                <a:srgbClr val="FF0000"/>
              </a:solidFill>
              <a:latin typeface="標楷體" pitchFamily="65" charset="-120"/>
              <a:ea typeface="標楷體" pitchFamily="65" charset="-120"/>
            </a:rPr>
            <a:t>6</a:t>
          </a:r>
          <a:r>
            <a:rPr lang="zh-TW" altLang="en-US" sz="2400" dirty="0" smtClean="0">
              <a:solidFill>
                <a:srgbClr val="FF0000"/>
              </a:solidFill>
              <a:latin typeface="標楷體" pitchFamily="65" charset="-120"/>
              <a:ea typeface="標楷體" pitchFamily="65" charset="-120"/>
            </a:rPr>
            <a:t>時前</a:t>
          </a:r>
          <a:r>
            <a:rPr lang="zh-TW" altLang="en-US" sz="2400" dirty="0" smtClean="0">
              <a:latin typeface="標楷體" pitchFamily="65" charset="-120"/>
              <a:ea typeface="標楷體" pitchFamily="65" charset="-120"/>
            </a:rPr>
            <a:t>完成申報成交分配明細</a:t>
          </a:r>
          <a:endParaRPr lang="zh-TW" altLang="en-US" sz="2400" dirty="0">
            <a:latin typeface="標楷體" pitchFamily="65" charset="-120"/>
            <a:ea typeface="標楷體" pitchFamily="65" charset="-120"/>
          </a:endParaRPr>
        </a:p>
      </dgm:t>
    </dgm:pt>
    <dgm:pt modelId="{58A5D00C-74DC-46D0-8092-3D88B2B96433}" type="parTrans" cxnId="{007757C0-4630-4865-824F-0E11579757C6}">
      <dgm:prSet/>
      <dgm:spPr/>
      <dgm:t>
        <a:bodyPr/>
        <a:lstStyle/>
        <a:p>
          <a:endParaRPr lang="zh-TW" altLang="en-US" sz="2000">
            <a:latin typeface="標楷體" pitchFamily="65" charset="-120"/>
            <a:ea typeface="標楷體" pitchFamily="65" charset="-120"/>
          </a:endParaRPr>
        </a:p>
      </dgm:t>
    </dgm:pt>
    <dgm:pt modelId="{94C84EE8-6131-41E1-BED9-7E7D9F3023E6}" type="sibTrans" cxnId="{007757C0-4630-4865-824F-0E11579757C6}">
      <dgm:prSet/>
      <dgm:spPr/>
      <dgm:t>
        <a:bodyPr/>
        <a:lstStyle/>
        <a:p>
          <a:endParaRPr lang="zh-TW" altLang="en-US" sz="2000">
            <a:latin typeface="標楷體" pitchFamily="65" charset="-120"/>
            <a:ea typeface="標楷體" pitchFamily="65" charset="-120"/>
          </a:endParaRPr>
        </a:p>
      </dgm:t>
    </dgm:pt>
    <dgm:pt modelId="{93CBB6B7-9EC5-498E-B010-88B95ADB4574}">
      <dgm:prSet phldrT="[文字]" custT="1"/>
      <dgm:spPr/>
      <dgm:t>
        <a:bodyPr/>
        <a:lstStyle/>
        <a:p>
          <a:r>
            <a:rPr lang="en-US" altLang="zh-TW" sz="1800" u="sng" dirty="0" smtClean="0">
              <a:latin typeface="標楷體" pitchFamily="65" charset="-120"/>
              <a:ea typeface="標楷體" pitchFamily="65" charset="-120"/>
            </a:rPr>
            <a:t>T</a:t>
          </a:r>
          <a:r>
            <a:rPr lang="zh-TW" altLang="en-US" sz="1800" u="sng" dirty="0" smtClean="0">
              <a:latin typeface="標楷體" pitchFamily="65" charset="-120"/>
              <a:ea typeface="標楷體" pitchFamily="65" charset="-120"/>
            </a:rPr>
            <a:t>日不得申報留存。</a:t>
          </a:r>
          <a:endParaRPr lang="zh-TW" altLang="en-US" sz="1800" u="sng" dirty="0">
            <a:latin typeface="標楷體" pitchFamily="65" charset="-120"/>
            <a:ea typeface="標楷體" pitchFamily="65" charset="-120"/>
          </a:endParaRPr>
        </a:p>
      </dgm:t>
    </dgm:pt>
    <dgm:pt modelId="{959671D1-147A-4918-A99D-7806D7A32E7E}" type="parTrans" cxnId="{00046E37-B83D-41D7-8630-C490C82C72FF}">
      <dgm:prSet/>
      <dgm:spPr/>
      <dgm:t>
        <a:bodyPr/>
        <a:lstStyle/>
        <a:p>
          <a:endParaRPr lang="zh-TW" altLang="en-US" sz="2000">
            <a:latin typeface="標楷體" pitchFamily="65" charset="-120"/>
            <a:ea typeface="標楷體" pitchFamily="65" charset="-120"/>
          </a:endParaRPr>
        </a:p>
      </dgm:t>
    </dgm:pt>
    <dgm:pt modelId="{B7AB8636-5B4B-4667-9C68-066F1779620B}" type="sibTrans" cxnId="{00046E37-B83D-41D7-8630-C490C82C72FF}">
      <dgm:prSet/>
      <dgm:spPr/>
      <dgm:t>
        <a:bodyPr/>
        <a:lstStyle/>
        <a:p>
          <a:endParaRPr lang="zh-TW" altLang="en-US" sz="2000">
            <a:latin typeface="標楷體" pitchFamily="65" charset="-120"/>
            <a:ea typeface="標楷體" pitchFamily="65" charset="-120"/>
          </a:endParaRPr>
        </a:p>
      </dgm:t>
    </dgm:pt>
    <dgm:pt modelId="{CF5E5F71-B5CB-4DA5-9927-EA73BF59569E}">
      <dgm:prSet phldrT="[文字]" custT="1"/>
      <dgm:spPr/>
      <dgm:t>
        <a:bodyPr/>
        <a:lstStyle/>
        <a:p>
          <a:r>
            <a:rPr lang="en-US" altLang="zh-TW" sz="1800" u="sng" dirty="0" smtClean="0">
              <a:latin typeface="標楷體" pitchFamily="65" charset="-120"/>
              <a:ea typeface="標楷體" pitchFamily="65" charset="-120"/>
            </a:rPr>
            <a:t>T</a:t>
          </a:r>
          <a:r>
            <a:rPr lang="zh-TW" altLang="en-US" sz="1800" u="sng" dirty="0" smtClean="0">
              <a:latin typeface="標楷體" pitchFamily="65" charset="-120"/>
              <a:ea typeface="標楷體" pitchFamily="65" charset="-120"/>
            </a:rPr>
            <a:t>日申報分配明細後不得進行部分或全部調整分配。</a:t>
          </a:r>
          <a:endParaRPr lang="zh-TW" altLang="en-US" sz="1800" u="sng" dirty="0">
            <a:latin typeface="標楷體" pitchFamily="65" charset="-120"/>
            <a:ea typeface="標楷體" pitchFamily="65" charset="-120"/>
          </a:endParaRPr>
        </a:p>
      </dgm:t>
    </dgm:pt>
    <dgm:pt modelId="{1E595F2D-8A95-4D6D-BCA9-08546BB3A282}" type="parTrans" cxnId="{9F311276-1606-41BF-AE70-2A05954842FB}">
      <dgm:prSet/>
      <dgm:spPr/>
      <dgm:t>
        <a:bodyPr/>
        <a:lstStyle/>
        <a:p>
          <a:endParaRPr lang="zh-TW" altLang="en-US" sz="2000">
            <a:latin typeface="標楷體" pitchFamily="65" charset="-120"/>
            <a:ea typeface="標楷體" pitchFamily="65" charset="-120"/>
          </a:endParaRPr>
        </a:p>
      </dgm:t>
    </dgm:pt>
    <dgm:pt modelId="{66846115-F506-4FFE-B919-E304B024A9E8}" type="sibTrans" cxnId="{9F311276-1606-41BF-AE70-2A05954842FB}">
      <dgm:prSet/>
      <dgm:spPr/>
      <dgm:t>
        <a:bodyPr/>
        <a:lstStyle/>
        <a:p>
          <a:endParaRPr lang="zh-TW" altLang="en-US" sz="2000">
            <a:latin typeface="標楷體" pitchFamily="65" charset="-120"/>
            <a:ea typeface="標楷體" pitchFamily="65" charset="-120"/>
          </a:endParaRPr>
        </a:p>
      </dgm:t>
    </dgm:pt>
    <dgm:pt modelId="{6F04EB42-2A3A-4676-BA65-2AF10BF5DDC6}">
      <dgm:prSet phldrT="[文字]" custT="1"/>
      <dgm:spPr/>
      <dgm:t>
        <a:bodyPr/>
        <a:lstStyle/>
        <a:p>
          <a:r>
            <a:rPr lang="zh-TW" altLang="en-US" sz="2400" dirty="0" smtClean="0">
              <a:latin typeface="標楷體" pitchFamily="65" charset="-120"/>
              <a:ea typeface="標楷體" pitchFamily="65" charset="-120"/>
            </a:rPr>
            <a:t>不得辦理移入及移出作業</a:t>
          </a:r>
          <a:endParaRPr lang="zh-TW" altLang="en-US" sz="2400" dirty="0">
            <a:latin typeface="標楷體" pitchFamily="65" charset="-120"/>
            <a:ea typeface="標楷體" pitchFamily="65" charset="-120"/>
          </a:endParaRPr>
        </a:p>
      </dgm:t>
    </dgm:pt>
    <dgm:pt modelId="{4190A830-8B94-4BF6-A931-E78A0B70D688}" type="parTrans" cxnId="{2181719B-B53A-4E88-B8C6-0658B6A3009B}">
      <dgm:prSet/>
      <dgm:spPr/>
      <dgm:t>
        <a:bodyPr/>
        <a:lstStyle/>
        <a:p>
          <a:endParaRPr lang="zh-TW" altLang="en-US" sz="2000">
            <a:latin typeface="標楷體" pitchFamily="65" charset="-120"/>
            <a:ea typeface="標楷體" pitchFamily="65" charset="-120"/>
          </a:endParaRPr>
        </a:p>
      </dgm:t>
    </dgm:pt>
    <dgm:pt modelId="{27862EA8-D825-4B6B-BB5C-FD28B38ACD21}" type="sibTrans" cxnId="{2181719B-B53A-4E88-B8C6-0658B6A3009B}">
      <dgm:prSet/>
      <dgm:spPr/>
      <dgm:t>
        <a:bodyPr/>
        <a:lstStyle/>
        <a:p>
          <a:endParaRPr lang="zh-TW" altLang="en-US" sz="2000">
            <a:latin typeface="標楷體" pitchFamily="65" charset="-120"/>
            <a:ea typeface="標楷體" pitchFamily="65" charset="-120"/>
          </a:endParaRPr>
        </a:p>
      </dgm:t>
    </dgm:pt>
    <dgm:pt modelId="{136DFA86-0937-4F2F-9365-E677702EA750}">
      <dgm:prSet phldrT="[文字]" custT="1"/>
      <dgm:spPr/>
      <dgm:t>
        <a:bodyPr/>
        <a:lstStyle/>
        <a:p>
          <a:r>
            <a:rPr lang="zh-TW" altLang="en-US" sz="2400" dirty="0" smtClean="0">
              <a:latin typeface="標楷體" pitchFamily="65" charset="-120"/>
              <a:ea typeface="標楷體" pitchFamily="65" charset="-120"/>
            </a:rPr>
            <a:t>免申報各委託人及受任人之委託明細</a:t>
          </a:r>
          <a:endParaRPr lang="zh-TW" altLang="en-US" sz="2400" dirty="0">
            <a:latin typeface="標楷體" pitchFamily="65" charset="-120"/>
            <a:ea typeface="標楷體" pitchFamily="65" charset="-120"/>
          </a:endParaRPr>
        </a:p>
      </dgm:t>
    </dgm:pt>
    <dgm:pt modelId="{884A0499-357D-4CB6-930D-9C68758FA3F9}" type="parTrans" cxnId="{C03DFE38-3894-4924-BBF6-2B687CDF97F0}">
      <dgm:prSet/>
      <dgm:spPr/>
      <dgm:t>
        <a:bodyPr/>
        <a:lstStyle/>
        <a:p>
          <a:endParaRPr lang="zh-TW" altLang="en-US" sz="2000">
            <a:latin typeface="標楷體" pitchFamily="65" charset="-120"/>
            <a:ea typeface="標楷體" pitchFamily="65" charset="-120"/>
          </a:endParaRPr>
        </a:p>
      </dgm:t>
    </dgm:pt>
    <dgm:pt modelId="{6EC461CB-0D7A-41A7-9878-ECD54A952EA0}" type="sibTrans" cxnId="{C03DFE38-3894-4924-BBF6-2B687CDF97F0}">
      <dgm:prSet/>
      <dgm:spPr/>
      <dgm:t>
        <a:bodyPr/>
        <a:lstStyle/>
        <a:p>
          <a:endParaRPr lang="zh-TW" altLang="en-US" sz="2000">
            <a:latin typeface="標楷體" pitchFamily="65" charset="-120"/>
            <a:ea typeface="標楷體" pitchFamily="65" charset="-120"/>
          </a:endParaRPr>
        </a:p>
      </dgm:t>
    </dgm:pt>
    <dgm:pt modelId="{61AFA1C7-E41A-48C1-96B9-6DEE916C8F8E}">
      <dgm:prSet phldrT="[文字]" custT="1"/>
      <dgm:spPr/>
      <dgm:t>
        <a:bodyPr/>
        <a:lstStyle/>
        <a:p>
          <a:r>
            <a:rPr lang="zh-TW" altLang="en-US" sz="1800" u="sng" dirty="0" smtClean="0">
              <a:latin typeface="標楷體" pitchFamily="65" charset="-120"/>
              <a:ea typeface="標楷體" pitchFamily="65" charset="-120"/>
            </a:rPr>
            <a:t>未於</a:t>
          </a:r>
          <a:r>
            <a:rPr lang="en-US" altLang="zh-TW" sz="1800" u="sng" dirty="0" smtClean="0">
              <a:latin typeface="標楷體" pitchFamily="65" charset="-120"/>
              <a:ea typeface="標楷體" pitchFamily="65" charset="-120"/>
            </a:rPr>
            <a:t>T</a:t>
          </a:r>
          <a:r>
            <a:rPr lang="zh-TW" altLang="en-US" sz="1800" u="sng" dirty="0" smtClean="0">
              <a:latin typeface="標楷體" pitchFamily="65" charset="-120"/>
              <a:ea typeface="標楷體" pitchFamily="65" charset="-120"/>
            </a:rPr>
            <a:t>日下午</a:t>
          </a:r>
          <a:r>
            <a:rPr lang="en-US" altLang="zh-TW" sz="1800" u="sng" dirty="0" smtClean="0">
              <a:latin typeface="標楷體" pitchFamily="65" charset="-120"/>
              <a:ea typeface="標楷體" pitchFamily="65" charset="-120"/>
            </a:rPr>
            <a:t>6</a:t>
          </a:r>
          <a:r>
            <a:rPr lang="zh-TW" altLang="en-US" sz="1800" u="sng" dirty="0" smtClean="0">
              <a:latin typeface="標楷體" pitchFamily="65" charset="-120"/>
              <a:ea typeface="標楷體" pitchFamily="65" charset="-120"/>
            </a:rPr>
            <a:t>時前完成申報者，比照綜合交易帳戶規定，依據本公司營業細則第</a:t>
          </a:r>
          <a:r>
            <a:rPr lang="en-US" altLang="en-US" sz="1800" u="sng" dirty="0" smtClean="0">
              <a:latin typeface="標楷體" pitchFamily="65" charset="-120"/>
              <a:ea typeface="標楷體" pitchFamily="65" charset="-120"/>
            </a:rPr>
            <a:t>75</a:t>
          </a:r>
          <a:r>
            <a:rPr lang="zh-TW" altLang="en-US" sz="1800" u="sng" dirty="0" smtClean="0">
              <a:latin typeface="標楷體" pitchFamily="65" charset="-120"/>
              <a:ea typeface="標楷體" pitchFamily="65" charset="-120"/>
            </a:rPr>
            <a:t>條之</a:t>
          </a:r>
          <a:r>
            <a:rPr lang="en-US" altLang="en-US" sz="1800" u="sng" dirty="0" smtClean="0">
              <a:latin typeface="標楷體" pitchFamily="65" charset="-120"/>
              <a:ea typeface="標楷體" pitchFamily="65" charset="-120"/>
            </a:rPr>
            <a:t>5</a:t>
          </a:r>
          <a:r>
            <a:rPr lang="zh-TW" altLang="en-US" sz="1800" u="sng" dirty="0" smtClean="0">
              <a:latin typeface="標楷體" pitchFamily="65" charset="-120"/>
              <a:ea typeface="標楷體" pitchFamily="65" charset="-120"/>
            </a:rPr>
            <a:t>及第</a:t>
          </a:r>
          <a:r>
            <a:rPr lang="en-US" altLang="en-US" sz="1800" u="sng" dirty="0" smtClean="0">
              <a:latin typeface="標楷體" pitchFamily="65" charset="-120"/>
              <a:ea typeface="標楷體" pitchFamily="65" charset="-120"/>
            </a:rPr>
            <a:t>137</a:t>
          </a:r>
          <a:r>
            <a:rPr lang="zh-TW" altLang="en-US" sz="1800" u="sng" dirty="0" smtClean="0">
              <a:latin typeface="標楷體" pitchFamily="65" charset="-120"/>
              <a:ea typeface="標楷體" pitchFamily="65" charset="-120"/>
            </a:rPr>
            <a:t>條課以過怠金。</a:t>
          </a:r>
          <a:endParaRPr lang="zh-TW" altLang="en-US" sz="1800" u="sng" dirty="0">
            <a:latin typeface="標楷體" pitchFamily="65" charset="-120"/>
            <a:ea typeface="標楷體" pitchFamily="65" charset="-120"/>
          </a:endParaRPr>
        </a:p>
      </dgm:t>
    </dgm:pt>
    <dgm:pt modelId="{ED6063ED-253F-4303-A928-67F379806D0E}" type="parTrans" cxnId="{DB8FCD20-5CF0-4218-B6BC-A1154C2161D5}">
      <dgm:prSet/>
      <dgm:spPr/>
      <dgm:t>
        <a:bodyPr/>
        <a:lstStyle/>
        <a:p>
          <a:endParaRPr lang="zh-TW" altLang="en-US"/>
        </a:p>
      </dgm:t>
    </dgm:pt>
    <dgm:pt modelId="{FA445333-2D1E-49FA-A1BB-9CF071D4FBA6}" type="sibTrans" cxnId="{DB8FCD20-5CF0-4218-B6BC-A1154C2161D5}">
      <dgm:prSet/>
      <dgm:spPr/>
      <dgm:t>
        <a:bodyPr/>
        <a:lstStyle/>
        <a:p>
          <a:endParaRPr lang="zh-TW" altLang="en-US"/>
        </a:p>
      </dgm:t>
    </dgm:pt>
    <dgm:pt modelId="{8E5ABA05-D2E8-4442-ABBB-7F08CD474F6B}">
      <dgm:prSet phldrT="[文字]" custT="1"/>
      <dgm:spPr/>
      <dgm:t>
        <a:bodyPr/>
        <a:lstStyle/>
        <a:p>
          <a:r>
            <a:rPr lang="zh-TW" sz="2200" dirty="0" smtClean="0">
              <a:latin typeface="標楷體" pitchFamily="65" charset="-120"/>
              <a:ea typeface="標楷體" pitchFamily="65" charset="-120"/>
            </a:rPr>
            <a:t>成交分配後之交易及成交分配後更正帳號之交易，均不得沖銷</a:t>
          </a:r>
          <a:r>
            <a:rPr lang="zh-TW" altLang="en-US" sz="2200" dirty="0" smtClean="0">
              <a:latin typeface="標楷體" pitchFamily="65" charset="-120"/>
              <a:ea typeface="標楷體" pitchFamily="65" charset="-120"/>
            </a:rPr>
            <a:t>，不得改類，不能移入一般綜合交易帳戶</a:t>
          </a:r>
          <a:endParaRPr lang="zh-TW" altLang="en-US" sz="2200" u="sng" dirty="0">
            <a:latin typeface="標楷體" pitchFamily="65" charset="-120"/>
            <a:ea typeface="標楷體" pitchFamily="65" charset="-120"/>
          </a:endParaRPr>
        </a:p>
      </dgm:t>
    </dgm:pt>
    <dgm:pt modelId="{3D1AC37F-C6EF-42B8-BE0F-4D42CBE49B23}" type="parTrans" cxnId="{0C5E44EA-D8BB-42FB-B0A7-CE10490C5701}">
      <dgm:prSet/>
      <dgm:spPr/>
    </dgm:pt>
    <dgm:pt modelId="{BB3A8F05-A151-4C67-9996-49331DA833D6}" type="sibTrans" cxnId="{0C5E44EA-D8BB-42FB-B0A7-CE10490C5701}">
      <dgm:prSet/>
      <dgm:spPr/>
    </dgm:pt>
    <dgm:pt modelId="{D5A068D6-7502-44D8-976B-ECEE4DD334F8}" type="pres">
      <dgm:prSet presAssocID="{57C80232-7F2D-4F8A-B007-B545F04216FD}" presName="linear" presStyleCnt="0">
        <dgm:presLayoutVars>
          <dgm:dir/>
          <dgm:resizeHandles val="exact"/>
        </dgm:presLayoutVars>
      </dgm:prSet>
      <dgm:spPr/>
      <dgm:t>
        <a:bodyPr/>
        <a:lstStyle/>
        <a:p>
          <a:endParaRPr lang="zh-TW" altLang="en-US"/>
        </a:p>
      </dgm:t>
    </dgm:pt>
    <dgm:pt modelId="{B4F28763-F522-4F7F-ADD9-424FA488D332}" type="pres">
      <dgm:prSet presAssocID="{AFEA0C68-0909-4C20-A1F5-75C4C8947174}" presName="comp" presStyleCnt="0"/>
      <dgm:spPr/>
    </dgm:pt>
    <dgm:pt modelId="{E869C524-D5B9-458E-B4B6-360195C87C4B}" type="pres">
      <dgm:prSet presAssocID="{AFEA0C68-0909-4C20-A1F5-75C4C8947174}" presName="box" presStyleLbl="node1" presStyleIdx="0" presStyleCnt="5" custScaleY="148219"/>
      <dgm:spPr/>
      <dgm:t>
        <a:bodyPr/>
        <a:lstStyle/>
        <a:p>
          <a:endParaRPr lang="zh-TW" altLang="en-US"/>
        </a:p>
      </dgm:t>
    </dgm:pt>
    <dgm:pt modelId="{98AB2EEC-9AD2-433E-A38B-DD75C075B928}" type="pres">
      <dgm:prSet presAssocID="{AFEA0C68-0909-4C20-A1F5-75C4C8947174}" presName="img" presStyleLbl="fgImgPlace1" presStyleIdx="0" presStyleCnt="5" custScaleX="77317" custScaleY="151055"/>
      <dgm:spPr>
        <a:blipFill rotWithShape="0">
          <a:blip xmlns:r="http://schemas.openxmlformats.org/officeDocument/2006/relationships" r:embed="rId1"/>
          <a:stretch>
            <a:fillRect/>
          </a:stretch>
        </a:blipFill>
      </dgm:spPr>
    </dgm:pt>
    <dgm:pt modelId="{5D9BBA86-7F05-4D41-BB74-CD5F1A3C0812}" type="pres">
      <dgm:prSet presAssocID="{AFEA0C68-0909-4C20-A1F5-75C4C8947174}" presName="text" presStyleLbl="node1" presStyleIdx="0" presStyleCnt="5">
        <dgm:presLayoutVars>
          <dgm:bulletEnabled val="1"/>
        </dgm:presLayoutVars>
      </dgm:prSet>
      <dgm:spPr/>
      <dgm:t>
        <a:bodyPr/>
        <a:lstStyle/>
        <a:p>
          <a:endParaRPr lang="zh-TW" altLang="en-US"/>
        </a:p>
      </dgm:t>
    </dgm:pt>
    <dgm:pt modelId="{64D10F6D-014A-411E-8611-2C0A088E95F1}" type="pres">
      <dgm:prSet presAssocID="{CF3C528B-F7CA-4E32-9695-F283747CEC55}" presName="spacer" presStyleCnt="0"/>
      <dgm:spPr/>
    </dgm:pt>
    <dgm:pt modelId="{C80F36E1-9847-4EAC-BC67-BA9E4714F7D7}" type="pres">
      <dgm:prSet presAssocID="{2158390E-E557-43A8-A694-45900494D066}" presName="comp" presStyleCnt="0"/>
      <dgm:spPr/>
    </dgm:pt>
    <dgm:pt modelId="{A21D1621-07E7-4FBB-A3B8-923D312D05D3}" type="pres">
      <dgm:prSet presAssocID="{2158390E-E557-43A8-A694-45900494D066}" presName="box" presStyleLbl="node1" presStyleIdx="1" presStyleCnt="5" custScaleY="249830"/>
      <dgm:spPr/>
      <dgm:t>
        <a:bodyPr/>
        <a:lstStyle/>
        <a:p>
          <a:endParaRPr lang="zh-TW" altLang="en-US"/>
        </a:p>
      </dgm:t>
    </dgm:pt>
    <dgm:pt modelId="{E8C0BF5C-EEC1-4C28-8745-D39D44BC3B0D}" type="pres">
      <dgm:prSet presAssocID="{2158390E-E557-43A8-A694-45900494D066}" presName="img" presStyleLbl="fgImgPlace1" presStyleIdx="1" presStyleCnt="5" custScaleX="80181" custScaleY="170034"/>
      <dgm:spPr>
        <a:blipFill rotWithShape="0">
          <a:blip xmlns:r="http://schemas.openxmlformats.org/officeDocument/2006/relationships" r:embed="rId2"/>
          <a:stretch>
            <a:fillRect/>
          </a:stretch>
        </a:blipFill>
      </dgm:spPr>
    </dgm:pt>
    <dgm:pt modelId="{C6A18C31-709A-421D-A102-FB6C5ED1FACD}" type="pres">
      <dgm:prSet presAssocID="{2158390E-E557-43A8-A694-45900494D066}" presName="text" presStyleLbl="node1" presStyleIdx="1" presStyleCnt="5">
        <dgm:presLayoutVars>
          <dgm:bulletEnabled val="1"/>
        </dgm:presLayoutVars>
      </dgm:prSet>
      <dgm:spPr/>
      <dgm:t>
        <a:bodyPr/>
        <a:lstStyle/>
        <a:p>
          <a:endParaRPr lang="zh-TW" altLang="en-US"/>
        </a:p>
      </dgm:t>
    </dgm:pt>
    <dgm:pt modelId="{52CA9838-12EA-4CCD-82AA-05FCFCE277EF}" type="pres">
      <dgm:prSet presAssocID="{94C84EE8-6131-41E1-BED9-7E7D9F3023E6}" presName="spacer" presStyleCnt="0"/>
      <dgm:spPr/>
    </dgm:pt>
    <dgm:pt modelId="{14A40570-9BDA-4476-9454-175F69AD6579}" type="pres">
      <dgm:prSet presAssocID="{8E5ABA05-D2E8-4442-ABBB-7F08CD474F6B}" presName="comp" presStyleCnt="0"/>
      <dgm:spPr/>
    </dgm:pt>
    <dgm:pt modelId="{A9773B49-7991-46D4-9C5E-F327534FC796}" type="pres">
      <dgm:prSet presAssocID="{8E5ABA05-D2E8-4442-ABBB-7F08CD474F6B}" presName="box" presStyleLbl="node1" presStyleIdx="2" presStyleCnt="5"/>
      <dgm:spPr/>
      <dgm:t>
        <a:bodyPr/>
        <a:lstStyle/>
        <a:p>
          <a:endParaRPr lang="zh-TW" altLang="en-US"/>
        </a:p>
      </dgm:t>
    </dgm:pt>
    <dgm:pt modelId="{418A64C6-7DF8-4D24-B7DC-ED86F95274DF}" type="pres">
      <dgm:prSet presAssocID="{8E5ABA05-D2E8-4442-ABBB-7F08CD474F6B}" presName="img" presStyleLbl="fgImgPlace1" presStyleIdx="2" presStyleCnt="5" custScaleX="56016"/>
      <dgm:spPr>
        <a:blipFill rotWithShape="0">
          <a:blip xmlns:r="http://schemas.openxmlformats.org/officeDocument/2006/relationships" r:embed="rId3"/>
          <a:stretch>
            <a:fillRect/>
          </a:stretch>
        </a:blipFill>
      </dgm:spPr>
    </dgm:pt>
    <dgm:pt modelId="{D73BDA00-F765-4769-8F5D-8C84BDB1B914}" type="pres">
      <dgm:prSet presAssocID="{8E5ABA05-D2E8-4442-ABBB-7F08CD474F6B}" presName="text" presStyleLbl="node1" presStyleIdx="2" presStyleCnt="5">
        <dgm:presLayoutVars>
          <dgm:bulletEnabled val="1"/>
        </dgm:presLayoutVars>
      </dgm:prSet>
      <dgm:spPr/>
      <dgm:t>
        <a:bodyPr/>
        <a:lstStyle/>
        <a:p>
          <a:endParaRPr lang="zh-TW" altLang="en-US"/>
        </a:p>
      </dgm:t>
    </dgm:pt>
    <dgm:pt modelId="{36AFF54C-6A3B-490F-AFC0-65C4E67F7AEA}" type="pres">
      <dgm:prSet presAssocID="{BB3A8F05-A151-4C67-9996-49331DA833D6}" presName="spacer" presStyleCnt="0"/>
      <dgm:spPr/>
    </dgm:pt>
    <dgm:pt modelId="{84EE4899-37CB-4EFF-85AF-F25B8A25D5BA}" type="pres">
      <dgm:prSet presAssocID="{6F04EB42-2A3A-4676-BA65-2AF10BF5DDC6}" presName="comp" presStyleCnt="0"/>
      <dgm:spPr/>
    </dgm:pt>
    <dgm:pt modelId="{2F3B61FA-50ED-47CA-8FA3-1BD934A417B8}" type="pres">
      <dgm:prSet presAssocID="{6F04EB42-2A3A-4676-BA65-2AF10BF5DDC6}" presName="box" presStyleLbl="node1" presStyleIdx="3" presStyleCnt="5" custScaleY="60658"/>
      <dgm:spPr/>
      <dgm:t>
        <a:bodyPr/>
        <a:lstStyle/>
        <a:p>
          <a:endParaRPr lang="zh-TW" altLang="en-US"/>
        </a:p>
      </dgm:t>
    </dgm:pt>
    <dgm:pt modelId="{AE466998-9483-4D74-8F92-F7DF2EC09C68}" type="pres">
      <dgm:prSet presAssocID="{6F04EB42-2A3A-4676-BA65-2AF10BF5DDC6}" presName="img" presStyleLbl="fgImgPlace1" presStyleIdx="3" presStyleCnt="5" custScaleX="55164" custScaleY="69951"/>
      <dgm:spPr>
        <a:blipFill rotWithShape="0">
          <a:blip xmlns:r="http://schemas.openxmlformats.org/officeDocument/2006/relationships" r:embed="rId3"/>
          <a:stretch>
            <a:fillRect/>
          </a:stretch>
        </a:blipFill>
      </dgm:spPr>
    </dgm:pt>
    <dgm:pt modelId="{19173363-5098-4A70-AA77-180ACD0D8317}" type="pres">
      <dgm:prSet presAssocID="{6F04EB42-2A3A-4676-BA65-2AF10BF5DDC6}" presName="text" presStyleLbl="node1" presStyleIdx="3" presStyleCnt="5">
        <dgm:presLayoutVars>
          <dgm:bulletEnabled val="1"/>
        </dgm:presLayoutVars>
      </dgm:prSet>
      <dgm:spPr/>
      <dgm:t>
        <a:bodyPr/>
        <a:lstStyle/>
        <a:p>
          <a:endParaRPr lang="zh-TW" altLang="en-US"/>
        </a:p>
      </dgm:t>
    </dgm:pt>
    <dgm:pt modelId="{8E8B1B4F-AC1D-4236-806E-1B5905EBE9A9}" type="pres">
      <dgm:prSet presAssocID="{27862EA8-D825-4B6B-BB5C-FD28B38ACD21}" presName="spacer" presStyleCnt="0"/>
      <dgm:spPr/>
    </dgm:pt>
    <dgm:pt modelId="{B2B8BA2E-7E9D-4237-B2BA-DC6DD28BC74A}" type="pres">
      <dgm:prSet presAssocID="{136DFA86-0937-4F2F-9365-E677702EA750}" presName="comp" presStyleCnt="0"/>
      <dgm:spPr/>
    </dgm:pt>
    <dgm:pt modelId="{7D536E05-46EF-4A67-BC05-FE232B639120}" type="pres">
      <dgm:prSet presAssocID="{136DFA86-0937-4F2F-9365-E677702EA750}" presName="box" presStyleLbl="node1" presStyleIdx="4" presStyleCnt="5" custScaleY="62682"/>
      <dgm:spPr/>
      <dgm:t>
        <a:bodyPr/>
        <a:lstStyle/>
        <a:p>
          <a:endParaRPr lang="zh-TW" altLang="en-US"/>
        </a:p>
      </dgm:t>
    </dgm:pt>
    <dgm:pt modelId="{BA11E434-4D86-4BBA-AACE-0D176DE55F10}" type="pres">
      <dgm:prSet presAssocID="{136DFA86-0937-4F2F-9365-E677702EA750}" presName="img" presStyleLbl="fgImgPlace1" presStyleIdx="4" presStyleCnt="5" custScaleX="54075" custScaleY="61760"/>
      <dgm:spPr>
        <a:blipFill rotWithShape="0">
          <a:blip xmlns:r="http://schemas.openxmlformats.org/officeDocument/2006/relationships" r:embed="rId4"/>
          <a:stretch>
            <a:fillRect/>
          </a:stretch>
        </a:blipFill>
      </dgm:spPr>
    </dgm:pt>
    <dgm:pt modelId="{A420CA6A-8E3D-4C01-A149-2CD6511EBCA6}" type="pres">
      <dgm:prSet presAssocID="{136DFA86-0937-4F2F-9365-E677702EA750}" presName="text" presStyleLbl="node1" presStyleIdx="4" presStyleCnt="5">
        <dgm:presLayoutVars>
          <dgm:bulletEnabled val="1"/>
        </dgm:presLayoutVars>
      </dgm:prSet>
      <dgm:spPr/>
      <dgm:t>
        <a:bodyPr/>
        <a:lstStyle/>
        <a:p>
          <a:endParaRPr lang="zh-TW" altLang="en-US"/>
        </a:p>
      </dgm:t>
    </dgm:pt>
  </dgm:ptLst>
  <dgm:cxnLst>
    <dgm:cxn modelId="{5566FE3B-FAFF-41D2-839B-F42E10388B66}" type="presOf" srcId="{136DFA86-0937-4F2F-9365-E677702EA750}" destId="{A420CA6A-8E3D-4C01-A149-2CD6511EBCA6}" srcOrd="1" destOrd="0" presId="urn:microsoft.com/office/officeart/2005/8/layout/vList4"/>
    <dgm:cxn modelId="{315AD04E-EA4F-413E-AB11-D38CB261D958}" type="presOf" srcId="{CF5E5F71-B5CB-4DA5-9927-EA73BF59569E}" destId="{A21D1621-07E7-4FBB-A3B8-923D312D05D3}" srcOrd="0" destOrd="2" presId="urn:microsoft.com/office/officeart/2005/8/layout/vList4"/>
    <dgm:cxn modelId="{476A5C07-F86A-42A8-AA2C-A68BE03DB99C}" srcId="{57C80232-7F2D-4F8A-B007-B545F04216FD}" destId="{AFEA0C68-0909-4C20-A1F5-75C4C8947174}" srcOrd="0" destOrd="0" parTransId="{4C97635A-DE90-4C5C-90B1-0574A80D5840}" sibTransId="{CF3C528B-F7CA-4E32-9695-F283747CEC55}"/>
    <dgm:cxn modelId="{2181719B-B53A-4E88-B8C6-0658B6A3009B}" srcId="{57C80232-7F2D-4F8A-B007-B545F04216FD}" destId="{6F04EB42-2A3A-4676-BA65-2AF10BF5DDC6}" srcOrd="3" destOrd="0" parTransId="{4190A830-8B94-4BF6-A931-E78A0B70D688}" sibTransId="{27862EA8-D825-4B6B-BB5C-FD28B38ACD21}"/>
    <dgm:cxn modelId="{83FEC224-697C-4105-A6C2-A2DFD0174D38}" type="presOf" srcId="{2158390E-E557-43A8-A694-45900494D066}" destId="{C6A18C31-709A-421D-A102-FB6C5ED1FACD}" srcOrd="1" destOrd="0" presId="urn:microsoft.com/office/officeart/2005/8/layout/vList4"/>
    <dgm:cxn modelId="{7368A70F-6C9F-4727-9E3F-F8DA32AE81BC}" type="presOf" srcId="{6F04EB42-2A3A-4676-BA65-2AF10BF5DDC6}" destId="{19173363-5098-4A70-AA77-180ACD0D8317}" srcOrd="1" destOrd="0" presId="urn:microsoft.com/office/officeart/2005/8/layout/vList4"/>
    <dgm:cxn modelId="{B062337D-3C98-474C-B9E5-7C65FE1927BB}" type="presOf" srcId="{AFEA0C68-0909-4C20-A1F5-75C4C8947174}" destId="{5D9BBA86-7F05-4D41-BB74-CD5F1A3C0812}" srcOrd="1" destOrd="0" presId="urn:microsoft.com/office/officeart/2005/8/layout/vList4"/>
    <dgm:cxn modelId="{0B2D0026-6DCA-4CA2-9179-CBE119A052D5}" type="presOf" srcId="{CF5E5F71-B5CB-4DA5-9927-EA73BF59569E}" destId="{C6A18C31-709A-421D-A102-FB6C5ED1FACD}" srcOrd="1" destOrd="2" presId="urn:microsoft.com/office/officeart/2005/8/layout/vList4"/>
    <dgm:cxn modelId="{00046E37-B83D-41D7-8630-C490C82C72FF}" srcId="{2158390E-E557-43A8-A694-45900494D066}" destId="{93CBB6B7-9EC5-498E-B010-88B95ADB4574}" srcOrd="0" destOrd="0" parTransId="{959671D1-147A-4918-A99D-7806D7A32E7E}" sibTransId="{B7AB8636-5B4B-4667-9C68-066F1779620B}"/>
    <dgm:cxn modelId="{0C5E44EA-D8BB-42FB-B0A7-CE10490C5701}" srcId="{57C80232-7F2D-4F8A-B007-B545F04216FD}" destId="{8E5ABA05-D2E8-4442-ABBB-7F08CD474F6B}" srcOrd="2" destOrd="0" parTransId="{3D1AC37F-C6EF-42B8-BE0F-4D42CBE49B23}" sibTransId="{BB3A8F05-A151-4C67-9996-49331DA833D6}"/>
    <dgm:cxn modelId="{DB8FCD20-5CF0-4218-B6BC-A1154C2161D5}" srcId="{2158390E-E557-43A8-A694-45900494D066}" destId="{61AFA1C7-E41A-48C1-96B9-6DEE916C8F8E}" srcOrd="2" destOrd="0" parTransId="{ED6063ED-253F-4303-A928-67F379806D0E}" sibTransId="{FA445333-2D1E-49FA-A1BB-9CF071D4FBA6}"/>
    <dgm:cxn modelId="{B1533F17-F2B2-43C3-B4CF-56705F57B951}" type="presOf" srcId="{8E5ABA05-D2E8-4442-ABBB-7F08CD474F6B}" destId="{D73BDA00-F765-4769-8F5D-8C84BDB1B914}" srcOrd="1" destOrd="0" presId="urn:microsoft.com/office/officeart/2005/8/layout/vList4"/>
    <dgm:cxn modelId="{C03DFE38-3894-4924-BBF6-2B687CDF97F0}" srcId="{57C80232-7F2D-4F8A-B007-B545F04216FD}" destId="{136DFA86-0937-4F2F-9365-E677702EA750}" srcOrd="4" destOrd="0" parTransId="{884A0499-357D-4CB6-930D-9C68758FA3F9}" sibTransId="{6EC461CB-0D7A-41A7-9878-ECD54A952EA0}"/>
    <dgm:cxn modelId="{31740887-AD15-43B5-BBBA-4AEAF9D71609}" type="presOf" srcId="{1A0B6A5F-FB65-494A-AA56-2BD6760FD01E}" destId="{E869C524-D5B9-458E-B4B6-360195C87C4B}" srcOrd="0" destOrd="2" presId="urn:microsoft.com/office/officeart/2005/8/layout/vList4"/>
    <dgm:cxn modelId="{007757C0-4630-4865-824F-0E11579757C6}" srcId="{57C80232-7F2D-4F8A-B007-B545F04216FD}" destId="{2158390E-E557-43A8-A694-45900494D066}" srcOrd="1" destOrd="0" parTransId="{58A5D00C-74DC-46D0-8092-3D88B2B96433}" sibTransId="{94C84EE8-6131-41E1-BED9-7E7D9F3023E6}"/>
    <dgm:cxn modelId="{F73BB526-570A-4FB8-92AB-1B7854E27222}" type="presOf" srcId="{93CBB6B7-9EC5-498E-B010-88B95ADB4574}" destId="{C6A18C31-709A-421D-A102-FB6C5ED1FACD}" srcOrd="1" destOrd="1" presId="urn:microsoft.com/office/officeart/2005/8/layout/vList4"/>
    <dgm:cxn modelId="{9514B20E-F43E-4772-BFEF-755ADBACDCFC}" type="presOf" srcId="{8E5ABA05-D2E8-4442-ABBB-7F08CD474F6B}" destId="{A9773B49-7991-46D4-9C5E-F327534FC796}" srcOrd="0" destOrd="0" presId="urn:microsoft.com/office/officeart/2005/8/layout/vList4"/>
    <dgm:cxn modelId="{DE01FCD9-2F85-4DD5-9CB6-26B5C356EE1F}" type="presOf" srcId="{93CBB6B7-9EC5-498E-B010-88B95ADB4574}" destId="{A21D1621-07E7-4FBB-A3B8-923D312D05D3}" srcOrd="0" destOrd="1" presId="urn:microsoft.com/office/officeart/2005/8/layout/vList4"/>
    <dgm:cxn modelId="{170592D2-6A6A-4E9E-A850-65D58D0DE758}" srcId="{AFEA0C68-0909-4C20-A1F5-75C4C8947174}" destId="{335A640A-FF89-44AF-964D-9B6D1330C011}" srcOrd="0" destOrd="0" parTransId="{D13258DC-5FEB-4EF5-9E77-AE5F49B7B4E6}" sibTransId="{141ABDF9-9E84-4C89-B878-4EFEEE79B756}"/>
    <dgm:cxn modelId="{9F311276-1606-41BF-AE70-2A05954842FB}" srcId="{2158390E-E557-43A8-A694-45900494D066}" destId="{CF5E5F71-B5CB-4DA5-9927-EA73BF59569E}" srcOrd="1" destOrd="0" parTransId="{1E595F2D-8A95-4D6D-BCA9-08546BB3A282}" sibTransId="{66846115-F506-4FFE-B919-E304B024A9E8}"/>
    <dgm:cxn modelId="{29C9B49F-D231-4922-ABF6-CE97789E481B}" type="presOf" srcId="{61AFA1C7-E41A-48C1-96B9-6DEE916C8F8E}" destId="{A21D1621-07E7-4FBB-A3B8-923D312D05D3}" srcOrd="0" destOrd="3" presId="urn:microsoft.com/office/officeart/2005/8/layout/vList4"/>
    <dgm:cxn modelId="{DFF2DCBD-D0FE-44F2-A590-8D2B05956D20}" type="presOf" srcId="{6F04EB42-2A3A-4676-BA65-2AF10BF5DDC6}" destId="{2F3B61FA-50ED-47CA-8FA3-1BD934A417B8}" srcOrd="0" destOrd="0" presId="urn:microsoft.com/office/officeart/2005/8/layout/vList4"/>
    <dgm:cxn modelId="{B6AAC9F5-05D9-4ABD-AA70-B851C242730D}" type="presOf" srcId="{57C80232-7F2D-4F8A-B007-B545F04216FD}" destId="{D5A068D6-7502-44D8-976B-ECEE4DD334F8}" srcOrd="0" destOrd="0" presId="urn:microsoft.com/office/officeart/2005/8/layout/vList4"/>
    <dgm:cxn modelId="{503FA301-BA53-4430-B23F-2D95485C1B14}" type="presOf" srcId="{1A0B6A5F-FB65-494A-AA56-2BD6760FD01E}" destId="{5D9BBA86-7F05-4D41-BB74-CD5F1A3C0812}" srcOrd="1" destOrd="2" presId="urn:microsoft.com/office/officeart/2005/8/layout/vList4"/>
    <dgm:cxn modelId="{765ED63C-95F1-48AF-A178-41DE4EFD2ADB}" type="presOf" srcId="{335A640A-FF89-44AF-964D-9B6D1330C011}" destId="{5D9BBA86-7F05-4D41-BB74-CD5F1A3C0812}" srcOrd="1" destOrd="1" presId="urn:microsoft.com/office/officeart/2005/8/layout/vList4"/>
    <dgm:cxn modelId="{57C26DB5-6E1B-4362-B56C-7BCBC3B22CBB}" type="presOf" srcId="{136DFA86-0937-4F2F-9365-E677702EA750}" destId="{7D536E05-46EF-4A67-BC05-FE232B639120}" srcOrd="0" destOrd="0" presId="urn:microsoft.com/office/officeart/2005/8/layout/vList4"/>
    <dgm:cxn modelId="{5265C2A2-3230-4DCB-99C2-9B33E57902F1}" type="presOf" srcId="{61AFA1C7-E41A-48C1-96B9-6DEE916C8F8E}" destId="{C6A18C31-709A-421D-A102-FB6C5ED1FACD}" srcOrd="1" destOrd="3" presId="urn:microsoft.com/office/officeart/2005/8/layout/vList4"/>
    <dgm:cxn modelId="{02868DCB-AD52-4C8F-A28C-B99486303ADB}" type="presOf" srcId="{335A640A-FF89-44AF-964D-9B6D1330C011}" destId="{E869C524-D5B9-458E-B4B6-360195C87C4B}" srcOrd="0" destOrd="1" presId="urn:microsoft.com/office/officeart/2005/8/layout/vList4"/>
    <dgm:cxn modelId="{AF1BE0F3-EB7E-418F-A3C3-21BD49F612D1}" srcId="{AFEA0C68-0909-4C20-A1F5-75C4C8947174}" destId="{1A0B6A5F-FB65-494A-AA56-2BD6760FD01E}" srcOrd="1" destOrd="0" parTransId="{5D7F7006-A3F3-4089-8E72-47CC95C4EC86}" sibTransId="{84572401-52F0-40F3-81FA-FC5FCFD0D8DF}"/>
    <dgm:cxn modelId="{7BE7BE1C-B56B-48C2-B4CE-FFF45C4139F8}" type="presOf" srcId="{AFEA0C68-0909-4C20-A1F5-75C4C8947174}" destId="{E869C524-D5B9-458E-B4B6-360195C87C4B}" srcOrd="0" destOrd="0" presId="urn:microsoft.com/office/officeart/2005/8/layout/vList4"/>
    <dgm:cxn modelId="{48A1D9F6-0803-49EF-AFF1-1465069CFCE2}" type="presOf" srcId="{2158390E-E557-43A8-A694-45900494D066}" destId="{A21D1621-07E7-4FBB-A3B8-923D312D05D3}" srcOrd="0" destOrd="0" presId="urn:microsoft.com/office/officeart/2005/8/layout/vList4"/>
    <dgm:cxn modelId="{226C4F7D-26DE-4EB2-9F64-50F484660FE4}" type="presParOf" srcId="{D5A068D6-7502-44D8-976B-ECEE4DD334F8}" destId="{B4F28763-F522-4F7F-ADD9-424FA488D332}" srcOrd="0" destOrd="0" presId="urn:microsoft.com/office/officeart/2005/8/layout/vList4"/>
    <dgm:cxn modelId="{DCDD8468-98B2-4A74-80CF-03064DA993CC}" type="presParOf" srcId="{B4F28763-F522-4F7F-ADD9-424FA488D332}" destId="{E869C524-D5B9-458E-B4B6-360195C87C4B}" srcOrd="0" destOrd="0" presId="urn:microsoft.com/office/officeart/2005/8/layout/vList4"/>
    <dgm:cxn modelId="{F9A0DE2A-09A5-4A64-A0C7-3492D3062E1D}" type="presParOf" srcId="{B4F28763-F522-4F7F-ADD9-424FA488D332}" destId="{98AB2EEC-9AD2-433E-A38B-DD75C075B928}" srcOrd="1" destOrd="0" presId="urn:microsoft.com/office/officeart/2005/8/layout/vList4"/>
    <dgm:cxn modelId="{E5C1ECC3-37B5-424E-BF6D-F149FCC9C653}" type="presParOf" srcId="{B4F28763-F522-4F7F-ADD9-424FA488D332}" destId="{5D9BBA86-7F05-4D41-BB74-CD5F1A3C0812}" srcOrd="2" destOrd="0" presId="urn:microsoft.com/office/officeart/2005/8/layout/vList4"/>
    <dgm:cxn modelId="{C7CC06E0-3FD5-4698-A581-9920FE1513D3}" type="presParOf" srcId="{D5A068D6-7502-44D8-976B-ECEE4DD334F8}" destId="{64D10F6D-014A-411E-8611-2C0A088E95F1}" srcOrd="1" destOrd="0" presId="urn:microsoft.com/office/officeart/2005/8/layout/vList4"/>
    <dgm:cxn modelId="{3D247971-BF7F-4E36-B2C3-ACF37973C9B7}" type="presParOf" srcId="{D5A068D6-7502-44D8-976B-ECEE4DD334F8}" destId="{C80F36E1-9847-4EAC-BC67-BA9E4714F7D7}" srcOrd="2" destOrd="0" presId="urn:microsoft.com/office/officeart/2005/8/layout/vList4"/>
    <dgm:cxn modelId="{F6205996-FA23-4739-AAC3-7AD5E4443E93}" type="presParOf" srcId="{C80F36E1-9847-4EAC-BC67-BA9E4714F7D7}" destId="{A21D1621-07E7-4FBB-A3B8-923D312D05D3}" srcOrd="0" destOrd="0" presId="urn:microsoft.com/office/officeart/2005/8/layout/vList4"/>
    <dgm:cxn modelId="{DF82B2E2-D0B7-4D2B-BF36-C8E4EF0194A9}" type="presParOf" srcId="{C80F36E1-9847-4EAC-BC67-BA9E4714F7D7}" destId="{E8C0BF5C-EEC1-4C28-8745-D39D44BC3B0D}" srcOrd="1" destOrd="0" presId="urn:microsoft.com/office/officeart/2005/8/layout/vList4"/>
    <dgm:cxn modelId="{6AE08B9B-8736-4905-9DFE-35E77F3BD4F6}" type="presParOf" srcId="{C80F36E1-9847-4EAC-BC67-BA9E4714F7D7}" destId="{C6A18C31-709A-421D-A102-FB6C5ED1FACD}" srcOrd="2" destOrd="0" presId="urn:microsoft.com/office/officeart/2005/8/layout/vList4"/>
    <dgm:cxn modelId="{41D296FF-6C4F-498C-A337-4E09139BA437}" type="presParOf" srcId="{D5A068D6-7502-44D8-976B-ECEE4DD334F8}" destId="{52CA9838-12EA-4CCD-82AA-05FCFCE277EF}" srcOrd="3" destOrd="0" presId="urn:microsoft.com/office/officeart/2005/8/layout/vList4"/>
    <dgm:cxn modelId="{5B4B023F-803A-4582-B771-110CF6FA74EB}" type="presParOf" srcId="{D5A068D6-7502-44D8-976B-ECEE4DD334F8}" destId="{14A40570-9BDA-4476-9454-175F69AD6579}" srcOrd="4" destOrd="0" presId="urn:microsoft.com/office/officeart/2005/8/layout/vList4"/>
    <dgm:cxn modelId="{99EFDED5-972E-4A73-BA5C-026578F705FE}" type="presParOf" srcId="{14A40570-9BDA-4476-9454-175F69AD6579}" destId="{A9773B49-7991-46D4-9C5E-F327534FC796}" srcOrd="0" destOrd="0" presId="urn:microsoft.com/office/officeart/2005/8/layout/vList4"/>
    <dgm:cxn modelId="{D194E60E-05AA-4B6E-9361-C20EB713DEDC}" type="presParOf" srcId="{14A40570-9BDA-4476-9454-175F69AD6579}" destId="{418A64C6-7DF8-4D24-B7DC-ED86F95274DF}" srcOrd="1" destOrd="0" presId="urn:microsoft.com/office/officeart/2005/8/layout/vList4"/>
    <dgm:cxn modelId="{2811F168-76B2-499E-9CCF-244381D00ACB}" type="presParOf" srcId="{14A40570-9BDA-4476-9454-175F69AD6579}" destId="{D73BDA00-F765-4769-8F5D-8C84BDB1B914}" srcOrd="2" destOrd="0" presId="urn:microsoft.com/office/officeart/2005/8/layout/vList4"/>
    <dgm:cxn modelId="{ECDCD230-16FE-4AD2-A6F9-8113696B65E8}" type="presParOf" srcId="{D5A068D6-7502-44D8-976B-ECEE4DD334F8}" destId="{36AFF54C-6A3B-490F-AFC0-65C4E67F7AEA}" srcOrd="5" destOrd="0" presId="urn:microsoft.com/office/officeart/2005/8/layout/vList4"/>
    <dgm:cxn modelId="{7234859E-116B-4299-B01B-1EA81CF9DAF0}" type="presParOf" srcId="{D5A068D6-7502-44D8-976B-ECEE4DD334F8}" destId="{84EE4899-37CB-4EFF-85AF-F25B8A25D5BA}" srcOrd="6" destOrd="0" presId="urn:microsoft.com/office/officeart/2005/8/layout/vList4"/>
    <dgm:cxn modelId="{BF4561FC-F693-4E9A-80F5-8B22B56FED00}" type="presParOf" srcId="{84EE4899-37CB-4EFF-85AF-F25B8A25D5BA}" destId="{2F3B61FA-50ED-47CA-8FA3-1BD934A417B8}" srcOrd="0" destOrd="0" presId="urn:microsoft.com/office/officeart/2005/8/layout/vList4"/>
    <dgm:cxn modelId="{10343216-C324-492D-ACBF-C2A4401BAAF4}" type="presParOf" srcId="{84EE4899-37CB-4EFF-85AF-F25B8A25D5BA}" destId="{AE466998-9483-4D74-8F92-F7DF2EC09C68}" srcOrd="1" destOrd="0" presId="urn:microsoft.com/office/officeart/2005/8/layout/vList4"/>
    <dgm:cxn modelId="{8D07828F-E413-47B2-BE6F-7AF735C43D99}" type="presParOf" srcId="{84EE4899-37CB-4EFF-85AF-F25B8A25D5BA}" destId="{19173363-5098-4A70-AA77-180ACD0D8317}" srcOrd="2" destOrd="0" presId="urn:microsoft.com/office/officeart/2005/8/layout/vList4"/>
    <dgm:cxn modelId="{CF19B6B3-C953-4D3F-811D-177548343643}" type="presParOf" srcId="{D5A068D6-7502-44D8-976B-ECEE4DD334F8}" destId="{8E8B1B4F-AC1D-4236-806E-1B5905EBE9A9}" srcOrd="7" destOrd="0" presId="urn:microsoft.com/office/officeart/2005/8/layout/vList4"/>
    <dgm:cxn modelId="{FE8B07B0-E874-400A-AF61-A15864FA6C68}" type="presParOf" srcId="{D5A068D6-7502-44D8-976B-ECEE4DD334F8}" destId="{B2B8BA2E-7E9D-4237-B2BA-DC6DD28BC74A}" srcOrd="8" destOrd="0" presId="urn:microsoft.com/office/officeart/2005/8/layout/vList4"/>
    <dgm:cxn modelId="{093549A0-9BF4-4E9B-8D73-FD37540F949B}" type="presParOf" srcId="{B2B8BA2E-7E9D-4237-B2BA-DC6DD28BC74A}" destId="{7D536E05-46EF-4A67-BC05-FE232B639120}" srcOrd="0" destOrd="0" presId="urn:microsoft.com/office/officeart/2005/8/layout/vList4"/>
    <dgm:cxn modelId="{C908FFB2-9EB2-4B3D-B30E-C6476FAA1CA6}" type="presParOf" srcId="{B2B8BA2E-7E9D-4237-B2BA-DC6DD28BC74A}" destId="{BA11E434-4D86-4BBA-AACE-0D176DE55F10}" srcOrd="1" destOrd="0" presId="urn:microsoft.com/office/officeart/2005/8/layout/vList4"/>
    <dgm:cxn modelId="{73E7ACF8-778A-41C9-A8CC-4A67187D1207}" type="presParOf" srcId="{B2B8BA2E-7E9D-4237-B2BA-DC6DD28BC74A}" destId="{A420CA6A-8E3D-4C01-A149-2CD6511EBCA6}"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4C9B40-5CD1-432B-ADC9-299E8A6C511C}"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zh-TW" altLang="en-US"/>
        </a:p>
      </dgm:t>
    </dgm:pt>
    <dgm:pt modelId="{DD489301-2D8E-409B-8FB5-46318A877E5A}">
      <dgm:prSet phldrT="[文字]" custT="1"/>
      <dgm:spPr/>
      <dgm:t>
        <a:bodyPr/>
        <a:lstStyle/>
        <a:p>
          <a:r>
            <a:rPr lang="zh-TW" altLang="en-US" sz="2400" dirty="0" smtClean="0">
              <a:latin typeface="標楷體" pitchFamily="65" charset="-120"/>
              <a:ea typeface="標楷體" pitchFamily="65" charset="-120"/>
            </a:rPr>
            <a:t>應在總公司開立</a:t>
          </a:r>
          <a:endParaRPr lang="zh-TW" altLang="en-US" sz="2400" dirty="0">
            <a:latin typeface="標楷體" pitchFamily="65" charset="-120"/>
            <a:ea typeface="標楷體" pitchFamily="65" charset="-120"/>
          </a:endParaRPr>
        </a:p>
      </dgm:t>
    </dgm:pt>
    <dgm:pt modelId="{796CA604-EA11-4B00-B400-E4F270CC832F}" type="parTrans" cxnId="{616B8E83-6352-4CA5-9A4A-4E4A1E174CF0}">
      <dgm:prSet/>
      <dgm:spPr/>
      <dgm:t>
        <a:bodyPr/>
        <a:lstStyle/>
        <a:p>
          <a:endParaRPr lang="zh-TW" altLang="en-US" sz="2400">
            <a:latin typeface="標楷體" pitchFamily="65" charset="-120"/>
            <a:ea typeface="標楷體" pitchFamily="65" charset="-120"/>
          </a:endParaRPr>
        </a:p>
      </dgm:t>
    </dgm:pt>
    <dgm:pt modelId="{A9F620AE-9847-4082-9C27-38254974DDF7}" type="sibTrans" cxnId="{616B8E83-6352-4CA5-9A4A-4E4A1E174CF0}">
      <dgm:prSet/>
      <dgm:spPr/>
      <dgm:t>
        <a:bodyPr/>
        <a:lstStyle/>
        <a:p>
          <a:endParaRPr lang="zh-TW" altLang="en-US" sz="2400">
            <a:latin typeface="標楷體" pitchFamily="65" charset="-120"/>
            <a:ea typeface="標楷體" pitchFamily="65" charset="-120"/>
          </a:endParaRPr>
        </a:p>
      </dgm:t>
    </dgm:pt>
    <dgm:pt modelId="{C4015343-EC8C-4F58-B88C-F4CCB1F25583}">
      <dgm:prSet phldrT="[文字]" custT="1"/>
      <dgm:spPr/>
      <dgm:t>
        <a:bodyPr/>
        <a:lstStyle/>
        <a:p>
          <a:r>
            <a:rPr lang="zh-TW" altLang="en-US" sz="1800" dirty="0" smtClean="0">
              <a:latin typeface="標楷體" pitchFamily="65" charset="-120"/>
              <a:ea typeface="標楷體" pitchFamily="65" charset="-120"/>
            </a:rPr>
            <a:t>兼採「經紀業務」及「財富管理業務」者，得開立二個調節專戶。</a:t>
          </a:r>
          <a:endParaRPr lang="zh-TW" altLang="en-US" sz="1800" dirty="0">
            <a:latin typeface="標楷體" pitchFamily="65" charset="-120"/>
            <a:ea typeface="標楷體" pitchFamily="65" charset="-120"/>
          </a:endParaRPr>
        </a:p>
      </dgm:t>
    </dgm:pt>
    <dgm:pt modelId="{CBA1662C-079D-4185-BF65-18A20AB0F745}" type="parTrans" cxnId="{4B08860C-9D78-4373-B879-53C5E4CF956C}">
      <dgm:prSet/>
      <dgm:spPr/>
      <dgm:t>
        <a:bodyPr/>
        <a:lstStyle/>
        <a:p>
          <a:endParaRPr lang="zh-TW" altLang="en-US" sz="2400">
            <a:latin typeface="標楷體" pitchFamily="65" charset="-120"/>
            <a:ea typeface="標楷體" pitchFamily="65" charset="-120"/>
          </a:endParaRPr>
        </a:p>
      </dgm:t>
    </dgm:pt>
    <dgm:pt modelId="{62D89B37-42D2-45F2-9C1B-18B7B24265E8}" type="sibTrans" cxnId="{4B08860C-9D78-4373-B879-53C5E4CF956C}">
      <dgm:prSet/>
      <dgm:spPr/>
      <dgm:t>
        <a:bodyPr/>
        <a:lstStyle/>
        <a:p>
          <a:endParaRPr lang="zh-TW" altLang="en-US" sz="2400">
            <a:latin typeface="標楷體" pitchFamily="65" charset="-120"/>
            <a:ea typeface="標楷體" pitchFamily="65" charset="-120"/>
          </a:endParaRPr>
        </a:p>
      </dgm:t>
    </dgm:pt>
    <dgm:pt modelId="{7029D59E-FF1C-4978-80DA-3030B5E80438}">
      <dgm:prSet phldrT="[文字]" custT="1"/>
      <dgm:spPr/>
      <dgm:t>
        <a:bodyPr/>
        <a:lstStyle/>
        <a:p>
          <a:r>
            <a:rPr lang="zh-TW" altLang="en-US" sz="2400" dirty="0" smtClean="0">
              <a:latin typeface="標楷體" pitchFamily="65" charset="-120"/>
              <a:ea typeface="標楷體" pitchFamily="65" charset="-120"/>
            </a:rPr>
            <a:t>調節零股</a:t>
          </a:r>
          <a:endParaRPr lang="zh-TW" altLang="en-US" sz="2400" dirty="0">
            <a:latin typeface="標楷體" pitchFamily="65" charset="-120"/>
            <a:ea typeface="標楷體" pitchFamily="65" charset="-120"/>
          </a:endParaRPr>
        </a:p>
      </dgm:t>
    </dgm:pt>
    <dgm:pt modelId="{B5624CE3-EEBC-4D78-97A8-F976C1AACB4E}" type="parTrans" cxnId="{6F8F085F-0437-4AC5-905C-7B812EBF1CB0}">
      <dgm:prSet/>
      <dgm:spPr/>
      <dgm:t>
        <a:bodyPr/>
        <a:lstStyle/>
        <a:p>
          <a:endParaRPr lang="zh-TW" altLang="en-US" sz="2400">
            <a:latin typeface="標楷體" pitchFamily="65" charset="-120"/>
            <a:ea typeface="標楷體" pitchFamily="65" charset="-120"/>
          </a:endParaRPr>
        </a:p>
      </dgm:t>
    </dgm:pt>
    <dgm:pt modelId="{E91B5CA9-8649-4FCA-AFF3-2A711B1C6D97}" type="sibTrans" cxnId="{6F8F085F-0437-4AC5-905C-7B812EBF1CB0}">
      <dgm:prSet/>
      <dgm:spPr/>
      <dgm:t>
        <a:bodyPr/>
        <a:lstStyle/>
        <a:p>
          <a:endParaRPr lang="zh-TW" altLang="en-US" sz="2400">
            <a:latin typeface="標楷體" pitchFamily="65" charset="-120"/>
            <a:ea typeface="標楷體" pitchFamily="65" charset="-120"/>
          </a:endParaRPr>
        </a:p>
      </dgm:t>
    </dgm:pt>
    <dgm:pt modelId="{654608AF-7015-4DE5-ABD4-584A3771BA1A}">
      <dgm:prSet phldrT="[文字]" custT="1"/>
      <dgm:spPr/>
      <dgm:t>
        <a:bodyPr/>
        <a:lstStyle/>
        <a:p>
          <a:r>
            <a:rPr lang="zh-TW" altLang="en-US" sz="1800" dirty="0" smtClean="0">
              <a:latin typeface="標楷體" pitchFamily="65" charset="-120"/>
              <a:ea typeface="標楷體" pitchFamily="65" charset="-120"/>
            </a:rPr>
            <a:t>分配定期定額綜合交易帳戶買進成交後未滿</a:t>
          </a:r>
          <a:r>
            <a:rPr lang="en-US" altLang="zh-TW" sz="1800" dirty="0" smtClean="0">
              <a:latin typeface="標楷體" pitchFamily="65" charset="-120"/>
              <a:ea typeface="標楷體" pitchFamily="65" charset="-120"/>
            </a:rPr>
            <a:t>1</a:t>
          </a:r>
          <a:r>
            <a:rPr lang="zh-TW" altLang="en-US" sz="1800" dirty="0" smtClean="0">
              <a:latin typeface="標楷體" pitchFamily="65" charset="-120"/>
              <a:ea typeface="標楷體" pitchFamily="65" charset="-120"/>
            </a:rPr>
            <a:t>交易單位證券數量。</a:t>
          </a:r>
          <a:endParaRPr lang="zh-TW" altLang="en-US" sz="1800" dirty="0">
            <a:latin typeface="標楷體" pitchFamily="65" charset="-120"/>
            <a:ea typeface="標楷體" pitchFamily="65" charset="-120"/>
          </a:endParaRPr>
        </a:p>
      </dgm:t>
    </dgm:pt>
    <dgm:pt modelId="{2428387B-6B6B-436B-A57A-EA062D055EA4}" type="parTrans" cxnId="{16546729-5167-4297-8489-A50C3491761C}">
      <dgm:prSet/>
      <dgm:spPr/>
      <dgm:t>
        <a:bodyPr/>
        <a:lstStyle/>
        <a:p>
          <a:endParaRPr lang="zh-TW" altLang="en-US" sz="2400">
            <a:latin typeface="標楷體" pitchFamily="65" charset="-120"/>
            <a:ea typeface="標楷體" pitchFamily="65" charset="-120"/>
          </a:endParaRPr>
        </a:p>
      </dgm:t>
    </dgm:pt>
    <dgm:pt modelId="{1488A4B6-4FD4-49C3-8124-C9FFFD1B51A7}" type="sibTrans" cxnId="{16546729-5167-4297-8489-A50C3491761C}">
      <dgm:prSet/>
      <dgm:spPr/>
      <dgm:t>
        <a:bodyPr/>
        <a:lstStyle/>
        <a:p>
          <a:endParaRPr lang="zh-TW" altLang="en-US" sz="2400">
            <a:latin typeface="標楷體" pitchFamily="65" charset="-120"/>
            <a:ea typeface="標楷體" pitchFamily="65" charset="-120"/>
          </a:endParaRPr>
        </a:p>
      </dgm:t>
    </dgm:pt>
    <dgm:pt modelId="{DA8DC9BC-8623-40DD-9752-7C8DE32B6577}">
      <dgm:prSet phldrT="[文字]" custT="1"/>
      <dgm:spPr/>
      <dgm:t>
        <a:bodyPr/>
        <a:lstStyle/>
        <a:p>
          <a:r>
            <a:rPr lang="zh-TW" altLang="en-US" sz="1800" dirty="0" smtClean="0">
              <a:latin typeface="標楷體" pitchFamily="65" charset="-120"/>
              <a:ea typeface="標楷體" pitchFamily="65" charset="-120"/>
            </a:rPr>
            <a:t>成交日分配同種類有價證券至調節專戶有超過一千股之情形者，就超過之數量應於成交日後次二營業日前以該調節專戶進行轉賣。</a:t>
          </a:r>
          <a:endParaRPr lang="zh-TW" altLang="en-US" sz="1800" dirty="0">
            <a:latin typeface="標楷體" pitchFamily="65" charset="-120"/>
            <a:ea typeface="標楷體" pitchFamily="65" charset="-120"/>
          </a:endParaRPr>
        </a:p>
      </dgm:t>
    </dgm:pt>
    <dgm:pt modelId="{9E6F94FE-E124-45C4-949B-C7813DF2C8DB}" type="parTrans" cxnId="{6D4A8F10-39AE-483E-B527-A5AB568C1608}">
      <dgm:prSet/>
      <dgm:spPr/>
      <dgm:t>
        <a:bodyPr/>
        <a:lstStyle/>
        <a:p>
          <a:endParaRPr lang="zh-TW" altLang="en-US" sz="2400">
            <a:latin typeface="標楷體" pitchFamily="65" charset="-120"/>
            <a:ea typeface="標楷體" pitchFamily="65" charset="-120"/>
          </a:endParaRPr>
        </a:p>
      </dgm:t>
    </dgm:pt>
    <dgm:pt modelId="{CF96C570-A304-460A-AC10-6FEE14269559}" type="sibTrans" cxnId="{6D4A8F10-39AE-483E-B527-A5AB568C1608}">
      <dgm:prSet/>
      <dgm:spPr/>
      <dgm:t>
        <a:bodyPr/>
        <a:lstStyle/>
        <a:p>
          <a:endParaRPr lang="zh-TW" altLang="en-US" sz="2400">
            <a:latin typeface="標楷體" pitchFamily="65" charset="-120"/>
            <a:ea typeface="標楷體" pitchFamily="65" charset="-120"/>
          </a:endParaRPr>
        </a:p>
      </dgm:t>
    </dgm:pt>
    <dgm:pt modelId="{98FC65AD-86EC-4960-B22C-8F808008B537}">
      <dgm:prSet phldrT="[文字]" custT="1"/>
      <dgm:spPr/>
      <dgm:t>
        <a:bodyPr/>
        <a:lstStyle/>
        <a:p>
          <a:r>
            <a:rPr lang="zh-TW" altLang="en-US" sz="2000" dirty="0" smtClean="0">
              <a:latin typeface="標楷體" pitchFamily="65" charset="-120"/>
              <a:ea typeface="標楷體" pitchFamily="65" charset="-120"/>
            </a:rPr>
            <a:t>不得申報錯帳、違約、遲延交割及更正帳號等作業</a:t>
          </a:r>
          <a:endParaRPr lang="zh-TW" altLang="en-US" sz="2000" dirty="0">
            <a:latin typeface="標楷體" pitchFamily="65" charset="-120"/>
            <a:ea typeface="標楷體" pitchFamily="65" charset="-120"/>
          </a:endParaRPr>
        </a:p>
      </dgm:t>
    </dgm:pt>
    <dgm:pt modelId="{93599888-E65C-4327-89B7-CAF4142E6185}" type="parTrans" cxnId="{25C1E178-8F47-4D48-9300-C9413D7A8656}">
      <dgm:prSet/>
      <dgm:spPr/>
      <dgm:t>
        <a:bodyPr/>
        <a:lstStyle/>
        <a:p>
          <a:endParaRPr lang="zh-TW" altLang="en-US" sz="2400">
            <a:latin typeface="標楷體" pitchFamily="65" charset="-120"/>
            <a:ea typeface="標楷體" pitchFamily="65" charset="-120"/>
          </a:endParaRPr>
        </a:p>
      </dgm:t>
    </dgm:pt>
    <dgm:pt modelId="{55D88217-58D4-476F-A234-A419DCB641C9}" type="sibTrans" cxnId="{25C1E178-8F47-4D48-9300-C9413D7A8656}">
      <dgm:prSet/>
      <dgm:spPr/>
      <dgm:t>
        <a:bodyPr/>
        <a:lstStyle/>
        <a:p>
          <a:endParaRPr lang="zh-TW" altLang="en-US" sz="2400">
            <a:latin typeface="標楷體" pitchFamily="65" charset="-120"/>
            <a:ea typeface="標楷體" pitchFamily="65" charset="-120"/>
          </a:endParaRPr>
        </a:p>
      </dgm:t>
    </dgm:pt>
    <dgm:pt modelId="{1B09BC85-7A45-4CEE-87FC-D3785B8E85E7}">
      <dgm:prSet phldrT="[文字]" custT="1"/>
      <dgm:spPr/>
      <dgm:t>
        <a:bodyPr/>
        <a:lstStyle/>
        <a:p>
          <a:r>
            <a:rPr lang="zh-TW" altLang="en-US" sz="1800" dirty="0" smtClean="0">
              <a:latin typeface="標楷體" pitchFamily="65" charset="-120"/>
              <a:ea typeface="標楷體" pitchFamily="65" charset="-120"/>
            </a:rPr>
            <a:t>調節專戶之同種類有價證券得因各成交日分配零股之累積而超過一千股。</a:t>
          </a:r>
          <a:endParaRPr lang="zh-TW" altLang="en-US" sz="1800" dirty="0">
            <a:latin typeface="標楷體" pitchFamily="65" charset="-120"/>
            <a:ea typeface="標楷體" pitchFamily="65" charset="-120"/>
          </a:endParaRPr>
        </a:p>
      </dgm:t>
    </dgm:pt>
    <dgm:pt modelId="{07B7B601-E366-4F0D-861C-220FF471928B}" type="parTrans" cxnId="{9157865A-7BC4-4F3E-9401-5E0CE5FCFD82}">
      <dgm:prSet/>
      <dgm:spPr/>
      <dgm:t>
        <a:bodyPr/>
        <a:lstStyle/>
        <a:p>
          <a:endParaRPr lang="zh-TW" altLang="en-US" sz="2400">
            <a:latin typeface="標楷體" pitchFamily="65" charset="-120"/>
            <a:ea typeface="標楷體" pitchFamily="65" charset="-120"/>
          </a:endParaRPr>
        </a:p>
      </dgm:t>
    </dgm:pt>
    <dgm:pt modelId="{9048C404-6999-411E-855B-2C1B0E6A5DA0}" type="sibTrans" cxnId="{9157865A-7BC4-4F3E-9401-5E0CE5FCFD82}">
      <dgm:prSet/>
      <dgm:spPr/>
      <dgm:t>
        <a:bodyPr/>
        <a:lstStyle/>
        <a:p>
          <a:endParaRPr lang="zh-TW" altLang="en-US" sz="2400">
            <a:latin typeface="標楷體" pitchFamily="65" charset="-120"/>
            <a:ea typeface="標楷體" pitchFamily="65" charset="-120"/>
          </a:endParaRPr>
        </a:p>
      </dgm:t>
    </dgm:pt>
    <dgm:pt modelId="{08AB72C0-59AD-420A-963C-310486C42DC1}">
      <dgm:prSet phldrT="[文字]" custT="1"/>
      <dgm:spPr/>
      <dgm:t>
        <a:bodyPr/>
        <a:lstStyle/>
        <a:p>
          <a:r>
            <a:rPr lang="zh-TW" sz="1800" dirty="0" smtClean="0">
              <a:latin typeface="標楷體" pitchFamily="65" charset="-120"/>
              <a:ea typeface="標楷體" pitchFamily="65" charset="-120"/>
            </a:rPr>
            <a:t>本國證券商總公司帳號為</a:t>
          </a:r>
          <a:r>
            <a:rPr lang="en-US" sz="1800" dirty="0" smtClean="0">
              <a:latin typeface="標楷體" pitchFamily="65" charset="-120"/>
              <a:ea typeface="標楷體" pitchFamily="65" charset="-120"/>
            </a:rPr>
            <a:t>9899XX-</a:t>
          </a:r>
          <a:r>
            <a:rPr lang="zh-TW" sz="1800" dirty="0" smtClean="0">
              <a:latin typeface="標楷體" pitchFamily="65" charset="-120"/>
              <a:ea typeface="標楷體" pitchFamily="65" charset="-120"/>
            </a:rPr>
            <a:t>檢查碼；外國證券商在臺分公司帳號為</a:t>
          </a:r>
          <a:r>
            <a:rPr lang="en-US" sz="1800" dirty="0" smtClean="0">
              <a:latin typeface="標楷體" pitchFamily="65" charset="-120"/>
              <a:ea typeface="標楷體" pitchFamily="65" charset="-120"/>
            </a:rPr>
            <a:t>99899X-</a:t>
          </a:r>
          <a:r>
            <a:rPr lang="zh-TW" sz="1800" dirty="0" smtClean="0">
              <a:latin typeface="標楷體" pitchFamily="65" charset="-120"/>
              <a:ea typeface="標楷體" pitchFamily="65" charset="-120"/>
            </a:rPr>
            <a:t>檢查碼。</a:t>
          </a:r>
          <a:endParaRPr lang="zh-TW" altLang="en-US" sz="1800" dirty="0">
            <a:latin typeface="標楷體" pitchFamily="65" charset="-120"/>
            <a:ea typeface="標楷體" pitchFamily="65" charset="-120"/>
          </a:endParaRPr>
        </a:p>
      </dgm:t>
    </dgm:pt>
    <dgm:pt modelId="{51090AD2-9680-4F3B-AC72-27D03B3728FF}" type="parTrans" cxnId="{1B84110D-E695-4855-A623-13E76160A46A}">
      <dgm:prSet/>
      <dgm:spPr/>
      <dgm:t>
        <a:bodyPr/>
        <a:lstStyle/>
        <a:p>
          <a:endParaRPr lang="zh-TW" altLang="en-US" sz="2400">
            <a:latin typeface="標楷體" pitchFamily="65" charset="-120"/>
            <a:ea typeface="標楷體" pitchFamily="65" charset="-120"/>
          </a:endParaRPr>
        </a:p>
      </dgm:t>
    </dgm:pt>
    <dgm:pt modelId="{A60927E8-34A8-4367-B27B-6C1B4C6B6C57}" type="sibTrans" cxnId="{1B84110D-E695-4855-A623-13E76160A46A}">
      <dgm:prSet/>
      <dgm:spPr/>
      <dgm:t>
        <a:bodyPr/>
        <a:lstStyle/>
        <a:p>
          <a:endParaRPr lang="zh-TW" altLang="en-US" sz="2400">
            <a:latin typeface="標楷體" pitchFamily="65" charset="-120"/>
            <a:ea typeface="標楷體" pitchFamily="65" charset="-120"/>
          </a:endParaRPr>
        </a:p>
      </dgm:t>
    </dgm:pt>
    <dgm:pt modelId="{182AE369-2F43-451E-B565-47A174DC6FC9}">
      <dgm:prSet phldrT="[文字]" custT="1"/>
      <dgm:spPr/>
      <dgm:t>
        <a:bodyPr/>
        <a:lstStyle/>
        <a:p>
          <a:r>
            <a:rPr lang="zh-TW" altLang="en-US" sz="2000" dirty="0" smtClean="0">
              <a:latin typeface="標楷體" pitchFamily="65" charset="-120"/>
              <a:ea typeface="標楷體" pitchFamily="65" charset="-120"/>
            </a:rPr>
            <a:t>僅得賣出，不得自行買進。</a:t>
          </a:r>
          <a:endParaRPr lang="zh-TW" altLang="en-US" sz="2000" dirty="0">
            <a:latin typeface="標楷體" pitchFamily="65" charset="-120"/>
            <a:ea typeface="標楷體" pitchFamily="65" charset="-120"/>
          </a:endParaRPr>
        </a:p>
      </dgm:t>
    </dgm:pt>
    <dgm:pt modelId="{C1B4F659-415A-47FD-B76C-79955ABF393C}" type="parTrans" cxnId="{9603CB16-7673-4EE1-BF78-A38F1E441EB6}">
      <dgm:prSet/>
      <dgm:spPr/>
      <dgm:t>
        <a:bodyPr/>
        <a:lstStyle/>
        <a:p>
          <a:endParaRPr lang="zh-TW" altLang="en-US"/>
        </a:p>
      </dgm:t>
    </dgm:pt>
    <dgm:pt modelId="{4E42BED7-87D0-4E37-A29B-64E3859FC1CE}" type="sibTrans" cxnId="{9603CB16-7673-4EE1-BF78-A38F1E441EB6}">
      <dgm:prSet/>
      <dgm:spPr/>
      <dgm:t>
        <a:bodyPr/>
        <a:lstStyle/>
        <a:p>
          <a:endParaRPr lang="zh-TW" altLang="en-US"/>
        </a:p>
      </dgm:t>
    </dgm:pt>
    <dgm:pt modelId="{DAAAB05E-88B5-45DA-AE76-D3B4E064E20D}" type="pres">
      <dgm:prSet presAssocID="{9A4C9B40-5CD1-432B-ADC9-299E8A6C511C}" presName="linear" presStyleCnt="0">
        <dgm:presLayoutVars>
          <dgm:dir/>
          <dgm:resizeHandles val="exact"/>
        </dgm:presLayoutVars>
      </dgm:prSet>
      <dgm:spPr/>
      <dgm:t>
        <a:bodyPr/>
        <a:lstStyle/>
        <a:p>
          <a:endParaRPr lang="zh-TW" altLang="en-US"/>
        </a:p>
      </dgm:t>
    </dgm:pt>
    <dgm:pt modelId="{5E248F9B-0C83-45BA-9C8F-2A467D0F0DD1}" type="pres">
      <dgm:prSet presAssocID="{DD489301-2D8E-409B-8FB5-46318A877E5A}" presName="comp" presStyleCnt="0"/>
      <dgm:spPr/>
    </dgm:pt>
    <dgm:pt modelId="{1B6B3D69-9EC0-42D1-B24C-D36747B6B8BA}" type="pres">
      <dgm:prSet presAssocID="{DD489301-2D8E-409B-8FB5-46318A877E5A}" presName="box" presStyleLbl="node1" presStyleIdx="0" presStyleCnt="4" custScaleY="219481" custLinFactNeighborX="764" custLinFactNeighborY="-11636"/>
      <dgm:spPr/>
      <dgm:t>
        <a:bodyPr/>
        <a:lstStyle/>
        <a:p>
          <a:endParaRPr lang="zh-TW" altLang="en-US"/>
        </a:p>
      </dgm:t>
    </dgm:pt>
    <dgm:pt modelId="{214CDCF5-BEEC-4185-B6F7-DE39CF933B11}" type="pres">
      <dgm:prSet presAssocID="{DD489301-2D8E-409B-8FB5-46318A877E5A}" presName="img" presStyleLbl="fgImgPlace1" presStyleIdx="0" presStyleCnt="4" custScaleX="69768" custScaleY="152627" custLinFactNeighborX="-11210" custLinFactNeighborY="-1364"/>
      <dgm:spPr>
        <a:blipFill rotWithShape="0">
          <a:blip xmlns:r="http://schemas.openxmlformats.org/officeDocument/2006/relationships" r:embed="rId1"/>
          <a:stretch>
            <a:fillRect/>
          </a:stretch>
        </a:blipFill>
      </dgm:spPr>
    </dgm:pt>
    <dgm:pt modelId="{D0E64E8E-5F4B-4E6C-970D-27137830FD32}" type="pres">
      <dgm:prSet presAssocID="{DD489301-2D8E-409B-8FB5-46318A877E5A}" presName="text" presStyleLbl="node1" presStyleIdx="0" presStyleCnt="4">
        <dgm:presLayoutVars>
          <dgm:bulletEnabled val="1"/>
        </dgm:presLayoutVars>
      </dgm:prSet>
      <dgm:spPr/>
      <dgm:t>
        <a:bodyPr/>
        <a:lstStyle/>
        <a:p>
          <a:endParaRPr lang="zh-TW" altLang="en-US"/>
        </a:p>
      </dgm:t>
    </dgm:pt>
    <dgm:pt modelId="{51FC5F40-637F-4D95-B9F8-4374F1EEEFA1}" type="pres">
      <dgm:prSet presAssocID="{A9F620AE-9847-4082-9C27-38254974DDF7}" presName="spacer" presStyleCnt="0"/>
      <dgm:spPr/>
    </dgm:pt>
    <dgm:pt modelId="{D3A77B6A-F004-4FE8-98F4-29CE46906D95}" type="pres">
      <dgm:prSet presAssocID="{7029D59E-FF1C-4978-80DA-3030B5E80438}" presName="comp" presStyleCnt="0"/>
      <dgm:spPr/>
    </dgm:pt>
    <dgm:pt modelId="{309BB576-8C7B-47BB-BA53-2CACDE05F4AC}" type="pres">
      <dgm:prSet presAssocID="{7029D59E-FF1C-4978-80DA-3030B5E80438}" presName="box" presStyleLbl="node1" presStyleIdx="1" presStyleCnt="4" custScaleY="322637"/>
      <dgm:spPr/>
      <dgm:t>
        <a:bodyPr/>
        <a:lstStyle/>
        <a:p>
          <a:endParaRPr lang="zh-TW" altLang="en-US"/>
        </a:p>
      </dgm:t>
    </dgm:pt>
    <dgm:pt modelId="{F798D04C-7963-4024-B751-9F7A939AEBA1}" type="pres">
      <dgm:prSet presAssocID="{7029D59E-FF1C-4978-80DA-3030B5E80438}" presName="img" presStyleLbl="fgImgPlace1" presStyleIdx="1" presStyleCnt="4" custScaleX="82077" custScaleY="187032" custLinFactNeighborX="-8321" custLinFactNeighborY="0"/>
      <dgm:spPr>
        <a:blipFill rotWithShape="0">
          <a:blip xmlns:r="http://schemas.openxmlformats.org/officeDocument/2006/relationships" r:embed="rId2"/>
          <a:stretch>
            <a:fillRect/>
          </a:stretch>
        </a:blipFill>
      </dgm:spPr>
    </dgm:pt>
    <dgm:pt modelId="{7BEBA391-26D8-448F-A92E-347E1258B217}" type="pres">
      <dgm:prSet presAssocID="{7029D59E-FF1C-4978-80DA-3030B5E80438}" presName="text" presStyleLbl="node1" presStyleIdx="1" presStyleCnt="4">
        <dgm:presLayoutVars>
          <dgm:bulletEnabled val="1"/>
        </dgm:presLayoutVars>
      </dgm:prSet>
      <dgm:spPr/>
      <dgm:t>
        <a:bodyPr/>
        <a:lstStyle/>
        <a:p>
          <a:endParaRPr lang="zh-TW" altLang="en-US"/>
        </a:p>
      </dgm:t>
    </dgm:pt>
    <dgm:pt modelId="{24C94A17-2303-4189-B6B5-13E8EEC2CF6C}" type="pres">
      <dgm:prSet presAssocID="{E91B5CA9-8649-4FCA-AFF3-2A711B1C6D97}" presName="spacer" presStyleCnt="0"/>
      <dgm:spPr/>
    </dgm:pt>
    <dgm:pt modelId="{CF563565-08E3-4A88-B413-16808CD7FB14}" type="pres">
      <dgm:prSet presAssocID="{98FC65AD-86EC-4960-B22C-8F808008B537}" presName="comp" presStyleCnt="0"/>
      <dgm:spPr/>
    </dgm:pt>
    <dgm:pt modelId="{0AC0B236-256C-4919-A6A8-2FF5707EB8FB}" type="pres">
      <dgm:prSet presAssocID="{98FC65AD-86EC-4960-B22C-8F808008B537}" presName="box" presStyleLbl="node1" presStyleIdx="2" presStyleCnt="4" custScaleY="62850"/>
      <dgm:spPr/>
      <dgm:t>
        <a:bodyPr/>
        <a:lstStyle/>
        <a:p>
          <a:endParaRPr lang="zh-TW" altLang="en-US"/>
        </a:p>
      </dgm:t>
    </dgm:pt>
    <dgm:pt modelId="{256BBE6C-9578-48D6-BF81-E6AB67DB1A2F}" type="pres">
      <dgm:prSet presAssocID="{98FC65AD-86EC-4960-B22C-8F808008B537}" presName="img" presStyleLbl="fgImgPlace1" presStyleIdx="2" presStyleCnt="4" custScaleX="37671" custScaleY="75231" custLinFactNeighborX="-7598" custLinFactNeighborY="-1057"/>
      <dgm:spPr>
        <a:blipFill rotWithShape="0">
          <a:blip xmlns:r="http://schemas.openxmlformats.org/officeDocument/2006/relationships" r:embed="rId3"/>
          <a:stretch>
            <a:fillRect/>
          </a:stretch>
        </a:blipFill>
      </dgm:spPr>
    </dgm:pt>
    <dgm:pt modelId="{67967EBE-267B-4B58-B942-1CE5297E0D1F}" type="pres">
      <dgm:prSet presAssocID="{98FC65AD-86EC-4960-B22C-8F808008B537}" presName="text" presStyleLbl="node1" presStyleIdx="2" presStyleCnt="4">
        <dgm:presLayoutVars>
          <dgm:bulletEnabled val="1"/>
        </dgm:presLayoutVars>
      </dgm:prSet>
      <dgm:spPr/>
      <dgm:t>
        <a:bodyPr/>
        <a:lstStyle/>
        <a:p>
          <a:endParaRPr lang="zh-TW" altLang="en-US"/>
        </a:p>
      </dgm:t>
    </dgm:pt>
    <dgm:pt modelId="{C218B881-6E82-4C0C-9EA2-658C76E8AA55}" type="pres">
      <dgm:prSet presAssocID="{55D88217-58D4-476F-A234-A419DCB641C9}" presName="spacer" presStyleCnt="0"/>
      <dgm:spPr/>
    </dgm:pt>
    <dgm:pt modelId="{4D203E4C-3464-4063-915A-E84F1202EACC}" type="pres">
      <dgm:prSet presAssocID="{182AE369-2F43-451E-B565-47A174DC6FC9}" presName="comp" presStyleCnt="0"/>
      <dgm:spPr/>
    </dgm:pt>
    <dgm:pt modelId="{B0739022-E2E6-445B-9449-5B12E1E42B69}" type="pres">
      <dgm:prSet presAssocID="{182AE369-2F43-451E-B565-47A174DC6FC9}" presName="box" presStyleLbl="node1" presStyleIdx="3" presStyleCnt="4" custScaleY="62807"/>
      <dgm:spPr/>
      <dgm:t>
        <a:bodyPr/>
        <a:lstStyle/>
        <a:p>
          <a:endParaRPr lang="zh-TW" altLang="en-US"/>
        </a:p>
      </dgm:t>
    </dgm:pt>
    <dgm:pt modelId="{AF7DCA52-D02E-44FE-8E7E-2F5D90414BAF}" type="pres">
      <dgm:prSet presAssocID="{182AE369-2F43-451E-B565-47A174DC6FC9}" presName="img" presStyleLbl="fgImgPlace1" presStyleIdx="3" presStyleCnt="4" custScaleX="39358" custScaleY="82815" custLinFactNeighborX="-8148" custLinFactNeighborY="0"/>
      <dgm:spPr>
        <a:blipFill rotWithShape="0">
          <a:blip xmlns:r="http://schemas.openxmlformats.org/officeDocument/2006/relationships" r:embed="rId3"/>
          <a:stretch>
            <a:fillRect/>
          </a:stretch>
        </a:blipFill>
      </dgm:spPr>
    </dgm:pt>
    <dgm:pt modelId="{9C19D617-17CC-4267-8313-960A4A7D4D99}" type="pres">
      <dgm:prSet presAssocID="{182AE369-2F43-451E-B565-47A174DC6FC9}" presName="text" presStyleLbl="node1" presStyleIdx="3" presStyleCnt="4">
        <dgm:presLayoutVars>
          <dgm:bulletEnabled val="1"/>
        </dgm:presLayoutVars>
      </dgm:prSet>
      <dgm:spPr/>
      <dgm:t>
        <a:bodyPr/>
        <a:lstStyle/>
        <a:p>
          <a:endParaRPr lang="zh-TW" altLang="en-US"/>
        </a:p>
      </dgm:t>
    </dgm:pt>
  </dgm:ptLst>
  <dgm:cxnLst>
    <dgm:cxn modelId="{4F674F04-8AE0-4E3E-BBCB-CD33DC5FF72A}" type="presOf" srcId="{08AB72C0-59AD-420A-963C-310486C42DC1}" destId="{1B6B3D69-9EC0-42D1-B24C-D36747B6B8BA}" srcOrd="0" destOrd="2" presId="urn:microsoft.com/office/officeart/2005/8/layout/vList4"/>
    <dgm:cxn modelId="{8974C1AD-69D9-4597-8AEC-A3ADC7B73449}" type="presOf" srcId="{C4015343-EC8C-4F58-B88C-F4CCB1F25583}" destId="{1B6B3D69-9EC0-42D1-B24C-D36747B6B8BA}" srcOrd="0" destOrd="1" presId="urn:microsoft.com/office/officeart/2005/8/layout/vList4"/>
    <dgm:cxn modelId="{6D4A8F10-39AE-483E-B527-A5AB568C1608}" srcId="{7029D59E-FF1C-4978-80DA-3030B5E80438}" destId="{DA8DC9BC-8623-40DD-9752-7C8DE32B6577}" srcOrd="1" destOrd="0" parTransId="{9E6F94FE-E124-45C4-949B-C7813DF2C8DB}" sibTransId="{CF96C570-A304-460A-AC10-6FEE14269559}"/>
    <dgm:cxn modelId="{CDF6134B-DBCA-4B6C-AA54-9E5F5F8C9F52}" type="presOf" srcId="{DD489301-2D8E-409B-8FB5-46318A877E5A}" destId="{D0E64E8E-5F4B-4E6C-970D-27137830FD32}" srcOrd="1" destOrd="0" presId="urn:microsoft.com/office/officeart/2005/8/layout/vList4"/>
    <dgm:cxn modelId="{D81154C0-1B23-4725-94F7-FEEAB4B08377}" type="presOf" srcId="{DA8DC9BC-8623-40DD-9752-7C8DE32B6577}" destId="{7BEBA391-26D8-448F-A92E-347E1258B217}" srcOrd="1" destOrd="2" presId="urn:microsoft.com/office/officeart/2005/8/layout/vList4"/>
    <dgm:cxn modelId="{16546729-5167-4297-8489-A50C3491761C}" srcId="{7029D59E-FF1C-4978-80DA-3030B5E80438}" destId="{654608AF-7015-4DE5-ABD4-584A3771BA1A}" srcOrd="0" destOrd="0" parTransId="{2428387B-6B6B-436B-A57A-EA062D055EA4}" sibTransId="{1488A4B6-4FD4-49C3-8124-C9FFFD1B51A7}"/>
    <dgm:cxn modelId="{A1E46989-95D7-4AF2-9A02-6FF6E98B6E87}" type="presOf" srcId="{98FC65AD-86EC-4960-B22C-8F808008B537}" destId="{0AC0B236-256C-4919-A6A8-2FF5707EB8FB}" srcOrd="0" destOrd="0" presId="urn:microsoft.com/office/officeart/2005/8/layout/vList4"/>
    <dgm:cxn modelId="{DF5A5F97-A61D-4F8B-9593-31A169445386}" type="presOf" srcId="{182AE369-2F43-451E-B565-47A174DC6FC9}" destId="{B0739022-E2E6-445B-9449-5B12E1E42B69}" srcOrd="0" destOrd="0" presId="urn:microsoft.com/office/officeart/2005/8/layout/vList4"/>
    <dgm:cxn modelId="{616B8E83-6352-4CA5-9A4A-4E4A1E174CF0}" srcId="{9A4C9B40-5CD1-432B-ADC9-299E8A6C511C}" destId="{DD489301-2D8E-409B-8FB5-46318A877E5A}" srcOrd="0" destOrd="0" parTransId="{796CA604-EA11-4B00-B400-E4F270CC832F}" sibTransId="{A9F620AE-9847-4082-9C27-38254974DDF7}"/>
    <dgm:cxn modelId="{AF6D6639-D86C-4D28-ACDD-78EDEE60C765}" type="presOf" srcId="{7029D59E-FF1C-4978-80DA-3030B5E80438}" destId="{7BEBA391-26D8-448F-A92E-347E1258B217}" srcOrd="1" destOrd="0" presId="urn:microsoft.com/office/officeart/2005/8/layout/vList4"/>
    <dgm:cxn modelId="{59DFFE23-514C-4CC3-B1D5-F6E94FEC6F2F}" type="presOf" srcId="{98FC65AD-86EC-4960-B22C-8F808008B537}" destId="{67967EBE-267B-4B58-B942-1CE5297E0D1F}" srcOrd="1" destOrd="0" presId="urn:microsoft.com/office/officeart/2005/8/layout/vList4"/>
    <dgm:cxn modelId="{4B08860C-9D78-4373-B879-53C5E4CF956C}" srcId="{DD489301-2D8E-409B-8FB5-46318A877E5A}" destId="{C4015343-EC8C-4F58-B88C-F4CCB1F25583}" srcOrd="0" destOrd="0" parTransId="{CBA1662C-079D-4185-BF65-18A20AB0F745}" sibTransId="{62D89B37-42D2-45F2-9C1B-18B7B24265E8}"/>
    <dgm:cxn modelId="{C38D8777-6C4B-4C25-B6B0-672E6963D665}" type="presOf" srcId="{DD489301-2D8E-409B-8FB5-46318A877E5A}" destId="{1B6B3D69-9EC0-42D1-B24C-D36747B6B8BA}" srcOrd="0" destOrd="0" presId="urn:microsoft.com/office/officeart/2005/8/layout/vList4"/>
    <dgm:cxn modelId="{9966BAB7-4962-4B9E-A8E4-43257814F2D1}" type="presOf" srcId="{1B09BC85-7A45-4CEE-87FC-D3785B8E85E7}" destId="{7BEBA391-26D8-448F-A92E-347E1258B217}" srcOrd="1" destOrd="3" presId="urn:microsoft.com/office/officeart/2005/8/layout/vList4"/>
    <dgm:cxn modelId="{94031196-67A4-4CD7-886E-609B2B24DBA6}" type="presOf" srcId="{182AE369-2F43-451E-B565-47A174DC6FC9}" destId="{9C19D617-17CC-4267-8313-960A4A7D4D99}" srcOrd="1" destOrd="0" presId="urn:microsoft.com/office/officeart/2005/8/layout/vList4"/>
    <dgm:cxn modelId="{63514C31-78B7-4EF0-A586-B79DA3581F9A}" type="presOf" srcId="{C4015343-EC8C-4F58-B88C-F4CCB1F25583}" destId="{D0E64E8E-5F4B-4E6C-970D-27137830FD32}" srcOrd="1" destOrd="1" presId="urn:microsoft.com/office/officeart/2005/8/layout/vList4"/>
    <dgm:cxn modelId="{23DE2C67-B2E3-4D1B-9715-AC9D88252812}" type="presOf" srcId="{DA8DC9BC-8623-40DD-9752-7C8DE32B6577}" destId="{309BB576-8C7B-47BB-BA53-2CACDE05F4AC}" srcOrd="0" destOrd="2" presId="urn:microsoft.com/office/officeart/2005/8/layout/vList4"/>
    <dgm:cxn modelId="{9603CB16-7673-4EE1-BF78-A38F1E441EB6}" srcId="{9A4C9B40-5CD1-432B-ADC9-299E8A6C511C}" destId="{182AE369-2F43-451E-B565-47A174DC6FC9}" srcOrd="3" destOrd="0" parTransId="{C1B4F659-415A-47FD-B76C-79955ABF393C}" sibTransId="{4E42BED7-87D0-4E37-A29B-64E3859FC1CE}"/>
    <dgm:cxn modelId="{875CA91B-D41A-48E5-8C30-2E506B0A4922}" type="presOf" srcId="{9A4C9B40-5CD1-432B-ADC9-299E8A6C511C}" destId="{DAAAB05E-88B5-45DA-AE76-D3B4E064E20D}" srcOrd="0" destOrd="0" presId="urn:microsoft.com/office/officeart/2005/8/layout/vList4"/>
    <dgm:cxn modelId="{6F8F085F-0437-4AC5-905C-7B812EBF1CB0}" srcId="{9A4C9B40-5CD1-432B-ADC9-299E8A6C511C}" destId="{7029D59E-FF1C-4978-80DA-3030B5E80438}" srcOrd="1" destOrd="0" parTransId="{B5624CE3-EEBC-4D78-97A8-F976C1AACB4E}" sibTransId="{E91B5CA9-8649-4FCA-AFF3-2A711B1C6D97}"/>
    <dgm:cxn modelId="{5C898A93-BF96-4879-80A7-8885FC21AF32}" type="presOf" srcId="{7029D59E-FF1C-4978-80DA-3030B5E80438}" destId="{309BB576-8C7B-47BB-BA53-2CACDE05F4AC}" srcOrd="0" destOrd="0" presId="urn:microsoft.com/office/officeart/2005/8/layout/vList4"/>
    <dgm:cxn modelId="{E02893A4-3041-4A27-8C62-0F34DC3D6C1B}" type="presOf" srcId="{08AB72C0-59AD-420A-963C-310486C42DC1}" destId="{D0E64E8E-5F4B-4E6C-970D-27137830FD32}" srcOrd="1" destOrd="2" presId="urn:microsoft.com/office/officeart/2005/8/layout/vList4"/>
    <dgm:cxn modelId="{44672BCE-6F8D-4C86-A26B-0A875546D3FC}" type="presOf" srcId="{654608AF-7015-4DE5-ABD4-584A3771BA1A}" destId="{309BB576-8C7B-47BB-BA53-2CACDE05F4AC}" srcOrd="0" destOrd="1" presId="urn:microsoft.com/office/officeart/2005/8/layout/vList4"/>
    <dgm:cxn modelId="{25C1E178-8F47-4D48-9300-C9413D7A8656}" srcId="{9A4C9B40-5CD1-432B-ADC9-299E8A6C511C}" destId="{98FC65AD-86EC-4960-B22C-8F808008B537}" srcOrd="2" destOrd="0" parTransId="{93599888-E65C-4327-89B7-CAF4142E6185}" sibTransId="{55D88217-58D4-476F-A234-A419DCB641C9}"/>
    <dgm:cxn modelId="{9157865A-7BC4-4F3E-9401-5E0CE5FCFD82}" srcId="{7029D59E-FF1C-4978-80DA-3030B5E80438}" destId="{1B09BC85-7A45-4CEE-87FC-D3785B8E85E7}" srcOrd="2" destOrd="0" parTransId="{07B7B601-E366-4F0D-861C-220FF471928B}" sibTransId="{9048C404-6999-411E-855B-2C1B0E6A5DA0}"/>
    <dgm:cxn modelId="{86A98C05-ADCA-49CC-869E-0B0427C25E7E}" type="presOf" srcId="{1B09BC85-7A45-4CEE-87FC-D3785B8E85E7}" destId="{309BB576-8C7B-47BB-BA53-2CACDE05F4AC}" srcOrd="0" destOrd="3" presId="urn:microsoft.com/office/officeart/2005/8/layout/vList4"/>
    <dgm:cxn modelId="{FC7B04F1-3A27-444D-90EF-81F9C4C00DE5}" type="presOf" srcId="{654608AF-7015-4DE5-ABD4-584A3771BA1A}" destId="{7BEBA391-26D8-448F-A92E-347E1258B217}" srcOrd="1" destOrd="1" presId="urn:microsoft.com/office/officeart/2005/8/layout/vList4"/>
    <dgm:cxn modelId="{1B84110D-E695-4855-A623-13E76160A46A}" srcId="{DD489301-2D8E-409B-8FB5-46318A877E5A}" destId="{08AB72C0-59AD-420A-963C-310486C42DC1}" srcOrd="1" destOrd="0" parTransId="{51090AD2-9680-4F3B-AC72-27D03B3728FF}" sibTransId="{A60927E8-34A8-4367-B27B-6C1B4C6B6C57}"/>
    <dgm:cxn modelId="{8D5ED4DD-12C0-488D-9AD3-AEB401BE196C}" type="presParOf" srcId="{DAAAB05E-88B5-45DA-AE76-D3B4E064E20D}" destId="{5E248F9B-0C83-45BA-9C8F-2A467D0F0DD1}" srcOrd="0" destOrd="0" presId="urn:microsoft.com/office/officeart/2005/8/layout/vList4"/>
    <dgm:cxn modelId="{9AF2A478-0DAA-4855-99A5-F37C555F9901}" type="presParOf" srcId="{5E248F9B-0C83-45BA-9C8F-2A467D0F0DD1}" destId="{1B6B3D69-9EC0-42D1-B24C-D36747B6B8BA}" srcOrd="0" destOrd="0" presId="urn:microsoft.com/office/officeart/2005/8/layout/vList4"/>
    <dgm:cxn modelId="{67EB203E-CB32-458C-B673-9E69C0C037FD}" type="presParOf" srcId="{5E248F9B-0C83-45BA-9C8F-2A467D0F0DD1}" destId="{214CDCF5-BEEC-4185-B6F7-DE39CF933B11}" srcOrd="1" destOrd="0" presId="urn:microsoft.com/office/officeart/2005/8/layout/vList4"/>
    <dgm:cxn modelId="{3A9EC5B3-C496-4FE6-808B-AA70DF3BA6EC}" type="presParOf" srcId="{5E248F9B-0C83-45BA-9C8F-2A467D0F0DD1}" destId="{D0E64E8E-5F4B-4E6C-970D-27137830FD32}" srcOrd="2" destOrd="0" presId="urn:microsoft.com/office/officeart/2005/8/layout/vList4"/>
    <dgm:cxn modelId="{DA17D7BF-F6C6-4A93-946F-8C823B891F86}" type="presParOf" srcId="{DAAAB05E-88B5-45DA-AE76-D3B4E064E20D}" destId="{51FC5F40-637F-4D95-B9F8-4374F1EEEFA1}" srcOrd="1" destOrd="0" presId="urn:microsoft.com/office/officeart/2005/8/layout/vList4"/>
    <dgm:cxn modelId="{9FE6341D-73DB-4AD9-B98D-9129AB0AD871}" type="presParOf" srcId="{DAAAB05E-88B5-45DA-AE76-D3B4E064E20D}" destId="{D3A77B6A-F004-4FE8-98F4-29CE46906D95}" srcOrd="2" destOrd="0" presId="urn:microsoft.com/office/officeart/2005/8/layout/vList4"/>
    <dgm:cxn modelId="{DF790725-D4C0-4816-BCEC-BCFD4875AE52}" type="presParOf" srcId="{D3A77B6A-F004-4FE8-98F4-29CE46906D95}" destId="{309BB576-8C7B-47BB-BA53-2CACDE05F4AC}" srcOrd="0" destOrd="0" presId="urn:microsoft.com/office/officeart/2005/8/layout/vList4"/>
    <dgm:cxn modelId="{A11EB985-208C-4D6F-B8B7-9CF6D832F008}" type="presParOf" srcId="{D3A77B6A-F004-4FE8-98F4-29CE46906D95}" destId="{F798D04C-7963-4024-B751-9F7A939AEBA1}" srcOrd="1" destOrd="0" presId="urn:microsoft.com/office/officeart/2005/8/layout/vList4"/>
    <dgm:cxn modelId="{971FABBC-3CA8-468A-AAA4-B3A516237F48}" type="presParOf" srcId="{D3A77B6A-F004-4FE8-98F4-29CE46906D95}" destId="{7BEBA391-26D8-448F-A92E-347E1258B217}" srcOrd="2" destOrd="0" presId="urn:microsoft.com/office/officeart/2005/8/layout/vList4"/>
    <dgm:cxn modelId="{9A9446C5-7146-4863-BD2D-BA4971C9FF29}" type="presParOf" srcId="{DAAAB05E-88B5-45DA-AE76-D3B4E064E20D}" destId="{24C94A17-2303-4189-B6B5-13E8EEC2CF6C}" srcOrd="3" destOrd="0" presId="urn:microsoft.com/office/officeart/2005/8/layout/vList4"/>
    <dgm:cxn modelId="{FCCA1D64-87C9-4F14-94A7-3DDB1228EA16}" type="presParOf" srcId="{DAAAB05E-88B5-45DA-AE76-D3B4E064E20D}" destId="{CF563565-08E3-4A88-B413-16808CD7FB14}" srcOrd="4" destOrd="0" presId="urn:microsoft.com/office/officeart/2005/8/layout/vList4"/>
    <dgm:cxn modelId="{D8B2370F-3399-441B-82E2-81CDB457C2F1}" type="presParOf" srcId="{CF563565-08E3-4A88-B413-16808CD7FB14}" destId="{0AC0B236-256C-4919-A6A8-2FF5707EB8FB}" srcOrd="0" destOrd="0" presId="urn:microsoft.com/office/officeart/2005/8/layout/vList4"/>
    <dgm:cxn modelId="{092D3FD3-4460-4C47-886D-96D9F3577BE0}" type="presParOf" srcId="{CF563565-08E3-4A88-B413-16808CD7FB14}" destId="{256BBE6C-9578-48D6-BF81-E6AB67DB1A2F}" srcOrd="1" destOrd="0" presId="urn:microsoft.com/office/officeart/2005/8/layout/vList4"/>
    <dgm:cxn modelId="{048A2A76-EB6E-4081-9494-AF416624D71A}" type="presParOf" srcId="{CF563565-08E3-4A88-B413-16808CD7FB14}" destId="{67967EBE-267B-4B58-B942-1CE5297E0D1F}" srcOrd="2" destOrd="0" presId="urn:microsoft.com/office/officeart/2005/8/layout/vList4"/>
    <dgm:cxn modelId="{29208C7E-DC0F-44F7-8FBB-935B4B1B462C}" type="presParOf" srcId="{DAAAB05E-88B5-45DA-AE76-D3B4E064E20D}" destId="{C218B881-6E82-4C0C-9EA2-658C76E8AA55}" srcOrd="5" destOrd="0" presId="urn:microsoft.com/office/officeart/2005/8/layout/vList4"/>
    <dgm:cxn modelId="{D4224150-D5E3-461F-8993-B023E5EB1C21}" type="presParOf" srcId="{DAAAB05E-88B5-45DA-AE76-D3B4E064E20D}" destId="{4D203E4C-3464-4063-915A-E84F1202EACC}" srcOrd="6" destOrd="0" presId="urn:microsoft.com/office/officeart/2005/8/layout/vList4"/>
    <dgm:cxn modelId="{018FF82F-5A3F-424F-ACE3-CA19ECA5629E}" type="presParOf" srcId="{4D203E4C-3464-4063-915A-E84F1202EACC}" destId="{B0739022-E2E6-445B-9449-5B12E1E42B69}" srcOrd="0" destOrd="0" presId="urn:microsoft.com/office/officeart/2005/8/layout/vList4"/>
    <dgm:cxn modelId="{1BDED6DE-1EF3-4976-A2A5-DD95FAAA8B64}" type="presParOf" srcId="{4D203E4C-3464-4063-915A-E84F1202EACC}" destId="{AF7DCA52-D02E-44FE-8E7E-2F5D90414BAF}" srcOrd="1" destOrd="0" presId="urn:microsoft.com/office/officeart/2005/8/layout/vList4"/>
    <dgm:cxn modelId="{5EBDC2C8-1853-4211-848F-E86E62F36825}" type="presParOf" srcId="{4D203E4C-3464-4063-915A-E84F1202EACC}" destId="{9C19D617-17CC-4267-8313-960A4A7D4D99}"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3BF6BA-CAE2-4583-9A90-25DD13AF89F3}">
      <dsp:nvSpPr>
        <dsp:cNvPr id="0" name=""/>
        <dsp:cNvSpPr/>
      </dsp:nvSpPr>
      <dsp:spPr>
        <a:xfrm>
          <a:off x="334132" y="7537"/>
          <a:ext cx="7561334" cy="3863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業務開辦</a:t>
          </a:r>
          <a:endParaRPr lang="zh-TW" altLang="en-US" sz="3200" kern="1200" dirty="0">
            <a:latin typeface="標楷體" pitchFamily="65" charset="-120"/>
            <a:ea typeface="標楷體" pitchFamily="65" charset="-120"/>
          </a:endParaRPr>
        </a:p>
      </dsp:txBody>
      <dsp:txXfrm>
        <a:off x="334132" y="7537"/>
        <a:ext cx="7561334" cy="386313"/>
      </dsp:txXfrm>
    </dsp:sp>
    <dsp:sp modelId="{95A333F5-A6BE-4557-BA7F-4BCAC6DA5A75}">
      <dsp:nvSpPr>
        <dsp:cNvPr id="0" name=""/>
        <dsp:cNvSpPr/>
      </dsp:nvSpPr>
      <dsp:spPr>
        <a:xfrm rot="5400000">
          <a:off x="4042366" y="403508"/>
          <a:ext cx="144867" cy="17384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TW" altLang="en-US" sz="600" kern="1200">
            <a:latin typeface="標楷體" pitchFamily="65" charset="-120"/>
            <a:ea typeface="標楷體" pitchFamily="65" charset="-120"/>
          </a:endParaRPr>
        </a:p>
      </dsp:txBody>
      <dsp:txXfrm rot="5400000">
        <a:off x="4042366" y="403508"/>
        <a:ext cx="144867" cy="173841"/>
      </dsp:txXfrm>
    </dsp:sp>
    <dsp:sp modelId="{C2A6923D-84CF-47C0-A7C3-58D759563DF9}">
      <dsp:nvSpPr>
        <dsp:cNvPr id="0" name=""/>
        <dsp:cNvSpPr/>
      </dsp:nvSpPr>
      <dsp:spPr>
        <a:xfrm>
          <a:off x="334132" y="587007"/>
          <a:ext cx="7561334" cy="3863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辦理方式</a:t>
          </a:r>
          <a:endParaRPr lang="zh-TW" altLang="en-US" sz="3200" kern="1200" dirty="0">
            <a:latin typeface="標楷體" pitchFamily="65" charset="-120"/>
            <a:ea typeface="標楷體" pitchFamily="65" charset="-120"/>
          </a:endParaRPr>
        </a:p>
      </dsp:txBody>
      <dsp:txXfrm>
        <a:off x="334132" y="587007"/>
        <a:ext cx="7561334" cy="386313"/>
      </dsp:txXfrm>
    </dsp:sp>
    <dsp:sp modelId="{CDC58FF3-4065-47E0-98EA-B4EACB74DB95}">
      <dsp:nvSpPr>
        <dsp:cNvPr id="0" name=""/>
        <dsp:cNvSpPr/>
      </dsp:nvSpPr>
      <dsp:spPr>
        <a:xfrm rot="5400000">
          <a:off x="4042366" y="982979"/>
          <a:ext cx="144867" cy="17384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TW" altLang="en-US" sz="600" kern="1200">
            <a:latin typeface="標楷體" pitchFamily="65" charset="-120"/>
            <a:ea typeface="標楷體" pitchFamily="65" charset="-120"/>
          </a:endParaRPr>
        </a:p>
      </dsp:txBody>
      <dsp:txXfrm rot="5400000">
        <a:off x="4042366" y="982979"/>
        <a:ext cx="144867" cy="173841"/>
      </dsp:txXfrm>
    </dsp:sp>
    <dsp:sp modelId="{75E600BD-CA15-408F-8B00-9AFFB36C6CFB}">
      <dsp:nvSpPr>
        <dsp:cNvPr id="0" name=""/>
        <dsp:cNvSpPr/>
      </dsp:nvSpPr>
      <dsp:spPr>
        <a:xfrm>
          <a:off x="335136" y="1166478"/>
          <a:ext cx="7559326" cy="3863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契約說明事項</a:t>
          </a:r>
          <a:endParaRPr lang="zh-TW" altLang="en-US" sz="3200" kern="1200" dirty="0">
            <a:latin typeface="標楷體" pitchFamily="65" charset="-120"/>
            <a:ea typeface="標楷體" pitchFamily="65" charset="-120"/>
          </a:endParaRPr>
        </a:p>
      </dsp:txBody>
      <dsp:txXfrm>
        <a:off x="335136" y="1166478"/>
        <a:ext cx="7559326" cy="386313"/>
      </dsp:txXfrm>
    </dsp:sp>
    <dsp:sp modelId="{E4F7ACE1-EB0C-443E-AFF5-5908B6098A73}">
      <dsp:nvSpPr>
        <dsp:cNvPr id="0" name=""/>
        <dsp:cNvSpPr/>
      </dsp:nvSpPr>
      <dsp:spPr>
        <a:xfrm rot="5400000">
          <a:off x="4042366" y="1562450"/>
          <a:ext cx="144867" cy="17384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rot="5400000">
        <a:off x="4042366" y="1562450"/>
        <a:ext cx="144867" cy="173841"/>
      </dsp:txXfrm>
    </dsp:sp>
    <dsp:sp modelId="{1992B8B9-B805-4B56-BED2-E8603953E7F2}">
      <dsp:nvSpPr>
        <dsp:cNvPr id="0" name=""/>
        <dsp:cNvSpPr/>
      </dsp:nvSpPr>
      <dsp:spPr>
        <a:xfrm>
          <a:off x="334132" y="1745949"/>
          <a:ext cx="7561334" cy="3863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投資標的</a:t>
          </a:r>
          <a:endParaRPr lang="zh-TW" altLang="en-US" sz="3200" kern="1200" dirty="0">
            <a:latin typeface="標楷體" pitchFamily="65" charset="-120"/>
            <a:ea typeface="標楷體" pitchFamily="65" charset="-120"/>
          </a:endParaRPr>
        </a:p>
      </dsp:txBody>
      <dsp:txXfrm>
        <a:off x="334132" y="1745949"/>
        <a:ext cx="7561334" cy="386313"/>
      </dsp:txXfrm>
    </dsp:sp>
    <dsp:sp modelId="{2921758B-E652-44CC-8D4F-73DB3A2A2321}">
      <dsp:nvSpPr>
        <dsp:cNvPr id="0" name=""/>
        <dsp:cNvSpPr/>
      </dsp:nvSpPr>
      <dsp:spPr>
        <a:xfrm rot="5400000">
          <a:off x="4042366" y="2141920"/>
          <a:ext cx="144867" cy="17384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TW" altLang="en-US" sz="600" kern="1200">
            <a:latin typeface="標楷體" pitchFamily="65" charset="-120"/>
            <a:ea typeface="標楷體" pitchFamily="65" charset="-120"/>
          </a:endParaRPr>
        </a:p>
      </dsp:txBody>
      <dsp:txXfrm rot="5400000">
        <a:off x="4042366" y="2141920"/>
        <a:ext cx="144867" cy="173841"/>
      </dsp:txXfrm>
    </dsp:sp>
    <dsp:sp modelId="{2063F64F-3105-4FCB-8E9D-AD58C5D1D225}">
      <dsp:nvSpPr>
        <dsp:cNvPr id="0" name=""/>
        <dsp:cNvSpPr/>
      </dsp:nvSpPr>
      <dsp:spPr>
        <a:xfrm>
          <a:off x="334132" y="2325419"/>
          <a:ext cx="7561334" cy="3863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交易方法及委託類別</a:t>
          </a:r>
          <a:endParaRPr lang="zh-TW" altLang="en-US" sz="3200" kern="1200" dirty="0">
            <a:latin typeface="標楷體" pitchFamily="65" charset="-120"/>
            <a:ea typeface="標楷體" pitchFamily="65" charset="-120"/>
          </a:endParaRPr>
        </a:p>
      </dsp:txBody>
      <dsp:txXfrm>
        <a:off x="334132" y="2325419"/>
        <a:ext cx="7561334" cy="386313"/>
      </dsp:txXfrm>
    </dsp:sp>
    <dsp:sp modelId="{F1D17A63-59BE-4D44-AFBA-58B9FAA453B2}">
      <dsp:nvSpPr>
        <dsp:cNvPr id="0" name=""/>
        <dsp:cNvSpPr/>
      </dsp:nvSpPr>
      <dsp:spPr>
        <a:xfrm rot="5400000">
          <a:off x="4042366" y="2721391"/>
          <a:ext cx="144867" cy="17384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TW" altLang="en-US" sz="600" kern="1200">
            <a:latin typeface="標楷體" pitchFamily="65" charset="-120"/>
            <a:ea typeface="標楷體" pitchFamily="65" charset="-120"/>
          </a:endParaRPr>
        </a:p>
      </dsp:txBody>
      <dsp:txXfrm rot="5400000">
        <a:off x="4042366" y="2721391"/>
        <a:ext cx="144867" cy="173841"/>
      </dsp:txXfrm>
    </dsp:sp>
    <dsp:sp modelId="{20EBC9E6-E01B-4857-9A9E-1841432A8B9B}">
      <dsp:nvSpPr>
        <dsp:cNvPr id="0" name=""/>
        <dsp:cNvSpPr/>
      </dsp:nvSpPr>
      <dsp:spPr>
        <a:xfrm>
          <a:off x="334132" y="2904890"/>
          <a:ext cx="7561334" cy="3863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作業架構</a:t>
          </a:r>
          <a:endParaRPr lang="zh-TW" altLang="en-US" sz="3200" kern="1200" dirty="0">
            <a:latin typeface="標楷體" pitchFamily="65" charset="-120"/>
            <a:ea typeface="標楷體" pitchFamily="65" charset="-120"/>
          </a:endParaRPr>
        </a:p>
      </dsp:txBody>
      <dsp:txXfrm>
        <a:off x="334132" y="2904890"/>
        <a:ext cx="7561334" cy="386313"/>
      </dsp:txXfrm>
    </dsp:sp>
    <dsp:sp modelId="{63FA4D5A-ED52-493E-BAF2-65AA9F6A6158}">
      <dsp:nvSpPr>
        <dsp:cNvPr id="0" name=""/>
        <dsp:cNvSpPr/>
      </dsp:nvSpPr>
      <dsp:spPr>
        <a:xfrm rot="5400000">
          <a:off x="4042366" y="3300862"/>
          <a:ext cx="144867" cy="17384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TW" altLang="en-US" sz="600" kern="1200">
            <a:latin typeface="標楷體" pitchFamily="65" charset="-120"/>
            <a:ea typeface="標楷體" pitchFamily="65" charset="-120"/>
          </a:endParaRPr>
        </a:p>
      </dsp:txBody>
      <dsp:txXfrm rot="5400000">
        <a:off x="4042366" y="3300862"/>
        <a:ext cx="144867" cy="173841"/>
      </dsp:txXfrm>
    </dsp:sp>
    <dsp:sp modelId="{0055F00A-D8EE-4FEA-B4D6-7179D4FBDB10}">
      <dsp:nvSpPr>
        <dsp:cNvPr id="0" name=""/>
        <dsp:cNvSpPr/>
      </dsp:nvSpPr>
      <dsp:spPr>
        <a:xfrm>
          <a:off x="334132" y="3484361"/>
          <a:ext cx="7561334" cy="3863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定期定額綜合交易帳戶</a:t>
          </a:r>
          <a:endParaRPr lang="zh-TW" altLang="en-US" sz="3200" kern="1200" dirty="0">
            <a:latin typeface="標楷體" pitchFamily="65" charset="-120"/>
            <a:ea typeface="標楷體" pitchFamily="65" charset="-120"/>
          </a:endParaRPr>
        </a:p>
      </dsp:txBody>
      <dsp:txXfrm>
        <a:off x="334132" y="3484361"/>
        <a:ext cx="7561334" cy="386313"/>
      </dsp:txXfrm>
    </dsp:sp>
    <dsp:sp modelId="{22C8694C-AFA6-4B78-9047-7293C33646C6}">
      <dsp:nvSpPr>
        <dsp:cNvPr id="0" name=""/>
        <dsp:cNvSpPr/>
      </dsp:nvSpPr>
      <dsp:spPr>
        <a:xfrm rot="5400000">
          <a:off x="4042366" y="3880332"/>
          <a:ext cx="144867" cy="17384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TW" altLang="en-US" sz="600" kern="1200">
            <a:latin typeface="標楷體" pitchFamily="65" charset="-120"/>
            <a:ea typeface="標楷體" pitchFamily="65" charset="-120"/>
          </a:endParaRPr>
        </a:p>
      </dsp:txBody>
      <dsp:txXfrm rot="5400000">
        <a:off x="4042366" y="3880332"/>
        <a:ext cx="144867" cy="173841"/>
      </dsp:txXfrm>
    </dsp:sp>
    <dsp:sp modelId="{C0726830-24B0-438B-BD00-D0919454843B}">
      <dsp:nvSpPr>
        <dsp:cNvPr id="0" name=""/>
        <dsp:cNvSpPr/>
      </dsp:nvSpPr>
      <dsp:spPr>
        <a:xfrm>
          <a:off x="334132" y="4063831"/>
          <a:ext cx="7561334" cy="3863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調節專戶</a:t>
          </a:r>
          <a:endParaRPr lang="zh-TW" altLang="en-US" sz="3200" kern="1200" dirty="0">
            <a:latin typeface="標楷體" pitchFamily="65" charset="-120"/>
            <a:ea typeface="標楷體" pitchFamily="65" charset="-120"/>
          </a:endParaRPr>
        </a:p>
      </dsp:txBody>
      <dsp:txXfrm>
        <a:off x="334132" y="4063831"/>
        <a:ext cx="7561334" cy="386313"/>
      </dsp:txXfrm>
    </dsp:sp>
    <dsp:sp modelId="{FC2F419F-A61E-45B6-8721-5E0D182B6836}">
      <dsp:nvSpPr>
        <dsp:cNvPr id="0" name=""/>
        <dsp:cNvSpPr/>
      </dsp:nvSpPr>
      <dsp:spPr>
        <a:xfrm rot="5400000">
          <a:off x="4042366" y="4459803"/>
          <a:ext cx="144867" cy="17384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TW" altLang="en-US" sz="600" kern="1200">
            <a:latin typeface="標楷體" pitchFamily="65" charset="-120"/>
            <a:ea typeface="標楷體" pitchFamily="65" charset="-120"/>
          </a:endParaRPr>
        </a:p>
      </dsp:txBody>
      <dsp:txXfrm rot="5400000">
        <a:off x="4042366" y="4459803"/>
        <a:ext cx="144867" cy="173841"/>
      </dsp:txXfrm>
    </dsp:sp>
    <dsp:sp modelId="{6BDADCFE-CC47-4620-BB39-45CE3CB7365B}">
      <dsp:nvSpPr>
        <dsp:cNvPr id="0" name=""/>
        <dsp:cNvSpPr/>
      </dsp:nvSpPr>
      <dsp:spPr>
        <a:xfrm>
          <a:off x="334132" y="4643302"/>
          <a:ext cx="7561334" cy="3863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經紀業務</a:t>
          </a:r>
          <a:endParaRPr lang="zh-TW" altLang="en-US" sz="3200" kern="1200" dirty="0">
            <a:latin typeface="標楷體" pitchFamily="65" charset="-120"/>
            <a:ea typeface="標楷體" pitchFamily="65" charset="-120"/>
          </a:endParaRPr>
        </a:p>
      </dsp:txBody>
      <dsp:txXfrm>
        <a:off x="334132" y="4643302"/>
        <a:ext cx="7561334" cy="386313"/>
      </dsp:txXfrm>
    </dsp:sp>
    <dsp:sp modelId="{2CBBF937-DC3A-4792-818D-83F0F78CAB40}">
      <dsp:nvSpPr>
        <dsp:cNvPr id="0" name=""/>
        <dsp:cNvSpPr/>
      </dsp:nvSpPr>
      <dsp:spPr>
        <a:xfrm rot="5400000">
          <a:off x="4042366" y="5039274"/>
          <a:ext cx="144867" cy="17384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TW" altLang="en-US" sz="600" kern="1200">
            <a:latin typeface="標楷體" pitchFamily="65" charset="-120"/>
            <a:ea typeface="標楷體" pitchFamily="65" charset="-120"/>
          </a:endParaRPr>
        </a:p>
      </dsp:txBody>
      <dsp:txXfrm rot="5400000">
        <a:off x="4042366" y="5039274"/>
        <a:ext cx="144867" cy="173841"/>
      </dsp:txXfrm>
    </dsp:sp>
    <dsp:sp modelId="{4479E83C-275F-48B5-B76F-1AEDB984011D}">
      <dsp:nvSpPr>
        <dsp:cNvPr id="0" name=""/>
        <dsp:cNvSpPr/>
      </dsp:nvSpPr>
      <dsp:spPr>
        <a:xfrm>
          <a:off x="334132" y="5222773"/>
          <a:ext cx="7561334" cy="3863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財富管理業務</a:t>
          </a:r>
          <a:endParaRPr lang="zh-TW" altLang="en-US" sz="3200" kern="1200" dirty="0">
            <a:latin typeface="標楷體" pitchFamily="65" charset="-120"/>
            <a:ea typeface="標楷體" pitchFamily="65" charset="-120"/>
          </a:endParaRPr>
        </a:p>
      </dsp:txBody>
      <dsp:txXfrm>
        <a:off x="334132" y="5222773"/>
        <a:ext cx="7561334" cy="38631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73FE39-0255-49C8-AE86-D754709D6737}">
      <dsp:nvSpPr>
        <dsp:cNvPr id="0" name=""/>
        <dsp:cNvSpPr/>
      </dsp:nvSpPr>
      <dsp:spPr>
        <a:xfrm>
          <a:off x="4284904" y="820010"/>
          <a:ext cx="3936895" cy="374720"/>
        </a:xfrm>
        <a:custGeom>
          <a:avLst/>
          <a:gdLst/>
          <a:ahLst/>
          <a:cxnLst/>
          <a:rect l="0" t="0" r="0" b="0"/>
          <a:pathLst>
            <a:path>
              <a:moveTo>
                <a:pt x="0" y="0"/>
              </a:moveTo>
              <a:lnTo>
                <a:pt x="0" y="255361"/>
              </a:lnTo>
              <a:lnTo>
                <a:pt x="3936895" y="255361"/>
              </a:lnTo>
              <a:lnTo>
                <a:pt x="3936895" y="374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D1184-2049-48B2-B4E4-A83D625DA35A}">
      <dsp:nvSpPr>
        <dsp:cNvPr id="0" name=""/>
        <dsp:cNvSpPr/>
      </dsp:nvSpPr>
      <dsp:spPr>
        <a:xfrm>
          <a:off x="6905309" y="2012890"/>
          <a:ext cx="91440" cy="374720"/>
        </a:xfrm>
        <a:custGeom>
          <a:avLst/>
          <a:gdLst/>
          <a:ahLst/>
          <a:cxnLst/>
          <a:rect l="0" t="0" r="0" b="0"/>
          <a:pathLst>
            <a:path>
              <a:moveTo>
                <a:pt x="45720" y="0"/>
              </a:moveTo>
              <a:lnTo>
                <a:pt x="45720" y="374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AE49A6-6020-40AD-BD76-9105D113D01C}">
      <dsp:nvSpPr>
        <dsp:cNvPr id="0" name=""/>
        <dsp:cNvSpPr/>
      </dsp:nvSpPr>
      <dsp:spPr>
        <a:xfrm>
          <a:off x="4284904" y="820010"/>
          <a:ext cx="2666125" cy="374720"/>
        </a:xfrm>
        <a:custGeom>
          <a:avLst/>
          <a:gdLst/>
          <a:ahLst/>
          <a:cxnLst/>
          <a:rect l="0" t="0" r="0" b="0"/>
          <a:pathLst>
            <a:path>
              <a:moveTo>
                <a:pt x="0" y="0"/>
              </a:moveTo>
              <a:lnTo>
                <a:pt x="0" y="255361"/>
              </a:lnTo>
              <a:lnTo>
                <a:pt x="2666125" y="255361"/>
              </a:lnTo>
              <a:lnTo>
                <a:pt x="2666125" y="374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9B5502-20C6-46AF-A68B-703DF3DB2D31}">
      <dsp:nvSpPr>
        <dsp:cNvPr id="0" name=""/>
        <dsp:cNvSpPr/>
      </dsp:nvSpPr>
      <dsp:spPr>
        <a:xfrm>
          <a:off x="5330551" y="2012890"/>
          <a:ext cx="91440" cy="374720"/>
        </a:xfrm>
        <a:custGeom>
          <a:avLst/>
          <a:gdLst/>
          <a:ahLst/>
          <a:cxnLst/>
          <a:rect l="0" t="0" r="0" b="0"/>
          <a:pathLst>
            <a:path>
              <a:moveTo>
                <a:pt x="45720" y="0"/>
              </a:moveTo>
              <a:lnTo>
                <a:pt x="45720" y="374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C33EE-7242-4CB2-A0A4-1CD66FA0F28F}">
      <dsp:nvSpPr>
        <dsp:cNvPr id="0" name=""/>
        <dsp:cNvSpPr/>
      </dsp:nvSpPr>
      <dsp:spPr>
        <a:xfrm>
          <a:off x="4284904" y="820010"/>
          <a:ext cx="1091366" cy="374720"/>
        </a:xfrm>
        <a:custGeom>
          <a:avLst/>
          <a:gdLst/>
          <a:ahLst/>
          <a:cxnLst/>
          <a:rect l="0" t="0" r="0" b="0"/>
          <a:pathLst>
            <a:path>
              <a:moveTo>
                <a:pt x="0" y="0"/>
              </a:moveTo>
              <a:lnTo>
                <a:pt x="0" y="255361"/>
              </a:lnTo>
              <a:lnTo>
                <a:pt x="1091366" y="255361"/>
              </a:lnTo>
              <a:lnTo>
                <a:pt x="1091366" y="374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705CB6-933B-4203-A479-A97DDF97E95F}">
      <dsp:nvSpPr>
        <dsp:cNvPr id="0" name=""/>
        <dsp:cNvSpPr/>
      </dsp:nvSpPr>
      <dsp:spPr>
        <a:xfrm>
          <a:off x="3755792" y="2012890"/>
          <a:ext cx="91440" cy="374720"/>
        </a:xfrm>
        <a:custGeom>
          <a:avLst/>
          <a:gdLst/>
          <a:ahLst/>
          <a:cxnLst/>
          <a:rect l="0" t="0" r="0" b="0"/>
          <a:pathLst>
            <a:path>
              <a:moveTo>
                <a:pt x="45720" y="0"/>
              </a:moveTo>
              <a:lnTo>
                <a:pt x="45720" y="374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0D561A-4007-44C9-AD47-0C292F09FA6F}">
      <dsp:nvSpPr>
        <dsp:cNvPr id="0" name=""/>
        <dsp:cNvSpPr/>
      </dsp:nvSpPr>
      <dsp:spPr>
        <a:xfrm>
          <a:off x="3801512" y="820010"/>
          <a:ext cx="483391" cy="374720"/>
        </a:xfrm>
        <a:custGeom>
          <a:avLst/>
          <a:gdLst/>
          <a:ahLst/>
          <a:cxnLst/>
          <a:rect l="0" t="0" r="0" b="0"/>
          <a:pathLst>
            <a:path>
              <a:moveTo>
                <a:pt x="483391" y="0"/>
              </a:moveTo>
              <a:lnTo>
                <a:pt x="483391" y="255361"/>
              </a:lnTo>
              <a:lnTo>
                <a:pt x="0" y="255361"/>
              </a:lnTo>
              <a:lnTo>
                <a:pt x="0" y="374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831C1A-F668-4E27-AC41-77A3F1DF702D}">
      <dsp:nvSpPr>
        <dsp:cNvPr id="0" name=""/>
        <dsp:cNvSpPr/>
      </dsp:nvSpPr>
      <dsp:spPr>
        <a:xfrm>
          <a:off x="2226754" y="3205769"/>
          <a:ext cx="787379" cy="374720"/>
        </a:xfrm>
        <a:custGeom>
          <a:avLst/>
          <a:gdLst/>
          <a:ahLst/>
          <a:cxnLst/>
          <a:rect l="0" t="0" r="0" b="0"/>
          <a:pathLst>
            <a:path>
              <a:moveTo>
                <a:pt x="0" y="0"/>
              </a:moveTo>
              <a:lnTo>
                <a:pt x="0" y="255361"/>
              </a:lnTo>
              <a:lnTo>
                <a:pt x="787379" y="255361"/>
              </a:lnTo>
              <a:lnTo>
                <a:pt x="787379" y="374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A0D803-AC3E-4A62-8E5F-FD2B6D44E923}">
      <dsp:nvSpPr>
        <dsp:cNvPr id="0" name=""/>
        <dsp:cNvSpPr/>
      </dsp:nvSpPr>
      <dsp:spPr>
        <a:xfrm>
          <a:off x="1439375" y="3205769"/>
          <a:ext cx="787379" cy="374720"/>
        </a:xfrm>
        <a:custGeom>
          <a:avLst/>
          <a:gdLst/>
          <a:ahLst/>
          <a:cxnLst/>
          <a:rect l="0" t="0" r="0" b="0"/>
          <a:pathLst>
            <a:path>
              <a:moveTo>
                <a:pt x="787379" y="0"/>
              </a:moveTo>
              <a:lnTo>
                <a:pt x="787379" y="255361"/>
              </a:lnTo>
              <a:lnTo>
                <a:pt x="0" y="255361"/>
              </a:lnTo>
              <a:lnTo>
                <a:pt x="0" y="374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52C30-BFDD-448D-9F7E-87ECAC6F2F29}">
      <dsp:nvSpPr>
        <dsp:cNvPr id="0" name=""/>
        <dsp:cNvSpPr/>
      </dsp:nvSpPr>
      <dsp:spPr>
        <a:xfrm>
          <a:off x="2181034" y="2012890"/>
          <a:ext cx="91440" cy="374720"/>
        </a:xfrm>
        <a:custGeom>
          <a:avLst/>
          <a:gdLst/>
          <a:ahLst/>
          <a:cxnLst/>
          <a:rect l="0" t="0" r="0" b="0"/>
          <a:pathLst>
            <a:path>
              <a:moveTo>
                <a:pt x="45720" y="0"/>
              </a:moveTo>
              <a:lnTo>
                <a:pt x="45720" y="374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920980-E4F1-463E-9A7E-BE78F76E2044}">
      <dsp:nvSpPr>
        <dsp:cNvPr id="0" name=""/>
        <dsp:cNvSpPr/>
      </dsp:nvSpPr>
      <dsp:spPr>
        <a:xfrm>
          <a:off x="2226754" y="820010"/>
          <a:ext cx="2058149" cy="374720"/>
        </a:xfrm>
        <a:custGeom>
          <a:avLst/>
          <a:gdLst/>
          <a:ahLst/>
          <a:cxnLst/>
          <a:rect l="0" t="0" r="0" b="0"/>
          <a:pathLst>
            <a:path>
              <a:moveTo>
                <a:pt x="2058149" y="0"/>
              </a:moveTo>
              <a:lnTo>
                <a:pt x="2058149" y="255361"/>
              </a:lnTo>
              <a:lnTo>
                <a:pt x="0" y="255361"/>
              </a:lnTo>
              <a:lnTo>
                <a:pt x="0" y="374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78CB8B-E8C1-4973-B9E1-13A88287E1EC}">
      <dsp:nvSpPr>
        <dsp:cNvPr id="0" name=""/>
        <dsp:cNvSpPr/>
      </dsp:nvSpPr>
      <dsp:spPr>
        <a:xfrm>
          <a:off x="606275" y="2012890"/>
          <a:ext cx="91440" cy="374720"/>
        </a:xfrm>
        <a:custGeom>
          <a:avLst/>
          <a:gdLst/>
          <a:ahLst/>
          <a:cxnLst/>
          <a:rect l="0" t="0" r="0" b="0"/>
          <a:pathLst>
            <a:path>
              <a:moveTo>
                <a:pt x="45720" y="0"/>
              </a:moveTo>
              <a:lnTo>
                <a:pt x="45720" y="374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7F4C40-16FE-4519-BD33-935F3011121F}">
      <dsp:nvSpPr>
        <dsp:cNvPr id="0" name=""/>
        <dsp:cNvSpPr/>
      </dsp:nvSpPr>
      <dsp:spPr>
        <a:xfrm>
          <a:off x="651995" y="820010"/>
          <a:ext cx="3632908" cy="374720"/>
        </a:xfrm>
        <a:custGeom>
          <a:avLst/>
          <a:gdLst/>
          <a:ahLst/>
          <a:cxnLst/>
          <a:rect l="0" t="0" r="0" b="0"/>
          <a:pathLst>
            <a:path>
              <a:moveTo>
                <a:pt x="3632908" y="0"/>
              </a:moveTo>
              <a:lnTo>
                <a:pt x="3632908" y="255361"/>
              </a:lnTo>
              <a:lnTo>
                <a:pt x="0" y="255361"/>
              </a:lnTo>
              <a:lnTo>
                <a:pt x="0" y="374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E49B42-FE0F-4D24-9016-09C15AD30A1B}">
      <dsp:nvSpPr>
        <dsp:cNvPr id="0" name=""/>
        <dsp:cNvSpPr/>
      </dsp:nvSpPr>
      <dsp:spPr>
        <a:xfrm>
          <a:off x="2305115" y="1852"/>
          <a:ext cx="3959578" cy="818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B52F84-2877-46C9-82C7-8D6E6C45539C}">
      <dsp:nvSpPr>
        <dsp:cNvPr id="0" name=""/>
        <dsp:cNvSpPr/>
      </dsp:nvSpPr>
      <dsp:spPr>
        <a:xfrm>
          <a:off x="2448274" y="137853"/>
          <a:ext cx="3959578" cy="818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TW" sz="2000" kern="1200" dirty="0">
              <a:latin typeface="標楷體" pitchFamily="65" charset="-120"/>
              <a:ea typeface="標楷體" pitchFamily="65" charset="-120"/>
            </a:rPr>
            <a:t>X</a:t>
          </a:r>
          <a:r>
            <a:rPr lang="zh-TW" altLang="en-US" sz="2000" kern="1200" dirty="0">
              <a:latin typeface="標楷體" pitchFamily="65" charset="-120"/>
              <a:ea typeface="標楷體" pitchFamily="65" charset="-120"/>
            </a:rPr>
            <a:t>證券商 </a:t>
          </a:r>
          <a:r>
            <a:rPr lang="zh-TW" altLang="en-US" sz="2000" kern="1200" dirty="0" smtClean="0">
              <a:latin typeface="標楷體" pitchFamily="65" charset="-120"/>
              <a:ea typeface="標楷體" pitchFamily="65" charset="-120"/>
            </a:rPr>
            <a:t>定期定額綜合</a:t>
          </a:r>
          <a:r>
            <a:rPr lang="zh-TW" altLang="en-US" sz="2000" kern="1200" dirty="0">
              <a:latin typeface="標楷體" pitchFamily="65" charset="-120"/>
              <a:ea typeface="標楷體" pitchFamily="65" charset="-120"/>
            </a:rPr>
            <a:t>交易帳戶</a:t>
          </a:r>
          <a:endParaRPr lang="en-US" altLang="zh-TW" sz="2000" kern="1200" dirty="0">
            <a:latin typeface="標楷體" pitchFamily="65" charset="-120"/>
            <a:ea typeface="標楷體" pitchFamily="65" charset="-120"/>
          </a:endParaRPr>
        </a:p>
        <a:p>
          <a:pPr lvl="0" algn="ctr" defTabSz="889000">
            <a:lnSpc>
              <a:spcPct val="90000"/>
            </a:lnSpc>
            <a:spcBef>
              <a:spcPct val="0"/>
            </a:spcBef>
            <a:spcAft>
              <a:spcPct val="35000"/>
            </a:spcAft>
          </a:pPr>
          <a:r>
            <a:rPr lang="en-US" altLang="zh-TW" sz="2000" kern="1200" dirty="0" smtClean="0">
              <a:latin typeface="標楷體" pitchFamily="65" charset="-120"/>
              <a:ea typeface="標楷體" pitchFamily="65" charset="-120"/>
            </a:rPr>
            <a:t>(</a:t>
          </a:r>
          <a:r>
            <a:rPr lang="zh-TW" altLang="en-US" sz="2000" kern="1200" dirty="0" smtClean="0">
              <a:latin typeface="標楷體" pitchFamily="65" charset="-120"/>
              <a:ea typeface="標楷體" pitchFamily="65" charset="-120"/>
            </a:rPr>
            <a:t>總公司</a:t>
          </a:r>
          <a:r>
            <a:rPr lang="en-US" altLang="zh-TW" sz="2000" kern="1200" dirty="0" smtClean="0">
              <a:latin typeface="標楷體" pitchFamily="65" charset="-120"/>
              <a:ea typeface="標楷體" pitchFamily="65" charset="-120"/>
            </a:rPr>
            <a:t>-8477777-</a:t>
          </a:r>
          <a:r>
            <a:rPr lang="zh-TW" altLang="en-US" sz="2000" kern="1200" dirty="0">
              <a:latin typeface="標楷體" pitchFamily="65" charset="-120"/>
              <a:ea typeface="標楷體" pitchFamily="65" charset="-120"/>
            </a:rPr>
            <a:t>檢查碼</a:t>
          </a:r>
          <a:r>
            <a:rPr lang="en-US" altLang="zh-TW" sz="2000" kern="1200" dirty="0">
              <a:latin typeface="標楷體" pitchFamily="65" charset="-120"/>
              <a:ea typeface="標楷體" pitchFamily="65" charset="-120"/>
            </a:rPr>
            <a:t>)</a:t>
          </a:r>
          <a:endParaRPr lang="zh-TW" altLang="en-US" sz="2000" kern="1200" dirty="0">
            <a:latin typeface="標楷體" pitchFamily="65" charset="-120"/>
            <a:ea typeface="標楷體" pitchFamily="65" charset="-120"/>
          </a:endParaRPr>
        </a:p>
      </dsp:txBody>
      <dsp:txXfrm>
        <a:off x="2448274" y="137853"/>
        <a:ext cx="3959578" cy="818158"/>
      </dsp:txXfrm>
    </dsp:sp>
    <dsp:sp modelId="{00781A59-F9A7-4532-AF24-2450ADBB0727}">
      <dsp:nvSpPr>
        <dsp:cNvPr id="0" name=""/>
        <dsp:cNvSpPr/>
      </dsp:nvSpPr>
      <dsp:spPr>
        <a:xfrm>
          <a:off x="7776" y="1194731"/>
          <a:ext cx="1288438" cy="818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DF7A4-996A-460C-8CAB-41575266F00C}">
      <dsp:nvSpPr>
        <dsp:cNvPr id="0" name=""/>
        <dsp:cNvSpPr/>
      </dsp:nvSpPr>
      <dsp:spPr>
        <a:xfrm>
          <a:off x="150936" y="1330733"/>
          <a:ext cx="1288438" cy="818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a:latin typeface="標楷體" pitchFamily="65" charset="-120"/>
              <a:ea typeface="標楷體" pitchFamily="65" charset="-120"/>
            </a:rPr>
            <a:t>X</a:t>
          </a:r>
          <a:r>
            <a:rPr lang="zh-TW" altLang="en-US" sz="1600" kern="1200" dirty="0" smtClean="0">
              <a:latin typeface="標楷體" pitchFamily="65" charset="-120"/>
              <a:ea typeface="標楷體" pitchFamily="65" charset="-120"/>
            </a:rPr>
            <a:t>證券商調節專</a:t>
          </a:r>
          <a:r>
            <a:rPr lang="zh-TW" altLang="en-US" sz="1600" kern="1200" dirty="0">
              <a:latin typeface="標楷體" pitchFamily="65" charset="-120"/>
              <a:ea typeface="標楷體" pitchFamily="65" charset="-120"/>
            </a:rPr>
            <a:t>戶</a:t>
          </a:r>
        </a:p>
      </dsp:txBody>
      <dsp:txXfrm>
        <a:off x="150936" y="1330733"/>
        <a:ext cx="1288438" cy="818158"/>
      </dsp:txXfrm>
    </dsp:sp>
    <dsp:sp modelId="{962CE27C-77B9-4B76-B16F-67ABF2AF64FD}">
      <dsp:nvSpPr>
        <dsp:cNvPr id="0" name=""/>
        <dsp:cNvSpPr/>
      </dsp:nvSpPr>
      <dsp:spPr>
        <a:xfrm>
          <a:off x="7776" y="2387611"/>
          <a:ext cx="1288438" cy="818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4E62E1-AF98-4684-A736-1C56847FE2B2}">
      <dsp:nvSpPr>
        <dsp:cNvPr id="0" name=""/>
        <dsp:cNvSpPr/>
      </dsp:nvSpPr>
      <dsp:spPr>
        <a:xfrm>
          <a:off x="150936" y="2523612"/>
          <a:ext cx="1288438" cy="818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a:latin typeface="標楷體" pitchFamily="65" charset="-120"/>
              <a:ea typeface="標楷體" pitchFamily="65" charset="-120"/>
            </a:rPr>
            <a:t>分配</a:t>
          </a:r>
          <a:r>
            <a:rPr lang="zh-TW" altLang="en-US" sz="1600" kern="1200">
              <a:solidFill>
                <a:srgbClr val="FF0000"/>
              </a:solidFill>
              <a:latin typeface="標楷體" pitchFamily="65" charset="-120"/>
              <a:ea typeface="標楷體" pitchFamily="65" charset="-120"/>
            </a:rPr>
            <a:t>剩餘</a:t>
          </a:r>
          <a:r>
            <a:rPr lang="en-US" altLang="zh-TW" sz="1600" kern="1200">
              <a:latin typeface="標楷體" pitchFamily="65" charset="-120"/>
              <a:ea typeface="標楷體" pitchFamily="65" charset="-120"/>
            </a:rPr>
            <a:t>500</a:t>
          </a:r>
          <a:r>
            <a:rPr lang="zh-TW" altLang="en-US" sz="1600" kern="1200">
              <a:latin typeface="標楷體" pitchFamily="65" charset="-120"/>
              <a:ea typeface="標楷體" pitchFamily="65" charset="-120"/>
            </a:rPr>
            <a:t>股</a:t>
          </a:r>
        </a:p>
      </dsp:txBody>
      <dsp:txXfrm>
        <a:off x="150936" y="2523612"/>
        <a:ext cx="1288438" cy="818158"/>
      </dsp:txXfrm>
    </dsp:sp>
    <dsp:sp modelId="{D7190192-3E18-4677-A89A-818479DEDA6B}">
      <dsp:nvSpPr>
        <dsp:cNvPr id="0" name=""/>
        <dsp:cNvSpPr/>
      </dsp:nvSpPr>
      <dsp:spPr>
        <a:xfrm>
          <a:off x="1582534" y="1194731"/>
          <a:ext cx="1288438" cy="818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F4999-D5C3-47DF-9553-3F5799B3B602}">
      <dsp:nvSpPr>
        <dsp:cNvPr id="0" name=""/>
        <dsp:cNvSpPr/>
      </dsp:nvSpPr>
      <dsp:spPr>
        <a:xfrm>
          <a:off x="1725694" y="1330733"/>
          <a:ext cx="1288438" cy="818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標楷體" pitchFamily="65" charset="-120"/>
              <a:ea typeface="標楷體" pitchFamily="65" charset="-120"/>
            </a:rPr>
            <a:t>A</a:t>
          </a:r>
          <a:r>
            <a:rPr lang="zh-TW" altLang="en-US" sz="1600" kern="1200" dirty="0" smtClean="0">
              <a:solidFill>
                <a:srgbClr val="FF0000"/>
              </a:solidFill>
              <a:latin typeface="標楷體" pitchFamily="65" charset="-120"/>
              <a:ea typeface="標楷體" pitchFamily="65" charset="-120"/>
            </a:rPr>
            <a:t>分公司</a:t>
          </a:r>
          <a:r>
            <a:rPr lang="zh-TW" altLang="en-US" sz="1600" kern="1200" dirty="0" smtClean="0">
              <a:latin typeface="標楷體" pitchFamily="65" charset="-120"/>
              <a:ea typeface="標楷體" pitchFamily="65" charset="-120"/>
            </a:rPr>
            <a:t>定期</a:t>
          </a:r>
          <a:r>
            <a:rPr lang="zh-TW" altLang="en-US" sz="1600" kern="1200" dirty="0">
              <a:latin typeface="標楷體" pitchFamily="65" charset="-120"/>
              <a:ea typeface="標楷體" pitchFamily="65" charset="-120"/>
            </a:rPr>
            <a:t>定額</a:t>
          </a:r>
          <a:r>
            <a:rPr lang="zh-TW" altLang="en-US" sz="1600" kern="1200" dirty="0" smtClean="0">
              <a:latin typeface="標楷體" pitchFamily="65" charset="-120"/>
              <a:ea typeface="標楷體" pitchFamily="65" charset="-120"/>
            </a:rPr>
            <a:t>投資人甲帳戶</a:t>
          </a:r>
          <a:endParaRPr lang="zh-TW" altLang="en-US" sz="1600" kern="1200" dirty="0">
            <a:latin typeface="標楷體" pitchFamily="65" charset="-120"/>
            <a:ea typeface="標楷體" pitchFamily="65" charset="-120"/>
          </a:endParaRPr>
        </a:p>
      </dsp:txBody>
      <dsp:txXfrm>
        <a:off x="1725694" y="1330733"/>
        <a:ext cx="1288438" cy="818158"/>
      </dsp:txXfrm>
    </dsp:sp>
    <dsp:sp modelId="{C6D73AE6-4D22-4EB2-BE5F-9B02954B2955}">
      <dsp:nvSpPr>
        <dsp:cNvPr id="0" name=""/>
        <dsp:cNvSpPr/>
      </dsp:nvSpPr>
      <dsp:spPr>
        <a:xfrm>
          <a:off x="1582534" y="2387611"/>
          <a:ext cx="1288438" cy="818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924699-6F56-4AE7-A8C2-0C1437680BDC}">
      <dsp:nvSpPr>
        <dsp:cNvPr id="0" name=""/>
        <dsp:cNvSpPr/>
      </dsp:nvSpPr>
      <dsp:spPr>
        <a:xfrm>
          <a:off x="1725694" y="2523612"/>
          <a:ext cx="1288438" cy="818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a:latin typeface="標楷體" pitchFamily="65" charset="-120"/>
              <a:ea typeface="標楷體" pitchFamily="65" charset="-120"/>
            </a:rPr>
            <a:t>分配</a:t>
          </a:r>
          <a:r>
            <a:rPr lang="en-US" altLang="zh-TW" sz="1600" kern="1200">
              <a:latin typeface="標楷體" pitchFamily="65" charset="-120"/>
              <a:ea typeface="標楷體" pitchFamily="65" charset="-120"/>
            </a:rPr>
            <a:t>500</a:t>
          </a:r>
          <a:r>
            <a:rPr lang="zh-TW" altLang="en-US" sz="1600" kern="1200">
              <a:latin typeface="標楷體" pitchFamily="65" charset="-120"/>
              <a:ea typeface="標楷體" pitchFamily="65" charset="-120"/>
            </a:rPr>
            <a:t>股</a:t>
          </a:r>
        </a:p>
      </dsp:txBody>
      <dsp:txXfrm>
        <a:off x="1725694" y="2523612"/>
        <a:ext cx="1288438" cy="818158"/>
      </dsp:txXfrm>
    </dsp:sp>
    <dsp:sp modelId="{BD35BEE2-AB70-44E0-9079-A3365170D72C}">
      <dsp:nvSpPr>
        <dsp:cNvPr id="0" name=""/>
        <dsp:cNvSpPr/>
      </dsp:nvSpPr>
      <dsp:spPr>
        <a:xfrm>
          <a:off x="795155" y="3580490"/>
          <a:ext cx="1288438" cy="818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C0B0A-001B-40C7-AA39-BB4B777F46D8}">
      <dsp:nvSpPr>
        <dsp:cNvPr id="0" name=""/>
        <dsp:cNvSpPr/>
      </dsp:nvSpPr>
      <dsp:spPr>
        <a:xfrm>
          <a:off x="938315" y="3716492"/>
          <a:ext cx="1288438" cy="818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a:latin typeface="標楷體" pitchFamily="65" charset="-120"/>
              <a:ea typeface="標楷體" pitchFamily="65" charset="-120"/>
            </a:rPr>
            <a:t>A</a:t>
          </a:r>
          <a:r>
            <a:rPr lang="zh-TW" altLang="en-US" sz="1600" kern="1200">
              <a:latin typeface="標楷體" pitchFamily="65" charset="-120"/>
              <a:ea typeface="標楷體" pitchFamily="65" charset="-120"/>
            </a:rPr>
            <a:t>交割帳戶交割</a:t>
          </a:r>
        </a:p>
      </dsp:txBody>
      <dsp:txXfrm>
        <a:off x="938315" y="3716492"/>
        <a:ext cx="1288438" cy="818158"/>
      </dsp:txXfrm>
    </dsp:sp>
    <dsp:sp modelId="{4B2A06F3-6F89-4EB1-A407-2BEB714E69BC}">
      <dsp:nvSpPr>
        <dsp:cNvPr id="0" name=""/>
        <dsp:cNvSpPr/>
      </dsp:nvSpPr>
      <dsp:spPr>
        <a:xfrm>
          <a:off x="2369914" y="3580490"/>
          <a:ext cx="1288438" cy="818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8D97BD-2CF1-4140-AD13-47C95EEBCE5D}">
      <dsp:nvSpPr>
        <dsp:cNvPr id="0" name=""/>
        <dsp:cNvSpPr/>
      </dsp:nvSpPr>
      <dsp:spPr>
        <a:xfrm>
          <a:off x="2513074" y="3716492"/>
          <a:ext cx="1288438" cy="818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a:latin typeface="標楷體" pitchFamily="65" charset="-120"/>
              <a:ea typeface="標楷體" pitchFamily="65" charset="-120"/>
            </a:rPr>
            <a:t>X</a:t>
          </a:r>
          <a:r>
            <a:rPr lang="zh-TW" altLang="en-US" sz="1600" kern="1200">
              <a:latin typeface="標楷體" pitchFamily="65" charset="-120"/>
              <a:ea typeface="標楷體" pitchFamily="65" charset="-120"/>
            </a:rPr>
            <a:t>證券商交割專戶分戶帳交割</a:t>
          </a:r>
        </a:p>
      </dsp:txBody>
      <dsp:txXfrm>
        <a:off x="2513074" y="3716492"/>
        <a:ext cx="1288438" cy="818158"/>
      </dsp:txXfrm>
    </dsp:sp>
    <dsp:sp modelId="{38576E47-C321-4670-8D65-502AAD0A6D7F}">
      <dsp:nvSpPr>
        <dsp:cNvPr id="0" name=""/>
        <dsp:cNvSpPr/>
      </dsp:nvSpPr>
      <dsp:spPr>
        <a:xfrm>
          <a:off x="3157293" y="1194731"/>
          <a:ext cx="1288438" cy="818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2CA005-2D8D-4CB1-BCBD-4D87C00CB690}">
      <dsp:nvSpPr>
        <dsp:cNvPr id="0" name=""/>
        <dsp:cNvSpPr/>
      </dsp:nvSpPr>
      <dsp:spPr>
        <a:xfrm>
          <a:off x="3300453" y="1330733"/>
          <a:ext cx="1288438" cy="818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標楷體" pitchFamily="65" charset="-120"/>
              <a:ea typeface="標楷體" pitchFamily="65" charset="-120"/>
            </a:rPr>
            <a:t>B</a:t>
          </a:r>
          <a:r>
            <a:rPr lang="zh-TW" altLang="en-US" sz="1600" kern="1200" dirty="0" smtClean="0">
              <a:solidFill>
                <a:srgbClr val="FF0000"/>
              </a:solidFill>
              <a:latin typeface="標楷體" pitchFamily="65" charset="-120"/>
              <a:ea typeface="標楷體" pitchFamily="65" charset="-120"/>
            </a:rPr>
            <a:t>分公司</a:t>
          </a:r>
          <a:r>
            <a:rPr lang="zh-TW" altLang="en-US" sz="1600" kern="1200" dirty="0" smtClean="0">
              <a:latin typeface="標楷體" pitchFamily="65" charset="-120"/>
              <a:ea typeface="標楷體" pitchFamily="65" charset="-120"/>
            </a:rPr>
            <a:t>定期</a:t>
          </a:r>
          <a:r>
            <a:rPr lang="zh-TW" altLang="en-US" sz="1600" kern="1200" dirty="0">
              <a:latin typeface="標楷體" pitchFamily="65" charset="-120"/>
              <a:ea typeface="標楷體" pitchFamily="65" charset="-120"/>
            </a:rPr>
            <a:t>定額</a:t>
          </a:r>
          <a:r>
            <a:rPr lang="zh-TW" altLang="en-US" sz="1600" kern="1200" dirty="0" smtClean="0">
              <a:latin typeface="標楷體" pitchFamily="65" charset="-120"/>
              <a:ea typeface="標楷體" pitchFamily="65" charset="-120"/>
            </a:rPr>
            <a:t>投資人乙帳戶</a:t>
          </a:r>
          <a:endParaRPr lang="zh-TW" altLang="en-US" sz="1600" kern="1200" dirty="0">
            <a:latin typeface="標楷體" pitchFamily="65" charset="-120"/>
            <a:ea typeface="標楷體" pitchFamily="65" charset="-120"/>
          </a:endParaRPr>
        </a:p>
      </dsp:txBody>
      <dsp:txXfrm>
        <a:off x="3300453" y="1330733"/>
        <a:ext cx="1288438" cy="818158"/>
      </dsp:txXfrm>
    </dsp:sp>
    <dsp:sp modelId="{4DC4F997-D309-4DFE-9228-039AEE456FD8}">
      <dsp:nvSpPr>
        <dsp:cNvPr id="0" name=""/>
        <dsp:cNvSpPr/>
      </dsp:nvSpPr>
      <dsp:spPr>
        <a:xfrm>
          <a:off x="3157293" y="2387611"/>
          <a:ext cx="1288438" cy="818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CE0296-E00E-499B-986C-A3798A4374A5}">
      <dsp:nvSpPr>
        <dsp:cNvPr id="0" name=""/>
        <dsp:cNvSpPr/>
      </dsp:nvSpPr>
      <dsp:spPr>
        <a:xfrm>
          <a:off x="3300453" y="2523612"/>
          <a:ext cx="1288438" cy="818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a:latin typeface="標楷體" pitchFamily="65" charset="-120"/>
              <a:ea typeface="標楷體" pitchFamily="65" charset="-120"/>
            </a:rPr>
            <a:t>分配</a:t>
          </a:r>
          <a:r>
            <a:rPr lang="en-US" altLang="zh-TW" sz="1600" kern="1200">
              <a:latin typeface="標楷體" pitchFamily="65" charset="-120"/>
              <a:ea typeface="標楷體" pitchFamily="65" charset="-120"/>
            </a:rPr>
            <a:t>250</a:t>
          </a:r>
          <a:r>
            <a:rPr lang="zh-TW" altLang="en-US" sz="1600" kern="1200">
              <a:latin typeface="標楷體" pitchFamily="65" charset="-120"/>
              <a:ea typeface="標楷體" pitchFamily="65" charset="-120"/>
            </a:rPr>
            <a:t>股</a:t>
          </a:r>
        </a:p>
      </dsp:txBody>
      <dsp:txXfrm>
        <a:off x="3300453" y="2523612"/>
        <a:ext cx="1288438" cy="818158"/>
      </dsp:txXfrm>
    </dsp:sp>
    <dsp:sp modelId="{A00A6D44-74A2-480C-BA81-94CC2B34B196}">
      <dsp:nvSpPr>
        <dsp:cNvPr id="0" name=""/>
        <dsp:cNvSpPr/>
      </dsp:nvSpPr>
      <dsp:spPr>
        <a:xfrm>
          <a:off x="4732051" y="1194731"/>
          <a:ext cx="1288438" cy="818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BDDAD3-81F4-4A63-9396-89C404D63C2F}">
      <dsp:nvSpPr>
        <dsp:cNvPr id="0" name=""/>
        <dsp:cNvSpPr/>
      </dsp:nvSpPr>
      <dsp:spPr>
        <a:xfrm>
          <a:off x="4875211" y="1330733"/>
          <a:ext cx="1288438" cy="818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標楷體" pitchFamily="65" charset="-120"/>
              <a:ea typeface="標楷體" pitchFamily="65" charset="-120"/>
            </a:rPr>
            <a:t>C</a:t>
          </a:r>
          <a:r>
            <a:rPr lang="zh-TW" altLang="en-US" sz="1600" kern="1200" dirty="0" smtClean="0">
              <a:solidFill>
                <a:srgbClr val="FF0000"/>
              </a:solidFill>
              <a:latin typeface="標楷體" pitchFamily="65" charset="-120"/>
              <a:ea typeface="標楷體" pitchFamily="65" charset="-120"/>
            </a:rPr>
            <a:t>分公司</a:t>
          </a:r>
          <a:r>
            <a:rPr lang="zh-TW" altLang="en-US" sz="1600" kern="1200" dirty="0" smtClean="0">
              <a:latin typeface="標楷體" pitchFamily="65" charset="-120"/>
              <a:ea typeface="標楷體" pitchFamily="65" charset="-120"/>
            </a:rPr>
            <a:t>定期</a:t>
          </a:r>
          <a:r>
            <a:rPr lang="zh-TW" altLang="en-US" sz="1600" kern="1200" dirty="0">
              <a:latin typeface="標楷體" pitchFamily="65" charset="-120"/>
              <a:ea typeface="標楷體" pitchFamily="65" charset="-120"/>
            </a:rPr>
            <a:t>定額</a:t>
          </a:r>
          <a:r>
            <a:rPr lang="zh-TW" altLang="en-US" sz="1600" kern="1200" dirty="0" smtClean="0">
              <a:latin typeface="標楷體" pitchFamily="65" charset="-120"/>
              <a:ea typeface="標楷體" pitchFamily="65" charset="-120"/>
            </a:rPr>
            <a:t>投資人丙帳戶</a:t>
          </a:r>
          <a:endParaRPr lang="zh-TW" altLang="en-US" sz="1600" kern="1200" dirty="0">
            <a:latin typeface="標楷體" pitchFamily="65" charset="-120"/>
            <a:ea typeface="標楷體" pitchFamily="65" charset="-120"/>
          </a:endParaRPr>
        </a:p>
      </dsp:txBody>
      <dsp:txXfrm>
        <a:off x="4875211" y="1330733"/>
        <a:ext cx="1288438" cy="818158"/>
      </dsp:txXfrm>
    </dsp:sp>
    <dsp:sp modelId="{0A9CCE49-B93F-4351-82E5-C52C66494ADC}">
      <dsp:nvSpPr>
        <dsp:cNvPr id="0" name=""/>
        <dsp:cNvSpPr/>
      </dsp:nvSpPr>
      <dsp:spPr>
        <a:xfrm>
          <a:off x="4732051" y="2387611"/>
          <a:ext cx="1288438" cy="818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DD3855-918C-4C2D-81CC-EA46B79988CB}">
      <dsp:nvSpPr>
        <dsp:cNvPr id="0" name=""/>
        <dsp:cNvSpPr/>
      </dsp:nvSpPr>
      <dsp:spPr>
        <a:xfrm>
          <a:off x="4875211" y="2523612"/>
          <a:ext cx="1288438" cy="818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a:latin typeface="標楷體" pitchFamily="65" charset="-120"/>
              <a:ea typeface="標楷體" pitchFamily="65" charset="-120"/>
            </a:rPr>
            <a:t>分配</a:t>
          </a:r>
          <a:r>
            <a:rPr lang="en-US" altLang="zh-TW" sz="1600" kern="1200" dirty="0">
              <a:latin typeface="標楷體" pitchFamily="65" charset="-120"/>
              <a:ea typeface="標楷體" pitchFamily="65" charset="-120"/>
            </a:rPr>
            <a:t>300</a:t>
          </a:r>
          <a:r>
            <a:rPr lang="zh-TW" altLang="en-US" sz="1600" kern="1200" dirty="0">
              <a:latin typeface="標楷體" pitchFamily="65" charset="-120"/>
              <a:ea typeface="標楷體" pitchFamily="65" charset="-120"/>
            </a:rPr>
            <a:t>股</a:t>
          </a:r>
        </a:p>
      </dsp:txBody>
      <dsp:txXfrm>
        <a:off x="4875211" y="2523612"/>
        <a:ext cx="1288438" cy="818158"/>
      </dsp:txXfrm>
    </dsp:sp>
    <dsp:sp modelId="{08A647EE-40C0-4BB7-8F47-FC74C633FA79}">
      <dsp:nvSpPr>
        <dsp:cNvPr id="0" name=""/>
        <dsp:cNvSpPr/>
      </dsp:nvSpPr>
      <dsp:spPr>
        <a:xfrm>
          <a:off x="6306810" y="1194731"/>
          <a:ext cx="1288438" cy="818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4E5808-129A-4616-9449-D8FE035F7B37}">
      <dsp:nvSpPr>
        <dsp:cNvPr id="0" name=""/>
        <dsp:cNvSpPr/>
      </dsp:nvSpPr>
      <dsp:spPr>
        <a:xfrm>
          <a:off x="6449969" y="1330733"/>
          <a:ext cx="1288438" cy="818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solidFill>
                <a:srgbClr val="FF0000"/>
              </a:solidFill>
              <a:latin typeface="標楷體" pitchFamily="65" charset="-120"/>
              <a:ea typeface="標楷體" pitchFamily="65" charset="-120"/>
            </a:rPr>
            <a:t>D</a:t>
          </a:r>
          <a:r>
            <a:rPr lang="zh-TW" altLang="en-US" sz="1600" kern="1200" dirty="0" smtClean="0">
              <a:solidFill>
                <a:srgbClr val="FF0000"/>
              </a:solidFill>
              <a:latin typeface="標楷體" pitchFamily="65" charset="-120"/>
              <a:ea typeface="標楷體" pitchFamily="65" charset="-120"/>
            </a:rPr>
            <a:t>分公司</a:t>
          </a:r>
          <a:r>
            <a:rPr lang="zh-TW" altLang="en-US" sz="1600" kern="1200" dirty="0" smtClean="0">
              <a:latin typeface="標楷體" pitchFamily="65" charset="-120"/>
              <a:ea typeface="標楷體" pitchFamily="65" charset="-120"/>
            </a:rPr>
            <a:t>定期</a:t>
          </a:r>
          <a:r>
            <a:rPr lang="zh-TW" altLang="en-US" sz="1600" kern="1200" dirty="0">
              <a:latin typeface="標楷體" pitchFamily="65" charset="-120"/>
              <a:ea typeface="標楷體" pitchFamily="65" charset="-120"/>
            </a:rPr>
            <a:t>定額</a:t>
          </a:r>
          <a:r>
            <a:rPr lang="zh-TW" altLang="en-US" sz="1600" kern="1200" dirty="0" smtClean="0">
              <a:latin typeface="標楷體" pitchFamily="65" charset="-120"/>
              <a:ea typeface="標楷體" pitchFamily="65" charset="-120"/>
            </a:rPr>
            <a:t>投資人丁帳戶</a:t>
          </a:r>
          <a:endParaRPr lang="zh-TW" altLang="en-US" sz="1600" kern="1200" dirty="0">
            <a:latin typeface="標楷體" pitchFamily="65" charset="-120"/>
            <a:ea typeface="標楷體" pitchFamily="65" charset="-120"/>
          </a:endParaRPr>
        </a:p>
      </dsp:txBody>
      <dsp:txXfrm>
        <a:off x="6449969" y="1330733"/>
        <a:ext cx="1288438" cy="818158"/>
      </dsp:txXfrm>
    </dsp:sp>
    <dsp:sp modelId="{5B0FE5CC-889C-4F8C-9C39-AD3223878623}">
      <dsp:nvSpPr>
        <dsp:cNvPr id="0" name=""/>
        <dsp:cNvSpPr/>
      </dsp:nvSpPr>
      <dsp:spPr>
        <a:xfrm>
          <a:off x="6306810" y="2387611"/>
          <a:ext cx="1288438" cy="818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8AF6F5-CDF2-47F4-AD1F-9F9D965247FE}">
      <dsp:nvSpPr>
        <dsp:cNvPr id="0" name=""/>
        <dsp:cNvSpPr/>
      </dsp:nvSpPr>
      <dsp:spPr>
        <a:xfrm>
          <a:off x="6449969" y="2523612"/>
          <a:ext cx="1288438" cy="818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a:latin typeface="標楷體" pitchFamily="65" charset="-120"/>
              <a:ea typeface="標楷體" pitchFamily="65" charset="-120"/>
            </a:rPr>
            <a:t>分配</a:t>
          </a:r>
          <a:r>
            <a:rPr lang="en-US" altLang="zh-TW" sz="1600" kern="1200">
              <a:latin typeface="標楷體" pitchFamily="65" charset="-120"/>
              <a:ea typeface="標楷體" pitchFamily="65" charset="-120"/>
            </a:rPr>
            <a:t>450</a:t>
          </a:r>
          <a:r>
            <a:rPr lang="zh-TW" altLang="en-US" sz="1600" kern="1200">
              <a:latin typeface="標楷體" pitchFamily="65" charset="-120"/>
              <a:ea typeface="標楷體" pitchFamily="65" charset="-120"/>
            </a:rPr>
            <a:t>股</a:t>
          </a:r>
        </a:p>
      </dsp:txBody>
      <dsp:txXfrm>
        <a:off x="6449969" y="2523612"/>
        <a:ext cx="1288438" cy="818158"/>
      </dsp:txXfrm>
    </dsp:sp>
    <dsp:sp modelId="{85E38C89-5CC2-4D23-B7A1-0637CAD19C3C}">
      <dsp:nvSpPr>
        <dsp:cNvPr id="0" name=""/>
        <dsp:cNvSpPr/>
      </dsp:nvSpPr>
      <dsp:spPr>
        <a:xfrm>
          <a:off x="7881568" y="1194731"/>
          <a:ext cx="680463" cy="818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7BE137-F1D4-4609-831D-514240D5270F}">
      <dsp:nvSpPr>
        <dsp:cNvPr id="0" name=""/>
        <dsp:cNvSpPr/>
      </dsp:nvSpPr>
      <dsp:spPr>
        <a:xfrm>
          <a:off x="8024728" y="1330733"/>
          <a:ext cx="680463" cy="818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a:latin typeface="標楷體" pitchFamily="65" charset="-120"/>
              <a:ea typeface="標楷體" pitchFamily="65" charset="-120"/>
            </a:rPr>
            <a:t>.....</a:t>
          </a:r>
          <a:endParaRPr lang="zh-TW" altLang="en-US" sz="1600" kern="1200">
            <a:latin typeface="標楷體" pitchFamily="65" charset="-120"/>
            <a:ea typeface="標楷體" pitchFamily="65" charset="-120"/>
          </a:endParaRPr>
        </a:p>
      </dsp:txBody>
      <dsp:txXfrm>
        <a:off x="8024728" y="1330733"/>
        <a:ext cx="680463" cy="81815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E770B4-D77E-46F8-9012-3AA0C373ECED}">
      <dsp:nvSpPr>
        <dsp:cNvPr id="0" name=""/>
        <dsp:cNvSpPr/>
      </dsp:nvSpPr>
      <dsp:spPr>
        <a:xfrm>
          <a:off x="3004593" y="2724816"/>
          <a:ext cx="1606057" cy="507388"/>
        </a:xfrm>
        <a:custGeom>
          <a:avLst/>
          <a:gdLst/>
          <a:ahLst/>
          <a:cxnLst/>
          <a:rect l="0" t="0" r="0" b="0"/>
          <a:pathLst>
            <a:path>
              <a:moveTo>
                <a:pt x="0" y="0"/>
              </a:moveTo>
              <a:lnTo>
                <a:pt x="0" y="345770"/>
              </a:lnTo>
              <a:lnTo>
                <a:pt x="1606057" y="345770"/>
              </a:lnTo>
              <a:lnTo>
                <a:pt x="1606057" y="5073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D4FE0-0750-42B7-A2C6-EFBB20E9EE7F}">
      <dsp:nvSpPr>
        <dsp:cNvPr id="0" name=""/>
        <dsp:cNvSpPr/>
      </dsp:nvSpPr>
      <dsp:spPr>
        <a:xfrm>
          <a:off x="1938447" y="2724816"/>
          <a:ext cx="1066146" cy="507388"/>
        </a:xfrm>
        <a:custGeom>
          <a:avLst/>
          <a:gdLst/>
          <a:ahLst/>
          <a:cxnLst/>
          <a:rect l="0" t="0" r="0" b="0"/>
          <a:pathLst>
            <a:path>
              <a:moveTo>
                <a:pt x="1066146" y="0"/>
              </a:moveTo>
              <a:lnTo>
                <a:pt x="1066146" y="345770"/>
              </a:lnTo>
              <a:lnTo>
                <a:pt x="0" y="345770"/>
              </a:lnTo>
              <a:lnTo>
                <a:pt x="0" y="5073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706754-E5D9-4B67-BD73-1416E27433B4}">
      <dsp:nvSpPr>
        <dsp:cNvPr id="0" name=""/>
        <dsp:cNvSpPr/>
      </dsp:nvSpPr>
      <dsp:spPr>
        <a:xfrm>
          <a:off x="2958873" y="1109605"/>
          <a:ext cx="91440" cy="507388"/>
        </a:xfrm>
        <a:custGeom>
          <a:avLst/>
          <a:gdLst/>
          <a:ahLst/>
          <a:cxnLst/>
          <a:rect l="0" t="0" r="0" b="0"/>
          <a:pathLst>
            <a:path>
              <a:moveTo>
                <a:pt x="45720" y="0"/>
              </a:moveTo>
              <a:lnTo>
                <a:pt x="45720" y="5073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ADF43B-61ED-4C31-8787-BE8D002EA4DF}">
      <dsp:nvSpPr>
        <dsp:cNvPr id="0" name=""/>
        <dsp:cNvSpPr/>
      </dsp:nvSpPr>
      <dsp:spPr>
        <a:xfrm>
          <a:off x="2132292" y="1782"/>
          <a:ext cx="1744602" cy="1107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65655A-47B7-4F2D-8CC7-8ECFDEE54EBE}">
      <dsp:nvSpPr>
        <dsp:cNvPr id="0" name=""/>
        <dsp:cNvSpPr/>
      </dsp:nvSpPr>
      <dsp:spPr>
        <a:xfrm>
          <a:off x="2326137" y="185935"/>
          <a:ext cx="1744602" cy="11078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A</a:t>
          </a:r>
          <a:r>
            <a:rPr lang="zh-TW" sz="2800" kern="1200"/>
            <a:t>投資人 </a:t>
          </a:r>
          <a:r>
            <a:rPr lang="zh-TW" altLang="en-US" sz="2800" kern="1200"/>
            <a:t>       </a:t>
          </a:r>
          <a:r>
            <a:rPr lang="zh-TW" sz="2800" kern="1200"/>
            <a:t>投資</a:t>
          </a:r>
          <a:r>
            <a:rPr lang="en-US" sz="2800" kern="1200"/>
            <a:t>2330</a:t>
          </a:r>
          <a:endParaRPr lang="zh-TW" altLang="en-US" sz="2800" kern="1200"/>
        </a:p>
      </dsp:txBody>
      <dsp:txXfrm>
        <a:off x="2326137" y="185935"/>
        <a:ext cx="1744602" cy="1107822"/>
      </dsp:txXfrm>
    </dsp:sp>
    <dsp:sp modelId="{E94D1DF1-314B-4087-B85C-B9CDC771B815}">
      <dsp:nvSpPr>
        <dsp:cNvPr id="0" name=""/>
        <dsp:cNvSpPr/>
      </dsp:nvSpPr>
      <dsp:spPr>
        <a:xfrm>
          <a:off x="1817147" y="1616993"/>
          <a:ext cx="2374892" cy="1107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1C9770-D254-4E3D-8B75-FE628AB5CA23}">
      <dsp:nvSpPr>
        <dsp:cNvPr id="0" name=""/>
        <dsp:cNvSpPr/>
      </dsp:nvSpPr>
      <dsp:spPr>
        <a:xfrm>
          <a:off x="2010991" y="1801146"/>
          <a:ext cx="2374892" cy="11078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sz="2000" kern="1200"/>
            <a:t>自行買入</a:t>
          </a:r>
          <a:r>
            <a:rPr lang="en-US" sz="2000" kern="1200"/>
            <a:t> 3</a:t>
          </a:r>
          <a:r>
            <a:rPr lang="zh-TW" sz="2000" kern="1200"/>
            <a:t>張</a:t>
          </a:r>
          <a:r>
            <a:rPr lang="zh-TW" altLang="en-US" sz="2000" kern="1200"/>
            <a:t> </a:t>
          </a:r>
          <a:endParaRPr lang="en-US" altLang="zh-TW" sz="2000" kern="1200"/>
        </a:p>
        <a:p>
          <a:pPr lvl="0" algn="ctr" defTabSz="889000">
            <a:lnSpc>
              <a:spcPct val="90000"/>
            </a:lnSpc>
            <a:spcBef>
              <a:spcPct val="0"/>
            </a:spcBef>
            <a:spcAft>
              <a:spcPct val="35000"/>
            </a:spcAft>
          </a:pPr>
          <a:r>
            <a:rPr lang="zh-TW" sz="2000" kern="1200"/>
            <a:t>定期定額買入 </a:t>
          </a:r>
          <a:r>
            <a:rPr lang="en-US" sz="2000" kern="1200"/>
            <a:t>2.5</a:t>
          </a:r>
          <a:r>
            <a:rPr lang="zh-TW" sz="2000" kern="1200"/>
            <a:t>張</a:t>
          </a:r>
          <a:endParaRPr lang="zh-TW" altLang="en-US" sz="2000" kern="1200"/>
        </a:p>
      </dsp:txBody>
      <dsp:txXfrm>
        <a:off x="2010991" y="1801146"/>
        <a:ext cx="2374892" cy="1107822"/>
      </dsp:txXfrm>
    </dsp:sp>
    <dsp:sp modelId="{E6B4A5DC-733A-4D3D-81B1-D99EE50BF50E}">
      <dsp:nvSpPr>
        <dsp:cNvPr id="0" name=""/>
        <dsp:cNvSpPr/>
      </dsp:nvSpPr>
      <dsp:spPr>
        <a:xfrm>
          <a:off x="526235" y="3232205"/>
          <a:ext cx="2824424" cy="1107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156E73-F473-49BD-9226-3FB0FCF09B2B}">
      <dsp:nvSpPr>
        <dsp:cNvPr id="0" name=""/>
        <dsp:cNvSpPr/>
      </dsp:nvSpPr>
      <dsp:spPr>
        <a:xfrm>
          <a:off x="720079" y="3416357"/>
          <a:ext cx="2824424" cy="11078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kern="1200" dirty="0" smtClean="0"/>
            <a:t>一般綜合</a:t>
          </a:r>
          <a:r>
            <a:rPr lang="zh-TW" altLang="en-US" sz="1800" kern="1200" dirty="0"/>
            <a:t>交易帳戶</a:t>
          </a:r>
          <a:r>
            <a:rPr lang="en-US" altLang="zh-TW" sz="1800" kern="1200" dirty="0" smtClean="0"/>
            <a:t>-</a:t>
          </a:r>
          <a:r>
            <a:rPr lang="zh-TW" altLang="en-US" sz="1800" kern="1200" dirty="0" smtClean="0"/>
            <a:t>賣出</a:t>
          </a:r>
          <a:endParaRPr lang="en-US" altLang="zh-TW" sz="1800" kern="1200" dirty="0" smtClean="0"/>
        </a:p>
        <a:p>
          <a:pPr lvl="0" algn="ctr" defTabSz="800100">
            <a:lnSpc>
              <a:spcPct val="90000"/>
            </a:lnSpc>
            <a:spcBef>
              <a:spcPct val="0"/>
            </a:spcBef>
            <a:spcAft>
              <a:spcPct val="35000"/>
            </a:spcAft>
          </a:pPr>
          <a:r>
            <a:rPr lang="en-US" altLang="zh-TW" sz="1800" kern="1200" dirty="0" smtClean="0"/>
            <a:t>885555-</a:t>
          </a:r>
          <a:r>
            <a:rPr lang="zh-TW" altLang="en-US" sz="1800" kern="1200" dirty="0" smtClean="0"/>
            <a:t>檢查碼</a:t>
          </a:r>
          <a:endParaRPr lang="en-US" altLang="zh-TW" sz="1800" kern="1200" dirty="0" smtClean="0"/>
        </a:p>
        <a:p>
          <a:pPr lvl="0" algn="ctr" defTabSz="800100">
            <a:lnSpc>
              <a:spcPct val="90000"/>
            </a:lnSpc>
            <a:spcBef>
              <a:spcPct val="0"/>
            </a:spcBef>
            <a:spcAft>
              <a:spcPct val="35000"/>
            </a:spcAft>
          </a:pPr>
          <a:r>
            <a:rPr lang="en-US" altLang="zh-TW" sz="1800" kern="1200" dirty="0" smtClean="0"/>
            <a:t>995555-</a:t>
          </a:r>
          <a:r>
            <a:rPr lang="zh-TW" altLang="en-US" sz="1800" kern="1200" dirty="0" smtClean="0"/>
            <a:t>檢查碼</a:t>
          </a:r>
          <a:endParaRPr lang="zh-TW" altLang="en-US" sz="1800" kern="1200" dirty="0"/>
        </a:p>
      </dsp:txBody>
      <dsp:txXfrm>
        <a:off x="720079" y="3416357"/>
        <a:ext cx="2824424" cy="1107822"/>
      </dsp:txXfrm>
    </dsp:sp>
    <dsp:sp modelId="{AA5C9DA0-930A-4636-A040-ECA14D2D326F}">
      <dsp:nvSpPr>
        <dsp:cNvPr id="0" name=""/>
        <dsp:cNvSpPr/>
      </dsp:nvSpPr>
      <dsp:spPr>
        <a:xfrm>
          <a:off x="3738349" y="3232205"/>
          <a:ext cx="1744602" cy="1107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E3F58-9922-48B5-AC99-F9CE3C3B809D}">
      <dsp:nvSpPr>
        <dsp:cNvPr id="0" name=""/>
        <dsp:cNvSpPr/>
      </dsp:nvSpPr>
      <dsp:spPr>
        <a:xfrm>
          <a:off x="3932194" y="3416357"/>
          <a:ext cx="1744602" cy="11078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t>由</a:t>
          </a:r>
          <a:r>
            <a:rPr lang="en-US" altLang="zh-TW" sz="2000" kern="1200" dirty="0" smtClean="0"/>
            <a:t>A</a:t>
          </a:r>
          <a:r>
            <a:rPr lang="zh-TW" altLang="en-US" sz="2000" kern="1200" dirty="0" smtClean="0"/>
            <a:t>交易帳號賣出</a:t>
          </a:r>
          <a:endParaRPr lang="zh-TW" altLang="en-US" sz="2000" kern="1200" dirty="0"/>
        </a:p>
      </dsp:txBody>
      <dsp:txXfrm>
        <a:off x="3932194" y="3416357"/>
        <a:ext cx="1744602" cy="110782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EE8F9F-6335-4BCD-8317-1DF6F278144A}">
      <dsp:nvSpPr>
        <dsp:cNvPr id="0" name=""/>
        <dsp:cNvSpPr/>
      </dsp:nvSpPr>
      <dsp:spPr>
        <a:xfrm>
          <a:off x="2686086" y="1703629"/>
          <a:ext cx="93149" cy="991999"/>
        </a:xfrm>
        <a:custGeom>
          <a:avLst/>
          <a:gdLst/>
          <a:ahLst/>
          <a:cxnLst/>
          <a:rect l="0" t="0" r="0" b="0"/>
          <a:pathLst>
            <a:path>
              <a:moveTo>
                <a:pt x="93149" y="0"/>
              </a:moveTo>
              <a:lnTo>
                <a:pt x="93149" y="991999"/>
              </a:lnTo>
              <a:lnTo>
                <a:pt x="0" y="9919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19CA1-C7F0-4868-8C3F-52A66FBBD3B8}">
      <dsp:nvSpPr>
        <dsp:cNvPr id="0" name=""/>
        <dsp:cNvSpPr/>
      </dsp:nvSpPr>
      <dsp:spPr>
        <a:xfrm>
          <a:off x="2779235" y="1703629"/>
          <a:ext cx="2123591" cy="1858286"/>
        </a:xfrm>
        <a:custGeom>
          <a:avLst/>
          <a:gdLst/>
          <a:ahLst/>
          <a:cxnLst/>
          <a:rect l="0" t="0" r="0" b="0"/>
          <a:pathLst>
            <a:path>
              <a:moveTo>
                <a:pt x="0" y="0"/>
              </a:moveTo>
              <a:lnTo>
                <a:pt x="0" y="1737058"/>
              </a:lnTo>
              <a:lnTo>
                <a:pt x="2123591" y="1737058"/>
              </a:lnTo>
              <a:lnTo>
                <a:pt x="2123591" y="185828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042651-610E-44ED-BE46-A3A6800F2C39}">
      <dsp:nvSpPr>
        <dsp:cNvPr id="0" name=""/>
        <dsp:cNvSpPr/>
      </dsp:nvSpPr>
      <dsp:spPr>
        <a:xfrm>
          <a:off x="2779235" y="1703629"/>
          <a:ext cx="726582" cy="1858286"/>
        </a:xfrm>
        <a:custGeom>
          <a:avLst/>
          <a:gdLst/>
          <a:ahLst/>
          <a:cxnLst/>
          <a:rect l="0" t="0" r="0" b="0"/>
          <a:pathLst>
            <a:path>
              <a:moveTo>
                <a:pt x="0" y="0"/>
              </a:moveTo>
              <a:lnTo>
                <a:pt x="0" y="1737058"/>
              </a:lnTo>
              <a:lnTo>
                <a:pt x="726582" y="1737058"/>
              </a:lnTo>
              <a:lnTo>
                <a:pt x="726582" y="185828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8FFE45-9D74-4336-A9BD-F841B4ED057F}">
      <dsp:nvSpPr>
        <dsp:cNvPr id="0" name=""/>
        <dsp:cNvSpPr/>
      </dsp:nvSpPr>
      <dsp:spPr>
        <a:xfrm>
          <a:off x="2108810" y="1703629"/>
          <a:ext cx="670425" cy="1858286"/>
        </a:xfrm>
        <a:custGeom>
          <a:avLst/>
          <a:gdLst/>
          <a:ahLst/>
          <a:cxnLst/>
          <a:rect l="0" t="0" r="0" b="0"/>
          <a:pathLst>
            <a:path>
              <a:moveTo>
                <a:pt x="670425" y="0"/>
              </a:moveTo>
              <a:lnTo>
                <a:pt x="670425" y="1737058"/>
              </a:lnTo>
              <a:lnTo>
                <a:pt x="0" y="1737058"/>
              </a:lnTo>
              <a:lnTo>
                <a:pt x="0" y="185828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C07698-126B-470C-81F6-16503F7B3BB1}">
      <dsp:nvSpPr>
        <dsp:cNvPr id="0" name=""/>
        <dsp:cNvSpPr/>
      </dsp:nvSpPr>
      <dsp:spPr>
        <a:xfrm>
          <a:off x="711801" y="1703629"/>
          <a:ext cx="2067433" cy="1858286"/>
        </a:xfrm>
        <a:custGeom>
          <a:avLst/>
          <a:gdLst/>
          <a:ahLst/>
          <a:cxnLst/>
          <a:rect l="0" t="0" r="0" b="0"/>
          <a:pathLst>
            <a:path>
              <a:moveTo>
                <a:pt x="2067433" y="0"/>
              </a:moveTo>
              <a:lnTo>
                <a:pt x="2067433" y="1737058"/>
              </a:lnTo>
              <a:lnTo>
                <a:pt x="0" y="1737058"/>
              </a:lnTo>
              <a:lnTo>
                <a:pt x="0" y="185828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5F039C-BCDA-44FE-B6E7-3CFB6422076B}">
      <dsp:nvSpPr>
        <dsp:cNvPr id="0" name=""/>
        <dsp:cNvSpPr/>
      </dsp:nvSpPr>
      <dsp:spPr>
        <a:xfrm>
          <a:off x="1594520" y="919670"/>
          <a:ext cx="2369429" cy="78395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a:latin typeface="標楷體" pitchFamily="65" charset="-120"/>
              <a:ea typeface="標楷體" pitchFamily="65" charset="-120"/>
            </a:rPr>
            <a:t>Z</a:t>
          </a:r>
          <a:r>
            <a:rPr lang="zh-TW" sz="2000" kern="1200" dirty="0">
              <a:latin typeface="標楷體" pitchFamily="65" charset="-120"/>
              <a:ea typeface="標楷體" pitchFamily="65" charset="-120"/>
            </a:rPr>
            <a:t>證券股份有限公司受託信託財產專戶</a:t>
          </a:r>
          <a:endParaRPr lang="zh-TW" altLang="en-US" sz="2000" kern="1200" dirty="0">
            <a:latin typeface="標楷體" pitchFamily="65" charset="-120"/>
            <a:ea typeface="標楷體" pitchFamily="65" charset="-120"/>
          </a:endParaRPr>
        </a:p>
      </dsp:txBody>
      <dsp:txXfrm>
        <a:off x="1594520" y="919670"/>
        <a:ext cx="2369429" cy="783958"/>
      </dsp:txXfrm>
    </dsp:sp>
    <dsp:sp modelId="{2DB2420D-0E66-4FE6-920C-CAC72FCA0A73}">
      <dsp:nvSpPr>
        <dsp:cNvPr id="0" name=""/>
        <dsp:cNvSpPr/>
      </dsp:nvSpPr>
      <dsp:spPr>
        <a:xfrm>
          <a:off x="134525" y="3561915"/>
          <a:ext cx="1154552" cy="57727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kern="1200" dirty="0">
              <a:latin typeface="標楷體" pitchFamily="65" charset="-120"/>
              <a:ea typeface="標楷體" pitchFamily="65" charset="-120"/>
            </a:rPr>
            <a:t>A</a:t>
          </a:r>
          <a:r>
            <a:rPr lang="zh-TW" altLang="en-US" sz="1800" kern="1200" dirty="0">
              <a:latin typeface="標楷體" pitchFamily="65" charset="-120"/>
              <a:ea typeface="標楷體" pitchFamily="65" charset="-120"/>
            </a:rPr>
            <a:t>投資人信託分戶帳</a:t>
          </a:r>
        </a:p>
      </dsp:txBody>
      <dsp:txXfrm>
        <a:off x="134525" y="3561915"/>
        <a:ext cx="1154552" cy="577276"/>
      </dsp:txXfrm>
    </dsp:sp>
    <dsp:sp modelId="{F772F4BB-9152-436E-9C78-228B822D45F3}">
      <dsp:nvSpPr>
        <dsp:cNvPr id="0" name=""/>
        <dsp:cNvSpPr/>
      </dsp:nvSpPr>
      <dsp:spPr>
        <a:xfrm>
          <a:off x="1531534" y="3561915"/>
          <a:ext cx="1154552" cy="57727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kern="1200" dirty="0">
              <a:latin typeface="標楷體" pitchFamily="65" charset="-120"/>
              <a:ea typeface="標楷體" pitchFamily="65" charset="-120"/>
            </a:rPr>
            <a:t>B</a:t>
          </a:r>
          <a:r>
            <a:rPr lang="zh-TW" altLang="en-US" sz="1800" kern="1200" dirty="0">
              <a:latin typeface="標楷體" pitchFamily="65" charset="-120"/>
              <a:ea typeface="標楷體" pitchFamily="65" charset="-120"/>
            </a:rPr>
            <a:t>投資人信託分戶帳</a:t>
          </a:r>
        </a:p>
      </dsp:txBody>
      <dsp:txXfrm>
        <a:off x="1531534" y="3561915"/>
        <a:ext cx="1154552" cy="577276"/>
      </dsp:txXfrm>
    </dsp:sp>
    <dsp:sp modelId="{9494AC26-7DBF-4176-9972-498EDA35A7BC}">
      <dsp:nvSpPr>
        <dsp:cNvPr id="0" name=""/>
        <dsp:cNvSpPr/>
      </dsp:nvSpPr>
      <dsp:spPr>
        <a:xfrm>
          <a:off x="2928542" y="3561915"/>
          <a:ext cx="1154552" cy="57727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kern="1200" dirty="0">
              <a:latin typeface="標楷體" pitchFamily="65" charset="-120"/>
              <a:ea typeface="標楷體" pitchFamily="65" charset="-120"/>
            </a:rPr>
            <a:t>C</a:t>
          </a:r>
          <a:r>
            <a:rPr lang="zh-TW" altLang="en-US" sz="1800" kern="1200" dirty="0">
              <a:latin typeface="標楷體" pitchFamily="65" charset="-120"/>
              <a:ea typeface="標楷體" pitchFamily="65" charset="-120"/>
            </a:rPr>
            <a:t>投資人信託分戶帳</a:t>
          </a:r>
        </a:p>
      </dsp:txBody>
      <dsp:txXfrm>
        <a:off x="2928542" y="3561915"/>
        <a:ext cx="1154552" cy="577276"/>
      </dsp:txXfrm>
    </dsp:sp>
    <dsp:sp modelId="{7A248CEF-3283-46E6-98BD-1A71DE9F4B63}">
      <dsp:nvSpPr>
        <dsp:cNvPr id="0" name=""/>
        <dsp:cNvSpPr/>
      </dsp:nvSpPr>
      <dsp:spPr>
        <a:xfrm>
          <a:off x="4325550" y="3561915"/>
          <a:ext cx="1154552" cy="57727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a:latin typeface="標楷體" pitchFamily="65" charset="-120"/>
              <a:ea typeface="標楷體" pitchFamily="65" charset="-120"/>
            </a:rPr>
            <a:t>....</a:t>
          </a:r>
          <a:endParaRPr lang="zh-TW" altLang="en-US" sz="2000" kern="1200">
            <a:latin typeface="標楷體" pitchFamily="65" charset="-120"/>
            <a:ea typeface="標楷體" pitchFamily="65" charset="-120"/>
          </a:endParaRPr>
        </a:p>
      </dsp:txBody>
      <dsp:txXfrm>
        <a:off x="4325550" y="3561915"/>
        <a:ext cx="1154552" cy="577276"/>
      </dsp:txXfrm>
    </dsp:sp>
    <dsp:sp modelId="{4374482C-3E9E-4951-B7FC-6484E5364AC4}">
      <dsp:nvSpPr>
        <dsp:cNvPr id="0" name=""/>
        <dsp:cNvSpPr/>
      </dsp:nvSpPr>
      <dsp:spPr>
        <a:xfrm>
          <a:off x="2849" y="2071798"/>
          <a:ext cx="2683237" cy="124766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a:latin typeface="標楷體" pitchFamily="65" charset="-120"/>
              <a:ea typeface="標楷體" pitchFamily="65" charset="-120"/>
            </a:rPr>
            <a:t>免設「主帳戶」、「次帳戶</a:t>
          </a:r>
          <a:r>
            <a:rPr lang="zh-TW" altLang="en-US" sz="1800" kern="1200" dirty="0" smtClean="0">
              <a:latin typeface="標楷體" pitchFamily="65" charset="-120"/>
              <a:ea typeface="標楷體" pitchFamily="65" charset="-120"/>
            </a:rPr>
            <a:t>」。</a:t>
          </a:r>
          <a:r>
            <a:rPr lang="zh-TW" altLang="en-US" sz="1800" kern="1200" dirty="0">
              <a:latin typeface="標楷體" pitchFamily="65" charset="-120"/>
              <a:ea typeface="標楷體" pitchFamily="65" charset="-120"/>
            </a:rPr>
            <a:t>證券商自行維護各投資人分戶帳</a:t>
          </a:r>
        </a:p>
      </dsp:txBody>
      <dsp:txXfrm>
        <a:off x="2849" y="2071798"/>
        <a:ext cx="2683237" cy="124766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4C61A7-002F-4B5A-8C06-A263FD53B8E9}">
      <dsp:nvSpPr>
        <dsp:cNvPr id="0" name=""/>
        <dsp:cNvSpPr/>
      </dsp:nvSpPr>
      <dsp:spPr>
        <a:xfrm>
          <a:off x="2889616" y="1384428"/>
          <a:ext cx="271130" cy="2652239"/>
        </a:xfrm>
        <a:custGeom>
          <a:avLst/>
          <a:gdLst/>
          <a:ahLst/>
          <a:cxnLst/>
          <a:rect l="0" t="0" r="0" b="0"/>
          <a:pathLst>
            <a:path>
              <a:moveTo>
                <a:pt x="0" y="0"/>
              </a:moveTo>
              <a:lnTo>
                <a:pt x="0" y="2652239"/>
              </a:lnTo>
              <a:lnTo>
                <a:pt x="271130" y="2652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DC189-F90D-4AE7-941E-FB4B2BD53530}">
      <dsp:nvSpPr>
        <dsp:cNvPr id="0" name=""/>
        <dsp:cNvSpPr/>
      </dsp:nvSpPr>
      <dsp:spPr>
        <a:xfrm>
          <a:off x="2889616" y="1384428"/>
          <a:ext cx="271130" cy="1925177"/>
        </a:xfrm>
        <a:custGeom>
          <a:avLst/>
          <a:gdLst/>
          <a:ahLst/>
          <a:cxnLst/>
          <a:rect l="0" t="0" r="0" b="0"/>
          <a:pathLst>
            <a:path>
              <a:moveTo>
                <a:pt x="0" y="0"/>
              </a:moveTo>
              <a:lnTo>
                <a:pt x="0" y="1925177"/>
              </a:lnTo>
              <a:lnTo>
                <a:pt x="271130" y="192517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BCCF1D-A128-441C-991A-7B10CB5F6FE8}">
      <dsp:nvSpPr>
        <dsp:cNvPr id="0" name=""/>
        <dsp:cNvSpPr/>
      </dsp:nvSpPr>
      <dsp:spPr>
        <a:xfrm>
          <a:off x="2889616" y="1384428"/>
          <a:ext cx="271130" cy="1198115"/>
        </a:xfrm>
        <a:custGeom>
          <a:avLst/>
          <a:gdLst/>
          <a:ahLst/>
          <a:cxnLst/>
          <a:rect l="0" t="0" r="0" b="0"/>
          <a:pathLst>
            <a:path>
              <a:moveTo>
                <a:pt x="0" y="0"/>
              </a:moveTo>
              <a:lnTo>
                <a:pt x="0" y="1198115"/>
              </a:lnTo>
              <a:lnTo>
                <a:pt x="271130" y="11981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513BA3-F6D0-45D7-BFBC-F74EA782E685}">
      <dsp:nvSpPr>
        <dsp:cNvPr id="0" name=""/>
        <dsp:cNvSpPr/>
      </dsp:nvSpPr>
      <dsp:spPr>
        <a:xfrm>
          <a:off x="2889616" y="1384428"/>
          <a:ext cx="271130" cy="471054"/>
        </a:xfrm>
        <a:custGeom>
          <a:avLst/>
          <a:gdLst/>
          <a:ahLst/>
          <a:cxnLst/>
          <a:rect l="0" t="0" r="0" b="0"/>
          <a:pathLst>
            <a:path>
              <a:moveTo>
                <a:pt x="0" y="0"/>
              </a:moveTo>
              <a:lnTo>
                <a:pt x="0" y="471054"/>
              </a:lnTo>
              <a:lnTo>
                <a:pt x="271130" y="47105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B6D3D7-CDD1-4B47-B667-D99D0F426E7B}">
      <dsp:nvSpPr>
        <dsp:cNvPr id="0" name=""/>
        <dsp:cNvSpPr/>
      </dsp:nvSpPr>
      <dsp:spPr>
        <a:xfrm>
          <a:off x="2768600" y="657367"/>
          <a:ext cx="844031" cy="215046"/>
        </a:xfrm>
        <a:custGeom>
          <a:avLst/>
          <a:gdLst/>
          <a:ahLst/>
          <a:cxnLst/>
          <a:rect l="0" t="0" r="0" b="0"/>
          <a:pathLst>
            <a:path>
              <a:moveTo>
                <a:pt x="0" y="0"/>
              </a:moveTo>
              <a:lnTo>
                <a:pt x="0" y="107523"/>
              </a:lnTo>
              <a:lnTo>
                <a:pt x="844031" y="107523"/>
              </a:lnTo>
              <a:lnTo>
                <a:pt x="844031" y="2150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53C6E5-1D0D-47AA-8474-B1DE9248FF4C}">
      <dsp:nvSpPr>
        <dsp:cNvPr id="0" name=""/>
        <dsp:cNvSpPr/>
      </dsp:nvSpPr>
      <dsp:spPr>
        <a:xfrm>
          <a:off x="1757308" y="657367"/>
          <a:ext cx="1011291" cy="215046"/>
        </a:xfrm>
        <a:custGeom>
          <a:avLst/>
          <a:gdLst/>
          <a:ahLst/>
          <a:cxnLst/>
          <a:rect l="0" t="0" r="0" b="0"/>
          <a:pathLst>
            <a:path>
              <a:moveTo>
                <a:pt x="1011291" y="0"/>
              </a:moveTo>
              <a:lnTo>
                <a:pt x="1011291" y="107523"/>
              </a:lnTo>
              <a:lnTo>
                <a:pt x="0" y="107523"/>
              </a:lnTo>
              <a:lnTo>
                <a:pt x="0" y="2150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1847D-B2B0-4BE8-96B4-387AB951F5BB}">
      <dsp:nvSpPr>
        <dsp:cNvPr id="0" name=""/>
        <dsp:cNvSpPr/>
      </dsp:nvSpPr>
      <dsp:spPr>
        <a:xfrm>
          <a:off x="1360737" y="2330"/>
          <a:ext cx="2815725" cy="65503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TW" sz="1600" kern="1200" dirty="0">
              <a:latin typeface="標楷體" pitchFamily="65" charset="-120"/>
              <a:ea typeface="標楷體" pitchFamily="65" charset="-120"/>
            </a:rPr>
            <a:t>Z</a:t>
          </a:r>
          <a:r>
            <a:rPr lang="zh-TW" altLang="en-US" sz="1600" kern="1200" dirty="0">
              <a:latin typeface="標楷體" pitchFamily="65" charset="-120"/>
              <a:ea typeface="標楷體" pitchFamily="65" charset="-120"/>
            </a:rPr>
            <a:t>證券商綜合交易</a:t>
          </a:r>
          <a:r>
            <a:rPr lang="zh-TW" altLang="en-US" sz="1600" kern="1200" dirty="0" smtClean="0">
              <a:latin typeface="標楷體" pitchFamily="65" charset="-120"/>
              <a:ea typeface="標楷體" pitchFamily="65" charset="-120"/>
            </a:rPr>
            <a:t>帳戶</a:t>
          </a:r>
          <a:endParaRPr lang="en-US" altLang="zh-TW" sz="1600" kern="1200" dirty="0" smtClean="0">
            <a:latin typeface="標楷體" pitchFamily="65" charset="-120"/>
            <a:ea typeface="標楷體" pitchFamily="65" charset="-120"/>
          </a:endParaRPr>
        </a:p>
        <a:p>
          <a:pPr lvl="0" algn="ctr" defTabSz="711200">
            <a:lnSpc>
              <a:spcPct val="90000"/>
            </a:lnSpc>
            <a:spcBef>
              <a:spcPct val="0"/>
            </a:spcBef>
            <a:spcAft>
              <a:spcPct val="35000"/>
            </a:spcAft>
          </a:pPr>
          <a:r>
            <a:rPr lang="en-US" altLang="zh-TW" sz="1600" kern="1200" dirty="0" smtClean="0">
              <a:latin typeface="標楷體" pitchFamily="65" charset="-120"/>
              <a:ea typeface="標楷體" pitchFamily="65" charset="-120"/>
            </a:rPr>
            <a:t>(</a:t>
          </a:r>
          <a:r>
            <a:rPr lang="zh-TW" altLang="en-US" sz="1600" kern="1200" dirty="0" smtClean="0">
              <a:latin typeface="標楷體" pitchFamily="65" charset="-120"/>
              <a:ea typeface="標楷體" pitchFamily="65" charset="-120"/>
            </a:rPr>
            <a:t>總公司</a:t>
          </a:r>
          <a:r>
            <a:rPr lang="en-US" altLang="zh-TW" sz="1600" kern="1200" dirty="0" smtClean="0">
              <a:latin typeface="標楷體" pitchFamily="65" charset="-120"/>
              <a:ea typeface="標楷體" pitchFamily="65" charset="-120"/>
            </a:rPr>
            <a:t>-8477777-</a:t>
          </a:r>
          <a:r>
            <a:rPr lang="zh-TW" altLang="en-US" sz="1600" kern="1200" dirty="0">
              <a:latin typeface="標楷體" pitchFamily="65" charset="-120"/>
              <a:ea typeface="標楷體" pitchFamily="65" charset="-120"/>
            </a:rPr>
            <a:t>檢查碼</a:t>
          </a:r>
          <a:r>
            <a:rPr lang="en-US" altLang="zh-TW" sz="1600" kern="1200" dirty="0">
              <a:latin typeface="標楷體" pitchFamily="65" charset="-120"/>
              <a:ea typeface="標楷體" pitchFamily="65" charset="-120"/>
            </a:rPr>
            <a:t>)</a:t>
          </a:r>
          <a:endParaRPr lang="zh-TW" altLang="en-US" sz="1600" kern="1200" dirty="0">
            <a:latin typeface="標楷體" pitchFamily="65" charset="-120"/>
            <a:ea typeface="標楷體" pitchFamily="65" charset="-120"/>
          </a:endParaRPr>
        </a:p>
      </dsp:txBody>
      <dsp:txXfrm>
        <a:off x="1360737" y="2330"/>
        <a:ext cx="2815725" cy="655036"/>
      </dsp:txXfrm>
    </dsp:sp>
    <dsp:sp modelId="{4B30847B-7588-4331-B40C-838795255C8E}">
      <dsp:nvSpPr>
        <dsp:cNvPr id="0" name=""/>
        <dsp:cNvSpPr/>
      </dsp:nvSpPr>
      <dsp:spPr>
        <a:xfrm>
          <a:off x="1020800" y="872413"/>
          <a:ext cx="1473016" cy="51201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標楷體" pitchFamily="65" charset="-120"/>
              <a:ea typeface="標楷體" pitchFamily="65" charset="-120"/>
            </a:rPr>
            <a:t>調節專戶</a:t>
          </a:r>
          <a:endParaRPr lang="zh-TW" altLang="en-US" sz="1600" kern="1200" dirty="0">
            <a:latin typeface="標楷體" pitchFamily="65" charset="-120"/>
            <a:ea typeface="標楷體" pitchFamily="65" charset="-120"/>
          </a:endParaRPr>
        </a:p>
      </dsp:txBody>
      <dsp:txXfrm>
        <a:off x="1020800" y="872413"/>
        <a:ext cx="1473016" cy="512015"/>
      </dsp:txXfrm>
    </dsp:sp>
    <dsp:sp modelId="{15721CC9-265B-4136-B6BB-FEA69B8DF69A}">
      <dsp:nvSpPr>
        <dsp:cNvPr id="0" name=""/>
        <dsp:cNvSpPr/>
      </dsp:nvSpPr>
      <dsp:spPr>
        <a:xfrm>
          <a:off x="2708863" y="872413"/>
          <a:ext cx="1807536" cy="51201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TW" sz="1600" kern="1200" dirty="0">
              <a:latin typeface="標楷體" pitchFamily="65" charset="-120"/>
              <a:ea typeface="標楷體" pitchFamily="65" charset="-120"/>
            </a:rPr>
            <a:t>Z</a:t>
          </a:r>
          <a:r>
            <a:rPr lang="zh-TW" sz="1600" kern="1200" dirty="0">
              <a:latin typeface="標楷體" pitchFamily="65" charset="-120"/>
              <a:ea typeface="標楷體" pitchFamily="65" charset="-120"/>
            </a:rPr>
            <a:t>證券</a:t>
          </a:r>
          <a:r>
            <a:rPr lang="zh-TW" sz="1600" kern="1200" dirty="0" smtClean="0">
              <a:latin typeface="標楷體" pitchFamily="65" charset="-120"/>
              <a:ea typeface="標楷體" pitchFamily="65" charset="-120"/>
            </a:rPr>
            <a:t>股份有限公司信託</a:t>
          </a:r>
          <a:r>
            <a:rPr lang="zh-TW" sz="1600" kern="1200" dirty="0">
              <a:latin typeface="標楷體" pitchFamily="65" charset="-120"/>
              <a:ea typeface="標楷體" pitchFamily="65" charset="-120"/>
            </a:rPr>
            <a:t>財產專戶</a:t>
          </a:r>
          <a:endParaRPr lang="zh-TW" altLang="en-US" sz="1600" kern="1200" dirty="0">
            <a:latin typeface="標楷體" pitchFamily="65" charset="-120"/>
            <a:ea typeface="標楷體" pitchFamily="65" charset="-120"/>
          </a:endParaRPr>
        </a:p>
      </dsp:txBody>
      <dsp:txXfrm>
        <a:off x="2708863" y="872413"/>
        <a:ext cx="1807536" cy="512015"/>
      </dsp:txXfrm>
    </dsp:sp>
    <dsp:sp modelId="{B7241801-57CF-41EB-A7BF-F119FBA40CEF}">
      <dsp:nvSpPr>
        <dsp:cNvPr id="0" name=""/>
        <dsp:cNvSpPr/>
      </dsp:nvSpPr>
      <dsp:spPr>
        <a:xfrm>
          <a:off x="3160747" y="1599475"/>
          <a:ext cx="1024030" cy="51201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TW" sz="1600" kern="1200">
              <a:latin typeface="標楷體" pitchFamily="65" charset="-120"/>
              <a:ea typeface="標楷體" pitchFamily="65" charset="-120"/>
            </a:rPr>
            <a:t>A</a:t>
          </a:r>
          <a:r>
            <a:rPr lang="zh-TW" altLang="en-US" sz="1600" kern="1200">
              <a:latin typeface="標楷體" pitchFamily="65" charset="-120"/>
              <a:ea typeface="標楷體" pitchFamily="65" charset="-120"/>
            </a:rPr>
            <a:t>投資人</a:t>
          </a:r>
        </a:p>
      </dsp:txBody>
      <dsp:txXfrm>
        <a:off x="3160747" y="1599475"/>
        <a:ext cx="1024030" cy="512015"/>
      </dsp:txXfrm>
    </dsp:sp>
    <dsp:sp modelId="{028BCE2B-3C0C-4A83-BEBF-F06EC91A8ABA}">
      <dsp:nvSpPr>
        <dsp:cNvPr id="0" name=""/>
        <dsp:cNvSpPr/>
      </dsp:nvSpPr>
      <dsp:spPr>
        <a:xfrm>
          <a:off x="3160747" y="2326536"/>
          <a:ext cx="1024030" cy="51201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TW" sz="1600" kern="1200">
              <a:latin typeface="標楷體" pitchFamily="65" charset="-120"/>
              <a:ea typeface="標楷體" pitchFamily="65" charset="-120"/>
            </a:rPr>
            <a:t>B</a:t>
          </a:r>
          <a:r>
            <a:rPr lang="zh-TW" altLang="en-US" sz="1600" kern="1200">
              <a:latin typeface="標楷體" pitchFamily="65" charset="-120"/>
              <a:ea typeface="標楷體" pitchFamily="65" charset="-120"/>
            </a:rPr>
            <a:t>投資人</a:t>
          </a:r>
        </a:p>
      </dsp:txBody>
      <dsp:txXfrm>
        <a:off x="3160747" y="2326536"/>
        <a:ext cx="1024030" cy="512015"/>
      </dsp:txXfrm>
    </dsp:sp>
    <dsp:sp modelId="{37F06B86-9373-4230-96FA-259FA54D362B}">
      <dsp:nvSpPr>
        <dsp:cNvPr id="0" name=""/>
        <dsp:cNvSpPr/>
      </dsp:nvSpPr>
      <dsp:spPr>
        <a:xfrm>
          <a:off x="3160747" y="3053598"/>
          <a:ext cx="1024030" cy="51201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TW" sz="1600" kern="1200">
              <a:latin typeface="標楷體" pitchFamily="65" charset="-120"/>
              <a:ea typeface="標楷體" pitchFamily="65" charset="-120"/>
            </a:rPr>
            <a:t>C</a:t>
          </a:r>
          <a:r>
            <a:rPr lang="zh-TW" altLang="en-US" sz="1600" kern="1200">
              <a:latin typeface="標楷體" pitchFamily="65" charset="-120"/>
              <a:ea typeface="標楷體" pitchFamily="65" charset="-120"/>
            </a:rPr>
            <a:t>投資人</a:t>
          </a:r>
        </a:p>
      </dsp:txBody>
      <dsp:txXfrm>
        <a:off x="3160747" y="3053598"/>
        <a:ext cx="1024030" cy="512015"/>
      </dsp:txXfrm>
    </dsp:sp>
    <dsp:sp modelId="{846F6BE6-0D8C-482F-B9E1-1B484A8FAC63}">
      <dsp:nvSpPr>
        <dsp:cNvPr id="0" name=""/>
        <dsp:cNvSpPr/>
      </dsp:nvSpPr>
      <dsp:spPr>
        <a:xfrm>
          <a:off x="3160747" y="3780660"/>
          <a:ext cx="1024030" cy="51201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TW" sz="1600" kern="1200">
              <a:latin typeface="標楷體" pitchFamily="65" charset="-120"/>
              <a:ea typeface="標楷體" pitchFamily="65" charset="-120"/>
            </a:rPr>
            <a:t>....</a:t>
          </a:r>
          <a:endParaRPr lang="zh-TW" altLang="en-US" sz="1600" kern="1200">
            <a:latin typeface="標楷體" pitchFamily="65" charset="-120"/>
            <a:ea typeface="標楷體" pitchFamily="65" charset="-120"/>
          </a:endParaRPr>
        </a:p>
      </dsp:txBody>
      <dsp:txXfrm>
        <a:off x="3160747" y="3780660"/>
        <a:ext cx="1024030" cy="5120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CC4BA7-2BE0-4DB1-A20A-50131C42B6F6}">
      <dsp:nvSpPr>
        <dsp:cNvPr id="0" name=""/>
        <dsp:cNvSpPr/>
      </dsp:nvSpPr>
      <dsp:spPr>
        <a:xfrm>
          <a:off x="0" y="45381"/>
          <a:ext cx="8229600" cy="133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開辦日前函報證券交易所備查，並副知櫃檯買賣中心</a:t>
          </a:r>
          <a:endParaRPr lang="zh-TW" altLang="en-US" sz="3200" kern="1200" dirty="0">
            <a:latin typeface="標楷體" pitchFamily="65" charset="-120"/>
            <a:ea typeface="標楷體" pitchFamily="65" charset="-120"/>
          </a:endParaRPr>
        </a:p>
      </dsp:txBody>
      <dsp:txXfrm>
        <a:off x="0" y="45381"/>
        <a:ext cx="8229600" cy="1338480"/>
      </dsp:txXfrm>
    </dsp:sp>
    <dsp:sp modelId="{501FAB15-D643-4E53-8C22-86B66DB29D7A}">
      <dsp:nvSpPr>
        <dsp:cNvPr id="0" name=""/>
        <dsp:cNvSpPr/>
      </dsp:nvSpPr>
      <dsp:spPr>
        <a:xfrm>
          <a:off x="0" y="1383861"/>
          <a:ext cx="8229600" cy="309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zh-TW" altLang="en-US" sz="3400" kern="1200" dirty="0" smtClean="0">
              <a:latin typeface="標楷體" pitchFamily="65" charset="-120"/>
              <a:ea typeface="標楷體" pitchFamily="65" charset="-120"/>
            </a:rPr>
            <a:t>董事會議事錄</a:t>
          </a:r>
          <a:endParaRPr lang="zh-TW" altLang="en-US" sz="3400" kern="1200" dirty="0">
            <a:latin typeface="標楷體" pitchFamily="65" charset="-120"/>
            <a:ea typeface="標楷體" pitchFamily="65" charset="-120"/>
          </a:endParaRPr>
        </a:p>
        <a:p>
          <a:pPr marL="285750" lvl="1" indent="-285750" algn="l" defTabSz="1511300">
            <a:lnSpc>
              <a:spcPct val="90000"/>
            </a:lnSpc>
            <a:spcBef>
              <a:spcPct val="0"/>
            </a:spcBef>
            <a:spcAft>
              <a:spcPct val="20000"/>
            </a:spcAft>
            <a:buChar char="••"/>
          </a:pPr>
          <a:r>
            <a:rPr lang="zh-TW" altLang="en-US" sz="3400" kern="1200" dirty="0" smtClean="0">
              <a:latin typeface="標楷體" pitchFamily="65" charset="-120"/>
              <a:ea typeface="標楷體" pitchFamily="65" charset="-120"/>
            </a:rPr>
            <a:t>開辦日期</a:t>
          </a:r>
          <a:endParaRPr lang="zh-TW" altLang="en-US" sz="3400" kern="1200" dirty="0">
            <a:latin typeface="標楷體" pitchFamily="65" charset="-120"/>
            <a:ea typeface="標楷體" pitchFamily="65" charset="-120"/>
          </a:endParaRPr>
        </a:p>
        <a:p>
          <a:pPr marL="285750" lvl="1" indent="-285750" algn="l" defTabSz="1511300">
            <a:lnSpc>
              <a:spcPct val="90000"/>
            </a:lnSpc>
            <a:spcBef>
              <a:spcPct val="0"/>
            </a:spcBef>
            <a:spcAft>
              <a:spcPct val="20000"/>
            </a:spcAft>
            <a:buChar char="••"/>
          </a:pPr>
          <a:r>
            <a:rPr lang="zh-TW" altLang="en-US" sz="3400" kern="1200" dirty="0" smtClean="0">
              <a:latin typeface="標楷體" pitchFamily="65" charset="-120"/>
              <a:ea typeface="標楷體" pitchFamily="65" charset="-120"/>
            </a:rPr>
            <a:t>開辦方式</a:t>
          </a:r>
          <a:endParaRPr lang="zh-TW" altLang="en-US" sz="3400" kern="1200" dirty="0">
            <a:latin typeface="標楷體" pitchFamily="65" charset="-120"/>
            <a:ea typeface="標楷體" pitchFamily="65" charset="-120"/>
          </a:endParaRPr>
        </a:p>
        <a:p>
          <a:pPr marL="285750" lvl="1" indent="-285750" algn="l" defTabSz="1511300">
            <a:lnSpc>
              <a:spcPct val="90000"/>
            </a:lnSpc>
            <a:spcBef>
              <a:spcPct val="0"/>
            </a:spcBef>
            <a:spcAft>
              <a:spcPct val="20000"/>
            </a:spcAft>
            <a:buChar char="••"/>
          </a:pPr>
          <a:r>
            <a:rPr lang="zh-TW" altLang="en-US" sz="3400" kern="1200" dirty="0" smtClean="0">
              <a:latin typeface="標楷體" pitchFamily="65" charset="-120"/>
              <a:ea typeface="標楷體" pitchFamily="65" charset="-120"/>
            </a:rPr>
            <a:t>調節帳戶帳號</a:t>
          </a:r>
          <a:endParaRPr lang="zh-TW" altLang="en-US" sz="3400" kern="1200" dirty="0">
            <a:latin typeface="標楷體" pitchFamily="65" charset="-120"/>
            <a:ea typeface="標楷體" pitchFamily="65" charset="-120"/>
          </a:endParaRPr>
        </a:p>
        <a:p>
          <a:pPr marL="285750" lvl="1" indent="-285750" algn="l" defTabSz="1511300">
            <a:lnSpc>
              <a:spcPct val="90000"/>
            </a:lnSpc>
            <a:spcBef>
              <a:spcPct val="0"/>
            </a:spcBef>
            <a:spcAft>
              <a:spcPct val="20000"/>
            </a:spcAft>
            <a:buChar char="••"/>
          </a:pPr>
          <a:r>
            <a:rPr lang="zh-TW" altLang="en-US" sz="3400" kern="1200" dirty="0" smtClean="0">
              <a:latin typeface="標楷體" pitchFamily="65" charset="-120"/>
              <a:ea typeface="標楷體" pitchFamily="65" charset="-120"/>
            </a:rPr>
            <a:t>信託財產專戶帳號</a:t>
          </a:r>
          <a:endParaRPr lang="zh-TW" altLang="en-US" sz="3400" kern="1200" dirty="0">
            <a:latin typeface="標楷體" pitchFamily="65" charset="-120"/>
            <a:ea typeface="標楷體" pitchFamily="65" charset="-120"/>
          </a:endParaRPr>
        </a:p>
      </dsp:txBody>
      <dsp:txXfrm>
        <a:off x="0" y="1383861"/>
        <a:ext cx="8229600" cy="30967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14262A-F175-4E0B-97DB-272DF25507F5}">
      <dsp:nvSpPr>
        <dsp:cNvPr id="0" name=""/>
        <dsp:cNvSpPr/>
      </dsp:nvSpPr>
      <dsp:spPr>
        <a:xfrm rot="10800000">
          <a:off x="723725" y="742"/>
          <a:ext cx="6961405" cy="181485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301" tIns="167640" rIns="312928" bIns="167640" numCol="1" spcCol="1270" anchor="ctr" anchorCtr="0">
          <a:noAutofit/>
        </a:bodyPr>
        <a:lstStyle/>
        <a:p>
          <a:pPr lvl="0" algn="l" defTabSz="1955800">
            <a:lnSpc>
              <a:spcPct val="90000"/>
            </a:lnSpc>
            <a:spcBef>
              <a:spcPct val="0"/>
            </a:spcBef>
            <a:spcAft>
              <a:spcPct val="35000"/>
            </a:spcAft>
          </a:pPr>
          <a:r>
            <a:rPr lang="zh-TW" altLang="en-US" sz="4400" kern="1200" dirty="0" smtClean="0">
              <a:latin typeface="標楷體" pitchFamily="65" charset="-120"/>
              <a:ea typeface="標楷體" pitchFamily="65" charset="-120"/>
            </a:rPr>
            <a:t>   </a:t>
          </a:r>
          <a:endParaRPr lang="en-US" altLang="zh-TW" sz="4400" kern="1200" dirty="0" smtClean="0">
            <a:latin typeface="標楷體" pitchFamily="65" charset="-120"/>
            <a:ea typeface="標楷體" pitchFamily="65" charset="-120"/>
          </a:endParaRPr>
        </a:p>
        <a:p>
          <a:pPr lvl="0" algn="l" defTabSz="1955800">
            <a:lnSpc>
              <a:spcPct val="90000"/>
            </a:lnSpc>
            <a:spcBef>
              <a:spcPct val="0"/>
            </a:spcBef>
            <a:spcAft>
              <a:spcPct val="35000"/>
            </a:spcAft>
          </a:pPr>
          <a:r>
            <a:rPr lang="zh-TW" altLang="en-US" sz="4400" kern="1200" dirty="0" smtClean="0">
              <a:latin typeface="標楷體" pitchFamily="65" charset="-120"/>
              <a:ea typeface="標楷體" pitchFamily="65" charset="-120"/>
            </a:rPr>
            <a:t>    經紀業務</a:t>
          </a:r>
          <a:endParaRPr lang="en-US" altLang="zh-TW" sz="4400" kern="1200" dirty="0" smtClean="0">
            <a:latin typeface="標楷體" pitchFamily="65" charset="-120"/>
            <a:ea typeface="標楷體" pitchFamily="65" charset="-120"/>
          </a:endParaRPr>
        </a:p>
        <a:p>
          <a:pPr lvl="0" algn="l" defTabSz="1955800">
            <a:lnSpc>
              <a:spcPct val="90000"/>
            </a:lnSpc>
            <a:spcBef>
              <a:spcPct val="0"/>
            </a:spcBef>
            <a:spcAft>
              <a:spcPct val="35000"/>
            </a:spcAft>
          </a:pPr>
          <a:r>
            <a:rPr lang="zh-TW" altLang="en-US" sz="3200" kern="1200" dirty="0" smtClean="0">
              <a:latin typeface="標楷體" pitchFamily="65" charset="-120"/>
              <a:ea typeface="標楷體" pitchFamily="65" charset="-120"/>
            </a:rPr>
            <a:t>    </a:t>
          </a:r>
          <a:endParaRPr lang="zh-TW" altLang="en-US" sz="3200" kern="1200" dirty="0">
            <a:latin typeface="標楷體" pitchFamily="65" charset="-120"/>
            <a:ea typeface="標楷體" pitchFamily="65" charset="-120"/>
          </a:endParaRPr>
        </a:p>
      </dsp:txBody>
      <dsp:txXfrm rot="10800000">
        <a:off x="723725" y="742"/>
        <a:ext cx="6961405" cy="1814854"/>
      </dsp:txXfrm>
    </dsp:sp>
    <dsp:sp modelId="{8D059B5F-124E-4154-B4B4-94271C35598F}">
      <dsp:nvSpPr>
        <dsp:cNvPr id="0" name=""/>
        <dsp:cNvSpPr/>
      </dsp:nvSpPr>
      <dsp:spPr>
        <a:xfrm>
          <a:off x="383136" y="2503"/>
          <a:ext cx="1814854" cy="181485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36685-9457-4A9B-8B13-81972A32795D}">
      <dsp:nvSpPr>
        <dsp:cNvPr id="0" name=""/>
        <dsp:cNvSpPr/>
      </dsp:nvSpPr>
      <dsp:spPr>
        <a:xfrm rot="10800000">
          <a:off x="874412" y="2277183"/>
          <a:ext cx="6830443" cy="181485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301" tIns="167640" rIns="312928" bIns="167640" numCol="1" spcCol="1270" anchor="ctr" anchorCtr="0">
          <a:noAutofit/>
        </a:bodyPr>
        <a:lstStyle/>
        <a:p>
          <a:pPr lvl="0" algn="l" defTabSz="1955800">
            <a:lnSpc>
              <a:spcPct val="90000"/>
            </a:lnSpc>
            <a:spcBef>
              <a:spcPct val="0"/>
            </a:spcBef>
            <a:spcAft>
              <a:spcPct val="35000"/>
            </a:spcAft>
          </a:pPr>
          <a:r>
            <a:rPr lang="zh-TW" altLang="en-US" sz="4400" kern="1200" dirty="0" smtClean="0">
              <a:latin typeface="標楷體" pitchFamily="65" charset="-120"/>
              <a:ea typeface="標楷體" pitchFamily="65" charset="-120"/>
            </a:rPr>
            <a:t>  </a:t>
          </a:r>
          <a:endParaRPr lang="en-US" altLang="zh-TW" sz="4400" kern="1200" dirty="0" smtClean="0">
            <a:latin typeface="標楷體" pitchFamily="65" charset="-120"/>
            <a:ea typeface="標楷體" pitchFamily="65" charset="-120"/>
          </a:endParaRPr>
        </a:p>
        <a:p>
          <a:pPr lvl="0" algn="l" defTabSz="1955800">
            <a:lnSpc>
              <a:spcPct val="90000"/>
            </a:lnSpc>
            <a:spcBef>
              <a:spcPct val="0"/>
            </a:spcBef>
            <a:spcAft>
              <a:spcPct val="35000"/>
            </a:spcAft>
          </a:pPr>
          <a:r>
            <a:rPr lang="zh-TW" altLang="en-US" sz="4400" kern="1200" dirty="0" smtClean="0">
              <a:latin typeface="標楷體" pitchFamily="65" charset="-120"/>
              <a:ea typeface="標楷體" pitchFamily="65" charset="-120"/>
            </a:rPr>
            <a:t>   財富管理業務</a:t>
          </a:r>
          <a:endParaRPr lang="en-US" altLang="zh-TW" sz="4400" kern="1200" dirty="0" smtClean="0">
            <a:latin typeface="標楷體" pitchFamily="65" charset="-120"/>
            <a:ea typeface="標楷體" pitchFamily="65" charset="-120"/>
          </a:endParaRPr>
        </a:p>
        <a:p>
          <a:pPr lvl="0" algn="l" defTabSz="1955800">
            <a:lnSpc>
              <a:spcPct val="90000"/>
            </a:lnSpc>
            <a:spcBef>
              <a:spcPct val="0"/>
            </a:spcBef>
            <a:spcAft>
              <a:spcPct val="35000"/>
            </a:spcAft>
          </a:pPr>
          <a:r>
            <a:rPr lang="zh-TW" altLang="en-US" sz="3200" kern="1200" dirty="0" smtClean="0">
              <a:latin typeface="標楷體" pitchFamily="65" charset="-120"/>
              <a:ea typeface="標楷體" pitchFamily="65" charset="-120"/>
            </a:rPr>
            <a:t> </a:t>
          </a:r>
          <a:endParaRPr lang="zh-TW" altLang="en-US" sz="3200" kern="1200" dirty="0">
            <a:latin typeface="標楷體" pitchFamily="65" charset="-120"/>
            <a:ea typeface="標楷體" pitchFamily="65" charset="-120"/>
          </a:endParaRPr>
        </a:p>
      </dsp:txBody>
      <dsp:txXfrm rot="10800000">
        <a:off x="874412" y="2277183"/>
        <a:ext cx="6830443" cy="1814854"/>
      </dsp:txXfrm>
    </dsp:sp>
    <dsp:sp modelId="{733CC58C-D05D-46EA-BA4F-A317BF0F6AE4}">
      <dsp:nvSpPr>
        <dsp:cNvPr id="0" name=""/>
        <dsp:cNvSpPr/>
      </dsp:nvSpPr>
      <dsp:spPr>
        <a:xfrm>
          <a:off x="562873" y="2277183"/>
          <a:ext cx="1814854" cy="181485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5AC8D3-FD1F-4E4A-B1B2-20AE6A0DED8E}">
      <dsp:nvSpPr>
        <dsp:cNvPr id="0" name=""/>
        <dsp:cNvSpPr/>
      </dsp:nvSpPr>
      <dsp:spPr>
        <a:xfrm>
          <a:off x="0" y="0"/>
          <a:ext cx="8280920" cy="964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zh-TW" sz="3800" kern="1200" dirty="0" smtClean="0">
              <a:latin typeface="標楷體" pitchFamily="65" charset="-120"/>
              <a:ea typeface="標楷體" pitchFamily="65" charset="-120"/>
            </a:rPr>
            <a:t>契約</a:t>
          </a:r>
          <a:r>
            <a:rPr lang="zh-TW" altLang="en-US" sz="3800" kern="1200" dirty="0" smtClean="0">
              <a:latin typeface="標楷體" pitchFamily="65" charset="-120"/>
              <a:ea typeface="標楷體" pitchFamily="65" charset="-120"/>
            </a:rPr>
            <a:t>說明</a:t>
          </a:r>
          <a:r>
            <a:rPr lang="zh-TW" sz="3800" kern="1200" dirty="0" smtClean="0">
              <a:latin typeface="標楷體" pitchFamily="65" charset="-120"/>
              <a:ea typeface="標楷體" pitchFamily="65" charset="-120"/>
            </a:rPr>
            <a:t>事項：</a:t>
          </a:r>
          <a:endParaRPr lang="zh-TW" altLang="en-US" sz="3800" kern="1200" dirty="0">
            <a:latin typeface="標楷體" pitchFamily="65" charset="-120"/>
            <a:ea typeface="標楷體" pitchFamily="65" charset="-120"/>
          </a:endParaRPr>
        </a:p>
      </dsp:txBody>
      <dsp:txXfrm>
        <a:off x="0" y="0"/>
        <a:ext cx="8280920" cy="964599"/>
      </dsp:txXfrm>
    </dsp:sp>
    <dsp:sp modelId="{6CE3BC5F-C965-4437-9402-E2FEE20BB5DD}">
      <dsp:nvSpPr>
        <dsp:cNvPr id="0" name=""/>
        <dsp:cNvSpPr/>
      </dsp:nvSpPr>
      <dsp:spPr>
        <a:xfrm>
          <a:off x="0" y="1008110"/>
          <a:ext cx="8280920" cy="233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smtClean="0">
              <a:latin typeface="標楷體" pitchFamily="65" charset="-120"/>
              <a:ea typeface="標楷體" pitchFamily="65" charset="-120"/>
            </a:rPr>
            <a:t>定期定「額」：金額或數額以契約約定。</a:t>
          </a:r>
          <a:endParaRPr lang="zh-TW" altLang="en-US" sz="2400" kern="1200" dirty="0">
            <a:latin typeface="標楷體" pitchFamily="65" charset="-120"/>
            <a:ea typeface="標楷體" pitchFamily="65" charset="-120"/>
          </a:endParaRPr>
        </a:p>
        <a:p>
          <a:pPr marL="228600" lvl="1" indent="-228600" algn="l" defTabSz="1066800">
            <a:lnSpc>
              <a:spcPct val="90000"/>
            </a:lnSpc>
            <a:spcBef>
              <a:spcPct val="0"/>
            </a:spcBef>
            <a:spcAft>
              <a:spcPct val="20000"/>
            </a:spcAft>
            <a:buChar char="••"/>
          </a:pPr>
          <a:r>
            <a:rPr lang="zh-TW" altLang="en-US" sz="2400" kern="1200" dirty="0" smtClean="0">
              <a:latin typeface="標楷體" pitchFamily="65" charset="-120"/>
              <a:ea typeface="標楷體" pitchFamily="65" charset="-120"/>
            </a:rPr>
            <a:t>投資標的、開辦方式。</a:t>
          </a:r>
          <a:endParaRPr lang="zh-TW" altLang="en-US" sz="2400" kern="1200" dirty="0">
            <a:latin typeface="標楷體" pitchFamily="65" charset="-120"/>
            <a:ea typeface="標楷體" pitchFamily="65" charset="-120"/>
          </a:endParaRPr>
        </a:p>
        <a:p>
          <a:pPr marL="228600" lvl="1" indent="-228600" algn="l" defTabSz="1066800">
            <a:lnSpc>
              <a:spcPct val="90000"/>
            </a:lnSpc>
            <a:spcBef>
              <a:spcPct val="0"/>
            </a:spcBef>
            <a:spcAft>
              <a:spcPct val="20000"/>
            </a:spcAft>
            <a:buChar char="••"/>
          </a:pPr>
          <a:r>
            <a:rPr lang="zh-TW" altLang="en-US" sz="2400" kern="1200" dirty="0" smtClean="0">
              <a:latin typeface="標楷體" pitchFamily="65" charset="-120"/>
              <a:ea typeface="標楷體" pitchFamily="65" charset="-120"/>
            </a:rPr>
            <a:t>扣款日期、扣款方式及扣款金額之計算。</a:t>
          </a:r>
          <a:endParaRPr lang="zh-TW" altLang="en-US" sz="2400" kern="1200" dirty="0">
            <a:latin typeface="標楷體" pitchFamily="65" charset="-120"/>
            <a:ea typeface="標楷體" pitchFamily="65" charset="-120"/>
          </a:endParaRPr>
        </a:p>
        <a:p>
          <a:pPr marL="228600" lvl="1" indent="-228600" algn="l" defTabSz="1066800">
            <a:lnSpc>
              <a:spcPct val="90000"/>
            </a:lnSpc>
            <a:spcBef>
              <a:spcPct val="0"/>
            </a:spcBef>
            <a:spcAft>
              <a:spcPct val="20000"/>
            </a:spcAft>
            <a:buChar char="••"/>
          </a:pPr>
          <a:r>
            <a:rPr lang="zh-TW" altLang="en-US" sz="2400" kern="1200" dirty="0" smtClean="0">
              <a:latin typeface="標楷體" pitchFamily="65" charset="-120"/>
              <a:ea typeface="標楷體" pitchFamily="65" charset="-120"/>
            </a:rPr>
            <a:t>指定交割帳戶或證券商交割專戶分戶帳，預收</a:t>
          </a:r>
          <a:r>
            <a:rPr lang="en-US" altLang="zh-TW" sz="2400" kern="1200" dirty="0" smtClean="0">
              <a:latin typeface="標楷體" pitchFamily="65" charset="-120"/>
              <a:ea typeface="標楷體" pitchFamily="65" charset="-120"/>
            </a:rPr>
            <a:t>/</a:t>
          </a:r>
          <a:r>
            <a:rPr lang="zh-TW" altLang="en-US" sz="2400" kern="1200" dirty="0" smtClean="0">
              <a:latin typeface="標楷體" pitchFamily="65" charset="-120"/>
              <a:ea typeface="標楷體" pitchFamily="65" charset="-120"/>
            </a:rPr>
            <a:t>預先圈存款項。</a:t>
          </a:r>
          <a:endParaRPr lang="zh-TW" altLang="en-US" sz="2400" kern="1200" dirty="0">
            <a:latin typeface="標楷體" pitchFamily="65" charset="-120"/>
            <a:ea typeface="標楷體" pitchFamily="65" charset="-120"/>
          </a:endParaRPr>
        </a:p>
      </dsp:txBody>
      <dsp:txXfrm>
        <a:off x="0" y="1008110"/>
        <a:ext cx="8280920" cy="233275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87C6E9-C501-44F2-B352-C9A5194C73F6}">
      <dsp:nvSpPr>
        <dsp:cNvPr id="0" name=""/>
        <dsp:cNvSpPr/>
      </dsp:nvSpPr>
      <dsp:spPr>
        <a:xfrm>
          <a:off x="1381231" y="1514213"/>
          <a:ext cx="2586776" cy="17253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lvl="0" algn="l"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契約範本由券商公會訂定</a:t>
          </a:r>
          <a:endParaRPr lang="zh-TW" altLang="en-US" sz="3200" kern="1200" dirty="0"/>
        </a:p>
      </dsp:txBody>
      <dsp:txXfrm>
        <a:off x="1795115" y="1514213"/>
        <a:ext cx="2172892" cy="1725380"/>
      </dsp:txXfrm>
    </dsp:sp>
    <dsp:sp modelId="{7B5D4EE7-68B4-4B51-81DC-C5269FB7928B}">
      <dsp:nvSpPr>
        <dsp:cNvPr id="0" name=""/>
        <dsp:cNvSpPr/>
      </dsp:nvSpPr>
      <dsp:spPr>
        <a:xfrm>
          <a:off x="1617" y="824406"/>
          <a:ext cx="1724517" cy="1724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zh-TW" altLang="en-US" sz="4000" kern="1200" dirty="0" smtClean="0">
              <a:latin typeface="標楷體" pitchFamily="65" charset="-120"/>
              <a:ea typeface="標楷體" pitchFamily="65" charset="-120"/>
            </a:rPr>
            <a:t>經紀業務</a:t>
          </a:r>
          <a:endParaRPr lang="zh-TW" altLang="en-US" sz="4000" kern="1200" dirty="0">
            <a:latin typeface="標楷體" pitchFamily="65" charset="-120"/>
            <a:ea typeface="標楷體" pitchFamily="65" charset="-120"/>
          </a:endParaRPr>
        </a:p>
      </dsp:txBody>
      <dsp:txXfrm>
        <a:off x="1617" y="824406"/>
        <a:ext cx="1724517" cy="1724517"/>
      </dsp:txXfrm>
    </dsp:sp>
    <dsp:sp modelId="{4793F6A2-8DF7-4BC6-A9A7-BD43225A9508}">
      <dsp:nvSpPr>
        <dsp:cNvPr id="0" name=""/>
        <dsp:cNvSpPr/>
      </dsp:nvSpPr>
      <dsp:spPr>
        <a:xfrm>
          <a:off x="5692525" y="1514213"/>
          <a:ext cx="2586776" cy="17253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l" defTabSz="1244600">
            <a:lnSpc>
              <a:spcPct val="90000"/>
            </a:lnSpc>
            <a:spcBef>
              <a:spcPct val="0"/>
            </a:spcBef>
            <a:spcAft>
              <a:spcPct val="35000"/>
            </a:spcAft>
          </a:pPr>
          <a:r>
            <a:rPr lang="zh-TW" altLang="en-US" sz="2800" kern="1200" dirty="0" smtClean="0">
              <a:latin typeface="標楷體" pitchFamily="65" charset="-120"/>
              <a:ea typeface="標楷體" pitchFamily="65" charset="-120"/>
            </a:rPr>
            <a:t>契約相關約定事項由證券商自行訂定</a:t>
          </a:r>
          <a:endParaRPr lang="zh-TW" altLang="en-US" sz="2800" kern="1200" dirty="0"/>
        </a:p>
      </dsp:txBody>
      <dsp:txXfrm>
        <a:off x="6106410" y="1514213"/>
        <a:ext cx="2172892" cy="1725380"/>
      </dsp:txXfrm>
    </dsp:sp>
    <dsp:sp modelId="{BD06E98F-399F-41B3-A799-2C2696AF21A3}">
      <dsp:nvSpPr>
        <dsp:cNvPr id="0" name=""/>
        <dsp:cNvSpPr/>
      </dsp:nvSpPr>
      <dsp:spPr>
        <a:xfrm>
          <a:off x="4248457" y="792088"/>
          <a:ext cx="1849579" cy="18330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zh-TW" altLang="en-US" sz="4000" kern="1200" dirty="0" smtClean="0">
              <a:latin typeface="標楷體" pitchFamily="65" charset="-120"/>
              <a:ea typeface="標楷體" pitchFamily="65" charset="-120"/>
            </a:rPr>
            <a:t>財富管理業務</a:t>
          </a:r>
          <a:endParaRPr lang="zh-TW" altLang="en-US" sz="4000" kern="1200" dirty="0"/>
        </a:p>
      </dsp:txBody>
      <dsp:txXfrm>
        <a:off x="4248457" y="792088"/>
        <a:ext cx="1849579" cy="183304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2319DE-5313-4712-BDE0-1A4A4E1FEBA2}">
      <dsp:nvSpPr>
        <dsp:cNvPr id="0" name=""/>
        <dsp:cNvSpPr/>
      </dsp:nvSpPr>
      <dsp:spPr>
        <a:xfrm rot="10800000">
          <a:off x="1798365" y="2530"/>
          <a:ext cx="6184085" cy="127403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604" tIns="121920" rIns="227584" bIns="1219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股票及</a:t>
          </a:r>
          <a:r>
            <a:rPr lang="en-US" altLang="zh-TW" sz="3200" kern="1200" dirty="0" smtClean="0">
              <a:latin typeface="標楷體" pitchFamily="65" charset="-120"/>
              <a:ea typeface="標楷體" pitchFamily="65" charset="-120"/>
            </a:rPr>
            <a:t>ETF</a:t>
          </a:r>
          <a:r>
            <a:rPr lang="zh-TW" altLang="en-US" sz="3200" kern="1200" dirty="0" smtClean="0">
              <a:latin typeface="標楷體" pitchFamily="65" charset="-120"/>
              <a:ea typeface="標楷體" pitchFamily="65" charset="-120"/>
            </a:rPr>
            <a:t>，</a:t>
          </a:r>
          <a:r>
            <a:rPr lang="zh-TW" sz="3200" kern="1200" dirty="0" smtClean="0">
              <a:latin typeface="標楷體" pitchFamily="65" charset="-120"/>
              <a:ea typeface="標楷體" pitchFamily="65" charset="-120"/>
            </a:rPr>
            <a:t>證券商</a:t>
          </a:r>
          <a:r>
            <a:rPr lang="zh-TW" altLang="en-US" sz="3200" kern="1200" dirty="0" smtClean="0">
              <a:latin typeface="標楷體" pitchFamily="65" charset="-120"/>
              <a:ea typeface="標楷體" pitchFamily="65" charset="-120"/>
            </a:rPr>
            <a:t>應訂定</a:t>
          </a:r>
          <a:endParaRPr lang="en-US" altLang="zh-TW" sz="3200" kern="1200" dirty="0" smtClean="0">
            <a:latin typeface="標楷體" pitchFamily="65" charset="-120"/>
            <a:ea typeface="標楷體" pitchFamily="65" charset="-120"/>
          </a:endParaRPr>
        </a:p>
        <a:p>
          <a:pPr lvl="0" algn="ctr"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中長期投資標的選定標準</a:t>
          </a:r>
          <a:endParaRPr lang="zh-TW" altLang="en-US" sz="3200" kern="1200" dirty="0">
            <a:latin typeface="標楷體" pitchFamily="65" charset="-120"/>
            <a:ea typeface="標楷體" pitchFamily="65" charset="-120"/>
          </a:endParaRPr>
        </a:p>
      </dsp:txBody>
      <dsp:txXfrm rot="10800000">
        <a:off x="1798365" y="2530"/>
        <a:ext cx="6184085" cy="1274035"/>
      </dsp:txXfrm>
    </dsp:sp>
    <dsp:sp modelId="{FB9F944B-0C87-418B-98E6-354079956FA6}">
      <dsp:nvSpPr>
        <dsp:cNvPr id="0" name=""/>
        <dsp:cNvSpPr/>
      </dsp:nvSpPr>
      <dsp:spPr>
        <a:xfrm>
          <a:off x="1316925" y="158108"/>
          <a:ext cx="962880" cy="96288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C07C0-3C49-4C78-8B4F-47BFFAFB8892}">
      <dsp:nvSpPr>
        <dsp:cNvPr id="0" name=""/>
        <dsp:cNvSpPr/>
      </dsp:nvSpPr>
      <dsp:spPr>
        <a:xfrm rot="10800000">
          <a:off x="1798365" y="1563992"/>
          <a:ext cx="6184085" cy="9628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604" tIns="121920" rIns="227584" bIns="1219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興櫃股票</a:t>
          </a:r>
          <a:endParaRPr lang="zh-TW" altLang="en-US" sz="3200" kern="1200" dirty="0">
            <a:latin typeface="標楷體" pitchFamily="65" charset="-120"/>
            <a:ea typeface="標楷體" pitchFamily="65" charset="-120"/>
          </a:endParaRPr>
        </a:p>
      </dsp:txBody>
      <dsp:txXfrm rot="10800000">
        <a:off x="1798365" y="1563992"/>
        <a:ext cx="6184085" cy="962880"/>
      </dsp:txXfrm>
    </dsp:sp>
    <dsp:sp modelId="{2D7A65D0-DD3B-47FC-BE3D-92ED610768C1}">
      <dsp:nvSpPr>
        <dsp:cNvPr id="0" name=""/>
        <dsp:cNvSpPr/>
      </dsp:nvSpPr>
      <dsp:spPr>
        <a:xfrm>
          <a:off x="1316925" y="1563992"/>
          <a:ext cx="962880" cy="96288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DA8327-9236-4445-A33F-41AF48AB389D}">
      <dsp:nvSpPr>
        <dsp:cNvPr id="0" name=""/>
        <dsp:cNvSpPr/>
      </dsp:nvSpPr>
      <dsp:spPr>
        <a:xfrm rot="10800000">
          <a:off x="1798365" y="2814300"/>
          <a:ext cx="6184085" cy="9628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604" tIns="106680" rIns="199136" bIns="106680" numCol="1" spcCol="1270" anchor="ctr" anchorCtr="0">
          <a:noAutofit/>
        </a:bodyPr>
        <a:lstStyle/>
        <a:p>
          <a:pPr lvl="0" algn="ctr" defTabSz="1244600">
            <a:lnSpc>
              <a:spcPct val="90000"/>
            </a:lnSpc>
            <a:spcBef>
              <a:spcPct val="0"/>
            </a:spcBef>
            <a:spcAft>
              <a:spcPct val="35000"/>
            </a:spcAft>
          </a:pPr>
          <a:r>
            <a:rPr lang="zh-TW" sz="2800" kern="1200" dirty="0" smtClean="0">
              <a:latin typeface="標楷體" pitchFamily="65" charset="-120"/>
              <a:ea typeface="標楷體" pitchFamily="65" charset="-120"/>
            </a:rPr>
            <a:t>證券投信及期貨信託</a:t>
          </a:r>
          <a:endParaRPr lang="en-US" altLang="zh-TW" sz="2800" kern="1200" dirty="0" smtClean="0">
            <a:latin typeface="標楷體" pitchFamily="65" charset="-120"/>
            <a:ea typeface="標楷體" pitchFamily="65" charset="-120"/>
          </a:endParaRPr>
        </a:p>
        <a:p>
          <a:pPr lvl="0" algn="ctr" defTabSz="1244600">
            <a:lnSpc>
              <a:spcPct val="90000"/>
            </a:lnSpc>
            <a:spcBef>
              <a:spcPct val="0"/>
            </a:spcBef>
            <a:spcAft>
              <a:spcPct val="35000"/>
            </a:spcAft>
          </a:pPr>
          <a:r>
            <a:rPr lang="zh-TW" sz="2800" kern="1200" dirty="0" smtClean="0">
              <a:latin typeface="標楷體" pitchFamily="65" charset="-120"/>
              <a:ea typeface="標楷體" pitchFamily="65" charset="-120"/>
            </a:rPr>
            <a:t>槓桿</a:t>
          </a:r>
          <a:r>
            <a:rPr lang="en-US" sz="2800" kern="1200" dirty="0" smtClean="0">
              <a:latin typeface="標楷體" pitchFamily="65" charset="-120"/>
              <a:ea typeface="標楷體" pitchFamily="65" charset="-120"/>
            </a:rPr>
            <a:t>/</a:t>
          </a:r>
          <a:r>
            <a:rPr lang="zh-TW" sz="2800" kern="1200" dirty="0" smtClean="0">
              <a:latin typeface="標楷體" pitchFamily="65" charset="-120"/>
              <a:ea typeface="標楷體" pitchFamily="65" charset="-120"/>
            </a:rPr>
            <a:t>反向</a:t>
          </a:r>
          <a:r>
            <a:rPr lang="en-US" sz="2800" kern="1200" dirty="0" smtClean="0">
              <a:latin typeface="標楷體" pitchFamily="65" charset="-120"/>
              <a:ea typeface="標楷體" pitchFamily="65" charset="-120"/>
            </a:rPr>
            <a:t>ETF</a:t>
          </a:r>
          <a:endParaRPr lang="zh-TW" altLang="en-US" sz="2800" kern="1200" dirty="0">
            <a:latin typeface="標楷體" pitchFamily="65" charset="-120"/>
            <a:ea typeface="標楷體" pitchFamily="65" charset="-120"/>
          </a:endParaRPr>
        </a:p>
      </dsp:txBody>
      <dsp:txXfrm rot="10800000">
        <a:off x="1798365" y="2814300"/>
        <a:ext cx="6184085" cy="962880"/>
      </dsp:txXfrm>
    </dsp:sp>
    <dsp:sp modelId="{502437CC-F3F1-42AF-AE85-D152BC560A1E}">
      <dsp:nvSpPr>
        <dsp:cNvPr id="0" name=""/>
        <dsp:cNvSpPr/>
      </dsp:nvSpPr>
      <dsp:spPr>
        <a:xfrm>
          <a:off x="1316925" y="2814300"/>
          <a:ext cx="962880" cy="96288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6876ED-E3BC-4EA0-B89A-DB9E4B4AAE60}">
      <dsp:nvSpPr>
        <dsp:cNvPr id="0" name=""/>
        <dsp:cNvSpPr/>
      </dsp:nvSpPr>
      <dsp:spPr>
        <a:xfrm rot="10800000">
          <a:off x="1798365" y="4064607"/>
          <a:ext cx="6184085" cy="9628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604" tIns="91440" rIns="170688" bIns="91440" numCol="1" spcCol="1270" anchor="ctr" anchorCtr="0">
          <a:noAutofit/>
        </a:bodyPr>
        <a:lstStyle/>
        <a:p>
          <a:pPr lvl="0" algn="ctr" defTabSz="1066800">
            <a:lnSpc>
              <a:spcPct val="90000"/>
            </a:lnSpc>
            <a:spcBef>
              <a:spcPct val="0"/>
            </a:spcBef>
            <a:spcAft>
              <a:spcPct val="35000"/>
            </a:spcAft>
          </a:pPr>
          <a:r>
            <a:rPr lang="zh-TW" sz="2400" kern="1200" dirty="0" smtClean="0">
              <a:latin typeface="標楷體" pitchFamily="65" charset="-120"/>
              <a:ea typeface="標楷體" pitchFamily="65" charset="-120"/>
            </a:rPr>
            <a:t>處置有價證券或變更交易方法有價證券</a:t>
          </a:r>
          <a:r>
            <a:rPr lang="zh-TW" altLang="en-US" sz="2400" kern="1200" dirty="0" smtClean="0">
              <a:latin typeface="標楷體" pitchFamily="65" charset="-120"/>
              <a:ea typeface="標楷體" pitchFamily="65" charset="-120"/>
            </a:rPr>
            <a:t>，</a:t>
          </a:r>
          <a:r>
            <a:rPr lang="zh-TW" sz="2400" kern="1200" dirty="0" smtClean="0">
              <a:latin typeface="標楷體" pitchFamily="65" charset="-120"/>
              <a:ea typeface="標楷體" pitchFamily="65" charset="-120"/>
            </a:rPr>
            <a:t>應於定期定額交易日停止買進該等證券</a:t>
          </a:r>
          <a:endParaRPr lang="zh-TW" altLang="en-US" sz="2400" kern="1200" dirty="0">
            <a:latin typeface="標楷體" pitchFamily="65" charset="-120"/>
            <a:ea typeface="標楷體" pitchFamily="65" charset="-120"/>
          </a:endParaRPr>
        </a:p>
      </dsp:txBody>
      <dsp:txXfrm rot="10800000">
        <a:off x="1798365" y="4064607"/>
        <a:ext cx="6184085" cy="962880"/>
      </dsp:txXfrm>
    </dsp:sp>
    <dsp:sp modelId="{A5DB2193-DA85-4F34-83B8-15B8A76C2EAD}">
      <dsp:nvSpPr>
        <dsp:cNvPr id="0" name=""/>
        <dsp:cNvSpPr/>
      </dsp:nvSpPr>
      <dsp:spPr>
        <a:xfrm>
          <a:off x="1316925" y="4064607"/>
          <a:ext cx="962880" cy="96288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19BF61-F891-4F20-B125-5688611E6F13}">
      <dsp:nvSpPr>
        <dsp:cNvPr id="0" name=""/>
        <dsp:cNvSpPr/>
      </dsp:nvSpPr>
      <dsp:spPr>
        <a:xfrm>
          <a:off x="1050142" y="1137"/>
          <a:ext cx="1840519" cy="16495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TW" altLang="en-US" sz="3500" kern="1200" dirty="0" smtClean="0">
              <a:latin typeface="標楷體" pitchFamily="65" charset="-120"/>
              <a:ea typeface="標楷體" pitchFamily="65" charset="-120"/>
            </a:rPr>
            <a:t>經紀業務</a:t>
          </a:r>
          <a:endParaRPr lang="zh-TW" altLang="en-US" sz="3500" kern="1200" dirty="0">
            <a:latin typeface="標楷體" pitchFamily="65" charset="-120"/>
            <a:ea typeface="標楷體" pitchFamily="65" charset="-120"/>
          </a:endParaRPr>
        </a:p>
      </dsp:txBody>
      <dsp:txXfrm>
        <a:off x="1050142" y="1137"/>
        <a:ext cx="1840519" cy="1649536"/>
      </dsp:txXfrm>
    </dsp:sp>
    <dsp:sp modelId="{A7B56F28-615C-45B2-BF49-AD0C25CEF039}">
      <dsp:nvSpPr>
        <dsp:cNvPr id="0" name=""/>
        <dsp:cNvSpPr/>
      </dsp:nvSpPr>
      <dsp:spPr>
        <a:xfrm>
          <a:off x="1492036" y="1784615"/>
          <a:ext cx="956731" cy="95673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latin typeface="標楷體" pitchFamily="65" charset="-120"/>
            <a:ea typeface="標楷體" pitchFamily="65" charset="-120"/>
          </a:endParaRPr>
        </a:p>
      </dsp:txBody>
      <dsp:txXfrm>
        <a:off x="1492036" y="1784615"/>
        <a:ext cx="956731" cy="956731"/>
      </dsp:txXfrm>
    </dsp:sp>
    <dsp:sp modelId="{BFEF7E3B-3CB0-4AF2-9D91-2AAAE1FC7C32}">
      <dsp:nvSpPr>
        <dsp:cNvPr id="0" name=""/>
        <dsp:cNvSpPr/>
      </dsp:nvSpPr>
      <dsp:spPr>
        <a:xfrm>
          <a:off x="762108" y="2875289"/>
          <a:ext cx="2416587" cy="16495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TW" altLang="en-US" sz="3500" kern="1200" dirty="0" smtClean="0">
              <a:latin typeface="標楷體" pitchFamily="65" charset="-120"/>
              <a:ea typeface="標楷體" pitchFamily="65" charset="-120"/>
            </a:rPr>
            <a:t>財富管理業務</a:t>
          </a:r>
          <a:endParaRPr lang="zh-TW" altLang="en-US" sz="3500" kern="1200" dirty="0">
            <a:latin typeface="標楷體" pitchFamily="65" charset="-120"/>
            <a:ea typeface="標楷體" pitchFamily="65" charset="-120"/>
          </a:endParaRPr>
        </a:p>
      </dsp:txBody>
      <dsp:txXfrm>
        <a:off x="762108" y="2875289"/>
        <a:ext cx="2416587" cy="1649536"/>
      </dsp:txXfrm>
    </dsp:sp>
    <dsp:sp modelId="{38121A48-AA1A-48C2-A3D6-97FF45B9C53B}">
      <dsp:nvSpPr>
        <dsp:cNvPr id="0" name=""/>
        <dsp:cNvSpPr/>
      </dsp:nvSpPr>
      <dsp:spPr>
        <a:xfrm>
          <a:off x="3426126" y="1956167"/>
          <a:ext cx="524552" cy="613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latin typeface="標楷體" pitchFamily="65" charset="-120"/>
            <a:ea typeface="標楷體" pitchFamily="65" charset="-120"/>
          </a:endParaRPr>
        </a:p>
      </dsp:txBody>
      <dsp:txXfrm>
        <a:off x="3426126" y="1956167"/>
        <a:ext cx="524552" cy="613627"/>
      </dsp:txXfrm>
    </dsp:sp>
    <dsp:sp modelId="{9278DB0C-C052-45F1-B592-3AF69B5AC338}">
      <dsp:nvSpPr>
        <dsp:cNvPr id="0" name=""/>
        <dsp:cNvSpPr/>
      </dsp:nvSpPr>
      <dsp:spPr>
        <a:xfrm>
          <a:off x="4168418" y="613444"/>
          <a:ext cx="3299073" cy="32990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TW" sz="3500" kern="1200" dirty="0" smtClean="0">
              <a:latin typeface="標楷體" pitchFamily="65" charset="-120"/>
              <a:ea typeface="標楷體" pitchFamily="65" charset="-120"/>
            </a:rPr>
            <a:t>應依契約於扣款日預收款項或預先圈存款項。</a:t>
          </a:r>
          <a:endParaRPr lang="zh-TW" altLang="en-US" sz="3500" kern="1200" dirty="0">
            <a:latin typeface="標楷體" pitchFamily="65" charset="-120"/>
            <a:ea typeface="標楷體" pitchFamily="65" charset="-120"/>
          </a:endParaRPr>
        </a:p>
      </dsp:txBody>
      <dsp:txXfrm>
        <a:off x="4168418" y="613444"/>
        <a:ext cx="3299073" cy="329907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69C524-D5B9-458E-B4B6-360195C87C4B}">
      <dsp:nvSpPr>
        <dsp:cNvPr id="0" name=""/>
        <dsp:cNvSpPr/>
      </dsp:nvSpPr>
      <dsp:spPr>
        <a:xfrm>
          <a:off x="0" y="0"/>
          <a:ext cx="8686800" cy="1258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應在總公司開立</a:t>
          </a:r>
          <a:endParaRPr lang="zh-TW" altLang="en-US" sz="24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帳號</a:t>
          </a:r>
          <a:r>
            <a:rPr lang="en-US" altLang="zh-TW" sz="1800" kern="1200" dirty="0" smtClean="0">
              <a:latin typeface="標楷體" pitchFamily="65" charset="-120"/>
              <a:ea typeface="標楷體" pitchFamily="65" charset="-120"/>
            </a:rPr>
            <a:t>-</a:t>
          </a:r>
          <a:r>
            <a:rPr lang="zh-TW" altLang="en-US" sz="1800" kern="1200" dirty="0" smtClean="0">
              <a:latin typeface="標楷體" pitchFamily="65" charset="-120"/>
              <a:ea typeface="標楷體" pitchFamily="65" charset="-120"/>
            </a:rPr>
            <a:t>    </a:t>
          </a:r>
          <a:r>
            <a:rPr lang="zh-TW" sz="1800" kern="1200" dirty="0" smtClean="0">
              <a:latin typeface="標楷體" pitchFamily="65" charset="-120"/>
              <a:ea typeface="標楷體" pitchFamily="65" charset="-120"/>
            </a:rPr>
            <a:t>本國人</a:t>
          </a:r>
          <a:r>
            <a:rPr lang="zh-TW" altLang="en-US" sz="1800" kern="1200" dirty="0" smtClean="0">
              <a:latin typeface="標楷體" pitchFamily="65" charset="-120"/>
              <a:ea typeface="標楷體" pitchFamily="65" charset="-120"/>
            </a:rPr>
            <a:t>：</a:t>
          </a:r>
          <a:r>
            <a:rPr lang="en-US" sz="1800" kern="1200" dirty="0" smtClean="0">
              <a:latin typeface="標楷體" pitchFamily="65" charset="-120"/>
              <a:ea typeface="標楷體" pitchFamily="65" charset="-120"/>
            </a:rPr>
            <a:t>847777-</a:t>
          </a:r>
          <a:r>
            <a:rPr lang="zh-TW" sz="1800" kern="1200" dirty="0" smtClean="0">
              <a:latin typeface="標楷體" pitchFamily="65" charset="-120"/>
              <a:ea typeface="標楷體" pitchFamily="65" charset="-120"/>
            </a:rPr>
            <a:t>檢查碼</a:t>
          </a:r>
          <a:r>
            <a:rPr lang="zh-TW" altLang="en-US" sz="1800" kern="1200" dirty="0" smtClean="0">
              <a:latin typeface="標楷體" pitchFamily="65" charset="-120"/>
              <a:ea typeface="標楷體" pitchFamily="65" charset="-120"/>
            </a:rPr>
            <a:t>；</a:t>
          </a:r>
          <a:r>
            <a:rPr lang="zh-TW" sz="1800" kern="1200" dirty="0" smtClean="0">
              <a:latin typeface="標楷體" pitchFamily="65" charset="-120"/>
              <a:ea typeface="標楷體" pitchFamily="65" charset="-120"/>
            </a:rPr>
            <a:t>外國人</a:t>
          </a:r>
          <a:r>
            <a:rPr lang="zh-TW" altLang="en-US" sz="1800" kern="1200" dirty="0" smtClean="0">
              <a:latin typeface="標楷體" pitchFamily="65" charset="-120"/>
              <a:ea typeface="標楷體" pitchFamily="65" charset="-120"/>
            </a:rPr>
            <a:t>：</a:t>
          </a:r>
          <a:r>
            <a:rPr lang="en-US" sz="1800" kern="1200" dirty="0" smtClean="0">
              <a:latin typeface="標楷體" pitchFamily="65" charset="-120"/>
              <a:ea typeface="標楷體" pitchFamily="65" charset="-120"/>
            </a:rPr>
            <a:t>947777-</a:t>
          </a:r>
          <a:r>
            <a:rPr lang="zh-TW" sz="1800" kern="1200" dirty="0" smtClean="0">
              <a:latin typeface="標楷體" pitchFamily="65" charset="-120"/>
              <a:ea typeface="標楷體" pitchFamily="65" charset="-120"/>
            </a:rPr>
            <a:t>檢查碼。</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身分碼</a:t>
          </a:r>
          <a:r>
            <a:rPr lang="en-US" altLang="zh-TW" sz="1800" kern="1200" dirty="0" smtClean="0">
              <a:latin typeface="標楷體" pitchFamily="65" charset="-120"/>
              <a:ea typeface="標楷體" pitchFamily="65" charset="-120"/>
            </a:rPr>
            <a:t>-</a:t>
          </a:r>
          <a:r>
            <a:rPr lang="zh-TW" altLang="en-US" sz="1800" kern="1200" dirty="0" smtClean="0">
              <a:latin typeface="標楷體" pitchFamily="65" charset="-120"/>
              <a:ea typeface="標楷體" pitchFamily="65" charset="-120"/>
            </a:rPr>
            <a:t>  </a:t>
          </a:r>
          <a:r>
            <a:rPr lang="zh-TW" sz="1800" kern="1200" dirty="0" smtClean="0">
              <a:latin typeface="標楷體" pitchFamily="65" charset="-120"/>
              <a:ea typeface="標楷體" pitchFamily="65" charset="-120"/>
            </a:rPr>
            <a:t>本國證券商</a:t>
          </a:r>
          <a:r>
            <a:rPr lang="zh-TW" altLang="en-US" sz="1800" kern="1200" dirty="0" smtClean="0">
              <a:latin typeface="標楷體" pitchFamily="65" charset="-120"/>
              <a:ea typeface="標楷體" pitchFamily="65" charset="-120"/>
            </a:rPr>
            <a:t>：</a:t>
          </a:r>
          <a:r>
            <a:rPr lang="en-US" altLang="zh-TW" sz="1800" kern="1200" dirty="0" smtClean="0">
              <a:latin typeface="標楷體" pitchFamily="65" charset="-120"/>
              <a:ea typeface="標楷體" pitchFamily="65" charset="-120"/>
            </a:rPr>
            <a:t>600</a:t>
          </a:r>
          <a:r>
            <a:rPr lang="zh-TW" altLang="en-US" sz="1800" kern="1200" dirty="0" smtClean="0">
              <a:latin typeface="標楷體" pitchFamily="65" charset="-120"/>
              <a:ea typeface="標楷體" pitchFamily="65" charset="-120"/>
            </a:rPr>
            <a:t>；</a:t>
          </a:r>
          <a:r>
            <a:rPr lang="zh-TW" sz="1800" kern="1200" dirty="0" smtClean="0">
              <a:latin typeface="標楷體" pitchFamily="65" charset="-120"/>
              <a:ea typeface="標楷體" pitchFamily="65" charset="-120"/>
            </a:rPr>
            <a:t>外國證券商</a:t>
          </a:r>
          <a:r>
            <a:rPr lang="zh-TW" altLang="en-US" sz="1800" kern="1200" dirty="0" smtClean="0">
              <a:latin typeface="標楷體" pitchFamily="65" charset="-120"/>
              <a:ea typeface="標楷體" pitchFamily="65" charset="-120"/>
            </a:rPr>
            <a:t>在台分公司：</a:t>
          </a:r>
          <a:r>
            <a:rPr lang="en-US" altLang="zh-TW" sz="1800" kern="1200" dirty="0" smtClean="0">
              <a:latin typeface="標楷體" pitchFamily="65" charset="-120"/>
              <a:ea typeface="標楷體" pitchFamily="65" charset="-120"/>
            </a:rPr>
            <a:t>403</a:t>
          </a:r>
          <a:r>
            <a:rPr lang="zh-TW" sz="1800" kern="1200" dirty="0" smtClean="0">
              <a:latin typeface="標楷體" pitchFamily="65" charset="-120"/>
              <a:ea typeface="標楷體" pitchFamily="65" charset="-120"/>
            </a:rPr>
            <a:t>。</a:t>
          </a:r>
          <a:endParaRPr lang="zh-TW" altLang="en-US" sz="1800" kern="1200" dirty="0">
            <a:latin typeface="標楷體" pitchFamily="65" charset="-120"/>
            <a:ea typeface="標楷體" pitchFamily="65" charset="-120"/>
          </a:endParaRPr>
        </a:p>
      </dsp:txBody>
      <dsp:txXfrm>
        <a:off x="1822240" y="0"/>
        <a:ext cx="6864559" cy="1258084"/>
      </dsp:txXfrm>
    </dsp:sp>
    <dsp:sp modelId="{98AB2EEC-9AD2-433E-A38B-DD75C075B928}">
      <dsp:nvSpPr>
        <dsp:cNvPr id="0" name=""/>
        <dsp:cNvSpPr/>
      </dsp:nvSpPr>
      <dsp:spPr>
        <a:xfrm>
          <a:off x="281922" y="116179"/>
          <a:ext cx="1343274" cy="102572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D1621-07E7-4FBB-A3B8-923D312D05D3}">
      <dsp:nvSpPr>
        <dsp:cNvPr id="0" name=""/>
        <dsp:cNvSpPr/>
      </dsp:nvSpPr>
      <dsp:spPr>
        <a:xfrm>
          <a:off x="0" y="1342964"/>
          <a:ext cx="8686800" cy="21205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證券商總公司應於</a:t>
          </a:r>
          <a:r>
            <a:rPr lang="en-US" altLang="zh-TW" sz="2400" kern="1200" dirty="0" smtClean="0">
              <a:solidFill>
                <a:srgbClr val="FF0000"/>
              </a:solidFill>
              <a:latin typeface="標楷體" pitchFamily="65" charset="-120"/>
              <a:ea typeface="標楷體" pitchFamily="65" charset="-120"/>
            </a:rPr>
            <a:t>T</a:t>
          </a:r>
          <a:r>
            <a:rPr lang="zh-TW" altLang="en-US" sz="2400" kern="1200" dirty="0" smtClean="0">
              <a:solidFill>
                <a:srgbClr val="FF0000"/>
              </a:solidFill>
              <a:latin typeface="標楷體" pitchFamily="65" charset="-120"/>
              <a:ea typeface="標楷體" pitchFamily="65" charset="-120"/>
            </a:rPr>
            <a:t>日下午</a:t>
          </a:r>
          <a:r>
            <a:rPr lang="en-US" altLang="zh-TW" sz="2400" kern="1200" dirty="0" smtClean="0">
              <a:solidFill>
                <a:srgbClr val="FF0000"/>
              </a:solidFill>
              <a:latin typeface="標楷體" pitchFamily="65" charset="-120"/>
              <a:ea typeface="標楷體" pitchFamily="65" charset="-120"/>
            </a:rPr>
            <a:t>6</a:t>
          </a:r>
          <a:r>
            <a:rPr lang="zh-TW" altLang="en-US" sz="2400" kern="1200" dirty="0" smtClean="0">
              <a:solidFill>
                <a:srgbClr val="FF0000"/>
              </a:solidFill>
              <a:latin typeface="標楷體" pitchFamily="65" charset="-120"/>
              <a:ea typeface="標楷體" pitchFamily="65" charset="-120"/>
            </a:rPr>
            <a:t>時前</a:t>
          </a:r>
          <a:r>
            <a:rPr lang="zh-TW" altLang="en-US" sz="2400" kern="1200" dirty="0" smtClean="0">
              <a:latin typeface="標楷體" pitchFamily="65" charset="-120"/>
              <a:ea typeface="標楷體" pitchFamily="65" charset="-120"/>
            </a:rPr>
            <a:t>完成申報成交分配明細</a:t>
          </a:r>
          <a:endParaRPr lang="zh-TW" altLang="en-US" sz="24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en-US" altLang="zh-TW" sz="1800" u="sng" kern="1200" dirty="0" smtClean="0">
              <a:latin typeface="標楷體" pitchFamily="65" charset="-120"/>
              <a:ea typeface="標楷體" pitchFamily="65" charset="-120"/>
            </a:rPr>
            <a:t>T</a:t>
          </a:r>
          <a:r>
            <a:rPr lang="zh-TW" altLang="en-US" sz="1800" u="sng" kern="1200" dirty="0" smtClean="0">
              <a:latin typeface="標楷體" pitchFamily="65" charset="-120"/>
              <a:ea typeface="標楷體" pitchFamily="65" charset="-120"/>
            </a:rPr>
            <a:t>日不得申報留存。</a:t>
          </a:r>
          <a:endParaRPr lang="zh-TW" altLang="en-US" sz="1800" u="sng"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en-US" altLang="zh-TW" sz="1800" u="sng" kern="1200" dirty="0" smtClean="0">
              <a:latin typeface="標楷體" pitchFamily="65" charset="-120"/>
              <a:ea typeface="標楷體" pitchFamily="65" charset="-120"/>
            </a:rPr>
            <a:t>T</a:t>
          </a:r>
          <a:r>
            <a:rPr lang="zh-TW" altLang="en-US" sz="1800" u="sng" kern="1200" dirty="0" smtClean="0">
              <a:latin typeface="標楷體" pitchFamily="65" charset="-120"/>
              <a:ea typeface="標楷體" pitchFamily="65" charset="-120"/>
            </a:rPr>
            <a:t>日申報分配明細後不得進行部分或全部調整分配。</a:t>
          </a:r>
          <a:endParaRPr lang="zh-TW" altLang="en-US" sz="1800" u="sng"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u="sng" kern="1200" dirty="0" smtClean="0">
              <a:latin typeface="標楷體" pitchFamily="65" charset="-120"/>
              <a:ea typeface="標楷體" pitchFamily="65" charset="-120"/>
            </a:rPr>
            <a:t>未於</a:t>
          </a:r>
          <a:r>
            <a:rPr lang="en-US" altLang="zh-TW" sz="1800" u="sng" kern="1200" dirty="0" smtClean="0">
              <a:latin typeface="標楷體" pitchFamily="65" charset="-120"/>
              <a:ea typeface="標楷體" pitchFamily="65" charset="-120"/>
            </a:rPr>
            <a:t>T</a:t>
          </a:r>
          <a:r>
            <a:rPr lang="zh-TW" altLang="en-US" sz="1800" u="sng" kern="1200" dirty="0" smtClean="0">
              <a:latin typeface="標楷體" pitchFamily="65" charset="-120"/>
              <a:ea typeface="標楷體" pitchFamily="65" charset="-120"/>
            </a:rPr>
            <a:t>日下午</a:t>
          </a:r>
          <a:r>
            <a:rPr lang="en-US" altLang="zh-TW" sz="1800" u="sng" kern="1200" dirty="0" smtClean="0">
              <a:latin typeface="標楷體" pitchFamily="65" charset="-120"/>
              <a:ea typeface="標楷體" pitchFamily="65" charset="-120"/>
            </a:rPr>
            <a:t>6</a:t>
          </a:r>
          <a:r>
            <a:rPr lang="zh-TW" altLang="en-US" sz="1800" u="sng" kern="1200" dirty="0" smtClean="0">
              <a:latin typeface="標楷體" pitchFamily="65" charset="-120"/>
              <a:ea typeface="標楷體" pitchFamily="65" charset="-120"/>
            </a:rPr>
            <a:t>時前完成申報者，比照綜合交易帳戶規定，依據本公司營業細則第</a:t>
          </a:r>
          <a:r>
            <a:rPr lang="en-US" altLang="en-US" sz="1800" u="sng" kern="1200" dirty="0" smtClean="0">
              <a:latin typeface="標楷體" pitchFamily="65" charset="-120"/>
              <a:ea typeface="標楷體" pitchFamily="65" charset="-120"/>
            </a:rPr>
            <a:t>75</a:t>
          </a:r>
          <a:r>
            <a:rPr lang="zh-TW" altLang="en-US" sz="1800" u="sng" kern="1200" dirty="0" smtClean="0">
              <a:latin typeface="標楷體" pitchFamily="65" charset="-120"/>
              <a:ea typeface="標楷體" pitchFamily="65" charset="-120"/>
            </a:rPr>
            <a:t>條之</a:t>
          </a:r>
          <a:r>
            <a:rPr lang="en-US" altLang="en-US" sz="1800" u="sng" kern="1200" dirty="0" smtClean="0">
              <a:latin typeface="標楷體" pitchFamily="65" charset="-120"/>
              <a:ea typeface="標楷體" pitchFamily="65" charset="-120"/>
            </a:rPr>
            <a:t>5</a:t>
          </a:r>
          <a:r>
            <a:rPr lang="zh-TW" altLang="en-US" sz="1800" u="sng" kern="1200" dirty="0" smtClean="0">
              <a:latin typeface="標楷體" pitchFamily="65" charset="-120"/>
              <a:ea typeface="標楷體" pitchFamily="65" charset="-120"/>
            </a:rPr>
            <a:t>及第</a:t>
          </a:r>
          <a:r>
            <a:rPr lang="en-US" altLang="en-US" sz="1800" u="sng" kern="1200" dirty="0" smtClean="0">
              <a:latin typeface="標楷體" pitchFamily="65" charset="-120"/>
              <a:ea typeface="標楷體" pitchFamily="65" charset="-120"/>
            </a:rPr>
            <a:t>137</a:t>
          </a:r>
          <a:r>
            <a:rPr lang="zh-TW" altLang="en-US" sz="1800" u="sng" kern="1200" dirty="0" smtClean="0">
              <a:latin typeface="標楷體" pitchFamily="65" charset="-120"/>
              <a:ea typeface="標楷體" pitchFamily="65" charset="-120"/>
            </a:rPr>
            <a:t>條課以過怠金。</a:t>
          </a:r>
          <a:endParaRPr lang="zh-TW" altLang="en-US" sz="1800" u="sng" kern="1200" dirty="0">
            <a:latin typeface="標楷體" pitchFamily="65" charset="-120"/>
            <a:ea typeface="標楷體" pitchFamily="65" charset="-120"/>
          </a:endParaRPr>
        </a:p>
      </dsp:txBody>
      <dsp:txXfrm>
        <a:off x="1822240" y="1342964"/>
        <a:ext cx="6864559" cy="2120560"/>
      </dsp:txXfrm>
    </dsp:sp>
    <dsp:sp modelId="{E8C0BF5C-EEC1-4C28-8745-D39D44BC3B0D}">
      <dsp:nvSpPr>
        <dsp:cNvPr id="0" name=""/>
        <dsp:cNvSpPr/>
      </dsp:nvSpPr>
      <dsp:spPr>
        <a:xfrm>
          <a:off x="257043" y="1825944"/>
          <a:ext cx="1393032" cy="115460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773B49-7991-46D4-9C5E-F327534FC796}">
      <dsp:nvSpPr>
        <dsp:cNvPr id="0" name=""/>
        <dsp:cNvSpPr/>
      </dsp:nvSpPr>
      <dsp:spPr>
        <a:xfrm>
          <a:off x="0" y="3548405"/>
          <a:ext cx="8686800" cy="848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sz="2200" kern="1200" dirty="0" smtClean="0">
              <a:latin typeface="標楷體" pitchFamily="65" charset="-120"/>
              <a:ea typeface="標楷體" pitchFamily="65" charset="-120"/>
            </a:rPr>
            <a:t>成交分配後之交易及成交分配後更正帳號之交易，均不得沖銷</a:t>
          </a:r>
          <a:r>
            <a:rPr lang="zh-TW" altLang="en-US" sz="2200" kern="1200" dirty="0" smtClean="0">
              <a:latin typeface="標楷體" pitchFamily="65" charset="-120"/>
              <a:ea typeface="標楷體" pitchFamily="65" charset="-120"/>
            </a:rPr>
            <a:t>，不得改類，不能移入一般綜合交易帳戶</a:t>
          </a:r>
          <a:endParaRPr lang="zh-TW" altLang="en-US" sz="2200" u="sng" kern="1200" dirty="0">
            <a:latin typeface="標楷體" pitchFamily="65" charset="-120"/>
            <a:ea typeface="標楷體" pitchFamily="65" charset="-120"/>
          </a:endParaRPr>
        </a:p>
      </dsp:txBody>
      <dsp:txXfrm>
        <a:off x="1822240" y="3548405"/>
        <a:ext cx="6864559" cy="848801"/>
      </dsp:txXfrm>
    </dsp:sp>
    <dsp:sp modelId="{418A64C6-7DF8-4D24-B7DC-ED86F95274DF}">
      <dsp:nvSpPr>
        <dsp:cNvPr id="0" name=""/>
        <dsp:cNvSpPr/>
      </dsp:nvSpPr>
      <dsp:spPr>
        <a:xfrm>
          <a:off x="466960" y="3633285"/>
          <a:ext cx="973199" cy="67904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3B61FA-50ED-47CA-8FA3-1BD934A417B8}">
      <dsp:nvSpPr>
        <dsp:cNvPr id="0" name=""/>
        <dsp:cNvSpPr/>
      </dsp:nvSpPr>
      <dsp:spPr>
        <a:xfrm>
          <a:off x="0" y="4482086"/>
          <a:ext cx="8686800" cy="514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不得辦理移入及移出作業</a:t>
          </a:r>
          <a:endParaRPr lang="zh-TW" altLang="en-US" sz="2400" kern="1200" dirty="0">
            <a:latin typeface="標楷體" pitchFamily="65" charset="-120"/>
            <a:ea typeface="標楷體" pitchFamily="65" charset="-120"/>
          </a:endParaRPr>
        </a:p>
      </dsp:txBody>
      <dsp:txXfrm>
        <a:off x="1822240" y="4482086"/>
        <a:ext cx="6864559" cy="514865"/>
      </dsp:txXfrm>
    </dsp:sp>
    <dsp:sp modelId="{AE466998-9483-4D74-8F92-F7DF2EC09C68}">
      <dsp:nvSpPr>
        <dsp:cNvPr id="0" name=""/>
        <dsp:cNvSpPr/>
      </dsp:nvSpPr>
      <dsp:spPr>
        <a:xfrm>
          <a:off x="474361" y="4502021"/>
          <a:ext cx="958397" cy="47499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536E05-46EF-4A67-BC05-FE232B639120}">
      <dsp:nvSpPr>
        <dsp:cNvPr id="0" name=""/>
        <dsp:cNvSpPr/>
      </dsp:nvSpPr>
      <dsp:spPr>
        <a:xfrm>
          <a:off x="0" y="5081832"/>
          <a:ext cx="8686800" cy="5320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免申報各委託人及受任人之委託明細</a:t>
          </a:r>
          <a:endParaRPr lang="zh-TW" altLang="en-US" sz="2400" kern="1200" dirty="0">
            <a:latin typeface="標楷體" pitchFamily="65" charset="-120"/>
            <a:ea typeface="標楷體" pitchFamily="65" charset="-120"/>
          </a:endParaRPr>
        </a:p>
      </dsp:txBody>
      <dsp:txXfrm>
        <a:off x="1822240" y="5081832"/>
        <a:ext cx="6864559" cy="532045"/>
      </dsp:txXfrm>
    </dsp:sp>
    <dsp:sp modelId="{BA11E434-4D86-4BBA-AACE-0D176DE55F10}">
      <dsp:nvSpPr>
        <dsp:cNvPr id="0" name=""/>
        <dsp:cNvSpPr/>
      </dsp:nvSpPr>
      <dsp:spPr>
        <a:xfrm>
          <a:off x="483821" y="5138167"/>
          <a:ext cx="939477" cy="419375"/>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6B3D69-9EC0-42D1-B24C-D36747B6B8BA}">
      <dsp:nvSpPr>
        <dsp:cNvPr id="0" name=""/>
        <dsp:cNvSpPr/>
      </dsp:nvSpPr>
      <dsp:spPr>
        <a:xfrm>
          <a:off x="0" y="0"/>
          <a:ext cx="8075240" cy="178015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應在總公司開立</a:t>
          </a:r>
          <a:endParaRPr lang="zh-TW" altLang="en-US" sz="24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兼採「經紀業務」及「財富管理業務」者，得開立二個調節專戶。</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sz="1800" kern="1200" dirty="0" smtClean="0">
              <a:latin typeface="標楷體" pitchFamily="65" charset="-120"/>
              <a:ea typeface="標楷體" pitchFamily="65" charset="-120"/>
            </a:rPr>
            <a:t>本國證券商總公司帳號為</a:t>
          </a:r>
          <a:r>
            <a:rPr lang="en-US" sz="1800" kern="1200" dirty="0" smtClean="0">
              <a:latin typeface="標楷體" pitchFamily="65" charset="-120"/>
              <a:ea typeface="標楷體" pitchFamily="65" charset="-120"/>
            </a:rPr>
            <a:t>9899XX-</a:t>
          </a:r>
          <a:r>
            <a:rPr lang="zh-TW" sz="1800" kern="1200" dirty="0" smtClean="0">
              <a:latin typeface="標楷體" pitchFamily="65" charset="-120"/>
              <a:ea typeface="標楷體" pitchFamily="65" charset="-120"/>
            </a:rPr>
            <a:t>檢查碼；外國證券商在臺分公司帳號為</a:t>
          </a:r>
          <a:r>
            <a:rPr lang="en-US" sz="1800" kern="1200" dirty="0" smtClean="0">
              <a:latin typeface="標楷體" pitchFamily="65" charset="-120"/>
              <a:ea typeface="標楷體" pitchFamily="65" charset="-120"/>
            </a:rPr>
            <a:t>99899X-</a:t>
          </a:r>
          <a:r>
            <a:rPr lang="zh-TW" sz="1800" kern="1200" dirty="0" smtClean="0">
              <a:latin typeface="標楷體" pitchFamily="65" charset="-120"/>
              <a:ea typeface="標楷體" pitchFamily="65" charset="-120"/>
            </a:rPr>
            <a:t>檢查碼。</a:t>
          </a:r>
          <a:endParaRPr lang="zh-TW" altLang="en-US" sz="1800" kern="1200" dirty="0">
            <a:latin typeface="標楷體" pitchFamily="65" charset="-120"/>
            <a:ea typeface="標楷體" pitchFamily="65" charset="-120"/>
          </a:endParaRPr>
        </a:p>
      </dsp:txBody>
      <dsp:txXfrm>
        <a:off x="1696155" y="0"/>
        <a:ext cx="6379084" cy="1780154"/>
      </dsp:txXfrm>
    </dsp:sp>
    <dsp:sp modelId="{214CDCF5-BEEC-4185-B6F7-DE39CF933B11}">
      <dsp:nvSpPr>
        <dsp:cNvPr id="0" name=""/>
        <dsp:cNvSpPr/>
      </dsp:nvSpPr>
      <dsp:spPr>
        <a:xfrm>
          <a:off x="144191" y="386059"/>
          <a:ext cx="1126786" cy="99033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9BB576-8C7B-47BB-BA53-2CACDE05F4AC}">
      <dsp:nvSpPr>
        <dsp:cNvPr id="0" name=""/>
        <dsp:cNvSpPr/>
      </dsp:nvSpPr>
      <dsp:spPr>
        <a:xfrm>
          <a:off x="0" y="1861261"/>
          <a:ext cx="8075240" cy="261682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調節零股</a:t>
          </a:r>
          <a:endParaRPr lang="zh-TW" altLang="en-US" sz="24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分配定期定額綜合交易帳戶買進成交後未滿</a:t>
          </a:r>
          <a:r>
            <a:rPr lang="en-US" altLang="zh-TW" sz="1800" kern="1200" dirty="0" smtClean="0">
              <a:latin typeface="標楷體" pitchFamily="65" charset="-120"/>
              <a:ea typeface="標楷體" pitchFamily="65" charset="-120"/>
            </a:rPr>
            <a:t>1</a:t>
          </a:r>
          <a:r>
            <a:rPr lang="zh-TW" altLang="en-US" sz="1800" kern="1200" dirty="0" smtClean="0">
              <a:latin typeface="標楷體" pitchFamily="65" charset="-120"/>
              <a:ea typeface="標楷體" pitchFamily="65" charset="-120"/>
            </a:rPr>
            <a:t>交易單位證券數量。</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成交日分配同種類有價證券至調節專戶有超過一千股之情形者，就超過之數量應於成交日後次二營業日前以該調節專戶進行轉賣。</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調節專戶之同種類有價證券得因各成交日分配零股之累積而超過一千股。</a:t>
          </a:r>
          <a:endParaRPr lang="zh-TW" altLang="en-US" sz="1800" kern="1200" dirty="0">
            <a:latin typeface="標楷體" pitchFamily="65" charset="-120"/>
            <a:ea typeface="標楷體" pitchFamily="65" charset="-120"/>
          </a:endParaRPr>
        </a:p>
      </dsp:txBody>
      <dsp:txXfrm>
        <a:off x="1696155" y="1861261"/>
        <a:ext cx="6379084" cy="2616826"/>
      </dsp:txXfrm>
    </dsp:sp>
    <dsp:sp modelId="{F798D04C-7963-4024-B751-9F7A939AEBA1}">
      <dsp:nvSpPr>
        <dsp:cNvPr id="0" name=""/>
        <dsp:cNvSpPr/>
      </dsp:nvSpPr>
      <dsp:spPr>
        <a:xfrm>
          <a:off x="91451" y="2562887"/>
          <a:ext cx="1325582" cy="1213575"/>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0B236-256C-4919-A6A8-2FF5707EB8FB}">
      <dsp:nvSpPr>
        <dsp:cNvPr id="0" name=""/>
        <dsp:cNvSpPr/>
      </dsp:nvSpPr>
      <dsp:spPr>
        <a:xfrm>
          <a:off x="0" y="4559195"/>
          <a:ext cx="8075240" cy="50976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不得申報錯帳、違約、遲延交割及更正帳號等作業</a:t>
          </a:r>
          <a:endParaRPr lang="zh-TW" altLang="en-US" sz="2000" kern="1200" dirty="0">
            <a:latin typeface="標楷體" pitchFamily="65" charset="-120"/>
            <a:ea typeface="標楷體" pitchFamily="65" charset="-120"/>
          </a:endParaRPr>
        </a:p>
      </dsp:txBody>
      <dsp:txXfrm>
        <a:off x="1696155" y="4559195"/>
        <a:ext cx="6379084" cy="509760"/>
      </dsp:txXfrm>
    </dsp:sp>
    <dsp:sp modelId="{256BBE6C-9578-48D6-BF81-E6AB67DB1A2F}">
      <dsp:nvSpPr>
        <dsp:cNvPr id="0" name=""/>
        <dsp:cNvSpPr/>
      </dsp:nvSpPr>
      <dsp:spPr>
        <a:xfrm>
          <a:off x="461717" y="4563145"/>
          <a:ext cx="608404" cy="488143"/>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739022-E2E6-445B-9449-5B12E1E42B69}">
      <dsp:nvSpPr>
        <dsp:cNvPr id="0" name=""/>
        <dsp:cNvSpPr/>
      </dsp:nvSpPr>
      <dsp:spPr>
        <a:xfrm>
          <a:off x="0" y="5164034"/>
          <a:ext cx="8075240" cy="50941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僅得賣出，不得自行買進。</a:t>
          </a:r>
          <a:endParaRPr lang="zh-TW" altLang="en-US" sz="2000" kern="1200" dirty="0">
            <a:latin typeface="標楷體" pitchFamily="65" charset="-120"/>
            <a:ea typeface="標楷體" pitchFamily="65" charset="-120"/>
          </a:endParaRPr>
        </a:p>
      </dsp:txBody>
      <dsp:txXfrm>
        <a:off x="1696155" y="5164034"/>
        <a:ext cx="6379084" cy="509411"/>
      </dsp:txXfrm>
    </dsp:sp>
    <dsp:sp modelId="{AF7DCA52-D02E-44FE-8E7E-2F5D90414BAF}">
      <dsp:nvSpPr>
        <dsp:cNvPr id="0" name=""/>
        <dsp:cNvSpPr/>
      </dsp:nvSpPr>
      <dsp:spPr>
        <a:xfrm>
          <a:off x="439212" y="5150063"/>
          <a:ext cx="635650" cy="537353"/>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pPr>
              <a:defRPr/>
            </a:pPr>
            <a:fld id="{EE2BE82F-D70E-4DC9-B97B-E2440A00D977}" type="datetimeFigureOut">
              <a:rPr lang="zh-TW" altLang="en-US"/>
              <a:pPr>
                <a:defRPr/>
              </a:pPr>
              <a:t>2017/1/19</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pPr>
              <a:defRPr/>
            </a:pPr>
            <a:endParaRPr lang="zh-TW" altLang="en-US"/>
          </a:p>
        </p:txBody>
      </p:sp>
      <p:sp>
        <p:nvSpPr>
          <p:cNvPr id="7" name="投影片編號版面配置區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pPr>
              <a:defRPr/>
            </a:pPr>
            <a:fld id="{778FF21B-5279-42DA-A326-3D7999A0F81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封面">
    <p:spTree>
      <p:nvGrpSpPr>
        <p:cNvPr id="1" name=""/>
        <p:cNvGrpSpPr/>
        <p:nvPr/>
      </p:nvGrpSpPr>
      <p:grpSpPr>
        <a:xfrm>
          <a:off x="0" y="0"/>
          <a:ext cx="0" cy="0"/>
          <a:chOff x="0" y="0"/>
          <a:chExt cx="0" cy="0"/>
        </a:xfrm>
      </p:grpSpPr>
      <p:pic>
        <p:nvPicPr>
          <p:cNvPr id="4" name="圖片 6" descr="簡報封面頁-A.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圖片 6" descr="臺灣證券交易所LOGO、1願景-彩色.png"/>
          <p:cNvPicPr>
            <a:picLocks noChangeAspect="1"/>
          </p:cNvPicPr>
          <p:nvPr userDrawn="1"/>
        </p:nvPicPr>
        <p:blipFill>
          <a:blip r:embed="rId3" cstate="print"/>
          <a:srcRect/>
          <a:stretch>
            <a:fillRect/>
          </a:stretch>
        </p:blipFill>
        <p:spPr bwMode="auto">
          <a:xfrm>
            <a:off x="504825" y="304800"/>
            <a:ext cx="3316288" cy="704850"/>
          </a:xfrm>
          <a:prstGeom prst="rect">
            <a:avLst/>
          </a:prstGeom>
          <a:noFill/>
          <a:ln w="9525">
            <a:noFill/>
            <a:miter lim="800000"/>
            <a:headEnd/>
            <a:tailEnd/>
          </a:ln>
        </p:spPr>
      </p:pic>
      <p:pic>
        <p:nvPicPr>
          <p:cNvPr id="6" name="Picture 2" descr="D:\yi-siou\Twse\1020527-證交所各類文宣品\LOGO、標語-PNG檔\竭誠為您服務-藍.png"/>
          <p:cNvPicPr>
            <a:picLocks noChangeAspect="1" noChangeArrowheads="1"/>
          </p:cNvPicPr>
          <p:nvPr userDrawn="1"/>
        </p:nvPicPr>
        <p:blipFill>
          <a:blip r:embed="rId4" cstate="print"/>
          <a:srcRect/>
          <a:stretch>
            <a:fillRect/>
          </a:stretch>
        </p:blipFill>
        <p:spPr bwMode="auto">
          <a:xfrm>
            <a:off x="6300788" y="549275"/>
            <a:ext cx="2239962" cy="290513"/>
          </a:xfrm>
          <a:prstGeom prst="rect">
            <a:avLst/>
          </a:prstGeom>
          <a:noFill/>
          <a:ln w="9525">
            <a:noFill/>
            <a:miter lim="800000"/>
            <a:headEnd/>
            <a:tailEnd/>
          </a:ln>
        </p:spPr>
      </p:pic>
      <p:pic>
        <p:nvPicPr>
          <p:cNvPr id="7" name="Picture 3" descr="D:\yi-siou\Twse\1020527-證交所各類文宣品\LOGO、標語-PNG檔\2任務3策略標語-簡報封面.png"/>
          <p:cNvPicPr>
            <a:picLocks noChangeAspect="1" noChangeArrowheads="1"/>
          </p:cNvPicPr>
          <p:nvPr userDrawn="1"/>
        </p:nvPicPr>
        <p:blipFill>
          <a:blip r:embed="rId5" cstate="print"/>
          <a:srcRect/>
          <a:stretch>
            <a:fillRect/>
          </a:stretch>
        </p:blipFill>
        <p:spPr bwMode="auto">
          <a:xfrm>
            <a:off x="552450" y="6307138"/>
            <a:ext cx="8027988" cy="317500"/>
          </a:xfrm>
          <a:prstGeom prst="rect">
            <a:avLst/>
          </a:prstGeom>
          <a:noFill/>
          <a:ln w="9525">
            <a:noFill/>
            <a:miter lim="800000"/>
            <a:headEnd/>
            <a:tailEnd/>
          </a:ln>
        </p:spPr>
      </p:pic>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8" name="日期版面配置區 3"/>
          <p:cNvSpPr>
            <a:spLocks noGrp="1"/>
          </p:cNvSpPr>
          <p:nvPr>
            <p:ph type="dt" sz="half" idx="10"/>
          </p:nvPr>
        </p:nvSpPr>
        <p:spPr/>
        <p:txBody>
          <a:bodyPr/>
          <a:lstStyle>
            <a:lvl1pPr>
              <a:defRPr/>
            </a:lvl1pPr>
          </a:lstStyle>
          <a:p>
            <a:pPr>
              <a:defRPr/>
            </a:pPr>
            <a:fld id="{F0FD9203-0A2D-4F2E-AB49-A57EC4429988}" type="datetimeFigureOut">
              <a:rPr lang="zh-TW" altLang="en-US"/>
              <a:pPr>
                <a:defRPr/>
              </a:pPr>
              <a:t>2017/1/19</a:t>
            </a:fld>
            <a:endParaRPr lang="zh-TW" altLang="en-US"/>
          </a:p>
        </p:txBody>
      </p:sp>
      <p:sp>
        <p:nvSpPr>
          <p:cNvPr id="9" name="頁尾版面配置區 4"/>
          <p:cNvSpPr>
            <a:spLocks noGrp="1"/>
          </p:cNvSpPr>
          <p:nvPr>
            <p:ph type="ftr" sz="quarter" idx="11"/>
          </p:nvPr>
        </p:nvSpPr>
        <p:spPr/>
        <p:txBody>
          <a:bodyPr/>
          <a:lstStyle>
            <a:lvl1pPr>
              <a:defRPr/>
            </a:lvl1pPr>
          </a:lstStyle>
          <a:p>
            <a:pPr>
              <a:defRPr/>
            </a:pPr>
            <a:endParaRPr lang="zh-TW" altLang="en-US"/>
          </a:p>
        </p:txBody>
      </p:sp>
      <p:sp>
        <p:nvSpPr>
          <p:cNvPr id="10" name="投影片編號版面配置區 5"/>
          <p:cNvSpPr>
            <a:spLocks noGrp="1"/>
          </p:cNvSpPr>
          <p:nvPr>
            <p:ph type="sldNum" sz="quarter" idx="12"/>
          </p:nvPr>
        </p:nvSpPr>
        <p:spPr/>
        <p:txBody>
          <a:bodyPr/>
          <a:lstStyle>
            <a:lvl1pPr>
              <a:defRPr/>
            </a:lvl1pPr>
          </a:lstStyle>
          <a:p>
            <a:pPr>
              <a:defRPr/>
            </a:pPr>
            <a:fld id="{45FA38A0-8305-461D-9D32-F74BF3067C78}"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938FD32-9066-4E95-85B0-84F0D5D9E392}" type="datetimeFigureOut">
              <a:rPr lang="zh-TW" altLang="en-US"/>
              <a:pPr>
                <a:defRPr/>
              </a:pPr>
              <a:t>2017/1/19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AEF1DA1-D466-4A4C-8524-53AB09F044B1}" type="slidenum">
              <a:rPr lang="zh-TW" altLang="en-US"/>
              <a:pPr>
                <a:defRPr/>
              </a:pPr>
              <a:t>‹#›</a:t>
            </a:fld>
            <a:endParaRPr lang="zh-TW"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6502FA3-6F82-4C6C-B5B3-25A9ACBBB7FD}" type="datetimeFigureOut">
              <a:rPr lang="zh-TW" altLang="en-US"/>
              <a:pPr>
                <a:defRPr/>
              </a:pPr>
              <a:t>2017/1/19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E548E5D-ABCC-4A63-8A5A-B3924FA305D6}" type="slidenum">
              <a:rPr lang="zh-TW" altLang="en-US"/>
              <a:pPr>
                <a:defRPr/>
              </a:pPr>
              <a:t>‹#›</a:t>
            </a:fld>
            <a:endParaRPr lang="zh-TW"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內頁">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19BA4AB4-B690-469C-B663-9E25651CD2F2}" type="datetimeFigureOut">
              <a:rPr lang="zh-TW" altLang="en-US"/>
              <a:pPr>
                <a:defRPr/>
              </a:pPr>
              <a:t>2017/1/19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3505200" y="6356350"/>
            <a:ext cx="2133600" cy="365125"/>
          </a:xfrm>
        </p:spPr>
        <p:txBody>
          <a:bodyPr/>
          <a:lstStyle>
            <a:lvl1pPr>
              <a:defRPr/>
            </a:lvl1pPr>
          </a:lstStyle>
          <a:p>
            <a:pPr>
              <a:defRPr/>
            </a:pPr>
            <a:fld id="{3139999B-23BB-4791-AFDB-606F9D01611A}" type="slidenum">
              <a:rPr lang="zh-TW" altLang="en-US"/>
              <a:pPr>
                <a:defRPr/>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底頁">
    <p:spTree>
      <p:nvGrpSpPr>
        <p:cNvPr id="1" name=""/>
        <p:cNvGrpSpPr/>
        <p:nvPr/>
      </p:nvGrpSpPr>
      <p:grpSpPr>
        <a:xfrm>
          <a:off x="0" y="0"/>
          <a:ext cx="0" cy="0"/>
          <a:chOff x="0" y="0"/>
          <a:chExt cx="0" cy="0"/>
        </a:xfrm>
      </p:grpSpPr>
      <p:pic>
        <p:nvPicPr>
          <p:cNvPr id="3" name="Picture 2" descr="D:\yi-siou\Twse\1020527-排版\簡報底頁-W25.png"/>
          <p:cNvPicPr>
            <a:picLocks noChangeAspect="1" noChangeArrowheads="1"/>
          </p:cNvPicPr>
          <p:nvPr userDrawn="1"/>
        </p:nvPicPr>
        <p:blipFill>
          <a:blip r:embed="rId2" cstate="print"/>
          <a:srcRect/>
          <a:stretch>
            <a:fillRect/>
          </a:stretch>
        </p:blipFill>
        <p:spPr bwMode="auto">
          <a:xfrm>
            <a:off x="388938" y="6335713"/>
            <a:ext cx="8366125" cy="261937"/>
          </a:xfrm>
          <a:prstGeom prst="rect">
            <a:avLst/>
          </a:prstGeom>
          <a:noFill/>
          <a:ln w="9525">
            <a:noFill/>
            <a:miter lim="800000"/>
            <a:headEnd/>
            <a:tailEnd/>
          </a:ln>
        </p:spPr>
      </p:pic>
      <p:sp>
        <p:nvSpPr>
          <p:cNvPr id="2" name="標題 1"/>
          <p:cNvSpPr>
            <a:spLocks noGrp="1"/>
          </p:cNvSpPr>
          <p:nvPr>
            <p:ph type="title"/>
          </p:nvPr>
        </p:nvSpPr>
        <p:spPr>
          <a:xfrm>
            <a:off x="722313" y="2564904"/>
            <a:ext cx="7772400" cy="1362075"/>
          </a:xfrm>
        </p:spPr>
        <p:txBody>
          <a:bodyPr anchor="t"/>
          <a:lstStyle>
            <a:lvl1pPr algn="ctr">
              <a:defRPr sz="4000" b="1" cap="all"/>
            </a:lvl1pPr>
          </a:lstStyle>
          <a:p>
            <a:r>
              <a:rPr lang="zh-TW" altLang="en-US" dirty="0" smtClean="0"/>
              <a:t>按一下以編輯母片標題樣式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F83FF445-6E3B-477F-B460-4D2C6FEE95EE}" type="datetimeFigureOut">
              <a:rPr lang="zh-TW" altLang="en-US"/>
              <a:pPr>
                <a:defRPr/>
              </a:pPr>
              <a:t>2017/1/19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A521F71-EE92-4AD5-A081-50132D6199EB}"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3195B595-1735-462F-BDE7-8DB36A1975DD}" type="datetimeFigureOut">
              <a:rPr lang="zh-TW" altLang="en-US"/>
              <a:pPr>
                <a:defRPr/>
              </a:pPr>
              <a:t>2017/1/19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BB8ECDF-1C75-4D6B-B429-82384335357B}" type="slidenum">
              <a:rPr lang="zh-TW" altLang="en-US"/>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82E0D73D-9193-48C9-B5EF-6A043925D75D}" type="datetimeFigureOut">
              <a:rPr lang="zh-TW" altLang="en-US"/>
              <a:pPr>
                <a:defRPr/>
              </a:pPr>
              <a:t>2017/1/19</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EA7C448-1FE9-44DF-8173-93F577F8AB6B}" type="slidenum">
              <a:rPr lang="zh-TW" altLang="en-US"/>
              <a:pPr>
                <a:defRPr/>
              </a:pPr>
              <a:t>‹#›</a:t>
            </a:fld>
            <a:endParaRPr lang="zh-TW"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E1152FC7-26FA-4FAC-A891-269092D6FDFE}" type="datetimeFigureOut">
              <a:rPr lang="zh-TW" altLang="en-US"/>
              <a:pPr>
                <a:defRPr/>
              </a:pPr>
              <a:t>2017/1/19</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18AB812C-46A6-404B-B86E-6C432D52DC92}" type="slidenum">
              <a:rPr lang="zh-TW" altLang="en-US"/>
              <a:pPr>
                <a:defRPr/>
              </a:pPr>
              <a:t>‹#›</a:t>
            </a:fld>
            <a:endParaRPr lang="zh-TW"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782DBFCA-C666-4BD9-B978-6518206528A8}" type="datetimeFigureOut">
              <a:rPr lang="zh-TW" altLang="en-US"/>
              <a:pPr>
                <a:defRPr/>
              </a:pPr>
              <a:t>2017/1/19</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5C147700-C77B-4859-9D03-15E6BA0D1366}" type="slidenum">
              <a:rPr lang="zh-TW" altLang="en-US"/>
              <a:pPr>
                <a:defRPr/>
              </a:pPr>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31026CF1-E63A-4792-A964-5DD5AECFD613}" type="datetimeFigureOut">
              <a:rPr lang="zh-TW" altLang="en-US"/>
              <a:pPr>
                <a:defRPr/>
              </a:pPr>
              <a:t>2017/1/19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C44E6EF-1259-4564-B465-841192475034}" type="slidenum">
              <a:rPr lang="zh-TW" altLang="en-US"/>
              <a:pPr>
                <a:defRPr/>
              </a:pPr>
              <a:t>‹#›</a:t>
            </a:fld>
            <a:endParaRPr lang="zh-TW"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5845A5C-6629-48E1-A11A-811605FBDA57}" type="datetimeFigureOut">
              <a:rPr lang="zh-TW" altLang="en-US"/>
              <a:pPr>
                <a:defRPr/>
              </a:pPr>
              <a:t>2017/1/19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CA56FF8-02B0-4C77-BF6F-58FF35BB95D7}" type="slidenum">
              <a:rPr lang="zh-TW" altLang="en-US"/>
              <a:pPr>
                <a:defRPr/>
              </a:pPr>
              <a:t>‹#›</a:t>
            </a:fld>
            <a:endParaRPr lang="zh-TW"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6" descr="簡報內頁、底頁-A.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027" name="Picture 2" descr="C:\Users\user\Desktop\簡報內頁-W25.png"/>
          <p:cNvPicPr>
            <a:picLocks noChangeAspect="1" noChangeArrowheads="1"/>
          </p:cNvPicPr>
          <p:nvPr userDrawn="1"/>
        </p:nvPicPr>
        <p:blipFill>
          <a:blip r:embed="rId14" cstate="print"/>
          <a:srcRect/>
          <a:stretch>
            <a:fillRect/>
          </a:stretch>
        </p:blipFill>
        <p:spPr bwMode="auto">
          <a:xfrm>
            <a:off x="385763" y="177800"/>
            <a:ext cx="731837" cy="658813"/>
          </a:xfrm>
          <a:prstGeom prst="rect">
            <a:avLst/>
          </a:prstGeom>
          <a:noFill/>
          <a:ln w="9525">
            <a:noFill/>
            <a:miter lim="800000"/>
            <a:headEnd/>
            <a:tailEnd/>
          </a:ln>
        </p:spPr>
      </p:pic>
      <p:pic>
        <p:nvPicPr>
          <p:cNvPr id="1028" name="Picture 2" descr="C:\Users\user\Desktop\簡報內頁-W25.png"/>
          <p:cNvPicPr>
            <a:picLocks noChangeAspect="1" noChangeArrowheads="1"/>
          </p:cNvPicPr>
          <p:nvPr userDrawn="1"/>
        </p:nvPicPr>
        <p:blipFill>
          <a:blip r:embed="rId15" cstate="print"/>
          <a:srcRect/>
          <a:stretch>
            <a:fillRect/>
          </a:stretch>
        </p:blipFill>
        <p:spPr bwMode="auto">
          <a:xfrm>
            <a:off x="7050088" y="417513"/>
            <a:ext cx="1722437" cy="255587"/>
          </a:xfrm>
          <a:prstGeom prst="rect">
            <a:avLst/>
          </a:prstGeom>
          <a:noFill/>
          <a:ln w="9525">
            <a:noFill/>
            <a:miter lim="800000"/>
            <a:headEnd/>
            <a:tailEnd/>
          </a:ln>
        </p:spPr>
      </p:pic>
      <p:sp>
        <p:nvSpPr>
          <p:cNvPr id="1029"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0"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83ABA844-6886-4442-B16F-E913D3180A0B}" type="datetimeFigureOut">
              <a:rPr lang="zh-TW" altLang="en-US"/>
              <a:pPr>
                <a:defRPr/>
              </a:pPr>
              <a:t>2017/1/19</a:t>
            </a:fld>
            <a:endParaRPr lang="zh-TW" altLang="en-US"/>
          </a:p>
        </p:txBody>
      </p:sp>
      <p:sp>
        <p:nvSpPr>
          <p:cNvPr id="5" name="頁尾版面配置區 4"/>
          <p:cNvSpPr>
            <a:spLocks noGrp="1"/>
          </p:cNvSpPr>
          <p:nvPr>
            <p:ph type="ftr" sz="quarter" idx="3"/>
          </p:nvPr>
        </p:nvSpPr>
        <p:spPr>
          <a:xfrm>
            <a:off x="5795963"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3127375" y="6356350"/>
            <a:ext cx="2133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fld id="{5A20D8CD-9D12-45FD-95D0-48BBE97C5B7A}"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1.pn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anne@tpex.org.tw" TargetMode="External"/><Relationship Id="rId2" Type="http://schemas.openxmlformats.org/officeDocument/2006/relationships/hyperlink" Target="mailto:1143@twse.com.tw"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592" y="2492896"/>
            <a:ext cx="7215238" cy="769441"/>
          </a:xfrm>
          <a:prstGeom prst="rect">
            <a:avLst/>
          </a:prstGeom>
          <a:noFill/>
        </p:spPr>
        <p:txBody>
          <a:bodyPr wrap="square" rtlCol="0">
            <a:spAutoFit/>
          </a:bodyPr>
          <a:lstStyle/>
          <a:p>
            <a:pPr algn="ctr"/>
            <a:endParaRPr lang="zh-TW" altLang="en-US" sz="4400" b="1" dirty="0">
              <a:latin typeface="標楷體" pitchFamily="65" charset="-120"/>
              <a:ea typeface="標楷體" pitchFamily="65" charset="-120"/>
            </a:endParaRPr>
          </a:p>
        </p:txBody>
      </p:sp>
      <p:sp>
        <p:nvSpPr>
          <p:cNvPr id="3" name="文字方塊 2"/>
          <p:cNvSpPr txBox="1"/>
          <p:nvPr/>
        </p:nvSpPr>
        <p:spPr>
          <a:xfrm>
            <a:off x="1000100" y="4286256"/>
            <a:ext cx="7215238" cy="1569660"/>
          </a:xfrm>
          <a:prstGeom prst="rect">
            <a:avLst/>
          </a:prstGeom>
          <a:noFill/>
        </p:spPr>
        <p:txBody>
          <a:bodyPr wrap="square" rtlCol="0">
            <a:spAutoFit/>
          </a:bodyPr>
          <a:lstStyle/>
          <a:p>
            <a:pPr algn="ctr">
              <a:lnSpc>
                <a:spcPct val="150000"/>
              </a:lnSpc>
            </a:pPr>
            <a:r>
              <a:rPr lang="zh-TW" altLang="en-US" sz="3200" b="1" dirty="0" smtClean="0">
                <a:latin typeface="標楷體" pitchFamily="65" charset="-120"/>
                <a:ea typeface="標楷體" pitchFamily="65" charset="-120"/>
              </a:rPr>
              <a:t>交易部</a:t>
            </a:r>
            <a:endParaRPr lang="en-US" altLang="zh-TW" sz="3200" b="1" dirty="0" smtClean="0">
              <a:latin typeface="標楷體" pitchFamily="65" charset="-120"/>
              <a:ea typeface="標楷體" pitchFamily="65" charset="-120"/>
            </a:endParaRPr>
          </a:p>
          <a:p>
            <a:pPr algn="ctr">
              <a:lnSpc>
                <a:spcPct val="150000"/>
              </a:lnSpc>
            </a:pPr>
            <a:r>
              <a:rPr lang="en-US" altLang="zh-TW" sz="3200" b="1" dirty="0" smtClean="0">
                <a:latin typeface="標楷體" pitchFamily="65" charset="-120"/>
                <a:ea typeface="標楷體" pitchFamily="65" charset="-120"/>
              </a:rPr>
              <a:t>106</a:t>
            </a:r>
            <a:r>
              <a:rPr lang="zh-TW" altLang="en-US" sz="3200" b="1" dirty="0" smtClean="0">
                <a:latin typeface="標楷體" pitchFamily="65" charset="-120"/>
                <a:ea typeface="標楷體" pitchFamily="65" charset="-120"/>
              </a:rPr>
              <a:t>年</a:t>
            </a:r>
            <a:r>
              <a:rPr lang="en-US" altLang="zh-TW" sz="3200" b="1" dirty="0" smtClean="0">
                <a:latin typeface="標楷體" pitchFamily="65" charset="-120"/>
                <a:ea typeface="標楷體" pitchFamily="65" charset="-120"/>
              </a:rPr>
              <a:t>1</a:t>
            </a:r>
            <a:r>
              <a:rPr lang="zh-TW" altLang="en-US" sz="3200" b="1" dirty="0" smtClean="0">
                <a:latin typeface="標楷體" pitchFamily="65" charset="-120"/>
                <a:ea typeface="標楷體" pitchFamily="65" charset="-120"/>
              </a:rPr>
              <a:t>月</a:t>
            </a:r>
            <a:r>
              <a:rPr lang="en-US" altLang="zh-TW" sz="3200" b="1" dirty="0" smtClean="0">
                <a:latin typeface="標楷體" pitchFamily="65" charset="-120"/>
                <a:ea typeface="標楷體" pitchFamily="65" charset="-120"/>
              </a:rPr>
              <a:t>12</a:t>
            </a:r>
            <a:r>
              <a:rPr lang="zh-TW" altLang="en-US" sz="3200" b="1" dirty="0" smtClean="0">
                <a:latin typeface="標楷體" pitchFamily="65" charset="-120"/>
                <a:ea typeface="標楷體" pitchFamily="65" charset="-120"/>
              </a:rPr>
              <a:t>日</a:t>
            </a:r>
            <a:endParaRPr lang="zh-TW" altLang="en-US" sz="3200" b="1" dirty="0">
              <a:latin typeface="標楷體" pitchFamily="65" charset="-120"/>
              <a:ea typeface="標楷體" pitchFamily="65" charset="-120"/>
            </a:endParaRPr>
          </a:p>
        </p:txBody>
      </p:sp>
      <p:sp>
        <p:nvSpPr>
          <p:cNvPr id="5" name="標題 4"/>
          <p:cNvSpPr>
            <a:spLocks noGrp="1"/>
          </p:cNvSpPr>
          <p:nvPr>
            <p:ph type="ctrTitle"/>
          </p:nvPr>
        </p:nvSpPr>
        <p:spPr/>
        <p:txBody>
          <a:bodyPr/>
          <a:lstStyle/>
          <a:p>
            <a:r>
              <a:rPr lang="zh-TW" altLang="en-US" dirty="0" smtClean="0">
                <a:latin typeface="標楷體" pitchFamily="65" charset="-120"/>
                <a:ea typeface="標楷體" pitchFamily="65" charset="-120"/>
              </a:rPr>
              <a:t>證券商受託辦理定期定額買賣有價證券</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323528" y="0"/>
            <a:ext cx="8229600" cy="1143000"/>
          </a:xfrm>
        </p:spPr>
        <p:txBody>
          <a:bodyPr/>
          <a:lstStyle/>
          <a:p>
            <a:r>
              <a:rPr lang="zh-TW" altLang="en-US" sz="4000" dirty="0" smtClean="0">
                <a:latin typeface="標楷體" pitchFamily="65" charset="-120"/>
                <a:ea typeface="標楷體" pitchFamily="65" charset="-120"/>
              </a:rPr>
              <a:t>作業架構</a:t>
            </a:r>
            <a:endParaRPr lang="zh-TW" altLang="en-US" sz="4000" dirty="0">
              <a:latin typeface="標楷體" pitchFamily="65" charset="-120"/>
              <a:ea typeface="標楷體" pitchFamily="65" charset="-120"/>
            </a:endParaRPr>
          </a:p>
        </p:txBody>
      </p:sp>
      <p:grpSp>
        <p:nvGrpSpPr>
          <p:cNvPr id="44" name="群組 43"/>
          <p:cNvGrpSpPr/>
          <p:nvPr/>
        </p:nvGrpSpPr>
        <p:grpSpPr>
          <a:xfrm>
            <a:off x="395536" y="980728"/>
            <a:ext cx="8568952" cy="5544616"/>
            <a:chOff x="467544" y="1124744"/>
            <a:chExt cx="8568952" cy="5544616"/>
          </a:xfrm>
        </p:grpSpPr>
        <p:sp>
          <p:nvSpPr>
            <p:cNvPr id="7" name="矩形 6"/>
            <p:cNvSpPr/>
            <p:nvPr/>
          </p:nvSpPr>
          <p:spPr>
            <a:xfrm>
              <a:off x="467544" y="5157192"/>
              <a:ext cx="2016224" cy="100811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chemeClr val="tx1"/>
                  </a:solidFill>
                  <a:latin typeface="標楷體" pitchFamily="65" charset="-120"/>
                  <a:ea typeface="標楷體" pitchFamily="65" charset="-120"/>
                </a:rPr>
                <a:t>經紀</a:t>
              </a:r>
              <a:r>
                <a:rPr lang="en-US" altLang="zh-TW" sz="2000" dirty="0" smtClean="0">
                  <a:solidFill>
                    <a:schemeClr val="tx1"/>
                  </a:solidFill>
                  <a:latin typeface="標楷體" pitchFamily="65" charset="-120"/>
                  <a:ea typeface="標楷體" pitchFamily="65" charset="-120"/>
                </a:rPr>
                <a:t>-</a:t>
              </a:r>
              <a:r>
                <a:rPr lang="zh-TW" altLang="en-US" sz="2000" dirty="0" smtClean="0">
                  <a:solidFill>
                    <a:schemeClr val="tx1"/>
                  </a:solidFill>
                  <a:latin typeface="標楷體" pitchFamily="65" charset="-120"/>
                  <a:ea typeface="標楷體" pitchFamily="65" charset="-120"/>
                </a:rPr>
                <a:t>調節專戶</a:t>
              </a:r>
              <a:endParaRPr lang="en-US" altLang="zh-TW" sz="2000" dirty="0" smtClean="0">
                <a:solidFill>
                  <a:schemeClr val="tx1"/>
                </a:solidFill>
                <a:latin typeface="標楷體" pitchFamily="65" charset="-120"/>
                <a:ea typeface="標楷體" pitchFamily="65" charset="-120"/>
              </a:endParaRPr>
            </a:p>
            <a:p>
              <a:pPr algn="ctr"/>
              <a:r>
                <a:rPr lang="zh-TW" altLang="en-US" dirty="0" smtClean="0">
                  <a:solidFill>
                    <a:schemeClr val="tx1"/>
                  </a:solidFill>
                  <a:latin typeface="標楷體" pitchFamily="65" charset="-120"/>
                  <a:ea typeface="標楷體" pitchFamily="65" charset="-120"/>
                </a:rPr>
                <a:t>本國證券商</a:t>
              </a:r>
              <a:r>
                <a:rPr lang="zh-TW" altLang="en-US" dirty="0" smtClean="0">
                  <a:solidFill>
                    <a:schemeClr val="tx1"/>
                  </a:solidFill>
                  <a:latin typeface="標楷體" pitchFamily="65" charset="-120"/>
                  <a:ea typeface="標楷體" pitchFamily="65" charset="-120"/>
                </a:rPr>
                <a:t>總公司</a:t>
              </a:r>
              <a:r>
                <a:rPr lang="en-US" altLang="zh-TW" dirty="0" smtClean="0">
                  <a:solidFill>
                    <a:schemeClr val="tx1"/>
                  </a:solidFill>
                  <a:latin typeface="標楷體" pitchFamily="65" charset="-120"/>
                  <a:ea typeface="標楷體" pitchFamily="65" charset="-120"/>
                </a:rPr>
                <a:t>-9899XX-</a:t>
              </a:r>
              <a:r>
                <a:rPr lang="zh-TW" altLang="en-US" dirty="0" smtClean="0">
                  <a:solidFill>
                    <a:schemeClr val="tx1"/>
                  </a:solidFill>
                  <a:latin typeface="標楷體" pitchFamily="65" charset="-120"/>
                  <a:ea typeface="標楷體" pitchFamily="65" charset="-120"/>
                </a:rPr>
                <a:t>檢查碼</a:t>
              </a:r>
              <a:endParaRPr lang="en-US" altLang="zh-TW" dirty="0" smtClean="0">
                <a:solidFill>
                  <a:schemeClr val="tx1"/>
                </a:solidFill>
                <a:latin typeface="標楷體" pitchFamily="65" charset="-120"/>
                <a:ea typeface="標楷體" pitchFamily="65" charset="-120"/>
              </a:endParaRPr>
            </a:p>
          </p:txBody>
        </p:sp>
        <p:sp>
          <p:nvSpPr>
            <p:cNvPr id="8" name="橢圓 7"/>
            <p:cNvSpPr/>
            <p:nvPr/>
          </p:nvSpPr>
          <p:spPr>
            <a:xfrm>
              <a:off x="971600" y="2852936"/>
              <a:ext cx="6264696" cy="129614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solidFill>
                    <a:schemeClr val="tx1"/>
                  </a:solidFill>
                  <a:latin typeface="標楷體" pitchFamily="65" charset="-120"/>
                  <a:ea typeface="標楷體" pitchFamily="65" charset="-120"/>
                </a:rPr>
                <a:t>定期定額綜合交易帳戶</a:t>
              </a:r>
              <a:r>
                <a:rPr lang="zh-TW" altLang="en-US" sz="1600" dirty="0" smtClean="0">
                  <a:solidFill>
                    <a:schemeClr val="tx1"/>
                  </a:solidFill>
                  <a:latin typeface="標楷體" pitchFamily="65" charset="-120"/>
                  <a:ea typeface="標楷體" pitchFamily="65" charset="-120"/>
                </a:rPr>
                <a:t>總公司</a:t>
              </a:r>
              <a:r>
                <a:rPr lang="en-US" altLang="zh-TW" sz="1600" dirty="0" smtClean="0">
                  <a:solidFill>
                    <a:schemeClr val="tx1"/>
                  </a:solidFill>
                  <a:latin typeface="標楷體" pitchFamily="65" charset="-120"/>
                  <a:ea typeface="標楷體" pitchFamily="65" charset="-120"/>
                </a:rPr>
                <a:t>-847777-</a:t>
              </a:r>
              <a:r>
                <a:rPr lang="zh-TW" altLang="en-US" sz="1600" dirty="0" smtClean="0">
                  <a:solidFill>
                    <a:schemeClr val="tx1"/>
                  </a:solidFill>
                  <a:latin typeface="標楷體" pitchFamily="65" charset="-120"/>
                  <a:ea typeface="標楷體" pitchFamily="65" charset="-120"/>
                </a:rPr>
                <a:t>檢查碼</a:t>
              </a:r>
              <a:r>
                <a:rPr lang="en-US" altLang="zh-TW" sz="1600" dirty="0" smtClean="0">
                  <a:solidFill>
                    <a:schemeClr val="tx1"/>
                  </a:solidFill>
                  <a:latin typeface="標楷體" pitchFamily="65" charset="-120"/>
                  <a:ea typeface="標楷體" pitchFamily="65" charset="-120"/>
                </a:rPr>
                <a:t>(</a:t>
              </a:r>
              <a:r>
                <a:rPr lang="zh-TW" altLang="en-US" sz="1600" dirty="0" smtClean="0">
                  <a:solidFill>
                    <a:schemeClr val="tx1"/>
                  </a:solidFill>
                  <a:latin typeface="標楷體" pitchFamily="65" charset="-120"/>
                  <a:ea typeface="標楷體" pitchFamily="65" charset="-120"/>
                </a:rPr>
                <a:t>本國人</a:t>
              </a:r>
              <a:r>
                <a:rPr lang="en-US" altLang="zh-TW" sz="1600" dirty="0" smtClean="0">
                  <a:solidFill>
                    <a:schemeClr val="tx1"/>
                  </a:solidFill>
                  <a:latin typeface="標楷體" pitchFamily="65" charset="-120"/>
                  <a:ea typeface="標楷體" pitchFamily="65" charset="-120"/>
                </a:rPr>
                <a:t>)</a:t>
              </a:r>
            </a:p>
            <a:p>
              <a:pPr algn="ctr"/>
              <a:r>
                <a:rPr lang="zh-TW" altLang="en-US" sz="1600" dirty="0" smtClean="0">
                  <a:solidFill>
                    <a:schemeClr val="tx1"/>
                  </a:solidFill>
                  <a:latin typeface="標楷體" pitchFamily="65" charset="-120"/>
                  <a:ea typeface="標楷體" pitchFamily="65" charset="-120"/>
                </a:rPr>
                <a:t>總公司</a:t>
              </a:r>
              <a:r>
                <a:rPr lang="en-US" altLang="zh-TW" sz="1600" dirty="0" smtClean="0">
                  <a:solidFill>
                    <a:schemeClr val="tx1"/>
                  </a:solidFill>
                  <a:latin typeface="標楷體" pitchFamily="65" charset="-120"/>
                  <a:ea typeface="標楷體" pitchFamily="65" charset="-120"/>
                </a:rPr>
                <a:t>-947777-</a:t>
              </a:r>
              <a:r>
                <a:rPr lang="zh-TW" altLang="en-US" sz="1600" dirty="0" smtClean="0">
                  <a:solidFill>
                    <a:schemeClr val="tx1"/>
                  </a:solidFill>
                  <a:latin typeface="標楷體" pitchFamily="65" charset="-120"/>
                  <a:ea typeface="標楷體" pitchFamily="65" charset="-120"/>
                </a:rPr>
                <a:t>檢查碼</a:t>
              </a:r>
              <a:r>
                <a:rPr lang="en-US" altLang="zh-TW" sz="1600" dirty="0" smtClean="0">
                  <a:solidFill>
                    <a:schemeClr val="tx1"/>
                  </a:solidFill>
                  <a:latin typeface="標楷體" pitchFamily="65" charset="-120"/>
                  <a:ea typeface="標楷體" pitchFamily="65" charset="-120"/>
                </a:rPr>
                <a:t>(</a:t>
              </a:r>
              <a:r>
                <a:rPr lang="zh-TW" altLang="en-US" sz="1600" dirty="0" smtClean="0">
                  <a:solidFill>
                    <a:schemeClr val="tx1"/>
                  </a:solidFill>
                  <a:latin typeface="標楷體" pitchFamily="65" charset="-120"/>
                  <a:ea typeface="標楷體" pitchFamily="65" charset="-120"/>
                </a:rPr>
                <a:t>外國人</a:t>
              </a:r>
              <a:r>
                <a:rPr lang="en-US" altLang="zh-TW" sz="1600" dirty="0" smtClean="0">
                  <a:solidFill>
                    <a:schemeClr val="tx1"/>
                  </a:solidFill>
                  <a:latin typeface="標楷體" pitchFamily="65" charset="-120"/>
                  <a:ea typeface="標楷體" pitchFamily="65" charset="-120"/>
                </a:rPr>
                <a:t>)</a:t>
              </a:r>
              <a:endParaRPr lang="zh-TW" altLang="en-US" sz="1600" dirty="0" smtClean="0">
                <a:solidFill>
                  <a:schemeClr val="tx1"/>
                </a:solidFill>
                <a:latin typeface="標楷體" pitchFamily="65" charset="-120"/>
                <a:ea typeface="標楷體" pitchFamily="65" charset="-120"/>
              </a:endParaRPr>
            </a:p>
          </p:txBody>
        </p:sp>
        <p:sp>
          <p:nvSpPr>
            <p:cNvPr id="13" name="矩形 12"/>
            <p:cNvSpPr/>
            <p:nvPr/>
          </p:nvSpPr>
          <p:spPr>
            <a:xfrm>
              <a:off x="5220072" y="5157192"/>
              <a:ext cx="2016224" cy="936104"/>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chemeClr val="tx1"/>
                  </a:solidFill>
                  <a:latin typeface="標楷體" pitchFamily="65" charset="-120"/>
                  <a:ea typeface="標楷體" pitchFamily="65" charset="-120"/>
                </a:rPr>
                <a:t>財管</a:t>
              </a:r>
              <a:r>
                <a:rPr lang="en-US" altLang="zh-TW" sz="2000" dirty="0" smtClean="0">
                  <a:solidFill>
                    <a:schemeClr val="tx1"/>
                  </a:solidFill>
                  <a:latin typeface="標楷體" pitchFamily="65" charset="-120"/>
                  <a:ea typeface="標楷體" pitchFamily="65" charset="-120"/>
                </a:rPr>
                <a:t>-</a:t>
              </a:r>
              <a:r>
                <a:rPr lang="zh-TW" altLang="en-US" sz="2000" dirty="0" smtClean="0">
                  <a:solidFill>
                    <a:schemeClr val="tx1"/>
                  </a:solidFill>
                  <a:latin typeface="標楷體" pitchFamily="65" charset="-120"/>
                  <a:ea typeface="標楷體" pitchFamily="65" charset="-120"/>
                </a:rPr>
                <a:t>調節專戶</a:t>
              </a:r>
              <a:endParaRPr lang="en-US" altLang="zh-TW" sz="2000" dirty="0" smtClean="0">
                <a:solidFill>
                  <a:schemeClr val="tx1"/>
                </a:solidFill>
                <a:latin typeface="標楷體" pitchFamily="65" charset="-120"/>
                <a:ea typeface="標楷體" pitchFamily="65" charset="-120"/>
              </a:endParaRPr>
            </a:p>
            <a:p>
              <a:pPr algn="ctr"/>
              <a:r>
                <a:rPr lang="zh-TW" altLang="en-US" dirty="0" smtClean="0">
                  <a:solidFill>
                    <a:schemeClr val="tx1"/>
                  </a:solidFill>
                  <a:latin typeface="標楷體" pitchFamily="65" charset="-120"/>
                  <a:ea typeface="標楷體" pitchFamily="65" charset="-120"/>
                </a:rPr>
                <a:t>本國證券商總公司</a:t>
              </a:r>
              <a:r>
                <a:rPr lang="en-US" altLang="zh-TW" dirty="0" smtClean="0">
                  <a:solidFill>
                    <a:schemeClr val="tx1"/>
                  </a:solidFill>
                  <a:latin typeface="標楷體" pitchFamily="65" charset="-120"/>
                  <a:ea typeface="標楷體" pitchFamily="65" charset="-120"/>
                </a:rPr>
                <a:t>-</a:t>
              </a:r>
              <a:r>
                <a:rPr lang="en-US" altLang="zh-TW" dirty="0" smtClean="0">
                  <a:solidFill>
                    <a:schemeClr val="tx1"/>
                  </a:solidFill>
                  <a:latin typeface="標楷體" pitchFamily="65" charset="-120"/>
                  <a:ea typeface="標楷體" pitchFamily="65" charset="-120"/>
                </a:rPr>
                <a:t>9899XX-</a:t>
              </a:r>
              <a:r>
                <a:rPr lang="zh-TW" altLang="en-US" dirty="0" smtClean="0">
                  <a:solidFill>
                    <a:schemeClr val="tx1"/>
                  </a:solidFill>
                  <a:latin typeface="標楷體" pitchFamily="65" charset="-120"/>
                  <a:ea typeface="標楷體" pitchFamily="65" charset="-120"/>
                </a:rPr>
                <a:t>檢查碼</a:t>
              </a:r>
              <a:endParaRPr lang="en-US" altLang="zh-TW" dirty="0" smtClean="0">
                <a:solidFill>
                  <a:schemeClr val="tx1"/>
                </a:solidFill>
                <a:latin typeface="標楷體" pitchFamily="65" charset="-120"/>
                <a:ea typeface="標楷體" pitchFamily="65" charset="-120"/>
              </a:endParaRPr>
            </a:p>
          </p:txBody>
        </p:sp>
        <p:grpSp>
          <p:nvGrpSpPr>
            <p:cNvPr id="18" name="群組 17"/>
            <p:cNvGrpSpPr/>
            <p:nvPr/>
          </p:nvGrpSpPr>
          <p:grpSpPr>
            <a:xfrm>
              <a:off x="2555776" y="5301208"/>
              <a:ext cx="2376264" cy="936104"/>
              <a:chOff x="2555776" y="5157192"/>
              <a:chExt cx="2376264" cy="936104"/>
            </a:xfrm>
          </p:grpSpPr>
          <p:sp>
            <p:nvSpPr>
              <p:cNvPr id="14" name="圓角矩形 13"/>
              <p:cNvSpPr/>
              <p:nvPr/>
            </p:nvSpPr>
            <p:spPr>
              <a:xfrm>
                <a:off x="2555776" y="5157192"/>
                <a:ext cx="1080120" cy="93610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標楷體" pitchFamily="65" charset="-120"/>
                    <a:ea typeface="標楷體" pitchFamily="65" charset="-120"/>
                  </a:rPr>
                  <a:t>A</a:t>
                </a:r>
                <a:r>
                  <a:rPr lang="zh-TW" altLang="en-US" dirty="0" smtClean="0">
                    <a:solidFill>
                      <a:schemeClr val="tx1"/>
                    </a:solidFill>
                    <a:latin typeface="標楷體" pitchFamily="65" charset="-120"/>
                    <a:ea typeface="標楷體" pitchFamily="65" charset="-120"/>
                  </a:rPr>
                  <a:t>投資人帳戶</a:t>
                </a:r>
                <a:endParaRPr lang="zh-TW" altLang="en-US" dirty="0">
                  <a:solidFill>
                    <a:schemeClr val="tx1"/>
                  </a:solidFill>
                  <a:latin typeface="標楷體" pitchFamily="65" charset="-120"/>
                  <a:ea typeface="標楷體" pitchFamily="65" charset="-120"/>
                </a:endParaRPr>
              </a:p>
            </p:txBody>
          </p:sp>
          <p:sp>
            <p:nvSpPr>
              <p:cNvPr id="15" name="圓角矩形 14"/>
              <p:cNvSpPr/>
              <p:nvPr/>
            </p:nvSpPr>
            <p:spPr>
              <a:xfrm>
                <a:off x="3203848" y="5157192"/>
                <a:ext cx="1080120" cy="93610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標楷體" pitchFamily="65" charset="-120"/>
                    <a:ea typeface="標楷體" pitchFamily="65" charset="-120"/>
                  </a:rPr>
                  <a:t>B</a:t>
                </a:r>
                <a:r>
                  <a:rPr lang="zh-TW" altLang="en-US" dirty="0" smtClean="0">
                    <a:solidFill>
                      <a:schemeClr val="tx1"/>
                    </a:solidFill>
                    <a:latin typeface="標楷體" pitchFamily="65" charset="-120"/>
                    <a:ea typeface="標楷體" pitchFamily="65" charset="-120"/>
                  </a:rPr>
                  <a:t>投資人帳戶</a:t>
                </a:r>
                <a:endParaRPr lang="zh-TW" altLang="en-US" dirty="0">
                  <a:solidFill>
                    <a:schemeClr val="tx1"/>
                  </a:solidFill>
                  <a:latin typeface="標楷體" pitchFamily="65" charset="-120"/>
                  <a:ea typeface="標楷體" pitchFamily="65" charset="-120"/>
                </a:endParaRPr>
              </a:p>
            </p:txBody>
          </p:sp>
          <p:sp>
            <p:nvSpPr>
              <p:cNvPr id="17" name="圓角矩形 16"/>
              <p:cNvSpPr/>
              <p:nvPr/>
            </p:nvSpPr>
            <p:spPr>
              <a:xfrm>
                <a:off x="3851920" y="5157192"/>
                <a:ext cx="1080120" cy="93610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標楷體" pitchFamily="65" charset="-120"/>
                    <a:ea typeface="標楷體" pitchFamily="65" charset="-120"/>
                  </a:rPr>
                  <a:t>C</a:t>
                </a:r>
                <a:r>
                  <a:rPr lang="zh-TW" altLang="en-US" dirty="0" smtClean="0">
                    <a:solidFill>
                      <a:schemeClr val="tx1"/>
                    </a:solidFill>
                    <a:latin typeface="標楷體" pitchFamily="65" charset="-120"/>
                    <a:ea typeface="標楷體" pitchFamily="65" charset="-120"/>
                  </a:rPr>
                  <a:t>投資人帳戶</a:t>
                </a:r>
                <a:endParaRPr lang="zh-TW" altLang="en-US" dirty="0">
                  <a:solidFill>
                    <a:schemeClr val="tx1"/>
                  </a:solidFill>
                  <a:latin typeface="標楷體" pitchFamily="65" charset="-120"/>
                  <a:ea typeface="標楷體" pitchFamily="65" charset="-120"/>
                </a:endParaRPr>
              </a:p>
            </p:txBody>
          </p:sp>
        </p:grpSp>
        <p:sp>
          <p:nvSpPr>
            <p:cNvPr id="19" name="橢圓 18"/>
            <p:cNvSpPr/>
            <p:nvPr/>
          </p:nvSpPr>
          <p:spPr>
            <a:xfrm>
              <a:off x="7308304" y="4941168"/>
              <a:ext cx="1656184" cy="1080120"/>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信託財產專戶</a:t>
              </a:r>
              <a:endParaRPr lang="zh-TW" altLang="en-US" dirty="0">
                <a:solidFill>
                  <a:schemeClr val="tx1"/>
                </a:solidFill>
                <a:latin typeface="標楷體" pitchFamily="65" charset="-120"/>
                <a:ea typeface="標楷體" pitchFamily="65" charset="-120"/>
              </a:endParaRPr>
            </a:p>
          </p:txBody>
        </p:sp>
        <p:sp>
          <p:nvSpPr>
            <p:cNvPr id="20" name="向下箭號 19"/>
            <p:cNvSpPr/>
            <p:nvPr/>
          </p:nvSpPr>
          <p:spPr>
            <a:xfrm>
              <a:off x="1187624" y="3933056"/>
              <a:ext cx="720080" cy="1152128"/>
            </a:xfrm>
            <a:prstGeom prst="downArrow">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買進分配</a:t>
              </a:r>
              <a:endParaRPr lang="zh-TW" altLang="en-US" dirty="0">
                <a:solidFill>
                  <a:schemeClr val="tx1"/>
                </a:solidFill>
                <a:latin typeface="標楷體" pitchFamily="65" charset="-120"/>
                <a:ea typeface="標楷體" pitchFamily="65" charset="-120"/>
              </a:endParaRPr>
            </a:p>
          </p:txBody>
        </p:sp>
        <p:sp>
          <p:nvSpPr>
            <p:cNvPr id="23" name="向下箭號 22"/>
            <p:cNvSpPr/>
            <p:nvPr/>
          </p:nvSpPr>
          <p:spPr>
            <a:xfrm>
              <a:off x="5652120" y="4077072"/>
              <a:ext cx="648072" cy="1008112"/>
            </a:xfrm>
            <a:prstGeom prst="down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tx1"/>
                  </a:solidFill>
                  <a:latin typeface="標楷體" pitchFamily="65" charset="-120"/>
                  <a:ea typeface="標楷體" pitchFamily="65" charset="-120"/>
                </a:rPr>
                <a:t>買進分配</a:t>
              </a:r>
              <a:endParaRPr lang="zh-TW" altLang="en-US" sz="1600" dirty="0">
                <a:solidFill>
                  <a:schemeClr val="tx1"/>
                </a:solidFill>
                <a:latin typeface="標楷體" pitchFamily="65" charset="-120"/>
                <a:ea typeface="標楷體" pitchFamily="65" charset="-120"/>
              </a:endParaRPr>
            </a:p>
          </p:txBody>
        </p:sp>
        <p:sp>
          <p:nvSpPr>
            <p:cNvPr id="24" name="向下箭號 23"/>
            <p:cNvSpPr/>
            <p:nvPr/>
          </p:nvSpPr>
          <p:spPr>
            <a:xfrm rot="18520997">
              <a:off x="6836373" y="3808690"/>
              <a:ext cx="692898" cy="1337612"/>
            </a:xfrm>
            <a:prstGeom prst="down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tx1"/>
                  </a:solidFill>
                  <a:latin typeface="標楷體" pitchFamily="65" charset="-120"/>
                  <a:ea typeface="標楷體" pitchFamily="65" charset="-120"/>
                </a:rPr>
                <a:t>買進分配</a:t>
              </a:r>
              <a:endParaRPr lang="zh-TW" altLang="en-US" sz="1600" dirty="0">
                <a:solidFill>
                  <a:schemeClr val="tx1"/>
                </a:solidFill>
                <a:latin typeface="標楷體" pitchFamily="65" charset="-120"/>
                <a:ea typeface="標楷體" pitchFamily="65" charset="-120"/>
              </a:endParaRPr>
            </a:p>
          </p:txBody>
        </p:sp>
        <p:sp>
          <p:nvSpPr>
            <p:cNvPr id="25" name="圓角矩形 24"/>
            <p:cNvSpPr/>
            <p:nvPr/>
          </p:nvSpPr>
          <p:spPr>
            <a:xfrm>
              <a:off x="755576" y="1124744"/>
              <a:ext cx="7992888" cy="86409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solidFill>
                    <a:schemeClr val="tx1"/>
                  </a:solidFill>
                  <a:latin typeface="標楷體" pitchFamily="65" charset="-120"/>
                  <a:ea typeface="標楷體" pitchFamily="65" charset="-120"/>
                </a:rPr>
                <a:t>市場</a:t>
              </a:r>
              <a:endParaRPr lang="zh-TW" altLang="en-US" sz="3600" dirty="0">
                <a:solidFill>
                  <a:schemeClr val="tx1"/>
                </a:solidFill>
                <a:latin typeface="標楷體" pitchFamily="65" charset="-120"/>
                <a:ea typeface="標楷體" pitchFamily="65" charset="-120"/>
              </a:endParaRPr>
            </a:p>
          </p:txBody>
        </p:sp>
        <p:sp>
          <p:nvSpPr>
            <p:cNvPr id="26" name="向下箭號 25"/>
            <p:cNvSpPr/>
            <p:nvPr/>
          </p:nvSpPr>
          <p:spPr>
            <a:xfrm>
              <a:off x="3131840" y="4149080"/>
              <a:ext cx="720080" cy="1152128"/>
            </a:xfrm>
            <a:prstGeom prst="downArrow">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tx1"/>
                  </a:solidFill>
                  <a:latin typeface="標楷體" pitchFamily="65" charset="-120"/>
                  <a:ea typeface="標楷體" pitchFamily="65" charset="-120"/>
                </a:rPr>
                <a:t>買進分配</a:t>
              </a:r>
              <a:endParaRPr lang="zh-TW" altLang="en-US" sz="1600" dirty="0">
                <a:solidFill>
                  <a:schemeClr val="tx1"/>
                </a:solidFill>
                <a:latin typeface="標楷體" pitchFamily="65" charset="-120"/>
                <a:ea typeface="標楷體" pitchFamily="65" charset="-120"/>
              </a:endParaRPr>
            </a:p>
          </p:txBody>
        </p:sp>
        <p:sp>
          <p:nvSpPr>
            <p:cNvPr id="27" name="向下箭號 26"/>
            <p:cNvSpPr/>
            <p:nvPr/>
          </p:nvSpPr>
          <p:spPr>
            <a:xfrm>
              <a:off x="2771800" y="2060848"/>
              <a:ext cx="936104" cy="792088"/>
            </a:xfrm>
            <a:prstGeom prst="downArrow">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chemeClr val="tx1"/>
                  </a:solidFill>
                  <a:latin typeface="標楷體" pitchFamily="65" charset="-120"/>
                  <a:ea typeface="標楷體" pitchFamily="65" charset="-120"/>
                </a:rPr>
                <a:t>買進</a:t>
              </a:r>
              <a:endParaRPr lang="zh-TW" altLang="en-US" sz="2000" dirty="0">
                <a:solidFill>
                  <a:schemeClr val="tx1"/>
                </a:solidFill>
                <a:latin typeface="標楷體" pitchFamily="65" charset="-120"/>
                <a:ea typeface="標楷體" pitchFamily="65" charset="-120"/>
              </a:endParaRPr>
            </a:p>
          </p:txBody>
        </p:sp>
        <p:grpSp>
          <p:nvGrpSpPr>
            <p:cNvPr id="30" name="群組 29"/>
            <p:cNvGrpSpPr/>
            <p:nvPr/>
          </p:nvGrpSpPr>
          <p:grpSpPr>
            <a:xfrm>
              <a:off x="4572000" y="1988840"/>
              <a:ext cx="864096" cy="792088"/>
              <a:chOff x="4572000" y="1988840"/>
              <a:chExt cx="864096" cy="792088"/>
            </a:xfrm>
          </p:grpSpPr>
          <p:sp>
            <p:nvSpPr>
              <p:cNvPr id="28" name="向上箭號 27"/>
              <p:cNvSpPr/>
              <p:nvPr/>
            </p:nvSpPr>
            <p:spPr>
              <a:xfrm>
                <a:off x="4572000" y="1988840"/>
                <a:ext cx="864096" cy="792088"/>
              </a:xfrm>
              <a:prstGeom prst="up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標楷體" pitchFamily="65" charset="-120"/>
                    <a:ea typeface="標楷體" pitchFamily="65" charset="-120"/>
                  </a:rPr>
                  <a:t>賣出</a:t>
                </a:r>
                <a:endParaRPr lang="zh-TW" altLang="en-US" sz="2400" dirty="0">
                  <a:solidFill>
                    <a:schemeClr val="tx1"/>
                  </a:solidFill>
                  <a:latin typeface="標楷體" pitchFamily="65" charset="-120"/>
                  <a:ea typeface="標楷體" pitchFamily="65" charset="-120"/>
                </a:endParaRPr>
              </a:p>
            </p:txBody>
          </p:sp>
          <p:sp>
            <p:nvSpPr>
              <p:cNvPr id="29" name="乘號 28"/>
              <p:cNvSpPr/>
              <p:nvPr/>
            </p:nvSpPr>
            <p:spPr>
              <a:xfrm>
                <a:off x="4716016" y="2204864"/>
                <a:ext cx="648072" cy="5760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1" name="向下箭號 30"/>
            <p:cNvSpPr/>
            <p:nvPr/>
          </p:nvSpPr>
          <p:spPr>
            <a:xfrm>
              <a:off x="7740352" y="2132856"/>
              <a:ext cx="576064" cy="2592288"/>
            </a:xfrm>
            <a:prstGeom prst="downArrow">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直接從市場買進</a:t>
              </a:r>
              <a:endParaRPr lang="zh-TW" altLang="en-US" dirty="0">
                <a:solidFill>
                  <a:schemeClr val="tx1"/>
                </a:solidFill>
                <a:latin typeface="標楷體" pitchFamily="65" charset="-120"/>
                <a:ea typeface="標楷體" pitchFamily="65" charset="-120"/>
              </a:endParaRPr>
            </a:p>
          </p:txBody>
        </p:sp>
        <p:sp>
          <p:nvSpPr>
            <p:cNvPr id="32" name="向上箭號 31"/>
            <p:cNvSpPr/>
            <p:nvPr/>
          </p:nvSpPr>
          <p:spPr>
            <a:xfrm>
              <a:off x="8388424" y="2060848"/>
              <a:ext cx="504056" cy="2592288"/>
            </a:xfrm>
            <a:prstGeom prst="upArrow">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直接從市場賣出</a:t>
              </a:r>
              <a:endParaRPr lang="zh-TW" altLang="en-US" dirty="0">
                <a:solidFill>
                  <a:schemeClr val="tx1"/>
                </a:solidFill>
                <a:latin typeface="標楷體" pitchFamily="65" charset="-120"/>
                <a:ea typeface="標楷體" pitchFamily="65" charset="-120"/>
              </a:endParaRPr>
            </a:p>
          </p:txBody>
        </p:sp>
        <p:sp>
          <p:nvSpPr>
            <p:cNvPr id="34" name="矩形 33"/>
            <p:cNvSpPr/>
            <p:nvPr/>
          </p:nvSpPr>
          <p:spPr>
            <a:xfrm>
              <a:off x="611560" y="6309320"/>
              <a:ext cx="4248472" cy="3600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經紀業務</a:t>
              </a:r>
              <a:endParaRPr lang="zh-TW" altLang="en-US" dirty="0">
                <a:solidFill>
                  <a:schemeClr val="tx1"/>
                </a:solidFill>
                <a:latin typeface="標楷體" pitchFamily="65" charset="-120"/>
                <a:ea typeface="標楷體" pitchFamily="65" charset="-120"/>
              </a:endParaRPr>
            </a:p>
          </p:txBody>
        </p:sp>
        <p:sp>
          <p:nvSpPr>
            <p:cNvPr id="35" name="矩形 34"/>
            <p:cNvSpPr/>
            <p:nvPr/>
          </p:nvSpPr>
          <p:spPr>
            <a:xfrm>
              <a:off x="5292080" y="6309320"/>
              <a:ext cx="3744416" cy="36004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財富管理業務</a:t>
              </a:r>
              <a:endParaRPr lang="zh-TW" altLang="en-US" dirty="0">
                <a:solidFill>
                  <a:schemeClr val="tx1"/>
                </a:solidFill>
                <a:latin typeface="標楷體" pitchFamily="65" charset="-120"/>
                <a:ea typeface="標楷體" pitchFamily="65" charset="-12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8229600" cy="1143000"/>
          </a:xfrm>
        </p:spPr>
        <p:txBody>
          <a:bodyPr/>
          <a:lstStyle/>
          <a:p>
            <a:r>
              <a:rPr lang="zh-TW" altLang="en-US" sz="4000" dirty="0" smtClean="0">
                <a:latin typeface="標楷體" pitchFamily="65" charset="-120"/>
                <a:ea typeface="標楷體" pitchFamily="65" charset="-120"/>
              </a:rPr>
              <a:t>定期定額綜合交易帳戶</a:t>
            </a:r>
            <a:endParaRPr lang="zh-TW" altLang="en-US" sz="4000" dirty="0">
              <a:latin typeface="標楷體" pitchFamily="65" charset="-120"/>
              <a:ea typeface="標楷體" pitchFamily="65" charset="-120"/>
            </a:endParaRPr>
          </a:p>
        </p:txBody>
      </p:sp>
      <p:graphicFrame>
        <p:nvGraphicFramePr>
          <p:cNvPr id="6" name="內容版面配置區 5"/>
          <p:cNvGraphicFramePr>
            <a:graphicFrameLocks noGrp="1"/>
          </p:cNvGraphicFramePr>
          <p:nvPr>
            <p:ph idx="1"/>
          </p:nvPr>
        </p:nvGraphicFramePr>
        <p:xfrm>
          <a:off x="179512" y="1052736"/>
          <a:ext cx="86868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0"/>
            <a:ext cx="8229600" cy="1143000"/>
          </a:xfrm>
        </p:spPr>
        <p:txBody>
          <a:bodyPr/>
          <a:lstStyle/>
          <a:p>
            <a:r>
              <a:rPr lang="zh-TW" altLang="en-US" dirty="0" smtClean="0">
                <a:latin typeface="標楷體" pitchFamily="65" charset="-120"/>
                <a:ea typeface="標楷體" pitchFamily="65" charset="-120"/>
              </a:rPr>
              <a:t>調節專戶</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sz="half" idx="1"/>
          </p:nvPr>
        </p:nvGraphicFramePr>
        <p:xfrm>
          <a:off x="611560" y="1052736"/>
          <a:ext cx="807524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467544" y="0"/>
            <a:ext cx="8229600" cy="1143000"/>
          </a:xfrm>
        </p:spPr>
        <p:txBody>
          <a:bodyPr/>
          <a:lstStyle/>
          <a:p>
            <a:r>
              <a:rPr lang="zh-TW" altLang="en-US" dirty="0" smtClean="0">
                <a:latin typeface="標楷體" pitchFamily="65" charset="-120"/>
                <a:ea typeface="標楷體" pitchFamily="65" charset="-120"/>
              </a:rPr>
              <a:t>調節專戶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續</a:t>
            </a:r>
            <a:r>
              <a:rPr lang="en-US" altLang="zh-TW" dirty="0" smtClean="0">
                <a:latin typeface="標楷體" pitchFamily="65" charset="-120"/>
                <a:ea typeface="標楷體" pitchFamily="65" charset="-120"/>
              </a:rPr>
              <a:t>)</a:t>
            </a:r>
            <a:endParaRPr lang="zh-TW" altLang="en-US" dirty="0"/>
          </a:p>
        </p:txBody>
      </p:sp>
      <p:graphicFrame>
        <p:nvGraphicFramePr>
          <p:cNvPr id="10" name="內容版面配置區 9"/>
          <p:cNvGraphicFramePr>
            <a:graphicFrameLocks noGrp="1"/>
          </p:cNvGraphicFramePr>
          <p:nvPr>
            <p:ph sz="half" idx="1"/>
          </p:nvPr>
        </p:nvGraphicFramePr>
        <p:xfrm>
          <a:off x="251520" y="1268758"/>
          <a:ext cx="5760640" cy="2718050"/>
        </p:xfrm>
        <a:graphic>
          <a:graphicData uri="http://schemas.openxmlformats.org/drawingml/2006/table">
            <a:tbl>
              <a:tblPr firstRow="1" bandRow="1">
                <a:tableStyleId>{5C22544A-7EE6-4342-B048-85BDC9FD1C3A}</a:tableStyleId>
              </a:tblPr>
              <a:tblGrid>
                <a:gridCol w="1643390"/>
                <a:gridCol w="2197037"/>
                <a:gridCol w="1920213"/>
              </a:tblGrid>
              <a:tr h="543610">
                <a:tc>
                  <a:txBody>
                    <a:bodyPr/>
                    <a:lstStyle/>
                    <a:p>
                      <a:r>
                        <a:rPr lang="zh-TW" altLang="en-US" sz="2400" dirty="0" smtClean="0">
                          <a:latin typeface="標楷體" pitchFamily="65" charset="-120"/>
                          <a:ea typeface="標楷體" pitchFamily="65" charset="-120"/>
                        </a:rPr>
                        <a:t>日期</a:t>
                      </a:r>
                      <a:endParaRPr lang="zh-TW" altLang="en-US" sz="2400" dirty="0">
                        <a:latin typeface="標楷體" pitchFamily="65" charset="-120"/>
                        <a:ea typeface="標楷體" pitchFamily="65" charset="-120"/>
                      </a:endParaRPr>
                    </a:p>
                  </a:txBody>
                  <a:tcPr/>
                </a:tc>
                <a:tc>
                  <a:txBody>
                    <a:bodyPr/>
                    <a:lstStyle/>
                    <a:p>
                      <a:r>
                        <a:rPr lang="zh-TW" altLang="en-US" sz="2400" dirty="0" smtClean="0">
                          <a:latin typeface="標楷體" pitchFamily="65" charset="-120"/>
                          <a:ea typeface="標楷體" pitchFamily="65" charset="-120"/>
                        </a:rPr>
                        <a:t>標的</a:t>
                      </a:r>
                      <a:endParaRPr lang="zh-TW" altLang="en-US" sz="2400" dirty="0">
                        <a:latin typeface="標楷體" pitchFamily="65" charset="-120"/>
                        <a:ea typeface="標楷體" pitchFamily="65" charset="-120"/>
                      </a:endParaRPr>
                    </a:p>
                  </a:txBody>
                  <a:tcPr/>
                </a:tc>
                <a:tc>
                  <a:txBody>
                    <a:bodyPr/>
                    <a:lstStyle/>
                    <a:p>
                      <a:r>
                        <a:rPr lang="zh-TW" altLang="en-US" sz="2400" dirty="0" smtClean="0">
                          <a:latin typeface="標楷體" pitchFamily="65" charset="-120"/>
                          <a:ea typeface="標楷體" pitchFamily="65" charset="-120"/>
                        </a:rPr>
                        <a:t>分配後股數</a:t>
                      </a:r>
                      <a:endParaRPr lang="zh-TW" altLang="en-US" sz="2400" dirty="0">
                        <a:latin typeface="標楷體" pitchFamily="65" charset="-120"/>
                        <a:ea typeface="標楷體" pitchFamily="65" charset="-120"/>
                      </a:endParaRPr>
                    </a:p>
                  </a:txBody>
                  <a:tcPr/>
                </a:tc>
              </a:tr>
              <a:tr h="543610">
                <a:tc>
                  <a:txBody>
                    <a:bodyPr/>
                    <a:lstStyle/>
                    <a:p>
                      <a:pPr algn="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月</a:t>
                      </a:r>
                      <a:r>
                        <a:rPr lang="en-US" altLang="zh-TW" sz="2400" dirty="0" smtClean="0">
                          <a:latin typeface="標楷體" pitchFamily="65" charset="-120"/>
                          <a:ea typeface="標楷體" pitchFamily="65" charset="-120"/>
                        </a:rPr>
                        <a:t>16</a:t>
                      </a:r>
                      <a:r>
                        <a:rPr lang="zh-TW" altLang="en-US" sz="2400" dirty="0" smtClean="0">
                          <a:latin typeface="標楷體" pitchFamily="65" charset="-120"/>
                          <a:ea typeface="標楷體" pitchFamily="65" charset="-120"/>
                        </a:rPr>
                        <a:t>日</a:t>
                      </a:r>
                      <a:endParaRPr lang="en-US" altLang="zh-TW" sz="2400" dirty="0" smtClean="0">
                        <a:latin typeface="標楷體" pitchFamily="65" charset="-120"/>
                        <a:ea typeface="標楷體" pitchFamily="65" charset="-120"/>
                      </a:endParaRPr>
                    </a:p>
                  </a:txBody>
                  <a:tcPr/>
                </a:tc>
                <a:tc>
                  <a:txBody>
                    <a:bodyPr/>
                    <a:lstStyle/>
                    <a:p>
                      <a:pPr algn="r"/>
                      <a:r>
                        <a:rPr lang="en-US" altLang="zh-TW" sz="2400" dirty="0" smtClean="0">
                          <a:latin typeface="標楷體" pitchFamily="65" charset="-120"/>
                          <a:ea typeface="標楷體" pitchFamily="65" charset="-120"/>
                        </a:rPr>
                        <a:t>2330</a:t>
                      </a:r>
                      <a:r>
                        <a:rPr lang="zh-TW" altLang="en-US" sz="2400" dirty="0" smtClean="0">
                          <a:latin typeface="標楷體" pitchFamily="65" charset="-120"/>
                          <a:ea typeface="標楷體" pitchFamily="65" charset="-120"/>
                        </a:rPr>
                        <a:t>台積電</a:t>
                      </a:r>
                      <a:endParaRPr lang="zh-TW" altLang="en-US" sz="2400" dirty="0">
                        <a:latin typeface="標楷體" pitchFamily="65" charset="-120"/>
                        <a:ea typeface="標楷體" pitchFamily="65" charset="-120"/>
                      </a:endParaRPr>
                    </a:p>
                  </a:txBody>
                  <a:tcPr/>
                </a:tc>
                <a:tc>
                  <a:txBody>
                    <a:bodyPr/>
                    <a:lstStyle/>
                    <a:p>
                      <a:pPr algn="r"/>
                      <a:r>
                        <a:rPr lang="en-US" altLang="zh-TW" sz="2400" dirty="0" smtClean="0">
                          <a:latin typeface="標楷體" pitchFamily="65" charset="-120"/>
                          <a:ea typeface="標楷體" pitchFamily="65" charset="-120"/>
                        </a:rPr>
                        <a:t>450</a:t>
                      </a:r>
                      <a:r>
                        <a:rPr lang="zh-TW" altLang="en-US" sz="2400" dirty="0" smtClean="0">
                          <a:latin typeface="標楷體" pitchFamily="65" charset="-120"/>
                          <a:ea typeface="標楷體" pitchFamily="65" charset="-120"/>
                        </a:rPr>
                        <a:t>股</a:t>
                      </a:r>
                      <a:endParaRPr lang="zh-TW" altLang="en-US" sz="2400" dirty="0">
                        <a:latin typeface="標楷體" pitchFamily="65" charset="-120"/>
                        <a:ea typeface="標楷體" pitchFamily="65" charset="-120"/>
                      </a:endParaRPr>
                    </a:p>
                  </a:txBody>
                  <a:tcPr/>
                </a:tc>
              </a:tr>
              <a:tr h="543610">
                <a:tc>
                  <a:txBody>
                    <a:bodyPr/>
                    <a:lstStyle/>
                    <a:p>
                      <a:pPr algn="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月</a:t>
                      </a:r>
                      <a:r>
                        <a:rPr lang="en-US" altLang="zh-TW" sz="2400" dirty="0" smtClean="0">
                          <a:latin typeface="標楷體" pitchFamily="65" charset="-120"/>
                          <a:ea typeface="標楷體" pitchFamily="65" charset="-120"/>
                        </a:rPr>
                        <a:t>17</a:t>
                      </a:r>
                      <a:r>
                        <a:rPr lang="zh-TW" altLang="en-US" sz="2400" dirty="0" smtClean="0">
                          <a:latin typeface="標楷體" pitchFamily="65" charset="-120"/>
                          <a:ea typeface="標楷體" pitchFamily="65" charset="-120"/>
                        </a:rPr>
                        <a:t>日</a:t>
                      </a:r>
                      <a:endParaRPr lang="zh-TW" altLang="en-US" sz="2400" dirty="0">
                        <a:latin typeface="標楷體" pitchFamily="65" charset="-120"/>
                        <a:ea typeface="標楷體" pitchFamily="65" charset="-12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zh-TW" sz="2400" dirty="0" smtClean="0">
                          <a:latin typeface="標楷體" pitchFamily="65" charset="-120"/>
                          <a:ea typeface="標楷體" pitchFamily="65" charset="-120"/>
                        </a:rPr>
                        <a:t>2330</a:t>
                      </a:r>
                      <a:r>
                        <a:rPr lang="zh-TW" altLang="en-US" sz="2400" dirty="0" smtClean="0">
                          <a:latin typeface="標楷體" pitchFamily="65" charset="-120"/>
                          <a:ea typeface="標楷體" pitchFamily="65" charset="-120"/>
                        </a:rPr>
                        <a:t>台積電</a:t>
                      </a:r>
                    </a:p>
                  </a:txBody>
                  <a:tcPr/>
                </a:tc>
                <a:tc>
                  <a:txBody>
                    <a:bodyPr/>
                    <a:lstStyle/>
                    <a:p>
                      <a:pPr algn="r"/>
                      <a:r>
                        <a:rPr lang="en-US" altLang="zh-TW" sz="2400" dirty="0" smtClean="0">
                          <a:latin typeface="標楷體" pitchFamily="65" charset="-120"/>
                          <a:ea typeface="標楷體" pitchFamily="65" charset="-120"/>
                        </a:rPr>
                        <a:t>450</a:t>
                      </a:r>
                      <a:r>
                        <a:rPr lang="zh-TW" altLang="en-US" sz="2400" dirty="0" smtClean="0">
                          <a:latin typeface="標楷體" pitchFamily="65" charset="-120"/>
                          <a:ea typeface="標楷體" pitchFamily="65" charset="-120"/>
                        </a:rPr>
                        <a:t>股</a:t>
                      </a:r>
                      <a:endParaRPr lang="zh-TW" altLang="en-US" sz="2400" dirty="0">
                        <a:latin typeface="標楷體" pitchFamily="65" charset="-120"/>
                        <a:ea typeface="標楷體" pitchFamily="65" charset="-120"/>
                      </a:endParaRPr>
                    </a:p>
                  </a:txBody>
                  <a:tcPr/>
                </a:tc>
              </a:tr>
              <a:tr h="543610">
                <a:tc>
                  <a:txBody>
                    <a:bodyPr/>
                    <a:lstStyle/>
                    <a:p>
                      <a:pPr algn="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月</a:t>
                      </a:r>
                      <a:r>
                        <a:rPr lang="en-US" altLang="zh-TW" sz="2400" dirty="0" smtClean="0">
                          <a:latin typeface="標楷體" pitchFamily="65" charset="-120"/>
                          <a:ea typeface="標楷體" pitchFamily="65" charset="-120"/>
                        </a:rPr>
                        <a:t>18</a:t>
                      </a:r>
                      <a:r>
                        <a:rPr lang="zh-TW" altLang="en-US" sz="2400" dirty="0" smtClean="0">
                          <a:latin typeface="標楷體" pitchFamily="65" charset="-120"/>
                          <a:ea typeface="標楷體" pitchFamily="65" charset="-120"/>
                        </a:rPr>
                        <a:t>日</a:t>
                      </a:r>
                      <a:endParaRPr lang="zh-TW" altLang="en-US" sz="2400" dirty="0">
                        <a:latin typeface="標楷體" pitchFamily="65" charset="-120"/>
                        <a:ea typeface="標楷體" pitchFamily="65" charset="-12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zh-TW" sz="2400" dirty="0" smtClean="0">
                          <a:latin typeface="標楷體" pitchFamily="65" charset="-120"/>
                          <a:ea typeface="標楷體" pitchFamily="65" charset="-120"/>
                        </a:rPr>
                        <a:t>2330</a:t>
                      </a:r>
                      <a:r>
                        <a:rPr lang="zh-TW" altLang="en-US" sz="2400" dirty="0" smtClean="0">
                          <a:latin typeface="標楷體" pitchFamily="65" charset="-120"/>
                          <a:ea typeface="標楷體" pitchFamily="65" charset="-120"/>
                        </a:rPr>
                        <a:t>台積電</a:t>
                      </a:r>
                    </a:p>
                  </a:txBody>
                  <a:tcPr/>
                </a:tc>
                <a:tc>
                  <a:txBody>
                    <a:bodyPr/>
                    <a:lstStyle/>
                    <a:p>
                      <a:pPr algn="r"/>
                      <a:r>
                        <a:rPr lang="en-US" altLang="zh-TW" sz="2400" dirty="0" smtClean="0">
                          <a:latin typeface="標楷體" pitchFamily="65" charset="-120"/>
                          <a:ea typeface="標楷體" pitchFamily="65" charset="-120"/>
                        </a:rPr>
                        <a:t>550</a:t>
                      </a:r>
                      <a:r>
                        <a:rPr lang="zh-TW" altLang="en-US" sz="2400" dirty="0" smtClean="0">
                          <a:latin typeface="標楷體" pitchFamily="65" charset="-120"/>
                          <a:ea typeface="標楷體" pitchFamily="65" charset="-120"/>
                        </a:rPr>
                        <a:t>股</a:t>
                      </a:r>
                      <a:endParaRPr lang="zh-TW" altLang="en-US" sz="2400" dirty="0">
                        <a:latin typeface="標楷體" pitchFamily="65" charset="-120"/>
                        <a:ea typeface="標楷體" pitchFamily="65" charset="-120"/>
                      </a:endParaRPr>
                    </a:p>
                  </a:txBody>
                  <a:tcPr/>
                </a:tc>
              </a:tr>
              <a:tr h="543610">
                <a:tc>
                  <a:txBody>
                    <a:bodyPr/>
                    <a:lstStyle/>
                    <a:p>
                      <a:pPr algn="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月</a:t>
                      </a:r>
                      <a:r>
                        <a:rPr lang="en-US" altLang="zh-TW" sz="2400" dirty="0" smtClean="0">
                          <a:latin typeface="標楷體" pitchFamily="65" charset="-120"/>
                          <a:ea typeface="標楷體" pitchFamily="65" charset="-120"/>
                        </a:rPr>
                        <a:t>19</a:t>
                      </a:r>
                      <a:r>
                        <a:rPr lang="zh-TW" altLang="en-US" sz="2400" dirty="0" smtClean="0">
                          <a:latin typeface="標楷體" pitchFamily="65" charset="-120"/>
                          <a:ea typeface="標楷體" pitchFamily="65" charset="-120"/>
                        </a:rPr>
                        <a:t>日</a:t>
                      </a:r>
                      <a:endParaRPr lang="zh-TW" altLang="en-US" sz="2400" dirty="0">
                        <a:latin typeface="標楷體" pitchFamily="65" charset="-120"/>
                        <a:ea typeface="標楷體" pitchFamily="65" charset="-12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zh-TW" sz="2400" dirty="0" smtClean="0">
                          <a:latin typeface="標楷體" pitchFamily="65" charset="-120"/>
                          <a:ea typeface="標楷體" pitchFamily="65" charset="-120"/>
                        </a:rPr>
                        <a:t>2330</a:t>
                      </a:r>
                      <a:r>
                        <a:rPr lang="zh-TW" altLang="en-US" sz="2400" dirty="0" smtClean="0">
                          <a:latin typeface="標楷體" pitchFamily="65" charset="-120"/>
                          <a:ea typeface="標楷體" pitchFamily="65" charset="-120"/>
                        </a:rPr>
                        <a:t>台積電</a:t>
                      </a:r>
                    </a:p>
                  </a:txBody>
                  <a:tcPr/>
                </a:tc>
                <a:tc>
                  <a:txBody>
                    <a:bodyPr/>
                    <a:lstStyle/>
                    <a:p>
                      <a:pPr algn="r"/>
                      <a:r>
                        <a:rPr lang="en-US" altLang="zh-TW" sz="2400" dirty="0" smtClean="0">
                          <a:solidFill>
                            <a:srgbClr val="FF0000"/>
                          </a:solidFill>
                          <a:latin typeface="標楷體" pitchFamily="65" charset="-120"/>
                          <a:ea typeface="標楷體" pitchFamily="65" charset="-120"/>
                        </a:rPr>
                        <a:t>1250</a:t>
                      </a:r>
                      <a:r>
                        <a:rPr lang="zh-TW" altLang="en-US" sz="2400" dirty="0" smtClean="0">
                          <a:solidFill>
                            <a:srgbClr val="FF0000"/>
                          </a:solidFill>
                          <a:latin typeface="標楷體" pitchFamily="65" charset="-120"/>
                          <a:ea typeface="標楷體" pitchFamily="65" charset="-120"/>
                        </a:rPr>
                        <a:t>股</a:t>
                      </a:r>
                      <a:endParaRPr lang="zh-TW" altLang="en-US" sz="2400" dirty="0">
                        <a:solidFill>
                          <a:srgbClr val="FF0000"/>
                        </a:solidFill>
                        <a:latin typeface="標楷體" pitchFamily="65" charset="-120"/>
                        <a:ea typeface="標楷體" pitchFamily="65" charset="-120"/>
                      </a:endParaRPr>
                    </a:p>
                  </a:txBody>
                  <a:tcPr/>
                </a:tc>
              </a:tr>
            </a:tbl>
          </a:graphicData>
        </a:graphic>
      </p:graphicFrame>
      <p:sp>
        <p:nvSpPr>
          <p:cNvPr id="12" name="弧形向右箭號 11"/>
          <p:cNvSpPr/>
          <p:nvPr/>
        </p:nvSpPr>
        <p:spPr>
          <a:xfrm>
            <a:off x="4355976" y="3789040"/>
            <a:ext cx="576064" cy="864096"/>
          </a:xfrm>
          <a:prstGeom prst="curved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4" name="文字方塊 13"/>
          <p:cNvSpPr txBox="1"/>
          <p:nvPr/>
        </p:nvSpPr>
        <p:spPr>
          <a:xfrm>
            <a:off x="4788024" y="4509120"/>
            <a:ext cx="4032448" cy="707886"/>
          </a:xfrm>
          <a:prstGeom prst="rect">
            <a:avLst/>
          </a:prstGeom>
          <a:noFill/>
        </p:spPr>
        <p:txBody>
          <a:bodyPr wrap="square" rtlCol="0">
            <a:spAutoFit/>
          </a:bodyPr>
          <a:lstStyle/>
          <a:p>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月</a:t>
            </a:r>
            <a:r>
              <a:rPr lang="en-US" altLang="zh-TW" sz="2000" dirty="0" smtClean="0">
                <a:latin typeface="標楷體" pitchFamily="65" charset="-120"/>
                <a:ea typeface="標楷體" pitchFamily="65" charset="-120"/>
              </a:rPr>
              <a:t>19</a:t>
            </a:r>
            <a:r>
              <a:rPr lang="zh-TW" altLang="en-US" sz="2000" dirty="0" smtClean="0">
                <a:latin typeface="標楷體" pitchFamily="65" charset="-120"/>
                <a:ea typeface="標楷體" pitchFamily="65" charset="-120"/>
              </a:rPr>
              <a:t>日分配後超過</a:t>
            </a:r>
            <a:r>
              <a:rPr lang="en-US" altLang="zh-TW" sz="2000" dirty="0" smtClean="0">
                <a:latin typeface="標楷體" pitchFamily="65" charset="-120"/>
                <a:ea typeface="標楷體" pitchFamily="65" charset="-120"/>
              </a:rPr>
              <a:t>1000</a:t>
            </a:r>
            <a:r>
              <a:rPr lang="zh-TW" altLang="en-US" sz="2000" dirty="0" smtClean="0">
                <a:latin typeface="標楷體" pitchFamily="65" charset="-120"/>
                <a:ea typeface="標楷體" pitchFamily="65" charset="-120"/>
              </a:rPr>
              <a:t>股，應在</a:t>
            </a:r>
            <a:r>
              <a:rPr lang="en-US" altLang="zh-TW" sz="2000" dirty="0" smtClean="0">
                <a:latin typeface="標楷體" pitchFamily="65" charset="-120"/>
                <a:ea typeface="標楷體" pitchFamily="65" charset="-120"/>
              </a:rPr>
              <a:t>T+2</a:t>
            </a:r>
            <a:r>
              <a:rPr lang="zh-TW" altLang="en-US" sz="2000" dirty="0" smtClean="0">
                <a:latin typeface="標楷體" pitchFamily="65" charset="-120"/>
                <a:ea typeface="標楷體" pitchFamily="65" charset="-120"/>
              </a:rPr>
              <a:t>日內以調節專戶賣出至少</a:t>
            </a:r>
            <a:r>
              <a:rPr lang="en-US" altLang="zh-TW" sz="2000" dirty="0" smtClean="0">
                <a:latin typeface="標楷體" pitchFamily="65" charset="-120"/>
                <a:ea typeface="標楷體" pitchFamily="65" charset="-120"/>
              </a:rPr>
              <a:t>251</a:t>
            </a:r>
            <a:r>
              <a:rPr lang="zh-TW" altLang="en-US" sz="2000" dirty="0" smtClean="0">
                <a:latin typeface="標楷體" pitchFamily="65" charset="-120"/>
                <a:ea typeface="標楷體" pitchFamily="65" charset="-120"/>
              </a:rPr>
              <a:t>股。</a:t>
            </a:r>
            <a:endParaRPr lang="zh-TW" altLang="en-US" sz="2000" dirty="0">
              <a:latin typeface="標楷體" pitchFamily="65" charset="-120"/>
              <a:ea typeface="標楷體" pitchFamily="65" charset="-120"/>
            </a:endParaRPr>
          </a:p>
        </p:txBody>
      </p:sp>
      <p:sp>
        <p:nvSpPr>
          <p:cNvPr id="15" name="右大括弧 14"/>
          <p:cNvSpPr/>
          <p:nvPr/>
        </p:nvSpPr>
        <p:spPr>
          <a:xfrm>
            <a:off x="6084168" y="1916832"/>
            <a:ext cx="360040" cy="144016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7" name="文字方塊 16"/>
          <p:cNvSpPr txBox="1"/>
          <p:nvPr/>
        </p:nvSpPr>
        <p:spPr>
          <a:xfrm>
            <a:off x="6588224" y="1844824"/>
            <a:ext cx="2376264" cy="1323439"/>
          </a:xfrm>
          <a:prstGeom prst="rect">
            <a:avLst/>
          </a:prstGeom>
          <a:noFill/>
        </p:spPr>
        <p:txBody>
          <a:bodyPr wrap="square" rtlCol="0">
            <a:spAutoFit/>
          </a:bodyPr>
          <a:lstStyle/>
          <a:p>
            <a:pPr lvl="0"/>
            <a:r>
              <a:rPr lang="zh-TW" altLang="en-US" sz="2000" dirty="0" smtClean="0">
                <a:latin typeface="標楷體" pitchFamily="65" charset="-120"/>
                <a:ea typeface="標楷體" pitchFamily="65" charset="-120"/>
              </a:rPr>
              <a:t>調節專戶之同種類有價證券得因各成交日分配零股之累積而超過一千股。</a:t>
            </a:r>
            <a:endParaRPr lang="zh-TW" altLang="en-US" sz="2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6"/>
          <p:cNvSpPr>
            <a:spLocks noGrp="1"/>
          </p:cNvSpPr>
          <p:nvPr>
            <p:ph type="title"/>
          </p:nvPr>
        </p:nvSpPr>
        <p:spPr>
          <a:xfrm>
            <a:off x="467544" y="0"/>
            <a:ext cx="8229600" cy="1143000"/>
          </a:xfrm>
        </p:spPr>
        <p:txBody>
          <a:bodyPr/>
          <a:lstStyle/>
          <a:p>
            <a:r>
              <a:rPr lang="zh-TW" altLang="en-US" sz="4000" dirty="0" smtClean="0">
                <a:latin typeface="標楷體" pitchFamily="65" charset="-120"/>
                <a:ea typeface="標楷體" pitchFamily="65" charset="-120"/>
              </a:rPr>
              <a:t>經紀業務</a:t>
            </a:r>
            <a:endParaRPr lang="zh-TW" altLang="en-US" sz="4000" dirty="0">
              <a:latin typeface="標楷體" pitchFamily="65" charset="-120"/>
              <a:ea typeface="標楷體" pitchFamily="65" charset="-120"/>
            </a:endParaRPr>
          </a:p>
        </p:txBody>
      </p:sp>
      <p:sp>
        <p:nvSpPr>
          <p:cNvPr id="7" name="投影片編號版面配置區 6"/>
          <p:cNvSpPr>
            <a:spLocks noGrp="1"/>
          </p:cNvSpPr>
          <p:nvPr>
            <p:ph type="sldNum" sz="quarter" idx="12"/>
          </p:nvPr>
        </p:nvSpPr>
        <p:spPr/>
        <p:txBody>
          <a:bodyPr/>
          <a:lstStyle/>
          <a:p>
            <a:fld id="{3139999B-23BB-4791-AFDB-606F9D01611A}" type="slidenum">
              <a:rPr lang="zh-TW" altLang="en-US" smtClean="0"/>
              <a:pPr/>
              <a:t>13</a:t>
            </a:fld>
            <a:endParaRPr lang="zh-TW" altLang="en-US" dirty="0"/>
          </a:p>
        </p:txBody>
      </p:sp>
      <p:graphicFrame>
        <p:nvGraphicFramePr>
          <p:cNvPr id="9" name="內容版面配置區 8"/>
          <p:cNvGraphicFramePr>
            <a:graphicFrameLocks noGrp="1"/>
          </p:cNvGraphicFramePr>
          <p:nvPr>
            <p:ph sz="half" idx="1"/>
          </p:nvPr>
        </p:nvGraphicFramePr>
        <p:xfrm>
          <a:off x="323528" y="1772816"/>
          <a:ext cx="8712968"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文字方塊 9"/>
          <p:cNvSpPr txBox="1"/>
          <p:nvPr/>
        </p:nvSpPr>
        <p:spPr>
          <a:xfrm>
            <a:off x="251520" y="1052736"/>
            <a:ext cx="8640960" cy="830997"/>
          </a:xfrm>
          <a:prstGeom prst="rect">
            <a:avLst/>
          </a:prstGeom>
          <a:noFill/>
        </p:spPr>
        <p:txBody>
          <a:bodyPr wrap="square" rtlCol="0">
            <a:spAutoFit/>
          </a:bodyPr>
          <a:lstStyle/>
          <a:p>
            <a:pPr lvl="0">
              <a:buFont typeface="Wingdings" pitchFamily="2" charset="2"/>
              <a:buChar char="l"/>
            </a:pPr>
            <a:r>
              <a:rPr lang="zh-TW" altLang="en-US" sz="2400" b="1" dirty="0" smtClean="0">
                <a:latin typeface="標楷體" pitchFamily="65" charset="-120"/>
                <a:ea typeface="標楷體" pitchFamily="65" charset="-120"/>
              </a:rPr>
              <a:t>證券商</a:t>
            </a:r>
            <a:r>
              <a:rPr lang="zh-TW" altLang="en-US" sz="2400" b="1" dirty="0" smtClean="0">
                <a:solidFill>
                  <a:srgbClr val="FF0000"/>
                </a:solidFill>
                <a:latin typeface="標楷體" pitchFamily="65" charset="-120"/>
                <a:ea typeface="標楷體" pitchFamily="65" charset="-120"/>
              </a:rPr>
              <a:t>總公司</a:t>
            </a:r>
            <a:r>
              <a:rPr lang="zh-TW" altLang="zh-TW" sz="2400" dirty="0" smtClean="0">
                <a:latin typeface="標楷體" pitchFamily="65" charset="-120"/>
                <a:ea typeface="標楷體" pitchFamily="65" charset="-120"/>
              </a:rPr>
              <a:t>以定期定額綜合交易帳戶買進成交分配至總、分</a:t>
            </a:r>
            <a:endParaRPr lang="en-US" altLang="zh-TW" sz="2400" dirty="0" smtClean="0">
              <a:latin typeface="標楷體" pitchFamily="65" charset="-120"/>
              <a:ea typeface="標楷體" pitchFamily="65" charset="-120"/>
            </a:endParaRPr>
          </a:p>
          <a:p>
            <a:pPr lvl="0"/>
            <a:r>
              <a:rPr lang="zh-TW" altLang="en-US"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公司各委託人</a:t>
            </a:r>
            <a:r>
              <a:rPr lang="zh-TW" altLang="en-US" sz="2400" dirty="0" smtClean="0">
                <a:latin typeface="標楷體" pitchFamily="65" charset="-120"/>
                <a:ea typeface="標楷體" pitchFamily="65" charset="-120"/>
              </a:rPr>
              <a:t>。</a:t>
            </a:r>
            <a:endParaRPr lang="zh-TW" altLang="zh-TW" sz="2400" dirty="0" smtClean="0">
              <a:latin typeface="標楷體" pitchFamily="65" charset="-120"/>
              <a:ea typeface="標楷體" pitchFamily="65" charset="-120"/>
            </a:endParaRPr>
          </a:p>
        </p:txBody>
      </p:sp>
      <p:sp>
        <p:nvSpPr>
          <p:cNvPr id="1026" name="Rectangle 2"/>
          <p:cNvSpPr>
            <a:spLocks noChangeArrowheads="1"/>
          </p:cNvSpPr>
          <p:nvPr/>
        </p:nvSpPr>
        <p:spPr bwMode="auto">
          <a:xfrm>
            <a:off x="6804248" y="2132856"/>
            <a:ext cx="1995487"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買入 </a:t>
            </a: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2330 </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共</a:t>
            </a: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2</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張</a:t>
            </a:r>
            <a:endParaRPr kumimoji="1" lang="zh-TW" sz="2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sp>
        <p:nvSpPr>
          <p:cNvPr id="8" name="文字方塊 7"/>
          <p:cNvSpPr txBox="1"/>
          <p:nvPr/>
        </p:nvSpPr>
        <p:spPr>
          <a:xfrm>
            <a:off x="4860032" y="5661248"/>
            <a:ext cx="396044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▲定期定額買進金額不列入投資人單</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日買賣額度計算。</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6"/>
          <p:cNvSpPr>
            <a:spLocks noGrp="1"/>
          </p:cNvSpPr>
          <p:nvPr>
            <p:ph type="title"/>
          </p:nvPr>
        </p:nvSpPr>
        <p:spPr>
          <a:xfrm>
            <a:off x="467544" y="0"/>
            <a:ext cx="8229600" cy="1143000"/>
          </a:xfrm>
        </p:spPr>
        <p:txBody>
          <a:bodyPr/>
          <a:lstStyle/>
          <a:p>
            <a:r>
              <a:rPr lang="zh-TW" altLang="en-US" sz="4000" dirty="0" smtClean="0">
                <a:latin typeface="標楷體" pitchFamily="65" charset="-120"/>
                <a:ea typeface="標楷體" pitchFamily="65" charset="-120"/>
              </a:rPr>
              <a:t>經紀業務</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續</a:t>
            </a:r>
            <a:r>
              <a:rPr lang="en-US" altLang="zh-TW" sz="4000" dirty="0" smtClean="0">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
        <p:nvSpPr>
          <p:cNvPr id="7" name="投影片編號版面配置區 6"/>
          <p:cNvSpPr>
            <a:spLocks noGrp="1"/>
          </p:cNvSpPr>
          <p:nvPr>
            <p:ph type="sldNum" sz="quarter" idx="12"/>
          </p:nvPr>
        </p:nvSpPr>
        <p:spPr/>
        <p:txBody>
          <a:bodyPr/>
          <a:lstStyle/>
          <a:p>
            <a:fld id="{3139999B-23BB-4791-AFDB-606F9D01611A}" type="slidenum">
              <a:rPr lang="zh-TW" altLang="en-US" smtClean="0"/>
              <a:pPr/>
              <a:t>14</a:t>
            </a:fld>
            <a:endParaRPr lang="zh-TW" altLang="en-US" dirty="0"/>
          </a:p>
        </p:txBody>
      </p:sp>
      <p:sp>
        <p:nvSpPr>
          <p:cNvPr id="10" name="文字方塊 9"/>
          <p:cNvSpPr txBox="1"/>
          <p:nvPr/>
        </p:nvSpPr>
        <p:spPr>
          <a:xfrm>
            <a:off x="251520" y="1052736"/>
            <a:ext cx="5616624" cy="461665"/>
          </a:xfrm>
          <a:prstGeom prst="rect">
            <a:avLst/>
          </a:prstGeom>
          <a:noFill/>
        </p:spPr>
        <p:txBody>
          <a:bodyPr wrap="square" rtlCol="0">
            <a:spAutoFit/>
          </a:bodyPr>
          <a:lstStyle/>
          <a:p>
            <a:pPr lvl="0">
              <a:buFont typeface="Wingdings" pitchFamily="2" charset="2"/>
              <a:buChar char="l"/>
            </a:pPr>
            <a:r>
              <a:rPr lang="zh-TW" altLang="en-US" sz="2400" b="1" dirty="0" smtClean="0"/>
              <a:t>投資人自行賣出</a:t>
            </a:r>
            <a:endParaRPr lang="zh-TW" altLang="zh-TW" sz="2400" dirty="0" smtClean="0"/>
          </a:p>
        </p:txBody>
      </p:sp>
      <p:graphicFrame>
        <p:nvGraphicFramePr>
          <p:cNvPr id="11" name="內容版面配置區 10"/>
          <p:cNvGraphicFramePr>
            <a:graphicFrameLocks noGrp="1"/>
          </p:cNvGraphicFramePr>
          <p:nvPr>
            <p:ph sz="half" idx="1"/>
          </p:nvPr>
        </p:nvGraphicFramePr>
        <p:xfrm>
          <a:off x="251520" y="1628800"/>
          <a:ext cx="620303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0" name="AutoShape 2"/>
          <p:cNvSpPr>
            <a:spLocks noChangeArrowheads="1"/>
          </p:cNvSpPr>
          <p:nvPr/>
        </p:nvSpPr>
        <p:spPr bwMode="auto">
          <a:xfrm>
            <a:off x="6084168" y="4725144"/>
            <a:ext cx="2880320" cy="151216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rgbClr val="FF0000"/>
              </a:solidFill>
              <a:effectLst/>
              <a:latin typeface="Calibri" pitchFamily="34" charset="0"/>
              <a:ea typeface="新細明體" pitchFamily="18" charset="-120"/>
              <a:cs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rgbClr val="FF0000"/>
                </a:solidFill>
                <a:effectLst/>
                <a:latin typeface="Calibri" pitchFamily="34" charset="0"/>
                <a:ea typeface="新細明體" pitchFamily="18" charset="-120"/>
                <a:cs typeface="新細明體" pitchFamily="18" charset="-120"/>
              </a:rPr>
              <a:t>不得</a:t>
            </a:r>
            <a:r>
              <a:rPr kumimoji="1" lang="zh-TW" altLang="en-US" sz="16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以定期定額綜合交易帳戶賣出</a:t>
            </a:r>
            <a:endParaRPr kumimoji="1" lang="en-US" altLang="zh-TW" sz="16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600" dirty="0" smtClean="0">
                <a:latin typeface="Calibri" pitchFamily="34" charset="0"/>
                <a:ea typeface="新細明體" pitchFamily="18" charset="-120"/>
                <a:cs typeface="新細明體" pitchFamily="18" charset="-120"/>
              </a:rPr>
              <a:t>847777-</a:t>
            </a:r>
            <a:r>
              <a:rPr lang="zh-TW" altLang="en-US" sz="1600" dirty="0" smtClean="0">
                <a:latin typeface="Calibri" pitchFamily="34" charset="0"/>
                <a:ea typeface="新細明體" pitchFamily="18" charset="-120"/>
                <a:cs typeface="新細明體" pitchFamily="18" charset="-120"/>
              </a:rPr>
              <a:t>檢查碼</a:t>
            </a:r>
            <a:endParaRPr lang="en-US" altLang="zh-TW" sz="1600" dirty="0" smtClean="0">
              <a:latin typeface="Calibri" pitchFamily="34" charset="0"/>
              <a:ea typeface="新細明體" pitchFamily="18" charset="-120"/>
              <a:cs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947777-</a:t>
            </a:r>
            <a:r>
              <a:rPr kumimoji="1" lang="zh-TW" altLang="en-US" sz="16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檢查碼</a:t>
            </a:r>
            <a:endParaRPr kumimoji="1" lang="zh-TW" sz="24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pic>
        <p:nvPicPr>
          <p:cNvPr id="12" name="圖片 11"/>
          <p:cNvPicPr/>
          <p:nvPr/>
        </p:nvPicPr>
        <p:blipFill>
          <a:blip r:embed="rId7" cstate="print"/>
          <a:stretch>
            <a:fillRect/>
          </a:stretch>
        </p:blipFill>
        <p:spPr>
          <a:xfrm>
            <a:off x="7092280" y="4797152"/>
            <a:ext cx="445770" cy="44958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6"/>
          <p:cNvSpPr>
            <a:spLocks noGrp="1"/>
          </p:cNvSpPr>
          <p:nvPr>
            <p:ph type="title"/>
          </p:nvPr>
        </p:nvSpPr>
        <p:spPr>
          <a:xfrm>
            <a:off x="395536" y="0"/>
            <a:ext cx="8229600" cy="1143000"/>
          </a:xfrm>
        </p:spPr>
        <p:txBody>
          <a:bodyPr/>
          <a:lstStyle/>
          <a:p>
            <a:r>
              <a:rPr lang="zh-TW" altLang="en-US" sz="3600" dirty="0" smtClean="0">
                <a:latin typeface="標楷體" pitchFamily="65" charset="-120"/>
                <a:ea typeface="標楷體" pitchFamily="65" charset="-120"/>
              </a:rPr>
              <a:t>財富管理業務</a:t>
            </a:r>
            <a:endParaRPr lang="zh-TW" altLang="en-US" sz="3600" dirty="0">
              <a:latin typeface="標楷體" pitchFamily="65" charset="-120"/>
              <a:ea typeface="標楷體" pitchFamily="65" charset="-120"/>
            </a:endParaRPr>
          </a:p>
        </p:txBody>
      </p:sp>
      <p:graphicFrame>
        <p:nvGraphicFramePr>
          <p:cNvPr id="9" name="內容版面配置區 8"/>
          <p:cNvGraphicFramePr>
            <a:graphicFrameLocks noGrp="1"/>
          </p:cNvGraphicFramePr>
          <p:nvPr>
            <p:ph sz="half" idx="1"/>
          </p:nvPr>
        </p:nvGraphicFramePr>
        <p:xfrm>
          <a:off x="179512" y="1196752"/>
          <a:ext cx="548295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6"/>
          <p:cNvSpPr>
            <a:spLocks noGrp="1"/>
          </p:cNvSpPr>
          <p:nvPr>
            <p:ph type="sldNum" sz="quarter" idx="12"/>
          </p:nvPr>
        </p:nvSpPr>
        <p:spPr/>
        <p:txBody>
          <a:bodyPr/>
          <a:lstStyle/>
          <a:p>
            <a:fld id="{3139999B-23BB-4791-AFDB-606F9D01611A}" type="slidenum">
              <a:rPr lang="zh-TW" altLang="en-US" smtClean="0"/>
              <a:pPr/>
              <a:t>15</a:t>
            </a:fld>
            <a:endParaRPr lang="zh-TW" altLang="en-US" dirty="0"/>
          </a:p>
        </p:txBody>
      </p:sp>
      <p:sp>
        <p:nvSpPr>
          <p:cNvPr id="3074" name="Rectangle 2"/>
          <p:cNvSpPr>
            <a:spLocks noChangeArrowheads="1"/>
          </p:cNvSpPr>
          <p:nvPr/>
        </p:nvSpPr>
        <p:spPr bwMode="auto">
          <a:xfrm>
            <a:off x="323528" y="1052736"/>
            <a:ext cx="5904656"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z="2000" dirty="0" smtClean="0">
                <a:latin typeface="標楷體" pitchFamily="65" charset="-120"/>
                <a:ea typeface="標楷體" pitchFamily="65" charset="-120"/>
                <a:cs typeface="新細明體" pitchFamily="18" charset="-120"/>
              </a:rPr>
              <a:t>◆信託</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業務總類以「特定單獨管理運用」為限。</a:t>
            </a:r>
            <a:endPar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lvl="0"/>
            <a:r>
              <a:rPr lang="zh-TW" altLang="en-US" sz="2000" dirty="0" smtClean="0">
                <a:latin typeface="標楷體" pitchFamily="65" charset="-120"/>
                <a:ea typeface="標楷體" pitchFamily="65" charset="-120"/>
                <a:cs typeface="新細明體" pitchFamily="18" charset="-120"/>
              </a:rPr>
              <a:t>◆以</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信託財產專戶於市場進行有價證券交易及交割。</a:t>
            </a:r>
            <a:endParaRPr kumimoji="1" lang="zh-TW" sz="32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sp>
        <p:nvSpPr>
          <p:cNvPr id="22" name="文字方塊 21"/>
          <p:cNvSpPr txBox="1"/>
          <p:nvPr/>
        </p:nvSpPr>
        <p:spPr>
          <a:xfrm>
            <a:off x="179512" y="5445224"/>
            <a:ext cx="5472608" cy="1200329"/>
          </a:xfrm>
          <a:prstGeom prst="rect">
            <a:avLst/>
          </a:prstGeom>
          <a:noFill/>
        </p:spPr>
        <p:txBody>
          <a:bodyPr wrap="square" rtlCol="0">
            <a:spAutoFit/>
          </a:bodyPr>
          <a:lstStyle/>
          <a:p>
            <a:r>
              <a:rPr lang="zh-TW" altLang="zh-TW" dirty="0" smtClean="0">
                <a:latin typeface="標楷體" pitchFamily="65" charset="-120"/>
                <a:ea typeface="標楷體" pitchFamily="65" charset="-120"/>
              </a:rPr>
              <a:t>證券商向本公司申報其信託</a:t>
            </a:r>
            <a:r>
              <a:rPr lang="zh-TW" altLang="en-US" dirty="0" smtClean="0">
                <a:latin typeface="標楷體" pitchFamily="65" charset="-120"/>
                <a:ea typeface="標楷體" pitchFamily="65" charset="-120"/>
              </a:rPr>
              <a:t>財產專戶之定期定額業務</a:t>
            </a:r>
            <a:r>
              <a:rPr lang="zh-TW" altLang="zh-TW" dirty="0" smtClean="0">
                <a:latin typeface="標楷體" pitchFamily="65" charset="-120"/>
                <a:ea typeface="標楷體" pitchFamily="65" charset="-120"/>
              </a:rPr>
              <a:t>每一投資人每日交易明細。且證券商應提醒投資人若具內部入身分者，應確實依證交法第</a:t>
            </a:r>
            <a:r>
              <a:rPr lang="en-US" altLang="zh-TW" dirty="0" smtClean="0">
                <a:latin typeface="標楷體" pitchFamily="65" charset="-120"/>
                <a:ea typeface="標楷體" pitchFamily="65" charset="-120"/>
              </a:rPr>
              <a:t>22</a:t>
            </a:r>
            <a:r>
              <a:rPr lang="zh-TW" altLang="zh-TW" dirty="0" smtClean="0">
                <a:latin typeface="標楷體" pitchFamily="65" charset="-120"/>
                <a:ea typeface="標楷體" pitchFamily="65" charset="-120"/>
              </a:rPr>
              <a:t>條之</a:t>
            </a:r>
            <a:r>
              <a:rPr lang="en-US" altLang="zh-TW" dirty="0" smtClean="0">
                <a:latin typeface="標楷體" pitchFamily="65" charset="-120"/>
                <a:ea typeface="標楷體" pitchFamily="65" charset="-120"/>
              </a:rPr>
              <a:t>2</a:t>
            </a:r>
            <a:r>
              <a:rPr lang="zh-TW" altLang="zh-TW" dirty="0" smtClean="0">
                <a:latin typeface="標楷體" pitchFamily="65" charset="-120"/>
                <a:ea typeface="標楷體" pitchFamily="65" charset="-120"/>
              </a:rPr>
              <a:t>、</a:t>
            </a:r>
            <a:r>
              <a:rPr lang="en-US" altLang="zh-TW" dirty="0" smtClean="0">
                <a:latin typeface="標楷體" pitchFamily="65" charset="-120"/>
                <a:ea typeface="標楷體" pitchFamily="65" charset="-120"/>
              </a:rPr>
              <a:t>25</a:t>
            </a:r>
            <a:r>
              <a:rPr lang="zh-TW" altLang="zh-TW" dirty="0" smtClean="0">
                <a:latin typeface="標楷體" pitchFamily="65" charset="-120"/>
                <a:ea typeface="標楷體" pitchFamily="65" charset="-120"/>
              </a:rPr>
              <a:t>條規定辦理申報。</a:t>
            </a:r>
            <a:endParaRPr lang="zh-TW" altLang="en-US" dirty="0">
              <a:latin typeface="標楷體" pitchFamily="65" charset="-120"/>
              <a:ea typeface="標楷體" pitchFamily="65" charset="-120"/>
            </a:endParaRPr>
          </a:p>
        </p:txBody>
      </p:sp>
      <p:graphicFrame>
        <p:nvGraphicFramePr>
          <p:cNvPr id="11" name="資料庫圖表 10"/>
          <p:cNvGraphicFramePr/>
          <p:nvPr/>
        </p:nvGraphicFramePr>
        <p:xfrm>
          <a:off x="4427984" y="2132856"/>
          <a:ext cx="5537200" cy="42950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zh-TW" altLang="en-US" dirty="0" smtClean="0">
                <a:latin typeface="標楷體" pitchFamily="65" charset="-120"/>
                <a:ea typeface="標楷體" pitchFamily="65" charset="-120"/>
              </a:rPr>
              <a:t>財富管理業務</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續</a:t>
            </a:r>
            <a:r>
              <a:rPr lang="en-US" altLang="zh-TW" dirty="0" smtClean="0">
                <a:latin typeface="標楷體" pitchFamily="65" charset="-120"/>
                <a:ea typeface="標楷體" pitchFamily="65" charset="-120"/>
              </a:rPr>
              <a:t>)</a:t>
            </a:r>
            <a:endParaRPr lang="zh-TW" altLang="en-US" dirty="0"/>
          </a:p>
        </p:txBody>
      </p:sp>
      <p:graphicFrame>
        <p:nvGraphicFramePr>
          <p:cNvPr id="5" name="內容版面配置區 4"/>
          <p:cNvGraphicFramePr>
            <a:graphicFrameLocks noGrp="1"/>
          </p:cNvGraphicFramePr>
          <p:nvPr>
            <p:ph sz="half" idx="1"/>
          </p:nvPr>
        </p:nvGraphicFramePr>
        <p:xfrm>
          <a:off x="323528" y="3933056"/>
          <a:ext cx="8676458" cy="919480"/>
        </p:xfrm>
        <a:graphic>
          <a:graphicData uri="http://schemas.openxmlformats.org/drawingml/2006/table">
            <a:tbl>
              <a:tblPr firstRow="1" bandRow="1">
                <a:tableStyleId>{5C22544A-7EE6-4342-B048-85BDC9FD1C3A}</a:tableStyleId>
              </a:tblPr>
              <a:tblGrid>
                <a:gridCol w="964051"/>
                <a:gridCol w="964051"/>
                <a:gridCol w="964051"/>
                <a:gridCol w="1229164"/>
                <a:gridCol w="723038"/>
                <a:gridCol w="1058483"/>
                <a:gridCol w="845518"/>
                <a:gridCol w="964051"/>
                <a:gridCol w="964051"/>
              </a:tblGrid>
              <a:tr h="370840">
                <a:tc>
                  <a:txBody>
                    <a:bodyPr/>
                    <a:lstStyle/>
                    <a:p>
                      <a:pPr marL="0" algn="l" defTabSz="914400" rtl="0" eaLnBrk="1" latinLnBrk="0" hangingPunct="1">
                        <a:spcAft>
                          <a:spcPts val="0"/>
                        </a:spcAft>
                      </a:pPr>
                      <a:r>
                        <a:rPr lang="zh-TW" altLang="en-US" sz="1800" b="1" kern="1200" dirty="0" smtClean="0">
                          <a:solidFill>
                            <a:schemeClr val="lt1"/>
                          </a:solidFill>
                          <a:latin typeface="標楷體" pitchFamily="65" charset="-120"/>
                          <a:ea typeface="標楷體" pitchFamily="65" charset="-120"/>
                          <a:cs typeface="+mn-cs"/>
                        </a:rPr>
                        <a:t>證券商代號</a:t>
                      </a:r>
                    </a:p>
                  </a:txBody>
                  <a:tcPr marL="68580" marR="68580" marT="0" marB="0"/>
                </a:tc>
                <a:tc>
                  <a:txBody>
                    <a:bodyPr/>
                    <a:lstStyle/>
                    <a:p>
                      <a:pPr marL="0" algn="l" defTabSz="914400" rtl="0" eaLnBrk="1" latinLnBrk="0" hangingPunct="1">
                        <a:spcAft>
                          <a:spcPts val="0"/>
                        </a:spcAft>
                      </a:pPr>
                      <a:r>
                        <a:rPr lang="zh-TW" altLang="en-US" sz="1800" b="1" kern="1200" dirty="0" smtClean="0">
                          <a:solidFill>
                            <a:schemeClr val="lt1"/>
                          </a:solidFill>
                          <a:latin typeface="標楷體" pitchFamily="65" charset="-120"/>
                          <a:ea typeface="標楷體" pitchFamily="65" charset="-120"/>
                          <a:cs typeface="+mn-cs"/>
                        </a:rPr>
                        <a:t>交易日期</a:t>
                      </a:r>
                    </a:p>
                  </a:txBody>
                  <a:tcPr marL="68580" marR="68580" marT="0" marB="0"/>
                </a:tc>
                <a:tc>
                  <a:txBody>
                    <a:bodyPr/>
                    <a:lstStyle/>
                    <a:p>
                      <a:pPr marL="0" algn="l" defTabSz="914400" rtl="0" eaLnBrk="1" latinLnBrk="0" hangingPunct="1">
                        <a:spcAft>
                          <a:spcPts val="0"/>
                        </a:spcAft>
                      </a:pPr>
                      <a:r>
                        <a:rPr lang="zh-TW" altLang="en-US" sz="1800" b="1" kern="1200" dirty="0" smtClean="0">
                          <a:solidFill>
                            <a:schemeClr val="lt1"/>
                          </a:solidFill>
                          <a:latin typeface="標楷體" pitchFamily="65" charset="-120"/>
                          <a:ea typeface="標楷體" pitchFamily="65" charset="-120"/>
                          <a:cs typeface="+mn-cs"/>
                        </a:rPr>
                        <a:t>客戶</a:t>
                      </a:r>
                      <a:r>
                        <a:rPr lang="en-US" altLang="en-US" sz="1800" b="1" kern="1200" dirty="0" smtClean="0">
                          <a:solidFill>
                            <a:schemeClr val="lt1"/>
                          </a:solidFill>
                          <a:latin typeface="標楷體" pitchFamily="65" charset="-120"/>
                          <a:ea typeface="標楷體" pitchFamily="65" charset="-120"/>
                          <a:cs typeface="+mn-cs"/>
                        </a:rPr>
                        <a:t>ID</a:t>
                      </a:r>
                      <a:r>
                        <a:rPr lang="zh-TW" altLang="en-US" sz="1800" b="1" kern="1200" dirty="0" smtClean="0">
                          <a:solidFill>
                            <a:schemeClr val="lt1"/>
                          </a:solidFill>
                          <a:latin typeface="標楷體" pitchFamily="65" charset="-120"/>
                          <a:ea typeface="標楷體" pitchFamily="65" charset="-120"/>
                          <a:cs typeface="+mn-cs"/>
                        </a:rPr>
                        <a:t>或統編</a:t>
                      </a:r>
                    </a:p>
                  </a:txBody>
                  <a:tcPr marL="68580" marR="68580" marT="0" marB="0"/>
                </a:tc>
                <a:tc>
                  <a:txBody>
                    <a:bodyPr/>
                    <a:lstStyle/>
                    <a:p>
                      <a:pPr marL="0" algn="l" defTabSz="914400" rtl="0" eaLnBrk="1" latinLnBrk="0" hangingPunct="1">
                        <a:spcAft>
                          <a:spcPts val="0"/>
                        </a:spcAft>
                      </a:pPr>
                      <a:r>
                        <a:rPr lang="zh-TW" altLang="en-US" sz="1800" b="1" kern="1200" dirty="0" smtClean="0">
                          <a:solidFill>
                            <a:schemeClr val="lt1"/>
                          </a:solidFill>
                          <a:latin typeface="標楷體" pitchFamily="65" charset="-120"/>
                          <a:ea typeface="標楷體" pitchFamily="65" charset="-120"/>
                          <a:cs typeface="+mn-cs"/>
                        </a:rPr>
                        <a:t>客戶名稱</a:t>
                      </a:r>
                    </a:p>
                  </a:txBody>
                  <a:tcPr marL="68580" marR="68580" marT="0" marB="0"/>
                </a:tc>
                <a:tc>
                  <a:txBody>
                    <a:bodyPr/>
                    <a:lstStyle/>
                    <a:p>
                      <a:pPr marL="0" algn="l" defTabSz="914400" rtl="0" eaLnBrk="1" latinLnBrk="0" hangingPunct="1">
                        <a:spcAft>
                          <a:spcPts val="0"/>
                        </a:spcAft>
                      </a:pPr>
                      <a:r>
                        <a:rPr lang="zh-TW" altLang="en-US" sz="1800" b="1" kern="1200" dirty="0" smtClean="0">
                          <a:solidFill>
                            <a:schemeClr val="lt1"/>
                          </a:solidFill>
                          <a:latin typeface="標楷體" pitchFamily="65" charset="-120"/>
                          <a:ea typeface="標楷體" pitchFamily="65" charset="-120"/>
                          <a:cs typeface="+mn-cs"/>
                        </a:rPr>
                        <a:t>買進</a:t>
                      </a:r>
                      <a:r>
                        <a:rPr lang="en-US" altLang="en-US" sz="1800" b="1" kern="1200" dirty="0" smtClean="0">
                          <a:solidFill>
                            <a:schemeClr val="lt1"/>
                          </a:solidFill>
                          <a:latin typeface="標楷體" pitchFamily="65" charset="-120"/>
                          <a:ea typeface="標楷體" pitchFamily="65" charset="-120"/>
                          <a:cs typeface="+mn-cs"/>
                        </a:rPr>
                        <a:t>/</a:t>
                      </a:r>
                      <a:r>
                        <a:rPr lang="zh-TW" altLang="en-US" sz="1800" b="1" kern="1200" dirty="0" smtClean="0">
                          <a:solidFill>
                            <a:schemeClr val="lt1"/>
                          </a:solidFill>
                          <a:latin typeface="標楷體" pitchFamily="65" charset="-120"/>
                          <a:ea typeface="標楷體" pitchFamily="65" charset="-120"/>
                          <a:cs typeface="+mn-cs"/>
                        </a:rPr>
                        <a:t>賣出</a:t>
                      </a:r>
                    </a:p>
                  </a:txBody>
                  <a:tcPr marL="68580" marR="68580" marT="0" marB="0"/>
                </a:tc>
                <a:tc>
                  <a:txBody>
                    <a:bodyPr/>
                    <a:lstStyle/>
                    <a:p>
                      <a:pPr marL="0" algn="l" defTabSz="914400" rtl="0" eaLnBrk="1" latinLnBrk="0" hangingPunct="1">
                        <a:spcAft>
                          <a:spcPts val="0"/>
                        </a:spcAft>
                      </a:pPr>
                      <a:r>
                        <a:rPr lang="zh-TW" altLang="en-US" sz="1800" b="1" kern="1200" dirty="0" smtClean="0">
                          <a:solidFill>
                            <a:schemeClr val="lt1"/>
                          </a:solidFill>
                          <a:latin typeface="標楷體" pitchFamily="65" charset="-120"/>
                          <a:ea typeface="標楷體" pitchFamily="65" charset="-120"/>
                          <a:cs typeface="+mn-cs"/>
                        </a:rPr>
                        <a:t>證券代號</a:t>
                      </a:r>
                    </a:p>
                  </a:txBody>
                  <a:tcPr marL="68580" marR="68580" marT="0" marB="0"/>
                </a:tc>
                <a:tc>
                  <a:txBody>
                    <a:bodyPr/>
                    <a:lstStyle/>
                    <a:p>
                      <a:pPr marL="0" algn="l" defTabSz="914400" rtl="0" eaLnBrk="1" latinLnBrk="0" hangingPunct="1">
                        <a:spcAft>
                          <a:spcPts val="0"/>
                        </a:spcAft>
                      </a:pPr>
                      <a:r>
                        <a:rPr lang="zh-TW" altLang="en-US" sz="1800" b="1" kern="1200" dirty="0" smtClean="0">
                          <a:solidFill>
                            <a:schemeClr val="lt1"/>
                          </a:solidFill>
                          <a:latin typeface="標楷體" pitchFamily="65" charset="-120"/>
                          <a:ea typeface="標楷體" pitchFamily="65" charset="-120"/>
                          <a:cs typeface="+mn-cs"/>
                        </a:rPr>
                        <a:t>股數</a:t>
                      </a:r>
                    </a:p>
                  </a:txBody>
                  <a:tcPr marL="68580" marR="68580" marT="0" marB="0"/>
                </a:tc>
                <a:tc>
                  <a:txBody>
                    <a:bodyPr/>
                    <a:lstStyle/>
                    <a:p>
                      <a:pPr marL="0" algn="l" defTabSz="914400" rtl="0" eaLnBrk="1" latinLnBrk="0" hangingPunct="1">
                        <a:spcAft>
                          <a:spcPts val="0"/>
                        </a:spcAft>
                      </a:pPr>
                      <a:r>
                        <a:rPr lang="zh-TW" altLang="en-US" sz="1800" b="1" kern="1200" dirty="0" smtClean="0">
                          <a:solidFill>
                            <a:schemeClr val="lt1"/>
                          </a:solidFill>
                          <a:latin typeface="標楷體" pitchFamily="65" charset="-120"/>
                          <a:ea typeface="標楷體" pitchFamily="65" charset="-120"/>
                          <a:cs typeface="+mn-cs"/>
                        </a:rPr>
                        <a:t>單價</a:t>
                      </a:r>
                    </a:p>
                  </a:txBody>
                  <a:tcPr marL="68580" marR="68580" marT="0" marB="0"/>
                </a:tc>
                <a:tc>
                  <a:txBody>
                    <a:bodyPr/>
                    <a:lstStyle/>
                    <a:p>
                      <a:r>
                        <a:rPr lang="zh-TW" altLang="en-US" dirty="0" smtClean="0">
                          <a:latin typeface="標楷體" pitchFamily="65" charset="-120"/>
                          <a:ea typeface="標楷體" pitchFamily="65" charset="-120"/>
                        </a:rPr>
                        <a:t>總金額</a:t>
                      </a:r>
                      <a:endParaRPr lang="zh-TW" altLang="en-US" dirty="0">
                        <a:latin typeface="標楷體" pitchFamily="65" charset="-120"/>
                        <a:ea typeface="標楷體" pitchFamily="65" charset="-120"/>
                      </a:endParaRPr>
                    </a:p>
                  </a:txBody>
                  <a:tcPr/>
                </a:tc>
              </a:tr>
              <a:tr h="370840">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bl>
          </a:graphicData>
        </a:graphic>
      </p:graphicFrame>
      <p:sp>
        <p:nvSpPr>
          <p:cNvPr id="4" name="內容版面配置區 3"/>
          <p:cNvSpPr>
            <a:spLocks noGrp="1"/>
          </p:cNvSpPr>
          <p:nvPr>
            <p:ph sz="half" idx="2"/>
          </p:nvPr>
        </p:nvSpPr>
        <p:spPr>
          <a:xfrm>
            <a:off x="539552" y="1600200"/>
            <a:ext cx="8147248" cy="4421087"/>
          </a:xfrm>
        </p:spPr>
        <p:txBody>
          <a:bodyPr/>
          <a:lstStyle/>
          <a:p>
            <a:r>
              <a:rPr lang="zh-TW" altLang="zh-TW" dirty="0" smtClean="0">
                <a:latin typeface="標楷體" pitchFamily="65" charset="-120"/>
                <a:ea typeface="標楷體" pitchFamily="65" charset="-120"/>
              </a:rPr>
              <a:t>證券商對前項信託財產專戶，應按客戶別設置分戶帳，並逐日詳予登載，於每月終了</a:t>
            </a:r>
            <a:r>
              <a:rPr lang="zh-TW" altLang="zh-TW" u="sng" dirty="0" smtClean="0">
                <a:latin typeface="標楷體" pitchFamily="65" charset="-120"/>
                <a:ea typeface="標楷體" pitchFamily="65" charset="-120"/>
              </a:rPr>
              <a:t>五個營業日</a:t>
            </a:r>
            <a:r>
              <a:rPr lang="zh-TW" altLang="zh-TW" dirty="0" smtClean="0">
                <a:latin typeface="標楷體" pitchFamily="65" charset="-120"/>
                <a:ea typeface="標楷體" pitchFamily="65" charset="-120"/>
              </a:rPr>
              <a:t>內，編製上一月份交易明細紀錄，向證券交易所或櫃檯買賣中心申報備查。</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格式：</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106</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月份及</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月份申報明細請以</a:t>
            </a:r>
            <a:r>
              <a:rPr lang="en-US" altLang="zh-TW" dirty="0" smtClean="0">
                <a:latin typeface="標楷體" pitchFamily="65" charset="-120"/>
                <a:ea typeface="標楷體" pitchFamily="65" charset="-120"/>
              </a:rPr>
              <a:t>EXCEL</a:t>
            </a:r>
            <a:r>
              <a:rPr lang="zh-TW" altLang="en-US" dirty="0" smtClean="0">
                <a:latin typeface="標楷體" pitchFamily="65" charset="-120"/>
                <a:ea typeface="標楷體" pitchFamily="65" charset="-120"/>
              </a:rPr>
              <a:t>檔案，以電子郵件傳送</a:t>
            </a:r>
            <a:r>
              <a:rPr lang="zh-TW" altLang="zh-TW" dirty="0" smtClean="0">
                <a:latin typeface="標楷體" pitchFamily="65" charset="-120"/>
                <a:ea typeface="標楷體" pitchFamily="65" charset="-120"/>
              </a:rPr>
              <a:t>證券交易所或櫃檯買賣中心</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lstStyle/>
          <a:p>
            <a:r>
              <a:rPr lang="zh-TW" altLang="en-US" dirty="0" smtClean="0">
                <a:latin typeface="標楷體" pitchFamily="65" charset="-120"/>
                <a:ea typeface="標楷體" pitchFamily="65" charset="-120"/>
              </a:rPr>
              <a:t>補充說明</a:t>
            </a:r>
            <a:endParaRPr lang="zh-TW" altLang="en-US" dirty="0">
              <a:latin typeface="標楷體" pitchFamily="65" charset="-120"/>
              <a:ea typeface="標楷體" pitchFamily="65" charset="-120"/>
            </a:endParaRPr>
          </a:p>
        </p:txBody>
      </p:sp>
      <p:sp>
        <p:nvSpPr>
          <p:cNvPr id="3" name="內容版面配置區 2"/>
          <p:cNvSpPr>
            <a:spLocks noGrp="1"/>
          </p:cNvSpPr>
          <p:nvPr>
            <p:ph sz="half" idx="1"/>
          </p:nvPr>
        </p:nvSpPr>
        <p:spPr>
          <a:xfrm>
            <a:off x="539552" y="1484784"/>
            <a:ext cx="7931224" cy="4709120"/>
          </a:xfrm>
        </p:spPr>
        <p:txBody>
          <a:bodyPr/>
          <a:lstStyle/>
          <a:p>
            <a:r>
              <a:rPr lang="zh-TW" altLang="en-US" dirty="0" smtClean="0">
                <a:latin typeface="標楷體" pitchFamily="65" charset="-120"/>
                <a:ea typeface="標楷體" pitchFamily="65" charset="-120"/>
              </a:rPr>
              <a:t>證交所 交易部</a:t>
            </a:r>
            <a:r>
              <a:rPr lang="en-US" altLang="zh-TW" dirty="0" smtClean="0">
                <a:latin typeface="標楷體" pitchFamily="65" charset="-120"/>
                <a:ea typeface="標楷體" pitchFamily="65" charset="-120"/>
              </a:rPr>
              <a:t> </a:t>
            </a:r>
          </a:p>
          <a:p>
            <a:pPr>
              <a:buNone/>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劉貞佑</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TEL</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02-8101-3714</a:t>
            </a:r>
          </a:p>
          <a:p>
            <a:pPr>
              <a:buNone/>
            </a:pPr>
            <a:r>
              <a:rPr lang="en-US" altLang="zh-TW" dirty="0" smtClean="0">
                <a:latin typeface="標楷體" pitchFamily="65" charset="-120"/>
                <a:ea typeface="標楷體" pitchFamily="65" charset="-120"/>
              </a:rPr>
              <a:t>     Email</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hlinkClick r:id="rId2"/>
              </a:rPr>
              <a:t>1143@twse.com.tw</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櫃檯買賣中心 交易部</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張翠蘭</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TEL</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02-23668084</a:t>
            </a:r>
          </a:p>
          <a:p>
            <a:pPr>
              <a:buNone/>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Email</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3"/>
              </a:rPr>
              <a:t>anne@tpex.org.tw</a:t>
            </a:r>
            <a:endParaRPr lang="en-US" altLang="zh-TW" dirty="0" smtClean="0">
              <a:latin typeface="標楷體" pitchFamily="65" charset="-120"/>
              <a:ea typeface="標楷體" pitchFamily="65" charset="-120"/>
            </a:endParaRPr>
          </a:p>
          <a:p>
            <a:pPr>
              <a:buNone/>
            </a:pPr>
            <a:endParaRPr lang="zh-TW" altLang="en-US" dirty="0">
              <a:latin typeface="標楷體" pitchFamily="65" charset="-120"/>
              <a:ea typeface="標楷體" pitchFamily="65" charset="-12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771800" y="2348880"/>
            <a:ext cx="3528392" cy="1938992"/>
          </a:xfrm>
          <a:prstGeom prst="rect">
            <a:avLst/>
          </a:prstGeom>
          <a:noFill/>
        </p:spPr>
        <p:txBody>
          <a:bodyPr wrap="square" rtlCol="0">
            <a:spAutoFit/>
          </a:bodyPr>
          <a:lstStyle/>
          <a:p>
            <a:pPr algn="ctr"/>
            <a:r>
              <a:rPr lang="zh-TW" altLang="en-US" sz="6000" dirty="0" smtClean="0">
                <a:latin typeface="標楷體" pitchFamily="65" charset="-120"/>
                <a:ea typeface="標楷體" pitchFamily="65" charset="-120"/>
              </a:rPr>
              <a:t>簡報結束</a:t>
            </a:r>
            <a:endParaRPr lang="en-US" altLang="zh-TW" sz="6000" dirty="0" smtClean="0">
              <a:latin typeface="標楷體" pitchFamily="65" charset="-120"/>
              <a:ea typeface="標楷體" pitchFamily="65" charset="-120"/>
            </a:endParaRPr>
          </a:p>
          <a:p>
            <a:pPr algn="ctr"/>
            <a:r>
              <a:rPr lang="zh-TW" altLang="en-US" sz="6000" dirty="0" smtClean="0">
                <a:latin typeface="標楷體" pitchFamily="65" charset="-120"/>
                <a:ea typeface="標楷體" pitchFamily="65" charset="-120"/>
              </a:rPr>
              <a:t>謝謝指教</a:t>
            </a:r>
            <a:endParaRPr lang="zh-TW" altLang="en-US" sz="6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229600" cy="1143000"/>
          </a:xfrm>
        </p:spPr>
        <p:txBody>
          <a:bodyPr/>
          <a:lstStyle/>
          <a:p>
            <a:r>
              <a:rPr lang="zh-TW" altLang="en-US" sz="4000" dirty="0" smtClean="0">
                <a:latin typeface="標楷體" pitchFamily="65" charset="-120"/>
                <a:ea typeface="標楷體" pitchFamily="65" charset="-120"/>
              </a:rPr>
              <a:t>簡報大綱</a:t>
            </a:r>
            <a:endParaRPr lang="zh-TW" altLang="en-US" sz="4000"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539552" y="1052736"/>
          <a:ext cx="82296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229600" cy="1143000"/>
          </a:xfrm>
        </p:spPr>
        <p:txBody>
          <a:bodyPr/>
          <a:lstStyle/>
          <a:p>
            <a:r>
              <a:rPr lang="zh-TW" altLang="en-US" sz="4000" dirty="0" smtClean="0">
                <a:latin typeface="標楷體" pitchFamily="65" charset="-120"/>
                <a:ea typeface="標楷體" pitchFamily="65" charset="-120"/>
              </a:rPr>
              <a:t>業務開辦</a:t>
            </a:r>
            <a:endParaRPr lang="zh-TW" altLang="en-US" sz="4000"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539552" y="12687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67544" y="-99392"/>
            <a:ext cx="8229600" cy="1143000"/>
          </a:xfrm>
        </p:spPr>
        <p:txBody>
          <a:bodyPr/>
          <a:lstStyle/>
          <a:p>
            <a:r>
              <a:rPr lang="zh-TW" altLang="en-US" dirty="0" smtClean="0">
                <a:latin typeface="標楷體" pitchFamily="65" charset="-120"/>
                <a:ea typeface="標楷體" pitchFamily="65" charset="-120"/>
              </a:rPr>
              <a:t>辦理方式</a:t>
            </a:r>
            <a:endParaRPr lang="zh-TW" altLang="en-US" dirty="0">
              <a:latin typeface="標楷體" pitchFamily="65" charset="-120"/>
              <a:ea typeface="標楷體" pitchFamily="65" charset="-120"/>
            </a:endParaRPr>
          </a:p>
        </p:txBody>
      </p:sp>
      <p:graphicFrame>
        <p:nvGraphicFramePr>
          <p:cNvPr id="7" name="內容版面配置區 6"/>
          <p:cNvGraphicFramePr>
            <a:graphicFrameLocks noGrp="1"/>
          </p:cNvGraphicFramePr>
          <p:nvPr>
            <p:ph idx="1"/>
          </p:nvPr>
        </p:nvGraphicFramePr>
        <p:xfrm>
          <a:off x="899592" y="1844824"/>
          <a:ext cx="770485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zh-TW" altLang="en-US" dirty="0" smtClean="0">
                <a:latin typeface="標楷體" pitchFamily="65" charset="-120"/>
                <a:ea typeface="標楷體" pitchFamily="65" charset="-120"/>
              </a:rPr>
              <a:t>契約說明事項</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467544" y="1052737"/>
          <a:ext cx="8280920" cy="3384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資料庫圖表 4"/>
          <p:cNvGraphicFramePr/>
          <p:nvPr/>
        </p:nvGraphicFramePr>
        <p:xfrm>
          <a:off x="539552" y="3356992"/>
          <a:ext cx="828092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zh-TW" altLang="zh-TW" dirty="0" smtClean="0">
                <a:latin typeface="標楷體" pitchFamily="65" charset="-120"/>
                <a:ea typeface="標楷體" pitchFamily="65" charset="-120"/>
              </a:rPr>
              <a:t>投資標的</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155376" y="1340768"/>
          <a:ext cx="9299376" cy="5030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88640"/>
            <a:ext cx="8229600" cy="926976"/>
          </a:xfrm>
        </p:spPr>
        <p:txBody>
          <a:bodyPr/>
          <a:lstStyle/>
          <a:p>
            <a:r>
              <a:rPr lang="zh-TW" altLang="en-US" sz="3600" dirty="0" smtClean="0">
                <a:latin typeface="標楷體" pitchFamily="65" charset="-120"/>
                <a:ea typeface="標楷體" pitchFamily="65" charset="-120"/>
              </a:rPr>
              <a:t>交易方法及委託類別</a:t>
            </a:r>
            <a:endParaRPr lang="zh-TW" altLang="en-US" sz="3600" dirty="0">
              <a:latin typeface="標楷體" pitchFamily="65" charset="-120"/>
              <a:ea typeface="標楷體" pitchFamily="65" charset="-120"/>
            </a:endParaRPr>
          </a:p>
        </p:txBody>
      </p:sp>
      <p:grpSp>
        <p:nvGrpSpPr>
          <p:cNvPr id="6" name="內容版面配置區 5"/>
          <p:cNvGrpSpPr>
            <a:grpSpLocks noGrp="1"/>
          </p:cNvGrpSpPr>
          <p:nvPr>
            <p:ph sz="half" idx="2"/>
          </p:nvPr>
        </p:nvGrpSpPr>
        <p:grpSpPr>
          <a:xfrm>
            <a:off x="251520" y="980728"/>
            <a:ext cx="4038600" cy="2764904"/>
            <a:chOff x="179512" y="1412776"/>
            <a:chExt cx="3672408" cy="2736304"/>
          </a:xfrm>
        </p:grpSpPr>
        <p:sp>
          <p:nvSpPr>
            <p:cNvPr id="7" name="圓角矩形 6"/>
            <p:cNvSpPr/>
            <p:nvPr/>
          </p:nvSpPr>
          <p:spPr>
            <a:xfrm>
              <a:off x="1115616" y="2060848"/>
              <a:ext cx="2736304" cy="208823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zh-TW" altLang="en-US" sz="2800" dirty="0" smtClean="0">
                  <a:latin typeface="標楷體" pitchFamily="65" charset="-120"/>
                  <a:ea typeface="標楷體" pitchFamily="65" charset="-120"/>
                </a:rPr>
                <a:t>普</a:t>
              </a:r>
              <a:r>
                <a:rPr lang="zh-TW" altLang="zh-TW" sz="2800" dirty="0" smtClean="0">
                  <a:latin typeface="標楷體" pitchFamily="65" charset="-120"/>
                  <a:ea typeface="標楷體" pitchFamily="65" charset="-120"/>
                </a:rPr>
                <a:t>通交易</a:t>
              </a:r>
              <a:endParaRPr lang="en-US" altLang="zh-TW" sz="2800" dirty="0" smtClean="0">
                <a:latin typeface="標楷體" pitchFamily="65" charset="-120"/>
                <a:ea typeface="標楷體" pitchFamily="65" charset="-120"/>
              </a:endParaRPr>
            </a:p>
            <a:p>
              <a:pPr marL="0" lvl="1" algn="ctr"/>
              <a:r>
                <a:rPr lang="zh-TW" altLang="zh-TW" sz="2800" dirty="0" smtClean="0">
                  <a:latin typeface="標楷體" pitchFamily="65" charset="-120"/>
                  <a:ea typeface="標楷體" pitchFamily="65" charset="-120"/>
                </a:rPr>
                <a:t>零股交易</a:t>
              </a:r>
              <a:endParaRPr lang="en-US" altLang="zh-TW" sz="2800" dirty="0" smtClean="0">
                <a:latin typeface="標楷體" pitchFamily="65" charset="-120"/>
                <a:ea typeface="標楷體" pitchFamily="65" charset="-120"/>
              </a:endParaRPr>
            </a:p>
            <a:p>
              <a:pPr marL="0" lvl="1" algn="ctr"/>
              <a:r>
                <a:rPr lang="zh-TW" altLang="zh-TW" sz="2800" dirty="0" smtClean="0">
                  <a:latin typeface="標楷體" pitchFamily="65" charset="-120"/>
                  <a:ea typeface="標楷體" pitchFamily="65" charset="-120"/>
                </a:rPr>
                <a:t>盤後定價交易</a:t>
              </a:r>
              <a:endParaRPr lang="en-US" altLang="zh-TW" sz="2800" dirty="0" smtClean="0">
                <a:latin typeface="標楷體" pitchFamily="65" charset="-120"/>
                <a:ea typeface="標楷體" pitchFamily="65" charset="-120"/>
              </a:endParaRPr>
            </a:p>
          </p:txBody>
        </p:sp>
        <p:pic>
          <p:nvPicPr>
            <p:cNvPr id="8" name="Picture 4" descr="C:\Users\1220\AppData\Local\Microsoft\Windows\Temporary Internet Files\Content.IE5\XGMVTUKC\Cute-Ball-Go-icon[1].png"/>
            <p:cNvPicPr>
              <a:picLocks noChangeAspect="1" noChangeArrowheads="1"/>
            </p:cNvPicPr>
            <p:nvPr/>
          </p:nvPicPr>
          <p:blipFill>
            <a:blip r:embed="rId2" cstate="print"/>
            <a:srcRect/>
            <a:stretch>
              <a:fillRect/>
            </a:stretch>
          </p:blipFill>
          <p:spPr bwMode="auto">
            <a:xfrm>
              <a:off x="179512" y="1412776"/>
              <a:ext cx="1475656" cy="1475656"/>
            </a:xfrm>
            <a:prstGeom prst="rect">
              <a:avLst/>
            </a:prstGeom>
            <a:noFill/>
          </p:spPr>
        </p:pic>
      </p:grpSp>
      <p:grpSp>
        <p:nvGrpSpPr>
          <p:cNvPr id="10" name="內容版面配置區 9"/>
          <p:cNvGrpSpPr>
            <a:grpSpLocks noGrp="1"/>
          </p:cNvGrpSpPr>
          <p:nvPr>
            <p:ph sz="half" idx="1"/>
          </p:nvPr>
        </p:nvGrpSpPr>
        <p:grpSpPr>
          <a:xfrm>
            <a:off x="4788024" y="3717032"/>
            <a:ext cx="3600400" cy="2592288"/>
            <a:chOff x="2483768" y="3930999"/>
            <a:chExt cx="3456384" cy="2666353"/>
          </a:xfrm>
        </p:grpSpPr>
        <p:sp>
          <p:nvSpPr>
            <p:cNvPr id="11" name="圓角矩形 10"/>
            <p:cNvSpPr/>
            <p:nvPr/>
          </p:nvSpPr>
          <p:spPr>
            <a:xfrm>
              <a:off x="3275856" y="4509120"/>
              <a:ext cx="2664296" cy="208823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zh-TW" altLang="en-US" sz="2800" dirty="0" smtClean="0">
                  <a:latin typeface="標楷體" pitchFamily="65" charset="-120"/>
                  <a:ea typeface="標楷體" pitchFamily="65" charset="-120"/>
                </a:rPr>
                <a:t>當日沖銷交易</a:t>
              </a:r>
              <a:endParaRPr lang="en-US" altLang="zh-TW" sz="2800" dirty="0" smtClean="0">
                <a:latin typeface="標楷體" pitchFamily="65" charset="-120"/>
                <a:ea typeface="標楷體" pitchFamily="65" charset="-120"/>
              </a:endParaRPr>
            </a:p>
            <a:p>
              <a:pPr marL="0" lvl="1" algn="ctr"/>
              <a:r>
                <a:rPr lang="zh-TW" altLang="en-US" sz="2800" dirty="0" smtClean="0">
                  <a:latin typeface="標楷體" pitchFamily="65" charset="-120"/>
                  <a:ea typeface="標楷體" pitchFamily="65" charset="-120"/>
                </a:rPr>
                <a:t>信用交易</a:t>
              </a:r>
              <a:endParaRPr lang="en-US" altLang="zh-TW" sz="2800" dirty="0" smtClean="0">
                <a:latin typeface="標楷體" pitchFamily="65" charset="-120"/>
                <a:ea typeface="標楷體" pitchFamily="65" charset="-120"/>
              </a:endParaRPr>
            </a:p>
            <a:p>
              <a:pPr marL="0" lvl="1" algn="ctr"/>
              <a:r>
                <a:rPr lang="zh-TW" altLang="en-US" sz="2800" dirty="0" smtClean="0">
                  <a:latin typeface="標楷體" pitchFamily="65" charset="-120"/>
                  <a:ea typeface="標楷體" pitchFamily="65" charset="-120"/>
                </a:rPr>
                <a:t>借券賣出</a:t>
              </a:r>
              <a:endParaRPr lang="en-US" altLang="zh-TW" sz="2800" dirty="0" smtClean="0">
                <a:latin typeface="標楷體" pitchFamily="65" charset="-120"/>
                <a:ea typeface="標楷體" pitchFamily="65" charset="-120"/>
              </a:endParaRPr>
            </a:p>
          </p:txBody>
        </p:sp>
        <p:pic>
          <p:nvPicPr>
            <p:cNvPr id="12" name="Picture 6" descr="C:\Users\1220\AppData\Local\Microsoft\Windows\Temporary Internet Files\Content.IE5\30VDR3UZ\300px-No_sign.svg[2].png"/>
            <p:cNvPicPr>
              <a:picLocks noChangeAspect="1" noChangeArrowheads="1"/>
            </p:cNvPicPr>
            <p:nvPr/>
          </p:nvPicPr>
          <p:blipFill>
            <a:blip r:embed="rId3" cstate="print"/>
            <a:srcRect/>
            <a:stretch>
              <a:fillRect/>
            </a:stretch>
          </p:blipFill>
          <p:spPr bwMode="auto">
            <a:xfrm>
              <a:off x="2483768" y="3930999"/>
              <a:ext cx="1345332" cy="1345332"/>
            </a:xfrm>
            <a:prstGeom prst="rect">
              <a:avLst/>
            </a:prstGeom>
            <a:noFill/>
          </p:spPr>
        </p:pic>
      </p:grpSp>
      <p:grpSp>
        <p:nvGrpSpPr>
          <p:cNvPr id="13" name="群組 12"/>
          <p:cNvGrpSpPr/>
          <p:nvPr/>
        </p:nvGrpSpPr>
        <p:grpSpPr>
          <a:xfrm>
            <a:off x="467544" y="3789040"/>
            <a:ext cx="3888432" cy="2592288"/>
            <a:chOff x="2483768" y="4005064"/>
            <a:chExt cx="3456384" cy="2592288"/>
          </a:xfrm>
        </p:grpSpPr>
        <p:sp>
          <p:nvSpPr>
            <p:cNvPr id="14" name="圓角矩形 13"/>
            <p:cNvSpPr/>
            <p:nvPr/>
          </p:nvSpPr>
          <p:spPr>
            <a:xfrm>
              <a:off x="3275856" y="4509120"/>
              <a:ext cx="2664296" cy="208823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zh-TW" altLang="en-US" sz="2800" dirty="0" smtClean="0">
                  <a:latin typeface="標楷體" pitchFamily="65" charset="-120"/>
                  <a:ea typeface="標楷體" pitchFamily="65" charset="-120"/>
                </a:rPr>
                <a:t>鉅額交易</a:t>
              </a:r>
              <a:endParaRPr lang="en-US" altLang="zh-TW" sz="2800" dirty="0" smtClean="0">
                <a:latin typeface="標楷體" pitchFamily="65" charset="-120"/>
                <a:ea typeface="標楷體" pitchFamily="65" charset="-120"/>
              </a:endParaRPr>
            </a:p>
            <a:p>
              <a:pPr marL="0" lvl="1" algn="ctr"/>
              <a:r>
                <a:rPr lang="zh-TW" altLang="zh-TW" sz="2800" dirty="0" smtClean="0">
                  <a:latin typeface="標楷體" pitchFamily="65" charset="-120"/>
                  <a:ea typeface="標楷體" pitchFamily="65" charset="-120"/>
                </a:rPr>
                <a:t>拍賣</a:t>
              </a:r>
              <a:endParaRPr lang="en-US" altLang="zh-TW" sz="2800" dirty="0" smtClean="0">
                <a:latin typeface="標楷體" pitchFamily="65" charset="-120"/>
                <a:ea typeface="標楷體" pitchFamily="65" charset="-120"/>
              </a:endParaRPr>
            </a:p>
            <a:p>
              <a:pPr marL="0" lvl="1" algn="ctr"/>
              <a:r>
                <a:rPr lang="zh-TW" altLang="zh-TW" sz="2800" dirty="0" smtClean="0">
                  <a:latin typeface="標楷體" pitchFamily="65" charset="-120"/>
                  <a:ea typeface="標楷體" pitchFamily="65" charset="-120"/>
                </a:rPr>
                <a:t>標購</a:t>
              </a:r>
              <a:endParaRPr lang="en-US" altLang="zh-TW" sz="2800" dirty="0" smtClean="0">
                <a:latin typeface="標楷體" pitchFamily="65" charset="-120"/>
                <a:ea typeface="標楷體" pitchFamily="65" charset="-120"/>
              </a:endParaRPr>
            </a:p>
          </p:txBody>
        </p:sp>
        <p:pic>
          <p:nvPicPr>
            <p:cNvPr id="15" name="Picture 6" descr="C:\Users\1220\AppData\Local\Microsoft\Windows\Temporary Internet Files\Content.IE5\30VDR3UZ\300px-No_sign.svg[2].png"/>
            <p:cNvPicPr>
              <a:picLocks noChangeAspect="1" noChangeArrowheads="1"/>
            </p:cNvPicPr>
            <p:nvPr/>
          </p:nvPicPr>
          <p:blipFill>
            <a:blip r:embed="rId3" cstate="print"/>
            <a:srcRect/>
            <a:stretch>
              <a:fillRect/>
            </a:stretch>
          </p:blipFill>
          <p:spPr bwMode="auto">
            <a:xfrm>
              <a:off x="2483768" y="4005064"/>
              <a:ext cx="1345332" cy="1345332"/>
            </a:xfrm>
            <a:prstGeom prst="rect">
              <a:avLst/>
            </a:prstGeom>
            <a:noFill/>
          </p:spPr>
        </p:pic>
      </p:grpSp>
      <p:grpSp>
        <p:nvGrpSpPr>
          <p:cNvPr id="16" name="群組 15"/>
          <p:cNvGrpSpPr/>
          <p:nvPr/>
        </p:nvGrpSpPr>
        <p:grpSpPr>
          <a:xfrm>
            <a:off x="4572000" y="1052736"/>
            <a:ext cx="3528392" cy="2592288"/>
            <a:chOff x="323528" y="3933056"/>
            <a:chExt cx="3528392" cy="2592288"/>
          </a:xfrm>
        </p:grpSpPr>
        <p:sp>
          <p:nvSpPr>
            <p:cNvPr id="17" name="圓角矩形 16"/>
            <p:cNvSpPr/>
            <p:nvPr/>
          </p:nvSpPr>
          <p:spPr>
            <a:xfrm>
              <a:off x="1115616" y="4437112"/>
              <a:ext cx="2736304" cy="208823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zh-TW" altLang="en-US" sz="2800" dirty="0" smtClean="0">
                  <a:latin typeface="標楷體" pitchFamily="65" charset="-120"/>
                  <a:ea typeface="標楷體" pitchFamily="65" charset="-120"/>
                </a:rPr>
                <a:t>現股交易</a:t>
              </a:r>
              <a:endParaRPr lang="en-US" altLang="zh-TW" sz="2800" dirty="0" smtClean="0">
                <a:latin typeface="標楷體" pitchFamily="65" charset="-120"/>
                <a:ea typeface="標楷體" pitchFamily="65" charset="-120"/>
              </a:endParaRPr>
            </a:p>
          </p:txBody>
        </p:sp>
        <p:pic>
          <p:nvPicPr>
            <p:cNvPr id="18" name="Picture 4" descr="C:\Users\1220\AppData\Local\Microsoft\Windows\Temporary Internet Files\Content.IE5\XGMVTUKC\Cute-Ball-Go-icon[1].png"/>
            <p:cNvPicPr>
              <a:picLocks noChangeAspect="1" noChangeArrowheads="1"/>
            </p:cNvPicPr>
            <p:nvPr/>
          </p:nvPicPr>
          <p:blipFill>
            <a:blip r:embed="rId2" cstate="print"/>
            <a:srcRect/>
            <a:stretch>
              <a:fillRect/>
            </a:stretch>
          </p:blipFill>
          <p:spPr bwMode="auto">
            <a:xfrm>
              <a:off x="323528" y="3933056"/>
              <a:ext cx="1475656" cy="1475656"/>
            </a:xfrm>
            <a:prstGeom prst="rect">
              <a:avLst/>
            </a:prstGeom>
            <a:noFill/>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zh-TW" altLang="en-US" dirty="0" smtClean="0">
                <a:latin typeface="標楷體" pitchFamily="65" charset="-120"/>
                <a:ea typeface="標楷體" pitchFamily="65" charset="-120"/>
              </a:rPr>
              <a:t>預收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預先圈存款項</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229600" cy="1143000"/>
          </a:xfrm>
        </p:spPr>
        <p:txBody>
          <a:bodyPr/>
          <a:lstStyle/>
          <a:p>
            <a:r>
              <a:rPr lang="zh-TW" altLang="en-US" dirty="0" smtClean="0">
                <a:latin typeface="標楷體" pitchFamily="65" charset="-120"/>
                <a:ea typeface="標楷體" pitchFamily="65" charset="-120"/>
              </a:rPr>
              <a:t>其他</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證券商辦理</a:t>
            </a:r>
            <a:r>
              <a:rPr lang="zh-TW" altLang="en-US" u="sng" dirty="0" smtClean="0">
                <a:latin typeface="標楷體" pitchFamily="65" charset="-120"/>
                <a:ea typeface="標楷體" pitchFamily="65" charset="-120"/>
              </a:rPr>
              <a:t>定期定額買賣有價證券</a:t>
            </a:r>
            <a:r>
              <a:rPr lang="zh-TW" altLang="en-US" dirty="0" smtClean="0">
                <a:latin typeface="標楷體" pitchFamily="65" charset="-120"/>
                <a:ea typeface="標楷體" pitchFamily="65" charset="-120"/>
              </a:rPr>
              <a:t>及</a:t>
            </a:r>
            <a:r>
              <a:rPr lang="zh-TW" altLang="en-US" u="sng" dirty="0" smtClean="0">
                <a:latin typeface="標楷體" pitchFamily="65" charset="-120"/>
                <a:ea typeface="標楷體" pitchFamily="65" charset="-120"/>
              </a:rPr>
              <a:t>調節專戶賣出有價證券</a:t>
            </a:r>
            <a:r>
              <a:rPr lang="zh-TW" altLang="en-US" dirty="0" smtClean="0">
                <a:latin typeface="標楷體" pitchFamily="65" charset="-120"/>
                <a:ea typeface="標楷體" pitchFamily="65" charset="-120"/>
              </a:rPr>
              <a:t>，不適用證券交易所及櫃檯買賣中心證券商推介客戶買賣有價證券管理辦法第五條第二項之規定。</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證券商不得有藉受託辦理定期定額買賣有價證券業務，刻意規避證券交易所及櫃檯買賣中心證券商推介客戶買賣有價證券管理辦法第</a:t>
            </a:r>
            <a:r>
              <a:rPr lang="en-US" altLang="zh-TW" dirty="0" smtClean="0">
                <a:latin typeface="標楷體" pitchFamily="65" charset="-120"/>
                <a:ea typeface="標楷體" pitchFamily="65" charset="-120"/>
              </a:rPr>
              <a:t>5</a:t>
            </a:r>
            <a:r>
              <a:rPr lang="zh-TW" altLang="en-US" dirty="0" smtClean="0">
                <a:latin typeface="標楷體" pitchFamily="65" charset="-120"/>
                <a:ea typeface="標楷體" pitchFamily="65" charset="-120"/>
              </a:rPr>
              <a:t>條第</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項規定之情事。</a:t>
            </a:r>
            <a:endParaRPr lang="zh-TW" altLang="en-US" dirty="0">
              <a:latin typeface="標楷體" pitchFamily="65" charset="-120"/>
              <a:ea typeface="標楷體" pitchFamily="65" charset="-12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4117</TotalTime>
  <Words>1300</Words>
  <Application>Microsoft Office PowerPoint</Application>
  <PresentationFormat>如螢幕大小 (4:3)</PresentationFormat>
  <Paragraphs>209</Paragraphs>
  <Slides>19</Slides>
  <Notes>0</Notes>
  <HiddenSlides>0</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Office 佈景主題</vt:lpstr>
      <vt:lpstr>證券商受託辦理定期定額買賣有價證券</vt:lpstr>
      <vt:lpstr>簡報大綱</vt:lpstr>
      <vt:lpstr>業務開辦</vt:lpstr>
      <vt:lpstr>辦理方式</vt:lpstr>
      <vt:lpstr>契約說明事項</vt:lpstr>
      <vt:lpstr>投資標的</vt:lpstr>
      <vt:lpstr>交易方法及委託類別</vt:lpstr>
      <vt:lpstr>預收/預先圈存款項</vt:lpstr>
      <vt:lpstr>其他</vt:lpstr>
      <vt:lpstr>作業架構</vt:lpstr>
      <vt:lpstr>定期定額綜合交易帳戶</vt:lpstr>
      <vt:lpstr>調節專戶</vt:lpstr>
      <vt:lpstr>調節專戶(續)</vt:lpstr>
      <vt:lpstr>經紀業務</vt:lpstr>
      <vt:lpstr>經紀業務(續)</vt:lpstr>
      <vt:lpstr>財富管理業務</vt:lpstr>
      <vt:lpstr>財富管理業務(續)</vt:lpstr>
      <vt:lpstr>補充說明</vt:lpstr>
      <vt:lpstr>投影片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00</cp:lastModifiedBy>
  <cp:revision>497</cp:revision>
  <dcterms:created xsi:type="dcterms:W3CDTF">2013-06-26T09:28:02Z</dcterms:created>
  <dcterms:modified xsi:type="dcterms:W3CDTF">2017-01-19T10:26:55Z</dcterms:modified>
</cp:coreProperties>
</file>