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diagrams/data6.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diagrams/drawing6.xml" ContentType="application/vnd.ms-office.drawingml.diagramDrawing+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Default Extension="png" ContentType="image/png"/>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14"/>
  </p:notesMasterIdLst>
  <p:sldIdLst>
    <p:sldId id="256" r:id="rId2"/>
    <p:sldId id="317" r:id="rId3"/>
    <p:sldId id="312" r:id="rId4"/>
    <p:sldId id="310" r:id="rId5"/>
    <p:sldId id="308" r:id="rId6"/>
    <p:sldId id="315" r:id="rId7"/>
    <p:sldId id="313" r:id="rId8"/>
    <p:sldId id="318" r:id="rId9"/>
    <p:sldId id="316" r:id="rId10"/>
    <p:sldId id="314" r:id="rId11"/>
    <p:sldId id="319" r:id="rId12"/>
    <p:sldId id="260" r:id="rId13"/>
  </p:sldIdLst>
  <p:sldSz cx="9144000" cy="6858000" type="screen4x3"/>
  <p:notesSz cx="6805613"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66633"/>
    <a:srgbClr val="660066"/>
    <a:srgbClr val="333300"/>
    <a:srgbClr val="666699"/>
  </p:clrMru>
</p:presentationPr>
</file>

<file path=ppt/tableStyles.xml><?xml version="1.0" encoding="utf-8"?>
<a:tblStyleLst xmlns:a="http://schemas.openxmlformats.org/drawingml/2006/main" def="{5C22544A-7EE6-4342-B048-85BDC9FD1C3A}">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1" autoAdjust="0"/>
  </p:normalViewPr>
  <p:slideViewPr>
    <p:cSldViewPr>
      <p:cViewPr varScale="1">
        <p:scale>
          <a:sx n="83" d="100"/>
          <a:sy n="83" d="100"/>
        </p:scale>
        <p:origin x="-1426"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ata4.xml.rels><?xml version="1.0" encoding="UTF-8" standalone="yes"?>
<Relationships xmlns="http://schemas.openxmlformats.org/package/2006/relationships"><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5" Type="http://schemas.openxmlformats.org/officeDocument/2006/relationships/image" Target="../media/image19.png"/><Relationship Id="rId4" Type="http://schemas.openxmlformats.org/officeDocument/2006/relationships/image" Target="../media/image18.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833C4-194B-4F71-8E22-A3B666AACC4C}" type="doc">
      <dgm:prSet loTypeId="urn:microsoft.com/office/officeart/2005/8/layout/process2" loCatId="process" qsTypeId="urn:microsoft.com/office/officeart/2005/8/quickstyle/3d2" qsCatId="3D" csTypeId="urn:microsoft.com/office/officeart/2005/8/colors/accent1_2" csCatId="accent1" phldr="1"/>
      <dgm:spPr/>
    </dgm:pt>
    <dgm:pt modelId="{883CAB6C-5ADA-4099-820F-4287C587D2F4}">
      <dgm:prSet phldrT="[文字]" custT="1"/>
      <dgm:spPr/>
      <dgm:t>
        <a:bodyPr/>
        <a:lstStyle/>
        <a:p>
          <a:pPr algn="l"/>
          <a:r>
            <a:rPr lang="zh-TW" altLang="en-US" sz="3200" dirty="0" smtClean="0">
              <a:latin typeface="標楷體" pitchFamily="65" charset="-120"/>
              <a:ea typeface="標楷體" pitchFamily="65" charset="-120"/>
            </a:rPr>
            <a:t>一、概要說明</a:t>
          </a:r>
          <a:endParaRPr lang="zh-TW" altLang="en-US" sz="3200" dirty="0">
            <a:latin typeface="標楷體" pitchFamily="65" charset="-120"/>
            <a:ea typeface="標楷體" pitchFamily="65" charset="-120"/>
          </a:endParaRPr>
        </a:p>
      </dgm:t>
    </dgm:pt>
    <dgm:pt modelId="{A126B64F-3E8B-41AD-AAB4-6A3DEC0CBADA}" type="parTrans" cxnId="{D64A833F-6060-46DE-9454-83459562E517}">
      <dgm:prSet/>
      <dgm:spPr/>
      <dgm:t>
        <a:bodyPr/>
        <a:lstStyle/>
        <a:p>
          <a:endParaRPr lang="zh-TW" altLang="en-US">
            <a:latin typeface="標楷體" pitchFamily="65" charset="-120"/>
            <a:ea typeface="標楷體" pitchFamily="65" charset="-120"/>
          </a:endParaRPr>
        </a:p>
      </dgm:t>
    </dgm:pt>
    <dgm:pt modelId="{EDE1AE2E-DE72-496A-9479-A9F7C067EEFB}" type="sibTrans" cxnId="{D64A833F-6060-46DE-9454-83459562E517}">
      <dgm:prSet/>
      <dgm:spPr/>
      <dgm:t>
        <a:bodyPr/>
        <a:lstStyle/>
        <a:p>
          <a:endParaRPr lang="zh-TW" altLang="en-US">
            <a:latin typeface="標楷體" pitchFamily="65" charset="-120"/>
            <a:ea typeface="標楷體" pitchFamily="65" charset="-120"/>
          </a:endParaRPr>
        </a:p>
      </dgm:t>
    </dgm:pt>
    <dgm:pt modelId="{3A0CD4F7-9492-4C1F-908A-A88AB668EED8}">
      <dgm:prSet phldrT="[文字]" custT="1"/>
      <dgm:spPr/>
      <dgm:t>
        <a:bodyPr/>
        <a:lstStyle/>
        <a:p>
          <a:pPr algn="l"/>
          <a:r>
            <a:rPr lang="zh-TW" altLang="en-US" sz="3200" dirty="0" smtClean="0">
              <a:latin typeface="標楷體" pitchFamily="65" charset="-120"/>
              <a:ea typeface="標楷體" pitchFamily="65" charset="-120"/>
            </a:rPr>
            <a:t>二、投資標的</a:t>
          </a:r>
          <a:endParaRPr lang="zh-TW" altLang="en-US" sz="3200" dirty="0">
            <a:latin typeface="標楷體" pitchFamily="65" charset="-120"/>
            <a:ea typeface="標楷體" pitchFamily="65" charset="-120"/>
          </a:endParaRPr>
        </a:p>
      </dgm:t>
    </dgm:pt>
    <dgm:pt modelId="{DE4F4AAB-1698-4A94-AD60-AE19EEC30AB5}" type="parTrans" cxnId="{5D0A2191-1706-45AC-BB40-80673B68D9F0}">
      <dgm:prSet/>
      <dgm:spPr/>
      <dgm:t>
        <a:bodyPr/>
        <a:lstStyle/>
        <a:p>
          <a:endParaRPr lang="zh-TW" altLang="en-US"/>
        </a:p>
      </dgm:t>
    </dgm:pt>
    <dgm:pt modelId="{0FBD636A-B528-4A33-8669-2A3D777F4309}" type="sibTrans" cxnId="{5D0A2191-1706-45AC-BB40-80673B68D9F0}">
      <dgm:prSet/>
      <dgm:spPr/>
      <dgm:t>
        <a:bodyPr/>
        <a:lstStyle/>
        <a:p>
          <a:endParaRPr lang="zh-TW" altLang="en-US"/>
        </a:p>
      </dgm:t>
    </dgm:pt>
    <dgm:pt modelId="{CE7527E7-B6C1-445F-96B8-9FD86349D0C3}">
      <dgm:prSet phldrT="[文字]" custT="1"/>
      <dgm:spPr/>
      <dgm:t>
        <a:bodyPr/>
        <a:lstStyle/>
        <a:p>
          <a:pPr algn="l"/>
          <a:r>
            <a:rPr lang="zh-TW" altLang="en-US" sz="3200" dirty="0" smtClean="0">
              <a:latin typeface="標楷體" pitchFamily="65" charset="-120"/>
              <a:ea typeface="標楷體" pitchFamily="65" charset="-120"/>
            </a:rPr>
            <a:t>三、證券商辦理方式</a:t>
          </a:r>
          <a:endParaRPr lang="zh-TW" altLang="en-US" sz="3200" dirty="0">
            <a:latin typeface="標楷體" pitchFamily="65" charset="-120"/>
            <a:ea typeface="標楷體" pitchFamily="65" charset="-120"/>
          </a:endParaRPr>
        </a:p>
      </dgm:t>
    </dgm:pt>
    <dgm:pt modelId="{558A8067-7256-4D88-8350-D4FFD2351781}" type="parTrans" cxnId="{75B51D5C-9F9B-4AB5-98EC-F134418A6FDF}">
      <dgm:prSet/>
      <dgm:spPr/>
      <dgm:t>
        <a:bodyPr/>
        <a:lstStyle/>
        <a:p>
          <a:endParaRPr lang="zh-TW" altLang="en-US"/>
        </a:p>
      </dgm:t>
    </dgm:pt>
    <dgm:pt modelId="{FFBD1243-8648-4982-AD48-634F04D8E5A3}" type="sibTrans" cxnId="{75B51D5C-9F9B-4AB5-98EC-F134418A6FDF}">
      <dgm:prSet/>
      <dgm:spPr/>
      <dgm:t>
        <a:bodyPr/>
        <a:lstStyle/>
        <a:p>
          <a:endParaRPr lang="zh-TW" altLang="en-US"/>
        </a:p>
      </dgm:t>
    </dgm:pt>
    <dgm:pt modelId="{FE3322AD-F418-4699-9AA8-2390925FD3DE}">
      <dgm:prSet phldrT="[文字]" custT="1"/>
      <dgm:spPr/>
      <dgm:t>
        <a:bodyPr/>
        <a:lstStyle/>
        <a:p>
          <a:pPr algn="l"/>
          <a:r>
            <a:rPr lang="zh-TW" altLang="en-US" sz="3200" dirty="0" smtClean="0">
              <a:latin typeface="標楷體" pitchFamily="65" charset="-120"/>
              <a:ea typeface="標楷體" pitchFamily="65" charset="-120"/>
            </a:rPr>
            <a:t>四、經紀業務</a:t>
          </a:r>
          <a:endParaRPr lang="zh-TW" altLang="en-US" sz="3200" dirty="0">
            <a:latin typeface="標楷體" pitchFamily="65" charset="-120"/>
            <a:ea typeface="標楷體" pitchFamily="65" charset="-120"/>
          </a:endParaRPr>
        </a:p>
      </dgm:t>
    </dgm:pt>
    <dgm:pt modelId="{8E732977-A57C-4350-A6D1-28EA0109753A}" type="parTrans" cxnId="{B1533838-E451-4AAA-9509-EB5A16D54545}">
      <dgm:prSet/>
      <dgm:spPr/>
      <dgm:t>
        <a:bodyPr/>
        <a:lstStyle/>
        <a:p>
          <a:endParaRPr lang="zh-TW" altLang="en-US"/>
        </a:p>
      </dgm:t>
    </dgm:pt>
    <dgm:pt modelId="{FC8D8B8C-D62E-457A-A434-A2D1D34E368C}" type="sibTrans" cxnId="{B1533838-E451-4AAA-9509-EB5A16D54545}">
      <dgm:prSet/>
      <dgm:spPr/>
      <dgm:t>
        <a:bodyPr/>
        <a:lstStyle/>
        <a:p>
          <a:endParaRPr lang="zh-TW" altLang="en-US"/>
        </a:p>
      </dgm:t>
    </dgm:pt>
    <dgm:pt modelId="{056E14AF-95B2-44FE-BC8B-E7AADA4608A1}">
      <dgm:prSet phldrT="[文字]" custT="1"/>
      <dgm:spPr/>
      <dgm:t>
        <a:bodyPr/>
        <a:lstStyle/>
        <a:p>
          <a:pPr algn="l"/>
          <a:r>
            <a:rPr lang="zh-TW" altLang="en-US" sz="3200" dirty="0" smtClean="0">
              <a:latin typeface="標楷體" pitchFamily="65" charset="-120"/>
              <a:ea typeface="標楷體" pitchFamily="65" charset="-120"/>
            </a:rPr>
            <a:t>五、財富管理業務</a:t>
          </a:r>
          <a:endParaRPr lang="zh-TW" altLang="en-US" sz="3200" dirty="0">
            <a:latin typeface="標楷體" pitchFamily="65" charset="-120"/>
            <a:ea typeface="標楷體" pitchFamily="65" charset="-120"/>
          </a:endParaRPr>
        </a:p>
      </dgm:t>
    </dgm:pt>
    <dgm:pt modelId="{0F529CA4-319F-4599-93C0-C5DA24C4A49B}" type="parTrans" cxnId="{38067F78-5140-4850-84A6-2199A88AB519}">
      <dgm:prSet/>
      <dgm:spPr/>
      <dgm:t>
        <a:bodyPr/>
        <a:lstStyle/>
        <a:p>
          <a:endParaRPr lang="zh-TW" altLang="en-US"/>
        </a:p>
      </dgm:t>
    </dgm:pt>
    <dgm:pt modelId="{C185711D-8CF5-45AF-8AA6-DF4AEC24BBDE}" type="sibTrans" cxnId="{38067F78-5140-4850-84A6-2199A88AB519}">
      <dgm:prSet/>
      <dgm:spPr/>
      <dgm:t>
        <a:bodyPr/>
        <a:lstStyle/>
        <a:p>
          <a:endParaRPr lang="zh-TW" altLang="en-US"/>
        </a:p>
      </dgm:t>
    </dgm:pt>
    <dgm:pt modelId="{3E418B01-6497-4CA3-BAD6-ED042C476059}" type="pres">
      <dgm:prSet presAssocID="{A50833C4-194B-4F71-8E22-A3B666AACC4C}" presName="linearFlow" presStyleCnt="0">
        <dgm:presLayoutVars>
          <dgm:resizeHandles val="exact"/>
        </dgm:presLayoutVars>
      </dgm:prSet>
      <dgm:spPr/>
    </dgm:pt>
    <dgm:pt modelId="{F43BF6BA-CAE2-4583-9A90-25DD13AF89F3}" type="pres">
      <dgm:prSet presAssocID="{883CAB6C-5ADA-4099-820F-4287C587D2F4}" presName="node" presStyleLbl="node1" presStyleIdx="0" presStyleCnt="5" custScaleX="318192" custLinFactNeighborX="2870" custLinFactNeighborY="-1075">
        <dgm:presLayoutVars>
          <dgm:bulletEnabled val="1"/>
        </dgm:presLayoutVars>
      </dgm:prSet>
      <dgm:spPr/>
      <dgm:t>
        <a:bodyPr/>
        <a:lstStyle/>
        <a:p>
          <a:endParaRPr lang="zh-TW" altLang="en-US"/>
        </a:p>
      </dgm:t>
    </dgm:pt>
    <dgm:pt modelId="{95A333F5-A6BE-4557-BA7F-4BCAC6DA5A75}" type="pres">
      <dgm:prSet presAssocID="{EDE1AE2E-DE72-496A-9479-A9F7C067EEFB}" presName="sibTrans" presStyleLbl="sibTrans2D1" presStyleIdx="0" presStyleCnt="4"/>
      <dgm:spPr/>
      <dgm:t>
        <a:bodyPr/>
        <a:lstStyle/>
        <a:p>
          <a:endParaRPr lang="zh-TW" altLang="en-US"/>
        </a:p>
      </dgm:t>
    </dgm:pt>
    <dgm:pt modelId="{0550EC32-BC64-45E8-B5BD-271195066485}" type="pres">
      <dgm:prSet presAssocID="{EDE1AE2E-DE72-496A-9479-A9F7C067EEFB}" presName="connectorText" presStyleLbl="sibTrans2D1" presStyleIdx="0" presStyleCnt="4"/>
      <dgm:spPr/>
      <dgm:t>
        <a:bodyPr/>
        <a:lstStyle/>
        <a:p>
          <a:endParaRPr lang="zh-TW" altLang="en-US"/>
        </a:p>
      </dgm:t>
    </dgm:pt>
    <dgm:pt modelId="{4F98A939-5EFB-497F-8410-5A4485C61798}" type="pres">
      <dgm:prSet presAssocID="{3A0CD4F7-9492-4C1F-908A-A88AB668EED8}" presName="node" presStyleLbl="node1" presStyleIdx="1" presStyleCnt="5" custScaleX="318192">
        <dgm:presLayoutVars>
          <dgm:bulletEnabled val="1"/>
        </dgm:presLayoutVars>
      </dgm:prSet>
      <dgm:spPr/>
      <dgm:t>
        <a:bodyPr/>
        <a:lstStyle/>
        <a:p>
          <a:endParaRPr lang="zh-TW" altLang="en-US"/>
        </a:p>
      </dgm:t>
    </dgm:pt>
    <dgm:pt modelId="{766AB40D-2E3C-44C7-86DC-A2D67292BF64}" type="pres">
      <dgm:prSet presAssocID="{0FBD636A-B528-4A33-8669-2A3D777F4309}" presName="sibTrans" presStyleLbl="sibTrans2D1" presStyleIdx="1" presStyleCnt="4"/>
      <dgm:spPr/>
      <dgm:t>
        <a:bodyPr/>
        <a:lstStyle/>
        <a:p>
          <a:endParaRPr lang="zh-TW" altLang="en-US"/>
        </a:p>
      </dgm:t>
    </dgm:pt>
    <dgm:pt modelId="{CB87419A-BB14-4307-B973-DE80156F04EA}" type="pres">
      <dgm:prSet presAssocID="{0FBD636A-B528-4A33-8669-2A3D777F4309}" presName="connectorText" presStyleLbl="sibTrans2D1" presStyleIdx="1" presStyleCnt="4"/>
      <dgm:spPr/>
      <dgm:t>
        <a:bodyPr/>
        <a:lstStyle/>
        <a:p>
          <a:endParaRPr lang="zh-TW" altLang="en-US"/>
        </a:p>
      </dgm:t>
    </dgm:pt>
    <dgm:pt modelId="{082D4E4F-7130-467D-AEBB-DEADCF1DB7B4}" type="pres">
      <dgm:prSet presAssocID="{CE7527E7-B6C1-445F-96B8-9FD86349D0C3}" presName="node" presStyleLbl="node1" presStyleIdx="2" presStyleCnt="5" custScaleX="318192">
        <dgm:presLayoutVars>
          <dgm:bulletEnabled val="1"/>
        </dgm:presLayoutVars>
      </dgm:prSet>
      <dgm:spPr/>
      <dgm:t>
        <a:bodyPr/>
        <a:lstStyle/>
        <a:p>
          <a:endParaRPr lang="zh-TW" altLang="en-US"/>
        </a:p>
      </dgm:t>
    </dgm:pt>
    <dgm:pt modelId="{C7D1B586-C942-4CC7-B285-6AC12EDBCC56}" type="pres">
      <dgm:prSet presAssocID="{FFBD1243-8648-4982-AD48-634F04D8E5A3}" presName="sibTrans" presStyleLbl="sibTrans2D1" presStyleIdx="2" presStyleCnt="4"/>
      <dgm:spPr/>
      <dgm:t>
        <a:bodyPr/>
        <a:lstStyle/>
        <a:p>
          <a:endParaRPr lang="zh-TW" altLang="en-US"/>
        </a:p>
      </dgm:t>
    </dgm:pt>
    <dgm:pt modelId="{C4CEC397-93F7-4757-BC63-95B70CAA9F7B}" type="pres">
      <dgm:prSet presAssocID="{FFBD1243-8648-4982-AD48-634F04D8E5A3}" presName="connectorText" presStyleLbl="sibTrans2D1" presStyleIdx="2" presStyleCnt="4"/>
      <dgm:spPr/>
      <dgm:t>
        <a:bodyPr/>
        <a:lstStyle/>
        <a:p>
          <a:endParaRPr lang="zh-TW" altLang="en-US"/>
        </a:p>
      </dgm:t>
    </dgm:pt>
    <dgm:pt modelId="{8FA9B5D4-DC9B-401E-89C1-79448D71EF04}" type="pres">
      <dgm:prSet presAssocID="{FE3322AD-F418-4699-9AA8-2390925FD3DE}" presName="node" presStyleLbl="node1" presStyleIdx="3" presStyleCnt="5" custScaleX="317792">
        <dgm:presLayoutVars>
          <dgm:bulletEnabled val="1"/>
        </dgm:presLayoutVars>
      </dgm:prSet>
      <dgm:spPr/>
      <dgm:t>
        <a:bodyPr/>
        <a:lstStyle/>
        <a:p>
          <a:endParaRPr lang="zh-TW" altLang="en-US"/>
        </a:p>
      </dgm:t>
    </dgm:pt>
    <dgm:pt modelId="{1DB4F208-0680-4E97-BE36-FE7FC906F1CF}" type="pres">
      <dgm:prSet presAssocID="{FC8D8B8C-D62E-457A-A434-A2D1D34E368C}" presName="sibTrans" presStyleLbl="sibTrans2D1" presStyleIdx="3" presStyleCnt="4"/>
      <dgm:spPr/>
      <dgm:t>
        <a:bodyPr/>
        <a:lstStyle/>
        <a:p>
          <a:endParaRPr lang="zh-TW" altLang="en-US"/>
        </a:p>
      </dgm:t>
    </dgm:pt>
    <dgm:pt modelId="{1DD2D1AC-7830-4164-91E8-1BA27AD0CB9D}" type="pres">
      <dgm:prSet presAssocID="{FC8D8B8C-D62E-457A-A434-A2D1D34E368C}" presName="connectorText" presStyleLbl="sibTrans2D1" presStyleIdx="3" presStyleCnt="4"/>
      <dgm:spPr/>
      <dgm:t>
        <a:bodyPr/>
        <a:lstStyle/>
        <a:p>
          <a:endParaRPr lang="zh-TW" altLang="en-US"/>
        </a:p>
      </dgm:t>
    </dgm:pt>
    <dgm:pt modelId="{028CD3EF-DEEF-4657-8D3F-57E8B22C1A40}" type="pres">
      <dgm:prSet presAssocID="{056E14AF-95B2-44FE-BC8B-E7AADA4608A1}" presName="node" presStyleLbl="node1" presStyleIdx="4" presStyleCnt="5" custScaleX="318593" custLinFactNeighborX="-5175" custLinFactNeighborY="-10034">
        <dgm:presLayoutVars>
          <dgm:bulletEnabled val="1"/>
        </dgm:presLayoutVars>
      </dgm:prSet>
      <dgm:spPr/>
      <dgm:t>
        <a:bodyPr/>
        <a:lstStyle/>
        <a:p>
          <a:endParaRPr lang="zh-TW" altLang="en-US"/>
        </a:p>
      </dgm:t>
    </dgm:pt>
  </dgm:ptLst>
  <dgm:cxnLst>
    <dgm:cxn modelId="{379CA175-D37C-46CA-81EA-852CC1A06CE0}" type="presOf" srcId="{FFBD1243-8648-4982-AD48-634F04D8E5A3}" destId="{C7D1B586-C942-4CC7-B285-6AC12EDBCC56}" srcOrd="0" destOrd="0" presId="urn:microsoft.com/office/officeart/2005/8/layout/process2"/>
    <dgm:cxn modelId="{D44D7F93-B97C-4F18-BF4A-29A6DC8702B0}" type="presOf" srcId="{FFBD1243-8648-4982-AD48-634F04D8E5A3}" destId="{C4CEC397-93F7-4757-BC63-95B70CAA9F7B}" srcOrd="1" destOrd="0" presId="urn:microsoft.com/office/officeart/2005/8/layout/process2"/>
    <dgm:cxn modelId="{5D0A2191-1706-45AC-BB40-80673B68D9F0}" srcId="{A50833C4-194B-4F71-8E22-A3B666AACC4C}" destId="{3A0CD4F7-9492-4C1F-908A-A88AB668EED8}" srcOrd="1" destOrd="0" parTransId="{DE4F4AAB-1698-4A94-AD60-AE19EEC30AB5}" sibTransId="{0FBD636A-B528-4A33-8669-2A3D777F4309}"/>
    <dgm:cxn modelId="{E324CFB5-223D-4E39-87B3-8089883DBE89}" type="presOf" srcId="{CE7527E7-B6C1-445F-96B8-9FD86349D0C3}" destId="{082D4E4F-7130-467D-AEBB-DEADCF1DB7B4}" srcOrd="0" destOrd="0" presId="urn:microsoft.com/office/officeart/2005/8/layout/process2"/>
    <dgm:cxn modelId="{38067F78-5140-4850-84A6-2199A88AB519}" srcId="{A50833C4-194B-4F71-8E22-A3B666AACC4C}" destId="{056E14AF-95B2-44FE-BC8B-E7AADA4608A1}" srcOrd="4" destOrd="0" parTransId="{0F529CA4-319F-4599-93C0-C5DA24C4A49B}" sibTransId="{C185711D-8CF5-45AF-8AA6-DF4AEC24BBDE}"/>
    <dgm:cxn modelId="{46805B70-DC33-4283-BD42-036A29868B16}" type="presOf" srcId="{0FBD636A-B528-4A33-8669-2A3D777F4309}" destId="{CB87419A-BB14-4307-B973-DE80156F04EA}" srcOrd="1" destOrd="0" presId="urn:microsoft.com/office/officeart/2005/8/layout/process2"/>
    <dgm:cxn modelId="{75B51D5C-9F9B-4AB5-98EC-F134418A6FDF}" srcId="{A50833C4-194B-4F71-8E22-A3B666AACC4C}" destId="{CE7527E7-B6C1-445F-96B8-9FD86349D0C3}" srcOrd="2" destOrd="0" parTransId="{558A8067-7256-4D88-8350-D4FFD2351781}" sibTransId="{FFBD1243-8648-4982-AD48-634F04D8E5A3}"/>
    <dgm:cxn modelId="{45FD8F41-D968-4BE2-98D2-D875AC7E2D31}" type="presOf" srcId="{FC8D8B8C-D62E-457A-A434-A2D1D34E368C}" destId="{1DD2D1AC-7830-4164-91E8-1BA27AD0CB9D}" srcOrd="1" destOrd="0" presId="urn:microsoft.com/office/officeart/2005/8/layout/process2"/>
    <dgm:cxn modelId="{D64A833F-6060-46DE-9454-83459562E517}" srcId="{A50833C4-194B-4F71-8E22-A3B666AACC4C}" destId="{883CAB6C-5ADA-4099-820F-4287C587D2F4}" srcOrd="0" destOrd="0" parTransId="{A126B64F-3E8B-41AD-AAB4-6A3DEC0CBADA}" sibTransId="{EDE1AE2E-DE72-496A-9479-A9F7C067EEFB}"/>
    <dgm:cxn modelId="{1CDACF8A-D010-45D7-9D85-E8EC5C87B8FA}" type="presOf" srcId="{FC8D8B8C-D62E-457A-A434-A2D1D34E368C}" destId="{1DB4F208-0680-4E97-BE36-FE7FC906F1CF}" srcOrd="0" destOrd="0" presId="urn:microsoft.com/office/officeart/2005/8/layout/process2"/>
    <dgm:cxn modelId="{B1533838-E451-4AAA-9509-EB5A16D54545}" srcId="{A50833C4-194B-4F71-8E22-A3B666AACC4C}" destId="{FE3322AD-F418-4699-9AA8-2390925FD3DE}" srcOrd="3" destOrd="0" parTransId="{8E732977-A57C-4350-A6D1-28EA0109753A}" sibTransId="{FC8D8B8C-D62E-457A-A434-A2D1D34E368C}"/>
    <dgm:cxn modelId="{97422EE0-14B1-4CDE-B02F-DE1396F5BFD9}" type="presOf" srcId="{3A0CD4F7-9492-4C1F-908A-A88AB668EED8}" destId="{4F98A939-5EFB-497F-8410-5A4485C61798}" srcOrd="0" destOrd="0" presId="urn:microsoft.com/office/officeart/2005/8/layout/process2"/>
    <dgm:cxn modelId="{3B7F0660-DC66-435A-942F-D5904CD18F7E}" type="presOf" srcId="{A50833C4-194B-4F71-8E22-A3B666AACC4C}" destId="{3E418B01-6497-4CA3-BAD6-ED042C476059}" srcOrd="0" destOrd="0" presId="urn:microsoft.com/office/officeart/2005/8/layout/process2"/>
    <dgm:cxn modelId="{212BD7B6-B0F9-42B3-8041-19708B22A4C2}" type="presOf" srcId="{FE3322AD-F418-4699-9AA8-2390925FD3DE}" destId="{8FA9B5D4-DC9B-401E-89C1-79448D71EF04}" srcOrd="0" destOrd="0" presId="urn:microsoft.com/office/officeart/2005/8/layout/process2"/>
    <dgm:cxn modelId="{16B04DCE-8F1B-4A9E-88C1-F48FB375F68A}" type="presOf" srcId="{EDE1AE2E-DE72-496A-9479-A9F7C067EEFB}" destId="{95A333F5-A6BE-4557-BA7F-4BCAC6DA5A75}" srcOrd="0" destOrd="0" presId="urn:microsoft.com/office/officeart/2005/8/layout/process2"/>
    <dgm:cxn modelId="{FE549E31-D9C6-4719-B9D3-142B1E71131F}" type="presOf" srcId="{0FBD636A-B528-4A33-8669-2A3D777F4309}" destId="{766AB40D-2E3C-44C7-86DC-A2D67292BF64}" srcOrd="0" destOrd="0" presId="urn:microsoft.com/office/officeart/2005/8/layout/process2"/>
    <dgm:cxn modelId="{2D730968-4F72-4079-8770-FEEC21F267F7}" type="presOf" srcId="{EDE1AE2E-DE72-496A-9479-A9F7C067EEFB}" destId="{0550EC32-BC64-45E8-B5BD-271195066485}" srcOrd="1" destOrd="0" presId="urn:microsoft.com/office/officeart/2005/8/layout/process2"/>
    <dgm:cxn modelId="{54995344-9425-4B2A-B5B8-F701696BE882}" type="presOf" srcId="{883CAB6C-5ADA-4099-820F-4287C587D2F4}" destId="{F43BF6BA-CAE2-4583-9A90-25DD13AF89F3}" srcOrd="0" destOrd="0" presId="urn:microsoft.com/office/officeart/2005/8/layout/process2"/>
    <dgm:cxn modelId="{28A795E8-93FE-47E7-8A58-168AB88D9672}" type="presOf" srcId="{056E14AF-95B2-44FE-BC8B-E7AADA4608A1}" destId="{028CD3EF-DEEF-4657-8D3F-57E8B22C1A40}" srcOrd="0" destOrd="0" presId="urn:microsoft.com/office/officeart/2005/8/layout/process2"/>
    <dgm:cxn modelId="{DBCEF7CA-DA85-4C04-A7FE-49DA84DDA71B}" type="presParOf" srcId="{3E418B01-6497-4CA3-BAD6-ED042C476059}" destId="{F43BF6BA-CAE2-4583-9A90-25DD13AF89F3}" srcOrd="0" destOrd="0" presId="urn:microsoft.com/office/officeart/2005/8/layout/process2"/>
    <dgm:cxn modelId="{8E53A923-8F95-43A9-B1B8-D4F24F89F56D}" type="presParOf" srcId="{3E418B01-6497-4CA3-BAD6-ED042C476059}" destId="{95A333F5-A6BE-4557-BA7F-4BCAC6DA5A75}" srcOrd="1" destOrd="0" presId="urn:microsoft.com/office/officeart/2005/8/layout/process2"/>
    <dgm:cxn modelId="{05BE259F-0C56-4ABF-BF1D-7FD1D763BC78}" type="presParOf" srcId="{95A333F5-A6BE-4557-BA7F-4BCAC6DA5A75}" destId="{0550EC32-BC64-45E8-B5BD-271195066485}" srcOrd="0" destOrd="0" presId="urn:microsoft.com/office/officeart/2005/8/layout/process2"/>
    <dgm:cxn modelId="{6BFC2E32-04F9-4420-AED8-E591A83B6CD5}" type="presParOf" srcId="{3E418B01-6497-4CA3-BAD6-ED042C476059}" destId="{4F98A939-5EFB-497F-8410-5A4485C61798}" srcOrd="2" destOrd="0" presId="urn:microsoft.com/office/officeart/2005/8/layout/process2"/>
    <dgm:cxn modelId="{5B8BFFED-1D05-4007-80A0-E2E9FC7FAA74}" type="presParOf" srcId="{3E418B01-6497-4CA3-BAD6-ED042C476059}" destId="{766AB40D-2E3C-44C7-86DC-A2D67292BF64}" srcOrd="3" destOrd="0" presId="urn:microsoft.com/office/officeart/2005/8/layout/process2"/>
    <dgm:cxn modelId="{B571C8DD-DB08-412A-8B8C-AA435AE01866}" type="presParOf" srcId="{766AB40D-2E3C-44C7-86DC-A2D67292BF64}" destId="{CB87419A-BB14-4307-B973-DE80156F04EA}" srcOrd="0" destOrd="0" presId="urn:microsoft.com/office/officeart/2005/8/layout/process2"/>
    <dgm:cxn modelId="{4C2965C8-62C0-4F59-BFE5-89AD00F23D58}" type="presParOf" srcId="{3E418B01-6497-4CA3-BAD6-ED042C476059}" destId="{082D4E4F-7130-467D-AEBB-DEADCF1DB7B4}" srcOrd="4" destOrd="0" presId="urn:microsoft.com/office/officeart/2005/8/layout/process2"/>
    <dgm:cxn modelId="{B02E806C-BD70-48D4-9118-200C1FB5B549}" type="presParOf" srcId="{3E418B01-6497-4CA3-BAD6-ED042C476059}" destId="{C7D1B586-C942-4CC7-B285-6AC12EDBCC56}" srcOrd="5" destOrd="0" presId="urn:microsoft.com/office/officeart/2005/8/layout/process2"/>
    <dgm:cxn modelId="{BB572F1D-AB2B-4F0B-8C16-5533528CE8CD}" type="presParOf" srcId="{C7D1B586-C942-4CC7-B285-6AC12EDBCC56}" destId="{C4CEC397-93F7-4757-BC63-95B70CAA9F7B}" srcOrd="0" destOrd="0" presId="urn:microsoft.com/office/officeart/2005/8/layout/process2"/>
    <dgm:cxn modelId="{51730FA8-9BC3-4837-B630-8135A1B61F50}" type="presParOf" srcId="{3E418B01-6497-4CA3-BAD6-ED042C476059}" destId="{8FA9B5D4-DC9B-401E-89C1-79448D71EF04}" srcOrd="6" destOrd="0" presId="urn:microsoft.com/office/officeart/2005/8/layout/process2"/>
    <dgm:cxn modelId="{B4D565F9-112D-481A-8439-95C40F6170FF}" type="presParOf" srcId="{3E418B01-6497-4CA3-BAD6-ED042C476059}" destId="{1DB4F208-0680-4E97-BE36-FE7FC906F1CF}" srcOrd="7" destOrd="0" presId="urn:microsoft.com/office/officeart/2005/8/layout/process2"/>
    <dgm:cxn modelId="{1B90712D-6B0B-4B36-87C0-9234763BFE14}" type="presParOf" srcId="{1DB4F208-0680-4E97-BE36-FE7FC906F1CF}" destId="{1DD2D1AC-7830-4164-91E8-1BA27AD0CB9D}" srcOrd="0" destOrd="0" presId="urn:microsoft.com/office/officeart/2005/8/layout/process2"/>
    <dgm:cxn modelId="{D8B6FD57-FCF0-471E-83FE-BB5A95FD94DB}" type="presParOf" srcId="{3E418B01-6497-4CA3-BAD6-ED042C476059}" destId="{028CD3EF-DEEF-4657-8D3F-57E8B22C1A40}" srcOrd="8"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C68ECE-1D7D-4498-B3E7-AFBA04D13F18}"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zh-TW" altLang="en-US"/>
        </a:p>
      </dgm:t>
    </dgm:pt>
    <dgm:pt modelId="{AF0B4FD8-922F-464F-9C5C-05F7D766B4AC}">
      <dgm:prSet phldrT="[文字]"/>
      <dgm:spPr/>
      <dgm:t>
        <a:bodyPr/>
        <a:lstStyle/>
        <a:p>
          <a:r>
            <a:rPr lang="zh-TW" dirty="0" smtClean="0">
              <a:latin typeface="標楷體" pitchFamily="65" charset="-120"/>
              <a:ea typeface="標楷體" pitchFamily="65" charset="-120"/>
            </a:rPr>
            <a:t>提升小額投資之便利性</a:t>
          </a:r>
          <a:endParaRPr lang="zh-TW" altLang="en-US" dirty="0">
            <a:latin typeface="標楷體" pitchFamily="65" charset="-120"/>
            <a:ea typeface="標楷體" pitchFamily="65" charset="-120"/>
          </a:endParaRPr>
        </a:p>
      </dgm:t>
    </dgm:pt>
    <dgm:pt modelId="{9EF1F3EF-F6FD-41C4-B583-3FF9EE74F748}" type="parTrans" cxnId="{CBC4FCC4-60B8-45CB-BBF7-800B33275BD7}">
      <dgm:prSet/>
      <dgm:spPr/>
      <dgm:t>
        <a:bodyPr/>
        <a:lstStyle/>
        <a:p>
          <a:endParaRPr lang="zh-TW" altLang="en-US">
            <a:latin typeface="標楷體" pitchFamily="65" charset="-120"/>
            <a:ea typeface="標楷體" pitchFamily="65" charset="-120"/>
          </a:endParaRPr>
        </a:p>
      </dgm:t>
    </dgm:pt>
    <dgm:pt modelId="{1549BEC7-3ED5-486D-A103-D8369A79CC84}" type="sibTrans" cxnId="{CBC4FCC4-60B8-45CB-BBF7-800B33275BD7}">
      <dgm:prSet/>
      <dgm:spPr/>
      <dgm:t>
        <a:bodyPr/>
        <a:lstStyle/>
        <a:p>
          <a:endParaRPr lang="zh-TW" altLang="en-US">
            <a:latin typeface="標楷體" pitchFamily="65" charset="-120"/>
            <a:ea typeface="標楷體" pitchFamily="65" charset="-120"/>
          </a:endParaRPr>
        </a:p>
      </dgm:t>
    </dgm:pt>
    <dgm:pt modelId="{49FAA80D-4B41-4168-B18B-FAA1B19EBA61}">
      <dgm:prSet phldrT="[文字]"/>
      <dgm:spPr/>
      <dgm:t>
        <a:bodyPr/>
        <a:lstStyle/>
        <a:p>
          <a:r>
            <a:rPr lang="zh-TW" dirty="0" smtClean="0">
              <a:latin typeface="標楷體" pitchFamily="65" charset="-120"/>
              <a:ea typeface="標楷體" pitchFamily="65" charset="-120"/>
            </a:rPr>
            <a:t>分散投資風險</a:t>
          </a:r>
          <a:endParaRPr lang="zh-TW" altLang="en-US" dirty="0">
            <a:latin typeface="標楷體" pitchFamily="65" charset="-120"/>
            <a:ea typeface="標楷體" pitchFamily="65" charset="-120"/>
          </a:endParaRPr>
        </a:p>
      </dgm:t>
    </dgm:pt>
    <dgm:pt modelId="{76AC371F-7107-4510-99B4-634488CB49BE}" type="parTrans" cxnId="{9FDE4ECB-CD58-4248-8D77-30954E718433}">
      <dgm:prSet/>
      <dgm:spPr/>
      <dgm:t>
        <a:bodyPr/>
        <a:lstStyle/>
        <a:p>
          <a:endParaRPr lang="zh-TW" altLang="en-US">
            <a:latin typeface="標楷體" pitchFamily="65" charset="-120"/>
            <a:ea typeface="標楷體" pitchFamily="65" charset="-120"/>
          </a:endParaRPr>
        </a:p>
      </dgm:t>
    </dgm:pt>
    <dgm:pt modelId="{3B4DEC2C-A957-4B94-898D-8DA3A077C438}" type="sibTrans" cxnId="{9FDE4ECB-CD58-4248-8D77-30954E718433}">
      <dgm:prSet/>
      <dgm:spPr/>
      <dgm:t>
        <a:bodyPr/>
        <a:lstStyle/>
        <a:p>
          <a:endParaRPr lang="zh-TW" altLang="en-US">
            <a:latin typeface="標楷體" pitchFamily="65" charset="-120"/>
            <a:ea typeface="標楷體" pitchFamily="65" charset="-120"/>
          </a:endParaRPr>
        </a:p>
      </dgm:t>
    </dgm:pt>
    <dgm:pt modelId="{6B07E8B3-EB2B-4D56-8E44-E697E5922CD1}">
      <dgm:prSet phldrT="[文字]"/>
      <dgm:spPr/>
      <dgm:t>
        <a:bodyPr/>
        <a:lstStyle/>
        <a:p>
          <a:r>
            <a:rPr lang="zh-TW" dirty="0" smtClean="0">
              <a:latin typeface="標楷體" pitchFamily="65" charset="-120"/>
              <a:ea typeface="標楷體" pitchFamily="65" charset="-120"/>
            </a:rPr>
            <a:t>不必考慮進場時點，免花費在投資判斷的心力追求較穩健的長期獲利</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dgm:t>
    </dgm:pt>
    <dgm:pt modelId="{216033EB-B6DF-4891-842C-13268773800D}" type="parTrans" cxnId="{4FB558C3-7A5D-405F-BC03-BACEFD941A23}">
      <dgm:prSet/>
      <dgm:spPr/>
      <dgm:t>
        <a:bodyPr/>
        <a:lstStyle/>
        <a:p>
          <a:endParaRPr lang="zh-TW" altLang="en-US">
            <a:latin typeface="標楷體" pitchFamily="65" charset="-120"/>
            <a:ea typeface="標楷體" pitchFamily="65" charset="-120"/>
          </a:endParaRPr>
        </a:p>
      </dgm:t>
    </dgm:pt>
    <dgm:pt modelId="{7BAE1BAC-66B9-4DCD-9A25-D0059FE96B37}" type="sibTrans" cxnId="{4FB558C3-7A5D-405F-BC03-BACEFD941A23}">
      <dgm:prSet/>
      <dgm:spPr/>
      <dgm:t>
        <a:bodyPr/>
        <a:lstStyle/>
        <a:p>
          <a:endParaRPr lang="zh-TW" altLang="en-US">
            <a:latin typeface="標楷體" pitchFamily="65" charset="-120"/>
            <a:ea typeface="標楷體" pitchFamily="65" charset="-120"/>
          </a:endParaRPr>
        </a:p>
      </dgm:t>
    </dgm:pt>
    <dgm:pt modelId="{D7A336D6-C389-47D8-B6B1-430DDBFB6BA7}">
      <dgm:prSet phldrT="[文字]"/>
      <dgm:spPr/>
      <dgm:t>
        <a:bodyPr/>
        <a:lstStyle/>
        <a:p>
          <a:r>
            <a:rPr lang="zh-TW" dirty="0" smtClean="0">
              <a:latin typeface="標楷體" pitchFamily="65" charset="-120"/>
              <a:ea typeface="標楷體" pitchFamily="65" charset="-120"/>
            </a:rPr>
            <a:t>培養投資理財之概念及習慣。</a:t>
          </a:r>
          <a:endParaRPr lang="zh-TW" altLang="en-US" dirty="0">
            <a:latin typeface="標楷體" pitchFamily="65" charset="-120"/>
            <a:ea typeface="標楷體" pitchFamily="65" charset="-120"/>
          </a:endParaRPr>
        </a:p>
      </dgm:t>
    </dgm:pt>
    <dgm:pt modelId="{58329FC8-6849-42E7-803D-7F6A59E9385E}" type="parTrans" cxnId="{D4966C71-5B89-4E13-A865-CD315B6E0868}">
      <dgm:prSet/>
      <dgm:spPr/>
      <dgm:t>
        <a:bodyPr/>
        <a:lstStyle/>
        <a:p>
          <a:endParaRPr lang="zh-TW" altLang="en-US">
            <a:latin typeface="標楷體" pitchFamily="65" charset="-120"/>
            <a:ea typeface="標楷體" pitchFamily="65" charset="-120"/>
          </a:endParaRPr>
        </a:p>
      </dgm:t>
    </dgm:pt>
    <dgm:pt modelId="{4E8551AA-CABD-490D-99BB-B776B3FADA1A}" type="sibTrans" cxnId="{D4966C71-5B89-4E13-A865-CD315B6E0868}">
      <dgm:prSet/>
      <dgm:spPr/>
      <dgm:t>
        <a:bodyPr/>
        <a:lstStyle/>
        <a:p>
          <a:endParaRPr lang="zh-TW" altLang="en-US">
            <a:latin typeface="標楷體" pitchFamily="65" charset="-120"/>
            <a:ea typeface="標楷體" pitchFamily="65" charset="-120"/>
          </a:endParaRPr>
        </a:p>
      </dgm:t>
    </dgm:pt>
    <dgm:pt modelId="{E1DA30E9-4621-4C3C-B2F8-F83028992F3B}">
      <dgm:prSet phldrT="[文字]"/>
      <dgm:spPr/>
      <dgm:t>
        <a:bodyPr/>
        <a:lstStyle/>
        <a:p>
          <a:r>
            <a:rPr lang="zh-TW" dirty="0" smtClean="0">
              <a:latin typeface="標楷體" pitchFamily="65" charset="-120"/>
              <a:ea typeface="標楷體" pitchFamily="65" charset="-120"/>
            </a:rPr>
            <a:t>提供投資人除定期存款或買基金外另一種儲蓄之方式</a:t>
          </a:r>
          <a:endParaRPr lang="zh-TW" altLang="en-US" dirty="0">
            <a:latin typeface="標楷體" pitchFamily="65" charset="-120"/>
            <a:ea typeface="標楷體" pitchFamily="65" charset="-120"/>
          </a:endParaRPr>
        </a:p>
      </dgm:t>
    </dgm:pt>
    <dgm:pt modelId="{360B7F23-85F5-4434-A2FE-23333B08B266}" type="parTrans" cxnId="{CDA27461-747F-4672-9960-03C31FC81F2E}">
      <dgm:prSet/>
      <dgm:spPr/>
      <dgm:t>
        <a:bodyPr/>
        <a:lstStyle/>
        <a:p>
          <a:endParaRPr lang="zh-TW" altLang="en-US">
            <a:latin typeface="標楷體" pitchFamily="65" charset="-120"/>
            <a:ea typeface="標楷體" pitchFamily="65" charset="-120"/>
          </a:endParaRPr>
        </a:p>
      </dgm:t>
    </dgm:pt>
    <dgm:pt modelId="{442826E6-00E2-4A98-8377-245D189ADEE9}" type="sibTrans" cxnId="{CDA27461-747F-4672-9960-03C31FC81F2E}">
      <dgm:prSet/>
      <dgm:spPr/>
      <dgm:t>
        <a:bodyPr/>
        <a:lstStyle/>
        <a:p>
          <a:endParaRPr lang="zh-TW" altLang="en-US">
            <a:latin typeface="標楷體" pitchFamily="65" charset="-120"/>
            <a:ea typeface="標楷體" pitchFamily="65" charset="-120"/>
          </a:endParaRPr>
        </a:p>
      </dgm:t>
    </dgm:pt>
    <dgm:pt modelId="{063B0C4A-8032-40F7-A3EA-263F259FA056}">
      <dgm:prSet phldrT="[文字]"/>
      <dgm:spPr/>
      <dgm:t>
        <a:bodyPr/>
        <a:lstStyle/>
        <a:p>
          <a:r>
            <a:rPr lang="zh-TW" dirty="0" smtClean="0">
              <a:latin typeface="標楷體" pitchFamily="65" charset="-120"/>
              <a:ea typeface="標楷體" pitchFamily="65" charset="-120"/>
            </a:rPr>
            <a:t>小額投資人與學生族群得以每月固定小金額方式參與投資股票及</a:t>
          </a:r>
          <a:r>
            <a:rPr lang="en-US" dirty="0" smtClean="0">
              <a:latin typeface="標楷體" pitchFamily="65" charset="-120"/>
              <a:ea typeface="標楷體" pitchFamily="65" charset="-120"/>
            </a:rPr>
            <a:t>ETF</a:t>
          </a:r>
          <a:r>
            <a:rPr 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dgm:t>
    </dgm:pt>
    <dgm:pt modelId="{B0A9901D-8AF4-48C4-999F-54A646B027D5}" type="parTrans" cxnId="{AE4F07A4-87ED-41B1-A627-F982D6F32A5C}">
      <dgm:prSet/>
      <dgm:spPr/>
      <dgm:t>
        <a:bodyPr/>
        <a:lstStyle/>
        <a:p>
          <a:endParaRPr lang="zh-TW" altLang="en-US">
            <a:latin typeface="標楷體" pitchFamily="65" charset="-120"/>
            <a:ea typeface="標楷體" pitchFamily="65" charset="-120"/>
          </a:endParaRPr>
        </a:p>
      </dgm:t>
    </dgm:pt>
    <dgm:pt modelId="{68BAD1A6-97BE-4B3E-9A59-09441CB775E8}" type="sibTrans" cxnId="{AE4F07A4-87ED-41B1-A627-F982D6F32A5C}">
      <dgm:prSet/>
      <dgm:spPr/>
      <dgm:t>
        <a:bodyPr/>
        <a:lstStyle/>
        <a:p>
          <a:endParaRPr lang="zh-TW" altLang="en-US">
            <a:latin typeface="標楷體" pitchFamily="65" charset="-120"/>
            <a:ea typeface="標楷體" pitchFamily="65" charset="-120"/>
          </a:endParaRPr>
        </a:p>
      </dgm:t>
    </dgm:pt>
    <dgm:pt modelId="{8D5B6775-7C0F-40E5-9D43-CE6233664F3C}" type="pres">
      <dgm:prSet presAssocID="{06C68ECE-1D7D-4498-B3E7-AFBA04D13F18}" presName="Name0" presStyleCnt="0">
        <dgm:presLayoutVars>
          <dgm:dir/>
          <dgm:resizeHandles val="exact"/>
        </dgm:presLayoutVars>
      </dgm:prSet>
      <dgm:spPr/>
      <dgm:t>
        <a:bodyPr/>
        <a:lstStyle/>
        <a:p>
          <a:endParaRPr lang="zh-TW" altLang="en-US"/>
        </a:p>
      </dgm:t>
    </dgm:pt>
    <dgm:pt modelId="{32D59633-1C86-4CF9-9346-9FE6E44C1FF5}" type="pres">
      <dgm:prSet presAssocID="{06C68ECE-1D7D-4498-B3E7-AFBA04D13F18}" presName="fgShape" presStyleLbl="fgShp" presStyleIdx="0" presStyleCnt="1" custScaleX="106247" custScaleY="144444"/>
      <dgm:spPr/>
    </dgm:pt>
    <dgm:pt modelId="{D73B4B78-1DDE-4DE6-A63B-A54C1031D3A5}" type="pres">
      <dgm:prSet presAssocID="{06C68ECE-1D7D-4498-B3E7-AFBA04D13F18}" presName="linComp" presStyleCnt="0"/>
      <dgm:spPr/>
    </dgm:pt>
    <dgm:pt modelId="{B7013D91-1F47-4F8C-9A2E-6DC89DBF6F56}" type="pres">
      <dgm:prSet presAssocID="{AF0B4FD8-922F-464F-9C5C-05F7D766B4AC}" presName="compNode" presStyleCnt="0"/>
      <dgm:spPr/>
    </dgm:pt>
    <dgm:pt modelId="{24009EDF-060D-4851-8130-92ABDB6CC0D8}" type="pres">
      <dgm:prSet presAssocID="{AF0B4FD8-922F-464F-9C5C-05F7D766B4AC}" presName="bkgdShape" presStyleLbl="node1" presStyleIdx="0" presStyleCnt="3"/>
      <dgm:spPr/>
      <dgm:t>
        <a:bodyPr/>
        <a:lstStyle/>
        <a:p>
          <a:endParaRPr lang="zh-TW" altLang="en-US"/>
        </a:p>
      </dgm:t>
    </dgm:pt>
    <dgm:pt modelId="{F1236C00-3267-4CED-AA9F-1FD35C25EB4E}" type="pres">
      <dgm:prSet presAssocID="{AF0B4FD8-922F-464F-9C5C-05F7D766B4AC}" presName="nodeTx" presStyleLbl="node1" presStyleIdx="0" presStyleCnt="3">
        <dgm:presLayoutVars>
          <dgm:bulletEnabled val="1"/>
        </dgm:presLayoutVars>
      </dgm:prSet>
      <dgm:spPr/>
      <dgm:t>
        <a:bodyPr/>
        <a:lstStyle/>
        <a:p>
          <a:endParaRPr lang="zh-TW" altLang="en-US"/>
        </a:p>
      </dgm:t>
    </dgm:pt>
    <dgm:pt modelId="{5ABA85DC-5E69-4CDB-9AA4-93CC79472DB3}" type="pres">
      <dgm:prSet presAssocID="{AF0B4FD8-922F-464F-9C5C-05F7D766B4AC}" presName="invisiNode" presStyleLbl="node1" presStyleIdx="0" presStyleCnt="3"/>
      <dgm:spPr/>
    </dgm:pt>
    <dgm:pt modelId="{72BC43F2-6B31-48B4-B779-3492DBE911BA}" type="pres">
      <dgm:prSet presAssocID="{AF0B4FD8-922F-464F-9C5C-05F7D766B4AC}" presName="imagNode" presStyleLbl="fgImgPlace1" presStyleIdx="0" presStyleCnt="3"/>
      <dgm:spPr>
        <a:blipFill rotWithShape="0">
          <a:blip xmlns:r="http://schemas.openxmlformats.org/officeDocument/2006/relationships" r:embed="rId1"/>
          <a:stretch>
            <a:fillRect/>
          </a:stretch>
        </a:blipFill>
      </dgm:spPr>
    </dgm:pt>
    <dgm:pt modelId="{841AA583-03EA-4223-AD5F-B2E7A7CE0463}" type="pres">
      <dgm:prSet presAssocID="{1549BEC7-3ED5-486D-A103-D8369A79CC84}" presName="sibTrans" presStyleLbl="sibTrans2D1" presStyleIdx="0" presStyleCnt="0"/>
      <dgm:spPr/>
      <dgm:t>
        <a:bodyPr/>
        <a:lstStyle/>
        <a:p>
          <a:endParaRPr lang="zh-TW" altLang="en-US"/>
        </a:p>
      </dgm:t>
    </dgm:pt>
    <dgm:pt modelId="{3A0505D4-3F60-43EE-8402-D2470D48C644}" type="pres">
      <dgm:prSet presAssocID="{49FAA80D-4B41-4168-B18B-FAA1B19EBA61}" presName="compNode" presStyleCnt="0"/>
      <dgm:spPr/>
    </dgm:pt>
    <dgm:pt modelId="{D789BDDF-A2B8-4FE4-9315-5BEB1DF07E61}" type="pres">
      <dgm:prSet presAssocID="{49FAA80D-4B41-4168-B18B-FAA1B19EBA61}" presName="bkgdShape" presStyleLbl="node1" presStyleIdx="1" presStyleCnt="3" custLinFactNeighborX="-1278" custLinFactNeighborY="4366"/>
      <dgm:spPr/>
      <dgm:t>
        <a:bodyPr/>
        <a:lstStyle/>
        <a:p>
          <a:endParaRPr lang="zh-TW" altLang="en-US"/>
        </a:p>
      </dgm:t>
    </dgm:pt>
    <dgm:pt modelId="{85ED92C8-B71B-410B-B11D-2A16CEEE1ADB}" type="pres">
      <dgm:prSet presAssocID="{49FAA80D-4B41-4168-B18B-FAA1B19EBA61}" presName="nodeTx" presStyleLbl="node1" presStyleIdx="1" presStyleCnt="3">
        <dgm:presLayoutVars>
          <dgm:bulletEnabled val="1"/>
        </dgm:presLayoutVars>
      </dgm:prSet>
      <dgm:spPr/>
      <dgm:t>
        <a:bodyPr/>
        <a:lstStyle/>
        <a:p>
          <a:endParaRPr lang="zh-TW" altLang="en-US"/>
        </a:p>
      </dgm:t>
    </dgm:pt>
    <dgm:pt modelId="{0DE7D99A-2AE3-4C70-AC81-CEAEF641549D}" type="pres">
      <dgm:prSet presAssocID="{49FAA80D-4B41-4168-B18B-FAA1B19EBA61}" presName="invisiNode" presStyleLbl="node1" presStyleIdx="1" presStyleCnt="3"/>
      <dgm:spPr/>
    </dgm:pt>
    <dgm:pt modelId="{7136253C-81B7-4273-9374-C9539391D55A}" type="pres">
      <dgm:prSet presAssocID="{49FAA80D-4B41-4168-B18B-FAA1B19EBA61}" presName="imagNode" presStyleLbl="fgImgPlace1" presStyleIdx="1" presStyleCnt="3"/>
      <dgm:spPr>
        <a:blipFill rotWithShape="0">
          <a:blip xmlns:r="http://schemas.openxmlformats.org/officeDocument/2006/relationships" r:embed="rId2"/>
          <a:stretch>
            <a:fillRect/>
          </a:stretch>
        </a:blipFill>
      </dgm:spPr>
    </dgm:pt>
    <dgm:pt modelId="{F61E1EAF-D3C4-412A-BA36-A698B0860DC2}" type="pres">
      <dgm:prSet presAssocID="{3B4DEC2C-A957-4B94-898D-8DA3A077C438}" presName="sibTrans" presStyleLbl="sibTrans2D1" presStyleIdx="0" presStyleCnt="0"/>
      <dgm:spPr/>
      <dgm:t>
        <a:bodyPr/>
        <a:lstStyle/>
        <a:p>
          <a:endParaRPr lang="zh-TW" altLang="en-US"/>
        </a:p>
      </dgm:t>
    </dgm:pt>
    <dgm:pt modelId="{F6BEF0AE-5BF8-4D57-B56A-165E1B69F886}" type="pres">
      <dgm:prSet presAssocID="{D7A336D6-C389-47D8-B6B1-430DDBFB6BA7}" presName="compNode" presStyleCnt="0"/>
      <dgm:spPr/>
    </dgm:pt>
    <dgm:pt modelId="{37E9BD49-02EA-4486-9C86-34D64575D60C}" type="pres">
      <dgm:prSet presAssocID="{D7A336D6-C389-47D8-B6B1-430DDBFB6BA7}" presName="bkgdShape" presStyleLbl="node1" presStyleIdx="2" presStyleCnt="3"/>
      <dgm:spPr/>
      <dgm:t>
        <a:bodyPr/>
        <a:lstStyle/>
        <a:p>
          <a:endParaRPr lang="zh-TW" altLang="en-US"/>
        </a:p>
      </dgm:t>
    </dgm:pt>
    <dgm:pt modelId="{FF701CEA-96DB-498F-8EA4-BE2A6096BECE}" type="pres">
      <dgm:prSet presAssocID="{D7A336D6-C389-47D8-B6B1-430DDBFB6BA7}" presName="nodeTx" presStyleLbl="node1" presStyleIdx="2" presStyleCnt="3">
        <dgm:presLayoutVars>
          <dgm:bulletEnabled val="1"/>
        </dgm:presLayoutVars>
      </dgm:prSet>
      <dgm:spPr/>
      <dgm:t>
        <a:bodyPr/>
        <a:lstStyle/>
        <a:p>
          <a:endParaRPr lang="zh-TW" altLang="en-US"/>
        </a:p>
      </dgm:t>
    </dgm:pt>
    <dgm:pt modelId="{6A0BC8CB-90AB-4E10-8ADE-170C9383EEDD}" type="pres">
      <dgm:prSet presAssocID="{D7A336D6-C389-47D8-B6B1-430DDBFB6BA7}" presName="invisiNode" presStyleLbl="node1" presStyleIdx="2" presStyleCnt="3"/>
      <dgm:spPr/>
    </dgm:pt>
    <dgm:pt modelId="{5EFF1BC4-72DA-42AB-B3DE-D1DA43045DF5}" type="pres">
      <dgm:prSet presAssocID="{D7A336D6-C389-47D8-B6B1-430DDBFB6BA7}" presName="imagNode" presStyleLbl="fgImgPlace1" presStyleIdx="2" presStyleCnt="3"/>
      <dgm:spPr>
        <a:blipFill rotWithShape="0">
          <a:blip xmlns:r="http://schemas.openxmlformats.org/officeDocument/2006/relationships" r:embed="rId3"/>
          <a:stretch>
            <a:fillRect/>
          </a:stretch>
        </a:blipFill>
      </dgm:spPr>
    </dgm:pt>
  </dgm:ptLst>
  <dgm:cxnLst>
    <dgm:cxn modelId="{4B27CE8C-51F8-4349-8C82-432FC333BAF2}" type="presOf" srcId="{AF0B4FD8-922F-464F-9C5C-05F7D766B4AC}" destId="{24009EDF-060D-4851-8130-92ABDB6CC0D8}" srcOrd="0" destOrd="0" presId="urn:microsoft.com/office/officeart/2005/8/layout/hList7"/>
    <dgm:cxn modelId="{06C7F3D1-8DD4-4B8B-A866-B551369785DE}" type="presOf" srcId="{D7A336D6-C389-47D8-B6B1-430DDBFB6BA7}" destId="{37E9BD49-02EA-4486-9C86-34D64575D60C}" srcOrd="0" destOrd="0" presId="urn:microsoft.com/office/officeart/2005/8/layout/hList7"/>
    <dgm:cxn modelId="{DC907499-214C-4CCB-955C-86E404697679}" type="presOf" srcId="{D7A336D6-C389-47D8-B6B1-430DDBFB6BA7}" destId="{FF701CEA-96DB-498F-8EA4-BE2A6096BECE}" srcOrd="1" destOrd="0" presId="urn:microsoft.com/office/officeart/2005/8/layout/hList7"/>
    <dgm:cxn modelId="{F8F23065-A4BF-472E-A6BA-140D62841C99}" type="presOf" srcId="{AF0B4FD8-922F-464F-9C5C-05F7D766B4AC}" destId="{F1236C00-3267-4CED-AA9F-1FD35C25EB4E}" srcOrd="1" destOrd="0" presId="urn:microsoft.com/office/officeart/2005/8/layout/hList7"/>
    <dgm:cxn modelId="{E7E5EE15-CAE1-492C-B58A-26E866E17E19}" type="presOf" srcId="{3B4DEC2C-A957-4B94-898D-8DA3A077C438}" destId="{F61E1EAF-D3C4-412A-BA36-A698B0860DC2}" srcOrd="0" destOrd="0" presId="urn:microsoft.com/office/officeart/2005/8/layout/hList7"/>
    <dgm:cxn modelId="{AE4F07A4-87ED-41B1-A627-F982D6F32A5C}" srcId="{AF0B4FD8-922F-464F-9C5C-05F7D766B4AC}" destId="{063B0C4A-8032-40F7-A3EA-263F259FA056}" srcOrd="0" destOrd="0" parTransId="{B0A9901D-8AF4-48C4-999F-54A646B027D5}" sibTransId="{68BAD1A6-97BE-4B3E-9A59-09441CB775E8}"/>
    <dgm:cxn modelId="{A4682F09-0BD4-4C15-BBB7-42EFA394257B}" type="presOf" srcId="{E1DA30E9-4621-4C3C-B2F8-F83028992F3B}" destId="{FF701CEA-96DB-498F-8EA4-BE2A6096BECE}" srcOrd="1" destOrd="1" presId="urn:microsoft.com/office/officeart/2005/8/layout/hList7"/>
    <dgm:cxn modelId="{FA9DD0FF-980B-47DF-ACE4-8477C10255E1}" type="presOf" srcId="{06C68ECE-1D7D-4498-B3E7-AFBA04D13F18}" destId="{8D5B6775-7C0F-40E5-9D43-CE6233664F3C}" srcOrd="0" destOrd="0" presId="urn:microsoft.com/office/officeart/2005/8/layout/hList7"/>
    <dgm:cxn modelId="{B1BA8EF9-B4F9-4129-B189-DDBCACBDF022}" type="presOf" srcId="{49FAA80D-4B41-4168-B18B-FAA1B19EBA61}" destId="{85ED92C8-B71B-410B-B11D-2A16CEEE1ADB}" srcOrd="1" destOrd="0" presId="urn:microsoft.com/office/officeart/2005/8/layout/hList7"/>
    <dgm:cxn modelId="{C085C5D0-F3BC-4519-B4FF-1FF54D226E99}" type="presOf" srcId="{1549BEC7-3ED5-486D-A103-D8369A79CC84}" destId="{841AA583-03EA-4223-AD5F-B2E7A7CE0463}" srcOrd="0" destOrd="0" presId="urn:microsoft.com/office/officeart/2005/8/layout/hList7"/>
    <dgm:cxn modelId="{9FDE4ECB-CD58-4248-8D77-30954E718433}" srcId="{06C68ECE-1D7D-4498-B3E7-AFBA04D13F18}" destId="{49FAA80D-4B41-4168-B18B-FAA1B19EBA61}" srcOrd="1" destOrd="0" parTransId="{76AC371F-7107-4510-99B4-634488CB49BE}" sibTransId="{3B4DEC2C-A957-4B94-898D-8DA3A077C438}"/>
    <dgm:cxn modelId="{9C66FF44-B143-4685-B93D-E38A077E7653}" type="presOf" srcId="{E1DA30E9-4621-4C3C-B2F8-F83028992F3B}" destId="{37E9BD49-02EA-4486-9C86-34D64575D60C}" srcOrd="0" destOrd="1" presId="urn:microsoft.com/office/officeart/2005/8/layout/hList7"/>
    <dgm:cxn modelId="{4FB558C3-7A5D-405F-BC03-BACEFD941A23}" srcId="{49FAA80D-4B41-4168-B18B-FAA1B19EBA61}" destId="{6B07E8B3-EB2B-4D56-8E44-E697E5922CD1}" srcOrd="0" destOrd="0" parTransId="{216033EB-B6DF-4891-842C-13268773800D}" sibTransId="{7BAE1BAC-66B9-4DCD-9A25-D0059FE96B37}"/>
    <dgm:cxn modelId="{CBC4FCC4-60B8-45CB-BBF7-800B33275BD7}" srcId="{06C68ECE-1D7D-4498-B3E7-AFBA04D13F18}" destId="{AF0B4FD8-922F-464F-9C5C-05F7D766B4AC}" srcOrd="0" destOrd="0" parTransId="{9EF1F3EF-F6FD-41C4-B583-3FF9EE74F748}" sibTransId="{1549BEC7-3ED5-486D-A103-D8369A79CC84}"/>
    <dgm:cxn modelId="{95B5FEF5-EFF5-4CD2-B0A0-2B6130E47726}" type="presOf" srcId="{6B07E8B3-EB2B-4D56-8E44-E697E5922CD1}" destId="{85ED92C8-B71B-410B-B11D-2A16CEEE1ADB}" srcOrd="1" destOrd="1" presId="urn:microsoft.com/office/officeart/2005/8/layout/hList7"/>
    <dgm:cxn modelId="{D4966C71-5B89-4E13-A865-CD315B6E0868}" srcId="{06C68ECE-1D7D-4498-B3E7-AFBA04D13F18}" destId="{D7A336D6-C389-47D8-B6B1-430DDBFB6BA7}" srcOrd="2" destOrd="0" parTransId="{58329FC8-6849-42E7-803D-7F6A59E9385E}" sibTransId="{4E8551AA-CABD-490D-99BB-B776B3FADA1A}"/>
    <dgm:cxn modelId="{81BCC8FB-45E9-4D8F-806A-E13FF345334E}" type="presOf" srcId="{49FAA80D-4B41-4168-B18B-FAA1B19EBA61}" destId="{D789BDDF-A2B8-4FE4-9315-5BEB1DF07E61}" srcOrd="0" destOrd="0" presId="urn:microsoft.com/office/officeart/2005/8/layout/hList7"/>
    <dgm:cxn modelId="{CDA27461-747F-4672-9960-03C31FC81F2E}" srcId="{D7A336D6-C389-47D8-B6B1-430DDBFB6BA7}" destId="{E1DA30E9-4621-4C3C-B2F8-F83028992F3B}" srcOrd="0" destOrd="0" parTransId="{360B7F23-85F5-4434-A2FE-23333B08B266}" sibTransId="{442826E6-00E2-4A98-8377-245D189ADEE9}"/>
    <dgm:cxn modelId="{22CF6E4C-F2B4-4EC6-B12E-282313CC791F}" type="presOf" srcId="{063B0C4A-8032-40F7-A3EA-263F259FA056}" destId="{24009EDF-060D-4851-8130-92ABDB6CC0D8}" srcOrd="0" destOrd="1" presId="urn:microsoft.com/office/officeart/2005/8/layout/hList7"/>
    <dgm:cxn modelId="{A2A223A3-31F7-4715-BE72-8B632C16EB25}" type="presOf" srcId="{063B0C4A-8032-40F7-A3EA-263F259FA056}" destId="{F1236C00-3267-4CED-AA9F-1FD35C25EB4E}" srcOrd="1" destOrd="1" presId="urn:microsoft.com/office/officeart/2005/8/layout/hList7"/>
    <dgm:cxn modelId="{7033564B-9C48-4C78-A5C7-72597464AD76}" type="presOf" srcId="{6B07E8B3-EB2B-4D56-8E44-E697E5922CD1}" destId="{D789BDDF-A2B8-4FE4-9315-5BEB1DF07E61}" srcOrd="0" destOrd="1" presId="urn:microsoft.com/office/officeart/2005/8/layout/hList7"/>
    <dgm:cxn modelId="{E727A350-CCE8-4AAE-A55C-A41ABC5E632F}" type="presParOf" srcId="{8D5B6775-7C0F-40E5-9D43-CE6233664F3C}" destId="{32D59633-1C86-4CF9-9346-9FE6E44C1FF5}" srcOrd="0" destOrd="0" presId="urn:microsoft.com/office/officeart/2005/8/layout/hList7"/>
    <dgm:cxn modelId="{E3C2CE83-1BD0-410B-A878-B7BDABE90C49}" type="presParOf" srcId="{8D5B6775-7C0F-40E5-9D43-CE6233664F3C}" destId="{D73B4B78-1DDE-4DE6-A63B-A54C1031D3A5}" srcOrd="1" destOrd="0" presId="urn:microsoft.com/office/officeart/2005/8/layout/hList7"/>
    <dgm:cxn modelId="{49A66CE1-33A6-438D-B057-8B0A3A0A6C3D}" type="presParOf" srcId="{D73B4B78-1DDE-4DE6-A63B-A54C1031D3A5}" destId="{B7013D91-1F47-4F8C-9A2E-6DC89DBF6F56}" srcOrd="0" destOrd="0" presId="urn:microsoft.com/office/officeart/2005/8/layout/hList7"/>
    <dgm:cxn modelId="{5153B9FB-21F4-47A1-B569-7482288A4FCC}" type="presParOf" srcId="{B7013D91-1F47-4F8C-9A2E-6DC89DBF6F56}" destId="{24009EDF-060D-4851-8130-92ABDB6CC0D8}" srcOrd="0" destOrd="0" presId="urn:microsoft.com/office/officeart/2005/8/layout/hList7"/>
    <dgm:cxn modelId="{BEC98001-9E4C-4B86-897C-7F840782913C}" type="presParOf" srcId="{B7013D91-1F47-4F8C-9A2E-6DC89DBF6F56}" destId="{F1236C00-3267-4CED-AA9F-1FD35C25EB4E}" srcOrd="1" destOrd="0" presId="urn:microsoft.com/office/officeart/2005/8/layout/hList7"/>
    <dgm:cxn modelId="{49D7B1F7-8173-4971-9E0E-828BCBF95369}" type="presParOf" srcId="{B7013D91-1F47-4F8C-9A2E-6DC89DBF6F56}" destId="{5ABA85DC-5E69-4CDB-9AA4-93CC79472DB3}" srcOrd="2" destOrd="0" presId="urn:microsoft.com/office/officeart/2005/8/layout/hList7"/>
    <dgm:cxn modelId="{846162E5-D0F1-448D-BDC9-5B5B2733D6C1}" type="presParOf" srcId="{B7013D91-1F47-4F8C-9A2E-6DC89DBF6F56}" destId="{72BC43F2-6B31-48B4-B779-3492DBE911BA}" srcOrd="3" destOrd="0" presId="urn:microsoft.com/office/officeart/2005/8/layout/hList7"/>
    <dgm:cxn modelId="{7589C277-9BC1-4CCF-9CFF-D3158289CAA2}" type="presParOf" srcId="{D73B4B78-1DDE-4DE6-A63B-A54C1031D3A5}" destId="{841AA583-03EA-4223-AD5F-B2E7A7CE0463}" srcOrd="1" destOrd="0" presId="urn:microsoft.com/office/officeart/2005/8/layout/hList7"/>
    <dgm:cxn modelId="{C772A803-69AB-476F-957B-4FA447F6AA50}" type="presParOf" srcId="{D73B4B78-1DDE-4DE6-A63B-A54C1031D3A5}" destId="{3A0505D4-3F60-43EE-8402-D2470D48C644}" srcOrd="2" destOrd="0" presId="urn:microsoft.com/office/officeart/2005/8/layout/hList7"/>
    <dgm:cxn modelId="{ECA7DC9B-58E3-495C-A6D6-0D13DCBB4717}" type="presParOf" srcId="{3A0505D4-3F60-43EE-8402-D2470D48C644}" destId="{D789BDDF-A2B8-4FE4-9315-5BEB1DF07E61}" srcOrd="0" destOrd="0" presId="urn:microsoft.com/office/officeart/2005/8/layout/hList7"/>
    <dgm:cxn modelId="{FE6B1165-EAFF-4344-AD7D-82EF98B0E2AB}" type="presParOf" srcId="{3A0505D4-3F60-43EE-8402-D2470D48C644}" destId="{85ED92C8-B71B-410B-B11D-2A16CEEE1ADB}" srcOrd="1" destOrd="0" presId="urn:microsoft.com/office/officeart/2005/8/layout/hList7"/>
    <dgm:cxn modelId="{6A1811F3-968C-4356-8F30-4CF2ADC98557}" type="presParOf" srcId="{3A0505D4-3F60-43EE-8402-D2470D48C644}" destId="{0DE7D99A-2AE3-4C70-AC81-CEAEF641549D}" srcOrd="2" destOrd="0" presId="urn:microsoft.com/office/officeart/2005/8/layout/hList7"/>
    <dgm:cxn modelId="{AB21E8B5-D956-491B-913F-0B80A4355E5C}" type="presParOf" srcId="{3A0505D4-3F60-43EE-8402-D2470D48C644}" destId="{7136253C-81B7-4273-9374-C9539391D55A}" srcOrd="3" destOrd="0" presId="urn:microsoft.com/office/officeart/2005/8/layout/hList7"/>
    <dgm:cxn modelId="{CADB333E-C4FC-4594-8F61-0417FD723D65}" type="presParOf" srcId="{D73B4B78-1DDE-4DE6-A63B-A54C1031D3A5}" destId="{F61E1EAF-D3C4-412A-BA36-A698B0860DC2}" srcOrd="3" destOrd="0" presId="urn:microsoft.com/office/officeart/2005/8/layout/hList7"/>
    <dgm:cxn modelId="{56085F1E-FCF6-4EC7-9B32-AFDCF4CCAB24}" type="presParOf" srcId="{D73B4B78-1DDE-4DE6-A63B-A54C1031D3A5}" destId="{F6BEF0AE-5BF8-4D57-B56A-165E1B69F886}" srcOrd="4" destOrd="0" presId="urn:microsoft.com/office/officeart/2005/8/layout/hList7"/>
    <dgm:cxn modelId="{459B9E03-88D1-44D9-A99B-9957B4F731D4}" type="presParOf" srcId="{F6BEF0AE-5BF8-4D57-B56A-165E1B69F886}" destId="{37E9BD49-02EA-4486-9C86-34D64575D60C}" srcOrd="0" destOrd="0" presId="urn:microsoft.com/office/officeart/2005/8/layout/hList7"/>
    <dgm:cxn modelId="{6FE848F9-728A-4578-8A0B-74B7DD6794CA}" type="presParOf" srcId="{F6BEF0AE-5BF8-4D57-B56A-165E1B69F886}" destId="{FF701CEA-96DB-498F-8EA4-BE2A6096BECE}" srcOrd="1" destOrd="0" presId="urn:microsoft.com/office/officeart/2005/8/layout/hList7"/>
    <dgm:cxn modelId="{329824EC-BBF7-42B4-AE65-CE87210E2F9B}" type="presParOf" srcId="{F6BEF0AE-5BF8-4D57-B56A-165E1B69F886}" destId="{6A0BC8CB-90AB-4E10-8ADE-170C9383EEDD}" srcOrd="2" destOrd="0" presId="urn:microsoft.com/office/officeart/2005/8/layout/hList7"/>
    <dgm:cxn modelId="{472C5D82-0324-4CE7-AA6E-06D98C585CCB}" type="presParOf" srcId="{F6BEF0AE-5BF8-4D57-B56A-165E1B69F886}" destId="{5EFF1BC4-72DA-42AB-B3DE-D1DA43045DF5}"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58EC88-DF25-4207-9951-332D310D8F2C}" type="doc">
      <dgm:prSet loTypeId="urn:microsoft.com/office/officeart/2005/8/layout/vList3" loCatId="list" qsTypeId="urn:microsoft.com/office/officeart/2005/8/quickstyle/simple1" qsCatId="simple" csTypeId="urn:microsoft.com/office/officeart/2005/8/colors/accent1_2" csCatId="accent1" phldr="1"/>
      <dgm:spPr/>
    </dgm:pt>
    <dgm:pt modelId="{F2AD9DE3-92EA-42F9-A7A8-3AF38E952426}">
      <dgm:prSet phldrT="[文字]" custT="1"/>
      <dgm:spPr/>
      <dgm:t>
        <a:bodyPr/>
        <a:lstStyle/>
        <a:p>
          <a:r>
            <a:rPr lang="zh-TW" altLang="en-US" sz="2400" dirty="0" smtClean="0">
              <a:latin typeface="標楷體" pitchFamily="65" charset="-120"/>
              <a:ea typeface="標楷體" pitchFamily="65" charset="-120"/>
            </a:rPr>
            <a:t>以股票及</a:t>
          </a:r>
          <a:r>
            <a:rPr lang="en-US" altLang="zh-TW" sz="2400" dirty="0" smtClean="0">
              <a:latin typeface="標楷體" pitchFamily="65" charset="-120"/>
              <a:ea typeface="標楷體" pitchFamily="65" charset="-120"/>
            </a:rPr>
            <a:t>ETF</a:t>
          </a:r>
          <a:r>
            <a:rPr lang="zh-TW" altLang="en-US" sz="2400" dirty="0" smtClean="0">
              <a:latin typeface="標楷體" pitchFamily="65" charset="-120"/>
              <a:ea typeface="標楷體" pitchFamily="65" charset="-120"/>
            </a:rPr>
            <a:t>為限，</a:t>
          </a:r>
          <a:endParaRPr lang="en-US" altLang="zh-TW" sz="2400" dirty="0" smtClean="0">
            <a:latin typeface="標楷體" pitchFamily="65" charset="-120"/>
            <a:ea typeface="標楷體" pitchFamily="65" charset="-120"/>
          </a:endParaRPr>
        </a:p>
        <a:p>
          <a:r>
            <a:rPr lang="zh-TW" sz="2400" dirty="0" smtClean="0">
              <a:latin typeface="標楷體" pitchFamily="65" charset="-120"/>
              <a:ea typeface="標楷體" pitchFamily="65" charset="-120"/>
            </a:rPr>
            <a:t>證券商</a:t>
          </a:r>
          <a:r>
            <a:rPr lang="zh-TW" altLang="en-US" sz="2400" dirty="0" smtClean="0">
              <a:latin typeface="標楷體" pitchFamily="65" charset="-120"/>
              <a:ea typeface="標楷體" pitchFamily="65" charset="-120"/>
            </a:rPr>
            <a:t>應訂定標的選定標準</a:t>
          </a:r>
          <a:endParaRPr lang="zh-TW" altLang="en-US" sz="2400" dirty="0">
            <a:latin typeface="標楷體" pitchFamily="65" charset="-120"/>
            <a:ea typeface="標楷體" pitchFamily="65" charset="-120"/>
          </a:endParaRPr>
        </a:p>
      </dgm:t>
    </dgm:pt>
    <dgm:pt modelId="{59E3ECA7-A4AC-4CBC-B127-C56F98C6627B}" type="parTrans" cxnId="{6187CA0E-0D70-4EE6-9BB1-04A89E8FC4FD}">
      <dgm:prSet/>
      <dgm:spPr/>
      <dgm:t>
        <a:bodyPr/>
        <a:lstStyle/>
        <a:p>
          <a:endParaRPr lang="zh-TW" altLang="en-US">
            <a:latin typeface="標楷體" pitchFamily="65" charset="-120"/>
            <a:ea typeface="標楷體" pitchFamily="65" charset="-120"/>
          </a:endParaRPr>
        </a:p>
      </dgm:t>
    </dgm:pt>
    <dgm:pt modelId="{D54F452A-3054-4BA1-9C8E-6A824327FCFC}" type="sibTrans" cxnId="{6187CA0E-0D70-4EE6-9BB1-04A89E8FC4FD}">
      <dgm:prSet/>
      <dgm:spPr/>
      <dgm:t>
        <a:bodyPr/>
        <a:lstStyle/>
        <a:p>
          <a:endParaRPr lang="zh-TW" altLang="en-US">
            <a:latin typeface="標楷體" pitchFamily="65" charset="-120"/>
            <a:ea typeface="標楷體" pitchFamily="65" charset="-120"/>
          </a:endParaRPr>
        </a:p>
      </dgm:t>
    </dgm:pt>
    <dgm:pt modelId="{9D54351C-4A96-405C-98F5-8ADCDF2CD69F}">
      <dgm:prSet phldrT="[文字]" custT="1"/>
      <dgm:spPr/>
      <dgm:t>
        <a:bodyPr/>
        <a:lstStyle/>
        <a:p>
          <a:r>
            <a:rPr lang="zh-TW" sz="2400" dirty="0" smtClean="0">
              <a:latin typeface="標楷體" pitchFamily="65" charset="-120"/>
              <a:ea typeface="標楷體" pitchFamily="65" charset="-120"/>
            </a:rPr>
            <a:t>證券投信及期貨信託</a:t>
          </a:r>
          <a:endParaRPr lang="en-US" altLang="zh-TW" sz="2400" dirty="0" smtClean="0">
            <a:latin typeface="標楷體" pitchFamily="65" charset="-120"/>
            <a:ea typeface="標楷體" pitchFamily="65" charset="-120"/>
          </a:endParaRPr>
        </a:p>
        <a:p>
          <a:r>
            <a:rPr lang="zh-TW" sz="2400" dirty="0" smtClean="0">
              <a:latin typeface="標楷體" pitchFamily="65" charset="-120"/>
              <a:ea typeface="標楷體" pitchFamily="65" charset="-120"/>
            </a:rPr>
            <a:t>槓桿</a:t>
          </a:r>
          <a:r>
            <a:rPr lang="en-US" sz="2400" dirty="0" smtClean="0">
              <a:latin typeface="標楷體" pitchFamily="65" charset="-120"/>
              <a:ea typeface="標楷體" pitchFamily="65" charset="-120"/>
            </a:rPr>
            <a:t>/</a:t>
          </a:r>
          <a:r>
            <a:rPr lang="zh-TW" sz="2400" dirty="0" smtClean="0">
              <a:latin typeface="標楷體" pitchFamily="65" charset="-120"/>
              <a:ea typeface="標楷體" pitchFamily="65" charset="-120"/>
            </a:rPr>
            <a:t>反向</a:t>
          </a:r>
          <a:r>
            <a:rPr lang="en-US" sz="2400" dirty="0" smtClean="0">
              <a:latin typeface="標楷體" pitchFamily="65" charset="-120"/>
              <a:ea typeface="標楷體" pitchFamily="65" charset="-120"/>
            </a:rPr>
            <a:t>ETF</a:t>
          </a:r>
          <a:endParaRPr lang="zh-TW" altLang="en-US" sz="2400" dirty="0">
            <a:latin typeface="標楷體" pitchFamily="65" charset="-120"/>
            <a:ea typeface="標楷體" pitchFamily="65" charset="-120"/>
          </a:endParaRPr>
        </a:p>
      </dgm:t>
    </dgm:pt>
    <dgm:pt modelId="{0E70EA88-5419-49F7-85DE-DE13EFCCD521}" type="parTrans" cxnId="{1D6BFB48-9868-413C-8BFE-BE0D9B183916}">
      <dgm:prSet/>
      <dgm:spPr/>
      <dgm:t>
        <a:bodyPr/>
        <a:lstStyle/>
        <a:p>
          <a:endParaRPr lang="zh-TW" altLang="en-US">
            <a:latin typeface="標楷體" pitchFamily="65" charset="-120"/>
            <a:ea typeface="標楷體" pitchFamily="65" charset="-120"/>
          </a:endParaRPr>
        </a:p>
      </dgm:t>
    </dgm:pt>
    <dgm:pt modelId="{8A16C548-81B2-49C2-BB13-A57A68FAE0C7}" type="sibTrans" cxnId="{1D6BFB48-9868-413C-8BFE-BE0D9B183916}">
      <dgm:prSet/>
      <dgm:spPr/>
      <dgm:t>
        <a:bodyPr/>
        <a:lstStyle/>
        <a:p>
          <a:endParaRPr lang="zh-TW" altLang="en-US">
            <a:latin typeface="標楷體" pitchFamily="65" charset="-120"/>
            <a:ea typeface="標楷體" pitchFamily="65" charset="-120"/>
          </a:endParaRPr>
        </a:p>
      </dgm:t>
    </dgm:pt>
    <dgm:pt modelId="{0B8A0E4D-0AFB-43D8-A53C-0DB270E6CCD1}">
      <dgm:prSet phldrT="[文字]"/>
      <dgm:spPr/>
      <dgm:t>
        <a:bodyPr/>
        <a:lstStyle/>
        <a:p>
          <a:r>
            <a:rPr lang="zh-TW" dirty="0" smtClean="0">
              <a:latin typeface="標楷體" pitchFamily="65" charset="-120"/>
              <a:ea typeface="標楷體" pitchFamily="65" charset="-120"/>
            </a:rPr>
            <a:t>處置有價證券或變更交易方法有價證券</a:t>
          </a:r>
          <a:r>
            <a:rPr lang="zh-TW" altLang="en-US" dirty="0" smtClean="0">
              <a:latin typeface="標楷體" pitchFamily="65" charset="-120"/>
              <a:ea typeface="標楷體" pitchFamily="65" charset="-120"/>
            </a:rPr>
            <a:t>，</a:t>
          </a:r>
          <a:r>
            <a:rPr lang="zh-TW" dirty="0" smtClean="0">
              <a:latin typeface="標楷體" pitchFamily="65" charset="-120"/>
              <a:ea typeface="標楷體" pitchFamily="65" charset="-120"/>
            </a:rPr>
            <a:t>定期定額交易日停止買進該等證券</a:t>
          </a:r>
          <a:endParaRPr lang="zh-TW" altLang="en-US" dirty="0">
            <a:latin typeface="標楷體" pitchFamily="65" charset="-120"/>
            <a:ea typeface="標楷體" pitchFamily="65" charset="-120"/>
          </a:endParaRPr>
        </a:p>
      </dgm:t>
    </dgm:pt>
    <dgm:pt modelId="{1C474748-449A-4060-B902-F66570E19E58}" type="parTrans" cxnId="{87FACE1D-47D3-44F7-89E7-419C7B031407}">
      <dgm:prSet/>
      <dgm:spPr/>
      <dgm:t>
        <a:bodyPr/>
        <a:lstStyle/>
        <a:p>
          <a:endParaRPr lang="zh-TW" altLang="en-US"/>
        </a:p>
      </dgm:t>
    </dgm:pt>
    <dgm:pt modelId="{42BAA59F-2931-4039-B4E4-4DE3ABC28E48}" type="sibTrans" cxnId="{87FACE1D-47D3-44F7-89E7-419C7B031407}">
      <dgm:prSet/>
      <dgm:spPr/>
      <dgm:t>
        <a:bodyPr/>
        <a:lstStyle/>
        <a:p>
          <a:endParaRPr lang="zh-TW" altLang="en-US"/>
        </a:p>
      </dgm:t>
    </dgm:pt>
    <dgm:pt modelId="{3BCCD6E3-9128-4384-A4C2-F31E640376E8}" type="pres">
      <dgm:prSet presAssocID="{0458EC88-DF25-4207-9951-332D310D8F2C}" presName="linearFlow" presStyleCnt="0">
        <dgm:presLayoutVars>
          <dgm:dir/>
          <dgm:resizeHandles val="exact"/>
        </dgm:presLayoutVars>
      </dgm:prSet>
      <dgm:spPr/>
    </dgm:pt>
    <dgm:pt modelId="{BFD70858-2BC3-4CFD-9345-1CD25A597BEF}" type="pres">
      <dgm:prSet presAssocID="{F2AD9DE3-92EA-42F9-A7A8-3AF38E952426}" presName="composite" presStyleCnt="0"/>
      <dgm:spPr/>
    </dgm:pt>
    <dgm:pt modelId="{FB9F944B-0C87-418B-98E6-354079956FA6}" type="pres">
      <dgm:prSet presAssocID="{F2AD9DE3-92EA-42F9-A7A8-3AF38E952426}" presName="imgShp" presStyleLbl="fgImgPlace1" presStyleIdx="0" presStyleCnt="3"/>
      <dgm:spPr>
        <a:blipFill rotWithShape="0">
          <a:blip xmlns:r="http://schemas.openxmlformats.org/officeDocument/2006/relationships" r:embed="rId1"/>
          <a:stretch>
            <a:fillRect/>
          </a:stretch>
        </a:blipFill>
      </dgm:spPr>
    </dgm:pt>
    <dgm:pt modelId="{692319DE-5313-4712-BDE0-1A4A4E1FEBA2}" type="pres">
      <dgm:prSet presAssocID="{F2AD9DE3-92EA-42F9-A7A8-3AF38E952426}" presName="txShp" presStyleLbl="node1" presStyleIdx="0" presStyleCnt="3">
        <dgm:presLayoutVars>
          <dgm:bulletEnabled val="1"/>
        </dgm:presLayoutVars>
      </dgm:prSet>
      <dgm:spPr/>
      <dgm:t>
        <a:bodyPr/>
        <a:lstStyle/>
        <a:p>
          <a:endParaRPr lang="zh-TW" altLang="en-US"/>
        </a:p>
      </dgm:t>
    </dgm:pt>
    <dgm:pt modelId="{B672D1FD-5BC0-4004-9C13-69BDBF688C47}" type="pres">
      <dgm:prSet presAssocID="{D54F452A-3054-4BA1-9C8E-6A824327FCFC}" presName="spacing" presStyleCnt="0"/>
      <dgm:spPr/>
    </dgm:pt>
    <dgm:pt modelId="{2C5D149B-8229-413A-A324-45A8CB5AFE7F}" type="pres">
      <dgm:prSet presAssocID="{9D54351C-4A96-405C-98F5-8ADCDF2CD69F}" presName="composite" presStyleCnt="0"/>
      <dgm:spPr/>
    </dgm:pt>
    <dgm:pt modelId="{502437CC-F3F1-42AF-AE85-D152BC560A1E}" type="pres">
      <dgm:prSet presAssocID="{9D54351C-4A96-405C-98F5-8ADCDF2CD69F}" presName="imgShp" presStyleLbl="fgImgPlace1" presStyleIdx="1" presStyleCnt="3"/>
      <dgm:spPr>
        <a:blipFill rotWithShape="0">
          <a:blip xmlns:r="http://schemas.openxmlformats.org/officeDocument/2006/relationships" r:embed="rId2"/>
          <a:stretch>
            <a:fillRect/>
          </a:stretch>
        </a:blipFill>
      </dgm:spPr>
    </dgm:pt>
    <dgm:pt modelId="{42DA8327-9236-4445-A33F-41AF48AB389D}" type="pres">
      <dgm:prSet presAssocID="{9D54351C-4A96-405C-98F5-8ADCDF2CD69F}" presName="txShp" presStyleLbl="node1" presStyleIdx="1" presStyleCnt="3">
        <dgm:presLayoutVars>
          <dgm:bulletEnabled val="1"/>
        </dgm:presLayoutVars>
      </dgm:prSet>
      <dgm:spPr/>
      <dgm:t>
        <a:bodyPr/>
        <a:lstStyle/>
        <a:p>
          <a:endParaRPr lang="zh-TW" altLang="en-US"/>
        </a:p>
      </dgm:t>
    </dgm:pt>
    <dgm:pt modelId="{5ACA28CA-6469-4B55-8B77-F3262767DAA5}" type="pres">
      <dgm:prSet presAssocID="{8A16C548-81B2-49C2-BB13-A57A68FAE0C7}" presName="spacing" presStyleCnt="0"/>
      <dgm:spPr/>
    </dgm:pt>
    <dgm:pt modelId="{20475451-1769-4457-9F93-C26692054AB0}" type="pres">
      <dgm:prSet presAssocID="{0B8A0E4D-0AFB-43D8-A53C-0DB270E6CCD1}" presName="composite" presStyleCnt="0"/>
      <dgm:spPr/>
    </dgm:pt>
    <dgm:pt modelId="{EF7D73E7-D345-4F7F-89DE-5160D7955066}" type="pres">
      <dgm:prSet presAssocID="{0B8A0E4D-0AFB-43D8-A53C-0DB270E6CCD1}" presName="imgShp" presStyleLbl="fgImgPlace1" presStyleIdx="2" presStyleCnt="3"/>
      <dgm:spPr>
        <a:blipFill rotWithShape="0">
          <a:blip xmlns:r="http://schemas.openxmlformats.org/officeDocument/2006/relationships" r:embed="rId2"/>
          <a:stretch>
            <a:fillRect/>
          </a:stretch>
        </a:blipFill>
      </dgm:spPr>
    </dgm:pt>
    <dgm:pt modelId="{9B33C614-0CC5-427D-8B2F-1302FBEFCEB8}" type="pres">
      <dgm:prSet presAssocID="{0B8A0E4D-0AFB-43D8-A53C-0DB270E6CCD1}" presName="txShp" presStyleLbl="node1" presStyleIdx="2" presStyleCnt="3">
        <dgm:presLayoutVars>
          <dgm:bulletEnabled val="1"/>
        </dgm:presLayoutVars>
      </dgm:prSet>
      <dgm:spPr/>
      <dgm:t>
        <a:bodyPr/>
        <a:lstStyle/>
        <a:p>
          <a:endParaRPr lang="zh-TW" altLang="en-US"/>
        </a:p>
      </dgm:t>
    </dgm:pt>
  </dgm:ptLst>
  <dgm:cxnLst>
    <dgm:cxn modelId="{B32032CB-A601-429B-9F22-B7581CCAF5F2}" type="presOf" srcId="{F2AD9DE3-92EA-42F9-A7A8-3AF38E952426}" destId="{692319DE-5313-4712-BDE0-1A4A4E1FEBA2}" srcOrd="0" destOrd="0" presId="urn:microsoft.com/office/officeart/2005/8/layout/vList3"/>
    <dgm:cxn modelId="{37E6C8C1-020B-4A81-9E2B-B6E7AB65D329}" type="presOf" srcId="{0B8A0E4D-0AFB-43D8-A53C-0DB270E6CCD1}" destId="{9B33C614-0CC5-427D-8B2F-1302FBEFCEB8}" srcOrd="0" destOrd="0" presId="urn:microsoft.com/office/officeart/2005/8/layout/vList3"/>
    <dgm:cxn modelId="{87FACE1D-47D3-44F7-89E7-419C7B031407}" srcId="{0458EC88-DF25-4207-9951-332D310D8F2C}" destId="{0B8A0E4D-0AFB-43D8-A53C-0DB270E6CCD1}" srcOrd="2" destOrd="0" parTransId="{1C474748-449A-4060-B902-F66570E19E58}" sibTransId="{42BAA59F-2931-4039-B4E4-4DE3ABC28E48}"/>
    <dgm:cxn modelId="{6187CA0E-0D70-4EE6-9BB1-04A89E8FC4FD}" srcId="{0458EC88-DF25-4207-9951-332D310D8F2C}" destId="{F2AD9DE3-92EA-42F9-A7A8-3AF38E952426}" srcOrd="0" destOrd="0" parTransId="{59E3ECA7-A4AC-4CBC-B127-C56F98C6627B}" sibTransId="{D54F452A-3054-4BA1-9C8E-6A824327FCFC}"/>
    <dgm:cxn modelId="{1D6BFB48-9868-413C-8BFE-BE0D9B183916}" srcId="{0458EC88-DF25-4207-9951-332D310D8F2C}" destId="{9D54351C-4A96-405C-98F5-8ADCDF2CD69F}" srcOrd="1" destOrd="0" parTransId="{0E70EA88-5419-49F7-85DE-DE13EFCCD521}" sibTransId="{8A16C548-81B2-49C2-BB13-A57A68FAE0C7}"/>
    <dgm:cxn modelId="{D8F4484E-3B0C-4021-81E9-40FC83D3FCDA}" type="presOf" srcId="{9D54351C-4A96-405C-98F5-8ADCDF2CD69F}" destId="{42DA8327-9236-4445-A33F-41AF48AB389D}" srcOrd="0" destOrd="0" presId="urn:microsoft.com/office/officeart/2005/8/layout/vList3"/>
    <dgm:cxn modelId="{A1765A18-1A69-42F2-8671-E6DC7578F72D}" type="presOf" srcId="{0458EC88-DF25-4207-9951-332D310D8F2C}" destId="{3BCCD6E3-9128-4384-A4C2-F31E640376E8}" srcOrd="0" destOrd="0" presId="urn:microsoft.com/office/officeart/2005/8/layout/vList3"/>
    <dgm:cxn modelId="{9FFC4002-A97E-4F39-ADA5-4A32A484107B}" type="presParOf" srcId="{3BCCD6E3-9128-4384-A4C2-F31E640376E8}" destId="{BFD70858-2BC3-4CFD-9345-1CD25A597BEF}" srcOrd="0" destOrd="0" presId="urn:microsoft.com/office/officeart/2005/8/layout/vList3"/>
    <dgm:cxn modelId="{AB37577F-BE54-4720-B8FE-EBE4F9A6C915}" type="presParOf" srcId="{BFD70858-2BC3-4CFD-9345-1CD25A597BEF}" destId="{FB9F944B-0C87-418B-98E6-354079956FA6}" srcOrd="0" destOrd="0" presId="urn:microsoft.com/office/officeart/2005/8/layout/vList3"/>
    <dgm:cxn modelId="{900A6D86-13B7-4522-8249-8023266FCDA4}" type="presParOf" srcId="{BFD70858-2BC3-4CFD-9345-1CD25A597BEF}" destId="{692319DE-5313-4712-BDE0-1A4A4E1FEBA2}" srcOrd="1" destOrd="0" presId="urn:microsoft.com/office/officeart/2005/8/layout/vList3"/>
    <dgm:cxn modelId="{B22B81D0-D069-4AE7-8523-D73598EA777C}" type="presParOf" srcId="{3BCCD6E3-9128-4384-A4C2-F31E640376E8}" destId="{B672D1FD-5BC0-4004-9C13-69BDBF688C47}" srcOrd="1" destOrd="0" presId="urn:microsoft.com/office/officeart/2005/8/layout/vList3"/>
    <dgm:cxn modelId="{A791FBCB-3A77-44D6-97AC-D27CED2792D9}" type="presParOf" srcId="{3BCCD6E3-9128-4384-A4C2-F31E640376E8}" destId="{2C5D149B-8229-413A-A324-45A8CB5AFE7F}" srcOrd="2" destOrd="0" presId="urn:microsoft.com/office/officeart/2005/8/layout/vList3"/>
    <dgm:cxn modelId="{3169950C-AECC-4B90-BF5F-D57DCC12F5D3}" type="presParOf" srcId="{2C5D149B-8229-413A-A324-45A8CB5AFE7F}" destId="{502437CC-F3F1-42AF-AE85-D152BC560A1E}" srcOrd="0" destOrd="0" presId="urn:microsoft.com/office/officeart/2005/8/layout/vList3"/>
    <dgm:cxn modelId="{DC20FAE5-B652-43BB-97C6-53AFC3D2CDFB}" type="presParOf" srcId="{2C5D149B-8229-413A-A324-45A8CB5AFE7F}" destId="{42DA8327-9236-4445-A33F-41AF48AB389D}" srcOrd="1" destOrd="0" presId="urn:microsoft.com/office/officeart/2005/8/layout/vList3"/>
    <dgm:cxn modelId="{7ED433F6-BE6F-4A93-895C-2CC9C85B42D9}" type="presParOf" srcId="{3BCCD6E3-9128-4384-A4C2-F31E640376E8}" destId="{5ACA28CA-6469-4B55-8B77-F3262767DAA5}" srcOrd="3" destOrd="0" presId="urn:microsoft.com/office/officeart/2005/8/layout/vList3"/>
    <dgm:cxn modelId="{77B0C17E-F301-488B-B6A5-43C50ED1B5B7}" type="presParOf" srcId="{3BCCD6E3-9128-4384-A4C2-F31E640376E8}" destId="{20475451-1769-4457-9F93-C26692054AB0}" srcOrd="4" destOrd="0" presId="urn:microsoft.com/office/officeart/2005/8/layout/vList3"/>
    <dgm:cxn modelId="{8BC7AA3B-A34B-40FE-84E7-213E9EFFA86E}" type="presParOf" srcId="{20475451-1769-4457-9F93-C26692054AB0}" destId="{EF7D73E7-D345-4F7F-89DE-5160D7955066}" srcOrd="0" destOrd="0" presId="urn:microsoft.com/office/officeart/2005/8/layout/vList3"/>
    <dgm:cxn modelId="{3D34343C-6968-4E63-88D2-DBEF96A9499B}" type="presParOf" srcId="{20475451-1769-4457-9F93-C26692054AB0}" destId="{9B33C614-0CC5-427D-8B2F-1302FBEFCEB8}"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A9EAC2-277D-4898-8962-C909F79DAE7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zh-TW" altLang="en-US"/>
        </a:p>
      </dgm:t>
    </dgm:pt>
    <dgm:pt modelId="{F843E1DB-33C1-4678-842E-41D462ED74B5}">
      <dgm:prSet phldrT="[文字]"/>
      <dgm:spPr/>
      <dgm:t>
        <a:bodyPr/>
        <a:lstStyle/>
        <a:p>
          <a:r>
            <a:rPr lang="zh-TW" dirty="0" smtClean="0">
              <a:latin typeface="標楷體" pitchFamily="65" charset="-120"/>
              <a:ea typeface="標楷體" pitchFamily="65" charset="-120"/>
            </a:rPr>
            <a:t>財富管理</a:t>
          </a:r>
          <a:r>
            <a:rPr lang="zh-TW" altLang="en-US" dirty="0" smtClean="0">
              <a:latin typeface="標楷體" pitchFamily="65" charset="-120"/>
              <a:ea typeface="標楷體" pitchFamily="65" charset="-120"/>
            </a:rPr>
            <a:t>業務</a:t>
          </a:r>
          <a:endParaRPr lang="zh-TW" altLang="en-US" dirty="0">
            <a:latin typeface="標楷體" pitchFamily="65" charset="-120"/>
            <a:ea typeface="標楷體" pitchFamily="65" charset="-120"/>
          </a:endParaRPr>
        </a:p>
      </dgm:t>
    </dgm:pt>
    <dgm:pt modelId="{04C96F61-BFE8-49FD-8F97-7C7C94D65024}" type="parTrans" cxnId="{AEDE9C01-A959-4662-B6EE-FF07B81C8457}">
      <dgm:prSet/>
      <dgm:spPr/>
      <dgm:t>
        <a:bodyPr/>
        <a:lstStyle/>
        <a:p>
          <a:endParaRPr lang="zh-TW" altLang="en-US">
            <a:latin typeface="標楷體" pitchFamily="65" charset="-120"/>
            <a:ea typeface="標楷體" pitchFamily="65" charset="-120"/>
          </a:endParaRPr>
        </a:p>
      </dgm:t>
    </dgm:pt>
    <dgm:pt modelId="{43B22F6E-37F0-40EF-B417-6978D56377F5}" type="sibTrans" cxnId="{AEDE9C01-A959-4662-B6EE-FF07B81C8457}">
      <dgm:prSet/>
      <dgm:spPr/>
      <dgm:t>
        <a:bodyPr/>
        <a:lstStyle/>
        <a:p>
          <a:endParaRPr lang="zh-TW" altLang="en-US">
            <a:latin typeface="標楷體" pitchFamily="65" charset="-120"/>
            <a:ea typeface="標楷體" pitchFamily="65" charset="-120"/>
          </a:endParaRPr>
        </a:p>
      </dgm:t>
    </dgm:pt>
    <dgm:pt modelId="{B92F1477-D14B-4858-9E2E-D0496A3B20F2}">
      <dgm:prSet phldrT="[文字]"/>
      <dgm:spPr/>
      <dgm:t>
        <a:bodyPr/>
        <a:lstStyle/>
        <a:p>
          <a:r>
            <a:rPr lang="zh-TW" altLang="en-US" dirty="0" smtClean="0">
              <a:latin typeface="標楷體" pitchFamily="65" charset="-120"/>
              <a:ea typeface="標楷體" pitchFamily="65" charset="-120"/>
            </a:rPr>
            <a:t>經紀業務</a:t>
          </a:r>
          <a:endParaRPr lang="zh-TW" altLang="en-US" dirty="0">
            <a:latin typeface="標楷體" pitchFamily="65" charset="-120"/>
            <a:ea typeface="標楷體" pitchFamily="65" charset="-120"/>
          </a:endParaRPr>
        </a:p>
      </dgm:t>
    </dgm:pt>
    <dgm:pt modelId="{BA501979-28B4-42ED-B26A-641EF7F30366}" type="parTrans" cxnId="{F3E6E074-116A-41A6-B92F-56AED1E7B26C}">
      <dgm:prSet/>
      <dgm:spPr/>
      <dgm:t>
        <a:bodyPr/>
        <a:lstStyle/>
        <a:p>
          <a:endParaRPr lang="zh-TW" altLang="en-US">
            <a:latin typeface="標楷體" pitchFamily="65" charset="-120"/>
            <a:ea typeface="標楷體" pitchFamily="65" charset="-120"/>
          </a:endParaRPr>
        </a:p>
      </dgm:t>
    </dgm:pt>
    <dgm:pt modelId="{FCCB8AC2-425D-423E-A23D-6B43EA1BEE0D}" type="sibTrans" cxnId="{F3E6E074-116A-41A6-B92F-56AED1E7B26C}">
      <dgm:prSet/>
      <dgm:spPr/>
      <dgm:t>
        <a:bodyPr/>
        <a:lstStyle/>
        <a:p>
          <a:endParaRPr lang="zh-TW" altLang="en-US">
            <a:latin typeface="標楷體" pitchFamily="65" charset="-120"/>
            <a:ea typeface="標楷體" pitchFamily="65" charset="-120"/>
          </a:endParaRPr>
        </a:p>
      </dgm:t>
    </dgm:pt>
    <dgm:pt modelId="{9C585D54-B074-4078-AFD6-7032A600AE06}" type="pres">
      <dgm:prSet presAssocID="{95A9EAC2-277D-4898-8962-C909F79DAE7E}" presName="linearFlow" presStyleCnt="0">
        <dgm:presLayoutVars>
          <dgm:dir/>
          <dgm:resizeHandles val="exact"/>
        </dgm:presLayoutVars>
      </dgm:prSet>
      <dgm:spPr/>
      <dgm:t>
        <a:bodyPr/>
        <a:lstStyle/>
        <a:p>
          <a:endParaRPr lang="zh-TW" altLang="en-US"/>
        </a:p>
      </dgm:t>
    </dgm:pt>
    <dgm:pt modelId="{163C9F54-9B54-410B-8490-A1E1DF0334AD}" type="pres">
      <dgm:prSet presAssocID="{B92F1477-D14B-4858-9E2E-D0496A3B20F2}" presName="composite" presStyleCnt="0"/>
      <dgm:spPr/>
    </dgm:pt>
    <dgm:pt modelId="{8D059B5F-124E-4154-B4B4-94271C35598F}" type="pres">
      <dgm:prSet presAssocID="{B92F1477-D14B-4858-9E2E-D0496A3B20F2}" presName="imgShp" presStyleLbl="fgImgPlace1" presStyleIdx="0" presStyleCnt="2"/>
      <dgm:spPr>
        <a:blipFill rotWithShape="0">
          <a:blip xmlns:r="http://schemas.openxmlformats.org/officeDocument/2006/relationships" r:embed="rId1"/>
          <a:stretch>
            <a:fillRect/>
          </a:stretch>
        </a:blipFill>
      </dgm:spPr>
    </dgm:pt>
    <dgm:pt modelId="{0214262A-F175-4E0B-97DB-272DF25507F5}" type="pres">
      <dgm:prSet presAssocID="{B92F1477-D14B-4858-9E2E-D0496A3B20F2}" presName="txShp" presStyleLbl="node1" presStyleIdx="0" presStyleCnt="2">
        <dgm:presLayoutVars>
          <dgm:bulletEnabled val="1"/>
        </dgm:presLayoutVars>
      </dgm:prSet>
      <dgm:spPr/>
      <dgm:t>
        <a:bodyPr/>
        <a:lstStyle/>
        <a:p>
          <a:endParaRPr lang="zh-TW" altLang="en-US"/>
        </a:p>
      </dgm:t>
    </dgm:pt>
    <dgm:pt modelId="{CF711890-9854-4C43-AE04-26557384C771}" type="pres">
      <dgm:prSet presAssocID="{FCCB8AC2-425D-423E-A23D-6B43EA1BEE0D}" presName="spacing" presStyleCnt="0"/>
      <dgm:spPr/>
    </dgm:pt>
    <dgm:pt modelId="{3E8FB279-86E9-4C27-8873-3713DFA9307A}" type="pres">
      <dgm:prSet presAssocID="{F843E1DB-33C1-4678-842E-41D462ED74B5}" presName="composite" presStyleCnt="0"/>
      <dgm:spPr/>
    </dgm:pt>
    <dgm:pt modelId="{733CC58C-D05D-46EA-BA4F-A317BF0F6AE4}" type="pres">
      <dgm:prSet presAssocID="{F843E1DB-33C1-4678-842E-41D462ED74B5}" presName="imgShp" presStyleLbl="fgImgPlace1" presStyleIdx="1" presStyleCnt="2"/>
      <dgm:spPr>
        <a:blipFill rotWithShape="0">
          <a:blip xmlns:r="http://schemas.openxmlformats.org/officeDocument/2006/relationships" r:embed="rId1"/>
          <a:stretch>
            <a:fillRect/>
          </a:stretch>
        </a:blipFill>
      </dgm:spPr>
    </dgm:pt>
    <dgm:pt modelId="{62336685-9457-4A9B-8B13-81972A32795D}" type="pres">
      <dgm:prSet presAssocID="{F843E1DB-33C1-4678-842E-41D462ED74B5}" presName="txShp" presStyleLbl="node1" presStyleIdx="1" presStyleCnt="2">
        <dgm:presLayoutVars>
          <dgm:bulletEnabled val="1"/>
        </dgm:presLayoutVars>
      </dgm:prSet>
      <dgm:spPr/>
      <dgm:t>
        <a:bodyPr/>
        <a:lstStyle/>
        <a:p>
          <a:endParaRPr lang="zh-TW" altLang="en-US"/>
        </a:p>
      </dgm:t>
    </dgm:pt>
  </dgm:ptLst>
  <dgm:cxnLst>
    <dgm:cxn modelId="{7B8845CB-39F2-4297-9106-E06D44BDC90C}" type="presOf" srcId="{F843E1DB-33C1-4678-842E-41D462ED74B5}" destId="{62336685-9457-4A9B-8B13-81972A32795D}" srcOrd="0" destOrd="0" presId="urn:microsoft.com/office/officeart/2005/8/layout/vList3"/>
    <dgm:cxn modelId="{F3E6E074-116A-41A6-B92F-56AED1E7B26C}" srcId="{95A9EAC2-277D-4898-8962-C909F79DAE7E}" destId="{B92F1477-D14B-4858-9E2E-D0496A3B20F2}" srcOrd="0" destOrd="0" parTransId="{BA501979-28B4-42ED-B26A-641EF7F30366}" sibTransId="{FCCB8AC2-425D-423E-A23D-6B43EA1BEE0D}"/>
    <dgm:cxn modelId="{AEDE9C01-A959-4662-B6EE-FF07B81C8457}" srcId="{95A9EAC2-277D-4898-8962-C909F79DAE7E}" destId="{F843E1DB-33C1-4678-842E-41D462ED74B5}" srcOrd="1" destOrd="0" parTransId="{04C96F61-BFE8-49FD-8F97-7C7C94D65024}" sibTransId="{43B22F6E-37F0-40EF-B417-6978D56377F5}"/>
    <dgm:cxn modelId="{1846AC54-E5DD-41B4-AEE4-234B55BE18B9}" type="presOf" srcId="{95A9EAC2-277D-4898-8962-C909F79DAE7E}" destId="{9C585D54-B074-4078-AFD6-7032A600AE06}" srcOrd="0" destOrd="0" presId="urn:microsoft.com/office/officeart/2005/8/layout/vList3"/>
    <dgm:cxn modelId="{B3B943AD-B59D-4448-A77E-50F6994DF42E}" type="presOf" srcId="{B92F1477-D14B-4858-9E2E-D0496A3B20F2}" destId="{0214262A-F175-4E0B-97DB-272DF25507F5}" srcOrd="0" destOrd="0" presId="urn:microsoft.com/office/officeart/2005/8/layout/vList3"/>
    <dgm:cxn modelId="{60C5693C-CF4D-4FEF-8799-4BB49C91E000}" type="presParOf" srcId="{9C585D54-B074-4078-AFD6-7032A600AE06}" destId="{163C9F54-9B54-410B-8490-A1E1DF0334AD}" srcOrd="0" destOrd="0" presId="urn:microsoft.com/office/officeart/2005/8/layout/vList3"/>
    <dgm:cxn modelId="{3D176557-47CD-4590-8766-FA065D711B16}" type="presParOf" srcId="{163C9F54-9B54-410B-8490-A1E1DF0334AD}" destId="{8D059B5F-124E-4154-B4B4-94271C35598F}" srcOrd="0" destOrd="0" presId="urn:microsoft.com/office/officeart/2005/8/layout/vList3"/>
    <dgm:cxn modelId="{F26BFEFE-B652-4854-9F5B-7762A13E7518}" type="presParOf" srcId="{163C9F54-9B54-410B-8490-A1E1DF0334AD}" destId="{0214262A-F175-4E0B-97DB-272DF25507F5}" srcOrd="1" destOrd="0" presId="urn:microsoft.com/office/officeart/2005/8/layout/vList3"/>
    <dgm:cxn modelId="{F35E00E4-89C1-4A6E-AE4B-C9EA52995DA2}" type="presParOf" srcId="{9C585D54-B074-4078-AFD6-7032A600AE06}" destId="{CF711890-9854-4C43-AE04-26557384C771}" srcOrd="1" destOrd="0" presId="urn:microsoft.com/office/officeart/2005/8/layout/vList3"/>
    <dgm:cxn modelId="{CF567279-0BD7-4943-A55A-A36D72826076}" type="presParOf" srcId="{9C585D54-B074-4078-AFD6-7032A600AE06}" destId="{3E8FB279-86E9-4C27-8873-3713DFA9307A}" srcOrd="2" destOrd="0" presId="urn:microsoft.com/office/officeart/2005/8/layout/vList3"/>
    <dgm:cxn modelId="{944DF422-2AEE-49BF-86DD-93D0EE29D688}" type="presParOf" srcId="{3E8FB279-86E9-4C27-8873-3713DFA9307A}" destId="{733CC58C-D05D-46EA-BA4F-A317BF0F6AE4}" srcOrd="0" destOrd="0" presId="urn:microsoft.com/office/officeart/2005/8/layout/vList3"/>
    <dgm:cxn modelId="{7902EF76-41C2-4352-AA49-6682EFA08DDA}" type="presParOf" srcId="{3E8FB279-86E9-4C27-8873-3713DFA9307A}" destId="{62336685-9457-4A9B-8B13-81972A32795D}"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625CE0-AD53-4732-906F-17F28BCD5F78}" type="doc">
      <dgm:prSet loTypeId="urn:microsoft.com/office/officeart/2005/8/layout/hProcess10" loCatId="process" qsTypeId="urn:microsoft.com/office/officeart/2005/8/quickstyle/simple1" qsCatId="simple" csTypeId="urn:microsoft.com/office/officeart/2005/8/colors/colorful1" csCatId="colorful" phldr="1"/>
      <dgm:spPr/>
      <dgm:t>
        <a:bodyPr/>
        <a:lstStyle/>
        <a:p>
          <a:endParaRPr lang="zh-TW" altLang="en-US"/>
        </a:p>
      </dgm:t>
    </dgm:pt>
    <dgm:pt modelId="{99FE6CF5-396D-46BD-B4D5-148B1C1382BC}">
      <dgm:prSet phldrT="[文字]" custT="1"/>
      <dgm:spPr/>
      <dgm:t>
        <a:bodyPr/>
        <a:lstStyle/>
        <a:p>
          <a:r>
            <a:rPr lang="zh-TW" altLang="en-US" sz="2000" dirty="0" smtClean="0">
              <a:latin typeface="標楷體" pitchFamily="65" charset="-120"/>
              <a:ea typeface="標楷體" pitchFamily="65" charset="-120"/>
            </a:rPr>
            <a:t>開戶與簽約</a:t>
          </a:r>
          <a:endParaRPr lang="zh-TW" altLang="en-US" sz="2000" dirty="0">
            <a:latin typeface="標楷體" pitchFamily="65" charset="-120"/>
            <a:ea typeface="標楷體" pitchFamily="65" charset="-120"/>
          </a:endParaRPr>
        </a:p>
      </dgm:t>
    </dgm:pt>
    <dgm:pt modelId="{351AE547-7A9B-4CFD-8CA1-9269E23ECA48}" type="parTrans" cxnId="{FA4F5D5B-A4C4-4157-B852-1FA3B3DF4D00}">
      <dgm:prSet/>
      <dgm:spPr/>
      <dgm:t>
        <a:bodyPr/>
        <a:lstStyle/>
        <a:p>
          <a:endParaRPr lang="zh-TW" altLang="en-US" sz="2800">
            <a:latin typeface="標楷體" pitchFamily="65" charset="-120"/>
            <a:ea typeface="標楷體" pitchFamily="65" charset="-120"/>
          </a:endParaRPr>
        </a:p>
      </dgm:t>
    </dgm:pt>
    <dgm:pt modelId="{792B8151-C543-4E9C-B4D0-25F0E8CA939A}" type="sibTrans" cxnId="{FA4F5D5B-A4C4-4157-B852-1FA3B3DF4D00}">
      <dgm:prSet custT="1"/>
      <dgm:spPr/>
      <dgm:t>
        <a:bodyPr/>
        <a:lstStyle/>
        <a:p>
          <a:endParaRPr lang="zh-TW" altLang="en-US" sz="1800">
            <a:latin typeface="標楷體" pitchFamily="65" charset="-120"/>
            <a:ea typeface="標楷體" pitchFamily="65" charset="-120"/>
          </a:endParaRPr>
        </a:p>
      </dgm:t>
    </dgm:pt>
    <dgm:pt modelId="{CD400581-5B8F-47D0-A6CE-EA5EE32A8471}">
      <dgm:prSet phldrT="[文字]" custT="1"/>
      <dgm:spPr/>
      <dgm:t>
        <a:bodyPr/>
        <a:lstStyle/>
        <a:p>
          <a:r>
            <a:rPr lang="zh-TW" altLang="en-US" sz="1600" dirty="0" smtClean="0">
              <a:latin typeface="標楷體" pitchFamily="65" charset="-120"/>
              <a:ea typeface="標楷體" pitchFamily="65" charset="-120"/>
              <a:cs typeface="Times New Roman"/>
            </a:rPr>
            <a:t>以投資人自有證券買賣帳戶進行，不須另外開戶</a:t>
          </a:r>
          <a:endParaRPr lang="zh-TW" altLang="en-US" sz="1600" dirty="0">
            <a:latin typeface="標楷體" pitchFamily="65" charset="-120"/>
            <a:ea typeface="標楷體" pitchFamily="65" charset="-120"/>
          </a:endParaRPr>
        </a:p>
      </dgm:t>
    </dgm:pt>
    <dgm:pt modelId="{1A2AC575-9DBC-4144-8343-A2D941C936E3}" type="parTrans" cxnId="{4ED5F804-7EBC-4D9A-A7FF-6D1E14B95FC0}">
      <dgm:prSet/>
      <dgm:spPr/>
      <dgm:t>
        <a:bodyPr/>
        <a:lstStyle/>
        <a:p>
          <a:endParaRPr lang="zh-TW" altLang="en-US" sz="2800">
            <a:latin typeface="標楷體" pitchFamily="65" charset="-120"/>
            <a:ea typeface="標楷體" pitchFamily="65" charset="-120"/>
          </a:endParaRPr>
        </a:p>
      </dgm:t>
    </dgm:pt>
    <dgm:pt modelId="{620C7C0D-11D8-4E10-B326-5FE18FAD2BF9}" type="sibTrans" cxnId="{4ED5F804-7EBC-4D9A-A7FF-6D1E14B95FC0}">
      <dgm:prSet/>
      <dgm:spPr/>
      <dgm:t>
        <a:bodyPr/>
        <a:lstStyle/>
        <a:p>
          <a:endParaRPr lang="zh-TW" altLang="en-US" sz="2800">
            <a:latin typeface="標楷體" pitchFamily="65" charset="-120"/>
            <a:ea typeface="標楷體" pitchFamily="65" charset="-120"/>
          </a:endParaRPr>
        </a:p>
      </dgm:t>
    </dgm:pt>
    <dgm:pt modelId="{1D10841B-FE9A-43F7-BDD1-048846CD535F}">
      <dgm:prSet phldrT="[文字]" custT="1"/>
      <dgm:spPr/>
      <dgm:t>
        <a:bodyPr/>
        <a:lstStyle/>
        <a:p>
          <a:r>
            <a:rPr lang="zh-TW" altLang="en-US" sz="1600" dirty="0" smtClean="0">
              <a:latin typeface="標楷體" pitchFamily="65" charset="-120"/>
              <a:ea typeface="標楷體" pitchFamily="65" charset="-120"/>
            </a:rPr>
            <a:t>簽立定期定額投資契約</a:t>
          </a:r>
          <a:endParaRPr lang="zh-TW" altLang="en-US" sz="1600" dirty="0">
            <a:latin typeface="標楷體" pitchFamily="65" charset="-120"/>
            <a:ea typeface="標楷體" pitchFamily="65" charset="-120"/>
          </a:endParaRPr>
        </a:p>
      </dgm:t>
    </dgm:pt>
    <dgm:pt modelId="{F448A85B-5B87-4164-8DD6-391A1A22CC40}" type="parTrans" cxnId="{1F9C837A-DEE4-4C0C-8EE9-6928FE2D7CA5}">
      <dgm:prSet/>
      <dgm:spPr/>
      <dgm:t>
        <a:bodyPr/>
        <a:lstStyle/>
        <a:p>
          <a:endParaRPr lang="zh-TW" altLang="en-US" sz="2800">
            <a:latin typeface="標楷體" pitchFamily="65" charset="-120"/>
            <a:ea typeface="標楷體" pitchFamily="65" charset="-120"/>
          </a:endParaRPr>
        </a:p>
      </dgm:t>
    </dgm:pt>
    <dgm:pt modelId="{21C64BF6-70F5-4971-A06B-3D12E0646858}" type="sibTrans" cxnId="{1F9C837A-DEE4-4C0C-8EE9-6928FE2D7CA5}">
      <dgm:prSet/>
      <dgm:spPr/>
      <dgm:t>
        <a:bodyPr/>
        <a:lstStyle/>
        <a:p>
          <a:endParaRPr lang="zh-TW" altLang="en-US" sz="2800">
            <a:latin typeface="標楷體" pitchFamily="65" charset="-120"/>
            <a:ea typeface="標楷體" pitchFamily="65" charset="-120"/>
          </a:endParaRPr>
        </a:p>
      </dgm:t>
    </dgm:pt>
    <dgm:pt modelId="{011B6D38-F5B0-4C0B-A8A2-469DBDDA5825}">
      <dgm:prSet phldrT="[文字]" custT="1"/>
      <dgm:spPr/>
      <dgm:t>
        <a:bodyPr/>
        <a:lstStyle/>
        <a:p>
          <a:r>
            <a:rPr lang="zh-TW" altLang="en-US" sz="2000" dirty="0" smtClean="0">
              <a:latin typeface="標楷體" pitchFamily="65" charset="-120"/>
              <a:ea typeface="標楷體" pitchFamily="65" charset="-120"/>
            </a:rPr>
            <a:t>預收款項或預圈價金</a:t>
          </a:r>
          <a:endParaRPr lang="zh-TW" altLang="en-US" sz="2000" dirty="0">
            <a:latin typeface="標楷體" pitchFamily="65" charset="-120"/>
            <a:ea typeface="標楷體" pitchFamily="65" charset="-120"/>
          </a:endParaRPr>
        </a:p>
      </dgm:t>
    </dgm:pt>
    <dgm:pt modelId="{6D62C78C-0367-41F4-9B09-1EBA2497BA8B}" type="parTrans" cxnId="{DDAAE0E7-051C-43F9-B672-5AA4E7B98588}">
      <dgm:prSet/>
      <dgm:spPr/>
      <dgm:t>
        <a:bodyPr/>
        <a:lstStyle/>
        <a:p>
          <a:endParaRPr lang="zh-TW" altLang="en-US" sz="2800">
            <a:latin typeface="標楷體" pitchFamily="65" charset="-120"/>
            <a:ea typeface="標楷體" pitchFamily="65" charset="-120"/>
          </a:endParaRPr>
        </a:p>
      </dgm:t>
    </dgm:pt>
    <dgm:pt modelId="{4C2BB854-145C-4564-ABCD-E1365C22A6D1}" type="sibTrans" cxnId="{DDAAE0E7-051C-43F9-B672-5AA4E7B98588}">
      <dgm:prSet custT="1"/>
      <dgm:spPr/>
      <dgm:t>
        <a:bodyPr/>
        <a:lstStyle/>
        <a:p>
          <a:endParaRPr lang="zh-TW" altLang="en-US" sz="1800">
            <a:latin typeface="標楷體" pitchFamily="65" charset="-120"/>
            <a:ea typeface="標楷體" pitchFamily="65" charset="-120"/>
          </a:endParaRPr>
        </a:p>
      </dgm:t>
    </dgm:pt>
    <dgm:pt modelId="{7148B4C2-9CB0-456B-9114-BA9D8BA44816}">
      <dgm:prSet phldrT="[文字]" custT="1"/>
      <dgm:spPr/>
      <dgm:t>
        <a:bodyPr/>
        <a:lstStyle/>
        <a:p>
          <a:r>
            <a:rPr lang="zh-TW" altLang="en-US" sz="1600" dirty="0" smtClean="0">
              <a:latin typeface="標楷體" pitchFamily="65" charset="-120"/>
              <a:ea typeface="標楷體" pitchFamily="65" charset="-120"/>
            </a:rPr>
            <a:t>證券商收足金額才進行下單</a:t>
          </a:r>
          <a:endParaRPr lang="zh-TW" altLang="en-US" sz="1600" dirty="0">
            <a:latin typeface="標楷體" pitchFamily="65" charset="-120"/>
            <a:ea typeface="標楷體" pitchFamily="65" charset="-120"/>
          </a:endParaRPr>
        </a:p>
      </dgm:t>
    </dgm:pt>
    <dgm:pt modelId="{01AF66FF-37F3-4330-9F43-5A01A9695676}" type="parTrans" cxnId="{3C30A20B-1309-47DC-95A5-14FE3257CE33}">
      <dgm:prSet/>
      <dgm:spPr/>
      <dgm:t>
        <a:bodyPr/>
        <a:lstStyle/>
        <a:p>
          <a:endParaRPr lang="zh-TW" altLang="en-US" sz="2800">
            <a:latin typeface="標楷體" pitchFamily="65" charset="-120"/>
            <a:ea typeface="標楷體" pitchFamily="65" charset="-120"/>
          </a:endParaRPr>
        </a:p>
      </dgm:t>
    </dgm:pt>
    <dgm:pt modelId="{F1A40C50-73DA-4073-AA89-D8C85B5630B4}" type="sibTrans" cxnId="{3C30A20B-1309-47DC-95A5-14FE3257CE33}">
      <dgm:prSet/>
      <dgm:spPr/>
      <dgm:t>
        <a:bodyPr/>
        <a:lstStyle/>
        <a:p>
          <a:endParaRPr lang="zh-TW" altLang="en-US" sz="2800">
            <a:latin typeface="標楷體" pitchFamily="65" charset="-120"/>
            <a:ea typeface="標楷體" pitchFamily="65" charset="-120"/>
          </a:endParaRPr>
        </a:p>
      </dgm:t>
    </dgm:pt>
    <dgm:pt modelId="{9DD7A5E1-C2EF-4952-B19A-59B7A74F01EE}">
      <dgm:prSet phldrT="[文字]" custT="1"/>
      <dgm:spPr/>
      <dgm:t>
        <a:bodyPr/>
        <a:lstStyle/>
        <a:p>
          <a:r>
            <a:rPr lang="zh-TW" altLang="en-US" sz="2000" dirty="0" smtClean="0">
              <a:latin typeface="標楷體" pitchFamily="65" charset="-120"/>
              <a:ea typeface="標楷體" pitchFamily="65" charset="-120"/>
            </a:rPr>
            <a:t>成交後存券</a:t>
          </a:r>
          <a:endParaRPr lang="zh-TW" altLang="en-US" sz="2000" dirty="0">
            <a:latin typeface="標楷體" pitchFamily="65" charset="-120"/>
            <a:ea typeface="標楷體" pitchFamily="65" charset="-120"/>
          </a:endParaRPr>
        </a:p>
      </dgm:t>
    </dgm:pt>
    <dgm:pt modelId="{368CD46F-0ABF-4CF6-8E30-5DB95F509CFE}" type="parTrans" cxnId="{34A0DD93-BA42-4234-96CD-93DD3278B234}">
      <dgm:prSet/>
      <dgm:spPr/>
      <dgm:t>
        <a:bodyPr/>
        <a:lstStyle/>
        <a:p>
          <a:endParaRPr lang="zh-TW" altLang="en-US" sz="2800">
            <a:latin typeface="標楷體" pitchFamily="65" charset="-120"/>
            <a:ea typeface="標楷體" pitchFamily="65" charset="-120"/>
          </a:endParaRPr>
        </a:p>
      </dgm:t>
    </dgm:pt>
    <dgm:pt modelId="{A4E41193-5D88-406D-835E-4CE7A339F6EC}" type="sibTrans" cxnId="{34A0DD93-BA42-4234-96CD-93DD3278B234}">
      <dgm:prSet custT="1"/>
      <dgm:spPr/>
      <dgm:t>
        <a:bodyPr/>
        <a:lstStyle/>
        <a:p>
          <a:endParaRPr lang="zh-TW" altLang="en-US" sz="1800">
            <a:latin typeface="標楷體" pitchFamily="65" charset="-120"/>
            <a:ea typeface="標楷體" pitchFamily="65" charset="-120"/>
          </a:endParaRPr>
        </a:p>
      </dgm:t>
    </dgm:pt>
    <dgm:pt modelId="{B80B5108-1982-46C8-A182-2D670C346CBE}">
      <dgm:prSet phldrT="[文字]" custT="1"/>
      <dgm:spPr/>
      <dgm:t>
        <a:bodyPr/>
        <a:lstStyle/>
        <a:p>
          <a:r>
            <a:rPr lang="zh-TW" altLang="en-US" sz="1600" dirty="0" smtClean="0">
              <a:latin typeface="標楷體" pitchFamily="65" charset="-120"/>
              <a:ea typeface="標楷體" pitchFamily="65" charset="-120"/>
            </a:rPr>
            <a:t>有價證券存放於</a:t>
          </a:r>
          <a:r>
            <a:rPr lang="zh-TW" altLang="en-US" sz="1600" b="1" dirty="0" smtClean="0">
              <a:solidFill>
                <a:srgbClr val="FFFF00"/>
              </a:solidFill>
              <a:latin typeface="標楷體" pitchFamily="65" charset="-120"/>
              <a:ea typeface="標楷體" pitchFamily="65" charset="-120"/>
            </a:rPr>
            <a:t>投資人集保帳戶</a:t>
          </a:r>
          <a:endParaRPr lang="zh-TW" altLang="en-US" sz="1600" b="1" dirty="0">
            <a:solidFill>
              <a:srgbClr val="FFFF00"/>
            </a:solidFill>
            <a:latin typeface="標楷體" pitchFamily="65" charset="-120"/>
            <a:ea typeface="標楷體" pitchFamily="65" charset="-120"/>
          </a:endParaRPr>
        </a:p>
      </dgm:t>
    </dgm:pt>
    <dgm:pt modelId="{AF404DB8-9A93-4CB1-AA19-E59748BB4E51}" type="parTrans" cxnId="{68D25489-3353-4757-82C0-84F96063152B}">
      <dgm:prSet/>
      <dgm:spPr/>
      <dgm:t>
        <a:bodyPr/>
        <a:lstStyle/>
        <a:p>
          <a:endParaRPr lang="zh-TW" altLang="en-US" sz="2800">
            <a:latin typeface="標楷體" pitchFamily="65" charset="-120"/>
            <a:ea typeface="標楷體" pitchFamily="65" charset="-120"/>
          </a:endParaRPr>
        </a:p>
      </dgm:t>
    </dgm:pt>
    <dgm:pt modelId="{C3E3D3E1-25AD-4403-85FD-CAEF973EDFD0}" type="sibTrans" cxnId="{68D25489-3353-4757-82C0-84F96063152B}">
      <dgm:prSet/>
      <dgm:spPr/>
      <dgm:t>
        <a:bodyPr/>
        <a:lstStyle/>
        <a:p>
          <a:endParaRPr lang="zh-TW" altLang="en-US" sz="2800">
            <a:latin typeface="標楷體" pitchFamily="65" charset="-120"/>
            <a:ea typeface="標楷體" pitchFamily="65" charset="-120"/>
          </a:endParaRPr>
        </a:p>
      </dgm:t>
    </dgm:pt>
    <dgm:pt modelId="{A4B81A51-0DF4-4F6C-9CFF-F8C005A1485C}">
      <dgm:prSet phldrT="[文字]" custT="1"/>
      <dgm:spPr/>
      <dgm:t>
        <a:bodyPr/>
        <a:lstStyle/>
        <a:p>
          <a:r>
            <a:rPr lang="zh-TW" altLang="en-US" sz="2000" dirty="0" smtClean="0">
              <a:latin typeface="標楷體" pitchFamily="65" charset="-120"/>
              <a:ea typeface="標楷體" pitchFamily="65" charset="-120"/>
            </a:rPr>
            <a:t>買進後之賣出</a:t>
          </a:r>
          <a:endParaRPr lang="zh-TW" altLang="en-US" sz="2000" dirty="0">
            <a:latin typeface="標楷體" pitchFamily="65" charset="-120"/>
            <a:ea typeface="標楷體" pitchFamily="65" charset="-120"/>
          </a:endParaRPr>
        </a:p>
      </dgm:t>
    </dgm:pt>
    <dgm:pt modelId="{24134A04-794A-44A2-A40F-97C471E296AB}" type="parTrans" cxnId="{12ED857F-B954-4FC5-9C7A-6D6869173AF7}">
      <dgm:prSet/>
      <dgm:spPr/>
      <dgm:t>
        <a:bodyPr/>
        <a:lstStyle/>
        <a:p>
          <a:endParaRPr lang="zh-TW" altLang="en-US" sz="2800"/>
        </a:p>
      </dgm:t>
    </dgm:pt>
    <dgm:pt modelId="{5A29F7E2-1C10-4120-A541-8BE341F1DF5B}" type="sibTrans" cxnId="{12ED857F-B954-4FC5-9C7A-6D6869173AF7}">
      <dgm:prSet/>
      <dgm:spPr/>
      <dgm:t>
        <a:bodyPr/>
        <a:lstStyle/>
        <a:p>
          <a:endParaRPr lang="zh-TW" altLang="en-US" sz="2800"/>
        </a:p>
      </dgm:t>
    </dgm:pt>
    <dgm:pt modelId="{454DAE80-C9D7-4D81-9608-B3BAB8E7321A}">
      <dgm:prSet phldrT="[文字]" custT="1"/>
      <dgm:spPr/>
      <dgm:t>
        <a:bodyPr/>
        <a:lstStyle/>
        <a:p>
          <a:r>
            <a:rPr lang="zh-TW" altLang="en-US" sz="1600" dirty="0" smtClean="0">
              <a:latin typeface="標楷體" pitchFamily="65" charset="-120"/>
              <a:ea typeface="標楷體" pitchFamily="65" charset="-120"/>
            </a:rPr>
            <a:t>投資人最快可於</a:t>
          </a:r>
          <a:r>
            <a:rPr lang="en-US" altLang="zh-TW" sz="1600" dirty="0" smtClean="0">
              <a:latin typeface="標楷體" pitchFamily="65" charset="-120"/>
              <a:ea typeface="標楷體" pitchFamily="65" charset="-120"/>
            </a:rPr>
            <a:t>T+1</a:t>
          </a:r>
          <a:r>
            <a:rPr lang="zh-TW" altLang="en-US" sz="1600" dirty="0" smtClean="0">
              <a:latin typeface="標楷體" pitchFamily="65" charset="-120"/>
              <a:ea typeface="標楷體" pitchFamily="65" charset="-120"/>
            </a:rPr>
            <a:t>日以自己帳戶賣出</a:t>
          </a:r>
          <a:endParaRPr lang="zh-TW" altLang="en-US" sz="1600" dirty="0">
            <a:latin typeface="標楷體" pitchFamily="65" charset="-120"/>
            <a:ea typeface="標楷體" pitchFamily="65" charset="-120"/>
          </a:endParaRPr>
        </a:p>
      </dgm:t>
    </dgm:pt>
    <dgm:pt modelId="{F2A8CE96-CCE4-498D-B389-F2BA0E0D72C3}" type="parTrans" cxnId="{F66D3FED-AAB9-4A0C-8652-A4E7C91CEC5B}">
      <dgm:prSet/>
      <dgm:spPr/>
      <dgm:t>
        <a:bodyPr/>
        <a:lstStyle/>
        <a:p>
          <a:endParaRPr lang="zh-TW" altLang="en-US" sz="2800"/>
        </a:p>
      </dgm:t>
    </dgm:pt>
    <dgm:pt modelId="{6B5A2B91-90D8-49FE-8FAE-735A860886B2}" type="sibTrans" cxnId="{F66D3FED-AAB9-4A0C-8652-A4E7C91CEC5B}">
      <dgm:prSet/>
      <dgm:spPr/>
      <dgm:t>
        <a:bodyPr/>
        <a:lstStyle/>
        <a:p>
          <a:endParaRPr lang="zh-TW" altLang="en-US" sz="2800"/>
        </a:p>
      </dgm:t>
    </dgm:pt>
    <dgm:pt modelId="{4AC7F419-37A7-42C4-81C5-7E12E63AAF4B}">
      <dgm:prSet phldrT="[文字]" custT="1"/>
      <dgm:spPr/>
      <dgm:t>
        <a:bodyPr/>
        <a:lstStyle/>
        <a:p>
          <a:r>
            <a:rPr lang="zh-TW" altLang="en-US" sz="2000" b="1" dirty="0" smtClean="0">
              <a:solidFill>
                <a:schemeClr val="bg1"/>
              </a:solidFill>
              <a:latin typeface="標楷體" pitchFamily="65" charset="-120"/>
              <a:ea typeface="標楷體" pitchFamily="65" charset="-120"/>
            </a:rPr>
            <a:t>交割</a:t>
          </a:r>
          <a:endParaRPr lang="zh-TW" altLang="en-US" sz="2000" b="1" dirty="0">
            <a:solidFill>
              <a:schemeClr val="bg1"/>
            </a:solidFill>
            <a:latin typeface="標楷體" pitchFamily="65" charset="-120"/>
            <a:ea typeface="標楷體" pitchFamily="65" charset="-120"/>
          </a:endParaRPr>
        </a:p>
      </dgm:t>
    </dgm:pt>
    <dgm:pt modelId="{D2222A8C-E7BE-411C-9900-4FB6F0D1F498}" type="parTrans" cxnId="{B04D1366-6468-43CB-89FD-D2BBDE060752}">
      <dgm:prSet/>
      <dgm:spPr/>
      <dgm:t>
        <a:bodyPr/>
        <a:lstStyle/>
        <a:p>
          <a:endParaRPr lang="zh-TW" altLang="en-US"/>
        </a:p>
      </dgm:t>
    </dgm:pt>
    <dgm:pt modelId="{B57137A2-F37B-4BE1-B5C4-0CFB9B7167F9}" type="sibTrans" cxnId="{B04D1366-6468-43CB-89FD-D2BBDE060752}">
      <dgm:prSet/>
      <dgm:spPr/>
      <dgm:t>
        <a:bodyPr/>
        <a:lstStyle/>
        <a:p>
          <a:endParaRPr lang="zh-TW" altLang="en-US"/>
        </a:p>
      </dgm:t>
    </dgm:pt>
    <dgm:pt modelId="{5A201352-7AF8-4168-9EA8-911FC7CC0359}">
      <dgm:prSet phldrT="[文字]" custT="1"/>
      <dgm:spPr/>
      <dgm:t>
        <a:bodyPr/>
        <a:lstStyle/>
        <a:p>
          <a:r>
            <a:rPr lang="zh-TW" altLang="en-US" sz="1600" b="1" dirty="0" smtClean="0">
              <a:solidFill>
                <a:schemeClr val="bg1"/>
              </a:solidFill>
              <a:latin typeface="標楷體" pitchFamily="65" charset="-120"/>
              <a:ea typeface="標楷體" pitchFamily="65" charset="-120"/>
            </a:rPr>
            <a:t>由投資人之交割帳戶或於證券商之交割帳戶分戶帳辦理交割</a:t>
          </a:r>
          <a:endParaRPr lang="zh-TW" altLang="en-US" sz="1600" b="1" dirty="0">
            <a:solidFill>
              <a:schemeClr val="bg1"/>
            </a:solidFill>
            <a:latin typeface="標楷體" pitchFamily="65" charset="-120"/>
            <a:ea typeface="標楷體" pitchFamily="65" charset="-120"/>
          </a:endParaRPr>
        </a:p>
      </dgm:t>
    </dgm:pt>
    <dgm:pt modelId="{8E9FF52B-F043-4104-9C5B-97B4C097EC78}" type="parTrans" cxnId="{BF096F2F-DB59-4DA8-8D63-DEC364882E0D}">
      <dgm:prSet/>
      <dgm:spPr/>
      <dgm:t>
        <a:bodyPr/>
        <a:lstStyle/>
        <a:p>
          <a:endParaRPr lang="zh-TW" altLang="en-US"/>
        </a:p>
      </dgm:t>
    </dgm:pt>
    <dgm:pt modelId="{503D296B-4FD2-4F56-ABFF-9A339131E2F2}" type="sibTrans" cxnId="{BF096F2F-DB59-4DA8-8D63-DEC364882E0D}">
      <dgm:prSet/>
      <dgm:spPr/>
      <dgm:t>
        <a:bodyPr/>
        <a:lstStyle/>
        <a:p>
          <a:endParaRPr lang="zh-TW" altLang="en-US"/>
        </a:p>
      </dgm:t>
    </dgm:pt>
    <dgm:pt modelId="{70F89F49-EC6F-4BB0-BBEC-CAF1B01E1098}" type="pres">
      <dgm:prSet presAssocID="{DD625CE0-AD53-4732-906F-17F28BCD5F78}" presName="Name0" presStyleCnt="0">
        <dgm:presLayoutVars>
          <dgm:dir/>
          <dgm:resizeHandles val="exact"/>
        </dgm:presLayoutVars>
      </dgm:prSet>
      <dgm:spPr/>
      <dgm:t>
        <a:bodyPr/>
        <a:lstStyle/>
        <a:p>
          <a:endParaRPr lang="zh-TW" altLang="en-US"/>
        </a:p>
      </dgm:t>
    </dgm:pt>
    <dgm:pt modelId="{A55B28E6-B9F2-43AD-AFFB-4E5920287D62}" type="pres">
      <dgm:prSet presAssocID="{99FE6CF5-396D-46BD-B4D5-148B1C1382BC}" presName="composite" presStyleCnt="0"/>
      <dgm:spPr/>
    </dgm:pt>
    <dgm:pt modelId="{9BFA57F4-1725-46D8-AC8D-4C498D788618}" type="pres">
      <dgm:prSet presAssocID="{99FE6CF5-396D-46BD-B4D5-148B1C1382BC}" presName="imagSh" presStyleLbl="bgImgPlace1" presStyleIdx="0" presStyleCnt="5" custScaleX="110672" custScaleY="126720" custLinFactNeighborX="11359" custLinFactNeighborY="-7774"/>
      <dgm:spPr>
        <a:blipFill rotWithShape="0">
          <a:blip xmlns:r="http://schemas.openxmlformats.org/officeDocument/2006/relationships" r:embed="rId1"/>
          <a:stretch>
            <a:fillRect/>
          </a:stretch>
        </a:blipFill>
      </dgm:spPr>
    </dgm:pt>
    <dgm:pt modelId="{A8AD69EC-5D1A-439A-8E79-8DCA23BA1D44}" type="pres">
      <dgm:prSet presAssocID="{99FE6CF5-396D-46BD-B4D5-148B1C1382BC}" presName="txNode" presStyleLbl="node1" presStyleIdx="0" presStyleCnt="5" custScaleX="147663" custScaleY="263235" custLinFactY="5798" custLinFactNeighborX="-64" custLinFactNeighborY="100000">
        <dgm:presLayoutVars>
          <dgm:bulletEnabled val="1"/>
        </dgm:presLayoutVars>
      </dgm:prSet>
      <dgm:spPr/>
      <dgm:t>
        <a:bodyPr/>
        <a:lstStyle/>
        <a:p>
          <a:endParaRPr lang="zh-TW" altLang="en-US"/>
        </a:p>
      </dgm:t>
    </dgm:pt>
    <dgm:pt modelId="{CEA3EAB0-DD37-4261-90BE-DCB71C2D93EC}" type="pres">
      <dgm:prSet presAssocID="{792B8151-C543-4E9C-B4D0-25F0E8CA939A}" presName="sibTrans" presStyleLbl="sibTrans2D1" presStyleIdx="0" presStyleCnt="4"/>
      <dgm:spPr/>
      <dgm:t>
        <a:bodyPr/>
        <a:lstStyle/>
        <a:p>
          <a:endParaRPr lang="zh-TW" altLang="en-US"/>
        </a:p>
      </dgm:t>
    </dgm:pt>
    <dgm:pt modelId="{4CFBAA3D-1A9B-4F81-86DD-B345803E416C}" type="pres">
      <dgm:prSet presAssocID="{792B8151-C543-4E9C-B4D0-25F0E8CA939A}" presName="connTx" presStyleLbl="sibTrans2D1" presStyleIdx="0" presStyleCnt="4"/>
      <dgm:spPr/>
      <dgm:t>
        <a:bodyPr/>
        <a:lstStyle/>
        <a:p>
          <a:endParaRPr lang="zh-TW" altLang="en-US"/>
        </a:p>
      </dgm:t>
    </dgm:pt>
    <dgm:pt modelId="{F6FFE5C0-96C7-4311-AD8A-785D736D900E}" type="pres">
      <dgm:prSet presAssocID="{011B6D38-F5B0-4C0B-A8A2-469DBDDA5825}" presName="composite" presStyleCnt="0"/>
      <dgm:spPr/>
    </dgm:pt>
    <dgm:pt modelId="{64D91C7A-61B9-4726-A75D-EE2054069CB8}" type="pres">
      <dgm:prSet presAssocID="{011B6D38-F5B0-4C0B-A8A2-469DBDDA5825}" presName="imagSh" presStyleLbl="bgImgPlace1" presStyleIdx="1" presStyleCnt="5" custScaleX="115891" custScaleY="114457" custLinFactNeighborX="7717" custLinFactNeighborY="-15230"/>
      <dgm:spPr>
        <a:blipFill rotWithShape="0">
          <a:blip xmlns:r="http://schemas.openxmlformats.org/officeDocument/2006/relationships" r:embed="rId2"/>
          <a:stretch>
            <a:fillRect/>
          </a:stretch>
        </a:blipFill>
      </dgm:spPr>
    </dgm:pt>
    <dgm:pt modelId="{A1A1CDF1-3881-4BD0-BE21-43E70B5FC1A8}" type="pres">
      <dgm:prSet presAssocID="{011B6D38-F5B0-4C0B-A8A2-469DBDDA5825}" presName="txNode" presStyleLbl="node1" presStyleIdx="1" presStyleCnt="5" custScaleX="124735" custScaleY="183456" custLinFactNeighborX="-802" custLinFactNeighborY="66536">
        <dgm:presLayoutVars>
          <dgm:bulletEnabled val="1"/>
        </dgm:presLayoutVars>
      </dgm:prSet>
      <dgm:spPr/>
      <dgm:t>
        <a:bodyPr/>
        <a:lstStyle/>
        <a:p>
          <a:endParaRPr lang="zh-TW" altLang="en-US"/>
        </a:p>
      </dgm:t>
    </dgm:pt>
    <dgm:pt modelId="{C6BB6E48-C0CE-4B64-BD10-1E1688971777}" type="pres">
      <dgm:prSet presAssocID="{4C2BB854-145C-4564-ABCD-E1365C22A6D1}" presName="sibTrans" presStyleLbl="sibTrans2D1" presStyleIdx="1" presStyleCnt="4"/>
      <dgm:spPr/>
      <dgm:t>
        <a:bodyPr/>
        <a:lstStyle/>
        <a:p>
          <a:endParaRPr lang="zh-TW" altLang="en-US"/>
        </a:p>
      </dgm:t>
    </dgm:pt>
    <dgm:pt modelId="{3732F1CC-2932-4890-9165-48D0587C8061}" type="pres">
      <dgm:prSet presAssocID="{4C2BB854-145C-4564-ABCD-E1365C22A6D1}" presName="connTx" presStyleLbl="sibTrans2D1" presStyleIdx="1" presStyleCnt="4"/>
      <dgm:spPr/>
      <dgm:t>
        <a:bodyPr/>
        <a:lstStyle/>
        <a:p>
          <a:endParaRPr lang="zh-TW" altLang="en-US"/>
        </a:p>
      </dgm:t>
    </dgm:pt>
    <dgm:pt modelId="{3A1F1770-7E9C-4C5F-99F2-1C5649CEE85A}" type="pres">
      <dgm:prSet presAssocID="{9DD7A5E1-C2EF-4952-B19A-59B7A74F01EE}" presName="composite" presStyleCnt="0"/>
      <dgm:spPr/>
    </dgm:pt>
    <dgm:pt modelId="{5FB53B77-874D-4347-87C3-7576BFFA9F12}" type="pres">
      <dgm:prSet presAssocID="{9DD7A5E1-C2EF-4952-B19A-59B7A74F01EE}" presName="imagSh" presStyleLbl="bgImgPlace1" presStyleIdx="2" presStyleCnt="5" custScaleX="114745" custScaleY="96893" custLinFactNeighborX="245" custLinFactNeighborY="-12156"/>
      <dgm:spPr>
        <a:blipFill rotWithShape="0">
          <a:blip xmlns:r="http://schemas.openxmlformats.org/officeDocument/2006/relationships" r:embed="rId3"/>
          <a:stretch>
            <a:fillRect/>
          </a:stretch>
        </a:blipFill>
      </dgm:spPr>
    </dgm:pt>
    <dgm:pt modelId="{B8A088CD-2026-4F08-BA35-B980CE027DE3}" type="pres">
      <dgm:prSet presAssocID="{9DD7A5E1-C2EF-4952-B19A-59B7A74F01EE}" presName="txNode" presStyleLbl="node1" presStyleIdx="2" presStyleCnt="5" custScaleX="127546" custScaleY="188368" custLinFactNeighborX="-6381" custLinFactNeighborY="57280">
        <dgm:presLayoutVars>
          <dgm:bulletEnabled val="1"/>
        </dgm:presLayoutVars>
      </dgm:prSet>
      <dgm:spPr/>
      <dgm:t>
        <a:bodyPr/>
        <a:lstStyle/>
        <a:p>
          <a:endParaRPr lang="zh-TW" altLang="en-US"/>
        </a:p>
      </dgm:t>
    </dgm:pt>
    <dgm:pt modelId="{9DA406FE-30E4-46DF-A8FA-E192C72D1FE3}" type="pres">
      <dgm:prSet presAssocID="{A4E41193-5D88-406D-835E-4CE7A339F6EC}" presName="sibTrans" presStyleLbl="sibTrans2D1" presStyleIdx="2" presStyleCnt="4"/>
      <dgm:spPr/>
      <dgm:t>
        <a:bodyPr/>
        <a:lstStyle/>
        <a:p>
          <a:endParaRPr lang="zh-TW" altLang="en-US"/>
        </a:p>
      </dgm:t>
    </dgm:pt>
    <dgm:pt modelId="{09A350FD-625E-4247-B73C-91B3A69F5CA2}" type="pres">
      <dgm:prSet presAssocID="{A4E41193-5D88-406D-835E-4CE7A339F6EC}" presName="connTx" presStyleLbl="sibTrans2D1" presStyleIdx="2" presStyleCnt="4"/>
      <dgm:spPr/>
      <dgm:t>
        <a:bodyPr/>
        <a:lstStyle/>
        <a:p>
          <a:endParaRPr lang="zh-TW" altLang="en-US"/>
        </a:p>
      </dgm:t>
    </dgm:pt>
    <dgm:pt modelId="{A6927053-7321-4BA8-9DB5-EC64FDDF40AD}" type="pres">
      <dgm:prSet presAssocID="{4AC7F419-37A7-42C4-81C5-7E12E63AAF4B}" presName="composite" presStyleCnt="0"/>
      <dgm:spPr/>
    </dgm:pt>
    <dgm:pt modelId="{1F252C4F-7655-48F3-986F-5240CC46E6E3}" type="pres">
      <dgm:prSet presAssocID="{4AC7F419-37A7-42C4-81C5-7E12E63AAF4B}" presName="imagSh" presStyleLbl="bgImgPlace1" presStyleIdx="3" presStyleCnt="5" custScaleX="121825" custScaleY="116497" custLinFactNeighborX="3285" custLinFactNeighborY="-21517"/>
      <dgm:spPr>
        <a:blipFill rotWithShape="0">
          <a:blip xmlns:r="http://schemas.openxmlformats.org/officeDocument/2006/relationships" r:embed="rId4"/>
          <a:stretch>
            <a:fillRect/>
          </a:stretch>
        </a:blipFill>
      </dgm:spPr>
      <dgm:t>
        <a:bodyPr/>
        <a:lstStyle/>
        <a:p>
          <a:endParaRPr lang="zh-TW" altLang="en-US"/>
        </a:p>
      </dgm:t>
    </dgm:pt>
    <dgm:pt modelId="{48B07B5B-392D-4BAF-855A-618DE973E64E}" type="pres">
      <dgm:prSet presAssocID="{4AC7F419-37A7-42C4-81C5-7E12E63AAF4B}" presName="txNode" presStyleLbl="node1" presStyleIdx="3" presStyleCnt="5" custScaleX="131904" custScaleY="223763" custLinFactNeighborX="-4050" custLinFactNeighborY="77816">
        <dgm:presLayoutVars>
          <dgm:bulletEnabled val="1"/>
        </dgm:presLayoutVars>
      </dgm:prSet>
      <dgm:spPr/>
      <dgm:t>
        <a:bodyPr/>
        <a:lstStyle/>
        <a:p>
          <a:endParaRPr lang="zh-TW" altLang="en-US"/>
        </a:p>
      </dgm:t>
    </dgm:pt>
    <dgm:pt modelId="{45B16414-C9EF-452F-BD44-69F3C07C30CD}" type="pres">
      <dgm:prSet presAssocID="{B57137A2-F37B-4BE1-B5C4-0CFB9B7167F9}" presName="sibTrans" presStyleLbl="sibTrans2D1" presStyleIdx="3" presStyleCnt="4"/>
      <dgm:spPr/>
      <dgm:t>
        <a:bodyPr/>
        <a:lstStyle/>
        <a:p>
          <a:endParaRPr lang="zh-TW" altLang="en-US"/>
        </a:p>
      </dgm:t>
    </dgm:pt>
    <dgm:pt modelId="{A86F63F5-0690-48C2-A65B-D6CCC04F8503}" type="pres">
      <dgm:prSet presAssocID="{B57137A2-F37B-4BE1-B5C4-0CFB9B7167F9}" presName="connTx" presStyleLbl="sibTrans2D1" presStyleIdx="3" presStyleCnt="4"/>
      <dgm:spPr/>
      <dgm:t>
        <a:bodyPr/>
        <a:lstStyle/>
        <a:p>
          <a:endParaRPr lang="zh-TW" altLang="en-US"/>
        </a:p>
      </dgm:t>
    </dgm:pt>
    <dgm:pt modelId="{FFAF1943-577C-424B-B989-A1A603384C66}" type="pres">
      <dgm:prSet presAssocID="{A4B81A51-0DF4-4F6C-9CFF-F8C005A1485C}" presName="composite" presStyleCnt="0"/>
      <dgm:spPr/>
    </dgm:pt>
    <dgm:pt modelId="{CE060551-1819-41EC-8240-8F43D812935D}" type="pres">
      <dgm:prSet presAssocID="{A4B81A51-0DF4-4F6C-9CFF-F8C005A1485C}" presName="imagSh" presStyleLbl="bgImgPlace1" presStyleIdx="4" presStyleCnt="5" custScaleX="101504" custScaleY="122445" custLinFactNeighborX="9941" custLinFactNeighborY="-10134"/>
      <dgm:spPr>
        <a:blipFill rotWithShape="0">
          <a:blip xmlns:r="http://schemas.openxmlformats.org/officeDocument/2006/relationships" r:embed="rId5"/>
          <a:stretch>
            <a:fillRect/>
          </a:stretch>
        </a:blipFill>
      </dgm:spPr>
    </dgm:pt>
    <dgm:pt modelId="{B6C3BD9C-6351-4E04-A7AB-B77A195C261C}" type="pres">
      <dgm:prSet presAssocID="{A4B81A51-0DF4-4F6C-9CFF-F8C005A1485C}" presName="txNode" presStyleLbl="node1" presStyleIdx="4" presStyleCnt="5" custScaleX="126347" custScaleY="213141" custLinFactNeighborX="-628" custLinFactNeighborY="80050">
        <dgm:presLayoutVars>
          <dgm:bulletEnabled val="1"/>
        </dgm:presLayoutVars>
      </dgm:prSet>
      <dgm:spPr/>
      <dgm:t>
        <a:bodyPr/>
        <a:lstStyle/>
        <a:p>
          <a:endParaRPr lang="zh-TW" altLang="en-US"/>
        </a:p>
      </dgm:t>
    </dgm:pt>
  </dgm:ptLst>
  <dgm:cxnLst>
    <dgm:cxn modelId="{34A0DD93-BA42-4234-96CD-93DD3278B234}" srcId="{DD625CE0-AD53-4732-906F-17F28BCD5F78}" destId="{9DD7A5E1-C2EF-4952-B19A-59B7A74F01EE}" srcOrd="2" destOrd="0" parTransId="{368CD46F-0ABF-4CF6-8E30-5DB95F509CFE}" sibTransId="{A4E41193-5D88-406D-835E-4CE7A339F6EC}"/>
    <dgm:cxn modelId="{6565CCC2-4F47-4F07-8275-0CEDFBBAED36}" type="presOf" srcId="{5A201352-7AF8-4168-9EA8-911FC7CC0359}" destId="{48B07B5B-392D-4BAF-855A-618DE973E64E}" srcOrd="0" destOrd="1" presId="urn:microsoft.com/office/officeart/2005/8/layout/hProcess10"/>
    <dgm:cxn modelId="{3C30A20B-1309-47DC-95A5-14FE3257CE33}" srcId="{011B6D38-F5B0-4C0B-A8A2-469DBDDA5825}" destId="{7148B4C2-9CB0-456B-9114-BA9D8BA44816}" srcOrd="0" destOrd="0" parTransId="{01AF66FF-37F3-4330-9F43-5A01A9695676}" sibTransId="{F1A40C50-73DA-4073-AA89-D8C85B5630B4}"/>
    <dgm:cxn modelId="{9723FF6D-C14F-4250-9213-C1303EA81271}" type="presOf" srcId="{A4E41193-5D88-406D-835E-4CE7A339F6EC}" destId="{9DA406FE-30E4-46DF-A8FA-E192C72D1FE3}" srcOrd="0" destOrd="0" presId="urn:microsoft.com/office/officeart/2005/8/layout/hProcess10"/>
    <dgm:cxn modelId="{E4EDA9A8-B1FF-4978-8FE9-A027D8530372}" type="presOf" srcId="{792B8151-C543-4E9C-B4D0-25F0E8CA939A}" destId="{4CFBAA3D-1A9B-4F81-86DD-B345803E416C}" srcOrd="1" destOrd="0" presId="urn:microsoft.com/office/officeart/2005/8/layout/hProcess10"/>
    <dgm:cxn modelId="{C1F4B7CA-9C22-43E4-AD59-58DD7136AB9A}" type="presOf" srcId="{792B8151-C543-4E9C-B4D0-25F0E8CA939A}" destId="{CEA3EAB0-DD37-4261-90BE-DCB71C2D93EC}" srcOrd="0" destOrd="0" presId="urn:microsoft.com/office/officeart/2005/8/layout/hProcess10"/>
    <dgm:cxn modelId="{2841EF2D-F041-409B-89FF-5C192D7EC499}" type="presOf" srcId="{4AC7F419-37A7-42C4-81C5-7E12E63AAF4B}" destId="{48B07B5B-392D-4BAF-855A-618DE973E64E}" srcOrd="0" destOrd="0" presId="urn:microsoft.com/office/officeart/2005/8/layout/hProcess10"/>
    <dgm:cxn modelId="{D959408E-5A04-4E6B-83D3-CCA60939A1B6}" type="presOf" srcId="{011B6D38-F5B0-4C0B-A8A2-469DBDDA5825}" destId="{A1A1CDF1-3881-4BD0-BE21-43E70B5FC1A8}" srcOrd="0" destOrd="0" presId="urn:microsoft.com/office/officeart/2005/8/layout/hProcess10"/>
    <dgm:cxn modelId="{68D25489-3353-4757-82C0-84F96063152B}" srcId="{9DD7A5E1-C2EF-4952-B19A-59B7A74F01EE}" destId="{B80B5108-1982-46C8-A182-2D670C346CBE}" srcOrd="0" destOrd="0" parTransId="{AF404DB8-9A93-4CB1-AA19-E59748BB4E51}" sibTransId="{C3E3D3E1-25AD-4403-85FD-CAEF973EDFD0}"/>
    <dgm:cxn modelId="{4364B808-8ECD-4799-88FF-A5999072C69C}" type="presOf" srcId="{A4B81A51-0DF4-4F6C-9CFF-F8C005A1485C}" destId="{B6C3BD9C-6351-4E04-A7AB-B77A195C261C}" srcOrd="0" destOrd="0" presId="urn:microsoft.com/office/officeart/2005/8/layout/hProcess10"/>
    <dgm:cxn modelId="{BD9A68A6-012E-4FFC-8B67-6E5F1FD5BCD3}" type="presOf" srcId="{99FE6CF5-396D-46BD-B4D5-148B1C1382BC}" destId="{A8AD69EC-5D1A-439A-8E79-8DCA23BA1D44}" srcOrd="0" destOrd="0" presId="urn:microsoft.com/office/officeart/2005/8/layout/hProcess10"/>
    <dgm:cxn modelId="{F66D3FED-AAB9-4A0C-8652-A4E7C91CEC5B}" srcId="{A4B81A51-0DF4-4F6C-9CFF-F8C005A1485C}" destId="{454DAE80-C9D7-4D81-9608-B3BAB8E7321A}" srcOrd="0" destOrd="0" parTransId="{F2A8CE96-CCE4-498D-B389-F2BA0E0D72C3}" sibTransId="{6B5A2B91-90D8-49FE-8FAE-735A860886B2}"/>
    <dgm:cxn modelId="{302FA15E-18F0-43CC-A969-13706064399E}" type="presOf" srcId="{CD400581-5B8F-47D0-A6CE-EA5EE32A8471}" destId="{A8AD69EC-5D1A-439A-8E79-8DCA23BA1D44}" srcOrd="0" destOrd="1" presId="urn:microsoft.com/office/officeart/2005/8/layout/hProcess10"/>
    <dgm:cxn modelId="{1FB2E2D1-47D6-410C-9F7D-2C95ED9F4E87}" type="presOf" srcId="{7148B4C2-9CB0-456B-9114-BA9D8BA44816}" destId="{A1A1CDF1-3881-4BD0-BE21-43E70B5FC1A8}" srcOrd="0" destOrd="1" presId="urn:microsoft.com/office/officeart/2005/8/layout/hProcess10"/>
    <dgm:cxn modelId="{C1DA7795-2EC3-4AD7-9F34-BB48882AAC3C}" type="presOf" srcId="{B57137A2-F37B-4BE1-B5C4-0CFB9B7167F9}" destId="{A86F63F5-0690-48C2-A65B-D6CCC04F8503}" srcOrd="1" destOrd="0" presId="urn:microsoft.com/office/officeart/2005/8/layout/hProcess10"/>
    <dgm:cxn modelId="{A2237977-72CE-4902-90F3-90C5CD95098C}" type="presOf" srcId="{A4E41193-5D88-406D-835E-4CE7A339F6EC}" destId="{09A350FD-625E-4247-B73C-91B3A69F5CA2}" srcOrd="1" destOrd="0" presId="urn:microsoft.com/office/officeart/2005/8/layout/hProcess10"/>
    <dgm:cxn modelId="{E2A3A79D-F0E3-4A74-9440-1687E9C34C85}" type="presOf" srcId="{454DAE80-C9D7-4D81-9608-B3BAB8E7321A}" destId="{B6C3BD9C-6351-4E04-A7AB-B77A195C261C}" srcOrd="0" destOrd="1" presId="urn:microsoft.com/office/officeart/2005/8/layout/hProcess10"/>
    <dgm:cxn modelId="{4ED5F804-7EBC-4D9A-A7FF-6D1E14B95FC0}" srcId="{99FE6CF5-396D-46BD-B4D5-148B1C1382BC}" destId="{CD400581-5B8F-47D0-A6CE-EA5EE32A8471}" srcOrd="0" destOrd="0" parTransId="{1A2AC575-9DBC-4144-8343-A2D941C936E3}" sibTransId="{620C7C0D-11D8-4E10-B326-5FE18FAD2BF9}"/>
    <dgm:cxn modelId="{DDAAE0E7-051C-43F9-B672-5AA4E7B98588}" srcId="{DD625CE0-AD53-4732-906F-17F28BCD5F78}" destId="{011B6D38-F5B0-4C0B-A8A2-469DBDDA5825}" srcOrd="1" destOrd="0" parTransId="{6D62C78C-0367-41F4-9B09-1EBA2497BA8B}" sibTransId="{4C2BB854-145C-4564-ABCD-E1365C22A6D1}"/>
    <dgm:cxn modelId="{1F9C837A-DEE4-4C0C-8EE9-6928FE2D7CA5}" srcId="{99FE6CF5-396D-46BD-B4D5-148B1C1382BC}" destId="{1D10841B-FE9A-43F7-BDD1-048846CD535F}" srcOrd="1" destOrd="0" parTransId="{F448A85B-5B87-4164-8DD6-391A1A22CC40}" sibTransId="{21C64BF6-70F5-4971-A06B-3D12E0646858}"/>
    <dgm:cxn modelId="{A6AFC10A-4FEF-47CB-BEED-F5EA89EBDE98}" type="presOf" srcId="{1D10841B-FE9A-43F7-BDD1-048846CD535F}" destId="{A8AD69EC-5D1A-439A-8E79-8DCA23BA1D44}" srcOrd="0" destOrd="2" presId="urn:microsoft.com/office/officeart/2005/8/layout/hProcess10"/>
    <dgm:cxn modelId="{B04D1366-6468-43CB-89FD-D2BBDE060752}" srcId="{DD625CE0-AD53-4732-906F-17F28BCD5F78}" destId="{4AC7F419-37A7-42C4-81C5-7E12E63AAF4B}" srcOrd="3" destOrd="0" parTransId="{D2222A8C-E7BE-411C-9900-4FB6F0D1F498}" sibTransId="{B57137A2-F37B-4BE1-B5C4-0CFB9B7167F9}"/>
    <dgm:cxn modelId="{12ED857F-B954-4FC5-9C7A-6D6869173AF7}" srcId="{DD625CE0-AD53-4732-906F-17F28BCD5F78}" destId="{A4B81A51-0DF4-4F6C-9CFF-F8C005A1485C}" srcOrd="4" destOrd="0" parTransId="{24134A04-794A-44A2-A40F-97C471E296AB}" sibTransId="{5A29F7E2-1C10-4120-A541-8BE341F1DF5B}"/>
    <dgm:cxn modelId="{5BBD4C24-5B79-4282-8C1E-79C1B8604398}" type="presOf" srcId="{B80B5108-1982-46C8-A182-2D670C346CBE}" destId="{B8A088CD-2026-4F08-BA35-B980CE027DE3}" srcOrd="0" destOrd="1" presId="urn:microsoft.com/office/officeart/2005/8/layout/hProcess10"/>
    <dgm:cxn modelId="{BF096F2F-DB59-4DA8-8D63-DEC364882E0D}" srcId="{4AC7F419-37A7-42C4-81C5-7E12E63AAF4B}" destId="{5A201352-7AF8-4168-9EA8-911FC7CC0359}" srcOrd="0" destOrd="0" parTransId="{8E9FF52B-F043-4104-9C5B-97B4C097EC78}" sibTransId="{503D296B-4FD2-4F56-ABFF-9A339131E2F2}"/>
    <dgm:cxn modelId="{B453956C-55C1-49DF-ABCD-2FBEA23E5948}" type="presOf" srcId="{4C2BB854-145C-4564-ABCD-E1365C22A6D1}" destId="{3732F1CC-2932-4890-9165-48D0587C8061}" srcOrd="1" destOrd="0" presId="urn:microsoft.com/office/officeart/2005/8/layout/hProcess10"/>
    <dgm:cxn modelId="{CBC84B7E-49AC-42AB-BE50-357F7CC085A2}" type="presOf" srcId="{9DD7A5E1-C2EF-4952-B19A-59B7A74F01EE}" destId="{B8A088CD-2026-4F08-BA35-B980CE027DE3}" srcOrd="0" destOrd="0" presId="urn:microsoft.com/office/officeart/2005/8/layout/hProcess10"/>
    <dgm:cxn modelId="{6CB5DC09-EFD9-45A0-9AE0-E3EF42CBEC6A}" type="presOf" srcId="{DD625CE0-AD53-4732-906F-17F28BCD5F78}" destId="{70F89F49-EC6F-4BB0-BBEC-CAF1B01E1098}" srcOrd="0" destOrd="0" presId="urn:microsoft.com/office/officeart/2005/8/layout/hProcess10"/>
    <dgm:cxn modelId="{AEE52D71-C1F8-47E9-BD9D-62A75FB5192C}" type="presOf" srcId="{B57137A2-F37B-4BE1-B5C4-0CFB9B7167F9}" destId="{45B16414-C9EF-452F-BD44-69F3C07C30CD}" srcOrd="0" destOrd="0" presId="urn:microsoft.com/office/officeart/2005/8/layout/hProcess10"/>
    <dgm:cxn modelId="{2034B417-ABC5-42DE-905B-C6EB27C648E1}" type="presOf" srcId="{4C2BB854-145C-4564-ABCD-E1365C22A6D1}" destId="{C6BB6E48-C0CE-4B64-BD10-1E1688971777}" srcOrd="0" destOrd="0" presId="urn:microsoft.com/office/officeart/2005/8/layout/hProcess10"/>
    <dgm:cxn modelId="{FA4F5D5B-A4C4-4157-B852-1FA3B3DF4D00}" srcId="{DD625CE0-AD53-4732-906F-17F28BCD5F78}" destId="{99FE6CF5-396D-46BD-B4D5-148B1C1382BC}" srcOrd="0" destOrd="0" parTransId="{351AE547-7A9B-4CFD-8CA1-9269E23ECA48}" sibTransId="{792B8151-C543-4E9C-B4D0-25F0E8CA939A}"/>
    <dgm:cxn modelId="{F24915C2-2561-470E-9904-F9AC32637F94}" type="presParOf" srcId="{70F89F49-EC6F-4BB0-BBEC-CAF1B01E1098}" destId="{A55B28E6-B9F2-43AD-AFFB-4E5920287D62}" srcOrd="0" destOrd="0" presId="urn:microsoft.com/office/officeart/2005/8/layout/hProcess10"/>
    <dgm:cxn modelId="{8AB4B101-4C94-459B-9672-9E745E6731FE}" type="presParOf" srcId="{A55B28E6-B9F2-43AD-AFFB-4E5920287D62}" destId="{9BFA57F4-1725-46D8-AC8D-4C498D788618}" srcOrd="0" destOrd="0" presId="urn:microsoft.com/office/officeart/2005/8/layout/hProcess10"/>
    <dgm:cxn modelId="{EABE8B7E-D0F5-4D25-868C-949E9C0C7EB1}" type="presParOf" srcId="{A55B28E6-B9F2-43AD-AFFB-4E5920287D62}" destId="{A8AD69EC-5D1A-439A-8E79-8DCA23BA1D44}" srcOrd="1" destOrd="0" presId="urn:microsoft.com/office/officeart/2005/8/layout/hProcess10"/>
    <dgm:cxn modelId="{A224AEDC-CE06-48B9-84FC-FDE01AAE4DFE}" type="presParOf" srcId="{70F89F49-EC6F-4BB0-BBEC-CAF1B01E1098}" destId="{CEA3EAB0-DD37-4261-90BE-DCB71C2D93EC}" srcOrd="1" destOrd="0" presId="urn:microsoft.com/office/officeart/2005/8/layout/hProcess10"/>
    <dgm:cxn modelId="{CD0AE48A-C0F3-4A23-86C7-DACAFAAFFE3E}" type="presParOf" srcId="{CEA3EAB0-DD37-4261-90BE-DCB71C2D93EC}" destId="{4CFBAA3D-1A9B-4F81-86DD-B345803E416C}" srcOrd="0" destOrd="0" presId="urn:microsoft.com/office/officeart/2005/8/layout/hProcess10"/>
    <dgm:cxn modelId="{703EAE63-BC93-4311-8603-831F7B8EC38A}" type="presParOf" srcId="{70F89F49-EC6F-4BB0-BBEC-CAF1B01E1098}" destId="{F6FFE5C0-96C7-4311-AD8A-785D736D900E}" srcOrd="2" destOrd="0" presId="urn:microsoft.com/office/officeart/2005/8/layout/hProcess10"/>
    <dgm:cxn modelId="{57039913-55CA-4196-896A-D0254F9E8EC6}" type="presParOf" srcId="{F6FFE5C0-96C7-4311-AD8A-785D736D900E}" destId="{64D91C7A-61B9-4726-A75D-EE2054069CB8}" srcOrd="0" destOrd="0" presId="urn:microsoft.com/office/officeart/2005/8/layout/hProcess10"/>
    <dgm:cxn modelId="{18955569-6639-45D3-8CB0-F6603526EF44}" type="presParOf" srcId="{F6FFE5C0-96C7-4311-AD8A-785D736D900E}" destId="{A1A1CDF1-3881-4BD0-BE21-43E70B5FC1A8}" srcOrd="1" destOrd="0" presId="urn:microsoft.com/office/officeart/2005/8/layout/hProcess10"/>
    <dgm:cxn modelId="{36842C69-34A8-4093-890C-6E713C72FC55}" type="presParOf" srcId="{70F89F49-EC6F-4BB0-BBEC-CAF1B01E1098}" destId="{C6BB6E48-C0CE-4B64-BD10-1E1688971777}" srcOrd="3" destOrd="0" presId="urn:microsoft.com/office/officeart/2005/8/layout/hProcess10"/>
    <dgm:cxn modelId="{8AAD7B87-24A8-4932-AC1A-A4054EEEF703}" type="presParOf" srcId="{C6BB6E48-C0CE-4B64-BD10-1E1688971777}" destId="{3732F1CC-2932-4890-9165-48D0587C8061}" srcOrd="0" destOrd="0" presId="urn:microsoft.com/office/officeart/2005/8/layout/hProcess10"/>
    <dgm:cxn modelId="{75EEEFAD-0B46-46F1-BF91-3098C7F2DDEF}" type="presParOf" srcId="{70F89F49-EC6F-4BB0-BBEC-CAF1B01E1098}" destId="{3A1F1770-7E9C-4C5F-99F2-1C5649CEE85A}" srcOrd="4" destOrd="0" presId="urn:microsoft.com/office/officeart/2005/8/layout/hProcess10"/>
    <dgm:cxn modelId="{D583F538-EFCD-44C2-B502-06C43EBC0BBA}" type="presParOf" srcId="{3A1F1770-7E9C-4C5F-99F2-1C5649CEE85A}" destId="{5FB53B77-874D-4347-87C3-7576BFFA9F12}" srcOrd="0" destOrd="0" presId="urn:microsoft.com/office/officeart/2005/8/layout/hProcess10"/>
    <dgm:cxn modelId="{22AB53E3-E725-4B80-9E8B-5D79BD9649E2}" type="presParOf" srcId="{3A1F1770-7E9C-4C5F-99F2-1C5649CEE85A}" destId="{B8A088CD-2026-4F08-BA35-B980CE027DE3}" srcOrd="1" destOrd="0" presId="urn:microsoft.com/office/officeart/2005/8/layout/hProcess10"/>
    <dgm:cxn modelId="{C01DED9E-84ED-4730-AE81-A5F46529C2A9}" type="presParOf" srcId="{70F89F49-EC6F-4BB0-BBEC-CAF1B01E1098}" destId="{9DA406FE-30E4-46DF-A8FA-E192C72D1FE3}" srcOrd="5" destOrd="0" presId="urn:microsoft.com/office/officeart/2005/8/layout/hProcess10"/>
    <dgm:cxn modelId="{7869C8B0-FF06-45A4-92BE-3286CD35346E}" type="presParOf" srcId="{9DA406FE-30E4-46DF-A8FA-E192C72D1FE3}" destId="{09A350FD-625E-4247-B73C-91B3A69F5CA2}" srcOrd="0" destOrd="0" presId="urn:microsoft.com/office/officeart/2005/8/layout/hProcess10"/>
    <dgm:cxn modelId="{BBD1D108-72B7-45E1-AA16-AC4964920F7F}" type="presParOf" srcId="{70F89F49-EC6F-4BB0-BBEC-CAF1B01E1098}" destId="{A6927053-7321-4BA8-9DB5-EC64FDDF40AD}" srcOrd="6" destOrd="0" presId="urn:microsoft.com/office/officeart/2005/8/layout/hProcess10"/>
    <dgm:cxn modelId="{E4B7DAAD-A4BB-4F81-85E0-A0BA548E35A8}" type="presParOf" srcId="{A6927053-7321-4BA8-9DB5-EC64FDDF40AD}" destId="{1F252C4F-7655-48F3-986F-5240CC46E6E3}" srcOrd="0" destOrd="0" presId="urn:microsoft.com/office/officeart/2005/8/layout/hProcess10"/>
    <dgm:cxn modelId="{AFBD67EC-6CCA-4EC5-9379-8C83B5CBC955}" type="presParOf" srcId="{A6927053-7321-4BA8-9DB5-EC64FDDF40AD}" destId="{48B07B5B-392D-4BAF-855A-618DE973E64E}" srcOrd="1" destOrd="0" presId="urn:microsoft.com/office/officeart/2005/8/layout/hProcess10"/>
    <dgm:cxn modelId="{73469E2C-5487-4E5F-8713-CE69754394B4}" type="presParOf" srcId="{70F89F49-EC6F-4BB0-BBEC-CAF1B01E1098}" destId="{45B16414-C9EF-452F-BD44-69F3C07C30CD}" srcOrd="7" destOrd="0" presId="urn:microsoft.com/office/officeart/2005/8/layout/hProcess10"/>
    <dgm:cxn modelId="{662ECA1C-6D9A-4339-807D-2AB0D9E607F9}" type="presParOf" srcId="{45B16414-C9EF-452F-BD44-69F3C07C30CD}" destId="{A86F63F5-0690-48C2-A65B-D6CCC04F8503}" srcOrd="0" destOrd="0" presId="urn:microsoft.com/office/officeart/2005/8/layout/hProcess10"/>
    <dgm:cxn modelId="{BB550AFA-7628-4CA5-BC88-0E4760FA657C}" type="presParOf" srcId="{70F89F49-EC6F-4BB0-BBEC-CAF1B01E1098}" destId="{FFAF1943-577C-424B-B989-A1A603384C66}" srcOrd="8" destOrd="0" presId="urn:microsoft.com/office/officeart/2005/8/layout/hProcess10"/>
    <dgm:cxn modelId="{4732C045-1D9F-4165-B222-BF35AC3E55DA}" type="presParOf" srcId="{FFAF1943-577C-424B-B989-A1A603384C66}" destId="{CE060551-1819-41EC-8240-8F43D812935D}" srcOrd="0" destOrd="0" presId="urn:microsoft.com/office/officeart/2005/8/layout/hProcess10"/>
    <dgm:cxn modelId="{8C4DCD5C-5BC4-406C-A73A-4F993287C98C}" type="presParOf" srcId="{FFAF1943-577C-424B-B989-A1A603384C66}" destId="{B6C3BD9C-6351-4E04-A7AB-B77A195C261C}" srcOrd="1" destOrd="0" presId="urn:microsoft.com/office/officeart/2005/8/layout/hProcess10"/>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BD41A8-B752-4947-8633-B6A4DB1E1DBC}" type="doc">
      <dgm:prSet loTypeId="urn:microsoft.com/office/officeart/2005/8/layout/hProcess10" loCatId="process" qsTypeId="urn:microsoft.com/office/officeart/2005/8/quickstyle/simple1" qsCatId="simple" csTypeId="urn:microsoft.com/office/officeart/2005/8/colors/colorful1" csCatId="colorful" phldr="1"/>
      <dgm:spPr/>
      <dgm:t>
        <a:bodyPr/>
        <a:lstStyle/>
        <a:p>
          <a:endParaRPr lang="zh-TW" altLang="en-US"/>
        </a:p>
      </dgm:t>
    </dgm:pt>
    <dgm:pt modelId="{65A46B10-061A-4BFA-9821-B706B3188722}">
      <dgm:prSet phldrT="[文字]" custT="1"/>
      <dgm:spPr/>
      <dgm:t>
        <a:bodyPr/>
        <a:lstStyle/>
        <a:p>
          <a:r>
            <a:rPr lang="zh-TW" altLang="en-US" sz="2000" dirty="0" smtClean="0">
              <a:latin typeface="標楷體" pitchFamily="65" charset="-120"/>
              <a:ea typeface="標楷體" pitchFamily="65" charset="-120"/>
            </a:rPr>
            <a:t>簽立信託契約</a:t>
          </a:r>
          <a:endParaRPr lang="zh-TW" altLang="en-US" sz="2000" dirty="0">
            <a:latin typeface="標楷體" pitchFamily="65" charset="-120"/>
            <a:ea typeface="標楷體" pitchFamily="65" charset="-120"/>
          </a:endParaRPr>
        </a:p>
      </dgm:t>
    </dgm:pt>
    <dgm:pt modelId="{EDFB34C4-8CA5-4008-A48C-2258105663BC}" type="parTrans" cxnId="{EFD119C9-031D-4A28-9565-932106B4DD84}">
      <dgm:prSet/>
      <dgm:spPr/>
      <dgm:t>
        <a:bodyPr/>
        <a:lstStyle/>
        <a:p>
          <a:endParaRPr lang="zh-TW" altLang="en-US">
            <a:latin typeface="標楷體" pitchFamily="65" charset="-120"/>
            <a:ea typeface="標楷體" pitchFamily="65" charset="-120"/>
          </a:endParaRPr>
        </a:p>
      </dgm:t>
    </dgm:pt>
    <dgm:pt modelId="{C5DAF52D-C94C-454C-BD5A-F25A982875C7}" type="sibTrans" cxnId="{EFD119C9-031D-4A28-9565-932106B4DD84}">
      <dgm:prSet/>
      <dgm:spPr/>
      <dgm:t>
        <a:bodyPr/>
        <a:lstStyle/>
        <a:p>
          <a:endParaRPr lang="zh-TW" altLang="en-US">
            <a:latin typeface="標楷體" pitchFamily="65" charset="-120"/>
            <a:ea typeface="標楷體" pitchFamily="65" charset="-120"/>
          </a:endParaRPr>
        </a:p>
      </dgm:t>
    </dgm:pt>
    <dgm:pt modelId="{4A35A845-1D49-4FED-9589-C2C7DAE7CDE6}">
      <dgm:prSet phldrT="[文字]" custT="1"/>
      <dgm:spPr/>
      <dgm:t>
        <a:bodyPr/>
        <a:lstStyle/>
        <a:p>
          <a:r>
            <a:rPr lang="zh-TW" altLang="en-US" sz="1600" dirty="0" smtClean="0">
              <a:latin typeface="標楷體" pitchFamily="65" charset="-120"/>
              <a:ea typeface="標楷體" pitchFamily="65" charset="-120"/>
            </a:rPr>
            <a:t>以</a:t>
          </a:r>
          <a:r>
            <a:rPr lang="zh-TW" altLang="en-US" sz="1600" dirty="0" smtClean="0">
              <a:solidFill>
                <a:srgbClr val="FFFF00"/>
              </a:solidFill>
              <a:latin typeface="標楷體" pitchFamily="65" charset="-120"/>
              <a:ea typeface="標楷體" pitchFamily="65" charset="-120"/>
            </a:rPr>
            <a:t>信託方式</a:t>
          </a:r>
          <a:r>
            <a:rPr lang="zh-TW" altLang="en-US" sz="1600" dirty="0" smtClean="0">
              <a:latin typeface="標楷體" pitchFamily="65" charset="-120"/>
              <a:ea typeface="標楷體" pitchFamily="65" charset="-120"/>
            </a:rPr>
            <a:t>委由證券商辦理定期定額投資</a:t>
          </a:r>
          <a:endParaRPr lang="zh-TW" altLang="en-US" sz="1600" dirty="0">
            <a:latin typeface="標楷體" pitchFamily="65" charset="-120"/>
            <a:ea typeface="標楷體" pitchFamily="65" charset="-120"/>
          </a:endParaRPr>
        </a:p>
      </dgm:t>
    </dgm:pt>
    <dgm:pt modelId="{229D8190-088B-446C-9E2A-03E8BF04A063}" type="parTrans" cxnId="{19622336-6284-4AB6-B400-F233B3F55320}">
      <dgm:prSet/>
      <dgm:spPr/>
      <dgm:t>
        <a:bodyPr/>
        <a:lstStyle/>
        <a:p>
          <a:endParaRPr lang="zh-TW" altLang="en-US">
            <a:latin typeface="標楷體" pitchFamily="65" charset="-120"/>
            <a:ea typeface="標楷體" pitchFamily="65" charset="-120"/>
          </a:endParaRPr>
        </a:p>
      </dgm:t>
    </dgm:pt>
    <dgm:pt modelId="{19509379-62FB-4CD0-91EF-AE015D92AF65}" type="sibTrans" cxnId="{19622336-6284-4AB6-B400-F233B3F55320}">
      <dgm:prSet/>
      <dgm:spPr/>
      <dgm:t>
        <a:bodyPr/>
        <a:lstStyle/>
        <a:p>
          <a:endParaRPr lang="zh-TW" altLang="en-US">
            <a:latin typeface="標楷體" pitchFamily="65" charset="-120"/>
            <a:ea typeface="標楷體" pitchFamily="65" charset="-120"/>
          </a:endParaRPr>
        </a:p>
      </dgm:t>
    </dgm:pt>
    <dgm:pt modelId="{CC4FB281-00E6-49B9-8D02-A7CAECC57FD2}">
      <dgm:prSet phldrT="[文字]" custT="1"/>
      <dgm:spPr/>
      <dgm:t>
        <a:bodyPr/>
        <a:lstStyle/>
        <a:p>
          <a:r>
            <a:rPr lang="zh-TW" altLang="en-US" sz="2000" dirty="0" smtClean="0">
              <a:latin typeface="標楷體" pitchFamily="65" charset="-120"/>
              <a:ea typeface="標楷體" pitchFamily="65" charset="-120"/>
            </a:rPr>
            <a:t>成交後存券及交割</a:t>
          </a:r>
          <a:endParaRPr lang="zh-TW" altLang="en-US" sz="2000" dirty="0">
            <a:latin typeface="標楷體" pitchFamily="65" charset="-120"/>
            <a:ea typeface="標楷體" pitchFamily="65" charset="-120"/>
          </a:endParaRPr>
        </a:p>
      </dgm:t>
    </dgm:pt>
    <dgm:pt modelId="{27637DAB-5CF1-4CED-91E8-825EA15A7EE6}" type="parTrans" cxnId="{97534405-6FAD-49C1-AFA0-5B8D61B3D493}">
      <dgm:prSet/>
      <dgm:spPr/>
      <dgm:t>
        <a:bodyPr/>
        <a:lstStyle/>
        <a:p>
          <a:endParaRPr lang="zh-TW" altLang="en-US">
            <a:latin typeface="標楷體" pitchFamily="65" charset="-120"/>
            <a:ea typeface="標楷體" pitchFamily="65" charset="-120"/>
          </a:endParaRPr>
        </a:p>
      </dgm:t>
    </dgm:pt>
    <dgm:pt modelId="{EFC6DCA8-07F8-402B-B0D7-A63AB0489512}" type="sibTrans" cxnId="{97534405-6FAD-49C1-AFA0-5B8D61B3D493}">
      <dgm:prSet/>
      <dgm:spPr/>
      <dgm:t>
        <a:bodyPr/>
        <a:lstStyle/>
        <a:p>
          <a:endParaRPr lang="zh-TW" altLang="en-US">
            <a:latin typeface="標楷體" pitchFamily="65" charset="-120"/>
            <a:ea typeface="標楷體" pitchFamily="65" charset="-120"/>
          </a:endParaRPr>
        </a:p>
      </dgm:t>
    </dgm:pt>
    <dgm:pt modelId="{95A6BAAE-AB72-40E0-BB17-62E2AA0E2604}">
      <dgm:prSet phldrT="[文字]" custT="1"/>
      <dgm:spPr/>
      <dgm:t>
        <a:bodyPr/>
        <a:lstStyle/>
        <a:p>
          <a:r>
            <a:rPr lang="zh-TW" altLang="en-US" sz="1600" dirty="0" smtClean="0">
              <a:latin typeface="標楷體" pitchFamily="65" charset="-120"/>
              <a:ea typeface="標楷體" pitchFamily="65" charset="-120"/>
            </a:rPr>
            <a:t>以信託財產專戶進行交易及交割，有價證券存放於</a:t>
          </a:r>
          <a:r>
            <a:rPr lang="zh-TW" altLang="en-US" sz="1600" dirty="0" smtClean="0">
              <a:solidFill>
                <a:srgbClr val="FFFF00"/>
              </a:solidFill>
              <a:latin typeface="標楷體" pitchFamily="65" charset="-120"/>
              <a:ea typeface="標楷體" pitchFamily="65" charset="-120"/>
            </a:rPr>
            <a:t>證券商信託財產專戶</a:t>
          </a:r>
          <a:r>
            <a:rPr lang="zh-TW" altLang="en-US"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dgm:t>
    </dgm:pt>
    <dgm:pt modelId="{27E1992A-EC9D-4A60-A364-072FA162AA2A}" type="parTrans" cxnId="{1540C3A7-3D5C-4D09-A1C1-A011836AA7D9}">
      <dgm:prSet/>
      <dgm:spPr/>
      <dgm:t>
        <a:bodyPr/>
        <a:lstStyle/>
        <a:p>
          <a:endParaRPr lang="zh-TW" altLang="en-US">
            <a:latin typeface="標楷體" pitchFamily="65" charset="-120"/>
            <a:ea typeface="標楷體" pitchFamily="65" charset="-120"/>
          </a:endParaRPr>
        </a:p>
      </dgm:t>
    </dgm:pt>
    <dgm:pt modelId="{507C4EA7-28CB-4270-995D-4F115A8D930C}" type="sibTrans" cxnId="{1540C3A7-3D5C-4D09-A1C1-A011836AA7D9}">
      <dgm:prSet/>
      <dgm:spPr/>
      <dgm:t>
        <a:bodyPr/>
        <a:lstStyle/>
        <a:p>
          <a:endParaRPr lang="zh-TW" altLang="en-US">
            <a:latin typeface="標楷體" pitchFamily="65" charset="-120"/>
            <a:ea typeface="標楷體" pitchFamily="65" charset="-120"/>
          </a:endParaRPr>
        </a:p>
      </dgm:t>
    </dgm:pt>
    <dgm:pt modelId="{E145DA97-D1BE-4F73-81F2-0C1F87F9789C}">
      <dgm:prSet phldrT="[文字]" custT="1"/>
      <dgm:spPr/>
      <dgm:t>
        <a:bodyPr/>
        <a:lstStyle/>
        <a:p>
          <a:r>
            <a:rPr lang="zh-TW" altLang="en-US" sz="1600" dirty="0" smtClean="0">
              <a:latin typeface="標楷體" pitchFamily="65" charset="-120"/>
              <a:ea typeface="標楷體" pitchFamily="65" charset="-120"/>
            </a:rPr>
            <a:t>證券商於信託財產專戶下維護各投資人資產明細。</a:t>
          </a:r>
          <a:endParaRPr lang="zh-TW" altLang="en-US" sz="1600" dirty="0">
            <a:latin typeface="標楷體" pitchFamily="65" charset="-120"/>
            <a:ea typeface="標楷體" pitchFamily="65" charset="-120"/>
          </a:endParaRPr>
        </a:p>
      </dgm:t>
    </dgm:pt>
    <dgm:pt modelId="{C69C6A2D-6736-414A-B731-359220914AC4}" type="parTrans" cxnId="{7F3EB061-065A-4DB2-9A96-AC633710FCEC}">
      <dgm:prSet/>
      <dgm:spPr/>
      <dgm:t>
        <a:bodyPr/>
        <a:lstStyle/>
        <a:p>
          <a:endParaRPr lang="zh-TW" altLang="en-US">
            <a:latin typeface="標楷體" pitchFamily="65" charset="-120"/>
            <a:ea typeface="標楷體" pitchFamily="65" charset="-120"/>
          </a:endParaRPr>
        </a:p>
      </dgm:t>
    </dgm:pt>
    <dgm:pt modelId="{AB86BF83-B6B6-4C23-98BB-ABB162998230}" type="sibTrans" cxnId="{7F3EB061-065A-4DB2-9A96-AC633710FCEC}">
      <dgm:prSet/>
      <dgm:spPr/>
      <dgm:t>
        <a:bodyPr/>
        <a:lstStyle/>
        <a:p>
          <a:endParaRPr lang="zh-TW" altLang="en-US">
            <a:latin typeface="標楷體" pitchFamily="65" charset="-120"/>
            <a:ea typeface="標楷體" pitchFamily="65" charset="-120"/>
          </a:endParaRPr>
        </a:p>
      </dgm:t>
    </dgm:pt>
    <dgm:pt modelId="{365E6DCC-DD3D-4556-A304-30D3BA61B08D}">
      <dgm:prSet phldrT="[文字]" custT="1"/>
      <dgm:spPr/>
      <dgm:t>
        <a:bodyPr/>
        <a:lstStyle/>
        <a:p>
          <a:r>
            <a:rPr lang="zh-TW" altLang="en-US" sz="2000" dirty="0" smtClean="0">
              <a:latin typeface="標楷體" pitchFamily="65" charset="-120"/>
              <a:ea typeface="標楷體" pitchFamily="65" charset="-120"/>
            </a:rPr>
            <a:t>買進後之賣出</a:t>
          </a:r>
          <a:endParaRPr lang="zh-TW" altLang="en-US" sz="2000" dirty="0">
            <a:latin typeface="標楷體" pitchFamily="65" charset="-120"/>
            <a:ea typeface="標楷體" pitchFamily="65" charset="-120"/>
          </a:endParaRPr>
        </a:p>
      </dgm:t>
    </dgm:pt>
    <dgm:pt modelId="{4440FD49-8726-499B-88A2-2F068B42B273}" type="parTrans" cxnId="{90B1334B-FD0E-4D0A-83ED-24B77A9D861C}">
      <dgm:prSet/>
      <dgm:spPr/>
      <dgm:t>
        <a:bodyPr/>
        <a:lstStyle/>
        <a:p>
          <a:endParaRPr lang="zh-TW" altLang="en-US">
            <a:latin typeface="標楷體" pitchFamily="65" charset="-120"/>
            <a:ea typeface="標楷體" pitchFamily="65" charset="-120"/>
          </a:endParaRPr>
        </a:p>
      </dgm:t>
    </dgm:pt>
    <dgm:pt modelId="{4360237C-7A13-4DB1-911A-5F85AF76D4D9}" type="sibTrans" cxnId="{90B1334B-FD0E-4D0A-83ED-24B77A9D861C}">
      <dgm:prSet/>
      <dgm:spPr/>
      <dgm:t>
        <a:bodyPr/>
        <a:lstStyle/>
        <a:p>
          <a:endParaRPr lang="zh-TW" altLang="en-US">
            <a:latin typeface="標楷體" pitchFamily="65" charset="-120"/>
            <a:ea typeface="標楷體" pitchFamily="65" charset="-120"/>
          </a:endParaRPr>
        </a:p>
      </dgm:t>
    </dgm:pt>
    <dgm:pt modelId="{0660F7E8-CC8F-4608-BE19-2791B8A9A532}">
      <dgm:prSet phldrT="[文字]" custT="1"/>
      <dgm:spPr/>
      <dgm:t>
        <a:bodyPr/>
        <a:lstStyle/>
        <a:p>
          <a:r>
            <a:rPr lang="zh-TW" altLang="en-US" sz="1600" dirty="0" smtClean="0">
              <a:latin typeface="標楷體" pitchFamily="65" charset="-120"/>
              <a:ea typeface="標楷體" pitchFamily="65" charset="-120"/>
            </a:rPr>
            <a:t>以金錢方式提領信託財產：有價證券由證券商信託財產賣出。</a:t>
          </a:r>
          <a:endParaRPr lang="zh-TW" altLang="en-US" sz="1600" dirty="0">
            <a:latin typeface="標楷體" pitchFamily="65" charset="-120"/>
            <a:ea typeface="標楷體" pitchFamily="65" charset="-120"/>
          </a:endParaRPr>
        </a:p>
      </dgm:t>
    </dgm:pt>
    <dgm:pt modelId="{7E38AC62-7179-405C-A3FB-9350C516576B}" type="parTrans" cxnId="{E3710214-9B2F-4961-9895-60BBFFFAE6AE}">
      <dgm:prSet/>
      <dgm:spPr/>
      <dgm:t>
        <a:bodyPr/>
        <a:lstStyle/>
        <a:p>
          <a:endParaRPr lang="zh-TW" altLang="en-US">
            <a:latin typeface="標楷體" pitchFamily="65" charset="-120"/>
            <a:ea typeface="標楷體" pitchFamily="65" charset="-120"/>
          </a:endParaRPr>
        </a:p>
      </dgm:t>
    </dgm:pt>
    <dgm:pt modelId="{CC191F1E-ACA1-420C-8AEC-11456BFA3189}" type="sibTrans" cxnId="{E3710214-9B2F-4961-9895-60BBFFFAE6AE}">
      <dgm:prSet/>
      <dgm:spPr/>
      <dgm:t>
        <a:bodyPr/>
        <a:lstStyle/>
        <a:p>
          <a:endParaRPr lang="zh-TW" altLang="en-US">
            <a:latin typeface="標楷體" pitchFamily="65" charset="-120"/>
            <a:ea typeface="標楷體" pitchFamily="65" charset="-120"/>
          </a:endParaRPr>
        </a:p>
      </dgm:t>
    </dgm:pt>
    <dgm:pt modelId="{278272EF-F07F-4FBA-B30A-83DC8634C182}">
      <dgm:prSet phldrT="[文字]" custT="1"/>
      <dgm:spPr/>
      <dgm:t>
        <a:bodyPr/>
        <a:lstStyle/>
        <a:p>
          <a:r>
            <a:rPr lang="zh-TW" altLang="en-US" sz="1600" dirty="0" smtClean="0">
              <a:latin typeface="標楷體" pitchFamily="65" charset="-120"/>
              <a:ea typeface="標楷體" pitchFamily="65" charset="-120"/>
            </a:rPr>
            <a:t>以有價證券方式提領信託財產：有價證券將撥轉至投資人集保帳戶後由投資人賣出。</a:t>
          </a:r>
          <a:endParaRPr lang="zh-TW" altLang="en-US" sz="1600" dirty="0">
            <a:latin typeface="標楷體" pitchFamily="65" charset="-120"/>
            <a:ea typeface="標楷體" pitchFamily="65" charset="-120"/>
          </a:endParaRPr>
        </a:p>
      </dgm:t>
    </dgm:pt>
    <dgm:pt modelId="{93AFFA83-7716-40D5-AD34-9AAC37AF465B}" type="parTrans" cxnId="{F31D1DDC-3AEB-4BF4-B01B-E72ACCBD4C14}">
      <dgm:prSet/>
      <dgm:spPr/>
      <dgm:t>
        <a:bodyPr/>
        <a:lstStyle/>
        <a:p>
          <a:endParaRPr lang="zh-TW" altLang="en-US">
            <a:latin typeface="標楷體" pitchFamily="65" charset="-120"/>
            <a:ea typeface="標楷體" pitchFamily="65" charset="-120"/>
          </a:endParaRPr>
        </a:p>
      </dgm:t>
    </dgm:pt>
    <dgm:pt modelId="{009EE89D-D2F6-4737-90D9-DA8A9A4A9D04}" type="sibTrans" cxnId="{F31D1DDC-3AEB-4BF4-B01B-E72ACCBD4C14}">
      <dgm:prSet/>
      <dgm:spPr/>
      <dgm:t>
        <a:bodyPr/>
        <a:lstStyle/>
        <a:p>
          <a:endParaRPr lang="zh-TW" altLang="en-US">
            <a:latin typeface="標楷體" pitchFamily="65" charset="-120"/>
            <a:ea typeface="標楷體" pitchFamily="65" charset="-120"/>
          </a:endParaRPr>
        </a:p>
      </dgm:t>
    </dgm:pt>
    <dgm:pt modelId="{B7197B1E-35BE-4ABE-8263-9D8D4F6DAF0B}">
      <dgm:prSet phldrT="[文字]" custT="1"/>
      <dgm:spPr/>
      <dgm:t>
        <a:bodyPr/>
        <a:lstStyle/>
        <a:p>
          <a:r>
            <a:rPr lang="zh-TW" altLang="en-US" sz="1600" dirty="0" smtClean="0">
              <a:latin typeface="標楷體" pitchFamily="65" charset="-120"/>
              <a:ea typeface="標楷體" pitchFamily="65" charset="-120"/>
            </a:rPr>
            <a:t>投資人不須開立帳戶</a:t>
          </a:r>
          <a:endParaRPr lang="zh-TW" altLang="en-US" sz="1600" dirty="0">
            <a:latin typeface="標楷體" pitchFamily="65" charset="-120"/>
            <a:ea typeface="標楷體" pitchFamily="65" charset="-120"/>
          </a:endParaRPr>
        </a:p>
      </dgm:t>
    </dgm:pt>
    <dgm:pt modelId="{1DC419C1-BFD5-484E-916B-A73E6CE42A37}" type="parTrans" cxnId="{88C06AD6-4493-4FCF-9796-F5346D9D31CE}">
      <dgm:prSet/>
      <dgm:spPr/>
      <dgm:t>
        <a:bodyPr/>
        <a:lstStyle/>
        <a:p>
          <a:endParaRPr lang="zh-TW" altLang="en-US">
            <a:latin typeface="標楷體" pitchFamily="65" charset="-120"/>
            <a:ea typeface="標楷體" pitchFamily="65" charset="-120"/>
          </a:endParaRPr>
        </a:p>
      </dgm:t>
    </dgm:pt>
    <dgm:pt modelId="{5DF3EDEB-8F78-4AFE-A226-D5427FC52BA6}" type="sibTrans" cxnId="{88C06AD6-4493-4FCF-9796-F5346D9D31CE}">
      <dgm:prSet/>
      <dgm:spPr/>
      <dgm:t>
        <a:bodyPr/>
        <a:lstStyle/>
        <a:p>
          <a:endParaRPr lang="zh-TW" altLang="en-US">
            <a:latin typeface="標楷體" pitchFamily="65" charset="-120"/>
            <a:ea typeface="標楷體" pitchFamily="65" charset="-120"/>
          </a:endParaRPr>
        </a:p>
      </dgm:t>
    </dgm:pt>
    <dgm:pt modelId="{9E984DC1-061A-4DEC-A325-1F471427C1C4}">
      <dgm:prSet phldrT="[文字]" custT="1"/>
      <dgm:spPr/>
      <dgm:t>
        <a:bodyPr/>
        <a:lstStyle/>
        <a:p>
          <a:r>
            <a:rPr lang="zh-TW" altLang="en-US" sz="2000" dirty="0" smtClean="0">
              <a:latin typeface="標楷體" pitchFamily="65" charset="-120"/>
              <a:ea typeface="標楷體" pitchFamily="65" charset="-120"/>
            </a:rPr>
            <a:t>預收款項</a:t>
          </a:r>
          <a:endParaRPr lang="zh-TW" altLang="en-US" sz="2000" dirty="0">
            <a:latin typeface="標楷體" pitchFamily="65" charset="-120"/>
            <a:ea typeface="標楷體" pitchFamily="65" charset="-120"/>
          </a:endParaRPr>
        </a:p>
      </dgm:t>
    </dgm:pt>
    <dgm:pt modelId="{49EB63E9-EF0D-445E-900D-5863F7197990}" type="parTrans" cxnId="{83A48ACC-C9F5-48BE-B274-83081C390926}">
      <dgm:prSet/>
      <dgm:spPr/>
      <dgm:t>
        <a:bodyPr/>
        <a:lstStyle/>
        <a:p>
          <a:endParaRPr lang="zh-TW" altLang="en-US"/>
        </a:p>
      </dgm:t>
    </dgm:pt>
    <dgm:pt modelId="{FCA92571-5A86-4416-B25A-2731A815546B}" type="sibTrans" cxnId="{83A48ACC-C9F5-48BE-B274-83081C390926}">
      <dgm:prSet/>
      <dgm:spPr/>
      <dgm:t>
        <a:bodyPr/>
        <a:lstStyle/>
        <a:p>
          <a:endParaRPr lang="zh-TW" altLang="en-US"/>
        </a:p>
      </dgm:t>
    </dgm:pt>
    <dgm:pt modelId="{078CF2B2-3398-4710-83C2-1C0D07B8315F}">
      <dgm:prSet phldrT="[文字]" custScaleY="156680" custT="1" custLinFactNeighborX="1614" custLinFactNeighborY="49789"/>
      <dgm:spPr/>
      <dgm:t>
        <a:bodyPr/>
        <a:lstStyle/>
        <a:p>
          <a:r>
            <a:rPr lang="zh-TW" altLang="en-US" sz="1600" dirty="0" smtClean="0">
              <a:latin typeface="標楷體" pitchFamily="65" charset="-120"/>
              <a:ea typeface="標楷體" pitchFamily="65" charset="-120"/>
            </a:rPr>
            <a:t>證券商收足金額才進行下單</a:t>
          </a:r>
          <a:endParaRPr lang="zh-TW" altLang="en-US" sz="1600" dirty="0">
            <a:latin typeface="標楷體" pitchFamily="65" charset="-120"/>
            <a:ea typeface="標楷體" pitchFamily="65" charset="-120"/>
          </a:endParaRPr>
        </a:p>
      </dgm:t>
    </dgm:pt>
    <dgm:pt modelId="{DB7CB3C7-A477-422A-BE4C-64E9CDDF6DBC}" type="parTrans" cxnId="{8B1F5BE4-BEB3-4792-A714-C98AF3412DBA}">
      <dgm:prSet/>
      <dgm:spPr/>
      <dgm:t>
        <a:bodyPr/>
        <a:lstStyle/>
        <a:p>
          <a:endParaRPr lang="zh-TW" altLang="en-US"/>
        </a:p>
      </dgm:t>
    </dgm:pt>
    <dgm:pt modelId="{9BC8F6F8-84F0-4533-8356-CF9D0B6ED183}" type="sibTrans" cxnId="{8B1F5BE4-BEB3-4792-A714-C98AF3412DBA}">
      <dgm:prSet/>
      <dgm:spPr/>
      <dgm:t>
        <a:bodyPr/>
        <a:lstStyle/>
        <a:p>
          <a:endParaRPr lang="zh-TW" altLang="en-US"/>
        </a:p>
      </dgm:t>
    </dgm:pt>
    <dgm:pt modelId="{8165D234-D991-432D-BDAB-5AC6BBAC21C0}" type="pres">
      <dgm:prSet presAssocID="{B9BD41A8-B752-4947-8633-B6A4DB1E1DBC}" presName="Name0" presStyleCnt="0">
        <dgm:presLayoutVars>
          <dgm:dir/>
          <dgm:resizeHandles val="exact"/>
        </dgm:presLayoutVars>
      </dgm:prSet>
      <dgm:spPr/>
      <dgm:t>
        <a:bodyPr/>
        <a:lstStyle/>
        <a:p>
          <a:endParaRPr lang="zh-TW" altLang="en-US"/>
        </a:p>
      </dgm:t>
    </dgm:pt>
    <dgm:pt modelId="{0610F754-B1F3-4DDD-9755-505888858B88}" type="pres">
      <dgm:prSet presAssocID="{65A46B10-061A-4BFA-9821-B706B3188722}" presName="composite" presStyleCnt="0"/>
      <dgm:spPr/>
    </dgm:pt>
    <dgm:pt modelId="{2045B72C-E6CD-4D2E-AB8F-575483F2F937}" type="pres">
      <dgm:prSet presAssocID="{65A46B10-061A-4BFA-9821-B706B3188722}" presName="imagSh" presStyleLbl="bgImgPlace1" presStyleIdx="0" presStyleCnt="4" custLinFactNeighborX="4725" custLinFactNeighborY="-31649"/>
      <dgm:spPr>
        <a:blipFill rotWithShape="0">
          <a:blip xmlns:r="http://schemas.openxmlformats.org/officeDocument/2006/relationships" r:embed="rId1"/>
          <a:stretch>
            <a:fillRect/>
          </a:stretch>
        </a:blipFill>
      </dgm:spPr>
    </dgm:pt>
    <dgm:pt modelId="{6DE0DE5B-163C-414D-86B8-9D49AF3F894C}" type="pres">
      <dgm:prSet presAssocID="{65A46B10-061A-4BFA-9821-B706B3188722}" presName="txNode" presStyleLbl="node1" presStyleIdx="0" presStyleCnt="4" custScaleX="104273" custScaleY="164078" custLinFactNeighborX="504" custLinFactNeighborY="19377">
        <dgm:presLayoutVars>
          <dgm:bulletEnabled val="1"/>
        </dgm:presLayoutVars>
      </dgm:prSet>
      <dgm:spPr/>
      <dgm:t>
        <a:bodyPr/>
        <a:lstStyle/>
        <a:p>
          <a:endParaRPr lang="zh-TW" altLang="en-US"/>
        </a:p>
      </dgm:t>
    </dgm:pt>
    <dgm:pt modelId="{E51D5291-239C-477F-B61D-C02DDF52C247}" type="pres">
      <dgm:prSet presAssocID="{C5DAF52D-C94C-454C-BD5A-F25A982875C7}" presName="sibTrans" presStyleLbl="sibTrans2D1" presStyleIdx="0" presStyleCnt="3"/>
      <dgm:spPr/>
      <dgm:t>
        <a:bodyPr/>
        <a:lstStyle/>
        <a:p>
          <a:endParaRPr lang="zh-TW" altLang="en-US"/>
        </a:p>
      </dgm:t>
    </dgm:pt>
    <dgm:pt modelId="{96505FBE-7051-429F-A7F5-2C16A1930F74}" type="pres">
      <dgm:prSet presAssocID="{C5DAF52D-C94C-454C-BD5A-F25A982875C7}" presName="connTx" presStyleLbl="sibTrans2D1" presStyleIdx="0" presStyleCnt="3"/>
      <dgm:spPr/>
      <dgm:t>
        <a:bodyPr/>
        <a:lstStyle/>
        <a:p>
          <a:endParaRPr lang="zh-TW" altLang="en-US"/>
        </a:p>
      </dgm:t>
    </dgm:pt>
    <dgm:pt modelId="{DB2C1056-4E26-405B-98E4-FEFB27B90E52}" type="pres">
      <dgm:prSet presAssocID="{9E984DC1-061A-4DEC-A325-1F471427C1C4}" presName="composite" presStyleCnt="0"/>
      <dgm:spPr/>
    </dgm:pt>
    <dgm:pt modelId="{8E18E19B-7894-4400-BE58-AD290EB3B70D}" type="pres">
      <dgm:prSet presAssocID="{9E984DC1-061A-4DEC-A325-1F471427C1C4}" presName="imagSh" presStyleLbl="bgImgPlace1" presStyleIdx="1" presStyleCnt="4" custLinFactNeighborX="8758" custLinFactNeighborY="-30543"/>
      <dgm:spPr>
        <a:blipFill rotWithShape="0">
          <a:blip xmlns:r="http://schemas.openxmlformats.org/officeDocument/2006/relationships" r:embed="rId2"/>
          <a:stretch>
            <a:fillRect/>
          </a:stretch>
        </a:blipFill>
      </dgm:spPr>
      <dgm:t>
        <a:bodyPr/>
        <a:lstStyle/>
        <a:p>
          <a:endParaRPr lang="zh-TW" altLang="en-US"/>
        </a:p>
      </dgm:t>
    </dgm:pt>
    <dgm:pt modelId="{A65F85B3-C2A1-4494-AF80-0E013ED8499C}" type="pres">
      <dgm:prSet presAssocID="{9E984DC1-061A-4DEC-A325-1F471427C1C4}" presName="txNode" presStyleLbl="node1" presStyleIdx="1" presStyleCnt="4" custScaleY="141411" custLinFactNeighborX="-671" custLinFactNeighborY="20559">
        <dgm:presLayoutVars>
          <dgm:bulletEnabled val="1"/>
        </dgm:presLayoutVars>
      </dgm:prSet>
      <dgm:spPr/>
      <dgm:t>
        <a:bodyPr/>
        <a:lstStyle/>
        <a:p>
          <a:endParaRPr lang="zh-TW" altLang="en-US"/>
        </a:p>
      </dgm:t>
    </dgm:pt>
    <dgm:pt modelId="{3E58E252-13FF-43EB-985C-6C2CF17374DD}" type="pres">
      <dgm:prSet presAssocID="{FCA92571-5A86-4416-B25A-2731A815546B}" presName="sibTrans" presStyleLbl="sibTrans2D1" presStyleIdx="1" presStyleCnt="3"/>
      <dgm:spPr/>
      <dgm:t>
        <a:bodyPr/>
        <a:lstStyle/>
        <a:p>
          <a:endParaRPr lang="zh-TW" altLang="en-US"/>
        </a:p>
      </dgm:t>
    </dgm:pt>
    <dgm:pt modelId="{DCA2FBEA-90F4-4730-A8EF-24C3A974DE6F}" type="pres">
      <dgm:prSet presAssocID="{FCA92571-5A86-4416-B25A-2731A815546B}" presName="connTx" presStyleLbl="sibTrans2D1" presStyleIdx="1" presStyleCnt="3"/>
      <dgm:spPr/>
      <dgm:t>
        <a:bodyPr/>
        <a:lstStyle/>
        <a:p>
          <a:endParaRPr lang="zh-TW" altLang="en-US"/>
        </a:p>
      </dgm:t>
    </dgm:pt>
    <dgm:pt modelId="{C41E96F3-C5FA-4E6E-9DA6-F2EDA7453502}" type="pres">
      <dgm:prSet presAssocID="{CC4FB281-00E6-49B9-8D02-A7CAECC57FD2}" presName="composite" presStyleCnt="0"/>
      <dgm:spPr/>
    </dgm:pt>
    <dgm:pt modelId="{E9483E20-51F5-4138-BE9B-B42DFD112103}" type="pres">
      <dgm:prSet presAssocID="{CC4FB281-00E6-49B9-8D02-A7CAECC57FD2}" presName="imagSh" presStyleLbl="bgImgPlace1" presStyleIdx="2" presStyleCnt="4" custScaleX="112206" custLinFactNeighborX="13070" custLinFactNeighborY="-32331"/>
      <dgm:spPr>
        <a:blipFill rotWithShape="0">
          <a:blip xmlns:r="http://schemas.openxmlformats.org/officeDocument/2006/relationships" r:embed="rId3"/>
          <a:stretch>
            <a:fillRect/>
          </a:stretch>
        </a:blipFill>
      </dgm:spPr>
    </dgm:pt>
    <dgm:pt modelId="{C1FC75D9-39D4-490B-8307-FC04B4352FE5}" type="pres">
      <dgm:prSet presAssocID="{CC4FB281-00E6-49B9-8D02-A7CAECC57FD2}" presName="txNode" presStyleLbl="node1" presStyleIdx="2" presStyleCnt="4" custScaleX="126019" custScaleY="233193" custLinFactNeighborX="3697" custLinFactNeighborY="65764">
        <dgm:presLayoutVars>
          <dgm:bulletEnabled val="1"/>
        </dgm:presLayoutVars>
      </dgm:prSet>
      <dgm:spPr/>
      <dgm:t>
        <a:bodyPr/>
        <a:lstStyle/>
        <a:p>
          <a:endParaRPr lang="zh-TW" altLang="en-US"/>
        </a:p>
      </dgm:t>
    </dgm:pt>
    <dgm:pt modelId="{3F16E788-798D-479F-8796-F3B711844494}" type="pres">
      <dgm:prSet presAssocID="{EFC6DCA8-07F8-402B-B0D7-A63AB0489512}" presName="sibTrans" presStyleLbl="sibTrans2D1" presStyleIdx="2" presStyleCnt="3"/>
      <dgm:spPr/>
      <dgm:t>
        <a:bodyPr/>
        <a:lstStyle/>
        <a:p>
          <a:endParaRPr lang="zh-TW" altLang="en-US"/>
        </a:p>
      </dgm:t>
    </dgm:pt>
    <dgm:pt modelId="{1B6C4ED8-CC8F-4A11-A94F-37B107D936F2}" type="pres">
      <dgm:prSet presAssocID="{EFC6DCA8-07F8-402B-B0D7-A63AB0489512}" presName="connTx" presStyleLbl="sibTrans2D1" presStyleIdx="2" presStyleCnt="3"/>
      <dgm:spPr/>
      <dgm:t>
        <a:bodyPr/>
        <a:lstStyle/>
        <a:p>
          <a:endParaRPr lang="zh-TW" altLang="en-US"/>
        </a:p>
      </dgm:t>
    </dgm:pt>
    <dgm:pt modelId="{F86AF54D-EF16-44C5-80A7-33C5A5D51D7A}" type="pres">
      <dgm:prSet presAssocID="{365E6DCC-DD3D-4556-A304-30D3BA61B08D}" presName="composite" presStyleCnt="0"/>
      <dgm:spPr/>
    </dgm:pt>
    <dgm:pt modelId="{9905964D-D967-46E9-9D00-952B42A3937F}" type="pres">
      <dgm:prSet presAssocID="{365E6DCC-DD3D-4556-A304-30D3BA61B08D}" presName="imagSh" presStyleLbl="bgImgPlace1" presStyleIdx="3" presStyleCnt="4" custLinFactNeighborX="2460" custLinFactNeighborY="-41120"/>
      <dgm:spPr>
        <a:blipFill rotWithShape="0">
          <a:blip xmlns:r="http://schemas.openxmlformats.org/officeDocument/2006/relationships" r:embed="rId4"/>
          <a:stretch>
            <a:fillRect/>
          </a:stretch>
        </a:blipFill>
      </dgm:spPr>
    </dgm:pt>
    <dgm:pt modelId="{BA384924-11B0-4619-94C4-50E110742EAD}" type="pres">
      <dgm:prSet presAssocID="{365E6DCC-DD3D-4556-A304-30D3BA61B08D}" presName="txNode" presStyleLbl="node1" presStyleIdx="3" presStyleCnt="4" custScaleX="133699" custScaleY="230541" custLinFactNeighborX="-2007" custLinFactNeighborY="59860">
        <dgm:presLayoutVars>
          <dgm:bulletEnabled val="1"/>
        </dgm:presLayoutVars>
      </dgm:prSet>
      <dgm:spPr/>
      <dgm:t>
        <a:bodyPr/>
        <a:lstStyle/>
        <a:p>
          <a:endParaRPr lang="zh-TW" altLang="en-US"/>
        </a:p>
      </dgm:t>
    </dgm:pt>
  </dgm:ptLst>
  <dgm:cxnLst>
    <dgm:cxn modelId="{F518221A-F7FE-47DB-BBF4-A4763078532D}" type="presOf" srcId="{95A6BAAE-AB72-40E0-BB17-62E2AA0E2604}" destId="{C1FC75D9-39D4-490B-8307-FC04B4352FE5}" srcOrd="0" destOrd="1" presId="urn:microsoft.com/office/officeart/2005/8/layout/hProcess10"/>
    <dgm:cxn modelId="{19622336-6284-4AB6-B400-F233B3F55320}" srcId="{65A46B10-061A-4BFA-9821-B706B3188722}" destId="{4A35A845-1D49-4FED-9589-C2C7DAE7CDE6}" srcOrd="0" destOrd="0" parTransId="{229D8190-088B-446C-9E2A-03E8BF04A063}" sibTransId="{19509379-62FB-4CD0-91EF-AE015D92AF65}"/>
    <dgm:cxn modelId="{B891780B-541F-4D59-871E-8EA3D95B0246}" type="presOf" srcId="{9E984DC1-061A-4DEC-A325-1F471427C1C4}" destId="{A65F85B3-C2A1-4494-AF80-0E013ED8499C}" srcOrd="0" destOrd="0" presId="urn:microsoft.com/office/officeart/2005/8/layout/hProcess10"/>
    <dgm:cxn modelId="{2135D578-49CC-42F0-8BFE-E67DF096D3AA}" type="presOf" srcId="{C5DAF52D-C94C-454C-BD5A-F25A982875C7}" destId="{96505FBE-7051-429F-A7F5-2C16A1930F74}" srcOrd="1" destOrd="0" presId="urn:microsoft.com/office/officeart/2005/8/layout/hProcess10"/>
    <dgm:cxn modelId="{8664B163-D4AA-41E5-845C-2258156E8EDC}" type="presOf" srcId="{078CF2B2-3398-4710-83C2-1C0D07B8315F}" destId="{A65F85B3-C2A1-4494-AF80-0E013ED8499C}" srcOrd="0" destOrd="1" presId="urn:microsoft.com/office/officeart/2005/8/layout/hProcess10"/>
    <dgm:cxn modelId="{B1110636-9C68-48CB-B8B3-2542D0E2282E}" type="presOf" srcId="{EFC6DCA8-07F8-402B-B0D7-A63AB0489512}" destId="{1B6C4ED8-CC8F-4A11-A94F-37B107D936F2}" srcOrd="1" destOrd="0" presId="urn:microsoft.com/office/officeart/2005/8/layout/hProcess10"/>
    <dgm:cxn modelId="{D102783C-D690-48E0-9B1C-2C12DA4803C3}" type="presOf" srcId="{0660F7E8-CC8F-4608-BE19-2791B8A9A532}" destId="{BA384924-11B0-4619-94C4-50E110742EAD}" srcOrd="0" destOrd="1" presId="urn:microsoft.com/office/officeart/2005/8/layout/hProcess10"/>
    <dgm:cxn modelId="{19D2CAF8-E4EB-4971-B368-FBCCE29A4E84}" type="presOf" srcId="{FCA92571-5A86-4416-B25A-2731A815546B}" destId="{3E58E252-13FF-43EB-985C-6C2CF17374DD}" srcOrd="0" destOrd="0" presId="urn:microsoft.com/office/officeart/2005/8/layout/hProcess10"/>
    <dgm:cxn modelId="{474C4FB9-FA94-4F25-950C-1F08D08E79EC}" type="presOf" srcId="{278272EF-F07F-4FBA-B30A-83DC8634C182}" destId="{BA384924-11B0-4619-94C4-50E110742EAD}" srcOrd="0" destOrd="2" presId="urn:microsoft.com/office/officeart/2005/8/layout/hProcess10"/>
    <dgm:cxn modelId="{1540C3A7-3D5C-4D09-A1C1-A011836AA7D9}" srcId="{CC4FB281-00E6-49B9-8D02-A7CAECC57FD2}" destId="{95A6BAAE-AB72-40E0-BB17-62E2AA0E2604}" srcOrd="0" destOrd="0" parTransId="{27E1992A-EC9D-4A60-A364-072FA162AA2A}" sibTransId="{507C4EA7-28CB-4270-995D-4F115A8D930C}"/>
    <dgm:cxn modelId="{F31D1DDC-3AEB-4BF4-B01B-E72ACCBD4C14}" srcId="{365E6DCC-DD3D-4556-A304-30D3BA61B08D}" destId="{278272EF-F07F-4FBA-B30A-83DC8634C182}" srcOrd="1" destOrd="0" parTransId="{93AFFA83-7716-40D5-AD34-9AAC37AF465B}" sibTransId="{009EE89D-D2F6-4737-90D9-DA8A9A4A9D04}"/>
    <dgm:cxn modelId="{0F2DA63F-E7C8-4F1D-8179-688A7CEE469A}" type="presOf" srcId="{EFC6DCA8-07F8-402B-B0D7-A63AB0489512}" destId="{3F16E788-798D-479F-8796-F3B711844494}" srcOrd="0" destOrd="0" presId="urn:microsoft.com/office/officeart/2005/8/layout/hProcess10"/>
    <dgm:cxn modelId="{8B1F5BE4-BEB3-4792-A714-C98AF3412DBA}" srcId="{9E984DC1-061A-4DEC-A325-1F471427C1C4}" destId="{078CF2B2-3398-4710-83C2-1C0D07B8315F}" srcOrd="0" destOrd="0" parTransId="{DB7CB3C7-A477-422A-BE4C-64E9CDDF6DBC}" sibTransId="{9BC8F6F8-84F0-4533-8356-CF9D0B6ED183}"/>
    <dgm:cxn modelId="{97534405-6FAD-49C1-AFA0-5B8D61B3D493}" srcId="{B9BD41A8-B752-4947-8633-B6A4DB1E1DBC}" destId="{CC4FB281-00E6-49B9-8D02-A7CAECC57FD2}" srcOrd="2" destOrd="0" parTransId="{27637DAB-5CF1-4CED-91E8-825EA15A7EE6}" sibTransId="{EFC6DCA8-07F8-402B-B0D7-A63AB0489512}"/>
    <dgm:cxn modelId="{7DDE2CFC-61BC-46FE-91F0-DA40B14CAE66}" type="presOf" srcId="{C5DAF52D-C94C-454C-BD5A-F25A982875C7}" destId="{E51D5291-239C-477F-B61D-C02DDF52C247}" srcOrd="0" destOrd="0" presId="urn:microsoft.com/office/officeart/2005/8/layout/hProcess10"/>
    <dgm:cxn modelId="{54C4A1FB-D8BC-4B47-8DD5-4B60752CFB0F}" type="presOf" srcId="{FCA92571-5A86-4416-B25A-2731A815546B}" destId="{DCA2FBEA-90F4-4730-A8EF-24C3A974DE6F}" srcOrd="1" destOrd="0" presId="urn:microsoft.com/office/officeart/2005/8/layout/hProcess10"/>
    <dgm:cxn modelId="{D3D996FE-036F-49A3-A524-C4BF3C9EC4DA}" type="presOf" srcId="{CC4FB281-00E6-49B9-8D02-A7CAECC57FD2}" destId="{C1FC75D9-39D4-490B-8307-FC04B4352FE5}" srcOrd="0" destOrd="0" presId="urn:microsoft.com/office/officeart/2005/8/layout/hProcess10"/>
    <dgm:cxn modelId="{EFD119C9-031D-4A28-9565-932106B4DD84}" srcId="{B9BD41A8-B752-4947-8633-B6A4DB1E1DBC}" destId="{65A46B10-061A-4BFA-9821-B706B3188722}" srcOrd="0" destOrd="0" parTransId="{EDFB34C4-8CA5-4008-A48C-2258105663BC}" sibTransId="{C5DAF52D-C94C-454C-BD5A-F25A982875C7}"/>
    <dgm:cxn modelId="{BE395176-B7A5-4572-8E3A-3ABC65A7B0A7}" type="presOf" srcId="{4A35A845-1D49-4FED-9589-C2C7DAE7CDE6}" destId="{6DE0DE5B-163C-414D-86B8-9D49AF3F894C}" srcOrd="0" destOrd="1" presId="urn:microsoft.com/office/officeart/2005/8/layout/hProcess10"/>
    <dgm:cxn modelId="{E3710214-9B2F-4961-9895-60BBFFFAE6AE}" srcId="{365E6DCC-DD3D-4556-A304-30D3BA61B08D}" destId="{0660F7E8-CC8F-4608-BE19-2791B8A9A532}" srcOrd="0" destOrd="0" parTransId="{7E38AC62-7179-405C-A3FB-9350C516576B}" sibTransId="{CC191F1E-ACA1-420C-8AEC-11456BFA3189}"/>
    <dgm:cxn modelId="{83A48ACC-C9F5-48BE-B274-83081C390926}" srcId="{B9BD41A8-B752-4947-8633-B6A4DB1E1DBC}" destId="{9E984DC1-061A-4DEC-A325-1F471427C1C4}" srcOrd="1" destOrd="0" parTransId="{49EB63E9-EF0D-445E-900D-5863F7197990}" sibTransId="{FCA92571-5A86-4416-B25A-2731A815546B}"/>
    <dgm:cxn modelId="{B009FD29-1D81-43B2-97B7-BC20A96EF2D0}" type="presOf" srcId="{E145DA97-D1BE-4F73-81F2-0C1F87F9789C}" destId="{C1FC75D9-39D4-490B-8307-FC04B4352FE5}" srcOrd="0" destOrd="2" presId="urn:microsoft.com/office/officeart/2005/8/layout/hProcess10"/>
    <dgm:cxn modelId="{14D42036-53FC-460F-BDD8-5F2699D670DE}" type="presOf" srcId="{365E6DCC-DD3D-4556-A304-30D3BA61B08D}" destId="{BA384924-11B0-4619-94C4-50E110742EAD}" srcOrd="0" destOrd="0" presId="urn:microsoft.com/office/officeart/2005/8/layout/hProcess10"/>
    <dgm:cxn modelId="{88C06AD6-4493-4FCF-9796-F5346D9D31CE}" srcId="{65A46B10-061A-4BFA-9821-B706B3188722}" destId="{B7197B1E-35BE-4ABE-8263-9D8D4F6DAF0B}" srcOrd="1" destOrd="0" parTransId="{1DC419C1-BFD5-484E-916B-A73E6CE42A37}" sibTransId="{5DF3EDEB-8F78-4AFE-A226-D5427FC52BA6}"/>
    <dgm:cxn modelId="{3707933C-DF6F-4818-A83D-0F1C5F36CF44}" type="presOf" srcId="{B7197B1E-35BE-4ABE-8263-9D8D4F6DAF0B}" destId="{6DE0DE5B-163C-414D-86B8-9D49AF3F894C}" srcOrd="0" destOrd="2" presId="urn:microsoft.com/office/officeart/2005/8/layout/hProcess10"/>
    <dgm:cxn modelId="{DAE0CD1E-6029-4636-9AA9-690FD4184BCF}" type="presOf" srcId="{65A46B10-061A-4BFA-9821-B706B3188722}" destId="{6DE0DE5B-163C-414D-86B8-9D49AF3F894C}" srcOrd="0" destOrd="0" presId="urn:microsoft.com/office/officeart/2005/8/layout/hProcess10"/>
    <dgm:cxn modelId="{7F3EB061-065A-4DB2-9A96-AC633710FCEC}" srcId="{CC4FB281-00E6-49B9-8D02-A7CAECC57FD2}" destId="{E145DA97-D1BE-4F73-81F2-0C1F87F9789C}" srcOrd="1" destOrd="0" parTransId="{C69C6A2D-6736-414A-B731-359220914AC4}" sibTransId="{AB86BF83-B6B6-4C23-98BB-ABB162998230}"/>
    <dgm:cxn modelId="{899EE7F9-28A7-4C7F-BA97-BC5798E46CCA}" type="presOf" srcId="{B9BD41A8-B752-4947-8633-B6A4DB1E1DBC}" destId="{8165D234-D991-432D-BDAB-5AC6BBAC21C0}" srcOrd="0" destOrd="0" presId="urn:microsoft.com/office/officeart/2005/8/layout/hProcess10"/>
    <dgm:cxn modelId="{90B1334B-FD0E-4D0A-83ED-24B77A9D861C}" srcId="{B9BD41A8-B752-4947-8633-B6A4DB1E1DBC}" destId="{365E6DCC-DD3D-4556-A304-30D3BA61B08D}" srcOrd="3" destOrd="0" parTransId="{4440FD49-8726-499B-88A2-2F068B42B273}" sibTransId="{4360237C-7A13-4DB1-911A-5F85AF76D4D9}"/>
    <dgm:cxn modelId="{C453CB29-9ED6-4341-AD23-B436A6281590}" type="presParOf" srcId="{8165D234-D991-432D-BDAB-5AC6BBAC21C0}" destId="{0610F754-B1F3-4DDD-9755-505888858B88}" srcOrd="0" destOrd="0" presId="urn:microsoft.com/office/officeart/2005/8/layout/hProcess10"/>
    <dgm:cxn modelId="{4E5F2267-F30C-4650-A0EF-6F20953920F6}" type="presParOf" srcId="{0610F754-B1F3-4DDD-9755-505888858B88}" destId="{2045B72C-E6CD-4D2E-AB8F-575483F2F937}" srcOrd="0" destOrd="0" presId="urn:microsoft.com/office/officeart/2005/8/layout/hProcess10"/>
    <dgm:cxn modelId="{B520A0FC-A167-400B-A7E0-D7827B4F536D}" type="presParOf" srcId="{0610F754-B1F3-4DDD-9755-505888858B88}" destId="{6DE0DE5B-163C-414D-86B8-9D49AF3F894C}" srcOrd="1" destOrd="0" presId="urn:microsoft.com/office/officeart/2005/8/layout/hProcess10"/>
    <dgm:cxn modelId="{7842D257-5760-4056-BF8F-5D454E64ED41}" type="presParOf" srcId="{8165D234-D991-432D-BDAB-5AC6BBAC21C0}" destId="{E51D5291-239C-477F-B61D-C02DDF52C247}" srcOrd="1" destOrd="0" presId="urn:microsoft.com/office/officeart/2005/8/layout/hProcess10"/>
    <dgm:cxn modelId="{5171431F-D6DD-418D-9E5A-6CD79CD67101}" type="presParOf" srcId="{E51D5291-239C-477F-B61D-C02DDF52C247}" destId="{96505FBE-7051-429F-A7F5-2C16A1930F74}" srcOrd="0" destOrd="0" presId="urn:microsoft.com/office/officeart/2005/8/layout/hProcess10"/>
    <dgm:cxn modelId="{27FC975F-AFB1-4A82-BB42-22B7317A0E82}" type="presParOf" srcId="{8165D234-D991-432D-BDAB-5AC6BBAC21C0}" destId="{DB2C1056-4E26-405B-98E4-FEFB27B90E52}" srcOrd="2" destOrd="0" presId="urn:microsoft.com/office/officeart/2005/8/layout/hProcess10"/>
    <dgm:cxn modelId="{A60932F6-63F4-44E5-BE42-6F0F06467704}" type="presParOf" srcId="{DB2C1056-4E26-405B-98E4-FEFB27B90E52}" destId="{8E18E19B-7894-4400-BE58-AD290EB3B70D}" srcOrd="0" destOrd="0" presId="urn:microsoft.com/office/officeart/2005/8/layout/hProcess10"/>
    <dgm:cxn modelId="{AA1EA975-E0A5-4290-8D7D-620A84B9DE77}" type="presParOf" srcId="{DB2C1056-4E26-405B-98E4-FEFB27B90E52}" destId="{A65F85B3-C2A1-4494-AF80-0E013ED8499C}" srcOrd="1" destOrd="0" presId="urn:microsoft.com/office/officeart/2005/8/layout/hProcess10"/>
    <dgm:cxn modelId="{A07AB8F9-49A1-4AC9-9697-75DF7CF61BBE}" type="presParOf" srcId="{8165D234-D991-432D-BDAB-5AC6BBAC21C0}" destId="{3E58E252-13FF-43EB-985C-6C2CF17374DD}" srcOrd="3" destOrd="0" presId="urn:microsoft.com/office/officeart/2005/8/layout/hProcess10"/>
    <dgm:cxn modelId="{F8FA7484-F732-4A28-9E1C-5BFE2524DE84}" type="presParOf" srcId="{3E58E252-13FF-43EB-985C-6C2CF17374DD}" destId="{DCA2FBEA-90F4-4730-A8EF-24C3A974DE6F}" srcOrd="0" destOrd="0" presId="urn:microsoft.com/office/officeart/2005/8/layout/hProcess10"/>
    <dgm:cxn modelId="{AEAD0401-F897-4896-952A-D05CCB1CF13C}" type="presParOf" srcId="{8165D234-D991-432D-BDAB-5AC6BBAC21C0}" destId="{C41E96F3-C5FA-4E6E-9DA6-F2EDA7453502}" srcOrd="4" destOrd="0" presId="urn:microsoft.com/office/officeart/2005/8/layout/hProcess10"/>
    <dgm:cxn modelId="{46C44495-2AE6-4900-8510-E75856F0070D}" type="presParOf" srcId="{C41E96F3-C5FA-4E6E-9DA6-F2EDA7453502}" destId="{E9483E20-51F5-4138-BE9B-B42DFD112103}" srcOrd="0" destOrd="0" presId="urn:microsoft.com/office/officeart/2005/8/layout/hProcess10"/>
    <dgm:cxn modelId="{8B27E9D9-0C9A-451F-A671-2B1CFE0EA387}" type="presParOf" srcId="{C41E96F3-C5FA-4E6E-9DA6-F2EDA7453502}" destId="{C1FC75D9-39D4-490B-8307-FC04B4352FE5}" srcOrd="1" destOrd="0" presId="urn:microsoft.com/office/officeart/2005/8/layout/hProcess10"/>
    <dgm:cxn modelId="{938A7DE2-12A0-4928-8FD5-3022D45A2887}" type="presParOf" srcId="{8165D234-D991-432D-BDAB-5AC6BBAC21C0}" destId="{3F16E788-798D-479F-8796-F3B711844494}" srcOrd="5" destOrd="0" presId="urn:microsoft.com/office/officeart/2005/8/layout/hProcess10"/>
    <dgm:cxn modelId="{82126D4D-51AA-4AEB-826C-74ED7A6C842F}" type="presParOf" srcId="{3F16E788-798D-479F-8796-F3B711844494}" destId="{1B6C4ED8-CC8F-4A11-A94F-37B107D936F2}" srcOrd="0" destOrd="0" presId="urn:microsoft.com/office/officeart/2005/8/layout/hProcess10"/>
    <dgm:cxn modelId="{FD66040B-A89D-41A0-9FAE-71041C49066F}" type="presParOf" srcId="{8165D234-D991-432D-BDAB-5AC6BBAC21C0}" destId="{F86AF54D-EF16-44C5-80A7-33C5A5D51D7A}" srcOrd="6" destOrd="0" presId="urn:microsoft.com/office/officeart/2005/8/layout/hProcess10"/>
    <dgm:cxn modelId="{D102432D-5CC7-48D4-9897-047E1B301CBF}" type="presParOf" srcId="{F86AF54D-EF16-44C5-80A7-33C5A5D51D7A}" destId="{9905964D-D967-46E9-9D00-952B42A3937F}" srcOrd="0" destOrd="0" presId="urn:microsoft.com/office/officeart/2005/8/layout/hProcess10"/>
    <dgm:cxn modelId="{9CC72467-44C2-4482-A01F-536457B1267D}" type="presParOf" srcId="{F86AF54D-EF16-44C5-80A7-33C5A5D51D7A}" destId="{BA384924-11B0-4619-94C4-50E110742EAD}" srcOrd="1" destOrd="0" presId="urn:microsoft.com/office/officeart/2005/8/layout/hProcess10"/>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3BF6BA-CAE2-4583-9A90-25DD13AF89F3}">
      <dsp:nvSpPr>
        <dsp:cNvPr id="0" name=""/>
        <dsp:cNvSpPr/>
      </dsp:nvSpPr>
      <dsp:spPr>
        <a:xfrm>
          <a:off x="12" y="0"/>
          <a:ext cx="8219243" cy="6457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一、概要說明</a:t>
          </a:r>
          <a:endParaRPr lang="zh-TW" altLang="en-US" sz="3200" kern="1200" dirty="0">
            <a:latin typeface="標楷體" pitchFamily="65" charset="-120"/>
            <a:ea typeface="標楷體" pitchFamily="65" charset="-120"/>
          </a:endParaRPr>
        </a:p>
      </dsp:txBody>
      <dsp:txXfrm>
        <a:off x="12" y="0"/>
        <a:ext cx="8219243" cy="645777"/>
      </dsp:txXfrm>
    </dsp:sp>
    <dsp:sp modelId="{95A333F5-A6BE-4557-BA7F-4BCAC6DA5A75}">
      <dsp:nvSpPr>
        <dsp:cNvPr id="0" name=""/>
        <dsp:cNvSpPr/>
      </dsp:nvSpPr>
      <dsp:spPr>
        <a:xfrm rot="5400022">
          <a:off x="3987512" y="663302"/>
          <a:ext cx="244237" cy="29059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latin typeface="標楷體" pitchFamily="65" charset="-120"/>
            <a:ea typeface="標楷體" pitchFamily="65" charset="-120"/>
          </a:endParaRPr>
        </a:p>
      </dsp:txBody>
      <dsp:txXfrm rot="5400022">
        <a:off x="3987512" y="663302"/>
        <a:ext cx="244237" cy="290599"/>
      </dsp:txXfrm>
    </dsp:sp>
    <dsp:sp modelId="{4F98A939-5EFB-497F-8410-5A4485C61798}">
      <dsp:nvSpPr>
        <dsp:cNvPr id="0" name=""/>
        <dsp:cNvSpPr/>
      </dsp:nvSpPr>
      <dsp:spPr>
        <a:xfrm>
          <a:off x="6" y="971427"/>
          <a:ext cx="8219243" cy="6457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二、投資標的</a:t>
          </a:r>
          <a:endParaRPr lang="zh-TW" altLang="en-US" sz="3200" kern="1200" dirty="0">
            <a:latin typeface="標楷體" pitchFamily="65" charset="-120"/>
            <a:ea typeface="標楷體" pitchFamily="65" charset="-120"/>
          </a:endParaRPr>
        </a:p>
      </dsp:txBody>
      <dsp:txXfrm>
        <a:off x="6" y="971427"/>
        <a:ext cx="8219243" cy="645777"/>
      </dsp:txXfrm>
    </dsp:sp>
    <dsp:sp modelId="{766AB40D-2E3C-44C7-86DC-A2D67292BF64}">
      <dsp:nvSpPr>
        <dsp:cNvPr id="0" name=""/>
        <dsp:cNvSpPr/>
      </dsp:nvSpPr>
      <dsp:spPr>
        <a:xfrm rot="5400000">
          <a:off x="3988544" y="1633348"/>
          <a:ext cx="242166" cy="29059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p>
      </dsp:txBody>
      <dsp:txXfrm rot="5400000">
        <a:off x="3988544" y="1633348"/>
        <a:ext cx="242166" cy="290599"/>
      </dsp:txXfrm>
    </dsp:sp>
    <dsp:sp modelId="{082D4E4F-7130-467D-AEBB-DEADCF1DB7B4}">
      <dsp:nvSpPr>
        <dsp:cNvPr id="0" name=""/>
        <dsp:cNvSpPr/>
      </dsp:nvSpPr>
      <dsp:spPr>
        <a:xfrm>
          <a:off x="6" y="1940092"/>
          <a:ext cx="8219243" cy="6457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三、證券商辦理方式</a:t>
          </a:r>
          <a:endParaRPr lang="zh-TW" altLang="en-US" sz="3200" kern="1200" dirty="0">
            <a:latin typeface="標楷體" pitchFamily="65" charset="-120"/>
            <a:ea typeface="標楷體" pitchFamily="65" charset="-120"/>
          </a:endParaRPr>
        </a:p>
      </dsp:txBody>
      <dsp:txXfrm>
        <a:off x="6" y="1940092"/>
        <a:ext cx="8219243" cy="645777"/>
      </dsp:txXfrm>
    </dsp:sp>
    <dsp:sp modelId="{C7D1B586-C942-4CC7-B285-6AC12EDBCC56}">
      <dsp:nvSpPr>
        <dsp:cNvPr id="0" name=""/>
        <dsp:cNvSpPr/>
      </dsp:nvSpPr>
      <dsp:spPr>
        <a:xfrm rot="5400000">
          <a:off x="3988544" y="2602014"/>
          <a:ext cx="242166" cy="29059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p>
      </dsp:txBody>
      <dsp:txXfrm rot="5400000">
        <a:off x="3988544" y="2602014"/>
        <a:ext cx="242166" cy="290599"/>
      </dsp:txXfrm>
    </dsp:sp>
    <dsp:sp modelId="{8FA9B5D4-DC9B-401E-89C1-79448D71EF04}">
      <dsp:nvSpPr>
        <dsp:cNvPr id="0" name=""/>
        <dsp:cNvSpPr/>
      </dsp:nvSpPr>
      <dsp:spPr>
        <a:xfrm>
          <a:off x="5172" y="2908758"/>
          <a:ext cx="8208910" cy="6457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四、經紀業務</a:t>
          </a:r>
          <a:endParaRPr lang="zh-TW" altLang="en-US" sz="3200" kern="1200" dirty="0">
            <a:latin typeface="標楷體" pitchFamily="65" charset="-120"/>
            <a:ea typeface="標楷體" pitchFamily="65" charset="-120"/>
          </a:endParaRPr>
        </a:p>
      </dsp:txBody>
      <dsp:txXfrm>
        <a:off x="5172" y="2908758"/>
        <a:ext cx="8208910" cy="645777"/>
      </dsp:txXfrm>
    </dsp:sp>
    <dsp:sp modelId="{1DB4F208-0680-4E97-BE36-FE7FC906F1CF}">
      <dsp:nvSpPr>
        <dsp:cNvPr id="0" name=""/>
        <dsp:cNvSpPr/>
      </dsp:nvSpPr>
      <dsp:spPr>
        <a:xfrm rot="5400000">
          <a:off x="4000694" y="3554480"/>
          <a:ext cx="217867" cy="290599"/>
        </a:xfrm>
        <a:prstGeom prst="rightArrow">
          <a:avLst>
            <a:gd name="adj1" fmla="val 60000"/>
            <a:gd name="adj2" fmla="val 50000"/>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rot="5400000">
        <a:off x="4000694" y="3554480"/>
        <a:ext cx="217867" cy="290599"/>
      </dsp:txXfrm>
    </dsp:sp>
    <dsp:sp modelId="{028CD3EF-DEEF-4657-8D3F-57E8B22C1A40}">
      <dsp:nvSpPr>
        <dsp:cNvPr id="0" name=""/>
        <dsp:cNvSpPr/>
      </dsp:nvSpPr>
      <dsp:spPr>
        <a:xfrm>
          <a:off x="-5172" y="3845025"/>
          <a:ext cx="8229601" cy="64577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zh-TW" altLang="en-US" sz="3200" kern="1200" dirty="0" smtClean="0">
              <a:latin typeface="標楷體" pitchFamily="65" charset="-120"/>
              <a:ea typeface="標楷體" pitchFamily="65" charset="-120"/>
            </a:rPr>
            <a:t>五、財富管理業務</a:t>
          </a:r>
          <a:endParaRPr lang="zh-TW" altLang="en-US" sz="3200" kern="1200" dirty="0">
            <a:latin typeface="標楷體" pitchFamily="65" charset="-120"/>
            <a:ea typeface="標楷體" pitchFamily="65" charset="-120"/>
          </a:endParaRPr>
        </a:p>
      </dsp:txBody>
      <dsp:txXfrm>
        <a:off x="-5172" y="3845025"/>
        <a:ext cx="8229601" cy="64577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4009EDF-060D-4851-8130-92ABDB6CC0D8}">
      <dsp:nvSpPr>
        <dsp:cNvPr id="0" name=""/>
        <dsp:cNvSpPr/>
      </dsp:nvSpPr>
      <dsp:spPr>
        <a:xfrm>
          <a:off x="1727" y="0"/>
          <a:ext cx="2688282" cy="36004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l" defTabSz="844550">
            <a:lnSpc>
              <a:spcPct val="90000"/>
            </a:lnSpc>
            <a:spcBef>
              <a:spcPct val="0"/>
            </a:spcBef>
            <a:spcAft>
              <a:spcPct val="35000"/>
            </a:spcAft>
          </a:pPr>
          <a:r>
            <a:rPr lang="zh-TW" sz="1900" kern="1200" dirty="0" smtClean="0">
              <a:latin typeface="標楷體" pitchFamily="65" charset="-120"/>
              <a:ea typeface="標楷體" pitchFamily="65" charset="-120"/>
            </a:rPr>
            <a:t>提升小額投資之便利性</a:t>
          </a:r>
          <a:endParaRPr lang="zh-TW" altLang="en-US" sz="1900" kern="1200" dirty="0">
            <a:latin typeface="標楷體" pitchFamily="65" charset="-120"/>
            <a:ea typeface="標楷體" pitchFamily="65" charset="-120"/>
          </a:endParaRPr>
        </a:p>
        <a:p>
          <a:pPr marL="114300" lvl="1" indent="-114300" algn="l" defTabSz="666750">
            <a:lnSpc>
              <a:spcPct val="90000"/>
            </a:lnSpc>
            <a:spcBef>
              <a:spcPct val="0"/>
            </a:spcBef>
            <a:spcAft>
              <a:spcPct val="15000"/>
            </a:spcAft>
            <a:buChar char="••"/>
          </a:pPr>
          <a:r>
            <a:rPr lang="zh-TW" sz="1500" kern="1200" dirty="0" smtClean="0">
              <a:latin typeface="標楷體" pitchFamily="65" charset="-120"/>
              <a:ea typeface="標楷體" pitchFamily="65" charset="-120"/>
            </a:rPr>
            <a:t>小額投資人與學生族群得以每月固定小金額方式參與投資股票及</a:t>
          </a:r>
          <a:r>
            <a:rPr lang="en-US" sz="1500" kern="1200" dirty="0" smtClean="0">
              <a:latin typeface="標楷體" pitchFamily="65" charset="-120"/>
              <a:ea typeface="標楷體" pitchFamily="65" charset="-120"/>
            </a:rPr>
            <a:t>ETF</a:t>
          </a:r>
          <a:r>
            <a:rPr lang="zh-TW" sz="1500" kern="1200" dirty="0" smtClean="0">
              <a:latin typeface="標楷體" pitchFamily="65" charset="-120"/>
              <a:ea typeface="標楷體" pitchFamily="65" charset="-120"/>
            </a:rPr>
            <a:t>。</a:t>
          </a:r>
          <a:endParaRPr lang="zh-TW" altLang="en-US" sz="1500" kern="1200" dirty="0">
            <a:latin typeface="標楷體" pitchFamily="65" charset="-120"/>
            <a:ea typeface="標楷體" pitchFamily="65" charset="-120"/>
          </a:endParaRPr>
        </a:p>
      </dsp:txBody>
      <dsp:txXfrm>
        <a:off x="1727" y="1440160"/>
        <a:ext cx="2688282" cy="1440160"/>
      </dsp:txXfrm>
    </dsp:sp>
    <dsp:sp modelId="{72BC43F2-6B31-48B4-B779-3492DBE911BA}">
      <dsp:nvSpPr>
        <dsp:cNvPr id="0" name=""/>
        <dsp:cNvSpPr/>
      </dsp:nvSpPr>
      <dsp:spPr>
        <a:xfrm>
          <a:off x="746402" y="216024"/>
          <a:ext cx="1198933" cy="119893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89BDDF-A2B8-4FE4-9315-5BEB1DF07E61}">
      <dsp:nvSpPr>
        <dsp:cNvPr id="0" name=""/>
        <dsp:cNvSpPr/>
      </dsp:nvSpPr>
      <dsp:spPr>
        <a:xfrm>
          <a:off x="2736302" y="0"/>
          <a:ext cx="2688282" cy="360040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l" defTabSz="844550">
            <a:lnSpc>
              <a:spcPct val="90000"/>
            </a:lnSpc>
            <a:spcBef>
              <a:spcPct val="0"/>
            </a:spcBef>
            <a:spcAft>
              <a:spcPct val="35000"/>
            </a:spcAft>
          </a:pPr>
          <a:r>
            <a:rPr lang="zh-TW" sz="1900" kern="1200" dirty="0" smtClean="0">
              <a:latin typeface="標楷體" pitchFamily="65" charset="-120"/>
              <a:ea typeface="標楷體" pitchFamily="65" charset="-120"/>
            </a:rPr>
            <a:t>分散投資風險</a:t>
          </a:r>
          <a:endParaRPr lang="zh-TW" altLang="en-US" sz="1900" kern="1200" dirty="0">
            <a:latin typeface="標楷體" pitchFamily="65" charset="-120"/>
            <a:ea typeface="標楷體" pitchFamily="65" charset="-120"/>
          </a:endParaRPr>
        </a:p>
        <a:p>
          <a:pPr marL="114300" lvl="1" indent="-114300" algn="l" defTabSz="666750">
            <a:lnSpc>
              <a:spcPct val="90000"/>
            </a:lnSpc>
            <a:spcBef>
              <a:spcPct val="0"/>
            </a:spcBef>
            <a:spcAft>
              <a:spcPct val="15000"/>
            </a:spcAft>
            <a:buChar char="••"/>
          </a:pPr>
          <a:r>
            <a:rPr lang="zh-TW" sz="1500" kern="1200" dirty="0" smtClean="0">
              <a:latin typeface="標楷體" pitchFamily="65" charset="-120"/>
              <a:ea typeface="標楷體" pitchFamily="65" charset="-120"/>
            </a:rPr>
            <a:t>不必考慮進場時點，免花費在投資判斷的心力追求較穩健的長期獲利</a:t>
          </a:r>
          <a:r>
            <a:rPr lang="zh-TW" altLang="en-US" sz="1500" kern="1200" dirty="0" smtClean="0">
              <a:latin typeface="標楷體" pitchFamily="65" charset="-120"/>
              <a:ea typeface="標楷體" pitchFamily="65" charset="-120"/>
            </a:rPr>
            <a:t>。</a:t>
          </a:r>
          <a:endParaRPr lang="zh-TW" altLang="en-US" sz="1500" kern="1200" dirty="0">
            <a:latin typeface="標楷體" pitchFamily="65" charset="-120"/>
            <a:ea typeface="標楷體" pitchFamily="65" charset="-120"/>
          </a:endParaRPr>
        </a:p>
      </dsp:txBody>
      <dsp:txXfrm>
        <a:off x="2736302" y="1440160"/>
        <a:ext cx="2688282" cy="1440160"/>
      </dsp:txXfrm>
    </dsp:sp>
    <dsp:sp modelId="{7136253C-81B7-4273-9374-C9539391D55A}">
      <dsp:nvSpPr>
        <dsp:cNvPr id="0" name=""/>
        <dsp:cNvSpPr/>
      </dsp:nvSpPr>
      <dsp:spPr>
        <a:xfrm>
          <a:off x="3515333" y="216024"/>
          <a:ext cx="1198933" cy="1198933"/>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E9BD49-02EA-4486-9C86-34D64575D60C}">
      <dsp:nvSpPr>
        <dsp:cNvPr id="0" name=""/>
        <dsp:cNvSpPr/>
      </dsp:nvSpPr>
      <dsp:spPr>
        <a:xfrm>
          <a:off x="5539589" y="0"/>
          <a:ext cx="2688282" cy="360040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1">
          <a:noAutofit/>
        </a:bodyPr>
        <a:lstStyle/>
        <a:p>
          <a:pPr lvl="0" algn="l" defTabSz="844550">
            <a:lnSpc>
              <a:spcPct val="90000"/>
            </a:lnSpc>
            <a:spcBef>
              <a:spcPct val="0"/>
            </a:spcBef>
            <a:spcAft>
              <a:spcPct val="35000"/>
            </a:spcAft>
          </a:pPr>
          <a:r>
            <a:rPr lang="zh-TW" sz="1900" kern="1200" dirty="0" smtClean="0">
              <a:latin typeface="標楷體" pitchFamily="65" charset="-120"/>
              <a:ea typeface="標楷體" pitchFamily="65" charset="-120"/>
            </a:rPr>
            <a:t>培養投資理財之概念及習慣。</a:t>
          </a:r>
          <a:endParaRPr lang="zh-TW" altLang="en-US" sz="1900" kern="1200" dirty="0">
            <a:latin typeface="標楷體" pitchFamily="65" charset="-120"/>
            <a:ea typeface="標楷體" pitchFamily="65" charset="-120"/>
          </a:endParaRPr>
        </a:p>
        <a:p>
          <a:pPr marL="114300" lvl="1" indent="-114300" algn="l" defTabSz="666750">
            <a:lnSpc>
              <a:spcPct val="90000"/>
            </a:lnSpc>
            <a:spcBef>
              <a:spcPct val="0"/>
            </a:spcBef>
            <a:spcAft>
              <a:spcPct val="15000"/>
            </a:spcAft>
            <a:buChar char="••"/>
          </a:pPr>
          <a:r>
            <a:rPr lang="zh-TW" sz="1500" kern="1200" dirty="0" smtClean="0">
              <a:latin typeface="標楷體" pitchFamily="65" charset="-120"/>
              <a:ea typeface="標楷體" pitchFamily="65" charset="-120"/>
            </a:rPr>
            <a:t>提供投資人除定期存款或買基金外另一種儲蓄之方式</a:t>
          </a:r>
          <a:endParaRPr lang="zh-TW" altLang="en-US" sz="1500" kern="1200" dirty="0">
            <a:latin typeface="標楷體" pitchFamily="65" charset="-120"/>
            <a:ea typeface="標楷體" pitchFamily="65" charset="-120"/>
          </a:endParaRPr>
        </a:p>
      </dsp:txBody>
      <dsp:txXfrm>
        <a:off x="5539589" y="1440160"/>
        <a:ext cx="2688282" cy="1440160"/>
      </dsp:txXfrm>
    </dsp:sp>
    <dsp:sp modelId="{5EFF1BC4-72DA-42AB-B3DE-D1DA43045DF5}">
      <dsp:nvSpPr>
        <dsp:cNvPr id="0" name=""/>
        <dsp:cNvSpPr/>
      </dsp:nvSpPr>
      <dsp:spPr>
        <a:xfrm>
          <a:off x="6284264" y="216024"/>
          <a:ext cx="1198933" cy="1198933"/>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D59633-1C86-4CF9-9346-9FE6E44C1FF5}">
      <dsp:nvSpPr>
        <dsp:cNvPr id="0" name=""/>
        <dsp:cNvSpPr/>
      </dsp:nvSpPr>
      <dsp:spPr>
        <a:xfrm>
          <a:off x="92696" y="2760307"/>
          <a:ext cx="8044206" cy="780084"/>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2319DE-5313-4712-BDE0-1A4A4E1FEBA2}">
      <dsp:nvSpPr>
        <dsp:cNvPr id="0" name=""/>
        <dsp:cNvSpPr/>
      </dsp:nvSpPr>
      <dsp:spPr>
        <a:xfrm rot="10800000">
          <a:off x="1919465" y="346"/>
          <a:ext cx="6352021" cy="12780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598" tIns="91440" rIns="170688" bIns="9144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itchFamily="65" charset="-120"/>
              <a:ea typeface="標楷體" pitchFamily="65" charset="-120"/>
            </a:rPr>
            <a:t>以股票及</a:t>
          </a:r>
          <a:r>
            <a:rPr lang="en-US" altLang="zh-TW" sz="2400" kern="1200" dirty="0" smtClean="0">
              <a:latin typeface="標楷體" pitchFamily="65" charset="-120"/>
              <a:ea typeface="標楷體" pitchFamily="65" charset="-120"/>
            </a:rPr>
            <a:t>ETF</a:t>
          </a:r>
          <a:r>
            <a:rPr lang="zh-TW" altLang="en-US" sz="2400" kern="1200" dirty="0" smtClean="0">
              <a:latin typeface="標楷體" pitchFamily="65" charset="-120"/>
              <a:ea typeface="標楷體" pitchFamily="65" charset="-120"/>
            </a:rPr>
            <a:t>為限，</a:t>
          </a:r>
          <a:endParaRPr lang="en-US" altLang="zh-TW" sz="2400" kern="1200" dirty="0" smtClean="0">
            <a:latin typeface="標楷體" pitchFamily="65" charset="-120"/>
            <a:ea typeface="標楷體" pitchFamily="65" charset="-120"/>
          </a:endParaRPr>
        </a:p>
        <a:p>
          <a:pPr lvl="0" algn="ctr" defTabSz="1066800">
            <a:lnSpc>
              <a:spcPct val="90000"/>
            </a:lnSpc>
            <a:spcBef>
              <a:spcPct val="0"/>
            </a:spcBef>
            <a:spcAft>
              <a:spcPct val="35000"/>
            </a:spcAft>
          </a:pPr>
          <a:r>
            <a:rPr lang="zh-TW" sz="2400" kern="1200" dirty="0" smtClean="0">
              <a:latin typeface="標楷體" pitchFamily="65" charset="-120"/>
              <a:ea typeface="標楷體" pitchFamily="65" charset="-120"/>
            </a:rPr>
            <a:t>證券商</a:t>
          </a:r>
          <a:r>
            <a:rPr lang="zh-TW" altLang="en-US" sz="2400" kern="1200" dirty="0" smtClean="0">
              <a:latin typeface="標楷體" pitchFamily="65" charset="-120"/>
              <a:ea typeface="標楷體" pitchFamily="65" charset="-120"/>
            </a:rPr>
            <a:t>應訂定標的選定標準</a:t>
          </a:r>
          <a:endParaRPr lang="zh-TW" altLang="en-US" sz="2400" kern="1200" dirty="0">
            <a:latin typeface="標楷體" pitchFamily="65" charset="-120"/>
            <a:ea typeface="標楷體" pitchFamily="65" charset="-120"/>
          </a:endParaRPr>
        </a:p>
      </dsp:txBody>
      <dsp:txXfrm rot="10800000">
        <a:off x="1919465" y="346"/>
        <a:ext cx="6352021" cy="1278081"/>
      </dsp:txXfrm>
    </dsp:sp>
    <dsp:sp modelId="{FB9F944B-0C87-418B-98E6-354079956FA6}">
      <dsp:nvSpPr>
        <dsp:cNvPr id="0" name=""/>
        <dsp:cNvSpPr/>
      </dsp:nvSpPr>
      <dsp:spPr>
        <a:xfrm>
          <a:off x="1280424" y="346"/>
          <a:ext cx="1278081" cy="1278081"/>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DA8327-9236-4445-A33F-41AF48AB389D}">
      <dsp:nvSpPr>
        <dsp:cNvPr id="0" name=""/>
        <dsp:cNvSpPr/>
      </dsp:nvSpPr>
      <dsp:spPr>
        <a:xfrm rot="10800000">
          <a:off x="1919465" y="1659944"/>
          <a:ext cx="6352021" cy="12780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598" tIns="91440" rIns="170688" bIns="91440" numCol="1" spcCol="1270" anchor="ctr" anchorCtr="0">
          <a:noAutofit/>
        </a:bodyPr>
        <a:lstStyle/>
        <a:p>
          <a:pPr lvl="0" algn="ctr" defTabSz="1066800">
            <a:lnSpc>
              <a:spcPct val="90000"/>
            </a:lnSpc>
            <a:spcBef>
              <a:spcPct val="0"/>
            </a:spcBef>
            <a:spcAft>
              <a:spcPct val="35000"/>
            </a:spcAft>
          </a:pPr>
          <a:r>
            <a:rPr lang="zh-TW" sz="2400" kern="1200" dirty="0" smtClean="0">
              <a:latin typeface="標楷體" pitchFamily="65" charset="-120"/>
              <a:ea typeface="標楷體" pitchFamily="65" charset="-120"/>
            </a:rPr>
            <a:t>證券投信及期貨信託</a:t>
          </a:r>
          <a:endParaRPr lang="en-US" altLang="zh-TW" sz="2400" kern="1200" dirty="0" smtClean="0">
            <a:latin typeface="標楷體" pitchFamily="65" charset="-120"/>
            <a:ea typeface="標楷體" pitchFamily="65" charset="-120"/>
          </a:endParaRPr>
        </a:p>
        <a:p>
          <a:pPr lvl="0" algn="ctr" defTabSz="1066800">
            <a:lnSpc>
              <a:spcPct val="90000"/>
            </a:lnSpc>
            <a:spcBef>
              <a:spcPct val="0"/>
            </a:spcBef>
            <a:spcAft>
              <a:spcPct val="35000"/>
            </a:spcAft>
          </a:pPr>
          <a:r>
            <a:rPr lang="zh-TW" sz="2400" kern="1200" dirty="0" smtClean="0">
              <a:latin typeface="標楷體" pitchFamily="65" charset="-120"/>
              <a:ea typeface="標楷體" pitchFamily="65" charset="-120"/>
            </a:rPr>
            <a:t>槓桿</a:t>
          </a:r>
          <a:r>
            <a:rPr lang="en-US" sz="2400" kern="1200" dirty="0" smtClean="0">
              <a:latin typeface="標楷體" pitchFamily="65" charset="-120"/>
              <a:ea typeface="標楷體" pitchFamily="65" charset="-120"/>
            </a:rPr>
            <a:t>/</a:t>
          </a:r>
          <a:r>
            <a:rPr lang="zh-TW" sz="2400" kern="1200" dirty="0" smtClean="0">
              <a:latin typeface="標楷體" pitchFamily="65" charset="-120"/>
              <a:ea typeface="標楷體" pitchFamily="65" charset="-120"/>
            </a:rPr>
            <a:t>反向</a:t>
          </a:r>
          <a:r>
            <a:rPr lang="en-US" sz="2400" kern="1200" dirty="0" smtClean="0">
              <a:latin typeface="標楷體" pitchFamily="65" charset="-120"/>
              <a:ea typeface="標楷體" pitchFamily="65" charset="-120"/>
            </a:rPr>
            <a:t>ETF</a:t>
          </a:r>
          <a:endParaRPr lang="zh-TW" altLang="en-US" sz="2400" kern="1200" dirty="0">
            <a:latin typeface="標楷體" pitchFamily="65" charset="-120"/>
            <a:ea typeface="標楷體" pitchFamily="65" charset="-120"/>
          </a:endParaRPr>
        </a:p>
      </dsp:txBody>
      <dsp:txXfrm rot="10800000">
        <a:off x="1919465" y="1659944"/>
        <a:ext cx="6352021" cy="1278081"/>
      </dsp:txXfrm>
    </dsp:sp>
    <dsp:sp modelId="{502437CC-F3F1-42AF-AE85-D152BC560A1E}">
      <dsp:nvSpPr>
        <dsp:cNvPr id="0" name=""/>
        <dsp:cNvSpPr/>
      </dsp:nvSpPr>
      <dsp:spPr>
        <a:xfrm>
          <a:off x="1280424" y="1659944"/>
          <a:ext cx="1278081" cy="127808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33C614-0CC5-427D-8B2F-1302FBEFCEB8}">
      <dsp:nvSpPr>
        <dsp:cNvPr id="0" name=""/>
        <dsp:cNvSpPr/>
      </dsp:nvSpPr>
      <dsp:spPr>
        <a:xfrm rot="10800000">
          <a:off x="1919465" y="3319542"/>
          <a:ext cx="6352021" cy="127808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598" tIns="91440" rIns="170688" bIns="91440" numCol="1" spcCol="1270" anchor="ctr" anchorCtr="0">
          <a:noAutofit/>
        </a:bodyPr>
        <a:lstStyle/>
        <a:p>
          <a:pPr lvl="0" algn="ctr" defTabSz="1066800">
            <a:lnSpc>
              <a:spcPct val="90000"/>
            </a:lnSpc>
            <a:spcBef>
              <a:spcPct val="0"/>
            </a:spcBef>
            <a:spcAft>
              <a:spcPct val="35000"/>
            </a:spcAft>
          </a:pPr>
          <a:r>
            <a:rPr lang="zh-TW" sz="2400" kern="1200" dirty="0" smtClean="0">
              <a:latin typeface="標楷體" pitchFamily="65" charset="-120"/>
              <a:ea typeface="標楷體" pitchFamily="65" charset="-120"/>
            </a:rPr>
            <a:t>處置有價證券或變更交易方法有價證券</a:t>
          </a:r>
          <a:r>
            <a:rPr lang="zh-TW" altLang="en-US" sz="2400" kern="1200" dirty="0" smtClean="0">
              <a:latin typeface="標楷體" pitchFamily="65" charset="-120"/>
              <a:ea typeface="標楷體" pitchFamily="65" charset="-120"/>
            </a:rPr>
            <a:t>，</a:t>
          </a:r>
          <a:r>
            <a:rPr lang="zh-TW" sz="2400" kern="1200" dirty="0" smtClean="0">
              <a:latin typeface="標楷體" pitchFamily="65" charset="-120"/>
              <a:ea typeface="標楷體" pitchFamily="65" charset="-120"/>
            </a:rPr>
            <a:t>定期定額交易日停止買進該等證券</a:t>
          </a:r>
          <a:endParaRPr lang="zh-TW" altLang="en-US" sz="2400" kern="1200" dirty="0">
            <a:latin typeface="標楷體" pitchFamily="65" charset="-120"/>
            <a:ea typeface="標楷體" pitchFamily="65" charset="-120"/>
          </a:endParaRPr>
        </a:p>
      </dsp:txBody>
      <dsp:txXfrm rot="10800000">
        <a:off x="1919465" y="3319542"/>
        <a:ext cx="6352021" cy="1278081"/>
      </dsp:txXfrm>
    </dsp:sp>
    <dsp:sp modelId="{EF7D73E7-D345-4F7F-89DE-5160D7955066}">
      <dsp:nvSpPr>
        <dsp:cNvPr id="0" name=""/>
        <dsp:cNvSpPr/>
      </dsp:nvSpPr>
      <dsp:spPr>
        <a:xfrm>
          <a:off x="1280424" y="3319542"/>
          <a:ext cx="1278081" cy="1278081"/>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14262A-F175-4E0B-97DB-272DF25507F5}">
      <dsp:nvSpPr>
        <dsp:cNvPr id="0" name=""/>
        <dsp:cNvSpPr/>
      </dsp:nvSpPr>
      <dsp:spPr>
        <a:xfrm rot="10800000">
          <a:off x="1928318" y="2326"/>
          <a:ext cx="5889894" cy="177909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531" tIns="209550" rIns="391160" bIns="209550" numCol="1" spcCol="1270" anchor="ctr" anchorCtr="0">
          <a:noAutofit/>
        </a:bodyPr>
        <a:lstStyle/>
        <a:p>
          <a:pPr lvl="0" algn="ctr" defTabSz="2444750">
            <a:lnSpc>
              <a:spcPct val="90000"/>
            </a:lnSpc>
            <a:spcBef>
              <a:spcPct val="0"/>
            </a:spcBef>
            <a:spcAft>
              <a:spcPct val="35000"/>
            </a:spcAft>
          </a:pPr>
          <a:r>
            <a:rPr lang="zh-TW" altLang="en-US" sz="5500" kern="1200" dirty="0" smtClean="0">
              <a:latin typeface="標楷體" pitchFamily="65" charset="-120"/>
              <a:ea typeface="標楷體" pitchFamily="65" charset="-120"/>
            </a:rPr>
            <a:t>經紀業務</a:t>
          </a:r>
          <a:endParaRPr lang="zh-TW" altLang="en-US" sz="5500" kern="1200" dirty="0">
            <a:latin typeface="標楷體" pitchFamily="65" charset="-120"/>
            <a:ea typeface="標楷體" pitchFamily="65" charset="-120"/>
          </a:endParaRPr>
        </a:p>
      </dsp:txBody>
      <dsp:txXfrm rot="10800000">
        <a:off x="1928318" y="2326"/>
        <a:ext cx="5889894" cy="1779094"/>
      </dsp:txXfrm>
    </dsp:sp>
    <dsp:sp modelId="{8D059B5F-124E-4154-B4B4-94271C35598F}">
      <dsp:nvSpPr>
        <dsp:cNvPr id="0" name=""/>
        <dsp:cNvSpPr/>
      </dsp:nvSpPr>
      <dsp:spPr>
        <a:xfrm>
          <a:off x="1038771" y="2326"/>
          <a:ext cx="1779094" cy="177909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36685-9457-4A9B-8B13-81972A32795D}">
      <dsp:nvSpPr>
        <dsp:cNvPr id="0" name=""/>
        <dsp:cNvSpPr/>
      </dsp:nvSpPr>
      <dsp:spPr>
        <a:xfrm rot="10800000">
          <a:off x="1928318" y="2312494"/>
          <a:ext cx="5889894" cy="177909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4531" tIns="209550" rIns="391160" bIns="209550" numCol="1" spcCol="1270" anchor="ctr" anchorCtr="0">
          <a:noAutofit/>
        </a:bodyPr>
        <a:lstStyle/>
        <a:p>
          <a:pPr lvl="0" algn="ctr" defTabSz="2444750">
            <a:lnSpc>
              <a:spcPct val="90000"/>
            </a:lnSpc>
            <a:spcBef>
              <a:spcPct val="0"/>
            </a:spcBef>
            <a:spcAft>
              <a:spcPct val="35000"/>
            </a:spcAft>
          </a:pPr>
          <a:r>
            <a:rPr lang="zh-TW" sz="5500" kern="1200" dirty="0" smtClean="0">
              <a:latin typeface="標楷體" pitchFamily="65" charset="-120"/>
              <a:ea typeface="標楷體" pitchFamily="65" charset="-120"/>
            </a:rPr>
            <a:t>財富管理</a:t>
          </a:r>
          <a:r>
            <a:rPr lang="zh-TW" altLang="en-US" sz="5500" kern="1200" dirty="0" smtClean="0">
              <a:latin typeface="標楷體" pitchFamily="65" charset="-120"/>
              <a:ea typeface="標楷體" pitchFamily="65" charset="-120"/>
            </a:rPr>
            <a:t>業務</a:t>
          </a:r>
          <a:endParaRPr lang="zh-TW" altLang="en-US" sz="5500" kern="1200" dirty="0">
            <a:latin typeface="標楷體" pitchFamily="65" charset="-120"/>
            <a:ea typeface="標楷體" pitchFamily="65" charset="-120"/>
          </a:endParaRPr>
        </a:p>
      </dsp:txBody>
      <dsp:txXfrm rot="10800000">
        <a:off x="1928318" y="2312494"/>
        <a:ext cx="5889894" cy="1779094"/>
      </dsp:txXfrm>
    </dsp:sp>
    <dsp:sp modelId="{733CC58C-D05D-46EA-BA4F-A317BF0F6AE4}">
      <dsp:nvSpPr>
        <dsp:cNvPr id="0" name=""/>
        <dsp:cNvSpPr/>
      </dsp:nvSpPr>
      <dsp:spPr>
        <a:xfrm>
          <a:off x="1038771" y="2312494"/>
          <a:ext cx="1779094" cy="177909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FA57F4-1725-46D8-AC8D-4C498D788618}">
      <dsp:nvSpPr>
        <dsp:cNvPr id="0" name=""/>
        <dsp:cNvSpPr/>
      </dsp:nvSpPr>
      <dsp:spPr>
        <a:xfrm>
          <a:off x="140197" y="1512010"/>
          <a:ext cx="1124414" cy="128745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AD69EC-5D1A-439A-8E79-8DCA23BA1D44}">
      <dsp:nvSpPr>
        <dsp:cNvPr id="0" name=""/>
        <dsp:cNvSpPr/>
      </dsp:nvSpPr>
      <dsp:spPr>
        <a:xfrm>
          <a:off x="1622" y="2581993"/>
          <a:ext cx="1500238" cy="267443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開戶與簽約</a:t>
          </a:r>
          <a:endParaRPr lang="zh-TW" altLang="en-US" sz="2000" kern="1200" dirty="0">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cs typeface="Times New Roman"/>
            </a:rPr>
            <a:t>以投資人自有證券買賣帳戶進行，不須另外開戶</a:t>
          </a:r>
          <a:endParaRPr lang="zh-TW" altLang="en-US" sz="1600" kern="1200" dirty="0">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簽立定期定額投資契約</a:t>
          </a:r>
          <a:endParaRPr lang="zh-TW" altLang="en-US" sz="1600" kern="1200" dirty="0">
            <a:latin typeface="標楷體" pitchFamily="65" charset="-120"/>
            <a:ea typeface="標楷體" pitchFamily="65" charset="-120"/>
          </a:endParaRPr>
        </a:p>
      </dsp:txBody>
      <dsp:txXfrm>
        <a:off x="1622" y="2581993"/>
        <a:ext cx="1500238" cy="2674435"/>
      </dsp:txXfrm>
    </dsp:sp>
    <dsp:sp modelId="{CEA3EAB0-DD37-4261-90BE-DCB71C2D93EC}">
      <dsp:nvSpPr>
        <dsp:cNvPr id="0" name=""/>
        <dsp:cNvSpPr/>
      </dsp:nvSpPr>
      <dsp:spPr>
        <a:xfrm rot="99335">
          <a:off x="1513079" y="2060700"/>
          <a:ext cx="248623" cy="24412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latin typeface="標楷體" pitchFamily="65" charset="-120"/>
            <a:ea typeface="標楷體" pitchFamily="65" charset="-120"/>
          </a:endParaRPr>
        </a:p>
      </dsp:txBody>
      <dsp:txXfrm rot="99335">
        <a:off x="1513079" y="2060700"/>
        <a:ext cx="248623" cy="244127"/>
      </dsp:txXfrm>
    </dsp:sp>
    <dsp:sp modelId="{64D91C7A-61B9-4726-A75D-EE2054069CB8}">
      <dsp:nvSpPr>
        <dsp:cNvPr id="0" name=""/>
        <dsp:cNvSpPr/>
      </dsp:nvSpPr>
      <dsp:spPr>
        <a:xfrm>
          <a:off x="1974668" y="1628094"/>
          <a:ext cx="1177438" cy="116286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A1CDF1-3881-4BD0-BE21-43E70B5FC1A8}">
      <dsp:nvSpPr>
        <dsp:cNvPr id="0" name=""/>
        <dsp:cNvSpPr/>
      </dsp:nvSpPr>
      <dsp:spPr>
        <a:xfrm>
          <a:off x="2008582" y="2717909"/>
          <a:ext cx="1267292" cy="186389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預收款項或預圈價金</a:t>
          </a:r>
          <a:endParaRPr lang="zh-TW" altLang="en-US" sz="2000" kern="1200" dirty="0">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證券商收足金額才進行下單</a:t>
          </a:r>
          <a:endParaRPr lang="zh-TW" altLang="en-US" sz="1600" kern="1200" dirty="0">
            <a:latin typeface="標楷體" pitchFamily="65" charset="-120"/>
            <a:ea typeface="標楷體" pitchFamily="65" charset="-120"/>
          </a:endParaRPr>
        </a:p>
      </dsp:txBody>
      <dsp:txXfrm>
        <a:off x="2008582" y="2717909"/>
        <a:ext cx="1267292" cy="1863890"/>
      </dsp:txXfrm>
    </dsp:sp>
    <dsp:sp modelId="{C6BB6E48-C0CE-4B64-BD10-1E1688971777}">
      <dsp:nvSpPr>
        <dsp:cNvPr id="0" name=""/>
        <dsp:cNvSpPr/>
      </dsp:nvSpPr>
      <dsp:spPr>
        <a:xfrm rot="21547709">
          <a:off x="3336952" y="2074291"/>
          <a:ext cx="184877" cy="24412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latin typeface="標楷體" pitchFamily="65" charset="-120"/>
            <a:ea typeface="標楷體" pitchFamily="65" charset="-120"/>
          </a:endParaRPr>
        </a:p>
      </dsp:txBody>
      <dsp:txXfrm rot="21547709">
        <a:off x="3336952" y="2074291"/>
        <a:ext cx="184877" cy="244127"/>
      </dsp:txXfrm>
    </dsp:sp>
    <dsp:sp modelId="{5FB53B77-874D-4347-87C3-7576BFFA9F12}">
      <dsp:nvSpPr>
        <dsp:cNvPr id="0" name=""/>
        <dsp:cNvSpPr/>
      </dsp:nvSpPr>
      <dsp:spPr>
        <a:xfrm>
          <a:off x="3680267" y="1691461"/>
          <a:ext cx="1165795" cy="984421"/>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A088CD-2026-4F08-BA35-B980CE027DE3}">
      <dsp:nvSpPr>
        <dsp:cNvPr id="0" name=""/>
        <dsp:cNvSpPr/>
      </dsp:nvSpPr>
      <dsp:spPr>
        <a:xfrm>
          <a:off x="3713312" y="2541828"/>
          <a:ext cx="1295851" cy="191379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成交後存券</a:t>
          </a:r>
          <a:endParaRPr lang="zh-TW" altLang="en-US" sz="2000" kern="1200" dirty="0">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有價證券存放於</a:t>
          </a:r>
          <a:r>
            <a:rPr lang="zh-TW" altLang="en-US" sz="1600" b="1" kern="1200" dirty="0" smtClean="0">
              <a:solidFill>
                <a:srgbClr val="FFFF00"/>
              </a:solidFill>
              <a:latin typeface="標楷體" pitchFamily="65" charset="-120"/>
              <a:ea typeface="標楷體" pitchFamily="65" charset="-120"/>
            </a:rPr>
            <a:t>投資人集保帳戶</a:t>
          </a:r>
          <a:endParaRPr lang="zh-TW" altLang="en-US" sz="1600" b="1" kern="1200" dirty="0">
            <a:solidFill>
              <a:srgbClr val="FFFF00"/>
            </a:solidFill>
            <a:latin typeface="標楷體" pitchFamily="65" charset="-120"/>
            <a:ea typeface="標楷體" pitchFamily="65" charset="-120"/>
          </a:endParaRPr>
        </a:p>
      </dsp:txBody>
      <dsp:txXfrm>
        <a:off x="3713312" y="2541828"/>
        <a:ext cx="1295851" cy="1913796"/>
      </dsp:txXfrm>
    </dsp:sp>
    <dsp:sp modelId="{9DA406FE-30E4-46DF-A8FA-E192C72D1FE3}">
      <dsp:nvSpPr>
        <dsp:cNvPr id="0" name=""/>
        <dsp:cNvSpPr/>
      </dsp:nvSpPr>
      <dsp:spPr>
        <a:xfrm rot="21350102">
          <a:off x="5075030" y="1994117"/>
          <a:ext cx="229878" cy="24412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zh-TW" altLang="en-US" sz="1800" kern="1200">
            <a:latin typeface="標楷體" pitchFamily="65" charset="-120"/>
            <a:ea typeface="標楷體" pitchFamily="65" charset="-120"/>
          </a:endParaRPr>
        </a:p>
      </dsp:txBody>
      <dsp:txXfrm rot="21350102">
        <a:off x="5075030" y="1994117"/>
        <a:ext cx="229878" cy="244127"/>
      </dsp:txXfrm>
    </dsp:sp>
    <dsp:sp modelId="{1F252C4F-7655-48F3-986F-5240CC46E6E3}">
      <dsp:nvSpPr>
        <dsp:cNvPr id="0" name=""/>
        <dsp:cNvSpPr/>
      </dsp:nvSpPr>
      <dsp:spPr>
        <a:xfrm>
          <a:off x="5501124" y="1456659"/>
          <a:ext cx="1237727" cy="1183595"/>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B07B5B-392D-4BAF-855A-618DE973E64E}">
      <dsp:nvSpPr>
        <dsp:cNvPr id="0" name=""/>
        <dsp:cNvSpPr/>
      </dsp:nvSpPr>
      <dsp:spPr>
        <a:xfrm>
          <a:off x="5540794" y="2530558"/>
          <a:ext cx="1340128" cy="227340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TW" altLang="en-US" sz="2000" b="1" kern="1200" dirty="0" smtClean="0">
              <a:solidFill>
                <a:schemeClr val="bg1"/>
              </a:solidFill>
              <a:latin typeface="標楷體" pitchFamily="65" charset="-120"/>
              <a:ea typeface="標楷體" pitchFamily="65" charset="-120"/>
            </a:rPr>
            <a:t>交割</a:t>
          </a:r>
          <a:endParaRPr lang="zh-TW" altLang="en-US" sz="2000" b="1" kern="1200" dirty="0">
            <a:solidFill>
              <a:schemeClr val="bg1"/>
            </a:solidFill>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b="1" kern="1200" dirty="0" smtClean="0">
              <a:solidFill>
                <a:schemeClr val="bg1"/>
              </a:solidFill>
              <a:latin typeface="標楷體" pitchFamily="65" charset="-120"/>
              <a:ea typeface="標楷體" pitchFamily="65" charset="-120"/>
            </a:rPr>
            <a:t>由投資人之交割帳戶或於證券商之交割帳戶分戶帳辦理交割</a:t>
          </a:r>
          <a:endParaRPr lang="zh-TW" altLang="en-US" sz="1600" b="1" kern="1200" dirty="0">
            <a:solidFill>
              <a:schemeClr val="bg1"/>
            </a:solidFill>
            <a:latin typeface="標楷體" pitchFamily="65" charset="-120"/>
            <a:ea typeface="標楷體" pitchFamily="65" charset="-120"/>
          </a:endParaRPr>
        </a:p>
      </dsp:txBody>
      <dsp:txXfrm>
        <a:off x="5540794" y="2530558"/>
        <a:ext cx="1340128" cy="2273404"/>
      </dsp:txXfrm>
    </dsp:sp>
    <dsp:sp modelId="{45B16414-C9EF-452F-BD44-69F3C07C30CD}">
      <dsp:nvSpPr>
        <dsp:cNvPr id="0" name=""/>
        <dsp:cNvSpPr/>
      </dsp:nvSpPr>
      <dsp:spPr>
        <a:xfrm rot="298431">
          <a:off x="6975693" y="2011228"/>
          <a:ext cx="238187" cy="24412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rot="298431">
        <a:off x="6975693" y="2011228"/>
        <a:ext cx="238187" cy="244127"/>
      </dsp:txXfrm>
    </dsp:sp>
    <dsp:sp modelId="{CE060551-1819-41EC-8240-8F43D812935D}">
      <dsp:nvSpPr>
        <dsp:cNvPr id="0" name=""/>
        <dsp:cNvSpPr/>
      </dsp:nvSpPr>
      <dsp:spPr>
        <a:xfrm>
          <a:off x="7416824" y="1584181"/>
          <a:ext cx="1031268" cy="1244026"/>
        </a:xfrm>
        <a:prstGeom prst="roundRect">
          <a:avLst>
            <a:gd name="adj" fmla="val 10000"/>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C3BD9C-6351-4E04-A7AB-B77A195C261C}">
      <dsp:nvSpPr>
        <dsp:cNvPr id="0" name=""/>
        <dsp:cNvSpPr/>
      </dsp:nvSpPr>
      <dsp:spPr>
        <a:xfrm>
          <a:off x="7348637" y="2649302"/>
          <a:ext cx="1283670" cy="216548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買進後之賣出</a:t>
          </a:r>
          <a:endParaRPr lang="zh-TW" altLang="en-US" sz="2000" kern="1200" dirty="0">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投資人最快可於</a:t>
          </a:r>
          <a:r>
            <a:rPr lang="en-US" altLang="zh-TW" sz="1600" kern="1200" dirty="0" smtClean="0">
              <a:latin typeface="標楷體" pitchFamily="65" charset="-120"/>
              <a:ea typeface="標楷體" pitchFamily="65" charset="-120"/>
            </a:rPr>
            <a:t>T+1</a:t>
          </a:r>
          <a:r>
            <a:rPr lang="zh-TW" altLang="en-US" sz="1600" kern="1200" dirty="0" smtClean="0">
              <a:latin typeface="標楷體" pitchFamily="65" charset="-120"/>
              <a:ea typeface="標楷體" pitchFamily="65" charset="-120"/>
            </a:rPr>
            <a:t>日以自己帳戶賣出</a:t>
          </a:r>
          <a:endParaRPr lang="zh-TW" altLang="en-US" sz="1600" kern="1200" dirty="0">
            <a:latin typeface="標楷體" pitchFamily="65" charset="-120"/>
            <a:ea typeface="標楷體" pitchFamily="65" charset="-120"/>
          </a:endParaRPr>
        </a:p>
      </dsp:txBody>
      <dsp:txXfrm>
        <a:off x="7348637" y="2649302"/>
        <a:ext cx="1283670" cy="216548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45B72C-E6CD-4D2E-AB8F-575483F2F937}">
      <dsp:nvSpPr>
        <dsp:cNvPr id="0" name=""/>
        <dsp:cNvSpPr/>
      </dsp:nvSpPr>
      <dsp:spPr>
        <a:xfrm>
          <a:off x="67658" y="927780"/>
          <a:ext cx="1416577" cy="141657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E0DE5B-163C-414D-86B8-9D49AF3F894C}">
      <dsp:nvSpPr>
        <dsp:cNvPr id="0" name=""/>
        <dsp:cNvSpPr/>
      </dsp:nvSpPr>
      <dsp:spPr>
        <a:xfrm>
          <a:off x="208205" y="2046692"/>
          <a:ext cx="1477107" cy="232429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簽立信託契約</a:t>
          </a:r>
          <a:endParaRPr lang="zh-TW" altLang="en-US" sz="2000" kern="1200" dirty="0">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以</a:t>
          </a:r>
          <a:r>
            <a:rPr lang="zh-TW" altLang="en-US" sz="1600" kern="1200" dirty="0" smtClean="0">
              <a:solidFill>
                <a:srgbClr val="FFFF00"/>
              </a:solidFill>
              <a:latin typeface="標楷體" pitchFamily="65" charset="-120"/>
              <a:ea typeface="標楷體" pitchFamily="65" charset="-120"/>
            </a:rPr>
            <a:t>信託方式</a:t>
          </a:r>
          <a:r>
            <a:rPr lang="zh-TW" altLang="en-US" sz="1600" kern="1200" dirty="0" smtClean="0">
              <a:latin typeface="標楷體" pitchFamily="65" charset="-120"/>
              <a:ea typeface="標楷體" pitchFamily="65" charset="-120"/>
            </a:rPr>
            <a:t>委由證券商辦理定期定額投資</a:t>
          </a:r>
          <a:endParaRPr lang="zh-TW" altLang="en-US" sz="1600" kern="1200" dirty="0">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投資人不須開立帳戶</a:t>
          </a:r>
          <a:endParaRPr lang="zh-TW" altLang="en-US" sz="1600" kern="1200" dirty="0">
            <a:latin typeface="標楷體" pitchFamily="65" charset="-120"/>
            <a:ea typeface="標楷體" pitchFamily="65" charset="-120"/>
          </a:endParaRPr>
        </a:p>
      </dsp:txBody>
      <dsp:txXfrm>
        <a:off x="208205" y="2046692"/>
        <a:ext cx="1477107" cy="2324291"/>
      </dsp:txXfrm>
    </dsp:sp>
    <dsp:sp modelId="{E51D5291-239C-477F-B61D-C02DDF52C247}">
      <dsp:nvSpPr>
        <dsp:cNvPr id="0" name=""/>
        <dsp:cNvSpPr/>
      </dsp:nvSpPr>
      <dsp:spPr>
        <a:xfrm rot="144347">
          <a:off x="1787554" y="1514758"/>
          <a:ext cx="303720" cy="3403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latin typeface="標楷體" pitchFamily="65" charset="-120"/>
            <a:ea typeface="標楷體" pitchFamily="65" charset="-120"/>
          </a:endParaRPr>
        </a:p>
      </dsp:txBody>
      <dsp:txXfrm rot="144347">
        <a:off x="1787554" y="1514758"/>
        <a:ext cx="303720" cy="340383"/>
      </dsp:txXfrm>
    </dsp:sp>
    <dsp:sp modelId="{8E18E19B-7894-4400-BE58-AD290EB3B70D}">
      <dsp:nvSpPr>
        <dsp:cNvPr id="0" name=""/>
        <dsp:cNvSpPr/>
      </dsp:nvSpPr>
      <dsp:spPr>
        <a:xfrm>
          <a:off x="2351243" y="1023722"/>
          <a:ext cx="1416577" cy="1416577"/>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5F85B3-C2A1-4494-AF80-0E013ED8499C}">
      <dsp:nvSpPr>
        <dsp:cNvPr id="0" name=""/>
        <dsp:cNvSpPr/>
      </dsp:nvSpPr>
      <dsp:spPr>
        <a:xfrm>
          <a:off x="2448279" y="2304258"/>
          <a:ext cx="1416577" cy="200319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預收款項</a:t>
          </a:r>
          <a:endParaRPr lang="zh-TW" altLang="en-US" sz="2000" kern="1200" dirty="0">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證券商收足金額才進行下單</a:t>
          </a:r>
          <a:endParaRPr lang="zh-TW" altLang="en-US" sz="1600" kern="1200" dirty="0">
            <a:latin typeface="標楷體" pitchFamily="65" charset="-120"/>
            <a:ea typeface="標楷體" pitchFamily="65" charset="-120"/>
          </a:endParaRPr>
        </a:p>
      </dsp:txBody>
      <dsp:txXfrm>
        <a:off x="2448279" y="2304258"/>
        <a:ext cx="1416577" cy="2003196"/>
      </dsp:txXfrm>
    </dsp:sp>
    <dsp:sp modelId="{3E58E252-13FF-43EB-985C-6C2CF17374DD}">
      <dsp:nvSpPr>
        <dsp:cNvPr id="0" name=""/>
        <dsp:cNvSpPr/>
      </dsp:nvSpPr>
      <dsp:spPr>
        <a:xfrm rot="21157082">
          <a:off x="4060834" y="1412872"/>
          <a:ext cx="296702" cy="3403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TW" altLang="en-US" sz="1400" kern="1200"/>
        </a:p>
      </dsp:txBody>
      <dsp:txXfrm rot="21157082">
        <a:off x="4060834" y="1412872"/>
        <a:ext cx="296702" cy="340383"/>
      </dsp:txXfrm>
    </dsp:sp>
    <dsp:sp modelId="{E9483E20-51F5-4138-BE9B-B42DFD112103}">
      <dsp:nvSpPr>
        <dsp:cNvPr id="0" name=""/>
        <dsp:cNvSpPr/>
      </dsp:nvSpPr>
      <dsp:spPr>
        <a:xfrm>
          <a:off x="4608515" y="720075"/>
          <a:ext cx="1589484" cy="1416577"/>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FC75D9-39D4-490B-8307-FC04B4352FE5}">
      <dsp:nvSpPr>
        <dsp:cNvPr id="0" name=""/>
        <dsp:cNvSpPr/>
      </dsp:nvSpPr>
      <dsp:spPr>
        <a:xfrm>
          <a:off x="4608509" y="2016222"/>
          <a:ext cx="1785156" cy="330335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成交後存券及交割</a:t>
          </a:r>
          <a:endParaRPr lang="zh-TW" altLang="en-US" sz="2000" kern="1200" dirty="0">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以信託財產專戶進行交易及交割，有價證券存放於</a:t>
          </a:r>
          <a:r>
            <a:rPr lang="zh-TW" altLang="en-US" sz="1600" kern="1200" dirty="0" smtClean="0">
              <a:solidFill>
                <a:srgbClr val="FFFF00"/>
              </a:solidFill>
              <a:latin typeface="標楷體" pitchFamily="65" charset="-120"/>
              <a:ea typeface="標楷體" pitchFamily="65" charset="-120"/>
            </a:rPr>
            <a:t>證券商信託財產專戶</a:t>
          </a:r>
          <a:r>
            <a:rPr lang="zh-TW" altLang="en-US" sz="1600" kern="1200" dirty="0" smtClean="0">
              <a:latin typeface="標楷體" pitchFamily="65" charset="-120"/>
              <a:ea typeface="標楷體" pitchFamily="65" charset="-120"/>
            </a:rPr>
            <a:t>。</a:t>
          </a:r>
          <a:endParaRPr lang="zh-TW" altLang="en-US" sz="1600" kern="1200" dirty="0">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證券商於信託財產專戶下維護各投資人資產明細。</a:t>
          </a:r>
          <a:endParaRPr lang="zh-TW" altLang="en-US" sz="1600" kern="1200" dirty="0">
            <a:latin typeface="標楷體" pitchFamily="65" charset="-120"/>
            <a:ea typeface="標楷體" pitchFamily="65" charset="-120"/>
          </a:endParaRPr>
        </a:p>
      </dsp:txBody>
      <dsp:txXfrm>
        <a:off x="4608509" y="2016222"/>
        <a:ext cx="1785156" cy="3303359"/>
      </dsp:txXfrm>
    </dsp:sp>
    <dsp:sp modelId="{3F16E788-798D-479F-8796-F3B711844494}">
      <dsp:nvSpPr>
        <dsp:cNvPr id="0" name=""/>
        <dsp:cNvSpPr/>
      </dsp:nvSpPr>
      <dsp:spPr>
        <a:xfrm rot="21408973">
          <a:off x="6455131" y="1192493"/>
          <a:ext cx="257728" cy="34038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zh-TW" altLang="en-US" sz="1300" kern="1200">
            <a:latin typeface="標楷體" pitchFamily="65" charset="-120"/>
            <a:ea typeface="標楷體" pitchFamily="65" charset="-120"/>
          </a:endParaRPr>
        </a:p>
      </dsp:txBody>
      <dsp:txXfrm rot="21408973">
        <a:off x="6455131" y="1192493"/>
        <a:ext cx="257728" cy="340383"/>
      </dsp:txXfrm>
    </dsp:sp>
    <dsp:sp modelId="{9905964D-D967-46E9-9D00-952B42A3937F}">
      <dsp:nvSpPr>
        <dsp:cNvPr id="0" name=""/>
        <dsp:cNvSpPr/>
      </dsp:nvSpPr>
      <dsp:spPr>
        <a:xfrm>
          <a:off x="6933229" y="595572"/>
          <a:ext cx="1416577" cy="1416577"/>
        </a:xfrm>
        <a:prstGeom prst="roundRect">
          <a:avLst>
            <a:gd name="adj" fmla="val 10000"/>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384924-11B0-4619-94C4-50E110742EAD}">
      <dsp:nvSpPr>
        <dsp:cNvPr id="0" name=""/>
        <dsp:cNvSpPr/>
      </dsp:nvSpPr>
      <dsp:spPr>
        <a:xfrm>
          <a:off x="6861870" y="1951371"/>
          <a:ext cx="1893949" cy="326579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zh-TW" altLang="en-US" sz="2000" kern="1200" dirty="0" smtClean="0">
              <a:latin typeface="標楷體" pitchFamily="65" charset="-120"/>
              <a:ea typeface="標楷體" pitchFamily="65" charset="-120"/>
            </a:rPr>
            <a:t>買進後之賣出</a:t>
          </a:r>
          <a:endParaRPr lang="zh-TW" altLang="en-US" sz="2000" kern="1200" dirty="0">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以金錢方式提領信託財產：有價證券由證券商信託財產賣出。</a:t>
          </a:r>
          <a:endParaRPr lang="zh-TW" altLang="en-US" sz="1600" kern="1200" dirty="0">
            <a:latin typeface="標楷體" pitchFamily="65" charset="-120"/>
            <a:ea typeface="標楷體" pitchFamily="65" charset="-120"/>
          </a:endParaRPr>
        </a:p>
        <a:p>
          <a:pPr marL="171450" lvl="1" indent="-171450" algn="l" defTabSz="711200">
            <a:lnSpc>
              <a:spcPct val="90000"/>
            </a:lnSpc>
            <a:spcBef>
              <a:spcPct val="0"/>
            </a:spcBef>
            <a:spcAft>
              <a:spcPct val="15000"/>
            </a:spcAft>
            <a:buChar char="••"/>
          </a:pPr>
          <a:r>
            <a:rPr lang="zh-TW" altLang="en-US" sz="1600" kern="1200" dirty="0" smtClean="0">
              <a:latin typeface="標楷體" pitchFamily="65" charset="-120"/>
              <a:ea typeface="標楷體" pitchFamily="65" charset="-120"/>
            </a:rPr>
            <a:t>以有價證券方式提領信託財產：有價證券將撥轉至投資人集保帳戶後由投資人賣出。</a:t>
          </a:r>
          <a:endParaRPr lang="zh-TW" altLang="en-US" sz="1600" kern="1200" dirty="0">
            <a:latin typeface="標楷體" pitchFamily="65" charset="-120"/>
            <a:ea typeface="標楷體" pitchFamily="65" charset="-120"/>
          </a:endParaRPr>
        </a:p>
      </dsp:txBody>
      <dsp:txXfrm>
        <a:off x="6861870" y="1951371"/>
        <a:ext cx="1893949" cy="32657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pPr>
              <a:defRPr/>
            </a:pPr>
            <a:fld id="{EE2BE82F-D70E-4DC9-B97B-E2440A00D977}" type="datetimeFigureOut">
              <a:rPr lang="zh-TW" altLang="en-US"/>
              <a:pPr>
                <a:defRPr/>
              </a:pPr>
              <a:t>2017/1/26</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備忘稿版面配置區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pPr>
              <a:defRPr/>
            </a:pPr>
            <a:endParaRPr lang="zh-TW" altLang="en-US"/>
          </a:p>
        </p:txBody>
      </p:sp>
      <p:sp>
        <p:nvSpPr>
          <p:cNvPr id="7" name="投影片編號版面配置區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pPr>
              <a:defRPr/>
            </a:pPr>
            <a:fld id="{778FF21B-5279-42DA-A326-3D7999A0F819}"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封面">
    <p:spTree>
      <p:nvGrpSpPr>
        <p:cNvPr id="1" name=""/>
        <p:cNvGrpSpPr/>
        <p:nvPr/>
      </p:nvGrpSpPr>
      <p:grpSpPr>
        <a:xfrm>
          <a:off x="0" y="0"/>
          <a:ext cx="0" cy="0"/>
          <a:chOff x="0" y="0"/>
          <a:chExt cx="0" cy="0"/>
        </a:xfrm>
      </p:grpSpPr>
      <p:pic>
        <p:nvPicPr>
          <p:cNvPr id="4" name="圖片 6" descr="簡報封面頁-A.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圖片 6" descr="臺灣證券交易所LOGO、1願景-彩色.png"/>
          <p:cNvPicPr>
            <a:picLocks noChangeAspect="1"/>
          </p:cNvPicPr>
          <p:nvPr userDrawn="1"/>
        </p:nvPicPr>
        <p:blipFill>
          <a:blip r:embed="rId3" cstate="print"/>
          <a:srcRect/>
          <a:stretch>
            <a:fillRect/>
          </a:stretch>
        </p:blipFill>
        <p:spPr bwMode="auto">
          <a:xfrm>
            <a:off x="504825" y="304800"/>
            <a:ext cx="3316288" cy="704850"/>
          </a:xfrm>
          <a:prstGeom prst="rect">
            <a:avLst/>
          </a:prstGeom>
          <a:noFill/>
          <a:ln w="9525">
            <a:noFill/>
            <a:miter lim="800000"/>
            <a:headEnd/>
            <a:tailEnd/>
          </a:ln>
        </p:spPr>
      </p:pic>
      <p:pic>
        <p:nvPicPr>
          <p:cNvPr id="6" name="Picture 2" descr="D:\yi-siou\Twse\1020527-證交所各類文宣品\LOGO、標語-PNG檔\竭誠為您服務-藍.png"/>
          <p:cNvPicPr>
            <a:picLocks noChangeAspect="1" noChangeArrowheads="1"/>
          </p:cNvPicPr>
          <p:nvPr userDrawn="1"/>
        </p:nvPicPr>
        <p:blipFill>
          <a:blip r:embed="rId4" cstate="print"/>
          <a:srcRect/>
          <a:stretch>
            <a:fillRect/>
          </a:stretch>
        </p:blipFill>
        <p:spPr bwMode="auto">
          <a:xfrm>
            <a:off x="6300788" y="549275"/>
            <a:ext cx="2239962" cy="290513"/>
          </a:xfrm>
          <a:prstGeom prst="rect">
            <a:avLst/>
          </a:prstGeom>
          <a:noFill/>
          <a:ln w="9525">
            <a:noFill/>
            <a:miter lim="800000"/>
            <a:headEnd/>
            <a:tailEnd/>
          </a:ln>
        </p:spPr>
      </p:pic>
      <p:pic>
        <p:nvPicPr>
          <p:cNvPr id="7" name="Picture 3" descr="D:\yi-siou\Twse\1020527-證交所各類文宣品\LOGO、標語-PNG檔\2任務3策略標語-簡報封面.png"/>
          <p:cNvPicPr>
            <a:picLocks noChangeAspect="1" noChangeArrowheads="1"/>
          </p:cNvPicPr>
          <p:nvPr userDrawn="1"/>
        </p:nvPicPr>
        <p:blipFill>
          <a:blip r:embed="rId5" cstate="print"/>
          <a:srcRect/>
          <a:stretch>
            <a:fillRect/>
          </a:stretch>
        </p:blipFill>
        <p:spPr bwMode="auto">
          <a:xfrm>
            <a:off x="552450" y="6307138"/>
            <a:ext cx="8027988" cy="317500"/>
          </a:xfrm>
          <a:prstGeom prst="rect">
            <a:avLst/>
          </a:prstGeom>
          <a:noFill/>
          <a:ln w="9525">
            <a:noFill/>
            <a:miter lim="800000"/>
            <a:headEnd/>
            <a:tailEnd/>
          </a:ln>
        </p:spPr>
      </p:pic>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8" name="日期版面配置區 3"/>
          <p:cNvSpPr>
            <a:spLocks noGrp="1"/>
          </p:cNvSpPr>
          <p:nvPr>
            <p:ph type="dt" sz="half" idx="10"/>
          </p:nvPr>
        </p:nvSpPr>
        <p:spPr/>
        <p:txBody>
          <a:bodyPr/>
          <a:lstStyle>
            <a:lvl1pPr>
              <a:defRPr/>
            </a:lvl1pPr>
          </a:lstStyle>
          <a:p>
            <a:pPr>
              <a:defRPr/>
            </a:pPr>
            <a:fld id="{F0FD9203-0A2D-4F2E-AB49-A57EC4429988}" type="datetimeFigureOut">
              <a:rPr lang="zh-TW" altLang="en-US"/>
              <a:pPr>
                <a:defRPr/>
              </a:pPr>
              <a:t>2017/1/26</a:t>
            </a:fld>
            <a:endParaRPr lang="zh-TW" altLang="en-US"/>
          </a:p>
        </p:txBody>
      </p:sp>
      <p:sp>
        <p:nvSpPr>
          <p:cNvPr id="9" name="頁尾版面配置區 4"/>
          <p:cNvSpPr>
            <a:spLocks noGrp="1"/>
          </p:cNvSpPr>
          <p:nvPr>
            <p:ph type="ftr" sz="quarter" idx="11"/>
          </p:nvPr>
        </p:nvSpPr>
        <p:spPr/>
        <p:txBody>
          <a:bodyPr/>
          <a:lstStyle>
            <a:lvl1pPr>
              <a:defRPr/>
            </a:lvl1pPr>
          </a:lstStyle>
          <a:p>
            <a:pPr>
              <a:defRPr/>
            </a:pPr>
            <a:endParaRPr lang="zh-TW" altLang="en-US"/>
          </a:p>
        </p:txBody>
      </p:sp>
      <p:sp>
        <p:nvSpPr>
          <p:cNvPr id="10" name="投影片編號版面配置區 5"/>
          <p:cNvSpPr>
            <a:spLocks noGrp="1"/>
          </p:cNvSpPr>
          <p:nvPr>
            <p:ph type="sldNum" sz="quarter" idx="12"/>
          </p:nvPr>
        </p:nvSpPr>
        <p:spPr/>
        <p:txBody>
          <a:bodyPr/>
          <a:lstStyle>
            <a:lvl1pPr>
              <a:defRPr/>
            </a:lvl1pPr>
          </a:lstStyle>
          <a:p>
            <a:pPr>
              <a:defRPr/>
            </a:pPr>
            <a:fld id="{45FA38A0-8305-461D-9D32-F74BF3067C78}"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9938FD32-9066-4E95-85B0-84F0D5D9E392}" type="datetimeFigureOut">
              <a:rPr lang="zh-TW" altLang="en-US"/>
              <a:pPr>
                <a:defRPr/>
              </a:pPr>
              <a:t>2017/1/26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AEF1DA1-D466-4A4C-8524-53AB09F044B1}" type="slidenum">
              <a:rPr lang="zh-TW" altLang="en-US"/>
              <a:pPr>
                <a:defRPr/>
              </a:pPr>
              <a:t>‹#›</a:t>
            </a:fld>
            <a:endParaRPr lang="zh-TW"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6502FA3-6F82-4C6C-B5B3-25A9ACBBB7FD}" type="datetimeFigureOut">
              <a:rPr lang="zh-TW" altLang="en-US"/>
              <a:pPr>
                <a:defRPr/>
              </a:pPr>
              <a:t>2017/1/26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BE548E5D-ABCC-4A63-8A5A-B3924FA305D6}" type="slidenum">
              <a:rPr lang="zh-TW" altLang="en-US"/>
              <a:pPr>
                <a:defRPr/>
              </a:pPr>
              <a:t>‹#›</a:t>
            </a:fld>
            <a:endParaRPr lang="zh-TW"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內頁">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19BA4AB4-B690-469C-B663-9E25651CD2F2}" type="datetimeFigureOut">
              <a:rPr lang="zh-TW" altLang="en-US"/>
              <a:pPr>
                <a:defRPr/>
              </a:pPr>
              <a:t>2017/1/26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3505200" y="6356350"/>
            <a:ext cx="2133600" cy="365125"/>
          </a:xfrm>
        </p:spPr>
        <p:txBody>
          <a:bodyPr/>
          <a:lstStyle>
            <a:lvl1pPr>
              <a:defRPr/>
            </a:lvl1pPr>
          </a:lstStyle>
          <a:p>
            <a:pPr>
              <a:defRPr/>
            </a:pPr>
            <a:fld id="{3139999B-23BB-4791-AFDB-606F9D01611A}" type="slidenum">
              <a:rPr lang="zh-TW" altLang="en-US"/>
              <a:pPr>
                <a:defRPr/>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底頁">
    <p:spTree>
      <p:nvGrpSpPr>
        <p:cNvPr id="1" name=""/>
        <p:cNvGrpSpPr/>
        <p:nvPr/>
      </p:nvGrpSpPr>
      <p:grpSpPr>
        <a:xfrm>
          <a:off x="0" y="0"/>
          <a:ext cx="0" cy="0"/>
          <a:chOff x="0" y="0"/>
          <a:chExt cx="0" cy="0"/>
        </a:xfrm>
      </p:grpSpPr>
      <p:pic>
        <p:nvPicPr>
          <p:cNvPr id="3" name="Picture 2" descr="D:\yi-siou\Twse\1020527-排版\簡報底頁-W25.png"/>
          <p:cNvPicPr>
            <a:picLocks noChangeAspect="1" noChangeArrowheads="1"/>
          </p:cNvPicPr>
          <p:nvPr userDrawn="1"/>
        </p:nvPicPr>
        <p:blipFill>
          <a:blip r:embed="rId2" cstate="print"/>
          <a:srcRect/>
          <a:stretch>
            <a:fillRect/>
          </a:stretch>
        </p:blipFill>
        <p:spPr bwMode="auto">
          <a:xfrm>
            <a:off x="388938" y="6335713"/>
            <a:ext cx="8366125" cy="261937"/>
          </a:xfrm>
          <a:prstGeom prst="rect">
            <a:avLst/>
          </a:prstGeom>
          <a:noFill/>
          <a:ln w="9525">
            <a:noFill/>
            <a:miter lim="800000"/>
            <a:headEnd/>
            <a:tailEnd/>
          </a:ln>
        </p:spPr>
      </p:pic>
      <p:sp>
        <p:nvSpPr>
          <p:cNvPr id="2" name="標題 1"/>
          <p:cNvSpPr>
            <a:spLocks noGrp="1"/>
          </p:cNvSpPr>
          <p:nvPr>
            <p:ph type="title"/>
          </p:nvPr>
        </p:nvSpPr>
        <p:spPr>
          <a:xfrm>
            <a:off x="722313" y="2564904"/>
            <a:ext cx="7772400" cy="1362075"/>
          </a:xfrm>
        </p:spPr>
        <p:txBody>
          <a:bodyPr anchor="t"/>
          <a:lstStyle>
            <a:lvl1pPr algn="ctr">
              <a:defRPr sz="4000" b="1" cap="all"/>
            </a:lvl1pPr>
          </a:lstStyle>
          <a:p>
            <a:r>
              <a:rPr lang="zh-TW" altLang="en-US" dirty="0" smtClean="0"/>
              <a:t>按一下以編輯母片標題樣式</a:t>
            </a:r>
            <a:endParaRPr lang="zh-TW" altLang="en-US" dirty="0"/>
          </a:p>
        </p:txBody>
      </p:sp>
      <p:sp>
        <p:nvSpPr>
          <p:cNvPr id="4" name="日期版面配置區 3"/>
          <p:cNvSpPr>
            <a:spLocks noGrp="1"/>
          </p:cNvSpPr>
          <p:nvPr>
            <p:ph type="dt" sz="half" idx="10"/>
          </p:nvPr>
        </p:nvSpPr>
        <p:spPr/>
        <p:txBody>
          <a:bodyPr/>
          <a:lstStyle>
            <a:lvl1pPr>
              <a:defRPr/>
            </a:lvl1pPr>
          </a:lstStyle>
          <a:p>
            <a:pPr>
              <a:defRPr/>
            </a:pPr>
            <a:fld id="{F83FF445-6E3B-477F-B460-4D2C6FEE95EE}" type="datetimeFigureOut">
              <a:rPr lang="zh-TW" altLang="en-US"/>
              <a:pPr>
                <a:defRPr/>
              </a:pPr>
              <a:t>2017/1/26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A521F71-EE92-4AD5-A081-50132D6199EB}"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3195B595-1735-462F-BDE7-8DB36A1975DD}" type="datetimeFigureOut">
              <a:rPr lang="zh-TW" altLang="en-US"/>
              <a:pPr>
                <a:defRPr/>
              </a:pPr>
              <a:t>2017/1/26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3BB8ECDF-1C75-4D6B-B429-82384335357B}" type="slidenum">
              <a:rPr lang="zh-TW" altLang="en-US"/>
              <a:pPr>
                <a:defRPr/>
              </a:pPr>
              <a:t>‹#›</a:t>
            </a:fld>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82E0D73D-9193-48C9-B5EF-6A043925D75D}" type="datetimeFigureOut">
              <a:rPr lang="zh-TW" altLang="en-US"/>
              <a:pPr>
                <a:defRPr/>
              </a:pPr>
              <a:t>2017/1/26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9EA7C448-1FE9-44DF-8173-93F577F8AB6B}" type="slidenum">
              <a:rPr lang="zh-TW" altLang="en-US"/>
              <a:pPr>
                <a:defRPr/>
              </a:pPr>
              <a:t>‹#›</a:t>
            </a:fld>
            <a:endParaRPr lang="zh-TW"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E1152FC7-26FA-4FAC-A891-269092D6FDFE}" type="datetimeFigureOut">
              <a:rPr lang="zh-TW" altLang="en-US"/>
              <a:pPr>
                <a:defRPr/>
              </a:pPr>
              <a:t>2017/1/26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18AB812C-46A6-404B-B86E-6C432D52DC92}" type="slidenum">
              <a:rPr lang="zh-TW" altLang="en-US"/>
              <a:pPr>
                <a:defRPr/>
              </a:pPr>
              <a:t>‹#›</a:t>
            </a:fld>
            <a:endParaRPr lang="zh-TW"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782DBFCA-C666-4BD9-B978-6518206528A8}" type="datetimeFigureOut">
              <a:rPr lang="zh-TW" altLang="en-US"/>
              <a:pPr>
                <a:defRPr/>
              </a:pPr>
              <a:t>2017/1/26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5C147700-C77B-4859-9D03-15E6BA0D1366}" type="slidenum">
              <a:rPr lang="zh-TW" altLang="en-US"/>
              <a:pPr>
                <a:defRPr/>
              </a:pPr>
              <a:t>‹#›</a:t>
            </a:fld>
            <a:endParaRPr lang="zh-TW"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31026CF1-E63A-4792-A964-5DD5AECFD613}" type="datetimeFigureOut">
              <a:rPr lang="zh-TW" altLang="en-US"/>
              <a:pPr>
                <a:defRPr/>
              </a:pPr>
              <a:t>2017/1/26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C44E6EF-1259-4564-B465-841192475034}" type="slidenum">
              <a:rPr lang="zh-TW" altLang="en-US"/>
              <a:pPr>
                <a:defRPr/>
              </a:pPr>
              <a:t>‹#›</a:t>
            </a:fld>
            <a:endParaRPr lang="zh-TW"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5845A5C-6629-48E1-A11A-811605FBDA57}" type="datetimeFigureOut">
              <a:rPr lang="zh-TW" altLang="en-US"/>
              <a:pPr>
                <a:defRPr/>
              </a:pPr>
              <a:t>2017/1/26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FCA56FF8-02B0-4C77-BF6F-58FF35BB95D7}" type="slidenum">
              <a:rPr lang="zh-TW" altLang="en-US"/>
              <a:pPr>
                <a:defRPr/>
              </a:pPr>
              <a:t>‹#›</a:t>
            </a:fld>
            <a:endParaRPr lang="zh-TW"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6" descr="簡報內頁、底頁-A.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1027" name="Picture 2" descr="C:\Users\user\Desktop\簡報內頁-W25.png"/>
          <p:cNvPicPr>
            <a:picLocks noChangeAspect="1" noChangeArrowheads="1"/>
          </p:cNvPicPr>
          <p:nvPr userDrawn="1"/>
        </p:nvPicPr>
        <p:blipFill>
          <a:blip r:embed="rId14" cstate="print"/>
          <a:srcRect/>
          <a:stretch>
            <a:fillRect/>
          </a:stretch>
        </p:blipFill>
        <p:spPr bwMode="auto">
          <a:xfrm>
            <a:off x="385763" y="177800"/>
            <a:ext cx="731837" cy="658813"/>
          </a:xfrm>
          <a:prstGeom prst="rect">
            <a:avLst/>
          </a:prstGeom>
          <a:noFill/>
          <a:ln w="9525">
            <a:noFill/>
            <a:miter lim="800000"/>
            <a:headEnd/>
            <a:tailEnd/>
          </a:ln>
        </p:spPr>
      </p:pic>
      <p:pic>
        <p:nvPicPr>
          <p:cNvPr id="1028" name="Picture 2" descr="C:\Users\user\Desktop\簡報內頁-W25.png"/>
          <p:cNvPicPr>
            <a:picLocks noChangeAspect="1" noChangeArrowheads="1"/>
          </p:cNvPicPr>
          <p:nvPr userDrawn="1"/>
        </p:nvPicPr>
        <p:blipFill>
          <a:blip r:embed="rId15" cstate="print"/>
          <a:srcRect/>
          <a:stretch>
            <a:fillRect/>
          </a:stretch>
        </p:blipFill>
        <p:spPr bwMode="auto">
          <a:xfrm>
            <a:off x="7050088" y="417513"/>
            <a:ext cx="1722437" cy="255587"/>
          </a:xfrm>
          <a:prstGeom prst="rect">
            <a:avLst/>
          </a:prstGeom>
          <a:noFill/>
          <a:ln w="9525">
            <a:noFill/>
            <a:miter lim="800000"/>
            <a:headEnd/>
            <a:tailEnd/>
          </a:ln>
        </p:spPr>
      </p:pic>
      <p:sp>
        <p:nvSpPr>
          <p:cNvPr id="1029"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0"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83ABA844-6886-4442-B16F-E913D3180A0B}" type="datetimeFigureOut">
              <a:rPr lang="zh-TW" altLang="en-US"/>
              <a:pPr>
                <a:defRPr/>
              </a:pPr>
              <a:t>2017/1/26</a:t>
            </a:fld>
            <a:endParaRPr lang="zh-TW" altLang="en-US"/>
          </a:p>
        </p:txBody>
      </p:sp>
      <p:sp>
        <p:nvSpPr>
          <p:cNvPr id="5" name="頁尾版面配置區 4"/>
          <p:cNvSpPr>
            <a:spLocks noGrp="1"/>
          </p:cNvSpPr>
          <p:nvPr>
            <p:ph type="ftr" sz="quarter" idx="3"/>
          </p:nvPr>
        </p:nvSpPr>
        <p:spPr>
          <a:xfrm>
            <a:off x="5795963"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3127375" y="6356350"/>
            <a:ext cx="2133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fld id="{5A20D8CD-9D12-45FD-95D0-48BBE97C5B7A}" type="slidenum">
              <a:rPr lang="zh-TW" altLang="en-US"/>
              <a:pPr>
                <a:defRPr/>
              </a:pPr>
              <a:t>‹#›</a:t>
            </a:fld>
            <a:endParaRPr lang="zh-TW" altLang="en-US" dirty="0"/>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charset="-120"/>
        </a:defRPr>
      </a:lvl2pPr>
      <a:lvl3pPr algn="ctr" rtl="0" eaLnBrk="0" fontAlgn="base" hangingPunct="0">
        <a:spcBef>
          <a:spcPct val="0"/>
        </a:spcBef>
        <a:spcAft>
          <a:spcPct val="0"/>
        </a:spcAft>
        <a:defRPr sz="4400">
          <a:solidFill>
            <a:schemeClr val="tx1"/>
          </a:solidFill>
          <a:latin typeface="Calibri" pitchFamily="34" charset="0"/>
          <a:ea typeface="新細明體" charset="-120"/>
        </a:defRPr>
      </a:lvl3pPr>
      <a:lvl4pPr algn="ctr" rtl="0" eaLnBrk="0" fontAlgn="base" hangingPunct="0">
        <a:spcBef>
          <a:spcPct val="0"/>
        </a:spcBef>
        <a:spcAft>
          <a:spcPct val="0"/>
        </a:spcAft>
        <a:defRPr sz="4400">
          <a:solidFill>
            <a:schemeClr val="tx1"/>
          </a:solidFill>
          <a:latin typeface="Calibri" pitchFamily="34" charset="0"/>
          <a:ea typeface="新細明體" charset="-120"/>
        </a:defRPr>
      </a:lvl4pPr>
      <a:lvl5pPr algn="ctr" rtl="0" eaLnBrk="0" fontAlgn="base" hangingPunct="0">
        <a:spcBef>
          <a:spcPct val="0"/>
        </a:spcBef>
        <a:spcAft>
          <a:spcPct val="0"/>
        </a:spcAft>
        <a:defRPr sz="4400">
          <a:solidFill>
            <a:schemeClr val="tx1"/>
          </a:solidFill>
          <a:latin typeface="Calibri" pitchFamily="34" charset="0"/>
          <a:ea typeface="新細明體" charset="-120"/>
        </a:defRPr>
      </a:lvl5pPr>
      <a:lvl6pPr marL="457200" algn="ctr" rtl="0" fontAlgn="base">
        <a:spcBef>
          <a:spcPct val="0"/>
        </a:spcBef>
        <a:spcAft>
          <a:spcPct val="0"/>
        </a:spcAft>
        <a:defRPr sz="4400">
          <a:solidFill>
            <a:schemeClr val="tx1"/>
          </a:solidFill>
          <a:latin typeface="Calibri" pitchFamily="34" charset="0"/>
          <a:ea typeface="新細明體" charset="-120"/>
        </a:defRPr>
      </a:lvl6pPr>
      <a:lvl7pPr marL="914400" algn="ctr" rtl="0" fontAlgn="base">
        <a:spcBef>
          <a:spcPct val="0"/>
        </a:spcBef>
        <a:spcAft>
          <a:spcPct val="0"/>
        </a:spcAft>
        <a:defRPr sz="4400">
          <a:solidFill>
            <a:schemeClr val="tx1"/>
          </a:solidFill>
          <a:latin typeface="Calibri" pitchFamily="34" charset="0"/>
          <a:ea typeface="新細明體" charset="-120"/>
        </a:defRPr>
      </a:lvl7pPr>
      <a:lvl8pPr marL="1371600" algn="ctr" rtl="0" fontAlgn="base">
        <a:spcBef>
          <a:spcPct val="0"/>
        </a:spcBef>
        <a:spcAft>
          <a:spcPct val="0"/>
        </a:spcAft>
        <a:defRPr sz="4400">
          <a:solidFill>
            <a:schemeClr val="tx1"/>
          </a:solidFill>
          <a:latin typeface="Calibri" pitchFamily="34" charset="0"/>
          <a:ea typeface="新細明體" charset="-120"/>
        </a:defRPr>
      </a:lvl8pPr>
      <a:lvl9pPr marL="1828800" algn="ctr" rtl="0" fontAlgn="base">
        <a:spcBef>
          <a:spcPct val="0"/>
        </a:spcBef>
        <a:spcAft>
          <a:spcPct val="0"/>
        </a:spcAft>
        <a:defRPr sz="4400">
          <a:solidFill>
            <a:schemeClr val="tx1"/>
          </a:solidFill>
          <a:latin typeface="Calibri" pitchFamily="34" charset="0"/>
          <a:ea typeface="新細明體"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www.twse.com.tw/ch/products/broker_service/secRegData.php"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592" y="2492896"/>
            <a:ext cx="7215238" cy="769441"/>
          </a:xfrm>
          <a:prstGeom prst="rect">
            <a:avLst/>
          </a:prstGeom>
          <a:noFill/>
        </p:spPr>
        <p:txBody>
          <a:bodyPr wrap="square" rtlCol="0">
            <a:spAutoFit/>
          </a:bodyPr>
          <a:lstStyle/>
          <a:p>
            <a:pPr algn="ctr"/>
            <a:endParaRPr lang="zh-TW" altLang="en-US" sz="4400" b="1" dirty="0">
              <a:latin typeface="標楷體" pitchFamily="65" charset="-120"/>
              <a:ea typeface="標楷體" pitchFamily="65" charset="-120"/>
            </a:endParaRPr>
          </a:p>
        </p:txBody>
      </p:sp>
      <p:sp>
        <p:nvSpPr>
          <p:cNvPr id="3" name="文字方塊 2"/>
          <p:cNvSpPr txBox="1"/>
          <p:nvPr/>
        </p:nvSpPr>
        <p:spPr>
          <a:xfrm>
            <a:off x="1000100" y="4286256"/>
            <a:ext cx="7215238" cy="1569660"/>
          </a:xfrm>
          <a:prstGeom prst="rect">
            <a:avLst/>
          </a:prstGeom>
          <a:noFill/>
        </p:spPr>
        <p:txBody>
          <a:bodyPr wrap="square" rtlCol="0">
            <a:spAutoFit/>
          </a:bodyPr>
          <a:lstStyle/>
          <a:p>
            <a:pPr algn="ctr">
              <a:lnSpc>
                <a:spcPct val="150000"/>
              </a:lnSpc>
            </a:pPr>
            <a:r>
              <a:rPr lang="zh-TW" altLang="en-US" sz="3200" b="1" dirty="0" smtClean="0">
                <a:latin typeface="標楷體" pitchFamily="65" charset="-120"/>
                <a:ea typeface="標楷體" pitchFamily="65" charset="-120"/>
              </a:rPr>
              <a:t>交易部</a:t>
            </a:r>
            <a:endParaRPr lang="en-US" altLang="zh-TW" sz="3200" b="1" dirty="0" smtClean="0">
              <a:latin typeface="標楷體" pitchFamily="65" charset="-120"/>
              <a:ea typeface="標楷體" pitchFamily="65" charset="-120"/>
            </a:endParaRPr>
          </a:p>
          <a:p>
            <a:pPr algn="ctr">
              <a:lnSpc>
                <a:spcPct val="150000"/>
              </a:lnSpc>
            </a:pPr>
            <a:r>
              <a:rPr lang="en-US" altLang="zh-TW" sz="3200" b="1" dirty="0" smtClean="0">
                <a:latin typeface="標楷體" pitchFamily="65" charset="-120"/>
                <a:ea typeface="標楷體" pitchFamily="65" charset="-120"/>
              </a:rPr>
              <a:t>106</a:t>
            </a:r>
            <a:r>
              <a:rPr lang="zh-TW" altLang="en-US" sz="3200" b="1" dirty="0" smtClean="0">
                <a:latin typeface="標楷體" pitchFamily="65" charset="-120"/>
                <a:ea typeface="標楷體" pitchFamily="65" charset="-120"/>
              </a:rPr>
              <a:t>年</a:t>
            </a:r>
            <a:r>
              <a:rPr lang="en-US" altLang="zh-TW" sz="3200" b="1" dirty="0" smtClean="0">
                <a:latin typeface="標楷體" pitchFamily="65" charset="-120"/>
                <a:ea typeface="標楷體" pitchFamily="65" charset="-120"/>
              </a:rPr>
              <a:t>1</a:t>
            </a:r>
            <a:r>
              <a:rPr lang="zh-TW" altLang="en-US" sz="3200" b="1" dirty="0" smtClean="0">
                <a:latin typeface="標楷體" pitchFamily="65" charset="-120"/>
                <a:ea typeface="標楷體" pitchFamily="65" charset="-120"/>
              </a:rPr>
              <a:t>月</a:t>
            </a:r>
            <a:endParaRPr lang="zh-TW" altLang="en-US" sz="3200" b="1" dirty="0">
              <a:latin typeface="標楷體" pitchFamily="65" charset="-120"/>
              <a:ea typeface="標楷體" pitchFamily="65" charset="-120"/>
            </a:endParaRPr>
          </a:p>
        </p:txBody>
      </p:sp>
      <p:sp>
        <p:nvSpPr>
          <p:cNvPr id="5" name="標題 4"/>
          <p:cNvSpPr>
            <a:spLocks noGrp="1"/>
          </p:cNvSpPr>
          <p:nvPr>
            <p:ph type="ctrTitle"/>
          </p:nvPr>
        </p:nvSpPr>
        <p:spPr/>
        <p:txBody>
          <a:bodyPr/>
          <a:lstStyle/>
          <a:p>
            <a:r>
              <a:rPr lang="zh-TW" altLang="en-US" dirty="0" smtClean="0">
                <a:latin typeface="標楷體" pitchFamily="65" charset="-120"/>
                <a:ea typeface="標楷體" pitchFamily="65" charset="-120"/>
              </a:rPr>
              <a:t>定期定額投資股票及</a:t>
            </a:r>
            <a:r>
              <a:rPr lang="en-US" altLang="zh-TW" dirty="0" smtClean="0">
                <a:latin typeface="標楷體" pitchFamily="65" charset="-120"/>
                <a:ea typeface="標楷體" pitchFamily="65" charset="-120"/>
              </a:rPr>
              <a:t>ETF</a:t>
            </a:r>
            <a:br>
              <a:rPr lang="en-US" altLang="zh-TW" dirty="0" smtClean="0">
                <a:latin typeface="標楷體" pitchFamily="65" charset="-120"/>
                <a:ea typeface="標楷體" pitchFamily="65" charset="-120"/>
              </a:rPr>
            </a:br>
            <a:r>
              <a:rPr lang="en-US" altLang="zh-TW" dirty="0" smtClean="0">
                <a:latin typeface="標楷體" pitchFamily="65" charset="-120"/>
                <a:ea typeface="標楷體" pitchFamily="65" charset="-120"/>
              </a:rPr>
              <a:t/>
            </a:r>
            <a:br>
              <a:rPr lang="en-US" altLang="zh-TW" dirty="0" smtClean="0">
                <a:latin typeface="標楷體" pitchFamily="65" charset="-120"/>
                <a:ea typeface="標楷體" pitchFamily="65" charset="-120"/>
              </a:rPr>
            </a:b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投資人篇</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115616" y="116632"/>
            <a:ext cx="8229600" cy="810344"/>
          </a:xfrm>
        </p:spPr>
        <p:txBody>
          <a:bodyPr/>
          <a:lstStyle/>
          <a:p>
            <a:pPr algn="l"/>
            <a:r>
              <a:rPr lang="zh-TW" altLang="en-US" sz="2800" b="1" dirty="0" smtClean="0">
                <a:latin typeface="標楷體" pitchFamily="65" charset="-120"/>
                <a:ea typeface="標楷體" pitchFamily="65" charset="-120"/>
              </a:rPr>
              <a:t>五、「財富管理業務」</a:t>
            </a:r>
            <a:r>
              <a:rPr lang="zh-TW" altLang="zh-TW" sz="2800" b="1" dirty="0" smtClean="0">
                <a:latin typeface="標楷體" pitchFamily="65" charset="-120"/>
                <a:ea typeface="標楷體" pitchFamily="65" charset="-120"/>
              </a:rPr>
              <a:t>交易流程</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續</a:t>
            </a:r>
            <a:r>
              <a:rPr lang="en-US" altLang="zh-TW" sz="2800" b="1" dirty="0" smtClean="0">
                <a:latin typeface="標楷體" pitchFamily="65" charset="-120"/>
                <a:ea typeface="標楷體" pitchFamily="65" charset="-120"/>
              </a:rPr>
              <a:t>)</a:t>
            </a:r>
            <a:endParaRPr lang="zh-TW" altLang="en-US" sz="2800" b="1" dirty="0"/>
          </a:p>
        </p:txBody>
      </p:sp>
      <p:graphicFrame>
        <p:nvGraphicFramePr>
          <p:cNvPr id="7" name="內容版面配置區 6"/>
          <p:cNvGraphicFramePr>
            <a:graphicFrameLocks noGrp="1"/>
          </p:cNvGraphicFramePr>
          <p:nvPr>
            <p:ph idx="1"/>
          </p:nvPr>
        </p:nvGraphicFramePr>
        <p:xfrm>
          <a:off x="323528" y="1124744"/>
          <a:ext cx="8640960" cy="5547948"/>
        </p:xfrm>
        <a:graphic>
          <a:graphicData uri="http://schemas.openxmlformats.org/drawingml/2006/table">
            <a:tbl>
              <a:tblPr firstRow="1" bandRow="1">
                <a:tableStyleId>{F5AB1C69-6EDB-4FF4-983F-18BD219EF322}</a:tableStyleId>
              </a:tblPr>
              <a:tblGrid>
                <a:gridCol w="1512168"/>
                <a:gridCol w="7128792"/>
              </a:tblGrid>
              <a:tr h="644050">
                <a:tc>
                  <a:txBody>
                    <a:bodyPr/>
                    <a:lstStyle/>
                    <a:p>
                      <a:pPr>
                        <a:spcAft>
                          <a:spcPts val="0"/>
                        </a:spcAft>
                      </a:pPr>
                      <a:r>
                        <a:rPr lang="zh-TW" sz="2000" kern="100" dirty="0">
                          <a:latin typeface="標楷體" pitchFamily="65" charset="-120"/>
                          <a:ea typeface="標楷體" pitchFamily="65" charset="-120"/>
                        </a:rPr>
                        <a:t>交易流程</a:t>
                      </a:r>
                      <a:endParaRPr lang="zh-TW" sz="2000" kern="100" dirty="0">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2000" kern="100" dirty="0">
                          <a:latin typeface="標楷體" pitchFamily="65" charset="-120"/>
                          <a:ea typeface="標楷體" pitchFamily="65" charset="-120"/>
                        </a:rPr>
                        <a:t>說明</a:t>
                      </a:r>
                      <a:endParaRPr lang="zh-TW" sz="2000" kern="100" dirty="0">
                        <a:latin typeface="標楷體" pitchFamily="65" charset="-120"/>
                        <a:ea typeface="標楷體" pitchFamily="65" charset="-120"/>
                        <a:cs typeface="Times New Roman"/>
                      </a:endParaRPr>
                    </a:p>
                  </a:txBody>
                  <a:tcPr marL="68580" marR="68580" marT="0" marB="0" anchor="ctr"/>
                </a:tc>
              </a:tr>
              <a:tr h="741099">
                <a:tc>
                  <a:txBody>
                    <a:bodyPr/>
                    <a:lstStyle/>
                    <a:p>
                      <a:pPr>
                        <a:spcAft>
                          <a:spcPts val="0"/>
                        </a:spcAft>
                      </a:pPr>
                      <a:r>
                        <a:rPr lang="zh-TW" sz="2000" kern="100" dirty="0">
                          <a:latin typeface="標楷體" pitchFamily="65" charset="-120"/>
                          <a:ea typeface="標楷體" pitchFamily="65" charset="-120"/>
                        </a:rPr>
                        <a:t>開戶</a:t>
                      </a:r>
                      <a:endParaRPr lang="zh-TW" sz="2000" kern="100" dirty="0">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2000" kern="100" dirty="0">
                          <a:latin typeface="標楷體" pitchFamily="65" charset="-120"/>
                          <a:ea typeface="標楷體" pitchFamily="65" charset="-120"/>
                        </a:rPr>
                        <a:t>投資人不須開立帳戶，由證券商以信託財產專戶進行交易及交割。證券商自行維護各投資人分戶帳。</a:t>
                      </a:r>
                      <a:endParaRPr lang="zh-TW" sz="2000" kern="100" dirty="0">
                        <a:latin typeface="標楷體" pitchFamily="65" charset="-120"/>
                        <a:ea typeface="標楷體" pitchFamily="65" charset="-120"/>
                        <a:cs typeface="Times New Roman"/>
                      </a:endParaRPr>
                    </a:p>
                  </a:txBody>
                  <a:tcPr marL="68580" marR="68580" marT="0" marB="0" anchor="ctr"/>
                </a:tc>
              </a:tr>
              <a:tr h="1482197">
                <a:tc>
                  <a:txBody>
                    <a:bodyPr/>
                    <a:lstStyle/>
                    <a:p>
                      <a:pPr>
                        <a:spcAft>
                          <a:spcPts val="0"/>
                        </a:spcAft>
                      </a:pPr>
                      <a:r>
                        <a:rPr lang="zh-TW" sz="2000" kern="100">
                          <a:latin typeface="標楷體" pitchFamily="65" charset="-120"/>
                          <a:ea typeface="標楷體" pitchFamily="65" charset="-120"/>
                        </a:rPr>
                        <a:t>簽立投資契約</a:t>
                      </a:r>
                      <a:endParaRPr lang="zh-TW" sz="2000" kern="100">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2000" kern="100" dirty="0">
                          <a:latin typeface="標楷體" pitchFamily="65" charset="-120"/>
                          <a:ea typeface="標楷體" pitchFamily="65" charset="-120"/>
                        </a:rPr>
                        <a:t>投資人須與證券商簽訂定期定額投資契約以進行定期定額投資，其契約注意事項如下：</a:t>
                      </a:r>
                    </a:p>
                    <a:p>
                      <a:pPr marL="228600" indent="-228600">
                        <a:spcAft>
                          <a:spcPts val="0"/>
                        </a:spcAft>
                      </a:pPr>
                      <a:r>
                        <a:rPr lang="en-US" sz="2000" kern="100" dirty="0">
                          <a:latin typeface="標楷體" pitchFamily="65" charset="-120"/>
                          <a:ea typeface="標楷體" pitchFamily="65" charset="-120"/>
                        </a:rPr>
                        <a:t>1</a:t>
                      </a:r>
                      <a:r>
                        <a:rPr lang="zh-TW" sz="2000" kern="100" dirty="0" smtClean="0">
                          <a:latin typeface="標楷體" pitchFamily="65" charset="-120"/>
                          <a:ea typeface="標楷體" pitchFamily="65" charset="-120"/>
                        </a:rPr>
                        <a:t>、</a:t>
                      </a:r>
                      <a:r>
                        <a:rPr lang="zh-TW" altLang="en-US" sz="2000" kern="100" dirty="0" smtClean="0">
                          <a:latin typeface="標楷體" pitchFamily="65" charset="-120"/>
                          <a:ea typeface="標楷體" pitchFamily="65" charset="-120"/>
                        </a:rPr>
                        <a:t>成交價格</a:t>
                      </a:r>
                      <a:r>
                        <a:rPr lang="zh-TW" sz="2000" kern="100" dirty="0" smtClean="0">
                          <a:latin typeface="標楷體" pitchFamily="65" charset="-120"/>
                          <a:ea typeface="標楷體" pitchFamily="65" charset="-120"/>
                        </a:rPr>
                        <a:t>：</a:t>
                      </a:r>
                      <a:r>
                        <a:rPr lang="zh-TW" altLang="zh-TW" sz="2000" kern="100" dirty="0" smtClean="0">
                          <a:latin typeface="標楷體" pitchFamily="65" charset="-120"/>
                          <a:ea typeface="標楷體" pitchFamily="65" charset="-120"/>
                        </a:rPr>
                        <a:t>成交日有價證券價格之計算方式</a:t>
                      </a:r>
                      <a:r>
                        <a:rPr lang="zh-TW" altLang="en-US" sz="2000" kern="100" dirty="0" smtClean="0">
                          <a:latin typeface="標楷體" pitchFamily="65" charset="-120"/>
                          <a:ea typeface="標楷體" pitchFamily="65" charset="-120"/>
                        </a:rPr>
                        <a:t>。</a:t>
                      </a:r>
                      <a:endParaRPr lang="en-US" altLang="zh-TW" sz="2000" kern="100" dirty="0" smtClean="0">
                        <a:latin typeface="標楷體" pitchFamily="65" charset="-120"/>
                        <a:ea typeface="標楷體" pitchFamily="65" charset="-120"/>
                      </a:endParaRPr>
                    </a:p>
                    <a:p>
                      <a:pPr marL="228600" indent="-228600">
                        <a:spcAft>
                          <a:spcPts val="0"/>
                        </a:spcAft>
                      </a:pPr>
                      <a:r>
                        <a:rPr lang="en-US" sz="2000" kern="100" dirty="0" smtClean="0">
                          <a:latin typeface="標楷體" pitchFamily="65" charset="-120"/>
                          <a:ea typeface="標楷體" pitchFamily="65" charset="-120"/>
                        </a:rPr>
                        <a:t>2</a:t>
                      </a:r>
                      <a:r>
                        <a:rPr lang="zh-TW" sz="2000" kern="100" dirty="0">
                          <a:latin typeface="標楷體" pitchFamily="65" charset="-120"/>
                          <a:ea typeface="標楷體" pitchFamily="65" charset="-120"/>
                        </a:rPr>
                        <a:t>、預扣款項：採預收款項或預先圈存價金方式進行，證券商收足金額才進行下單。</a:t>
                      </a:r>
                    </a:p>
                    <a:p>
                      <a:pPr marL="228600" indent="-228600">
                        <a:spcAft>
                          <a:spcPts val="0"/>
                        </a:spcAft>
                      </a:pPr>
                      <a:r>
                        <a:rPr lang="en-US" sz="2000" kern="100" dirty="0">
                          <a:latin typeface="標楷體" pitchFamily="65" charset="-120"/>
                          <a:ea typeface="標楷體" pitchFamily="65" charset="-120"/>
                        </a:rPr>
                        <a:t>3</a:t>
                      </a:r>
                      <a:r>
                        <a:rPr lang="zh-TW" sz="2000" kern="100" dirty="0">
                          <a:latin typeface="標楷體" pitchFamily="65" charset="-120"/>
                          <a:ea typeface="標楷體" pitchFamily="65" charset="-120"/>
                        </a:rPr>
                        <a:t>、買不足額之處理方式：證券商因故無法依約買足數額之處理方式。</a:t>
                      </a:r>
                      <a:endParaRPr lang="zh-TW" sz="2000" kern="100" dirty="0">
                        <a:latin typeface="標楷體" pitchFamily="65" charset="-120"/>
                        <a:ea typeface="標楷體" pitchFamily="65" charset="-120"/>
                        <a:cs typeface="Times New Roman"/>
                      </a:endParaRPr>
                    </a:p>
                  </a:txBody>
                  <a:tcPr marL="68580" marR="68580" marT="0" marB="0" anchor="ctr"/>
                </a:tc>
              </a:tr>
              <a:tr h="644050">
                <a:tc>
                  <a:txBody>
                    <a:bodyPr/>
                    <a:lstStyle/>
                    <a:p>
                      <a:pPr>
                        <a:spcAft>
                          <a:spcPts val="0"/>
                        </a:spcAft>
                      </a:pPr>
                      <a:r>
                        <a:rPr lang="zh-TW" sz="2000" kern="100" dirty="0">
                          <a:latin typeface="標楷體" pitchFamily="65" charset="-120"/>
                          <a:ea typeface="標楷體" pitchFamily="65" charset="-120"/>
                        </a:rPr>
                        <a:t>委託</a:t>
                      </a:r>
                      <a:endParaRPr lang="zh-TW" sz="2000" kern="100" dirty="0">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2000" kern="100" dirty="0">
                          <a:latin typeface="標楷體" pitchFamily="65" charset="-120"/>
                          <a:ea typeface="標楷體" pitchFamily="65" charset="-120"/>
                        </a:rPr>
                        <a:t>以信託方式委由證券商辦理定期定額投資，投資人無需每期向證券商委託買進。</a:t>
                      </a:r>
                      <a:endParaRPr lang="zh-TW" sz="2000" kern="100" dirty="0">
                        <a:latin typeface="標楷體" pitchFamily="65" charset="-120"/>
                        <a:ea typeface="標楷體" pitchFamily="65" charset="-120"/>
                        <a:cs typeface="Times New Roman"/>
                      </a:endParaRPr>
                    </a:p>
                  </a:txBody>
                  <a:tcPr marL="68580" marR="68580" marT="0" marB="0" anchor="ctr"/>
                </a:tc>
              </a:tr>
              <a:tr h="741099">
                <a:tc>
                  <a:txBody>
                    <a:bodyPr/>
                    <a:lstStyle/>
                    <a:p>
                      <a:pPr>
                        <a:spcAft>
                          <a:spcPts val="0"/>
                        </a:spcAft>
                      </a:pPr>
                      <a:r>
                        <a:rPr lang="zh-TW" sz="2000" kern="100">
                          <a:latin typeface="標楷體" pitchFamily="65" charset="-120"/>
                          <a:ea typeface="標楷體" pitchFamily="65" charset="-120"/>
                        </a:rPr>
                        <a:t>成交後存券</a:t>
                      </a:r>
                      <a:endParaRPr lang="zh-TW" sz="2000" kern="100">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2000" kern="100" dirty="0">
                          <a:latin typeface="標楷體" pitchFamily="65" charset="-120"/>
                          <a:ea typeface="標楷體" pitchFamily="65" charset="-120"/>
                        </a:rPr>
                        <a:t>由證券商以信託財產專戶進行交易，有價證券存放於信託財產專戶，證券商於信託財產專戶下維護各投資人資產明細。</a:t>
                      </a:r>
                      <a:endParaRPr lang="zh-TW" sz="2000" kern="100" dirty="0">
                        <a:latin typeface="標楷體" pitchFamily="65" charset="-120"/>
                        <a:ea typeface="標楷體" pitchFamily="65" charset="-120"/>
                        <a:cs typeface="Times New Roman"/>
                      </a:endParaRPr>
                    </a:p>
                  </a:txBody>
                  <a:tcPr marL="68580" marR="68580" marT="0" marB="0" anchor="ctr"/>
                </a:tc>
              </a:tr>
              <a:tr h="644050">
                <a:tc>
                  <a:txBody>
                    <a:bodyPr/>
                    <a:lstStyle/>
                    <a:p>
                      <a:pPr>
                        <a:spcAft>
                          <a:spcPts val="0"/>
                        </a:spcAft>
                      </a:pPr>
                      <a:r>
                        <a:rPr lang="zh-TW" sz="2000" kern="100">
                          <a:latin typeface="標楷體" pitchFamily="65" charset="-120"/>
                          <a:ea typeface="標楷體" pitchFamily="65" charset="-120"/>
                        </a:rPr>
                        <a:t>交割</a:t>
                      </a:r>
                      <a:endParaRPr lang="zh-TW" sz="2000" kern="100">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2000" kern="100" dirty="0">
                          <a:latin typeface="標楷體" pitchFamily="65" charset="-120"/>
                          <a:ea typeface="標楷體" pitchFamily="65" charset="-120"/>
                        </a:rPr>
                        <a:t>由證券商以信託財產專戶辦理交割。</a:t>
                      </a:r>
                      <a:endParaRPr lang="zh-TW" sz="2000" kern="100" dirty="0">
                        <a:latin typeface="標楷體" pitchFamily="65" charset="-120"/>
                        <a:ea typeface="標楷體" pitchFamily="65" charset="-120"/>
                        <a:cs typeface="Times New Roman"/>
                      </a:endParaRPr>
                    </a:p>
                  </a:txBody>
                  <a:tcPr marL="68580" marR="68580" marT="0" marB="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323528" y="1052736"/>
          <a:ext cx="8568952" cy="5328592"/>
        </p:xfrm>
        <a:graphic>
          <a:graphicData uri="http://schemas.openxmlformats.org/drawingml/2006/table">
            <a:tbl>
              <a:tblPr firstRow="1" bandRow="1">
                <a:tableStyleId>{F5AB1C69-6EDB-4FF4-983F-18BD219EF322}</a:tableStyleId>
              </a:tblPr>
              <a:tblGrid>
                <a:gridCol w="1872208"/>
                <a:gridCol w="6696744"/>
              </a:tblGrid>
              <a:tr h="562121">
                <a:tc>
                  <a:txBody>
                    <a:bodyPr/>
                    <a:lstStyle/>
                    <a:p>
                      <a:pPr>
                        <a:spcAft>
                          <a:spcPts val="0"/>
                        </a:spcAft>
                      </a:pPr>
                      <a:r>
                        <a:rPr lang="zh-TW" sz="1800" kern="100" dirty="0">
                          <a:latin typeface="標楷體" pitchFamily="65" charset="-120"/>
                          <a:ea typeface="標楷體" pitchFamily="65" charset="-120"/>
                        </a:rPr>
                        <a:t>交易流程</a:t>
                      </a:r>
                      <a:endParaRPr lang="zh-TW" sz="1800" kern="100" dirty="0">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1800" kern="100" dirty="0">
                          <a:latin typeface="標楷體" pitchFamily="65" charset="-120"/>
                          <a:ea typeface="標楷體" pitchFamily="65" charset="-120"/>
                        </a:rPr>
                        <a:t>說明</a:t>
                      </a:r>
                      <a:endParaRPr lang="zh-TW" sz="1800" kern="100" dirty="0">
                        <a:latin typeface="標楷體" pitchFamily="65" charset="-120"/>
                        <a:ea typeface="標楷體" pitchFamily="65" charset="-120"/>
                        <a:cs typeface="Times New Roman"/>
                      </a:endParaRPr>
                    </a:p>
                  </a:txBody>
                  <a:tcPr marL="68580" marR="68580" marT="0" marB="0" anchor="ctr"/>
                </a:tc>
              </a:tr>
              <a:tr h="562121">
                <a:tc>
                  <a:txBody>
                    <a:bodyPr/>
                    <a:lstStyle/>
                    <a:p>
                      <a:pPr>
                        <a:spcAft>
                          <a:spcPts val="0"/>
                        </a:spcAft>
                      </a:pPr>
                      <a:r>
                        <a:rPr lang="zh-TW" sz="1800" kern="100" dirty="0">
                          <a:latin typeface="標楷體" pitchFamily="65" charset="-120"/>
                          <a:ea typeface="標楷體" pitchFamily="65" charset="-120"/>
                        </a:rPr>
                        <a:t>管理費</a:t>
                      </a:r>
                      <a:endParaRPr lang="zh-TW" sz="1800" kern="100" dirty="0">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1800" kern="100" dirty="0">
                          <a:latin typeface="標楷體" pitchFamily="65" charset="-120"/>
                          <a:ea typeface="標楷體" pitchFamily="65" charset="-120"/>
                        </a:rPr>
                        <a:t>依各家證券商契約而定。</a:t>
                      </a:r>
                      <a:endParaRPr lang="zh-TW" sz="1800" kern="100" dirty="0">
                        <a:latin typeface="標楷體" pitchFamily="65" charset="-120"/>
                        <a:ea typeface="標楷體" pitchFamily="65" charset="-120"/>
                        <a:cs typeface="Times New Roman"/>
                      </a:endParaRPr>
                    </a:p>
                  </a:txBody>
                  <a:tcPr marL="68580" marR="68580" marT="0" marB="0" anchor="ctr"/>
                </a:tc>
              </a:tr>
              <a:tr h="1293646">
                <a:tc>
                  <a:txBody>
                    <a:bodyPr/>
                    <a:lstStyle/>
                    <a:p>
                      <a:pPr>
                        <a:spcAft>
                          <a:spcPts val="0"/>
                        </a:spcAft>
                      </a:pPr>
                      <a:r>
                        <a:rPr lang="zh-TW" sz="1800" kern="100" dirty="0">
                          <a:latin typeface="標楷體" pitchFamily="65" charset="-120"/>
                          <a:ea typeface="標楷體" pitchFamily="65" charset="-120"/>
                        </a:rPr>
                        <a:t>買進後之賣出</a:t>
                      </a:r>
                      <a:endParaRPr lang="zh-TW" sz="1800" kern="100" dirty="0">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1800" kern="100" dirty="0">
                          <a:latin typeface="標楷體" pitchFamily="65" charset="-120"/>
                          <a:ea typeface="標楷體" pitchFamily="65" charset="-120"/>
                        </a:rPr>
                        <a:t>投資人得以下列二種方式擇一進行：</a:t>
                      </a:r>
                    </a:p>
                    <a:p>
                      <a:pPr marL="304800" indent="-304800">
                        <a:spcAft>
                          <a:spcPts val="0"/>
                        </a:spcAft>
                      </a:pPr>
                      <a:r>
                        <a:rPr lang="en-US" sz="1800" kern="100" dirty="0">
                          <a:latin typeface="標楷體" pitchFamily="65" charset="-120"/>
                          <a:ea typeface="標楷體" pitchFamily="65" charset="-120"/>
                        </a:rPr>
                        <a:t>1</a:t>
                      </a:r>
                      <a:r>
                        <a:rPr lang="zh-TW" sz="1800" kern="100" dirty="0">
                          <a:latin typeface="標楷體" pitchFamily="65" charset="-120"/>
                          <a:ea typeface="標楷體" pitchFamily="65" charset="-120"/>
                        </a:rPr>
                        <a:t>、以金錢方式提領信託財產</a:t>
                      </a:r>
                      <a:r>
                        <a:rPr lang="zh-TW" sz="1800" kern="100" dirty="0" smtClean="0">
                          <a:latin typeface="標楷體" pitchFamily="65" charset="-120"/>
                          <a:ea typeface="標楷體" pitchFamily="65" charset="-120"/>
                        </a:rPr>
                        <a:t>：</a:t>
                      </a:r>
                      <a:r>
                        <a:rPr lang="zh-TW" altLang="zh-TW" sz="1800" kern="100" dirty="0" smtClean="0">
                          <a:latin typeface="標楷體" pitchFamily="65" charset="-120"/>
                          <a:ea typeface="標楷體" pitchFamily="65" charset="-120"/>
                        </a:rPr>
                        <a:t>有價證券</a:t>
                      </a:r>
                      <a:r>
                        <a:rPr lang="zh-TW" sz="1800" kern="100" dirty="0" smtClean="0">
                          <a:latin typeface="標楷體" pitchFamily="65" charset="-120"/>
                          <a:ea typeface="標楷體" pitchFamily="65" charset="-120"/>
                        </a:rPr>
                        <a:t>由</a:t>
                      </a:r>
                      <a:r>
                        <a:rPr lang="zh-TW" sz="1800" kern="100" dirty="0">
                          <a:latin typeface="標楷體" pitchFamily="65" charset="-120"/>
                          <a:ea typeface="標楷體" pitchFamily="65" charset="-120"/>
                        </a:rPr>
                        <a:t>證券商信託財產</a:t>
                      </a:r>
                      <a:r>
                        <a:rPr lang="zh-TW" sz="1800" kern="100" dirty="0" smtClean="0">
                          <a:latin typeface="標楷體" pitchFamily="65" charset="-120"/>
                          <a:ea typeface="標楷體" pitchFamily="65" charset="-120"/>
                        </a:rPr>
                        <a:t>賣出。</a:t>
                      </a:r>
                      <a:endParaRPr lang="zh-TW" sz="1800" kern="100" dirty="0">
                        <a:latin typeface="標楷體" pitchFamily="65" charset="-120"/>
                        <a:ea typeface="標楷體" pitchFamily="65" charset="-120"/>
                      </a:endParaRPr>
                    </a:p>
                    <a:p>
                      <a:pPr marL="304800" indent="-304800">
                        <a:spcAft>
                          <a:spcPts val="0"/>
                        </a:spcAft>
                      </a:pPr>
                      <a:r>
                        <a:rPr lang="en-US" sz="1800" kern="100" dirty="0" smtClean="0">
                          <a:latin typeface="標楷體" pitchFamily="65" charset="-120"/>
                          <a:ea typeface="標楷體" pitchFamily="65" charset="-120"/>
                        </a:rPr>
                        <a:t>2</a:t>
                      </a:r>
                      <a:r>
                        <a:rPr lang="zh-TW" sz="1800" kern="100" dirty="0" smtClean="0">
                          <a:latin typeface="標楷體" pitchFamily="65" charset="-120"/>
                          <a:ea typeface="標楷體" pitchFamily="65" charset="-120"/>
                        </a:rPr>
                        <a:t>、</a:t>
                      </a:r>
                      <a:r>
                        <a:rPr lang="zh-TW" sz="1800" kern="100" dirty="0">
                          <a:latin typeface="標楷體" pitchFamily="65" charset="-120"/>
                          <a:ea typeface="標楷體" pitchFamily="65" charset="-120"/>
                        </a:rPr>
                        <a:t>以有價證券方式提領信託財產：有價證券將撥轉至投資人集保帳戶後由投資人賣出。</a:t>
                      </a:r>
                      <a:endParaRPr lang="zh-TW" sz="1800" kern="100" dirty="0">
                        <a:latin typeface="標楷體" pitchFamily="65" charset="-120"/>
                        <a:ea typeface="標楷體" pitchFamily="65" charset="-120"/>
                        <a:cs typeface="Times New Roman"/>
                      </a:endParaRPr>
                    </a:p>
                  </a:txBody>
                  <a:tcPr marL="68580" marR="68580" marT="0" marB="0" anchor="ctr"/>
                </a:tc>
              </a:tr>
              <a:tr h="970235">
                <a:tc>
                  <a:txBody>
                    <a:bodyPr/>
                    <a:lstStyle/>
                    <a:p>
                      <a:pPr>
                        <a:spcAft>
                          <a:spcPts val="0"/>
                        </a:spcAft>
                      </a:pPr>
                      <a:r>
                        <a:rPr lang="zh-TW" sz="1800" kern="100">
                          <a:latin typeface="標楷體" pitchFamily="65" charset="-120"/>
                          <a:ea typeface="標楷體" pitchFamily="65" charset="-120"/>
                        </a:rPr>
                        <a:t>股東權之行使</a:t>
                      </a:r>
                      <a:endParaRPr lang="zh-TW" sz="1800" kern="100">
                        <a:latin typeface="標楷體" pitchFamily="65" charset="-120"/>
                        <a:ea typeface="標楷體" pitchFamily="65" charset="-120"/>
                        <a:cs typeface="Times New Roman"/>
                      </a:endParaRPr>
                    </a:p>
                  </a:txBody>
                  <a:tcPr marL="68580" marR="68580" marT="0" marB="0" anchor="ctr"/>
                </a:tc>
                <a:tc>
                  <a:txBody>
                    <a:bodyPr/>
                    <a:lstStyle/>
                    <a:p>
                      <a:pPr>
                        <a:spcAft>
                          <a:spcPts val="0"/>
                        </a:spcAft>
                      </a:pPr>
                      <a:r>
                        <a:rPr lang="zh-TW" sz="1800" kern="100" dirty="0">
                          <a:latin typeface="標楷體" pitchFamily="65" charset="-120"/>
                          <a:ea typeface="標楷體" pitchFamily="65" charset="-120"/>
                        </a:rPr>
                        <a:t>有價證券以證券商信託財產帳戶名義登載於股東名冊。投資人如需行使股東權，於最後過戶日前向證券商申請提領信託財產或是解除信託關係，將有價證券撥轉回個人名下帳戶後行使。</a:t>
                      </a:r>
                      <a:endParaRPr lang="zh-TW" sz="1800" kern="100" dirty="0">
                        <a:latin typeface="標楷體" pitchFamily="65" charset="-120"/>
                        <a:ea typeface="標楷體" pitchFamily="65" charset="-120"/>
                        <a:cs typeface="Times New Roman"/>
                      </a:endParaRPr>
                    </a:p>
                  </a:txBody>
                  <a:tcPr marL="68580" marR="68580" marT="0" marB="0" anchor="ctr"/>
                </a:tc>
              </a:tr>
              <a:tr h="1940469">
                <a:tc>
                  <a:txBody>
                    <a:bodyPr/>
                    <a:lstStyle/>
                    <a:p>
                      <a:pPr>
                        <a:spcAft>
                          <a:spcPts val="0"/>
                        </a:spcAft>
                      </a:pPr>
                      <a:r>
                        <a:rPr lang="zh-TW" sz="1800" kern="100" dirty="0">
                          <a:latin typeface="標楷體" pitchFamily="65" charset="-120"/>
                          <a:ea typeface="標楷體" pitchFamily="65" charset="-120"/>
                        </a:rPr>
                        <a:t>發行公司內部人注意事項</a:t>
                      </a:r>
                      <a:endParaRPr lang="zh-TW" sz="1800" kern="100" dirty="0">
                        <a:latin typeface="標楷體" pitchFamily="65" charset="-120"/>
                        <a:ea typeface="標楷體" pitchFamily="65" charset="-120"/>
                        <a:cs typeface="Times New Roman"/>
                      </a:endParaRPr>
                    </a:p>
                  </a:txBody>
                  <a:tcPr marL="68580" marR="68580" marT="0" marB="0" anchor="ctr"/>
                </a:tc>
                <a:tc>
                  <a:txBody>
                    <a:bodyPr/>
                    <a:lstStyle/>
                    <a:p>
                      <a:pPr marL="228600" indent="-228600">
                        <a:spcAft>
                          <a:spcPts val="0"/>
                        </a:spcAft>
                      </a:pPr>
                      <a:r>
                        <a:rPr lang="en-US" sz="1800" kern="100" dirty="0">
                          <a:latin typeface="標楷體" pitchFamily="65" charset="-120"/>
                          <a:ea typeface="標楷體" pitchFamily="65" charset="-120"/>
                        </a:rPr>
                        <a:t>1</a:t>
                      </a:r>
                      <a:r>
                        <a:rPr lang="zh-TW" sz="1800" kern="100" dirty="0">
                          <a:latin typeface="標楷體" pitchFamily="65" charset="-120"/>
                          <a:ea typeface="標楷體" pitchFamily="65" charset="-120"/>
                        </a:rPr>
                        <a:t>、上市櫃公司內部人透過財富管理信託專戶買進時，應將買進之股數，依證交法第</a:t>
                      </a:r>
                      <a:r>
                        <a:rPr lang="en-US" sz="1800" kern="100" dirty="0">
                          <a:latin typeface="標楷體" pitchFamily="65" charset="-120"/>
                          <a:ea typeface="標楷體" pitchFamily="65" charset="-120"/>
                        </a:rPr>
                        <a:t>25</a:t>
                      </a:r>
                      <a:r>
                        <a:rPr lang="zh-TW" sz="1800" kern="100" dirty="0">
                          <a:latin typeface="標楷體" pitchFamily="65" charset="-120"/>
                          <a:ea typeface="標楷體" pitchFamily="65" charset="-120"/>
                        </a:rPr>
                        <a:t>條規定於次月辦理股權變動申報，並將買進</a:t>
                      </a:r>
                      <a:r>
                        <a:rPr lang="en-US" sz="1800" kern="100" dirty="0">
                          <a:latin typeface="標楷體" pitchFamily="65" charset="-120"/>
                          <a:ea typeface="標楷體" pitchFamily="65" charset="-120"/>
                        </a:rPr>
                        <a:t>(</a:t>
                      </a:r>
                      <a:r>
                        <a:rPr lang="zh-TW" sz="1800" kern="100" dirty="0">
                          <a:latin typeface="標楷體" pitchFamily="65" charset="-120"/>
                          <a:ea typeface="標楷體" pitchFamily="65" charset="-120"/>
                        </a:rPr>
                        <a:t>增加</a:t>
                      </a:r>
                      <a:r>
                        <a:rPr lang="en-US" sz="1800" kern="100" dirty="0">
                          <a:latin typeface="標楷體" pitchFamily="65" charset="-120"/>
                          <a:ea typeface="標楷體" pitchFamily="65" charset="-120"/>
                        </a:rPr>
                        <a:t>)</a:t>
                      </a:r>
                      <a:r>
                        <a:rPr lang="zh-TW" sz="1800" kern="100" dirty="0">
                          <a:latin typeface="標楷體" pitchFamily="65" charset="-120"/>
                          <a:ea typeface="標楷體" pitchFamily="65" charset="-120"/>
                        </a:rPr>
                        <a:t>股數申報於「保留運用決定權信託股數」欄位。</a:t>
                      </a:r>
                    </a:p>
                    <a:p>
                      <a:pPr marL="228600" indent="-228600">
                        <a:spcAft>
                          <a:spcPts val="0"/>
                        </a:spcAft>
                      </a:pPr>
                      <a:r>
                        <a:rPr lang="en-US" sz="1800" kern="100" dirty="0">
                          <a:latin typeface="標楷體" pitchFamily="65" charset="-120"/>
                          <a:ea typeface="標楷體" pitchFamily="65" charset="-120"/>
                        </a:rPr>
                        <a:t>2</a:t>
                      </a:r>
                      <a:r>
                        <a:rPr lang="zh-TW" sz="1800" kern="100" dirty="0">
                          <a:latin typeface="標楷體" pitchFamily="65" charset="-120"/>
                          <a:ea typeface="標楷體" pitchFamily="65" charset="-120"/>
                        </a:rPr>
                        <a:t>、上市櫃公司內部人透過該信託專戶賣出時，應依證交法</a:t>
                      </a:r>
                      <a:r>
                        <a:rPr lang="en-US" sz="1800" kern="100" dirty="0">
                          <a:latin typeface="標楷體" pitchFamily="65" charset="-120"/>
                          <a:ea typeface="標楷體" pitchFamily="65" charset="-120"/>
                        </a:rPr>
                        <a:t>22</a:t>
                      </a:r>
                      <a:r>
                        <a:rPr lang="zh-TW" sz="1800" kern="100" dirty="0">
                          <a:latin typeface="標楷體" pitchFamily="65" charset="-120"/>
                          <a:ea typeface="標楷體" pitchFamily="65" charset="-120"/>
                        </a:rPr>
                        <a:t>條之</a:t>
                      </a:r>
                      <a:r>
                        <a:rPr lang="en-US" sz="1800" kern="100" dirty="0">
                          <a:latin typeface="標楷體" pitchFamily="65" charset="-120"/>
                          <a:ea typeface="標楷體" pitchFamily="65" charset="-120"/>
                        </a:rPr>
                        <a:t>2</a:t>
                      </a:r>
                      <a:r>
                        <a:rPr lang="zh-TW" sz="1800" kern="100" dirty="0">
                          <a:latin typeface="標楷體" pitchFamily="65" charset="-120"/>
                          <a:ea typeface="標楷體" pitchFamily="65" charset="-120"/>
                        </a:rPr>
                        <a:t>規定辦理轉讓事前申報後始得賣出，並於次月將其透過該信託專戶賣出</a:t>
                      </a:r>
                      <a:r>
                        <a:rPr lang="en-US" sz="1800" kern="100" dirty="0">
                          <a:latin typeface="標楷體" pitchFamily="65" charset="-120"/>
                          <a:ea typeface="標楷體" pitchFamily="65" charset="-120"/>
                        </a:rPr>
                        <a:t>(</a:t>
                      </a:r>
                      <a:r>
                        <a:rPr lang="zh-TW" sz="1800" kern="100" dirty="0">
                          <a:latin typeface="標楷體" pitchFamily="65" charset="-120"/>
                          <a:ea typeface="標楷體" pitchFamily="65" charset="-120"/>
                        </a:rPr>
                        <a:t>減少</a:t>
                      </a:r>
                      <a:r>
                        <a:rPr lang="en-US" sz="1800" kern="100" dirty="0">
                          <a:latin typeface="標楷體" pitchFamily="65" charset="-120"/>
                          <a:ea typeface="標楷體" pitchFamily="65" charset="-120"/>
                        </a:rPr>
                        <a:t>)</a:t>
                      </a:r>
                      <a:r>
                        <a:rPr lang="zh-TW" sz="1800" kern="100" dirty="0">
                          <a:latin typeface="標楷體" pitchFamily="65" charset="-120"/>
                          <a:ea typeface="標楷體" pitchFamily="65" charset="-120"/>
                        </a:rPr>
                        <a:t>之股數申報於「保留運用決定權信託股數」欄位。</a:t>
                      </a:r>
                      <a:endParaRPr lang="zh-TW" sz="1800" kern="100" dirty="0">
                        <a:latin typeface="標楷體" pitchFamily="65" charset="-120"/>
                        <a:ea typeface="標楷體" pitchFamily="65" charset="-120"/>
                        <a:cs typeface="Times New Roman"/>
                      </a:endParaRPr>
                    </a:p>
                  </a:txBody>
                  <a:tcPr marL="68580" marR="68580" marT="0" marB="0" anchor="ctr"/>
                </a:tc>
              </a:tr>
            </a:tbl>
          </a:graphicData>
        </a:graphic>
      </p:graphicFrame>
      <p:sp>
        <p:nvSpPr>
          <p:cNvPr id="5" name="標題 4"/>
          <p:cNvSpPr>
            <a:spLocks noGrp="1"/>
          </p:cNvSpPr>
          <p:nvPr>
            <p:ph type="title"/>
          </p:nvPr>
        </p:nvSpPr>
        <p:spPr>
          <a:xfrm>
            <a:off x="1115616" y="0"/>
            <a:ext cx="8229600" cy="1143000"/>
          </a:xfrm>
        </p:spPr>
        <p:txBody>
          <a:bodyPr/>
          <a:lstStyle/>
          <a:p>
            <a:pPr algn="l"/>
            <a:r>
              <a:rPr lang="zh-TW" altLang="en-US" sz="2800" b="1" dirty="0" smtClean="0">
                <a:latin typeface="標楷體" pitchFamily="65" charset="-120"/>
                <a:ea typeface="標楷體" pitchFamily="65" charset="-120"/>
              </a:rPr>
              <a:t>五、「財富管理業務」</a:t>
            </a:r>
            <a:r>
              <a:rPr lang="zh-TW" altLang="zh-TW" sz="2800" b="1" dirty="0" smtClean="0">
                <a:latin typeface="標楷體" pitchFamily="65" charset="-120"/>
                <a:ea typeface="標楷體" pitchFamily="65" charset="-120"/>
              </a:rPr>
              <a:t>交易流程</a:t>
            </a:r>
            <a:r>
              <a:rPr lang="en-US" altLang="zh-TW" sz="2800" b="1" dirty="0" smtClean="0">
                <a:latin typeface="標楷體" pitchFamily="65" charset="-120"/>
                <a:ea typeface="標楷體" pitchFamily="65" charset="-120"/>
              </a:rPr>
              <a:t>(</a:t>
            </a:r>
            <a:r>
              <a:rPr lang="zh-TW" altLang="en-US" sz="2800" b="1" dirty="0" smtClean="0">
                <a:latin typeface="標楷體" pitchFamily="65" charset="-120"/>
                <a:ea typeface="標楷體" pitchFamily="65" charset="-120"/>
              </a:rPr>
              <a:t>續</a:t>
            </a:r>
            <a:r>
              <a:rPr lang="en-US" altLang="zh-TW" sz="2800" b="1" dirty="0" smtClean="0">
                <a:latin typeface="標楷體" pitchFamily="65" charset="-120"/>
                <a:ea typeface="標楷體" pitchFamily="65" charset="-120"/>
              </a:rPr>
              <a:t>)</a:t>
            </a:r>
            <a:endParaRPr lang="zh-TW" altLang="en-US" sz="28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2771800" y="2348880"/>
            <a:ext cx="3528392" cy="1938992"/>
          </a:xfrm>
          <a:prstGeom prst="rect">
            <a:avLst/>
          </a:prstGeom>
          <a:noFill/>
        </p:spPr>
        <p:txBody>
          <a:bodyPr wrap="square" rtlCol="0">
            <a:spAutoFit/>
          </a:bodyPr>
          <a:lstStyle/>
          <a:p>
            <a:pPr algn="ctr"/>
            <a:r>
              <a:rPr lang="zh-TW" altLang="en-US" sz="6000" dirty="0" smtClean="0">
                <a:latin typeface="標楷體" pitchFamily="65" charset="-120"/>
                <a:ea typeface="標楷體" pitchFamily="65" charset="-120"/>
              </a:rPr>
              <a:t>簡報結束</a:t>
            </a:r>
            <a:endParaRPr lang="en-US" altLang="zh-TW" sz="6000" dirty="0" smtClean="0">
              <a:latin typeface="標楷體" pitchFamily="65" charset="-120"/>
              <a:ea typeface="標楷體" pitchFamily="65" charset="-120"/>
            </a:endParaRPr>
          </a:p>
          <a:p>
            <a:pPr algn="ctr"/>
            <a:r>
              <a:rPr lang="zh-TW" altLang="en-US" sz="6000" dirty="0" smtClean="0">
                <a:latin typeface="標楷體" pitchFamily="65" charset="-120"/>
                <a:ea typeface="標楷體" pitchFamily="65" charset="-120"/>
              </a:rPr>
              <a:t>謝謝指教</a:t>
            </a:r>
            <a:endParaRPr lang="zh-TW" altLang="en-US" sz="60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0"/>
            <a:ext cx="8229600" cy="1012974"/>
          </a:xfrm>
        </p:spPr>
        <p:txBody>
          <a:bodyPr/>
          <a:lstStyle/>
          <a:p>
            <a:r>
              <a:rPr lang="zh-TW" altLang="en-US" dirty="0" smtClean="0">
                <a:latin typeface="標楷體" pitchFamily="65" charset="-120"/>
                <a:ea typeface="標楷體" pitchFamily="65" charset="-120"/>
              </a:rPr>
              <a:t>簡報大綱</a:t>
            </a:r>
            <a:endParaRPr lang="zh-TW" altLang="en-US"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457200" y="1600200"/>
          <a:ext cx="82192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zh-TW" altLang="en-US" b="1" dirty="0" smtClean="0">
                <a:latin typeface="標楷體" pitchFamily="65" charset="-120"/>
                <a:ea typeface="標楷體" pitchFamily="65" charset="-120"/>
              </a:rPr>
              <a:t>一、</a:t>
            </a:r>
            <a:r>
              <a:rPr lang="zh-TW" altLang="zh-TW" b="1" dirty="0" smtClean="0">
                <a:latin typeface="標楷體" pitchFamily="65" charset="-120"/>
                <a:ea typeface="標楷體" pitchFamily="65" charset="-120"/>
              </a:rPr>
              <a:t>概要說明</a:t>
            </a:r>
            <a:endParaRPr lang="zh-TW" altLang="en-US" b="1"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395536" y="2204864"/>
          <a:ext cx="8229600"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683568" y="5157192"/>
            <a:ext cx="8064896" cy="584775"/>
          </a:xfrm>
          <a:prstGeom prst="rect">
            <a:avLst/>
          </a:prstGeom>
          <a:noFill/>
        </p:spPr>
        <p:txBody>
          <a:bodyPr wrap="square" rtlCol="0">
            <a:spAutoFit/>
          </a:bodyPr>
          <a:lstStyle/>
          <a:p>
            <a:pPr lvl="0"/>
            <a:r>
              <a:rPr lang="zh-TW" altLang="zh-TW" sz="1600" dirty="0" smtClean="0">
                <a:latin typeface="標楷體" pitchFamily="65" charset="-120"/>
                <a:ea typeface="標楷體" pitchFamily="65" charset="-120"/>
              </a:rPr>
              <a:t>投資人自</a:t>
            </a:r>
            <a:r>
              <a:rPr lang="en-US" altLang="zh-TW" sz="1600" dirty="0" smtClean="0">
                <a:latin typeface="標楷體" pitchFamily="65" charset="-120"/>
                <a:ea typeface="標楷體" pitchFamily="65" charset="-120"/>
              </a:rPr>
              <a:t>2017</a:t>
            </a:r>
            <a:r>
              <a:rPr lang="zh-TW" altLang="zh-TW" sz="1600" dirty="0" smtClean="0">
                <a:latin typeface="標楷體" pitchFamily="65" charset="-120"/>
                <a:ea typeface="標楷體" pitchFamily="65" charset="-120"/>
              </a:rPr>
              <a:t>年</a:t>
            </a:r>
            <a:r>
              <a:rPr lang="en-US" altLang="zh-TW" sz="1600" dirty="0" smtClean="0">
                <a:latin typeface="標楷體" pitchFamily="65" charset="-120"/>
                <a:ea typeface="標楷體" pitchFamily="65" charset="-120"/>
              </a:rPr>
              <a:t>1</a:t>
            </a:r>
            <a:r>
              <a:rPr lang="zh-TW" altLang="zh-TW" sz="1600" dirty="0" smtClean="0">
                <a:latin typeface="標楷體" pitchFamily="65" charset="-120"/>
                <a:ea typeface="標楷體" pitchFamily="65" charset="-120"/>
              </a:rPr>
              <a:t>月</a:t>
            </a:r>
            <a:r>
              <a:rPr lang="en-US" altLang="zh-TW" sz="1600" dirty="0" smtClean="0">
                <a:latin typeface="標楷體" pitchFamily="65" charset="-120"/>
                <a:ea typeface="標楷體" pitchFamily="65" charset="-120"/>
              </a:rPr>
              <a:t>16</a:t>
            </a:r>
            <a:r>
              <a:rPr lang="zh-TW" altLang="zh-TW" sz="1600" dirty="0" smtClean="0">
                <a:latin typeface="標楷體" pitchFamily="65" charset="-120"/>
                <a:ea typeface="標楷體" pitchFamily="65" charset="-120"/>
              </a:rPr>
              <a:t>日可洽有辦理本項業務之證券商以定期定額方式投資股票及</a:t>
            </a:r>
            <a:r>
              <a:rPr lang="en-US" altLang="zh-TW" sz="1600" dirty="0" smtClean="0">
                <a:latin typeface="標楷體" pitchFamily="65" charset="-120"/>
                <a:ea typeface="標楷體" pitchFamily="65" charset="-120"/>
              </a:rPr>
              <a:t>ETF</a:t>
            </a:r>
            <a:r>
              <a:rPr lang="zh-TW" altLang="zh-TW" sz="1600" dirty="0" smtClean="0">
                <a:latin typeface="標楷體" pitchFamily="65" charset="-120"/>
                <a:ea typeface="標楷體" pitchFamily="65" charset="-120"/>
              </a:rPr>
              <a:t>。</a:t>
            </a:r>
            <a:endParaRPr lang="zh-TW" altLang="en-US" sz="1600" dirty="0" smtClean="0">
              <a:latin typeface="標楷體" pitchFamily="65" charset="-120"/>
              <a:ea typeface="標楷體" pitchFamily="65" charset="-120"/>
            </a:endParaRPr>
          </a:p>
          <a:p>
            <a:endParaRPr lang="zh-TW" altLang="en-US" sz="1600" dirty="0">
              <a:latin typeface="標楷體" pitchFamily="65" charset="-120"/>
              <a:ea typeface="標楷體" pitchFamily="65" charset="-120"/>
            </a:endParaRPr>
          </a:p>
        </p:txBody>
      </p:sp>
      <p:sp>
        <p:nvSpPr>
          <p:cNvPr id="6" name="文字方塊 5"/>
          <p:cNvSpPr txBox="1"/>
          <p:nvPr/>
        </p:nvSpPr>
        <p:spPr>
          <a:xfrm>
            <a:off x="251520" y="980728"/>
            <a:ext cx="8712968" cy="1200329"/>
          </a:xfrm>
          <a:prstGeom prst="rect">
            <a:avLst/>
          </a:prstGeom>
          <a:noFill/>
        </p:spPr>
        <p:txBody>
          <a:bodyPr wrap="square" rtlCol="0">
            <a:spAutoFit/>
          </a:bodyPr>
          <a:lstStyle/>
          <a:p>
            <a:pPr>
              <a:buFont typeface="Wingdings" pitchFamily="2" charset="2"/>
              <a:buChar char="u"/>
            </a:pPr>
            <a:r>
              <a:rPr lang="zh-TW" altLang="zh-TW" dirty="0" smtClean="0">
                <a:latin typeface="標楷體" pitchFamily="65" charset="-120"/>
                <a:ea typeface="標楷體" pitchFamily="65" charset="-120"/>
              </a:rPr>
              <a:t>為協助投資人長期穩健投資股市，擴大證券商經營範圍並活絡證券市場，證券交易</a:t>
            </a:r>
            <a:endParaRPr lang="en-US" altLang="zh-TW" dirty="0" smtClean="0">
              <a:latin typeface="標楷體" pitchFamily="65" charset="-120"/>
              <a:ea typeface="標楷體" pitchFamily="65" charset="-120"/>
            </a:endParaRPr>
          </a:p>
          <a:p>
            <a:pPr marL="252000"/>
            <a:r>
              <a:rPr lang="zh-TW" altLang="zh-TW" dirty="0" smtClean="0">
                <a:latin typeface="標楷體" pitchFamily="65" charset="-120"/>
                <a:ea typeface="標楷體" pitchFamily="65" charset="-120"/>
              </a:rPr>
              <a:t>所增訂</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證券商受託辦理定期定額買賣有價證券作業辦法</a:t>
            </a:r>
            <a:r>
              <a:rPr lang="zh-TW" altLang="en-US" dirty="0" smtClean="0">
                <a:latin typeface="標楷體" pitchFamily="65" charset="-120"/>
                <a:ea typeface="標楷體" pitchFamily="65" charset="-120"/>
              </a:rPr>
              <a:t>」</a:t>
            </a:r>
            <a:r>
              <a:rPr lang="zh-TW" altLang="zh-TW" dirty="0" smtClean="0">
                <a:latin typeface="標楷體" pitchFamily="65" charset="-120"/>
                <a:ea typeface="標楷體" pitchFamily="65" charset="-120"/>
              </a:rPr>
              <a:t>，俾利投資人以定期定額方式購買股票與ETF</a:t>
            </a:r>
            <a:r>
              <a:rPr lang="zh-TW" altLang="en-US" dirty="0" smtClean="0">
                <a:latin typeface="標楷體" pitchFamily="65" charset="-120"/>
                <a:ea typeface="標楷體" pitchFamily="65" charset="-120"/>
              </a:rPr>
              <a:t>。</a:t>
            </a:r>
            <a:endParaRPr lang="en-US" altLang="zh-TW" dirty="0" smtClean="0">
              <a:latin typeface="標楷體" pitchFamily="65" charset="-120"/>
              <a:ea typeface="標楷體" pitchFamily="65" charset="-120"/>
            </a:endParaRPr>
          </a:p>
          <a:p>
            <a:pPr>
              <a:buFont typeface="Wingdings" pitchFamily="2" charset="2"/>
              <a:buChar char="u"/>
            </a:pPr>
            <a:r>
              <a:rPr lang="zh-TW" altLang="en-US" dirty="0" smtClean="0">
                <a:latin typeface="標楷體" pitchFamily="65" charset="-120"/>
                <a:ea typeface="標楷體" pitchFamily="65" charset="-120"/>
              </a:rPr>
              <a:t>定期定額投資方式之優點：</a:t>
            </a:r>
            <a:endParaRPr lang="zh-TW" altLang="en-US" dirty="0">
              <a:latin typeface="標楷體" pitchFamily="65" charset="-120"/>
              <a:ea typeface="標楷體" pitchFamily="65" charset="-120"/>
            </a:endParaRPr>
          </a:p>
        </p:txBody>
      </p:sp>
      <p:sp>
        <p:nvSpPr>
          <p:cNvPr id="7" name="文字方塊 6"/>
          <p:cNvSpPr txBox="1"/>
          <p:nvPr/>
        </p:nvSpPr>
        <p:spPr>
          <a:xfrm>
            <a:off x="467544" y="5805264"/>
            <a:ext cx="8280920" cy="830997"/>
          </a:xfrm>
          <a:prstGeom prst="rect">
            <a:avLst/>
          </a:prstGeom>
          <a:noFill/>
        </p:spPr>
        <p:txBody>
          <a:bodyPr wrap="square" rtlCol="0">
            <a:spAutoFit/>
          </a:bodyPr>
          <a:lstStyle/>
          <a:p>
            <a:r>
              <a:rPr lang="zh-TW" altLang="zh-TW" sz="1600" dirty="0" smtClean="0">
                <a:latin typeface="標楷體" pitchFamily="65" charset="-120"/>
                <a:ea typeface="標楷體" pitchFamily="65" charset="-120"/>
              </a:rPr>
              <a:t>證券商辦理定期定額業務資料，請上本公司</a:t>
            </a:r>
            <a:r>
              <a:rPr lang="zh-TW" altLang="zh-TW" sz="1600" u="sng" dirty="0" smtClean="0">
                <a:latin typeface="標楷體" pitchFamily="65" charset="-120"/>
                <a:ea typeface="標楷體" pitchFamily="65" charset="-120"/>
              </a:rPr>
              <a:t>首頁</a:t>
            </a:r>
            <a:r>
              <a:rPr lang="en-US" altLang="zh-TW" sz="1600" u="sng" dirty="0" smtClean="0">
                <a:latin typeface="標楷體" pitchFamily="65" charset="-120"/>
                <a:ea typeface="標楷體" pitchFamily="65" charset="-120"/>
              </a:rPr>
              <a:t>&gt; </a:t>
            </a:r>
            <a:r>
              <a:rPr lang="zh-TW" altLang="zh-TW" sz="1600" u="sng" dirty="0" smtClean="0">
                <a:latin typeface="標楷體" pitchFamily="65" charset="-120"/>
                <a:ea typeface="標楷體" pitchFamily="65" charset="-120"/>
              </a:rPr>
              <a:t>產品與服務</a:t>
            </a:r>
            <a:r>
              <a:rPr lang="en-US" altLang="zh-TW" sz="1600" u="sng" dirty="0" smtClean="0">
                <a:latin typeface="標楷體" pitchFamily="65" charset="-120"/>
                <a:ea typeface="標楷體" pitchFamily="65" charset="-120"/>
              </a:rPr>
              <a:t> &gt; </a:t>
            </a:r>
            <a:r>
              <a:rPr lang="zh-TW" altLang="zh-TW" sz="1600" u="sng" dirty="0" smtClean="0">
                <a:latin typeface="標楷體" pitchFamily="65" charset="-120"/>
                <a:ea typeface="標楷體" pitchFamily="65" charset="-120"/>
              </a:rPr>
              <a:t>證券商服務</a:t>
            </a:r>
            <a:r>
              <a:rPr lang="en-US" altLang="zh-TW" sz="1600" u="sng" dirty="0" smtClean="0">
                <a:latin typeface="標楷體" pitchFamily="65" charset="-120"/>
                <a:ea typeface="標楷體" pitchFamily="65" charset="-120"/>
              </a:rPr>
              <a:t> &gt; </a:t>
            </a:r>
            <a:r>
              <a:rPr lang="zh-TW" altLang="zh-TW" sz="1600" u="sng" dirty="0" smtClean="0">
                <a:latin typeface="標楷體" pitchFamily="65" charset="-120"/>
                <a:ea typeface="標楷體" pitchFamily="65" charset="-120"/>
              </a:rPr>
              <a:t>證券商辦理定期定額業務資料</a:t>
            </a:r>
            <a:r>
              <a:rPr lang="zh-TW" altLang="zh-TW" sz="1600" dirty="0" smtClean="0">
                <a:latin typeface="標楷體" pitchFamily="65" charset="-120"/>
                <a:ea typeface="標楷體" pitchFamily="65" charset="-120"/>
              </a:rPr>
              <a:t>查詢</a:t>
            </a:r>
            <a:r>
              <a:rPr lang="en-US" altLang="zh-TW" sz="1600" dirty="0" smtClean="0">
                <a:latin typeface="標楷體" pitchFamily="65" charset="-120"/>
                <a:ea typeface="標楷體" pitchFamily="65" charset="-120"/>
              </a:rPr>
              <a:t>(</a:t>
            </a:r>
            <a:r>
              <a:rPr lang="zh-TW" altLang="zh-TW" sz="1600" dirty="0" smtClean="0">
                <a:latin typeface="標楷體" pitchFamily="65" charset="-120"/>
                <a:ea typeface="標楷體" pitchFamily="65" charset="-120"/>
              </a:rPr>
              <a:t>網址：</a:t>
            </a:r>
            <a:r>
              <a:rPr lang="en-US" altLang="zh-TW" sz="1600" u="sng" dirty="0" smtClean="0">
                <a:latin typeface="標楷體" pitchFamily="65" charset="-120"/>
                <a:ea typeface="標楷體" pitchFamily="65" charset="-120"/>
                <a:hlinkClick r:id="rId7"/>
              </a:rPr>
              <a:t>http://www.twse.com.tw/ch/products/broker_service/secRegData.php</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0"/>
            <a:ext cx="8229600" cy="1143000"/>
          </a:xfrm>
        </p:spPr>
        <p:txBody>
          <a:bodyPr/>
          <a:lstStyle/>
          <a:p>
            <a:r>
              <a:rPr lang="zh-TW" altLang="en-US" b="1" dirty="0" smtClean="0">
                <a:latin typeface="標楷體" pitchFamily="65" charset="-120"/>
                <a:ea typeface="標楷體" pitchFamily="65" charset="-120"/>
              </a:rPr>
              <a:t>二、</a:t>
            </a:r>
            <a:r>
              <a:rPr lang="zh-TW" altLang="zh-TW" b="1" dirty="0" smtClean="0">
                <a:latin typeface="標楷體" pitchFamily="65" charset="-120"/>
                <a:ea typeface="標楷體" pitchFamily="65" charset="-120"/>
              </a:rPr>
              <a:t>投資標的</a:t>
            </a:r>
            <a:endParaRPr lang="zh-TW" altLang="en-US" b="1" dirty="0">
              <a:latin typeface="標楷體" pitchFamily="65" charset="-120"/>
              <a:ea typeface="標楷體" pitchFamily="65" charset="-120"/>
            </a:endParaRPr>
          </a:p>
        </p:txBody>
      </p:sp>
      <p:graphicFrame>
        <p:nvGraphicFramePr>
          <p:cNvPr id="4" name="內容版面配置區 3"/>
          <p:cNvGraphicFramePr>
            <a:graphicFrameLocks noGrp="1"/>
          </p:cNvGraphicFramePr>
          <p:nvPr>
            <p:ph idx="1"/>
          </p:nvPr>
        </p:nvGraphicFramePr>
        <p:xfrm>
          <a:off x="-155376" y="2060848"/>
          <a:ext cx="9551912" cy="4597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1043608" y="1124744"/>
            <a:ext cx="7200800" cy="830997"/>
          </a:xfrm>
          <a:prstGeom prst="rect">
            <a:avLst/>
          </a:prstGeom>
          <a:noFill/>
        </p:spPr>
        <p:txBody>
          <a:bodyPr wrap="square" rtlCol="0">
            <a:spAutoFit/>
          </a:bodyPr>
          <a:lstStyle/>
          <a:p>
            <a:r>
              <a:rPr lang="zh-TW" altLang="zh-TW" sz="2400" dirty="0" smtClean="0">
                <a:latin typeface="標楷體" pitchFamily="65" charset="-120"/>
                <a:ea typeface="標楷體" pitchFamily="65" charset="-120"/>
              </a:rPr>
              <a:t>各家證券商因其經營策略不同，</a:t>
            </a:r>
            <a:r>
              <a:rPr lang="zh-TW" altLang="en-US" sz="2400" dirty="0" smtClean="0">
                <a:latin typeface="標楷體" pitchFamily="65" charset="-120"/>
                <a:ea typeface="標楷體" pitchFamily="65" charset="-120"/>
              </a:rPr>
              <a:t>定期定額投資</a:t>
            </a:r>
            <a:r>
              <a:rPr lang="zh-TW" altLang="zh-TW" sz="2400" dirty="0" smtClean="0">
                <a:latin typeface="標楷體" pitchFamily="65" charset="-120"/>
                <a:ea typeface="標楷體" pitchFamily="65" charset="-120"/>
              </a:rPr>
              <a:t>標的</a:t>
            </a:r>
            <a:r>
              <a:rPr lang="zh-TW" altLang="en-US" sz="2400" dirty="0" smtClean="0">
                <a:latin typeface="標楷體" pitchFamily="65" charset="-120"/>
                <a:ea typeface="標楷體" pitchFamily="65" charset="-120"/>
              </a:rPr>
              <a:t>因證券商而異。</a:t>
            </a:r>
            <a:endParaRPr lang="zh-TW" altLang="en-US" sz="2400" dirty="0">
              <a:latin typeface="標楷體" pitchFamily="65" charset="-120"/>
              <a:ea typeface="標楷體" pitchFamily="65" charset="-12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67544" y="-99392"/>
            <a:ext cx="8229600" cy="1143000"/>
          </a:xfrm>
        </p:spPr>
        <p:txBody>
          <a:bodyPr/>
          <a:lstStyle/>
          <a:p>
            <a:r>
              <a:rPr lang="zh-TW" altLang="en-US" b="1" dirty="0" smtClean="0">
                <a:latin typeface="標楷體" pitchFamily="65" charset="-120"/>
                <a:ea typeface="標楷體" pitchFamily="65" charset="-120"/>
              </a:rPr>
              <a:t>三、證券商辦理方式</a:t>
            </a:r>
            <a:endParaRPr lang="zh-TW" altLang="en-US" b="1" dirty="0">
              <a:latin typeface="標楷體" pitchFamily="65" charset="-120"/>
              <a:ea typeface="標楷體" pitchFamily="65" charset="-120"/>
            </a:endParaRPr>
          </a:p>
        </p:txBody>
      </p:sp>
      <p:graphicFrame>
        <p:nvGraphicFramePr>
          <p:cNvPr id="7" name="內容版面配置區 6"/>
          <p:cNvGraphicFramePr>
            <a:graphicFrameLocks noGrp="1"/>
          </p:cNvGraphicFramePr>
          <p:nvPr>
            <p:ph idx="1"/>
          </p:nvPr>
        </p:nvGraphicFramePr>
        <p:xfrm>
          <a:off x="-108520" y="1988840"/>
          <a:ext cx="8856984" cy="4093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0"/>
            <a:ext cx="8229600" cy="1143000"/>
          </a:xfrm>
        </p:spPr>
        <p:txBody>
          <a:bodyPr/>
          <a:lstStyle/>
          <a:p>
            <a:r>
              <a:rPr lang="zh-TW" altLang="en-US" sz="3600" b="1" dirty="0" smtClean="0">
                <a:latin typeface="標楷體" pitchFamily="65" charset="-120"/>
                <a:ea typeface="標楷體" pitchFamily="65" charset="-120"/>
              </a:rPr>
              <a:t>四、「</a:t>
            </a:r>
            <a:r>
              <a:rPr lang="zh-TW" altLang="zh-TW" sz="3600" b="1" dirty="0" smtClean="0">
                <a:latin typeface="標楷體" pitchFamily="65" charset="-120"/>
                <a:ea typeface="標楷體" pitchFamily="65" charset="-120"/>
              </a:rPr>
              <a:t>經紀業務</a:t>
            </a:r>
            <a:r>
              <a:rPr lang="zh-TW" altLang="en-US" sz="3600" b="1" dirty="0" smtClean="0">
                <a:latin typeface="標楷體" pitchFamily="65" charset="-120"/>
                <a:ea typeface="標楷體" pitchFamily="65" charset="-120"/>
              </a:rPr>
              <a:t>」交易流程</a:t>
            </a:r>
            <a:endParaRPr lang="zh-TW" altLang="en-US" sz="3600" dirty="0"/>
          </a:p>
        </p:txBody>
      </p:sp>
      <p:graphicFrame>
        <p:nvGraphicFramePr>
          <p:cNvPr id="4" name="內容版面配置區 3"/>
          <p:cNvGraphicFramePr>
            <a:graphicFrameLocks noGrp="1"/>
          </p:cNvGraphicFramePr>
          <p:nvPr>
            <p:ph idx="1"/>
          </p:nvPr>
        </p:nvGraphicFramePr>
        <p:xfrm>
          <a:off x="251520" y="908720"/>
          <a:ext cx="864096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187624" y="116632"/>
            <a:ext cx="6120680" cy="810344"/>
          </a:xfrm>
        </p:spPr>
        <p:txBody>
          <a:bodyPr/>
          <a:lstStyle/>
          <a:p>
            <a:pPr algn="l"/>
            <a:r>
              <a:rPr lang="zh-TW" altLang="en-US" sz="3200" b="1" dirty="0" smtClean="0">
                <a:latin typeface="標楷體" pitchFamily="65" charset="-120"/>
                <a:ea typeface="標楷體" pitchFamily="65" charset="-120"/>
              </a:rPr>
              <a:t>四、「</a:t>
            </a:r>
            <a:r>
              <a:rPr lang="zh-TW" altLang="zh-TW" sz="3200" b="1" dirty="0" smtClean="0">
                <a:latin typeface="標楷體" pitchFamily="65" charset="-120"/>
                <a:ea typeface="標楷體" pitchFamily="65" charset="-120"/>
              </a:rPr>
              <a:t>經紀業務</a:t>
            </a:r>
            <a:r>
              <a:rPr lang="zh-TW" altLang="en-US" sz="3200" b="1" dirty="0" smtClean="0">
                <a:latin typeface="標楷體" pitchFamily="65" charset="-120"/>
                <a:ea typeface="標楷體" pitchFamily="65" charset="-120"/>
              </a:rPr>
              <a:t>」交易流程</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續</a:t>
            </a:r>
            <a:r>
              <a:rPr lang="en-US" altLang="zh-TW" sz="3200" b="1" dirty="0" smtClean="0">
                <a:latin typeface="標楷體" pitchFamily="65" charset="-120"/>
                <a:ea typeface="標楷體" pitchFamily="65" charset="-120"/>
              </a:rPr>
              <a:t>)</a:t>
            </a:r>
            <a:endParaRPr lang="zh-TW" altLang="en-US" sz="3200" b="1" dirty="0"/>
          </a:p>
        </p:txBody>
      </p:sp>
      <p:graphicFrame>
        <p:nvGraphicFramePr>
          <p:cNvPr id="7" name="內容版面配置區 6"/>
          <p:cNvGraphicFramePr>
            <a:graphicFrameLocks noGrp="1"/>
          </p:cNvGraphicFramePr>
          <p:nvPr>
            <p:ph idx="1"/>
          </p:nvPr>
        </p:nvGraphicFramePr>
        <p:xfrm>
          <a:off x="395536" y="1052736"/>
          <a:ext cx="8496944" cy="5476418"/>
        </p:xfrm>
        <a:graphic>
          <a:graphicData uri="http://schemas.openxmlformats.org/drawingml/2006/table">
            <a:tbl>
              <a:tblPr firstRow="1" bandRow="1">
                <a:tableStyleId>{5C22544A-7EE6-4342-B048-85BDC9FD1C3A}</a:tableStyleId>
              </a:tblPr>
              <a:tblGrid>
                <a:gridCol w="1391741"/>
                <a:gridCol w="7105203"/>
              </a:tblGrid>
              <a:tr h="627652">
                <a:tc>
                  <a:txBody>
                    <a:bodyPr/>
                    <a:lstStyle/>
                    <a:p>
                      <a:pPr>
                        <a:spcAft>
                          <a:spcPts val="0"/>
                        </a:spcAft>
                      </a:pPr>
                      <a:r>
                        <a:rPr lang="zh-TW" sz="2400" kern="100" dirty="0">
                          <a:latin typeface="標楷體" pitchFamily="65" charset="-120"/>
                          <a:ea typeface="標楷體" pitchFamily="65" charset="-120"/>
                          <a:cs typeface="Times New Roman"/>
                        </a:rPr>
                        <a:t>交易流程</a:t>
                      </a:r>
                    </a:p>
                  </a:txBody>
                  <a:tcPr marL="68580" marR="68580" marT="0" marB="0" anchor="ctr"/>
                </a:tc>
                <a:tc>
                  <a:txBody>
                    <a:bodyPr/>
                    <a:lstStyle/>
                    <a:p>
                      <a:pPr algn="ctr">
                        <a:spcAft>
                          <a:spcPts val="0"/>
                        </a:spcAft>
                      </a:pPr>
                      <a:r>
                        <a:rPr lang="zh-TW" sz="2400" kern="100" dirty="0">
                          <a:latin typeface="標楷體" pitchFamily="65" charset="-120"/>
                          <a:ea typeface="標楷體" pitchFamily="65" charset="-120"/>
                          <a:cs typeface="Times New Roman"/>
                        </a:rPr>
                        <a:t>說明</a:t>
                      </a:r>
                    </a:p>
                  </a:txBody>
                  <a:tcPr marL="68580" marR="68580" marT="0" marB="0" anchor="ctr"/>
                </a:tc>
              </a:tr>
              <a:tr h="627652">
                <a:tc>
                  <a:txBody>
                    <a:bodyPr/>
                    <a:lstStyle/>
                    <a:p>
                      <a:pPr>
                        <a:spcAft>
                          <a:spcPts val="0"/>
                        </a:spcAft>
                      </a:pPr>
                      <a:r>
                        <a:rPr lang="zh-TW" sz="2400" kern="100" dirty="0">
                          <a:latin typeface="標楷體" pitchFamily="65" charset="-120"/>
                          <a:ea typeface="標楷體" pitchFamily="65" charset="-120"/>
                          <a:cs typeface="Times New Roman"/>
                        </a:rPr>
                        <a:t>開戶</a:t>
                      </a:r>
                    </a:p>
                  </a:txBody>
                  <a:tcPr marL="68580" marR="68580" marT="0" marB="0" anchor="ctr"/>
                </a:tc>
                <a:tc>
                  <a:txBody>
                    <a:bodyPr/>
                    <a:lstStyle/>
                    <a:p>
                      <a:pPr>
                        <a:spcAft>
                          <a:spcPts val="0"/>
                        </a:spcAft>
                      </a:pPr>
                      <a:r>
                        <a:rPr lang="zh-TW" sz="2400" kern="100" dirty="0">
                          <a:latin typeface="標楷體" pitchFamily="65" charset="-120"/>
                          <a:ea typeface="標楷體" pitchFamily="65" charset="-120"/>
                          <a:cs typeface="Times New Roman"/>
                        </a:rPr>
                        <a:t>投資人以自有證券買賣帳戶進行定期定額投資，不需另外開立帳戶。</a:t>
                      </a:r>
                    </a:p>
                  </a:txBody>
                  <a:tcPr marL="68580" marR="68580" marT="0" marB="0" anchor="ctr"/>
                </a:tc>
              </a:tr>
              <a:tr h="2476215">
                <a:tc>
                  <a:txBody>
                    <a:bodyPr/>
                    <a:lstStyle/>
                    <a:p>
                      <a:pPr>
                        <a:spcAft>
                          <a:spcPts val="0"/>
                        </a:spcAft>
                      </a:pPr>
                      <a:r>
                        <a:rPr lang="zh-TW" sz="2400" kern="100">
                          <a:latin typeface="標楷體" pitchFamily="65" charset="-120"/>
                          <a:ea typeface="標楷體" pitchFamily="65" charset="-120"/>
                          <a:cs typeface="Times New Roman"/>
                        </a:rPr>
                        <a:t>簽立投資契約</a:t>
                      </a:r>
                    </a:p>
                  </a:txBody>
                  <a:tcPr marL="68580" marR="68580" marT="0" marB="0" anchor="ctr"/>
                </a:tc>
                <a:tc>
                  <a:txBody>
                    <a:bodyPr/>
                    <a:lstStyle/>
                    <a:p>
                      <a:pPr>
                        <a:spcAft>
                          <a:spcPts val="0"/>
                        </a:spcAft>
                      </a:pPr>
                      <a:r>
                        <a:rPr lang="zh-TW" sz="2400" kern="100" dirty="0">
                          <a:latin typeface="標楷體" pitchFamily="65" charset="-120"/>
                          <a:ea typeface="標楷體" pitchFamily="65" charset="-120"/>
                          <a:cs typeface="Times New Roman"/>
                        </a:rPr>
                        <a:t>投資人須與證券商簽訂定期定額投資契約以進行定期定額投資，其契約注意事項如下：</a:t>
                      </a:r>
                    </a:p>
                    <a:p>
                      <a:pPr marL="228600" indent="-228600">
                        <a:spcAft>
                          <a:spcPts val="0"/>
                        </a:spcAft>
                      </a:pPr>
                      <a:r>
                        <a:rPr lang="en-US" sz="2400" kern="100" dirty="0">
                          <a:latin typeface="標楷體" pitchFamily="65" charset="-120"/>
                          <a:ea typeface="標楷體" pitchFamily="65" charset="-120"/>
                          <a:cs typeface="Times New Roman"/>
                        </a:rPr>
                        <a:t>1</a:t>
                      </a:r>
                      <a:r>
                        <a:rPr lang="zh-TW" sz="2400" kern="100" dirty="0" smtClean="0">
                          <a:latin typeface="標楷體" pitchFamily="65" charset="-120"/>
                          <a:ea typeface="標楷體" pitchFamily="65" charset="-120"/>
                          <a:cs typeface="Times New Roman"/>
                        </a:rPr>
                        <a:t>、</a:t>
                      </a:r>
                      <a:r>
                        <a:rPr lang="zh-TW" altLang="en-US" sz="2400" kern="100" dirty="0" smtClean="0">
                          <a:latin typeface="標楷體" pitchFamily="65" charset="-120"/>
                          <a:ea typeface="標楷體" pitchFamily="65" charset="-120"/>
                          <a:cs typeface="Times New Roman"/>
                        </a:rPr>
                        <a:t>成交價格</a:t>
                      </a:r>
                      <a:r>
                        <a:rPr lang="zh-TW" sz="2400" kern="100" dirty="0" smtClean="0">
                          <a:latin typeface="標楷體" pitchFamily="65" charset="-120"/>
                          <a:ea typeface="標楷體" pitchFamily="65" charset="-120"/>
                          <a:cs typeface="Times New Roman"/>
                        </a:rPr>
                        <a:t>：</a:t>
                      </a:r>
                      <a:r>
                        <a:rPr lang="zh-TW" altLang="zh-TW" sz="2400" kern="100" dirty="0" smtClean="0">
                          <a:solidFill>
                            <a:schemeClr val="dk1"/>
                          </a:solidFill>
                          <a:latin typeface="標楷體" pitchFamily="65" charset="-120"/>
                          <a:ea typeface="標楷體" pitchFamily="65" charset="-120"/>
                          <a:cs typeface="Times New Roman"/>
                        </a:rPr>
                        <a:t>成交日有價證券價格之計算方式</a:t>
                      </a:r>
                      <a:r>
                        <a:rPr lang="zh-TW" altLang="en-US" sz="2400" kern="100" dirty="0" smtClean="0">
                          <a:solidFill>
                            <a:schemeClr val="dk1"/>
                          </a:solidFill>
                          <a:latin typeface="標楷體" pitchFamily="65" charset="-120"/>
                          <a:ea typeface="標楷體" pitchFamily="65" charset="-120"/>
                          <a:cs typeface="Times New Roman"/>
                        </a:rPr>
                        <a:t>。</a:t>
                      </a:r>
                      <a:endParaRPr lang="en-US" altLang="zh-TW" sz="2400" kern="100" dirty="0" smtClean="0">
                        <a:solidFill>
                          <a:schemeClr val="dk1"/>
                        </a:solidFill>
                        <a:latin typeface="標楷體" pitchFamily="65" charset="-120"/>
                        <a:ea typeface="標楷體" pitchFamily="65" charset="-120"/>
                        <a:cs typeface="Times New Roman"/>
                      </a:endParaRPr>
                    </a:p>
                    <a:p>
                      <a:pPr marL="230400" indent="-228600">
                        <a:spcAft>
                          <a:spcPts val="0"/>
                        </a:spcAft>
                      </a:pPr>
                      <a:r>
                        <a:rPr lang="en-US" sz="2400" kern="100" dirty="0" smtClean="0">
                          <a:latin typeface="標楷體" pitchFamily="65" charset="-120"/>
                          <a:ea typeface="標楷體" pitchFamily="65" charset="-120"/>
                          <a:cs typeface="Times New Roman"/>
                        </a:rPr>
                        <a:t>2</a:t>
                      </a:r>
                      <a:r>
                        <a:rPr lang="zh-TW" sz="2400" kern="100" dirty="0">
                          <a:latin typeface="標楷體" pitchFamily="65" charset="-120"/>
                          <a:ea typeface="標楷體" pitchFamily="65" charset="-120"/>
                          <a:cs typeface="Times New Roman"/>
                        </a:rPr>
                        <a:t>、預扣款項：採預收款項或預先圈存價金方式</a:t>
                      </a:r>
                      <a:r>
                        <a:rPr lang="zh-TW" sz="2400" kern="100" dirty="0" smtClean="0">
                          <a:latin typeface="標楷體" pitchFamily="65" charset="-120"/>
                          <a:ea typeface="標楷體" pitchFamily="65" charset="-120"/>
                          <a:cs typeface="Times New Roman"/>
                        </a:rPr>
                        <a:t>進</a:t>
                      </a:r>
                      <a:endParaRPr lang="en-US" altLang="zh-TW" sz="2400" kern="100" dirty="0" smtClean="0">
                        <a:latin typeface="標楷體" pitchFamily="65" charset="-120"/>
                        <a:ea typeface="標楷體" pitchFamily="65" charset="-120"/>
                        <a:cs typeface="Times New Roman"/>
                      </a:endParaRPr>
                    </a:p>
                    <a:p>
                      <a:pPr marL="230400" indent="-228600">
                        <a:spcAft>
                          <a:spcPts val="0"/>
                        </a:spcAft>
                      </a:pPr>
                      <a:r>
                        <a:rPr lang="zh-TW" altLang="en-US" sz="2400" kern="100" dirty="0" smtClean="0">
                          <a:latin typeface="標楷體" pitchFamily="65" charset="-120"/>
                          <a:ea typeface="標楷體" pitchFamily="65" charset="-120"/>
                          <a:cs typeface="Times New Roman"/>
                        </a:rPr>
                        <a:t>   </a:t>
                      </a:r>
                      <a:r>
                        <a:rPr lang="zh-TW" sz="2400" kern="100" dirty="0" smtClean="0">
                          <a:latin typeface="標楷體" pitchFamily="65" charset="-120"/>
                          <a:ea typeface="標楷體" pitchFamily="65" charset="-120"/>
                          <a:cs typeface="Times New Roman"/>
                        </a:rPr>
                        <a:t>行</a:t>
                      </a:r>
                      <a:r>
                        <a:rPr lang="zh-TW" sz="2400" kern="100" dirty="0">
                          <a:latin typeface="標楷體" pitchFamily="65" charset="-120"/>
                          <a:ea typeface="標楷體" pitchFamily="65" charset="-120"/>
                          <a:cs typeface="Times New Roman"/>
                        </a:rPr>
                        <a:t>，</a:t>
                      </a:r>
                      <a:r>
                        <a:rPr lang="zh-TW" sz="2400" kern="100" dirty="0" smtClean="0">
                          <a:latin typeface="標楷體" pitchFamily="65" charset="-120"/>
                          <a:ea typeface="標楷體" pitchFamily="65" charset="-120"/>
                          <a:cs typeface="Times New Roman"/>
                        </a:rPr>
                        <a:t>證券商收</a:t>
                      </a:r>
                      <a:r>
                        <a:rPr lang="zh-TW" sz="2400" kern="100" dirty="0">
                          <a:latin typeface="標楷體" pitchFamily="65" charset="-120"/>
                          <a:ea typeface="標楷體" pitchFamily="65" charset="-120"/>
                          <a:cs typeface="Times New Roman"/>
                        </a:rPr>
                        <a:t>足金額才進行下單。</a:t>
                      </a:r>
                    </a:p>
                    <a:p>
                      <a:pPr marL="228600" indent="-228600">
                        <a:spcAft>
                          <a:spcPts val="0"/>
                        </a:spcAft>
                      </a:pPr>
                      <a:r>
                        <a:rPr lang="en-US" sz="2400" kern="100" dirty="0">
                          <a:latin typeface="標楷體" pitchFamily="65" charset="-120"/>
                          <a:ea typeface="標楷體" pitchFamily="65" charset="-120"/>
                          <a:cs typeface="Times New Roman"/>
                        </a:rPr>
                        <a:t>3</a:t>
                      </a:r>
                      <a:r>
                        <a:rPr lang="zh-TW" sz="2400" kern="100" dirty="0">
                          <a:latin typeface="標楷體" pitchFamily="65" charset="-120"/>
                          <a:ea typeface="標楷體" pitchFamily="65" charset="-120"/>
                          <a:cs typeface="Times New Roman"/>
                        </a:rPr>
                        <a:t>、買不足額之處理方式：證券商因故無法依約</a:t>
                      </a:r>
                      <a:r>
                        <a:rPr lang="zh-TW" sz="2400" kern="100" dirty="0" smtClean="0">
                          <a:latin typeface="標楷體" pitchFamily="65" charset="-120"/>
                          <a:ea typeface="標楷體" pitchFamily="65" charset="-120"/>
                          <a:cs typeface="Times New Roman"/>
                        </a:rPr>
                        <a:t>買</a:t>
                      </a:r>
                      <a:endParaRPr lang="en-US" altLang="zh-TW" sz="2400" kern="100" dirty="0" smtClean="0">
                        <a:latin typeface="標楷體" pitchFamily="65" charset="-120"/>
                        <a:ea typeface="標楷體" pitchFamily="65" charset="-120"/>
                        <a:cs typeface="Times New Roman"/>
                      </a:endParaRPr>
                    </a:p>
                    <a:p>
                      <a:pPr marL="228600" indent="-228600">
                        <a:spcAft>
                          <a:spcPts val="0"/>
                        </a:spcAft>
                      </a:pPr>
                      <a:r>
                        <a:rPr lang="zh-TW" altLang="en-US" sz="2400" kern="100" dirty="0" smtClean="0">
                          <a:latin typeface="標楷體" pitchFamily="65" charset="-120"/>
                          <a:ea typeface="標楷體" pitchFamily="65" charset="-120"/>
                          <a:cs typeface="Times New Roman"/>
                        </a:rPr>
                        <a:t>   </a:t>
                      </a:r>
                      <a:r>
                        <a:rPr lang="zh-TW" sz="2400" kern="100" dirty="0" smtClean="0">
                          <a:latin typeface="標楷體" pitchFamily="65" charset="-120"/>
                          <a:ea typeface="標楷體" pitchFamily="65" charset="-120"/>
                          <a:cs typeface="Times New Roman"/>
                        </a:rPr>
                        <a:t>足</a:t>
                      </a:r>
                      <a:r>
                        <a:rPr lang="zh-TW" sz="2400" kern="100" dirty="0">
                          <a:latin typeface="標楷體" pitchFamily="65" charset="-120"/>
                          <a:ea typeface="標楷體" pitchFamily="65" charset="-120"/>
                          <a:cs typeface="Times New Roman"/>
                        </a:rPr>
                        <a:t>數額之</a:t>
                      </a:r>
                      <a:r>
                        <a:rPr lang="zh-TW" sz="2400" kern="100" dirty="0" smtClean="0">
                          <a:latin typeface="標楷體" pitchFamily="65" charset="-120"/>
                          <a:ea typeface="標楷體" pitchFamily="65" charset="-120"/>
                          <a:cs typeface="Times New Roman"/>
                        </a:rPr>
                        <a:t>處理方式</a:t>
                      </a:r>
                      <a:r>
                        <a:rPr lang="zh-TW" sz="2400" kern="100" dirty="0">
                          <a:latin typeface="標楷體" pitchFamily="65" charset="-120"/>
                          <a:ea typeface="標楷體" pitchFamily="65" charset="-120"/>
                          <a:cs typeface="Times New Roman"/>
                        </a:rPr>
                        <a:t>。</a:t>
                      </a:r>
                    </a:p>
                  </a:txBody>
                  <a:tcPr marL="68580" marR="68580" marT="0" marB="0" anchor="ctr"/>
                </a:tc>
              </a:tr>
              <a:tr h="627652">
                <a:tc>
                  <a:txBody>
                    <a:bodyPr/>
                    <a:lstStyle/>
                    <a:p>
                      <a:pPr>
                        <a:spcAft>
                          <a:spcPts val="0"/>
                        </a:spcAft>
                      </a:pPr>
                      <a:r>
                        <a:rPr lang="zh-TW" sz="2400" kern="100" dirty="0">
                          <a:latin typeface="標楷體" pitchFamily="65" charset="-120"/>
                          <a:ea typeface="標楷體" pitchFamily="65" charset="-120"/>
                          <a:cs typeface="Times New Roman"/>
                        </a:rPr>
                        <a:t>委託</a:t>
                      </a:r>
                    </a:p>
                  </a:txBody>
                  <a:tcPr marL="68580" marR="68580" marT="0" marB="0" anchor="ctr"/>
                </a:tc>
                <a:tc>
                  <a:txBody>
                    <a:bodyPr/>
                    <a:lstStyle/>
                    <a:p>
                      <a:pPr>
                        <a:spcAft>
                          <a:spcPts val="0"/>
                        </a:spcAft>
                      </a:pPr>
                      <a:r>
                        <a:rPr lang="zh-TW" sz="2400" kern="100" dirty="0">
                          <a:latin typeface="標楷體" pitchFamily="65" charset="-120"/>
                          <a:ea typeface="標楷體" pitchFamily="65" charset="-120"/>
                          <a:cs typeface="Times New Roman"/>
                        </a:rPr>
                        <a:t>以投資契約代替委託單，投資人無需每期向證券商委託買進。</a:t>
                      </a:r>
                    </a:p>
                  </a:txBody>
                  <a:tcPr marL="68580" marR="68580" marT="0" marB="0" anchor="ctr"/>
                </a:tc>
              </a:tr>
              <a:tr h="825406">
                <a:tc>
                  <a:txBody>
                    <a:bodyPr/>
                    <a:lstStyle/>
                    <a:p>
                      <a:pPr>
                        <a:spcAft>
                          <a:spcPts val="0"/>
                        </a:spcAft>
                      </a:pPr>
                      <a:r>
                        <a:rPr lang="zh-TW" sz="2400" kern="100">
                          <a:latin typeface="標楷體" pitchFamily="65" charset="-120"/>
                          <a:ea typeface="標楷體" pitchFamily="65" charset="-120"/>
                          <a:cs typeface="Times New Roman"/>
                        </a:rPr>
                        <a:t>單日買賣額度</a:t>
                      </a:r>
                    </a:p>
                  </a:txBody>
                  <a:tcPr marL="68580" marR="68580" marT="0" marB="0" anchor="ctr"/>
                </a:tc>
                <a:tc>
                  <a:txBody>
                    <a:bodyPr/>
                    <a:lstStyle/>
                    <a:p>
                      <a:pPr>
                        <a:spcAft>
                          <a:spcPts val="0"/>
                        </a:spcAft>
                      </a:pPr>
                      <a:r>
                        <a:rPr lang="zh-TW" sz="2400" kern="100" dirty="0">
                          <a:latin typeface="標楷體" pitchFamily="65" charset="-120"/>
                          <a:ea typeface="標楷體" pitchFamily="65" charset="-120"/>
                          <a:cs typeface="Times New Roman"/>
                        </a:rPr>
                        <a:t>定期定額投資須預收款項或預先圈存價金，故定期定額買進金額不列入投資人單日買賣額度計算。</a:t>
                      </a:r>
                    </a:p>
                  </a:txBody>
                  <a:tcPr marL="68580" marR="68580" marT="0" marB="0" anchor="ct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nvPr>
        </p:nvGraphicFramePr>
        <p:xfrm>
          <a:off x="323528" y="1124746"/>
          <a:ext cx="8496944" cy="5400597"/>
        </p:xfrm>
        <a:graphic>
          <a:graphicData uri="http://schemas.openxmlformats.org/drawingml/2006/table">
            <a:tbl>
              <a:tblPr firstRow="1" bandRow="1">
                <a:tableStyleId>{5C22544A-7EE6-4342-B048-85BDC9FD1C3A}</a:tableStyleId>
              </a:tblPr>
              <a:tblGrid>
                <a:gridCol w="1635639"/>
                <a:gridCol w="6861305"/>
              </a:tblGrid>
              <a:tr h="844549">
                <a:tc>
                  <a:txBody>
                    <a:bodyPr/>
                    <a:lstStyle/>
                    <a:p>
                      <a:pPr>
                        <a:spcAft>
                          <a:spcPts val="0"/>
                        </a:spcAft>
                      </a:pPr>
                      <a:r>
                        <a:rPr lang="zh-TW" sz="2400" kern="100" dirty="0">
                          <a:latin typeface="標楷體" pitchFamily="65" charset="-120"/>
                          <a:ea typeface="標楷體" pitchFamily="65" charset="-120"/>
                          <a:cs typeface="Times New Roman"/>
                        </a:rPr>
                        <a:t>交易流程</a:t>
                      </a:r>
                    </a:p>
                  </a:txBody>
                  <a:tcPr marL="68580" marR="68580" marT="0" marB="0" anchor="ctr"/>
                </a:tc>
                <a:tc>
                  <a:txBody>
                    <a:bodyPr/>
                    <a:lstStyle/>
                    <a:p>
                      <a:pPr algn="ctr">
                        <a:spcAft>
                          <a:spcPts val="0"/>
                        </a:spcAft>
                      </a:pPr>
                      <a:r>
                        <a:rPr lang="zh-TW" sz="2400" kern="100" dirty="0">
                          <a:latin typeface="標楷體" pitchFamily="65" charset="-120"/>
                          <a:ea typeface="標楷體" pitchFamily="65" charset="-120"/>
                          <a:cs typeface="Times New Roman"/>
                        </a:rPr>
                        <a:t>說明</a:t>
                      </a:r>
                    </a:p>
                  </a:txBody>
                  <a:tcPr marL="68580" marR="68580" marT="0" marB="0" anchor="ctr"/>
                </a:tc>
              </a:tr>
              <a:tr h="844549">
                <a:tc>
                  <a:txBody>
                    <a:bodyPr/>
                    <a:lstStyle/>
                    <a:p>
                      <a:pPr>
                        <a:spcAft>
                          <a:spcPts val="0"/>
                        </a:spcAft>
                      </a:pPr>
                      <a:r>
                        <a:rPr lang="zh-TW" sz="2400" kern="100" dirty="0">
                          <a:latin typeface="標楷體" pitchFamily="65" charset="-120"/>
                          <a:ea typeface="標楷體" pitchFamily="65" charset="-120"/>
                          <a:cs typeface="Times New Roman"/>
                        </a:rPr>
                        <a:t>成交後存券</a:t>
                      </a:r>
                    </a:p>
                  </a:txBody>
                  <a:tcPr marL="68580" marR="68580" marT="0" marB="0" anchor="ctr"/>
                </a:tc>
                <a:tc>
                  <a:txBody>
                    <a:bodyPr/>
                    <a:lstStyle/>
                    <a:p>
                      <a:pPr>
                        <a:spcAft>
                          <a:spcPts val="0"/>
                        </a:spcAft>
                      </a:pPr>
                      <a:r>
                        <a:rPr lang="zh-TW" sz="2400" kern="100" dirty="0">
                          <a:latin typeface="標楷體" pitchFamily="65" charset="-120"/>
                          <a:ea typeface="標楷體" pitchFamily="65" charset="-120"/>
                          <a:cs typeface="Times New Roman"/>
                        </a:rPr>
                        <a:t>證券商依約以定期定額綜合交易帳戶買進，成交後分配至投資人帳戶。</a:t>
                      </a:r>
                    </a:p>
                  </a:txBody>
                  <a:tcPr marL="68580" marR="68580" marT="0" marB="0" anchor="ctr"/>
                </a:tc>
              </a:tr>
              <a:tr h="844549">
                <a:tc>
                  <a:txBody>
                    <a:bodyPr/>
                    <a:lstStyle/>
                    <a:p>
                      <a:pPr>
                        <a:spcAft>
                          <a:spcPts val="0"/>
                        </a:spcAft>
                      </a:pPr>
                      <a:r>
                        <a:rPr lang="zh-TW" sz="2400" kern="100">
                          <a:latin typeface="標楷體" pitchFamily="65" charset="-120"/>
                          <a:ea typeface="標楷體" pitchFamily="65" charset="-120"/>
                          <a:cs typeface="Times New Roman"/>
                        </a:rPr>
                        <a:t>交割</a:t>
                      </a:r>
                    </a:p>
                  </a:txBody>
                  <a:tcPr marL="68580" marR="68580" marT="0" marB="0" anchor="ctr"/>
                </a:tc>
                <a:tc>
                  <a:txBody>
                    <a:bodyPr/>
                    <a:lstStyle/>
                    <a:p>
                      <a:pPr>
                        <a:spcAft>
                          <a:spcPts val="0"/>
                        </a:spcAft>
                      </a:pPr>
                      <a:r>
                        <a:rPr lang="zh-TW" sz="2400" kern="100" dirty="0">
                          <a:latin typeface="標楷體" pitchFamily="65" charset="-120"/>
                          <a:ea typeface="標楷體" pitchFamily="65" charset="-120"/>
                          <a:cs typeface="Times New Roman"/>
                        </a:rPr>
                        <a:t>投資人得以其交割帳戶或證券商交割專戶分戶帳進行交割。</a:t>
                      </a:r>
                    </a:p>
                  </a:txBody>
                  <a:tcPr marL="68580" marR="68580" marT="0" marB="0" anchor="ctr"/>
                </a:tc>
              </a:tr>
              <a:tr h="1177852">
                <a:tc>
                  <a:txBody>
                    <a:bodyPr/>
                    <a:lstStyle/>
                    <a:p>
                      <a:pPr>
                        <a:spcAft>
                          <a:spcPts val="0"/>
                        </a:spcAft>
                      </a:pPr>
                      <a:r>
                        <a:rPr lang="zh-TW" sz="2400" kern="100">
                          <a:latin typeface="標楷體" pitchFamily="65" charset="-120"/>
                          <a:ea typeface="標楷體" pitchFamily="65" charset="-120"/>
                          <a:cs typeface="Times New Roman"/>
                        </a:rPr>
                        <a:t>管理費</a:t>
                      </a:r>
                    </a:p>
                  </a:txBody>
                  <a:tcPr marL="68580" marR="68580" marT="0" marB="0" anchor="ctr"/>
                </a:tc>
                <a:tc>
                  <a:txBody>
                    <a:bodyPr/>
                    <a:lstStyle/>
                    <a:p>
                      <a:pPr>
                        <a:spcAft>
                          <a:spcPts val="0"/>
                        </a:spcAft>
                      </a:pPr>
                      <a:r>
                        <a:rPr lang="zh-TW" sz="2400" kern="100" dirty="0">
                          <a:latin typeface="標楷體" pitchFamily="65" charset="-120"/>
                          <a:ea typeface="標楷體" pitchFamily="65" charset="-120"/>
                          <a:cs typeface="Times New Roman"/>
                        </a:rPr>
                        <a:t>證券商是否會收取額外的手續費或管理費由各證券商視其業務成本而定，如欲收取手續費之證券商須於投資契約中明定費用。</a:t>
                      </a:r>
                    </a:p>
                  </a:txBody>
                  <a:tcPr marL="68580" marR="68580" marT="0" marB="0" anchor="ctr"/>
                </a:tc>
              </a:tr>
              <a:tr h="844549">
                <a:tc>
                  <a:txBody>
                    <a:bodyPr/>
                    <a:lstStyle/>
                    <a:p>
                      <a:pPr>
                        <a:spcAft>
                          <a:spcPts val="0"/>
                        </a:spcAft>
                      </a:pPr>
                      <a:r>
                        <a:rPr lang="zh-TW" sz="2400" kern="100">
                          <a:latin typeface="標楷體" pitchFamily="65" charset="-120"/>
                          <a:ea typeface="標楷體" pitchFamily="65" charset="-120"/>
                          <a:cs typeface="Times New Roman"/>
                        </a:rPr>
                        <a:t>買進後之賣出</a:t>
                      </a:r>
                    </a:p>
                  </a:txBody>
                  <a:tcPr marL="68580" marR="68580" marT="0" marB="0" anchor="ctr"/>
                </a:tc>
                <a:tc>
                  <a:txBody>
                    <a:bodyPr/>
                    <a:lstStyle/>
                    <a:p>
                      <a:pPr>
                        <a:spcAft>
                          <a:spcPts val="0"/>
                        </a:spcAft>
                      </a:pPr>
                      <a:r>
                        <a:rPr lang="zh-TW" sz="2400" kern="100" dirty="0">
                          <a:latin typeface="標楷體" pitchFamily="65" charset="-120"/>
                          <a:ea typeface="標楷體" pitchFamily="65" charset="-120"/>
                          <a:cs typeface="Times New Roman"/>
                        </a:rPr>
                        <a:t>由投資人帳戶自行賣出，投資人</a:t>
                      </a:r>
                      <a:r>
                        <a:rPr lang="en-US" sz="2400" kern="100" dirty="0">
                          <a:latin typeface="標楷體" pitchFamily="65" charset="-120"/>
                          <a:ea typeface="標楷體" pitchFamily="65" charset="-120"/>
                          <a:cs typeface="Times New Roman"/>
                        </a:rPr>
                        <a:t>T</a:t>
                      </a:r>
                      <a:r>
                        <a:rPr lang="zh-TW" sz="2400" kern="100" dirty="0">
                          <a:latin typeface="標楷體" pitchFamily="65" charset="-120"/>
                          <a:ea typeface="標楷體" pitchFamily="65" charset="-120"/>
                          <a:cs typeface="Times New Roman"/>
                        </a:rPr>
                        <a:t>日買進後，最快可於</a:t>
                      </a:r>
                      <a:r>
                        <a:rPr lang="en-US" sz="2400" kern="100" dirty="0">
                          <a:latin typeface="標楷體" pitchFamily="65" charset="-120"/>
                          <a:ea typeface="標楷體" pitchFamily="65" charset="-120"/>
                          <a:cs typeface="Times New Roman"/>
                        </a:rPr>
                        <a:t>T+1</a:t>
                      </a:r>
                      <a:r>
                        <a:rPr lang="zh-TW" sz="2400" kern="100" dirty="0">
                          <a:latin typeface="標楷體" pitchFamily="65" charset="-120"/>
                          <a:ea typeface="標楷體" pitchFamily="65" charset="-120"/>
                          <a:cs typeface="Times New Roman"/>
                        </a:rPr>
                        <a:t>日賣出。</a:t>
                      </a:r>
                    </a:p>
                  </a:txBody>
                  <a:tcPr marL="68580" marR="68580" marT="0" marB="0" anchor="ctr"/>
                </a:tc>
              </a:tr>
              <a:tr h="844549">
                <a:tc>
                  <a:txBody>
                    <a:bodyPr/>
                    <a:lstStyle/>
                    <a:p>
                      <a:pPr>
                        <a:spcAft>
                          <a:spcPts val="0"/>
                        </a:spcAft>
                      </a:pPr>
                      <a:r>
                        <a:rPr lang="zh-TW" sz="2400" kern="100">
                          <a:latin typeface="標楷體" pitchFamily="65" charset="-120"/>
                          <a:ea typeface="標楷體" pitchFamily="65" charset="-120"/>
                          <a:cs typeface="Times New Roman"/>
                        </a:rPr>
                        <a:t>股東權之行使</a:t>
                      </a:r>
                    </a:p>
                  </a:txBody>
                  <a:tcPr marL="68580" marR="68580" marT="0" marB="0" anchor="ctr"/>
                </a:tc>
                <a:tc>
                  <a:txBody>
                    <a:bodyPr/>
                    <a:lstStyle/>
                    <a:p>
                      <a:pPr>
                        <a:spcAft>
                          <a:spcPts val="0"/>
                        </a:spcAft>
                      </a:pPr>
                      <a:r>
                        <a:rPr lang="zh-TW" sz="2400" kern="100" dirty="0">
                          <a:latin typeface="標楷體" pitchFamily="65" charset="-120"/>
                          <a:ea typeface="標楷體" pitchFamily="65" charset="-120"/>
                          <a:cs typeface="Times New Roman"/>
                        </a:rPr>
                        <a:t>有價證券以投資人名義登載於股東名冊。</a:t>
                      </a:r>
                    </a:p>
                  </a:txBody>
                  <a:tcPr marL="68580" marR="68580" marT="0" marB="0" anchor="ctr"/>
                </a:tc>
              </a:tr>
            </a:tbl>
          </a:graphicData>
        </a:graphic>
      </p:graphicFrame>
      <p:sp>
        <p:nvSpPr>
          <p:cNvPr id="5" name="標題 4"/>
          <p:cNvSpPr>
            <a:spLocks noGrp="1"/>
          </p:cNvSpPr>
          <p:nvPr>
            <p:ph type="title"/>
          </p:nvPr>
        </p:nvSpPr>
        <p:spPr>
          <a:xfrm>
            <a:off x="1187624" y="0"/>
            <a:ext cx="8229600" cy="1143000"/>
          </a:xfrm>
        </p:spPr>
        <p:txBody>
          <a:bodyPr/>
          <a:lstStyle/>
          <a:p>
            <a:pPr algn="l"/>
            <a:r>
              <a:rPr lang="zh-TW" altLang="en-US" sz="3200" b="1" dirty="0" smtClean="0">
                <a:latin typeface="標楷體" pitchFamily="65" charset="-120"/>
                <a:ea typeface="標楷體" pitchFamily="65" charset="-120"/>
              </a:rPr>
              <a:t>四、「</a:t>
            </a:r>
            <a:r>
              <a:rPr lang="zh-TW" altLang="zh-TW" sz="3200" b="1" dirty="0" smtClean="0">
                <a:latin typeface="標楷體" pitchFamily="65" charset="-120"/>
                <a:ea typeface="標楷體" pitchFamily="65" charset="-120"/>
              </a:rPr>
              <a:t>經紀業務</a:t>
            </a:r>
            <a:r>
              <a:rPr lang="zh-TW" altLang="en-US" sz="3200" b="1" dirty="0" smtClean="0">
                <a:latin typeface="標楷體" pitchFamily="65" charset="-120"/>
                <a:ea typeface="標楷體" pitchFamily="65" charset="-120"/>
              </a:rPr>
              <a:t>」交易流程</a:t>
            </a:r>
            <a:r>
              <a:rPr lang="en-US" altLang="zh-TW" sz="3200" b="1" dirty="0" smtClean="0">
                <a:latin typeface="標楷體" pitchFamily="65" charset="-120"/>
                <a:ea typeface="標楷體" pitchFamily="65" charset="-120"/>
              </a:rPr>
              <a:t>(</a:t>
            </a:r>
            <a:r>
              <a:rPr lang="zh-TW" altLang="en-US" sz="3200" b="1" dirty="0" smtClean="0">
                <a:latin typeface="標楷體" pitchFamily="65" charset="-120"/>
                <a:ea typeface="標楷體" pitchFamily="65" charset="-120"/>
              </a:rPr>
              <a:t>續</a:t>
            </a:r>
            <a:r>
              <a:rPr lang="en-US" altLang="zh-TW" sz="3200" b="1" dirty="0" smtClean="0">
                <a:latin typeface="標楷體" pitchFamily="65" charset="-120"/>
                <a:ea typeface="標楷體" pitchFamily="65" charset="-120"/>
              </a:rPr>
              <a:t>)</a:t>
            </a:r>
            <a:endParaRPr lang="zh-TW" altLang="en-US" sz="32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0"/>
            <a:ext cx="8229600" cy="1143000"/>
          </a:xfrm>
        </p:spPr>
        <p:txBody>
          <a:bodyPr/>
          <a:lstStyle/>
          <a:p>
            <a:r>
              <a:rPr lang="zh-TW" altLang="en-US" sz="3200" b="1" dirty="0" smtClean="0">
                <a:latin typeface="標楷體" pitchFamily="65" charset="-120"/>
                <a:ea typeface="標楷體" pitchFamily="65" charset="-120"/>
              </a:rPr>
              <a:t>五、「財富管理業務」交易流程</a:t>
            </a:r>
            <a:endParaRPr lang="zh-TW" altLang="en-US" sz="3200" dirty="0"/>
          </a:p>
        </p:txBody>
      </p:sp>
      <p:graphicFrame>
        <p:nvGraphicFramePr>
          <p:cNvPr id="4" name="內容版面配置區 3"/>
          <p:cNvGraphicFramePr>
            <a:graphicFrameLocks noGrp="1"/>
          </p:cNvGraphicFramePr>
          <p:nvPr>
            <p:ph idx="1"/>
          </p:nvPr>
        </p:nvGraphicFramePr>
        <p:xfrm>
          <a:off x="179512" y="1052736"/>
          <a:ext cx="8784976"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3641</TotalTime>
  <Words>1242</Words>
  <Application>Microsoft Office PowerPoint</Application>
  <PresentationFormat>如螢幕大小 (4:3)</PresentationFormat>
  <Paragraphs>116</Paragraphs>
  <Slides>12</Slides>
  <Notes>0</Notes>
  <HiddenSlides>0</HiddenSlides>
  <MMClips>0</MMClips>
  <ScaleCrop>false</ScaleCrop>
  <HeadingPairs>
    <vt:vector size="4" baseType="variant">
      <vt:variant>
        <vt:lpstr>佈景主題</vt:lpstr>
      </vt:variant>
      <vt:variant>
        <vt:i4>1</vt:i4>
      </vt:variant>
      <vt:variant>
        <vt:lpstr>投影片標題</vt:lpstr>
      </vt:variant>
      <vt:variant>
        <vt:i4>12</vt:i4>
      </vt:variant>
    </vt:vector>
  </HeadingPairs>
  <TitlesOfParts>
    <vt:vector size="13" baseType="lpstr">
      <vt:lpstr>Office 佈景主題</vt:lpstr>
      <vt:lpstr>定期定額投資股票及ETF  (投資人篇)</vt:lpstr>
      <vt:lpstr>簡報大綱</vt:lpstr>
      <vt:lpstr>一、概要說明</vt:lpstr>
      <vt:lpstr>二、投資標的</vt:lpstr>
      <vt:lpstr>三、證券商辦理方式</vt:lpstr>
      <vt:lpstr>四、「經紀業務」交易流程</vt:lpstr>
      <vt:lpstr>四、「經紀業務」交易流程(續)</vt:lpstr>
      <vt:lpstr>四、「經紀業務」交易流程(續)</vt:lpstr>
      <vt:lpstr>五、「財富管理業務」交易流程</vt:lpstr>
      <vt:lpstr>五、「財富管理業務」交易流程(續)</vt:lpstr>
      <vt:lpstr>五、「財富管理業務」交易流程(續)</vt:lpstr>
      <vt:lpstr>投影片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00</cp:lastModifiedBy>
  <cp:revision>452</cp:revision>
  <dcterms:created xsi:type="dcterms:W3CDTF">2013-06-26T09:28:02Z</dcterms:created>
  <dcterms:modified xsi:type="dcterms:W3CDTF">2017-01-26T01:53:18Z</dcterms:modified>
</cp:coreProperties>
</file>