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7" r:id="rId3"/>
    <p:sldId id="315" r:id="rId4"/>
    <p:sldId id="286" r:id="rId5"/>
    <p:sldId id="295" r:id="rId6"/>
    <p:sldId id="302" r:id="rId7"/>
    <p:sldId id="304" r:id="rId8"/>
    <p:sldId id="305" r:id="rId9"/>
    <p:sldId id="308" r:id="rId10"/>
    <p:sldId id="306" r:id="rId11"/>
    <p:sldId id="309" r:id="rId12"/>
    <p:sldId id="310" r:id="rId13"/>
    <p:sldId id="311" r:id="rId14"/>
    <p:sldId id="312" r:id="rId15"/>
    <p:sldId id="313" r:id="rId16"/>
    <p:sldId id="314" r:id="rId17"/>
    <p:sldId id="294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96DE97C-5E7B-467E-9CB5-1ED5C3E0F663}">
          <p14:sldIdLst>
            <p14:sldId id="256"/>
            <p14:sldId id="307"/>
            <p14:sldId id="315"/>
            <p14:sldId id="286"/>
            <p14:sldId id="295"/>
            <p14:sldId id="302"/>
            <p14:sldId id="304"/>
            <p14:sldId id="305"/>
            <p14:sldId id="308"/>
            <p14:sldId id="306"/>
            <p14:sldId id="309"/>
            <p14:sldId id="310"/>
            <p14:sldId id="311"/>
            <p14:sldId id="312"/>
            <p14:sldId id="313"/>
            <p14:sldId id="314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47" autoAdjust="0"/>
  </p:normalViewPr>
  <p:slideViewPr>
    <p:cSldViewPr>
      <p:cViewPr varScale="1">
        <p:scale>
          <a:sx n="71" d="100"/>
          <a:sy n="71" d="100"/>
        </p:scale>
        <p:origin x="178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7D342-FB87-4EB6-9A98-D63B4F73342A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CBDFA908-7C9E-4841-971A-7D78031116F0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修改內容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46B7771-00D0-482B-9C29-338C1BD60671}" type="parTrans" cxnId="{46A679E3-55FA-43F6-A473-9E842DD39A7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7E15EA1-733A-4FBA-9B53-64BADB114BFC}" type="sibTrans" cxnId="{46A679E3-55FA-43F6-A473-9E842DD39A7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3A70AF2-D7FC-4D18-A927-BCA6F4585BBE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新種委託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76B459B-E0C8-41D0-9CAD-5F61575F2E2E}" type="parTrans" cxnId="{B6351037-544C-4ACC-859F-818A58052F8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333CFDF-0F69-4A75-89F4-5D25B12551DD}" type="sibTrans" cxnId="{B6351037-544C-4ACC-859F-818A58052F8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2569222-5D57-4BA0-8C63-C90BE3386928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訊息格式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6D1D198-5F02-4996-9CC6-4C1550ADBE7F}" type="parTrans" cxnId="{CC4F6A66-888E-4DDA-82FA-CC2D1BD2CF5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141F873-3277-455F-8216-2B55AF2DA95D}" type="sibTrans" cxnId="{CC4F6A66-888E-4DDA-82FA-CC2D1BD2CF5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58455BE-D059-4E46-8AD6-953D1E670C71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交易委託狀況代碼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9FE16AD-B172-46A3-80E5-D0875AD6AEB0}" type="parTrans" cxnId="{92D0B286-FA90-4E4E-99E7-CB6BD6E5AD1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9ADFB13-820F-4BD6-A7BF-BF9FB61FA2A0}" type="sibTrans" cxnId="{92D0B286-FA90-4E4E-99E7-CB6BD6E5AD1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C5ED068-5CA0-4D4E-929B-4EF64C36F78A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委託範例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8FD537B-FAB2-4400-AF21-169A7E9C3EFB}" type="parTrans" cxnId="{C1C0F395-17C6-45B9-A724-491463F9921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516F6D6-8F0D-4141-9990-485D6F7C49BC}" type="sibTrans" cxnId="{C1C0F395-17C6-45B9-A724-491463F9921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7512280-0C79-4A09-9198-2C1DEC9B78D1}">
      <dgm:prSet/>
      <dgm:spPr/>
      <dgm:t>
        <a:bodyPr/>
        <a:lstStyle/>
        <a:p>
          <a:pPr rtl="0"/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DBD7568-B343-4DA5-951C-E1BBD083080D}" type="parTrans" cxnId="{A1A1BD4A-6173-42A6-AC20-9C2BD3BBB7A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28C43DC-DEFE-468D-9623-905127235090}" type="sibTrans" cxnId="{A1A1BD4A-6173-42A6-AC20-9C2BD3BBB7A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2957E9-A0CB-465B-AFB3-72FBEC717D15}">
      <dgm:prSet/>
      <dgm:spPr/>
      <dgm:t>
        <a:bodyPr/>
        <a:lstStyle/>
        <a:p>
          <a:pPr rtl="0"/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74090BE-8166-46AD-A22C-532ACE72B393}" type="parTrans" cxnId="{F7109CF5-0113-488C-9DCB-9C95C355DFBC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CE77622-68B3-4FFE-BBDE-CB61E1EE607E}" type="sibTrans" cxnId="{F7109CF5-0113-488C-9DCB-9C95C355DFBC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29DE197-30DE-4CAD-8DE1-F2763A5BAED8}">
      <dgm:prSet/>
      <dgm:spPr/>
      <dgm:t>
        <a:bodyPr/>
        <a:lstStyle/>
        <a:p>
          <a:pPr rtl="0"/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FD615F8-57CA-4DD5-8C5C-5170A7C13010}" type="parTrans" cxnId="{0066D31F-2CF3-4395-944F-9694C0671DF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0622E3B-3BAF-4ADB-8570-A7F27FE41CCC}" type="sibTrans" cxnId="{0066D31F-2CF3-4395-944F-9694C0671DF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B57137E-30F7-4537-A72C-3D7BA11C8EF5}">
      <dgm:prSet/>
      <dgm:spPr/>
      <dgm:t>
        <a:bodyPr/>
        <a:lstStyle/>
        <a:p>
          <a:pPr rtl="0"/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FD9238E-5C03-4688-A415-78DCE908F9E1}" type="parTrans" cxnId="{DB52339C-23B2-4B64-B704-D9536D6CC014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42A1033-6325-4897-A631-12F11BBBB157}" type="sibTrans" cxnId="{DB52339C-23B2-4B64-B704-D9536D6CC014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87C6868-95A2-44E3-88CB-86D7A3F58B26}">
      <dgm:prSet/>
      <dgm:spPr/>
      <dgm:t>
        <a:bodyPr/>
        <a:lstStyle/>
        <a:p>
          <a:pPr rtl="0"/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7D60220-E82A-42C7-8918-A56AE4CCBA0C}" type="parTrans" cxnId="{D2EA1C12-F752-4F26-88B8-874947BF3B88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3847E1E-776C-4905-911B-D3E18EF122F6}" type="sibTrans" cxnId="{D2EA1C12-F752-4F26-88B8-874947BF3B88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3DDCC90-2856-499E-972F-9995976146AD}">
      <dgm:prSet/>
      <dgm:spPr/>
      <dgm:t>
        <a:bodyPr/>
        <a:lstStyle/>
        <a:p>
          <a:pPr rtl="0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作業時程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67302C5-E381-4CEF-BBEA-3F8D1CF054FE}" type="parTrans" cxnId="{149BEC41-97CC-4F02-9BBF-EE4CF7F4425A}">
      <dgm:prSet/>
      <dgm:spPr/>
      <dgm:t>
        <a:bodyPr/>
        <a:lstStyle/>
        <a:p>
          <a:endParaRPr lang="zh-TW" altLang="en-US"/>
        </a:p>
      </dgm:t>
    </dgm:pt>
    <dgm:pt modelId="{D2ABF0AA-B75B-4203-9DE0-697272A1B122}" type="sibTrans" cxnId="{149BEC41-97CC-4F02-9BBF-EE4CF7F4425A}">
      <dgm:prSet/>
      <dgm:spPr/>
      <dgm:t>
        <a:bodyPr/>
        <a:lstStyle/>
        <a:p>
          <a:endParaRPr lang="zh-TW" altLang="en-US"/>
        </a:p>
      </dgm:t>
    </dgm:pt>
    <dgm:pt modelId="{A314C67C-9B58-41D2-BE53-8142CDDA33A4}">
      <dgm:prSet/>
      <dgm:spPr/>
      <dgm:t>
        <a:bodyPr/>
        <a:lstStyle/>
        <a:p>
          <a:pPr rtl="0"/>
          <a:endParaRPr lang="zh-TW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6321DB-423B-4D8B-AB6D-6522FBB9AE44}" type="parTrans" cxnId="{C79C3391-B4CE-450E-862D-A31E228F7641}">
      <dgm:prSet/>
      <dgm:spPr/>
      <dgm:t>
        <a:bodyPr/>
        <a:lstStyle/>
        <a:p>
          <a:endParaRPr lang="zh-TW" altLang="en-US"/>
        </a:p>
      </dgm:t>
    </dgm:pt>
    <dgm:pt modelId="{4C3DAA26-51B8-49AC-A595-93CCD6F1639D}" type="sibTrans" cxnId="{C79C3391-B4CE-450E-862D-A31E228F7641}">
      <dgm:prSet/>
      <dgm:spPr/>
      <dgm:t>
        <a:bodyPr/>
        <a:lstStyle/>
        <a:p>
          <a:endParaRPr lang="zh-TW" altLang="en-US"/>
        </a:p>
      </dgm:t>
    </dgm:pt>
    <dgm:pt modelId="{9FB3ECA2-F3E7-4A08-BAF1-04588C7F48F7}" type="pres">
      <dgm:prSet presAssocID="{D227D342-FB87-4EB6-9A98-D63B4F7334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DD1DA99-5E8E-4200-8B94-D7BE2B66460D}" type="pres">
      <dgm:prSet presAssocID="{A314C67C-9B58-41D2-BE53-8142CDDA33A4}" presName="composite" presStyleCnt="0"/>
      <dgm:spPr/>
    </dgm:pt>
    <dgm:pt modelId="{D316BDF7-BED2-44C2-8A0A-1A7A73C57953}" type="pres">
      <dgm:prSet presAssocID="{A314C67C-9B58-41D2-BE53-8142CDDA33A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893788-42A1-459B-AB62-1E015669B0C5}" type="pres">
      <dgm:prSet presAssocID="{A314C67C-9B58-41D2-BE53-8142CDDA33A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DE07FF-8781-4E14-8810-FFA77AF27640}" type="pres">
      <dgm:prSet presAssocID="{4C3DAA26-51B8-49AC-A595-93CCD6F1639D}" presName="sp" presStyleCnt="0"/>
      <dgm:spPr/>
    </dgm:pt>
    <dgm:pt modelId="{DD425658-D3A7-4CCB-B070-8D370B10DDDF}" type="pres">
      <dgm:prSet presAssocID="{17512280-0C79-4A09-9198-2C1DEC9B78D1}" presName="composite" presStyleCnt="0"/>
      <dgm:spPr/>
    </dgm:pt>
    <dgm:pt modelId="{E40928EB-00C8-4D11-B724-DF41E3F7411E}" type="pres">
      <dgm:prSet presAssocID="{17512280-0C79-4A09-9198-2C1DEC9B78D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B97FAC-3EE2-45D5-9345-4F89F1B0D14D}" type="pres">
      <dgm:prSet presAssocID="{17512280-0C79-4A09-9198-2C1DEC9B78D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4550AB-30BE-47C5-971B-695503C7DDDA}" type="pres">
      <dgm:prSet presAssocID="{F28C43DC-DEFE-468D-9623-905127235090}" presName="sp" presStyleCnt="0"/>
      <dgm:spPr/>
    </dgm:pt>
    <dgm:pt modelId="{9D4A9D44-0C11-4E27-9020-FDB01E6CFCFF}" type="pres">
      <dgm:prSet presAssocID="{2A2957E9-A0CB-465B-AFB3-72FBEC717D15}" presName="composite" presStyleCnt="0"/>
      <dgm:spPr/>
    </dgm:pt>
    <dgm:pt modelId="{1DED44E6-A138-4B12-ADBE-9C6748D09C8D}" type="pres">
      <dgm:prSet presAssocID="{2A2957E9-A0CB-465B-AFB3-72FBEC717D1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1E0760-0A4C-4E87-92E4-1AE228B9DF35}" type="pres">
      <dgm:prSet presAssocID="{2A2957E9-A0CB-465B-AFB3-72FBEC717D1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CD6C9A-D3DD-4060-A6A8-6D801693E92B}" type="pres">
      <dgm:prSet presAssocID="{8CE77622-68B3-4FFE-BBDE-CB61E1EE607E}" presName="sp" presStyleCnt="0"/>
      <dgm:spPr/>
    </dgm:pt>
    <dgm:pt modelId="{B35D086E-7242-407B-8D22-51ADBC3DDB3C}" type="pres">
      <dgm:prSet presAssocID="{E29DE197-30DE-4CAD-8DE1-F2763A5BAED8}" presName="composite" presStyleCnt="0"/>
      <dgm:spPr/>
    </dgm:pt>
    <dgm:pt modelId="{C554FEB2-28FD-41F7-86EE-9A0F73B8CA5E}" type="pres">
      <dgm:prSet presAssocID="{E29DE197-30DE-4CAD-8DE1-F2763A5BAED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3B2924-38F8-4F9B-AAA4-54EB490EDBF8}" type="pres">
      <dgm:prSet presAssocID="{E29DE197-30DE-4CAD-8DE1-F2763A5BAED8}" presName="descendantText" presStyleLbl="alignAcc1" presStyleIdx="3" presStyleCnt="6" custLinFactNeighborX="11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B8EF92-A9CC-4641-8890-7E661253739B}" type="pres">
      <dgm:prSet presAssocID="{D0622E3B-3BAF-4ADB-8570-A7F27FE41CCC}" presName="sp" presStyleCnt="0"/>
      <dgm:spPr/>
    </dgm:pt>
    <dgm:pt modelId="{D43D30EC-3AFE-4B5C-8562-F8615B2C243C}" type="pres">
      <dgm:prSet presAssocID="{9B57137E-30F7-4537-A72C-3D7BA11C8EF5}" presName="composite" presStyleCnt="0"/>
      <dgm:spPr/>
    </dgm:pt>
    <dgm:pt modelId="{0B583D6E-25CC-497A-ADA4-898F0340DB49}" type="pres">
      <dgm:prSet presAssocID="{9B57137E-30F7-4537-A72C-3D7BA11C8EF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0DEB9F-5273-484D-9C58-C6F3FD7B005D}" type="pres">
      <dgm:prSet presAssocID="{9B57137E-30F7-4537-A72C-3D7BA11C8EF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04159B-4309-4F4F-ACC2-D97A2B7A22E8}" type="pres">
      <dgm:prSet presAssocID="{342A1033-6325-4897-A631-12F11BBBB157}" presName="sp" presStyleCnt="0"/>
      <dgm:spPr/>
    </dgm:pt>
    <dgm:pt modelId="{07DD2E8C-BF02-442E-8CE5-8D9B097D1EA8}" type="pres">
      <dgm:prSet presAssocID="{087C6868-95A2-44E3-88CB-86D7A3F58B26}" presName="composite" presStyleCnt="0"/>
      <dgm:spPr/>
    </dgm:pt>
    <dgm:pt modelId="{2FFC527F-F462-4A78-A1BC-9085BE7ECC54}" type="pres">
      <dgm:prSet presAssocID="{087C6868-95A2-44E3-88CB-86D7A3F58B2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DCE84A-8663-4CDD-BBF1-9B528C4E77E5}" type="pres">
      <dgm:prSet presAssocID="{087C6868-95A2-44E3-88CB-86D7A3F58B2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F332243-A064-4D52-A2ED-1177E0CF08EB}" type="presOf" srcId="{2A2957E9-A0CB-465B-AFB3-72FBEC717D15}" destId="{1DED44E6-A138-4B12-ADBE-9C6748D09C8D}" srcOrd="0" destOrd="0" presId="urn:microsoft.com/office/officeart/2005/8/layout/chevron2"/>
    <dgm:cxn modelId="{C1C0F395-17C6-45B9-A724-491463F99210}" srcId="{087C6868-95A2-44E3-88CB-86D7A3F58B26}" destId="{DC5ED068-5CA0-4D4E-929B-4EF64C36F78A}" srcOrd="0" destOrd="0" parTransId="{48FD537B-FAB2-4400-AF21-169A7E9C3EFB}" sibTransId="{2516F6D6-8F0D-4141-9990-485D6F7C49BC}"/>
    <dgm:cxn modelId="{F55E0EAF-128E-4FBB-B161-7DD0FC14A616}" type="presOf" srcId="{F2569222-5D57-4BA0-8C63-C90BE3386928}" destId="{0A3B2924-38F8-4F9B-AAA4-54EB490EDBF8}" srcOrd="0" destOrd="0" presId="urn:microsoft.com/office/officeart/2005/8/layout/chevron2"/>
    <dgm:cxn modelId="{E6C4EF53-5DB9-4561-B5DC-FE6544DE7A97}" type="presOf" srcId="{E29DE197-30DE-4CAD-8DE1-F2763A5BAED8}" destId="{C554FEB2-28FD-41F7-86EE-9A0F73B8CA5E}" srcOrd="0" destOrd="0" presId="urn:microsoft.com/office/officeart/2005/8/layout/chevron2"/>
    <dgm:cxn modelId="{4F2DC2E0-C5FB-4B1A-8984-2C18948113C1}" type="presOf" srcId="{DC5ED068-5CA0-4D4E-929B-4EF64C36F78A}" destId="{02DCE84A-8663-4CDD-BBF1-9B528C4E77E5}" srcOrd="0" destOrd="0" presId="urn:microsoft.com/office/officeart/2005/8/layout/chevron2"/>
    <dgm:cxn modelId="{C79C3391-B4CE-450E-862D-A31E228F7641}" srcId="{D227D342-FB87-4EB6-9A98-D63B4F73342A}" destId="{A314C67C-9B58-41D2-BE53-8142CDDA33A4}" srcOrd="0" destOrd="0" parTransId="{A26321DB-423B-4D8B-AB6D-6522FBB9AE44}" sibTransId="{4C3DAA26-51B8-49AC-A595-93CCD6F1639D}"/>
    <dgm:cxn modelId="{1309F4F7-CCDA-454B-A8DA-C85CC8F76CE2}" type="presOf" srcId="{73DDCC90-2856-499E-972F-9995976146AD}" destId="{DE893788-42A1-459B-AB62-1E015669B0C5}" srcOrd="0" destOrd="0" presId="urn:microsoft.com/office/officeart/2005/8/layout/chevron2"/>
    <dgm:cxn modelId="{6C89BC5F-1FBA-4DCF-948D-06CCA0861426}" type="presOf" srcId="{CBDFA908-7C9E-4841-971A-7D78031116F0}" destId="{C6B97FAC-3EE2-45D5-9345-4F89F1B0D14D}" srcOrd="0" destOrd="0" presId="urn:microsoft.com/office/officeart/2005/8/layout/chevron2"/>
    <dgm:cxn modelId="{2275D147-892A-43E3-B17C-2839F331D1B4}" type="presOf" srcId="{058455BE-D059-4E46-8AD6-953D1E670C71}" destId="{A40DEB9F-5273-484D-9C58-C6F3FD7B005D}" srcOrd="0" destOrd="0" presId="urn:microsoft.com/office/officeart/2005/8/layout/chevron2"/>
    <dgm:cxn modelId="{723BD535-CC51-47B7-88C4-7DAE6B24FCA4}" type="presOf" srcId="{9B57137E-30F7-4537-A72C-3D7BA11C8EF5}" destId="{0B583D6E-25CC-497A-ADA4-898F0340DB49}" srcOrd="0" destOrd="0" presId="urn:microsoft.com/office/officeart/2005/8/layout/chevron2"/>
    <dgm:cxn modelId="{B6351037-544C-4ACC-859F-818A58052F8E}" srcId="{2A2957E9-A0CB-465B-AFB3-72FBEC717D15}" destId="{E3A70AF2-D7FC-4D18-A927-BCA6F4585BBE}" srcOrd="0" destOrd="0" parTransId="{576B459B-E0C8-41D0-9CAD-5F61575F2E2E}" sibTransId="{F333CFDF-0F69-4A75-89F4-5D25B12551DD}"/>
    <dgm:cxn modelId="{F7109CF5-0113-488C-9DCB-9C95C355DFBC}" srcId="{D227D342-FB87-4EB6-9A98-D63B4F73342A}" destId="{2A2957E9-A0CB-465B-AFB3-72FBEC717D15}" srcOrd="2" destOrd="0" parTransId="{074090BE-8166-46AD-A22C-532ACE72B393}" sibTransId="{8CE77622-68B3-4FFE-BBDE-CB61E1EE607E}"/>
    <dgm:cxn modelId="{DB52339C-23B2-4B64-B704-D9536D6CC014}" srcId="{D227D342-FB87-4EB6-9A98-D63B4F73342A}" destId="{9B57137E-30F7-4537-A72C-3D7BA11C8EF5}" srcOrd="4" destOrd="0" parTransId="{EFD9238E-5C03-4688-A415-78DCE908F9E1}" sibTransId="{342A1033-6325-4897-A631-12F11BBBB157}"/>
    <dgm:cxn modelId="{9F4AA642-D570-4641-BE4D-7ED4D8580B91}" type="presOf" srcId="{17512280-0C79-4A09-9198-2C1DEC9B78D1}" destId="{E40928EB-00C8-4D11-B724-DF41E3F7411E}" srcOrd="0" destOrd="0" presId="urn:microsoft.com/office/officeart/2005/8/layout/chevron2"/>
    <dgm:cxn modelId="{0066D31F-2CF3-4395-944F-9694C0671DFB}" srcId="{D227D342-FB87-4EB6-9A98-D63B4F73342A}" destId="{E29DE197-30DE-4CAD-8DE1-F2763A5BAED8}" srcOrd="3" destOrd="0" parTransId="{8FD615F8-57CA-4DD5-8C5C-5170A7C13010}" sibTransId="{D0622E3B-3BAF-4ADB-8570-A7F27FE41CCC}"/>
    <dgm:cxn modelId="{CC4F6A66-888E-4DDA-82FA-CC2D1BD2CF59}" srcId="{E29DE197-30DE-4CAD-8DE1-F2763A5BAED8}" destId="{F2569222-5D57-4BA0-8C63-C90BE3386928}" srcOrd="0" destOrd="0" parTransId="{36D1D198-5F02-4996-9CC6-4C1550ADBE7F}" sibTransId="{8141F873-3277-455F-8216-2B55AF2DA95D}"/>
    <dgm:cxn modelId="{D2EA1C12-F752-4F26-88B8-874947BF3B88}" srcId="{D227D342-FB87-4EB6-9A98-D63B4F73342A}" destId="{087C6868-95A2-44E3-88CB-86D7A3F58B26}" srcOrd="5" destOrd="0" parTransId="{B7D60220-E82A-42C7-8918-A56AE4CCBA0C}" sibTransId="{A3847E1E-776C-4905-911B-D3E18EF122F6}"/>
    <dgm:cxn modelId="{46A679E3-55FA-43F6-A473-9E842DD39A75}" srcId="{17512280-0C79-4A09-9198-2C1DEC9B78D1}" destId="{CBDFA908-7C9E-4841-971A-7D78031116F0}" srcOrd="0" destOrd="0" parTransId="{446B7771-00D0-482B-9C29-338C1BD60671}" sibTransId="{47E15EA1-733A-4FBA-9B53-64BADB114BFC}"/>
    <dgm:cxn modelId="{724DDB31-43F5-4C36-AA80-FF0CB432C6ED}" type="presOf" srcId="{087C6868-95A2-44E3-88CB-86D7A3F58B26}" destId="{2FFC527F-F462-4A78-A1BC-9085BE7ECC54}" srcOrd="0" destOrd="0" presId="urn:microsoft.com/office/officeart/2005/8/layout/chevron2"/>
    <dgm:cxn modelId="{C922B377-C15F-4B65-961C-7BFC015211E2}" type="presOf" srcId="{D227D342-FB87-4EB6-9A98-D63B4F73342A}" destId="{9FB3ECA2-F3E7-4A08-BAF1-04588C7F48F7}" srcOrd="0" destOrd="0" presId="urn:microsoft.com/office/officeart/2005/8/layout/chevron2"/>
    <dgm:cxn modelId="{149BEC41-97CC-4F02-9BBF-EE4CF7F4425A}" srcId="{A314C67C-9B58-41D2-BE53-8142CDDA33A4}" destId="{73DDCC90-2856-499E-972F-9995976146AD}" srcOrd="0" destOrd="0" parTransId="{267302C5-E381-4CEF-BBEA-3F8D1CF054FE}" sibTransId="{D2ABF0AA-B75B-4203-9DE0-697272A1B122}"/>
    <dgm:cxn modelId="{92D0B286-FA90-4E4E-99E7-CB6BD6E5AD1E}" srcId="{9B57137E-30F7-4537-A72C-3D7BA11C8EF5}" destId="{058455BE-D059-4E46-8AD6-953D1E670C71}" srcOrd="0" destOrd="0" parTransId="{19FE16AD-B172-46A3-80E5-D0875AD6AEB0}" sibTransId="{E9ADFB13-820F-4BD6-A7BF-BF9FB61FA2A0}"/>
    <dgm:cxn modelId="{A1A1BD4A-6173-42A6-AC20-9C2BD3BBB7A1}" srcId="{D227D342-FB87-4EB6-9A98-D63B4F73342A}" destId="{17512280-0C79-4A09-9198-2C1DEC9B78D1}" srcOrd="1" destOrd="0" parTransId="{BDBD7568-B343-4DA5-951C-E1BBD083080D}" sibTransId="{F28C43DC-DEFE-468D-9623-905127235090}"/>
    <dgm:cxn modelId="{3D214D05-E8E0-429E-A741-942D3A0B107D}" type="presOf" srcId="{E3A70AF2-D7FC-4D18-A927-BCA6F4585BBE}" destId="{951E0760-0A4C-4E87-92E4-1AE228B9DF35}" srcOrd="0" destOrd="0" presId="urn:microsoft.com/office/officeart/2005/8/layout/chevron2"/>
    <dgm:cxn modelId="{71C85CF9-91FE-4918-8D4B-E226EBC92E72}" type="presOf" srcId="{A314C67C-9B58-41D2-BE53-8142CDDA33A4}" destId="{D316BDF7-BED2-44C2-8A0A-1A7A73C57953}" srcOrd="0" destOrd="0" presId="urn:microsoft.com/office/officeart/2005/8/layout/chevron2"/>
    <dgm:cxn modelId="{F0E98A04-9ED2-471A-8CFA-0BC28C52170F}" type="presParOf" srcId="{9FB3ECA2-F3E7-4A08-BAF1-04588C7F48F7}" destId="{DDD1DA99-5E8E-4200-8B94-D7BE2B66460D}" srcOrd="0" destOrd="0" presId="urn:microsoft.com/office/officeart/2005/8/layout/chevron2"/>
    <dgm:cxn modelId="{86E12165-D714-4CE4-AFA8-F3299F72F08C}" type="presParOf" srcId="{DDD1DA99-5E8E-4200-8B94-D7BE2B66460D}" destId="{D316BDF7-BED2-44C2-8A0A-1A7A73C57953}" srcOrd="0" destOrd="0" presId="urn:microsoft.com/office/officeart/2005/8/layout/chevron2"/>
    <dgm:cxn modelId="{FD930B38-E4C9-420E-8A1E-1C6DC698CBFC}" type="presParOf" srcId="{DDD1DA99-5E8E-4200-8B94-D7BE2B66460D}" destId="{DE893788-42A1-459B-AB62-1E015669B0C5}" srcOrd="1" destOrd="0" presId="urn:microsoft.com/office/officeart/2005/8/layout/chevron2"/>
    <dgm:cxn modelId="{07FC924D-AFA0-4F85-A84C-E236F8C48D70}" type="presParOf" srcId="{9FB3ECA2-F3E7-4A08-BAF1-04588C7F48F7}" destId="{B0DE07FF-8781-4E14-8810-FFA77AF27640}" srcOrd="1" destOrd="0" presId="urn:microsoft.com/office/officeart/2005/8/layout/chevron2"/>
    <dgm:cxn modelId="{40CE27C8-9A23-4B89-BAA8-F97A822ECAFA}" type="presParOf" srcId="{9FB3ECA2-F3E7-4A08-BAF1-04588C7F48F7}" destId="{DD425658-D3A7-4CCB-B070-8D370B10DDDF}" srcOrd="2" destOrd="0" presId="urn:microsoft.com/office/officeart/2005/8/layout/chevron2"/>
    <dgm:cxn modelId="{BC8D855F-0D58-4CD9-930B-4E5D811F63DE}" type="presParOf" srcId="{DD425658-D3A7-4CCB-B070-8D370B10DDDF}" destId="{E40928EB-00C8-4D11-B724-DF41E3F7411E}" srcOrd="0" destOrd="0" presId="urn:microsoft.com/office/officeart/2005/8/layout/chevron2"/>
    <dgm:cxn modelId="{B688BB8D-F777-4168-AF89-CF9F2E9F5B6D}" type="presParOf" srcId="{DD425658-D3A7-4CCB-B070-8D370B10DDDF}" destId="{C6B97FAC-3EE2-45D5-9345-4F89F1B0D14D}" srcOrd="1" destOrd="0" presId="urn:microsoft.com/office/officeart/2005/8/layout/chevron2"/>
    <dgm:cxn modelId="{EDDB5718-2306-48B6-A782-CB2F780615C7}" type="presParOf" srcId="{9FB3ECA2-F3E7-4A08-BAF1-04588C7F48F7}" destId="{074550AB-30BE-47C5-971B-695503C7DDDA}" srcOrd="3" destOrd="0" presId="urn:microsoft.com/office/officeart/2005/8/layout/chevron2"/>
    <dgm:cxn modelId="{F6852223-C308-4769-A3D6-C990A727B7A5}" type="presParOf" srcId="{9FB3ECA2-F3E7-4A08-BAF1-04588C7F48F7}" destId="{9D4A9D44-0C11-4E27-9020-FDB01E6CFCFF}" srcOrd="4" destOrd="0" presId="urn:microsoft.com/office/officeart/2005/8/layout/chevron2"/>
    <dgm:cxn modelId="{F299858D-806E-46A1-ACAF-53ECA04388B0}" type="presParOf" srcId="{9D4A9D44-0C11-4E27-9020-FDB01E6CFCFF}" destId="{1DED44E6-A138-4B12-ADBE-9C6748D09C8D}" srcOrd="0" destOrd="0" presId="urn:microsoft.com/office/officeart/2005/8/layout/chevron2"/>
    <dgm:cxn modelId="{A308ED22-4013-428C-8F0F-1E3803402230}" type="presParOf" srcId="{9D4A9D44-0C11-4E27-9020-FDB01E6CFCFF}" destId="{951E0760-0A4C-4E87-92E4-1AE228B9DF35}" srcOrd="1" destOrd="0" presId="urn:microsoft.com/office/officeart/2005/8/layout/chevron2"/>
    <dgm:cxn modelId="{E7634C77-01F9-486F-BCDF-F8D524BC0CEC}" type="presParOf" srcId="{9FB3ECA2-F3E7-4A08-BAF1-04588C7F48F7}" destId="{66CD6C9A-D3DD-4060-A6A8-6D801693E92B}" srcOrd="5" destOrd="0" presId="urn:microsoft.com/office/officeart/2005/8/layout/chevron2"/>
    <dgm:cxn modelId="{15891391-6C2D-4F2C-B025-10198F091EB8}" type="presParOf" srcId="{9FB3ECA2-F3E7-4A08-BAF1-04588C7F48F7}" destId="{B35D086E-7242-407B-8D22-51ADBC3DDB3C}" srcOrd="6" destOrd="0" presId="urn:microsoft.com/office/officeart/2005/8/layout/chevron2"/>
    <dgm:cxn modelId="{BAE0F882-E771-4618-A0BF-B2A6EC11DF35}" type="presParOf" srcId="{B35D086E-7242-407B-8D22-51ADBC3DDB3C}" destId="{C554FEB2-28FD-41F7-86EE-9A0F73B8CA5E}" srcOrd="0" destOrd="0" presId="urn:microsoft.com/office/officeart/2005/8/layout/chevron2"/>
    <dgm:cxn modelId="{4C7B94BE-AAC9-4891-9453-21A420DC4719}" type="presParOf" srcId="{B35D086E-7242-407B-8D22-51ADBC3DDB3C}" destId="{0A3B2924-38F8-4F9B-AAA4-54EB490EDBF8}" srcOrd="1" destOrd="0" presId="urn:microsoft.com/office/officeart/2005/8/layout/chevron2"/>
    <dgm:cxn modelId="{13AC1EDA-E688-441E-8AE1-0BAF24AAD524}" type="presParOf" srcId="{9FB3ECA2-F3E7-4A08-BAF1-04588C7F48F7}" destId="{79B8EF92-A9CC-4641-8890-7E661253739B}" srcOrd="7" destOrd="0" presId="urn:microsoft.com/office/officeart/2005/8/layout/chevron2"/>
    <dgm:cxn modelId="{FA755D22-3A3C-4464-8A64-E992854D9DEA}" type="presParOf" srcId="{9FB3ECA2-F3E7-4A08-BAF1-04588C7F48F7}" destId="{D43D30EC-3AFE-4B5C-8562-F8615B2C243C}" srcOrd="8" destOrd="0" presId="urn:microsoft.com/office/officeart/2005/8/layout/chevron2"/>
    <dgm:cxn modelId="{336D5D63-D50A-43D0-A17C-180EAE9B8EC9}" type="presParOf" srcId="{D43D30EC-3AFE-4B5C-8562-F8615B2C243C}" destId="{0B583D6E-25CC-497A-ADA4-898F0340DB49}" srcOrd="0" destOrd="0" presId="urn:microsoft.com/office/officeart/2005/8/layout/chevron2"/>
    <dgm:cxn modelId="{58F0644C-40B3-474C-A9B4-75CAC75AB82D}" type="presParOf" srcId="{D43D30EC-3AFE-4B5C-8562-F8615B2C243C}" destId="{A40DEB9F-5273-484D-9C58-C6F3FD7B005D}" srcOrd="1" destOrd="0" presId="urn:microsoft.com/office/officeart/2005/8/layout/chevron2"/>
    <dgm:cxn modelId="{3C924038-664F-4A78-9023-1FB8991FAB9D}" type="presParOf" srcId="{9FB3ECA2-F3E7-4A08-BAF1-04588C7F48F7}" destId="{2204159B-4309-4F4F-ACC2-D97A2B7A22E8}" srcOrd="9" destOrd="0" presId="urn:microsoft.com/office/officeart/2005/8/layout/chevron2"/>
    <dgm:cxn modelId="{56B10592-E4FA-45CB-9813-E0869EA4C2B7}" type="presParOf" srcId="{9FB3ECA2-F3E7-4A08-BAF1-04588C7F48F7}" destId="{07DD2E8C-BF02-442E-8CE5-8D9B097D1EA8}" srcOrd="10" destOrd="0" presId="urn:microsoft.com/office/officeart/2005/8/layout/chevron2"/>
    <dgm:cxn modelId="{834B70A4-6BD5-4437-8C39-53E28A9D67B5}" type="presParOf" srcId="{07DD2E8C-BF02-442E-8CE5-8D9B097D1EA8}" destId="{2FFC527F-F462-4A78-A1BC-9085BE7ECC54}" srcOrd="0" destOrd="0" presId="urn:microsoft.com/office/officeart/2005/8/layout/chevron2"/>
    <dgm:cxn modelId="{55409E93-34A4-4A76-8DD1-7C7071103554}" type="presParOf" srcId="{07DD2E8C-BF02-442E-8CE5-8D9B097D1EA8}" destId="{02DCE84A-8663-4CDD-BBF1-9B528C4E77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F768D7-2C1E-450A-A30B-F379F5158FD0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9E7216D-661B-4DDA-B0F4-64EAD59D6A0E}">
      <dgm:prSet phldrT="[文字]"/>
      <dgm:spPr/>
      <dgm:t>
        <a:bodyPr/>
        <a:lstStyle/>
        <a:p>
          <a:r>
            <a:rPr lang="en-US" altLang="zh-TW" dirty="0" smtClean="0"/>
            <a:t>13:30</a:t>
          </a:r>
          <a:endParaRPr lang="zh-TW" altLang="en-US" dirty="0"/>
        </a:p>
      </dgm:t>
    </dgm:pt>
    <dgm:pt modelId="{390D21B5-9D80-4A74-AD1B-9D3FAEB7D549}" type="parTrans" cxnId="{B8F988E7-F70E-4443-825D-76160E425EB3}">
      <dgm:prSet/>
      <dgm:spPr/>
      <dgm:t>
        <a:bodyPr/>
        <a:lstStyle/>
        <a:p>
          <a:endParaRPr lang="zh-TW" altLang="en-US"/>
        </a:p>
      </dgm:t>
    </dgm:pt>
    <dgm:pt modelId="{E05FA222-B641-426B-9C11-72B9D3B465B8}" type="sibTrans" cxnId="{B8F988E7-F70E-4443-825D-76160E425EB3}">
      <dgm:prSet/>
      <dgm:spPr/>
      <dgm:t>
        <a:bodyPr/>
        <a:lstStyle/>
        <a:p>
          <a:endParaRPr lang="zh-TW" altLang="en-US"/>
        </a:p>
      </dgm:t>
    </dgm:pt>
    <dgm:pt modelId="{ACCBE23E-AD88-4CAA-A8E6-CF08BC9C92A9}">
      <dgm:prSet phldrT="[文字]"/>
      <dgm:spPr/>
      <dgm:t>
        <a:bodyPr/>
        <a:lstStyle/>
        <a:p>
          <a:pPr algn="just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傳送交易相關檔案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(T30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等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68FDA8B-6495-4018-9713-90372485F8D9}" type="parTrans" cxnId="{2C1CC387-D09A-49C5-82FA-88F5475AD176}">
      <dgm:prSet/>
      <dgm:spPr/>
      <dgm:t>
        <a:bodyPr/>
        <a:lstStyle/>
        <a:p>
          <a:endParaRPr lang="zh-TW" altLang="en-US"/>
        </a:p>
      </dgm:t>
    </dgm:pt>
    <dgm:pt modelId="{7C2DD73E-22FC-4242-B218-B96EB4B4AE3D}" type="sibTrans" cxnId="{2C1CC387-D09A-49C5-82FA-88F5475AD176}">
      <dgm:prSet/>
      <dgm:spPr/>
      <dgm:t>
        <a:bodyPr/>
        <a:lstStyle/>
        <a:p>
          <a:endParaRPr lang="zh-TW" altLang="en-US"/>
        </a:p>
      </dgm:t>
    </dgm:pt>
    <dgm:pt modelId="{D07DB646-BA34-41A6-807D-75A34FB5999A}">
      <dgm:prSet phldrT="[文字]"/>
      <dgm:spPr/>
      <dgm:t>
        <a:bodyPr/>
        <a:lstStyle/>
        <a:p>
          <a:r>
            <a:rPr lang="en-US" altLang="zh-TW" dirty="0" smtClean="0"/>
            <a:t>14:30</a:t>
          </a:r>
          <a:endParaRPr lang="zh-TW" altLang="en-US" dirty="0"/>
        </a:p>
      </dgm:t>
    </dgm:pt>
    <dgm:pt modelId="{7BD234D4-2681-4F49-B086-7A3C92D3DFFF}" type="parTrans" cxnId="{91C9D594-584A-4A7F-858E-F71338DB913A}">
      <dgm:prSet/>
      <dgm:spPr/>
      <dgm:t>
        <a:bodyPr/>
        <a:lstStyle/>
        <a:p>
          <a:endParaRPr lang="zh-TW" altLang="en-US"/>
        </a:p>
      </dgm:t>
    </dgm:pt>
    <dgm:pt modelId="{F2DA4067-EAE4-4699-9B80-88F2712E3390}" type="sibTrans" cxnId="{91C9D594-584A-4A7F-858E-F71338DB913A}">
      <dgm:prSet/>
      <dgm:spPr/>
      <dgm:t>
        <a:bodyPr/>
        <a:lstStyle/>
        <a:p>
          <a:endParaRPr lang="zh-TW" altLang="en-US"/>
        </a:p>
      </dgm:t>
    </dgm:pt>
    <dgm:pt modelId="{3CC77294-C882-4865-83A8-BA0AD31D25FC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開始接受委託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908D2A2-D4DA-4733-879C-DA59DA339454}" type="parTrans" cxnId="{19A447D7-6CE4-4B22-AD0A-C892F430FD1F}">
      <dgm:prSet/>
      <dgm:spPr/>
      <dgm:t>
        <a:bodyPr/>
        <a:lstStyle/>
        <a:p>
          <a:endParaRPr lang="zh-TW" altLang="en-US"/>
        </a:p>
      </dgm:t>
    </dgm:pt>
    <dgm:pt modelId="{EA6B477F-2F4A-4473-8E42-7716E598591D}" type="sibTrans" cxnId="{19A447D7-6CE4-4B22-AD0A-C892F430FD1F}">
      <dgm:prSet/>
      <dgm:spPr/>
      <dgm:t>
        <a:bodyPr/>
        <a:lstStyle/>
        <a:p>
          <a:endParaRPr lang="zh-TW" altLang="en-US"/>
        </a:p>
      </dgm:t>
    </dgm:pt>
    <dgm:pt modelId="{AEAAB898-BB20-4A19-A041-99FB53944CE6}">
      <dgm:prSet phldrT="[文字]"/>
      <dgm:spPr/>
      <dgm:t>
        <a:bodyPr/>
        <a:lstStyle/>
        <a:p>
          <a:r>
            <a:rPr lang="en-US" altLang="zh-TW" dirty="0" smtClean="0"/>
            <a:t>14:35</a:t>
          </a:r>
          <a:endParaRPr lang="zh-TW" altLang="en-US" dirty="0"/>
        </a:p>
      </dgm:t>
    </dgm:pt>
    <dgm:pt modelId="{03583EEF-8E08-4ADD-A669-79AAF1B697A2}" type="parTrans" cxnId="{3CBC14A3-C130-4303-8DF3-C3DB15E0EC27}">
      <dgm:prSet/>
      <dgm:spPr/>
      <dgm:t>
        <a:bodyPr/>
        <a:lstStyle/>
        <a:p>
          <a:endParaRPr lang="zh-TW" altLang="en-US"/>
        </a:p>
      </dgm:t>
    </dgm:pt>
    <dgm:pt modelId="{71BAFAA2-9AC8-45D7-A130-3C4E18EBF7FE}" type="sibTrans" cxnId="{3CBC14A3-C130-4303-8DF3-C3DB15E0EC27}">
      <dgm:prSet/>
      <dgm:spPr/>
      <dgm:t>
        <a:bodyPr/>
        <a:lstStyle/>
        <a:p>
          <a:endParaRPr lang="zh-TW" altLang="en-US"/>
        </a:p>
      </dgm:t>
    </dgm:pt>
    <dgm:pt modelId="{4154A893-E171-4CFF-B429-8A79A48487C7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逐筆交易開盤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4C21BF6-E412-4EE4-855E-157010585401}" type="parTrans" cxnId="{DF55CE62-479D-4157-A8BA-A1B4533D5606}">
      <dgm:prSet/>
      <dgm:spPr/>
      <dgm:t>
        <a:bodyPr/>
        <a:lstStyle/>
        <a:p>
          <a:endParaRPr lang="zh-TW" altLang="en-US"/>
        </a:p>
      </dgm:t>
    </dgm:pt>
    <dgm:pt modelId="{D0FD9C81-837A-4019-A849-1CD1DD27B43D}" type="sibTrans" cxnId="{DF55CE62-479D-4157-A8BA-A1B4533D5606}">
      <dgm:prSet/>
      <dgm:spPr/>
      <dgm:t>
        <a:bodyPr/>
        <a:lstStyle/>
        <a:p>
          <a:endParaRPr lang="zh-TW" altLang="en-US"/>
        </a:p>
      </dgm:t>
    </dgm:pt>
    <dgm:pt modelId="{C7CF6BEC-AD3E-4B1C-99E1-64D495F2D2D1}">
      <dgm:prSet phldrT="[文字]"/>
      <dgm:spPr/>
      <dgm:t>
        <a:bodyPr/>
        <a:lstStyle/>
        <a:p>
          <a:pPr algn="just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接受連線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1C12935-9D6A-4E94-8AD3-3033F3F48B18}" type="parTrans" cxnId="{DF249BD8-EBF3-4B45-B1D3-B1E554E2F0F6}">
      <dgm:prSet/>
      <dgm:spPr/>
      <dgm:t>
        <a:bodyPr/>
        <a:lstStyle/>
        <a:p>
          <a:endParaRPr lang="zh-TW" altLang="en-US"/>
        </a:p>
      </dgm:t>
    </dgm:pt>
    <dgm:pt modelId="{F99E6491-4442-42B3-B232-78355608E19D}" type="sibTrans" cxnId="{DF249BD8-EBF3-4B45-B1D3-B1E554E2F0F6}">
      <dgm:prSet/>
      <dgm:spPr/>
      <dgm:t>
        <a:bodyPr/>
        <a:lstStyle/>
        <a:p>
          <a:endParaRPr lang="zh-TW" altLang="en-US"/>
        </a:p>
      </dgm:t>
    </dgm:pt>
    <dgm:pt modelId="{899B9C57-9A0A-4377-AB34-BD1C7FEDA7C0}">
      <dgm:prSet phldrT="[文字]"/>
      <dgm:spPr/>
      <dgm:t>
        <a:bodyPr/>
        <a:lstStyle/>
        <a:p>
          <a:r>
            <a:rPr lang="en-US" altLang="zh-TW" dirty="0" smtClean="0"/>
            <a:t>17:00</a:t>
          </a:r>
          <a:endParaRPr lang="zh-TW" altLang="en-US" dirty="0"/>
        </a:p>
      </dgm:t>
    </dgm:pt>
    <dgm:pt modelId="{CD8A48E8-EE40-482B-A7F9-AAE52207C01D}" type="parTrans" cxnId="{77F9002C-B312-4793-B045-572B6DF021E8}">
      <dgm:prSet/>
      <dgm:spPr/>
      <dgm:t>
        <a:bodyPr/>
        <a:lstStyle/>
        <a:p>
          <a:endParaRPr lang="zh-TW" altLang="en-US"/>
        </a:p>
      </dgm:t>
    </dgm:pt>
    <dgm:pt modelId="{297C200E-3A45-40DB-B4D0-5C99958A5036}" type="sibTrans" cxnId="{77F9002C-B312-4793-B045-572B6DF021E8}">
      <dgm:prSet/>
      <dgm:spPr/>
      <dgm:t>
        <a:bodyPr/>
        <a:lstStyle/>
        <a:p>
          <a:endParaRPr lang="zh-TW" altLang="en-US"/>
        </a:p>
      </dgm:t>
    </dgm:pt>
    <dgm:pt modelId="{B6DF2828-6E33-4377-9046-9BAD824EBAD5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逐筆交易收盤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0EDD87E-43DB-459F-B3C8-A1E76FEB8574}" type="parTrans" cxnId="{CE0B25BD-FBBF-4BC2-8BA9-BCEB75FF97C0}">
      <dgm:prSet/>
      <dgm:spPr/>
      <dgm:t>
        <a:bodyPr/>
        <a:lstStyle/>
        <a:p>
          <a:endParaRPr lang="zh-TW" altLang="en-US"/>
        </a:p>
      </dgm:t>
    </dgm:pt>
    <dgm:pt modelId="{03424A7A-D3BB-404D-BE0E-BDE1E596F28D}" type="sibTrans" cxnId="{CE0B25BD-FBBF-4BC2-8BA9-BCEB75FF97C0}">
      <dgm:prSet/>
      <dgm:spPr/>
      <dgm:t>
        <a:bodyPr/>
        <a:lstStyle/>
        <a:p>
          <a:endParaRPr lang="zh-TW" altLang="en-US"/>
        </a:p>
      </dgm:t>
    </dgm:pt>
    <dgm:pt modelId="{3BBDCB62-DA6C-484B-BF87-1F05D9D15F34}" type="pres">
      <dgm:prSet presAssocID="{94F768D7-2C1E-450A-A30B-F379F5158F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3A4D3D4-C02E-45B6-8F30-86B5BF0550F2}" type="pres">
      <dgm:prSet presAssocID="{B9E7216D-661B-4DDA-B0F4-64EAD59D6A0E}" presName="composite" presStyleCnt="0"/>
      <dgm:spPr/>
    </dgm:pt>
    <dgm:pt modelId="{2402E0F8-8E68-40B6-8348-B9D36FDF7CA1}" type="pres">
      <dgm:prSet presAssocID="{B9E7216D-661B-4DDA-B0F4-64EAD59D6A0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53CE10-1567-4790-A031-274E7A504057}" type="pres">
      <dgm:prSet presAssocID="{B9E7216D-661B-4DDA-B0F4-64EAD59D6A0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C2DD2D-5CA3-4EE7-8F68-8C328873E0AF}" type="pres">
      <dgm:prSet presAssocID="{E05FA222-B641-426B-9C11-72B9D3B465B8}" presName="sp" presStyleCnt="0"/>
      <dgm:spPr/>
    </dgm:pt>
    <dgm:pt modelId="{2DF00F04-5A07-4595-A22E-0AE16D8C6BBA}" type="pres">
      <dgm:prSet presAssocID="{D07DB646-BA34-41A6-807D-75A34FB5999A}" presName="composite" presStyleCnt="0"/>
      <dgm:spPr/>
    </dgm:pt>
    <dgm:pt modelId="{FD12226C-9BF9-4FCD-9360-8D2C3E238E29}" type="pres">
      <dgm:prSet presAssocID="{D07DB646-BA34-41A6-807D-75A34FB5999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27D015-92DC-4439-AA31-D32C79CF57F1}" type="pres">
      <dgm:prSet presAssocID="{D07DB646-BA34-41A6-807D-75A34FB5999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09F99C-D3E3-4B1A-8447-F429C7A4B588}" type="pres">
      <dgm:prSet presAssocID="{F2DA4067-EAE4-4699-9B80-88F2712E3390}" presName="sp" presStyleCnt="0"/>
      <dgm:spPr/>
    </dgm:pt>
    <dgm:pt modelId="{81D092F7-F71B-4A06-B3A1-5D5788417A18}" type="pres">
      <dgm:prSet presAssocID="{AEAAB898-BB20-4A19-A041-99FB53944CE6}" presName="composite" presStyleCnt="0"/>
      <dgm:spPr/>
    </dgm:pt>
    <dgm:pt modelId="{A96097A7-30E8-4099-83D3-E4C5F0DDC501}" type="pres">
      <dgm:prSet presAssocID="{AEAAB898-BB20-4A19-A041-99FB53944CE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AD0DB3-E0EC-4684-8C2C-A8040EEFD8FB}" type="pres">
      <dgm:prSet presAssocID="{AEAAB898-BB20-4A19-A041-99FB53944CE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132D79-83B4-4A53-AF35-2EAD7127CB54}" type="pres">
      <dgm:prSet presAssocID="{71BAFAA2-9AC8-45D7-A130-3C4E18EBF7FE}" presName="sp" presStyleCnt="0"/>
      <dgm:spPr/>
    </dgm:pt>
    <dgm:pt modelId="{840BE98E-BB21-4004-9FA1-EF62EEF3A5CC}" type="pres">
      <dgm:prSet presAssocID="{899B9C57-9A0A-4377-AB34-BD1C7FEDA7C0}" presName="composite" presStyleCnt="0"/>
      <dgm:spPr/>
    </dgm:pt>
    <dgm:pt modelId="{3A6FB6A4-A56A-4A91-B667-75A4E96226F9}" type="pres">
      <dgm:prSet presAssocID="{899B9C57-9A0A-4377-AB34-BD1C7FEDA7C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A0112F-949C-442A-984B-F4305187C46F}" type="pres">
      <dgm:prSet presAssocID="{899B9C57-9A0A-4377-AB34-BD1C7FEDA7C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9A23C3C-3F0B-41FF-9E8C-E8DB91D71030}" type="presOf" srcId="{ACCBE23E-AD88-4CAA-A8E6-CF08BC9C92A9}" destId="{0653CE10-1567-4790-A031-274E7A504057}" srcOrd="0" destOrd="0" presId="urn:microsoft.com/office/officeart/2005/8/layout/chevron2"/>
    <dgm:cxn modelId="{A28C132B-45D5-4B5A-837C-0909B08A844E}" type="presOf" srcId="{3CC77294-C882-4865-83A8-BA0AD31D25FC}" destId="{5D27D015-92DC-4439-AA31-D32C79CF57F1}" srcOrd="0" destOrd="0" presId="urn:microsoft.com/office/officeart/2005/8/layout/chevron2"/>
    <dgm:cxn modelId="{77F9002C-B312-4793-B045-572B6DF021E8}" srcId="{94F768D7-2C1E-450A-A30B-F379F5158FD0}" destId="{899B9C57-9A0A-4377-AB34-BD1C7FEDA7C0}" srcOrd="3" destOrd="0" parTransId="{CD8A48E8-EE40-482B-A7F9-AAE52207C01D}" sibTransId="{297C200E-3A45-40DB-B4D0-5C99958A5036}"/>
    <dgm:cxn modelId="{C39DCE66-B132-4F93-97C5-07BD02ED18BD}" type="presOf" srcId="{899B9C57-9A0A-4377-AB34-BD1C7FEDA7C0}" destId="{3A6FB6A4-A56A-4A91-B667-75A4E96226F9}" srcOrd="0" destOrd="0" presId="urn:microsoft.com/office/officeart/2005/8/layout/chevron2"/>
    <dgm:cxn modelId="{DF55CE62-479D-4157-A8BA-A1B4533D5606}" srcId="{AEAAB898-BB20-4A19-A041-99FB53944CE6}" destId="{4154A893-E171-4CFF-B429-8A79A48487C7}" srcOrd="0" destOrd="0" parTransId="{F4C21BF6-E412-4EE4-855E-157010585401}" sibTransId="{D0FD9C81-837A-4019-A849-1CD1DD27B43D}"/>
    <dgm:cxn modelId="{3CBC14A3-C130-4303-8DF3-C3DB15E0EC27}" srcId="{94F768D7-2C1E-450A-A30B-F379F5158FD0}" destId="{AEAAB898-BB20-4A19-A041-99FB53944CE6}" srcOrd="2" destOrd="0" parTransId="{03583EEF-8E08-4ADD-A669-79AAF1B697A2}" sibTransId="{71BAFAA2-9AC8-45D7-A130-3C4E18EBF7FE}"/>
    <dgm:cxn modelId="{91C9D594-584A-4A7F-858E-F71338DB913A}" srcId="{94F768D7-2C1E-450A-A30B-F379F5158FD0}" destId="{D07DB646-BA34-41A6-807D-75A34FB5999A}" srcOrd="1" destOrd="0" parTransId="{7BD234D4-2681-4F49-B086-7A3C92D3DFFF}" sibTransId="{F2DA4067-EAE4-4699-9B80-88F2712E3390}"/>
    <dgm:cxn modelId="{AF0A07B7-0254-436A-BD13-571D0DDD3228}" type="presOf" srcId="{B6DF2828-6E33-4377-9046-9BAD824EBAD5}" destId="{5FA0112F-949C-442A-984B-F4305187C46F}" srcOrd="0" destOrd="0" presId="urn:microsoft.com/office/officeart/2005/8/layout/chevron2"/>
    <dgm:cxn modelId="{19A447D7-6CE4-4B22-AD0A-C892F430FD1F}" srcId="{D07DB646-BA34-41A6-807D-75A34FB5999A}" destId="{3CC77294-C882-4865-83A8-BA0AD31D25FC}" srcOrd="0" destOrd="0" parTransId="{E908D2A2-D4DA-4733-879C-DA59DA339454}" sibTransId="{EA6B477F-2F4A-4473-8E42-7716E598591D}"/>
    <dgm:cxn modelId="{22FDFCFA-D72C-42F4-8EB9-DDC4FB3B06D1}" type="presOf" srcId="{4154A893-E171-4CFF-B429-8A79A48487C7}" destId="{18AD0DB3-E0EC-4684-8C2C-A8040EEFD8FB}" srcOrd="0" destOrd="0" presId="urn:microsoft.com/office/officeart/2005/8/layout/chevron2"/>
    <dgm:cxn modelId="{4A705169-5C97-40C8-9B10-0B96BAA9A5CB}" type="presOf" srcId="{AEAAB898-BB20-4A19-A041-99FB53944CE6}" destId="{A96097A7-30E8-4099-83D3-E4C5F0DDC501}" srcOrd="0" destOrd="0" presId="urn:microsoft.com/office/officeart/2005/8/layout/chevron2"/>
    <dgm:cxn modelId="{CE0B25BD-FBBF-4BC2-8BA9-BCEB75FF97C0}" srcId="{899B9C57-9A0A-4377-AB34-BD1C7FEDA7C0}" destId="{B6DF2828-6E33-4377-9046-9BAD824EBAD5}" srcOrd="0" destOrd="0" parTransId="{E0EDD87E-43DB-459F-B3C8-A1E76FEB8574}" sibTransId="{03424A7A-D3BB-404D-BE0E-BDE1E596F28D}"/>
    <dgm:cxn modelId="{2C1CC387-D09A-49C5-82FA-88F5475AD176}" srcId="{B9E7216D-661B-4DDA-B0F4-64EAD59D6A0E}" destId="{ACCBE23E-AD88-4CAA-A8E6-CF08BC9C92A9}" srcOrd="0" destOrd="0" parTransId="{368FDA8B-6495-4018-9713-90372485F8D9}" sibTransId="{7C2DD73E-22FC-4242-B218-B96EB4B4AE3D}"/>
    <dgm:cxn modelId="{9445A1B4-B2DA-4D27-A82E-88B60E60DFB3}" type="presOf" srcId="{94F768D7-2C1E-450A-A30B-F379F5158FD0}" destId="{3BBDCB62-DA6C-484B-BF87-1F05D9D15F34}" srcOrd="0" destOrd="0" presId="urn:microsoft.com/office/officeart/2005/8/layout/chevron2"/>
    <dgm:cxn modelId="{B9C37895-1DC5-4818-ABCC-5FC46CE9F98C}" type="presOf" srcId="{C7CF6BEC-AD3E-4B1C-99E1-64D495F2D2D1}" destId="{0653CE10-1567-4790-A031-274E7A504057}" srcOrd="0" destOrd="1" presId="urn:microsoft.com/office/officeart/2005/8/layout/chevron2"/>
    <dgm:cxn modelId="{DF249BD8-EBF3-4B45-B1D3-B1E554E2F0F6}" srcId="{B9E7216D-661B-4DDA-B0F4-64EAD59D6A0E}" destId="{C7CF6BEC-AD3E-4B1C-99E1-64D495F2D2D1}" srcOrd="1" destOrd="0" parTransId="{D1C12935-9D6A-4E94-8AD3-3033F3F48B18}" sibTransId="{F99E6491-4442-42B3-B232-78355608E19D}"/>
    <dgm:cxn modelId="{BC743923-B7A2-4DD3-9FC3-280B75F070AA}" type="presOf" srcId="{D07DB646-BA34-41A6-807D-75A34FB5999A}" destId="{FD12226C-9BF9-4FCD-9360-8D2C3E238E29}" srcOrd="0" destOrd="0" presId="urn:microsoft.com/office/officeart/2005/8/layout/chevron2"/>
    <dgm:cxn modelId="{21051C54-654F-480A-A093-5383D9175F40}" type="presOf" srcId="{B9E7216D-661B-4DDA-B0F4-64EAD59D6A0E}" destId="{2402E0F8-8E68-40B6-8348-B9D36FDF7CA1}" srcOrd="0" destOrd="0" presId="urn:microsoft.com/office/officeart/2005/8/layout/chevron2"/>
    <dgm:cxn modelId="{B8F988E7-F70E-4443-825D-76160E425EB3}" srcId="{94F768D7-2C1E-450A-A30B-F379F5158FD0}" destId="{B9E7216D-661B-4DDA-B0F4-64EAD59D6A0E}" srcOrd="0" destOrd="0" parTransId="{390D21B5-9D80-4A74-AD1B-9D3FAEB7D549}" sibTransId="{E05FA222-B641-426B-9C11-72B9D3B465B8}"/>
    <dgm:cxn modelId="{FE6A8019-BBB8-49F8-A452-F6EB14B27504}" type="presParOf" srcId="{3BBDCB62-DA6C-484B-BF87-1F05D9D15F34}" destId="{D3A4D3D4-C02E-45B6-8F30-86B5BF0550F2}" srcOrd="0" destOrd="0" presId="urn:microsoft.com/office/officeart/2005/8/layout/chevron2"/>
    <dgm:cxn modelId="{C21E43AD-9B91-4F52-BA32-C8308C4F34F7}" type="presParOf" srcId="{D3A4D3D4-C02E-45B6-8F30-86B5BF0550F2}" destId="{2402E0F8-8E68-40B6-8348-B9D36FDF7CA1}" srcOrd="0" destOrd="0" presId="urn:microsoft.com/office/officeart/2005/8/layout/chevron2"/>
    <dgm:cxn modelId="{D07D7783-5044-44ED-A4B2-24AFF9A4D880}" type="presParOf" srcId="{D3A4D3D4-C02E-45B6-8F30-86B5BF0550F2}" destId="{0653CE10-1567-4790-A031-274E7A504057}" srcOrd="1" destOrd="0" presId="urn:microsoft.com/office/officeart/2005/8/layout/chevron2"/>
    <dgm:cxn modelId="{FC8A9ECD-5A27-4797-BE9A-E74766E4B910}" type="presParOf" srcId="{3BBDCB62-DA6C-484B-BF87-1F05D9D15F34}" destId="{95C2DD2D-5CA3-4EE7-8F68-8C328873E0AF}" srcOrd="1" destOrd="0" presId="urn:microsoft.com/office/officeart/2005/8/layout/chevron2"/>
    <dgm:cxn modelId="{0BEB0FF1-67A2-4F8C-83C9-F84FEC04C9B5}" type="presParOf" srcId="{3BBDCB62-DA6C-484B-BF87-1F05D9D15F34}" destId="{2DF00F04-5A07-4595-A22E-0AE16D8C6BBA}" srcOrd="2" destOrd="0" presId="urn:microsoft.com/office/officeart/2005/8/layout/chevron2"/>
    <dgm:cxn modelId="{59E13848-87C5-4904-930A-5D9A6F41253C}" type="presParOf" srcId="{2DF00F04-5A07-4595-A22E-0AE16D8C6BBA}" destId="{FD12226C-9BF9-4FCD-9360-8D2C3E238E29}" srcOrd="0" destOrd="0" presId="urn:microsoft.com/office/officeart/2005/8/layout/chevron2"/>
    <dgm:cxn modelId="{D30E1127-EA5E-40AA-917D-5455957DA1B0}" type="presParOf" srcId="{2DF00F04-5A07-4595-A22E-0AE16D8C6BBA}" destId="{5D27D015-92DC-4439-AA31-D32C79CF57F1}" srcOrd="1" destOrd="0" presId="urn:microsoft.com/office/officeart/2005/8/layout/chevron2"/>
    <dgm:cxn modelId="{3B1EC20F-4A74-473A-9A88-96EAC5AF0BDF}" type="presParOf" srcId="{3BBDCB62-DA6C-484B-BF87-1F05D9D15F34}" destId="{8309F99C-D3E3-4B1A-8447-F429C7A4B588}" srcOrd="3" destOrd="0" presId="urn:microsoft.com/office/officeart/2005/8/layout/chevron2"/>
    <dgm:cxn modelId="{0FB36018-6D82-4986-9523-330678E7FDF6}" type="presParOf" srcId="{3BBDCB62-DA6C-484B-BF87-1F05D9D15F34}" destId="{81D092F7-F71B-4A06-B3A1-5D5788417A18}" srcOrd="4" destOrd="0" presId="urn:microsoft.com/office/officeart/2005/8/layout/chevron2"/>
    <dgm:cxn modelId="{70107E63-C8E4-4B47-A66B-2D831BB81147}" type="presParOf" srcId="{81D092F7-F71B-4A06-B3A1-5D5788417A18}" destId="{A96097A7-30E8-4099-83D3-E4C5F0DDC501}" srcOrd="0" destOrd="0" presId="urn:microsoft.com/office/officeart/2005/8/layout/chevron2"/>
    <dgm:cxn modelId="{B35894B8-46B9-47E8-8DEF-C764C8376C10}" type="presParOf" srcId="{81D092F7-F71B-4A06-B3A1-5D5788417A18}" destId="{18AD0DB3-E0EC-4684-8C2C-A8040EEFD8FB}" srcOrd="1" destOrd="0" presId="urn:microsoft.com/office/officeart/2005/8/layout/chevron2"/>
    <dgm:cxn modelId="{276B905B-A9C7-4F78-8AF0-2841F4B3A8C9}" type="presParOf" srcId="{3BBDCB62-DA6C-484B-BF87-1F05D9D15F34}" destId="{96132D79-83B4-4A53-AF35-2EAD7127CB54}" srcOrd="5" destOrd="0" presId="urn:microsoft.com/office/officeart/2005/8/layout/chevron2"/>
    <dgm:cxn modelId="{96979F2F-AF72-40B8-94D5-2BDA6275DEC4}" type="presParOf" srcId="{3BBDCB62-DA6C-484B-BF87-1F05D9D15F34}" destId="{840BE98E-BB21-4004-9FA1-EF62EEF3A5CC}" srcOrd="6" destOrd="0" presId="urn:microsoft.com/office/officeart/2005/8/layout/chevron2"/>
    <dgm:cxn modelId="{37C6F2BE-C0CE-45E8-8470-95B3598A59CC}" type="presParOf" srcId="{840BE98E-BB21-4004-9FA1-EF62EEF3A5CC}" destId="{3A6FB6A4-A56A-4A91-B667-75A4E96226F9}" srcOrd="0" destOrd="0" presId="urn:microsoft.com/office/officeart/2005/8/layout/chevron2"/>
    <dgm:cxn modelId="{B3388B13-03C4-42A2-9173-E74EE9844528}" type="presParOf" srcId="{840BE98E-BB21-4004-9FA1-EF62EEF3A5CC}" destId="{5FA0112F-949C-442A-984B-F4305187C4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020A8-7336-4C8B-8E98-FA8A9860F99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3C3FE55-4CBE-4812-A859-FDA73C845B27}">
      <dgm:prSet custT="1"/>
      <dgm:spPr/>
      <dgm:t>
        <a:bodyPr/>
        <a:lstStyle/>
        <a:p>
          <a:pPr rtl="0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全面逐筆交易業務需求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8454586-2AE9-47B5-B88C-D902921C60B4}" type="parTrans" cxnId="{81C3398E-40B6-4028-A72B-6F2F256FF35A}">
      <dgm:prSet/>
      <dgm:spPr/>
      <dgm:t>
        <a:bodyPr/>
        <a:lstStyle/>
        <a:p>
          <a:endParaRPr lang="zh-TW" altLang="en-US" sz="2600"/>
        </a:p>
      </dgm:t>
    </dgm:pt>
    <dgm:pt modelId="{BDBF8854-796A-4208-BFD4-D28CDB52C963}" type="sibTrans" cxnId="{81C3398E-40B6-4028-A72B-6F2F256FF35A}">
      <dgm:prSet/>
      <dgm:spPr/>
      <dgm:t>
        <a:bodyPr/>
        <a:lstStyle/>
        <a:p>
          <a:endParaRPr lang="zh-TW" altLang="en-US" sz="2600"/>
        </a:p>
      </dgm:t>
    </dgm:pt>
    <dgm:pt modelId="{43D9EF48-9A23-43C2-8453-04FC5317C36F}">
      <dgm:prSet custT="1"/>
      <dgm:spPr/>
      <dgm:t>
        <a:bodyPr/>
        <a:lstStyle/>
        <a:p>
          <a:pPr marL="0" lvl="1" indent="0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zh-TW" alt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委託新增「改價」功能</a:t>
          </a:r>
          <a:endParaRPr lang="zh-TW" altLang="en-US" sz="28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7851C9C-EEA6-4070-9386-1BFBC5C4222C}" type="parTrans" cxnId="{B3FCB4CC-0652-4861-8158-85442EBC2EDC}">
      <dgm:prSet/>
      <dgm:spPr/>
      <dgm:t>
        <a:bodyPr/>
        <a:lstStyle/>
        <a:p>
          <a:endParaRPr lang="zh-TW" altLang="en-US" sz="2600"/>
        </a:p>
      </dgm:t>
    </dgm:pt>
    <dgm:pt modelId="{68C66D1B-ACF9-4605-A482-DE4E1427B11B}" type="sibTrans" cxnId="{B3FCB4CC-0652-4861-8158-85442EBC2EDC}">
      <dgm:prSet/>
      <dgm:spPr/>
      <dgm:t>
        <a:bodyPr/>
        <a:lstStyle/>
        <a:p>
          <a:endParaRPr lang="zh-TW" altLang="en-US" sz="2600"/>
        </a:p>
      </dgm:t>
    </dgm:pt>
    <dgm:pt modelId="{E4189FFA-FABC-4FA9-A6A4-289494E00B98}">
      <dgm:prSet custT="1"/>
      <dgm:spPr/>
      <dgm:t>
        <a:bodyPr/>
        <a:lstStyle/>
        <a:p>
          <a:pPr marL="357188" marR="0" lvl="0" indent="-357188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進入集合競價時段</a:t>
          </a:r>
          <a:r>
            <a:rPr lang="zh-TW" alt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alt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系統刪除委託簿市價委託</a:t>
          </a:r>
          <a:r>
            <a:rPr lang="en-US" alt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回報</a:t>
          </a:r>
          <a:r>
            <a:rPr lang="en-US" alt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T88)</a:t>
          </a:r>
        </a:p>
      </dgm:t>
    </dgm:pt>
    <dgm:pt modelId="{6FC90E5E-6B5B-47C9-B80A-963151E610C8}" type="parTrans" cxnId="{2F3062E6-49DF-4718-89C2-3F7898115CF9}">
      <dgm:prSet/>
      <dgm:spPr/>
      <dgm:t>
        <a:bodyPr/>
        <a:lstStyle/>
        <a:p>
          <a:endParaRPr lang="zh-TW" altLang="en-US" sz="2600"/>
        </a:p>
      </dgm:t>
    </dgm:pt>
    <dgm:pt modelId="{CB5622E0-6F40-4409-A103-72705FEB4608}" type="sibTrans" cxnId="{2F3062E6-49DF-4718-89C2-3F7898115CF9}">
      <dgm:prSet/>
      <dgm:spPr/>
      <dgm:t>
        <a:bodyPr/>
        <a:lstStyle/>
        <a:p>
          <a:endParaRPr lang="zh-TW" altLang="en-US" sz="2600"/>
        </a:p>
      </dgm:t>
    </dgm:pt>
    <dgm:pt modelId="{1DB023F0-5E4D-4724-A6EC-71F791748B4E}">
      <dgm:prSet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瞬間價格穩定措施</a:t>
          </a:r>
          <a:r>
            <a:rPr lang="zh-TW" alt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採</a:t>
          </a:r>
          <a:r>
            <a:rPr 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5</a:t>
          </a: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分鐘滾動式</a:t>
          </a:r>
          <a:r>
            <a:rPr lang="zh-TW" alt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計算</a:t>
          </a: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加權平均價</a:t>
          </a:r>
          <a:endParaRPr lang="zh-TW" sz="28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4D24ECC-AD8A-4497-9800-BEFE79876255}" type="sibTrans" cxnId="{4AA36114-38E3-4FC4-A23A-ED15F056F57D}">
      <dgm:prSet/>
      <dgm:spPr/>
      <dgm:t>
        <a:bodyPr/>
        <a:lstStyle/>
        <a:p>
          <a:endParaRPr lang="zh-TW" altLang="en-US" sz="2600"/>
        </a:p>
      </dgm:t>
    </dgm:pt>
    <dgm:pt modelId="{3590EFEB-C715-47D7-8BB5-64427D8439ED}" type="parTrans" cxnId="{4AA36114-38E3-4FC4-A23A-ED15F056F57D}">
      <dgm:prSet/>
      <dgm:spPr/>
      <dgm:t>
        <a:bodyPr/>
        <a:lstStyle/>
        <a:p>
          <a:endParaRPr lang="zh-TW" altLang="en-US" sz="2600"/>
        </a:p>
      </dgm:t>
    </dgm:pt>
    <dgm:pt modelId="{79DEFA89-F5E4-437D-985A-8B59E2E8F750}">
      <dgm:prSet custT="1"/>
      <dgm:spPr/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zh-TW" alt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委託格式新增欄位</a:t>
          </a:r>
        </a:p>
      </dgm:t>
    </dgm:pt>
    <dgm:pt modelId="{F4BC26A4-DB50-433B-9904-F67DF5289A16}" type="parTrans" cxnId="{04DD0A65-32B9-4A43-9854-3D4CD3F01DFC}">
      <dgm:prSet/>
      <dgm:spPr/>
      <dgm:t>
        <a:bodyPr/>
        <a:lstStyle/>
        <a:p>
          <a:endParaRPr lang="zh-TW" altLang="en-US" sz="2600"/>
        </a:p>
      </dgm:t>
    </dgm:pt>
    <dgm:pt modelId="{3570F8EB-2FF7-42BE-B731-080492CC28A5}" type="sibTrans" cxnId="{04DD0A65-32B9-4A43-9854-3D4CD3F01DFC}">
      <dgm:prSet/>
      <dgm:spPr/>
      <dgm:t>
        <a:bodyPr/>
        <a:lstStyle/>
        <a:p>
          <a:endParaRPr lang="zh-TW" altLang="en-US" sz="2600"/>
        </a:p>
      </dgm:t>
    </dgm:pt>
    <dgm:pt modelId="{E23F9DC0-88C4-48D1-936F-B74666CAD03E}">
      <dgm:prSet custT="1"/>
      <dgm:spPr/>
      <dgm:t>
        <a:bodyPr/>
        <a:lstStyle/>
        <a:p>
          <a:pPr marL="357188" lvl="0" indent="0" defTabSz="914400" rt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委託方式欄位：</a:t>
          </a:r>
          <a:r>
            <a:rPr 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“1”</a:t>
          </a: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 市價， </a:t>
          </a:r>
          <a:r>
            <a:rPr 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“2”</a:t>
          </a: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endParaRPr lang="zh-TW" altLang="zh-TW" sz="2800" baseline="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E1435AF-A5CA-4A78-A383-BB076CBB0021}" type="parTrans" cxnId="{2A5CEAF7-B398-4C4E-8AD8-8994C8D4AA80}">
      <dgm:prSet/>
      <dgm:spPr/>
      <dgm:t>
        <a:bodyPr/>
        <a:lstStyle/>
        <a:p>
          <a:endParaRPr lang="zh-TW" altLang="en-US" sz="2600"/>
        </a:p>
      </dgm:t>
    </dgm:pt>
    <dgm:pt modelId="{A6C7C072-2ACB-45CA-B773-893F1CE70FD4}" type="sibTrans" cxnId="{2A5CEAF7-B398-4C4E-8AD8-8994C8D4AA80}">
      <dgm:prSet/>
      <dgm:spPr/>
      <dgm:t>
        <a:bodyPr/>
        <a:lstStyle/>
        <a:p>
          <a:endParaRPr lang="zh-TW" altLang="en-US" sz="2600"/>
        </a:p>
      </dgm:t>
    </dgm:pt>
    <dgm:pt modelId="{80FBEE18-8207-43F9-9510-B8711F157F44}">
      <dgm:prSet custT="1"/>
      <dgm:spPr/>
      <dgm:t>
        <a:bodyPr/>
        <a:lstStyle/>
        <a:p>
          <a:pPr marL="357188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委託時效類別欄位</a:t>
          </a:r>
          <a:r>
            <a:rPr lang="zh-TW" alt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「</a:t>
          </a:r>
          <a:r>
            <a:rPr 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ROD/IOC/FOK</a:t>
          </a:r>
          <a:r>
            <a:rPr lang="zh-TW" altLang="en-US" sz="28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」</a:t>
          </a:r>
          <a:endParaRPr lang="zh-TW" altLang="zh-TW" sz="2800" baseline="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73EE586-F8B7-438D-8165-CFE870F09F91}" type="parTrans" cxnId="{B926D15D-688E-47CA-8FFA-EED09E4BF276}">
      <dgm:prSet/>
      <dgm:spPr/>
      <dgm:t>
        <a:bodyPr/>
        <a:lstStyle/>
        <a:p>
          <a:endParaRPr lang="zh-TW" altLang="en-US" sz="2600"/>
        </a:p>
      </dgm:t>
    </dgm:pt>
    <dgm:pt modelId="{22D5F885-7365-4177-89EB-7C337B546E55}" type="sibTrans" cxnId="{B926D15D-688E-47CA-8FFA-EED09E4BF276}">
      <dgm:prSet/>
      <dgm:spPr/>
      <dgm:t>
        <a:bodyPr/>
        <a:lstStyle/>
        <a:p>
          <a:endParaRPr lang="zh-TW" altLang="en-US" sz="2600"/>
        </a:p>
      </dgm:t>
    </dgm:pt>
    <dgm:pt modelId="{734D1454-E24F-4195-9A2A-E5EAC134FAA7}" type="pres">
      <dgm:prSet presAssocID="{6EA020A8-7336-4C8B-8E98-FA8A9860F9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E6A3759-6C04-4464-861A-2A2F2FF1394B}" type="pres">
      <dgm:prSet presAssocID="{E3C3FE55-4CBE-4812-A859-FDA73C845B27}" presName="parentText" presStyleLbl="node1" presStyleIdx="0" presStyleCnt="1" custScaleX="93574" custLinFactNeighborY="-362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F08C13-D34B-408F-854A-D1AC2D01B78B}" type="pres">
      <dgm:prSet presAssocID="{E3C3FE55-4CBE-4812-A859-FDA73C845B27}" presName="childText" presStyleLbl="revTx" presStyleIdx="0" presStyleCnt="1" custScaleY="11367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C2055B4-F7C8-42C2-80D8-4FEF1BB3BB98}" type="presOf" srcId="{E3C3FE55-4CBE-4812-A859-FDA73C845B27}" destId="{4E6A3759-6C04-4464-861A-2A2F2FF1394B}" srcOrd="0" destOrd="0" presId="urn:microsoft.com/office/officeart/2005/8/layout/vList2"/>
    <dgm:cxn modelId="{CB1571B4-21E6-4198-9E75-ED93E749CDB7}" type="presOf" srcId="{1DB023F0-5E4D-4724-A6EC-71F791748B4E}" destId="{B5F08C13-D34B-408F-854A-D1AC2D01B78B}" srcOrd="0" destOrd="5" presId="urn:microsoft.com/office/officeart/2005/8/layout/vList2"/>
    <dgm:cxn modelId="{0C601BA8-B08A-459A-AA43-CFDC086D318B}" type="presOf" srcId="{80FBEE18-8207-43F9-9510-B8711F157F44}" destId="{B5F08C13-D34B-408F-854A-D1AC2D01B78B}" srcOrd="0" destOrd="3" presId="urn:microsoft.com/office/officeart/2005/8/layout/vList2"/>
    <dgm:cxn modelId="{4AA36114-38E3-4FC4-A23A-ED15F056F57D}" srcId="{E3C3FE55-4CBE-4812-A859-FDA73C845B27}" destId="{1DB023F0-5E4D-4724-A6EC-71F791748B4E}" srcOrd="5" destOrd="0" parTransId="{3590EFEB-C715-47D7-8BB5-64427D8439ED}" sibTransId="{E4D24ECC-AD8A-4497-9800-BEFE79876255}"/>
    <dgm:cxn modelId="{B3FCB4CC-0652-4861-8158-85442EBC2EDC}" srcId="{E3C3FE55-4CBE-4812-A859-FDA73C845B27}" destId="{43D9EF48-9A23-43C2-8453-04FC5317C36F}" srcOrd="0" destOrd="0" parTransId="{D7851C9C-EEA6-4070-9386-1BFBC5C4222C}" sibTransId="{68C66D1B-ACF9-4605-A482-DE4E1427B11B}"/>
    <dgm:cxn modelId="{2F3062E6-49DF-4718-89C2-3F7898115CF9}" srcId="{E3C3FE55-4CBE-4812-A859-FDA73C845B27}" destId="{E4189FFA-FABC-4FA9-A6A4-289494E00B98}" srcOrd="4" destOrd="0" parTransId="{6FC90E5E-6B5B-47C9-B80A-963151E610C8}" sibTransId="{CB5622E0-6F40-4409-A103-72705FEB4608}"/>
    <dgm:cxn modelId="{B926D15D-688E-47CA-8FFA-EED09E4BF276}" srcId="{E3C3FE55-4CBE-4812-A859-FDA73C845B27}" destId="{80FBEE18-8207-43F9-9510-B8711F157F44}" srcOrd="3" destOrd="0" parTransId="{C73EE586-F8B7-438D-8165-CFE870F09F91}" sibTransId="{22D5F885-7365-4177-89EB-7C337B546E55}"/>
    <dgm:cxn modelId="{13910E63-56CC-41A9-89D7-F2CCB4F997D0}" type="presOf" srcId="{E4189FFA-FABC-4FA9-A6A4-289494E00B98}" destId="{B5F08C13-D34B-408F-854A-D1AC2D01B78B}" srcOrd="0" destOrd="4" presId="urn:microsoft.com/office/officeart/2005/8/layout/vList2"/>
    <dgm:cxn modelId="{2A5CEAF7-B398-4C4E-8AD8-8994C8D4AA80}" srcId="{E3C3FE55-4CBE-4812-A859-FDA73C845B27}" destId="{E23F9DC0-88C4-48D1-936F-B74666CAD03E}" srcOrd="2" destOrd="0" parTransId="{6E1435AF-A5CA-4A78-A383-BB076CBB0021}" sibTransId="{A6C7C072-2ACB-45CA-B773-893F1CE70FD4}"/>
    <dgm:cxn modelId="{04DD0A65-32B9-4A43-9854-3D4CD3F01DFC}" srcId="{E3C3FE55-4CBE-4812-A859-FDA73C845B27}" destId="{79DEFA89-F5E4-437D-985A-8B59E2E8F750}" srcOrd="1" destOrd="0" parTransId="{F4BC26A4-DB50-433B-9904-F67DF5289A16}" sibTransId="{3570F8EB-2FF7-42BE-B731-080492CC28A5}"/>
    <dgm:cxn modelId="{EB7510B9-38CC-4A86-A3A7-0EE219BB0EC7}" type="presOf" srcId="{6EA020A8-7336-4C8B-8E98-FA8A9860F994}" destId="{734D1454-E24F-4195-9A2A-E5EAC134FAA7}" srcOrd="0" destOrd="0" presId="urn:microsoft.com/office/officeart/2005/8/layout/vList2"/>
    <dgm:cxn modelId="{60035F76-4296-46F7-A129-4F154D0D4A57}" type="presOf" srcId="{79DEFA89-F5E4-437D-985A-8B59E2E8F750}" destId="{B5F08C13-D34B-408F-854A-D1AC2D01B78B}" srcOrd="0" destOrd="1" presId="urn:microsoft.com/office/officeart/2005/8/layout/vList2"/>
    <dgm:cxn modelId="{81C3398E-40B6-4028-A72B-6F2F256FF35A}" srcId="{6EA020A8-7336-4C8B-8E98-FA8A9860F994}" destId="{E3C3FE55-4CBE-4812-A859-FDA73C845B27}" srcOrd="0" destOrd="0" parTransId="{E8454586-2AE9-47B5-B88C-D902921C60B4}" sibTransId="{BDBF8854-796A-4208-BFD4-D28CDB52C963}"/>
    <dgm:cxn modelId="{6617D79E-F573-4851-AC44-CC8FD2F7372F}" type="presOf" srcId="{43D9EF48-9A23-43C2-8453-04FC5317C36F}" destId="{B5F08C13-D34B-408F-854A-D1AC2D01B78B}" srcOrd="0" destOrd="0" presId="urn:microsoft.com/office/officeart/2005/8/layout/vList2"/>
    <dgm:cxn modelId="{346AB155-A392-4AA4-9967-51FF105D2686}" type="presOf" srcId="{E23F9DC0-88C4-48D1-936F-B74666CAD03E}" destId="{B5F08C13-D34B-408F-854A-D1AC2D01B78B}" srcOrd="0" destOrd="2" presId="urn:microsoft.com/office/officeart/2005/8/layout/vList2"/>
    <dgm:cxn modelId="{CA6D868A-FB12-4A54-AEEF-562B0B82A730}" type="presParOf" srcId="{734D1454-E24F-4195-9A2A-E5EAC134FAA7}" destId="{4E6A3759-6C04-4464-861A-2A2F2FF1394B}" srcOrd="0" destOrd="0" presId="urn:microsoft.com/office/officeart/2005/8/layout/vList2"/>
    <dgm:cxn modelId="{82659F79-CDEB-46A5-A1E3-2FB49B4A88C0}" type="presParOf" srcId="{734D1454-E24F-4195-9A2A-E5EAC134FAA7}" destId="{B5F08C13-D34B-408F-854A-D1AC2D01B78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0C1881-E884-4B46-A1B6-00399FED6E0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270FA3C-0485-473A-89DC-0D1694843701}">
      <dgm:prSet custT="1"/>
      <dgm:spPr/>
      <dgm:t>
        <a:bodyPr/>
        <a:lstStyle/>
        <a:p>
          <a:pPr rtl="0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配合價格欄位擴充案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4AE95A6-26A4-405B-AB9C-06DECA288039}" type="parTrans" cxnId="{83424F16-CD10-419F-8ED2-41D7D9223DAF}">
      <dgm:prSet/>
      <dgm:spPr/>
      <dgm:t>
        <a:bodyPr/>
        <a:lstStyle/>
        <a:p>
          <a:endParaRPr lang="zh-TW" altLang="en-US"/>
        </a:p>
      </dgm:t>
    </dgm:pt>
    <dgm:pt modelId="{8EB00CF0-374A-4CDB-A3B9-371C0401CE7A}" type="sibTrans" cxnId="{83424F16-CD10-419F-8ED2-41D7D9223DAF}">
      <dgm:prSet/>
      <dgm:spPr/>
      <dgm:t>
        <a:bodyPr/>
        <a:lstStyle/>
        <a:p>
          <a:endParaRPr lang="zh-TW" altLang="en-US"/>
        </a:p>
      </dgm:t>
    </dgm:pt>
    <dgm:pt modelId="{178C5BC3-10A4-431F-9E68-64E07C8AB5D2}">
      <dgm:prSet custT="1"/>
      <dgm:spPr/>
      <dgm:t>
        <a:bodyPr/>
        <a:lstStyle/>
        <a:p>
          <a:pPr rtl="0"/>
          <a:r>
            <a:rPr lang="zh-TW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價格相關選項由</a:t>
          </a:r>
          <a:r>
            <a:rPr lang="zh-TW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整數</a:t>
          </a:r>
          <a:r>
            <a:rPr lang="en-US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4</a:t>
          </a:r>
          <a:r>
            <a:rPr lang="zh-TW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位小數</a:t>
          </a:r>
          <a:r>
            <a:rPr lang="en-US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r>
            <a:rPr lang="zh-TW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擴充為</a:t>
          </a:r>
          <a:r>
            <a:rPr lang="zh-TW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整數</a:t>
          </a:r>
          <a:r>
            <a:rPr lang="en-US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5</a:t>
          </a:r>
          <a:r>
            <a:rPr lang="zh-TW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位小數</a:t>
          </a:r>
          <a:r>
            <a:rPr lang="en-US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4</a:t>
          </a:r>
          <a:r>
            <a:rPr lang="zh-TW" sz="26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endParaRPr lang="zh-TW" sz="2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39ECA20-4472-44DB-BFBC-40F88B3597B8}" type="parTrans" cxnId="{A26707CB-DFCD-4EAA-BB22-CE8EE553C77E}">
      <dgm:prSet/>
      <dgm:spPr/>
      <dgm:t>
        <a:bodyPr/>
        <a:lstStyle/>
        <a:p>
          <a:endParaRPr lang="zh-TW" altLang="en-US"/>
        </a:p>
      </dgm:t>
    </dgm:pt>
    <dgm:pt modelId="{50DE4E61-F3D0-4FB4-8D0D-2F05C65BED27}" type="sibTrans" cxnId="{A26707CB-DFCD-4EAA-BB22-CE8EE553C77E}">
      <dgm:prSet/>
      <dgm:spPr/>
      <dgm:t>
        <a:bodyPr/>
        <a:lstStyle/>
        <a:p>
          <a:endParaRPr lang="zh-TW" altLang="en-US"/>
        </a:p>
      </dgm:t>
    </dgm:pt>
    <dgm:pt modelId="{9D6029A6-2E7D-48E3-BA83-5DA0C0990760}">
      <dgm:prSet custT="1"/>
      <dgm:spPr/>
      <dgm:t>
        <a:bodyPr/>
        <a:lstStyle/>
        <a:p>
          <a:pPr rtl="0"/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提升服務品質並預留未來彈性</a:t>
          </a:r>
          <a:endParaRPr lang="zh-TW" altLang="en-US" sz="28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0730473-784F-4F85-B9C0-B773247AFA18}" type="parTrans" cxnId="{3B5CA05D-B18B-4EB2-8AD4-3BBD69606A26}">
      <dgm:prSet/>
      <dgm:spPr/>
      <dgm:t>
        <a:bodyPr/>
        <a:lstStyle/>
        <a:p>
          <a:endParaRPr lang="zh-TW" altLang="en-US"/>
        </a:p>
      </dgm:t>
    </dgm:pt>
    <dgm:pt modelId="{17DECED5-44ED-44DE-AA3D-489E66FB2C6A}" type="sibTrans" cxnId="{3B5CA05D-B18B-4EB2-8AD4-3BBD69606A26}">
      <dgm:prSet/>
      <dgm:spPr/>
      <dgm:t>
        <a:bodyPr/>
        <a:lstStyle/>
        <a:p>
          <a:endParaRPr lang="zh-TW" altLang="en-US"/>
        </a:p>
      </dgm:t>
    </dgm:pt>
    <dgm:pt modelId="{405B6E0A-DD29-4874-B5AF-E96F2E3C9AAE}">
      <dgm:prSet custT="1"/>
      <dgm:spPr/>
      <dgm:t>
        <a:bodyPr/>
        <a:lstStyle/>
        <a:p>
          <a:pPr rtl="0"/>
          <a:r>
            <a:rPr lang="zh-TW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委託與成交回報時間精準度到秒下</a:t>
          </a:r>
          <a:r>
            <a:rPr lang="en-US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r>
            <a:rPr lang="en-US" altLang="zh-TW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毫秒</a:t>
          </a:r>
          <a:r>
            <a:rPr lang="en-US" altLang="zh-TW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26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211180C-9A55-4A58-90FA-EAE51B1F769B}" type="parTrans" cxnId="{63C5FC5A-AD4D-4B63-8826-5BEAEDF3CDA3}">
      <dgm:prSet/>
      <dgm:spPr/>
      <dgm:t>
        <a:bodyPr/>
        <a:lstStyle/>
        <a:p>
          <a:endParaRPr lang="zh-TW" altLang="en-US"/>
        </a:p>
      </dgm:t>
    </dgm:pt>
    <dgm:pt modelId="{B71E40AB-A6A1-4573-A8D2-4A54815A966A}" type="sibTrans" cxnId="{63C5FC5A-AD4D-4B63-8826-5BEAEDF3CDA3}">
      <dgm:prSet/>
      <dgm:spPr/>
      <dgm:t>
        <a:bodyPr/>
        <a:lstStyle/>
        <a:p>
          <a:endParaRPr lang="zh-TW" altLang="en-US"/>
        </a:p>
      </dgm:t>
    </dgm:pt>
    <dgm:pt modelId="{D869D41C-23B3-4FD5-8DC9-13D8CC7D21FD}">
      <dgm:prSet custT="1"/>
      <dgm:spPr/>
      <dgm:t>
        <a:bodyPr/>
        <a:lstStyle/>
        <a:p>
          <a:pPr rtl="0"/>
          <a:r>
            <a:rPr lang="zh-TW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數量欄位擴充為</a:t>
          </a:r>
          <a:r>
            <a:rPr lang="zh-TW" sz="260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整數</a:t>
          </a:r>
          <a:r>
            <a:rPr lang="en-US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6</a:t>
          </a:r>
          <a:r>
            <a:rPr lang="zh-TW" sz="26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endParaRPr lang="zh-TW" sz="26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C547E4-AE56-4C49-AAA9-755D72F8E770}" type="parTrans" cxnId="{3EC50D70-F838-47FA-8EC3-6349FCC5BCC4}">
      <dgm:prSet/>
      <dgm:spPr/>
      <dgm:t>
        <a:bodyPr/>
        <a:lstStyle/>
        <a:p>
          <a:endParaRPr lang="zh-TW" altLang="en-US"/>
        </a:p>
      </dgm:t>
    </dgm:pt>
    <dgm:pt modelId="{AE0CECA3-0E05-4FF7-A785-981B686D700A}" type="sibTrans" cxnId="{3EC50D70-F838-47FA-8EC3-6349FCC5BCC4}">
      <dgm:prSet/>
      <dgm:spPr/>
      <dgm:t>
        <a:bodyPr/>
        <a:lstStyle/>
        <a:p>
          <a:endParaRPr lang="zh-TW" altLang="en-US"/>
        </a:p>
      </dgm:t>
    </dgm:pt>
    <dgm:pt modelId="{9FAAA88B-1597-4509-BB93-066E245FEBB8}" type="pres">
      <dgm:prSet presAssocID="{080C1881-E884-4B46-A1B6-00399FED6E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9BB2DDF-265E-4CBF-8BDB-3DD11D592677}" type="pres">
      <dgm:prSet presAssocID="{B270FA3C-0485-473A-89DC-0D1694843701}" presName="parentText" presStyleLbl="node1" presStyleIdx="0" presStyleCnt="2" custScaleY="42873" custLinFactNeighborY="-4417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75A900-1544-4CFD-A2E8-E7AFFF6B34D0}" type="pres">
      <dgm:prSet presAssocID="{B270FA3C-0485-473A-89DC-0D16948437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E59F3B-7513-414D-A813-FB369A4FC295}" type="pres">
      <dgm:prSet presAssocID="{9D6029A6-2E7D-48E3-BA83-5DA0C0990760}" presName="parentText" presStyleLbl="node1" presStyleIdx="1" presStyleCnt="2" custScaleY="42578" custLinFactNeighborY="-1711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DF3531-5245-45CC-853B-532DAF03A174}" type="pres">
      <dgm:prSet presAssocID="{9D6029A6-2E7D-48E3-BA83-5DA0C0990760}" presName="childText" presStyleLbl="revTx" presStyleIdx="1" presStyleCnt="2" custLinFactNeighborY="-48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CD80B42-D283-455E-92F9-FD80F2CCD4B6}" type="presOf" srcId="{405B6E0A-DD29-4874-B5AF-E96F2E3C9AAE}" destId="{DFDF3531-5245-45CC-853B-532DAF03A174}" srcOrd="0" destOrd="0" presId="urn:microsoft.com/office/officeart/2005/8/layout/vList2"/>
    <dgm:cxn modelId="{CDEEF671-7B3C-482E-B1D8-0F665B923418}" type="presOf" srcId="{178C5BC3-10A4-431F-9E68-64E07C8AB5D2}" destId="{1375A900-1544-4CFD-A2E8-E7AFFF6B34D0}" srcOrd="0" destOrd="0" presId="urn:microsoft.com/office/officeart/2005/8/layout/vList2"/>
    <dgm:cxn modelId="{63C5FC5A-AD4D-4B63-8826-5BEAEDF3CDA3}" srcId="{9D6029A6-2E7D-48E3-BA83-5DA0C0990760}" destId="{405B6E0A-DD29-4874-B5AF-E96F2E3C9AAE}" srcOrd="0" destOrd="0" parTransId="{1211180C-9A55-4A58-90FA-EAE51B1F769B}" sibTransId="{B71E40AB-A6A1-4573-A8D2-4A54815A966A}"/>
    <dgm:cxn modelId="{3B5CA05D-B18B-4EB2-8AD4-3BBD69606A26}" srcId="{080C1881-E884-4B46-A1B6-00399FED6E04}" destId="{9D6029A6-2E7D-48E3-BA83-5DA0C0990760}" srcOrd="1" destOrd="0" parTransId="{A0730473-784F-4F85-B9C0-B773247AFA18}" sibTransId="{17DECED5-44ED-44DE-AA3D-489E66FB2C6A}"/>
    <dgm:cxn modelId="{DC45C026-C8CD-42B1-ACCA-8A7E60D8266F}" type="presOf" srcId="{D869D41C-23B3-4FD5-8DC9-13D8CC7D21FD}" destId="{DFDF3531-5245-45CC-853B-532DAF03A174}" srcOrd="0" destOrd="1" presId="urn:microsoft.com/office/officeart/2005/8/layout/vList2"/>
    <dgm:cxn modelId="{387E257E-5453-4F28-B3DC-23E540E5A071}" type="presOf" srcId="{080C1881-E884-4B46-A1B6-00399FED6E04}" destId="{9FAAA88B-1597-4509-BB93-066E245FEBB8}" srcOrd="0" destOrd="0" presId="urn:microsoft.com/office/officeart/2005/8/layout/vList2"/>
    <dgm:cxn modelId="{9626B693-BEF2-49C1-B0B0-72E8ECC0A46E}" type="presOf" srcId="{9D6029A6-2E7D-48E3-BA83-5DA0C0990760}" destId="{EFE59F3B-7513-414D-A813-FB369A4FC295}" srcOrd="0" destOrd="0" presId="urn:microsoft.com/office/officeart/2005/8/layout/vList2"/>
    <dgm:cxn modelId="{83424F16-CD10-419F-8ED2-41D7D9223DAF}" srcId="{080C1881-E884-4B46-A1B6-00399FED6E04}" destId="{B270FA3C-0485-473A-89DC-0D1694843701}" srcOrd="0" destOrd="0" parTransId="{54AE95A6-26A4-405B-AB9C-06DECA288039}" sibTransId="{8EB00CF0-374A-4CDB-A3B9-371C0401CE7A}"/>
    <dgm:cxn modelId="{3EC50D70-F838-47FA-8EC3-6349FCC5BCC4}" srcId="{9D6029A6-2E7D-48E3-BA83-5DA0C0990760}" destId="{D869D41C-23B3-4FD5-8DC9-13D8CC7D21FD}" srcOrd="1" destOrd="0" parTransId="{31C547E4-AE56-4C49-AAA9-755D72F8E770}" sibTransId="{AE0CECA3-0E05-4FF7-A785-981B686D700A}"/>
    <dgm:cxn modelId="{19696592-C449-4FFF-A892-2BFAD7794101}" type="presOf" srcId="{B270FA3C-0485-473A-89DC-0D1694843701}" destId="{B9BB2DDF-265E-4CBF-8BDB-3DD11D592677}" srcOrd="0" destOrd="0" presId="urn:microsoft.com/office/officeart/2005/8/layout/vList2"/>
    <dgm:cxn modelId="{A26707CB-DFCD-4EAA-BB22-CE8EE553C77E}" srcId="{B270FA3C-0485-473A-89DC-0D1694843701}" destId="{178C5BC3-10A4-431F-9E68-64E07C8AB5D2}" srcOrd="0" destOrd="0" parTransId="{639ECA20-4472-44DB-BFBC-40F88B3597B8}" sibTransId="{50DE4E61-F3D0-4FB4-8D0D-2F05C65BED27}"/>
    <dgm:cxn modelId="{742D4D2D-39FC-4897-AA2F-C17B10737994}" type="presParOf" srcId="{9FAAA88B-1597-4509-BB93-066E245FEBB8}" destId="{B9BB2DDF-265E-4CBF-8BDB-3DD11D592677}" srcOrd="0" destOrd="0" presId="urn:microsoft.com/office/officeart/2005/8/layout/vList2"/>
    <dgm:cxn modelId="{611891CF-B161-4A11-B7B2-2143E6B804FE}" type="presParOf" srcId="{9FAAA88B-1597-4509-BB93-066E245FEBB8}" destId="{1375A900-1544-4CFD-A2E8-E7AFFF6B34D0}" srcOrd="1" destOrd="0" presId="urn:microsoft.com/office/officeart/2005/8/layout/vList2"/>
    <dgm:cxn modelId="{4AA262BA-F948-42CE-8DD3-136C2F8A5C50}" type="presParOf" srcId="{9FAAA88B-1597-4509-BB93-066E245FEBB8}" destId="{EFE59F3B-7513-414D-A813-FB369A4FC295}" srcOrd="2" destOrd="0" presId="urn:microsoft.com/office/officeart/2005/8/layout/vList2"/>
    <dgm:cxn modelId="{D8E88ADB-EB32-485B-941A-088E2D12CD7E}" type="presParOf" srcId="{9FAAA88B-1597-4509-BB93-066E245FEBB8}" destId="{DFDF3531-5245-45CC-853B-532DAF03A1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E7E215-4F3C-4F55-88A0-D00814BFA245}" type="doc">
      <dgm:prSet loTypeId="urn:microsoft.com/office/officeart/2005/8/layout/equati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6010FF2-C29B-4DED-8F3B-18F308EE50AB}">
      <dgm:prSet custT="1"/>
      <dgm:spPr/>
      <dgm:t>
        <a:bodyPr/>
        <a:lstStyle/>
        <a:p>
          <a:pPr rtl="0"/>
          <a:r>
            <a:rPr lang="zh-TW" altLang="en-US" sz="2200" b="1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除限價委託外，新增市價委託</a:t>
          </a:r>
          <a:endParaRPr lang="zh-TW" altLang="en-US" sz="2200" b="1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649464C-9A5D-40C5-8EAD-3AC0C86D44AA}" type="parTrans" cxnId="{2B886152-3164-42EE-867F-A79559910055}">
      <dgm:prSet/>
      <dgm:spPr/>
      <dgm:t>
        <a:bodyPr/>
        <a:lstStyle/>
        <a:p>
          <a:endParaRPr lang="zh-TW" altLang="en-US"/>
        </a:p>
      </dgm:t>
    </dgm:pt>
    <dgm:pt modelId="{BA43BBE6-312E-4EAB-87A7-9CA437EAFBEE}" type="sibTrans" cxnId="{2B886152-3164-42EE-867F-A79559910055}">
      <dgm:prSet/>
      <dgm:spPr/>
      <dgm:t>
        <a:bodyPr/>
        <a:lstStyle/>
        <a:p>
          <a:endParaRPr lang="zh-TW" altLang="en-US"/>
        </a:p>
      </dgm:t>
    </dgm:pt>
    <dgm:pt modelId="{C663CBA4-62A5-4485-8119-3D7A900BB80A}">
      <dgm:prSet custT="1"/>
      <dgm:spPr/>
      <dgm:t>
        <a:bodyPr/>
        <a:lstStyle/>
        <a:p>
          <a:pPr rtl="0"/>
          <a:r>
            <a:rPr 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除當日有效</a:t>
          </a:r>
          <a:r>
            <a:rPr 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(ROD)</a:t>
          </a:r>
          <a:r>
            <a:rPr 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委託外，新增</a:t>
          </a:r>
          <a:r>
            <a:rPr 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</a:t>
          </a:r>
          <a:r>
            <a:rPr 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與</a:t>
          </a:r>
          <a:r>
            <a:rPr 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FOK</a:t>
          </a:r>
          <a:r>
            <a:rPr 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</a:t>
          </a:r>
          <a:endParaRPr lang="zh-TW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5D76DB-4E58-4BF1-9C73-3C97AA7A1180}" type="parTrans" cxnId="{871BD96F-FB4A-4F3A-81B4-00F5510E3CE4}">
      <dgm:prSet/>
      <dgm:spPr/>
      <dgm:t>
        <a:bodyPr/>
        <a:lstStyle/>
        <a:p>
          <a:endParaRPr lang="zh-TW" altLang="en-US"/>
        </a:p>
      </dgm:t>
    </dgm:pt>
    <dgm:pt modelId="{4A2DC51F-EF4A-4FD5-BA6D-8946689EDE1B}" type="sibTrans" cxnId="{871BD96F-FB4A-4F3A-81B4-00F5510E3CE4}">
      <dgm:prSet/>
      <dgm:spPr/>
      <dgm:t>
        <a:bodyPr/>
        <a:lstStyle/>
        <a:p>
          <a:endParaRPr lang="zh-TW" altLang="en-US"/>
        </a:p>
      </dgm:t>
    </dgm:pt>
    <dgm:pt modelId="{AA1448D8-0404-4438-B204-D17336B9E8A0}">
      <dgm:prSet custT="1"/>
      <dgm:spPr/>
      <dgm:t>
        <a:bodyPr/>
        <a:lstStyle/>
        <a:p>
          <a:pPr rtl="0"/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委託種類組合</a:t>
          </a:r>
          <a:endParaRPr lang="zh-TW" altLang="en-US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338DAE2-5E5F-4077-B36F-FD6C9B4017A6}" type="parTrans" cxnId="{71641D6A-8814-49DB-95F3-0D164D3B3BA5}">
      <dgm:prSet/>
      <dgm:spPr/>
      <dgm:t>
        <a:bodyPr/>
        <a:lstStyle/>
        <a:p>
          <a:endParaRPr lang="zh-TW" altLang="en-US"/>
        </a:p>
      </dgm:t>
    </dgm:pt>
    <dgm:pt modelId="{DD682C0C-F7B4-40FB-AB4F-D5DA8D83C4AF}" type="sibTrans" cxnId="{71641D6A-8814-49DB-95F3-0D164D3B3BA5}">
      <dgm:prSet/>
      <dgm:spPr/>
      <dgm:t>
        <a:bodyPr/>
        <a:lstStyle/>
        <a:p>
          <a:endParaRPr lang="zh-TW" altLang="en-US"/>
        </a:p>
      </dgm:t>
    </dgm:pt>
    <dgm:pt modelId="{214E5E0E-62B0-4EC6-ACA8-8AB67A6B5620}">
      <dgm:prSet custT="1"/>
      <dgm:spPr/>
      <dgm:t>
        <a:bodyPr/>
        <a:lstStyle/>
        <a:p>
          <a:pPr rtl="0"/>
          <a:r>
            <a:rPr 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r>
            <a:rPr 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ROD</a:t>
          </a:r>
          <a:endParaRPr lang="zh-TW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7C21271-33FA-493C-B479-B18E12C6CCFF}" type="sibTrans" cxnId="{B58DA759-4C56-48DA-B069-4AA8E4EF2570}">
      <dgm:prSet/>
      <dgm:spPr/>
      <dgm:t>
        <a:bodyPr/>
        <a:lstStyle/>
        <a:p>
          <a:endParaRPr lang="zh-TW" altLang="en-US"/>
        </a:p>
      </dgm:t>
    </dgm:pt>
    <dgm:pt modelId="{2B1A2C63-75FD-488A-9F06-88E3F15754B4}" type="parTrans" cxnId="{B58DA759-4C56-48DA-B069-4AA8E4EF2570}">
      <dgm:prSet/>
      <dgm:spPr/>
      <dgm:t>
        <a:bodyPr/>
        <a:lstStyle/>
        <a:p>
          <a:endParaRPr lang="zh-TW" altLang="en-US"/>
        </a:p>
      </dgm:t>
    </dgm:pt>
    <dgm:pt modelId="{58192320-406E-4C61-922E-498F33A5CA93}">
      <dgm:prSet custT="1"/>
      <dgm:spPr/>
      <dgm:t>
        <a:bodyPr/>
        <a:lstStyle/>
        <a:p>
          <a:pPr rtl="0"/>
          <a:r>
            <a:rPr 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r>
            <a:rPr 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</a:t>
          </a:r>
          <a:endParaRPr lang="zh-TW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5B076CB-B6B2-4A9D-A4E1-CB324B084AD9}" type="sibTrans" cxnId="{67B896E5-8C53-4047-93C8-913FC3A035EE}">
      <dgm:prSet/>
      <dgm:spPr/>
      <dgm:t>
        <a:bodyPr/>
        <a:lstStyle/>
        <a:p>
          <a:endParaRPr lang="zh-TW" altLang="en-US"/>
        </a:p>
      </dgm:t>
    </dgm:pt>
    <dgm:pt modelId="{BE57149D-8582-4398-B113-858F3CEDA99C}" type="parTrans" cxnId="{67B896E5-8C53-4047-93C8-913FC3A035EE}">
      <dgm:prSet/>
      <dgm:spPr/>
      <dgm:t>
        <a:bodyPr/>
        <a:lstStyle/>
        <a:p>
          <a:endParaRPr lang="zh-TW" altLang="en-US"/>
        </a:p>
      </dgm:t>
    </dgm:pt>
    <dgm:pt modelId="{16BED8EC-F43D-454B-A737-61AE1EF5916F}">
      <dgm:prSet custT="1"/>
      <dgm:spPr/>
      <dgm:t>
        <a:bodyPr/>
        <a:lstStyle/>
        <a:p>
          <a:pPr rtl="0"/>
          <a:r>
            <a:rPr 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r>
            <a:rPr 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FOK</a:t>
          </a:r>
          <a:endParaRPr lang="zh-TW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4B6D20-6FA8-4F38-882A-D9559E2A1E0E}" type="sibTrans" cxnId="{7A501CF4-1B0F-4D13-B8EB-FA3860459619}">
      <dgm:prSet/>
      <dgm:spPr/>
      <dgm:t>
        <a:bodyPr/>
        <a:lstStyle/>
        <a:p>
          <a:endParaRPr lang="zh-TW" altLang="en-US"/>
        </a:p>
      </dgm:t>
    </dgm:pt>
    <dgm:pt modelId="{5F395DF8-8500-4A5C-9F7E-5488A9B80AC2}" type="parTrans" cxnId="{7A501CF4-1B0F-4D13-B8EB-FA3860459619}">
      <dgm:prSet/>
      <dgm:spPr/>
      <dgm:t>
        <a:bodyPr/>
        <a:lstStyle/>
        <a:p>
          <a:endParaRPr lang="zh-TW" altLang="en-US"/>
        </a:p>
      </dgm:t>
    </dgm:pt>
    <dgm:pt modelId="{EFE6721C-4D6E-40CA-BD60-1BDE57F98019}" type="pres">
      <dgm:prSet presAssocID="{EAE7E215-4F3C-4F55-88A0-D00814BFA2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B8AE249-15BF-4AC9-9B53-D70537BA4475}" type="pres">
      <dgm:prSet presAssocID="{EAE7E215-4F3C-4F55-88A0-D00814BFA245}" presName="vNodes" presStyleCnt="0"/>
      <dgm:spPr/>
    </dgm:pt>
    <dgm:pt modelId="{646D0F89-54FB-4526-9E88-F557D04D1CC8}" type="pres">
      <dgm:prSet presAssocID="{56010FF2-C29B-4DED-8F3B-18F308EE50AB}" presName="node" presStyleLbl="node1" presStyleIdx="0" presStyleCnt="3" custScaleX="110363" custLinFactNeighborY="673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167753-0CDC-4525-A975-01F07564B56C}" type="pres">
      <dgm:prSet presAssocID="{BA43BBE6-312E-4EAB-87A7-9CA437EAFBEE}" presName="spacerT" presStyleCnt="0"/>
      <dgm:spPr/>
    </dgm:pt>
    <dgm:pt modelId="{69DB26E0-02FD-49BA-A009-B3BE1E598CE8}" type="pres">
      <dgm:prSet presAssocID="{BA43BBE6-312E-4EAB-87A7-9CA437EAFBEE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98D9541A-3C3C-430E-8A57-A5F7F9693C04}" type="pres">
      <dgm:prSet presAssocID="{BA43BBE6-312E-4EAB-87A7-9CA437EAFBEE}" presName="spacerB" presStyleCnt="0"/>
      <dgm:spPr/>
    </dgm:pt>
    <dgm:pt modelId="{C3010DFC-52BB-48BF-BC2F-616DFD08FD47}" type="pres">
      <dgm:prSet presAssocID="{C663CBA4-62A5-4485-8119-3D7A900BB80A}" presName="node" presStyleLbl="node1" presStyleIdx="1" presStyleCnt="3" custScaleX="113592" custScaleY="101042" custLinFactNeighborY="-6731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E33EFD-BDD0-4FA4-A13C-BC2C5ABED64E}" type="pres">
      <dgm:prSet presAssocID="{EAE7E215-4F3C-4F55-88A0-D00814BFA245}" presName="sibTransLast" presStyleLbl="sibTrans2D1" presStyleIdx="1" presStyleCnt="2" custLinFactNeighborX="-27860"/>
      <dgm:spPr/>
      <dgm:t>
        <a:bodyPr/>
        <a:lstStyle/>
        <a:p>
          <a:endParaRPr lang="zh-TW" altLang="en-US"/>
        </a:p>
      </dgm:t>
    </dgm:pt>
    <dgm:pt modelId="{C59135C8-73FF-46ED-9464-D9256711E41A}" type="pres">
      <dgm:prSet presAssocID="{EAE7E215-4F3C-4F55-88A0-D00814BFA245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62E8684F-E7DE-4969-A69D-1A97D528A494}" type="pres">
      <dgm:prSet presAssocID="{EAE7E215-4F3C-4F55-88A0-D00814BFA245}" presName="lastNode" presStyleLbl="node1" presStyleIdx="2" presStyleCnt="3" custScaleX="10992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886152-3164-42EE-867F-A79559910055}" srcId="{EAE7E215-4F3C-4F55-88A0-D00814BFA245}" destId="{56010FF2-C29B-4DED-8F3B-18F308EE50AB}" srcOrd="0" destOrd="0" parTransId="{8649464C-9A5D-40C5-8EAD-3AC0C86D44AA}" sibTransId="{BA43BBE6-312E-4EAB-87A7-9CA437EAFBEE}"/>
    <dgm:cxn modelId="{338F0C22-64D1-4850-80C4-D99C200EA662}" type="presOf" srcId="{214E5E0E-62B0-4EC6-ACA8-8AB67A6B5620}" destId="{62E8684F-E7DE-4969-A69D-1A97D528A494}" srcOrd="0" destOrd="1" presId="urn:microsoft.com/office/officeart/2005/8/layout/equation2"/>
    <dgm:cxn modelId="{3AA0045C-5FEA-4702-ABD0-A0556CB6E41A}" type="presOf" srcId="{58192320-406E-4C61-922E-498F33A5CA93}" destId="{62E8684F-E7DE-4969-A69D-1A97D528A494}" srcOrd="0" destOrd="2" presId="urn:microsoft.com/office/officeart/2005/8/layout/equation2"/>
    <dgm:cxn modelId="{A99C3495-330F-47BC-AE90-D9787182647B}" type="presOf" srcId="{4A2DC51F-EF4A-4FD5-BA6D-8946689EDE1B}" destId="{52E33EFD-BDD0-4FA4-A13C-BC2C5ABED64E}" srcOrd="0" destOrd="0" presId="urn:microsoft.com/office/officeart/2005/8/layout/equation2"/>
    <dgm:cxn modelId="{7A501CF4-1B0F-4D13-B8EB-FA3860459619}" srcId="{AA1448D8-0404-4438-B204-D17336B9E8A0}" destId="{16BED8EC-F43D-454B-A737-61AE1EF5916F}" srcOrd="2" destOrd="0" parTransId="{5F395DF8-8500-4A5C-9F7E-5488A9B80AC2}" sibTransId="{AE4B6D20-6FA8-4F38-882A-D9559E2A1E0E}"/>
    <dgm:cxn modelId="{A17AC224-95B7-45EF-816A-6F7F364B236B}" type="presOf" srcId="{4A2DC51F-EF4A-4FD5-BA6D-8946689EDE1B}" destId="{C59135C8-73FF-46ED-9464-D9256711E41A}" srcOrd="1" destOrd="0" presId="urn:microsoft.com/office/officeart/2005/8/layout/equation2"/>
    <dgm:cxn modelId="{2CB4B936-16A3-4A33-8595-CA07F167EDCE}" type="presOf" srcId="{AA1448D8-0404-4438-B204-D17336B9E8A0}" destId="{62E8684F-E7DE-4969-A69D-1A97D528A494}" srcOrd="0" destOrd="0" presId="urn:microsoft.com/office/officeart/2005/8/layout/equation2"/>
    <dgm:cxn modelId="{67B896E5-8C53-4047-93C8-913FC3A035EE}" srcId="{AA1448D8-0404-4438-B204-D17336B9E8A0}" destId="{58192320-406E-4C61-922E-498F33A5CA93}" srcOrd="1" destOrd="0" parTransId="{BE57149D-8582-4398-B113-858F3CEDA99C}" sibTransId="{25B076CB-B6B2-4A9D-A4E1-CB324B084AD9}"/>
    <dgm:cxn modelId="{0C04853E-6BA5-4DC8-BE99-9B0BC83049C7}" type="presOf" srcId="{56010FF2-C29B-4DED-8F3B-18F308EE50AB}" destId="{646D0F89-54FB-4526-9E88-F557D04D1CC8}" srcOrd="0" destOrd="0" presId="urn:microsoft.com/office/officeart/2005/8/layout/equation2"/>
    <dgm:cxn modelId="{71641D6A-8814-49DB-95F3-0D164D3B3BA5}" srcId="{EAE7E215-4F3C-4F55-88A0-D00814BFA245}" destId="{AA1448D8-0404-4438-B204-D17336B9E8A0}" srcOrd="2" destOrd="0" parTransId="{6338DAE2-5E5F-4077-B36F-FD6C9B4017A6}" sibTransId="{DD682C0C-F7B4-40FB-AB4F-D5DA8D83C4AF}"/>
    <dgm:cxn modelId="{E341A00D-9C91-44CD-AFA5-D8B484AB2779}" type="presOf" srcId="{16BED8EC-F43D-454B-A737-61AE1EF5916F}" destId="{62E8684F-E7DE-4969-A69D-1A97D528A494}" srcOrd="0" destOrd="3" presId="urn:microsoft.com/office/officeart/2005/8/layout/equation2"/>
    <dgm:cxn modelId="{27D60DC9-8C39-4102-BD95-7DFAD5E03019}" type="presOf" srcId="{C663CBA4-62A5-4485-8119-3D7A900BB80A}" destId="{C3010DFC-52BB-48BF-BC2F-616DFD08FD47}" srcOrd="0" destOrd="0" presId="urn:microsoft.com/office/officeart/2005/8/layout/equation2"/>
    <dgm:cxn modelId="{B58DA759-4C56-48DA-B069-4AA8E4EF2570}" srcId="{AA1448D8-0404-4438-B204-D17336B9E8A0}" destId="{214E5E0E-62B0-4EC6-ACA8-8AB67A6B5620}" srcOrd="0" destOrd="0" parTransId="{2B1A2C63-75FD-488A-9F06-88E3F15754B4}" sibTransId="{47C21271-33FA-493C-B479-B18E12C6CCFF}"/>
    <dgm:cxn modelId="{DF877EC6-ADE4-49EC-B72E-E276E2EBAE33}" type="presOf" srcId="{EAE7E215-4F3C-4F55-88A0-D00814BFA245}" destId="{EFE6721C-4D6E-40CA-BD60-1BDE57F98019}" srcOrd="0" destOrd="0" presId="urn:microsoft.com/office/officeart/2005/8/layout/equation2"/>
    <dgm:cxn modelId="{871BD96F-FB4A-4F3A-81B4-00F5510E3CE4}" srcId="{EAE7E215-4F3C-4F55-88A0-D00814BFA245}" destId="{C663CBA4-62A5-4485-8119-3D7A900BB80A}" srcOrd="1" destOrd="0" parTransId="{315D76DB-4E58-4BF1-9C73-3C97AA7A1180}" sibTransId="{4A2DC51F-EF4A-4FD5-BA6D-8946689EDE1B}"/>
    <dgm:cxn modelId="{0C4AB7A3-B460-4A5D-AA12-1591380CBB61}" type="presOf" srcId="{BA43BBE6-312E-4EAB-87A7-9CA437EAFBEE}" destId="{69DB26E0-02FD-49BA-A009-B3BE1E598CE8}" srcOrd="0" destOrd="0" presId="urn:microsoft.com/office/officeart/2005/8/layout/equation2"/>
    <dgm:cxn modelId="{327EDB48-D7DF-425C-9837-34C2A74D8473}" type="presParOf" srcId="{EFE6721C-4D6E-40CA-BD60-1BDE57F98019}" destId="{5B8AE249-15BF-4AC9-9B53-D70537BA4475}" srcOrd="0" destOrd="0" presId="urn:microsoft.com/office/officeart/2005/8/layout/equation2"/>
    <dgm:cxn modelId="{FE653677-9A25-4F8E-821F-06B39C9210AA}" type="presParOf" srcId="{5B8AE249-15BF-4AC9-9B53-D70537BA4475}" destId="{646D0F89-54FB-4526-9E88-F557D04D1CC8}" srcOrd="0" destOrd="0" presId="urn:microsoft.com/office/officeart/2005/8/layout/equation2"/>
    <dgm:cxn modelId="{3D1AC44A-D931-412D-9469-D605930A0BD3}" type="presParOf" srcId="{5B8AE249-15BF-4AC9-9B53-D70537BA4475}" destId="{43167753-0CDC-4525-A975-01F07564B56C}" srcOrd="1" destOrd="0" presId="urn:microsoft.com/office/officeart/2005/8/layout/equation2"/>
    <dgm:cxn modelId="{2925B902-34A0-4076-9461-3F868CD5FD0F}" type="presParOf" srcId="{5B8AE249-15BF-4AC9-9B53-D70537BA4475}" destId="{69DB26E0-02FD-49BA-A009-B3BE1E598CE8}" srcOrd="2" destOrd="0" presId="urn:microsoft.com/office/officeart/2005/8/layout/equation2"/>
    <dgm:cxn modelId="{ECA696EC-8B03-4D18-B648-50089E517D19}" type="presParOf" srcId="{5B8AE249-15BF-4AC9-9B53-D70537BA4475}" destId="{98D9541A-3C3C-430E-8A57-A5F7F9693C04}" srcOrd="3" destOrd="0" presId="urn:microsoft.com/office/officeart/2005/8/layout/equation2"/>
    <dgm:cxn modelId="{C8F140B7-C112-4EED-A584-39D0F54A8C14}" type="presParOf" srcId="{5B8AE249-15BF-4AC9-9B53-D70537BA4475}" destId="{C3010DFC-52BB-48BF-BC2F-616DFD08FD47}" srcOrd="4" destOrd="0" presId="urn:microsoft.com/office/officeart/2005/8/layout/equation2"/>
    <dgm:cxn modelId="{EF664BF4-5256-486D-9DD0-37D294C9B3D8}" type="presParOf" srcId="{EFE6721C-4D6E-40CA-BD60-1BDE57F98019}" destId="{52E33EFD-BDD0-4FA4-A13C-BC2C5ABED64E}" srcOrd="1" destOrd="0" presId="urn:microsoft.com/office/officeart/2005/8/layout/equation2"/>
    <dgm:cxn modelId="{5F276DAA-F2EE-4362-8070-03A6EDA25035}" type="presParOf" srcId="{52E33EFD-BDD0-4FA4-A13C-BC2C5ABED64E}" destId="{C59135C8-73FF-46ED-9464-D9256711E41A}" srcOrd="0" destOrd="0" presId="urn:microsoft.com/office/officeart/2005/8/layout/equation2"/>
    <dgm:cxn modelId="{1310E84A-BE69-4DDF-96A4-49C2B6FC228C}" type="presParOf" srcId="{EFE6721C-4D6E-40CA-BD60-1BDE57F98019}" destId="{62E8684F-E7DE-4969-A69D-1A97D528A49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E2C5EF-2D12-45AB-ABF3-6767AA85778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69BB2F6-2B72-44AF-B170-C2810F74430A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市價委託限制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CC0AEF5-1DEE-470E-B8EB-ED16AE19D056}" type="parTrans" cxnId="{7ADDD981-6565-4BA8-BFAD-416D5070913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1AF24-42E5-4A77-8A29-1EEE1CC25422}" type="sibTrans" cxnId="{7ADDD981-6565-4BA8-BFAD-416D5070913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2DA388-47E4-4D00-AA79-0E9CEE4DDB4F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僅適用於逐筆交易時段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EF68E0-0CA8-41A7-BC75-2D5FE3FC4D2A}" type="parTrans" cxnId="{8376966F-9DB2-469E-A918-AEA85106962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60C7A74-0573-4DEE-8456-98ECC57219D6}" type="sibTrans" cxnId="{8376966F-9DB2-469E-A918-AEA85106962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7A65D9D-0460-4B6E-BCF6-0E1C7FBF496E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平盤以下不得放空之證券，不可使用市價委託融券或借券賣出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不受限之避險帳號除外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8675E8F-3EAD-460C-BBB3-7AF9023A2030}" type="parTrans" cxnId="{5F1016C0-E49B-4E57-A7CE-F1ACE227EC1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C6E3E0-8733-428C-BE1D-75A718B300C5}" type="sibTrans" cxnId="{5F1016C0-E49B-4E57-A7CE-F1ACE227EC1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2125D84-27E3-47D5-8E18-274B07D6697A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首五日及無漲跌幅之有價證券不適用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9622113-4CFC-433E-BE91-8CF71AC98DF4}" type="parTrans" cxnId="{EC30C9E0-D48F-4626-8BB0-27923472FDE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F31DED9-C6A0-4BA7-9B03-132BB1BFC593}" type="sibTrans" cxnId="{EC30C9E0-D48F-4626-8BB0-27923472FDE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7B38EAD-7018-4A40-BB28-41AF1CEEE91F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處置及變更交易方法證券不適用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採集合競價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0AC5951-BE7A-484E-AFBE-9FD86DD19CC6}" type="parTrans" cxnId="{069214D2-8400-42FE-AAAD-2608B5C85E1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76D00E-10F1-45F9-8801-1466C35A5DDC}" type="sibTrans" cxnId="{069214D2-8400-42FE-AAAD-2608B5C85E19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2701685-0C88-4E14-B994-F1B982F8B4E8}">
      <dgm:prSet/>
      <dgm:spPr/>
      <dgm:t>
        <a:bodyPr/>
        <a:lstStyle/>
        <a:p>
          <a:pPr rtl="0"/>
          <a:r>
            <a:rPr lang="zh-TW" smtClean="0">
              <a:latin typeface="標楷體" panose="03000509000000000000" pitchFamily="65" charset="-120"/>
              <a:ea typeface="標楷體" panose="03000509000000000000" pitchFamily="65" charset="-120"/>
            </a:rPr>
            <a:t>受託買賣額度、預收款項等，以漲停價計算</a:t>
          </a:r>
          <a:endParaRPr lang="zh-TW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308F620-124B-4710-92CC-3F81526C7EEE}" type="parTrans" cxnId="{BB5BA98A-5D2D-4CF7-A93D-980697330B1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28AF36C-9D1F-4050-A5B2-9531B522EE82}" type="sibTrans" cxnId="{BB5BA98A-5D2D-4CF7-A93D-980697330B1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EE207D-8A04-400E-9A56-ADD9648EE24F}" type="pres">
      <dgm:prSet presAssocID="{9DE2C5EF-2D12-45AB-ABF3-6767AA8577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543CF96-C7E8-4D1B-960D-9877A1807FED}" type="pres">
      <dgm:prSet presAssocID="{869BB2F6-2B72-44AF-B170-C2810F74430A}" presName="parentText" presStyleLbl="node1" presStyleIdx="0" presStyleCnt="1" custLinFactNeighborY="-467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EBB3DD-33F7-4D91-B2B2-83C455195820}" type="pres">
      <dgm:prSet presAssocID="{869BB2F6-2B72-44AF-B170-C2810F74430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376966F-9DB2-469E-A918-AEA851069623}" srcId="{869BB2F6-2B72-44AF-B170-C2810F74430A}" destId="{352DA388-47E4-4D00-AA79-0E9CEE4DDB4F}" srcOrd="0" destOrd="0" parTransId="{CFEF68E0-0CA8-41A7-BC75-2D5FE3FC4D2A}" sibTransId="{560C7A74-0573-4DEE-8456-98ECC57219D6}"/>
    <dgm:cxn modelId="{BB5BA98A-5D2D-4CF7-A93D-980697330B10}" srcId="{869BB2F6-2B72-44AF-B170-C2810F74430A}" destId="{62701685-0C88-4E14-B994-F1B982F8B4E8}" srcOrd="4" destOrd="0" parTransId="{5308F620-124B-4710-92CC-3F81526C7EEE}" sibTransId="{728AF36C-9D1F-4050-A5B2-9531B522EE82}"/>
    <dgm:cxn modelId="{02056861-5F8D-4154-8083-86B3B4A00EB7}" type="presOf" srcId="{97A65D9D-0460-4B6E-BCF6-0E1C7FBF496E}" destId="{E4EBB3DD-33F7-4D91-B2B2-83C455195820}" srcOrd="0" destOrd="1" presId="urn:microsoft.com/office/officeart/2005/8/layout/vList2"/>
    <dgm:cxn modelId="{5F1016C0-E49B-4E57-A7CE-F1ACE227EC13}" srcId="{869BB2F6-2B72-44AF-B170-C2810F74430A}" destId="{97A65D9D-0460-4B6E-BCF6-0E1C7FBF496E}" srcOrd="1" destOrd="0" parTransId="{A8675E8F-3EAD-460C-BBB3-7AF9023A2030}" sibTransId="{92C6E3E0-8733-428C-BE1D-75A718B300C5}"/>
    <dgm:cxn modelId="{EC30C9E0-D48F-4626-8BB0-27923472FDE1}" srcId="{869BB2F6-2B72-44AF-B170-C2810F74430A}" destId="{22125D84-27E3-47D5-8E18-274B07D6697A}" srcOrd="2" destOrd="0" parTransId="{79622113-4CFC-433E-BE91-8CF71AC98DF4}" sibTransId="{9F31DED9-C6A0-4BA7-9B03-132BB1BFC593}"/>
    <dgm:cxn modelId="{04535ABA-C5E3-48E6-ACEF-E4E45B98767C}" type="presOf" srcId="{47B38EAD-7018-4A40-BB28-41AF1CEEE91F}" destId="{E4EBB3DD-33F7-4D91-B2B2-83C455195820}" srcOrd="0" destOrd="3" presId="urn:microsoft.com/office/officeart/2005/8/layout/vList2"/>
    <dgm:cxn modelId="{C436BED4-F215-4CEB-B8C9-A650242AD16F}" type="presOf" srcId="{22125D84-27E3-47D5-8E18-274B07D6697A}" destId="{E4EBB3DD-33F7-4D91-B2B2-83C455195820}" srcOrd="0" destOrd="2" presId="urn:microsoft.com/office/officeart/2005/8/layout/vList2"/>
    <dgm:cxn modelId="{6D1991FE-B904-45F4-B6BB-1E35AADEF988}" type="presOf" srcId="{352DA388-47E4-4D00-AA79-0E9CEE4DDB4F}" destId="{E4EBB3DD-33F7-4D91-B2B2-83C455195820}" srcOrd="0" destOrd="0" presId="urn:microsoft.com/office/officeart/2005/8/layout/vList2"/>
    <dgm:cxn modelId="{EBB2202B-043A-496D-B526-DE8369507800}" type="presOf" srcId="{62701685-0C88-4E14-B994-F1B982F8B4E8}" destId="{E4EBB3DD-33F7-4D91-B2B2-83C455195820}" srcOrd="0" destOrd="4" presId="urn:microsoft.com/office/officeart/2005/8/layout/vList2"/>
    <dgm:cxn modelId="{1E1D5922-7BBB-4E2F-B976-C3FF5E06C6FC}" type="presOf" srcId="{9DE2C5EF-2D12-45AB-ABF3-6767AA857787}" destId="{CCEE207D-8A04-400E-9A56-ADD9648EE24F}" srcOrd="0" destOrd="0" presId="urn:microsoft.com/office/officeart/2005/8/layout/vList2"/>
    <dgm:cxn modelId="{7ADDD981-6565-4BA8-BFAD-416D50709130}" srcId="{9DE2C5EF-2D12-45AB-ABF3-6767AA857787}" destId="{869BB2F6-2B72-44AF-B170-C2810F74430A}" srcOrd="0" destOrd="0" parTransId="{7CC0AEF5-1DEE-470E-B8EB-ED16AE19D056}" sibTransId="{CF71AF24-42E5-4A77-8A29-1EEE1CC25422}"/>
    <dgm:cxn modelId="{069214D2-8400-42FE-AAAD-2608B5C85E19}" srcId="{869BB2F6-2B72-44AF-B170-C2810F74430A}" destId="{47B38EAD-7018-4A40-BB28-41AF1CEEE91F}" srcOrd="3" destOrd="0" parTransId="{90AC5951-BE7A-484E-AFBE-9FD86DD19CC6}" sibTransId="{AA76D00E-10F1-45F9-8801-1466C35A5DDC}"/>
    <dgm:cxn modelId="{6D2AAC5C-9677-4C2E-AE8C-A0CF107594E2}" type="presOf" srcId="{869BB2F6-2B72-44AF-B170-C2810F74430A}" destId="{8543CF96-C7E8-4D1B-960D-9877A1807FED}" srcOrd="0" destOrd="0" presId="urn:microsoft.com/office/officeart/2005/8/layout/vList2"/>
    <dgm:cxn modelId="{BFBB3950-61C0-4201-A6BF-AD074D835E64}" type="presParOf" srcId="{CCEE207D-8A04-400E-9A56-ADD9648EE24F}" destId="{8543CF96-C7E8-4D1B-960D-9877A1807FED}" srcOrd="0" destOrd="0" presId="urn:microsoft.com/office/officeart/2005/8/layout/vList2"/>
    <dgm:cxn modelId="{E02E54E1-811C-4120-8E34-23E87A48D8DC}" type="presParOf" srcId="{CCEE207D-8A04-400E-9A56-ADD9648EE24F}" destId="{E4EBB3DD-33F7-4D91-B2B2-83C45519582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7F8327-9501-409E-A948-55CE124469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456CB77-C893-404D-8B49-BC5C729A1CCC}">
      <dgm:prSet custT="1"/>
      <dgm:spPr/>
      <dgm:t>
        <a:bodyPr/>
        <a:lstStyle/>
        <a:p>
          <a:pPr rtl="0"/>
          <a:r>
            <a:rPr lang="zh-TW" altLang="en-US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業務說明</a:t>
          </a:r>
          <a:endParaRPr lang="zh-TW" altLang="en-US" sz="2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2AA5B08-3CA0-4E3B-9339-9A14507692CF}" type="parTrans" cxnId="{4C5FABCE-9C8D-4AF7-A205-ADFA67DAB3D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3246BCC-87F8-45FD-8792-2CEA1506B1C7}" type="sibTrans" cxnId="{4C5FABCE-9C8D-4AF7-A205-ADFA67DAB3D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3EE662-73AD-4A36-9026-2BE765C9A406}">
      <dgm:prSet custT="1"/>
      <dgm:spPr/>
      <dgm:t>
        <a:bodyPr/>
        <a:lstStyle/>
        <a:p>
          <a:pPr rtl="0"/>
          <a:r>
            <a:rPr 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</a:t>
          </a:r>
          <a:r>
            <a:rPr lang="zh-TW" altLang="en-US" sz="24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立即</a:t>
          </a:r>
          <a:r>
            <a:rPr lang="zh-TW" sz="24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成交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，未能成交之剩餘委託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由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系統剔除</a:t>
          </a:r>
          <a:endParaRPr 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09D9B93-0093-483A-8169-F59E0E09A232}" type="parTrans" cxnId="{43D29334-7BC9-4C31-ABBD-6F3B855E80F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5E5ADE0-97FB-4169-9CBA-282E3FC7CF56}" type="sibTrans" cxnId="{43D29334-7BC9-4C31-ABBD-6F3B855E80F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4835024-FEAB-4E73-8E6E-A233C05C529B}">
      <dgm:prSet custT="1"/>
      <dgm:spPr/>
      <dgm:t>
        <a:bodyPr/>
        <a:lstStyle/>
        <a:p>
          <a:pPr rtl="0"/>
          <a:r>
            <a:rPr 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FOK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</a:t>
          </a:r>
          <a:r>
            <a:rPr lang="zh-TW" altLang="en-US" sz="24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立即</a:t>
          </a:r>
          <a:r>
            <a:rPr lang="zh-TW" sz="24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全</a:t>
          </a:r>
          <a:r>
            <a:rPr lang="zh-TW" altLang="en-US" sz="24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zh-TW" sz="24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成交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，未能全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成交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則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系統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全部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剔除</a:t>
          </a:r>
          <a:endParaRPr 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A0CE11F-4D74-4FB2-8A07-449379C04D4B}" type="parTrans" cxnId="{272E27BF-72AE-430D-A417-C8052224252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883BE0-A06A-4C33-B2AC-8EC2DF55FBD5}" type="sibTrans" cxnId="{272E27BF-72AE-430D-A417-C8052224252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EE85D7A-9CA2-4182-B2D7-8ECC7BD5AF52}">
      <dgm:prSet custT="1"/>
      <dgm:spPr/>
      <dgm:t>
        <a:bodyPr/>
        <a:lstStyle/>
        <a:p>
          <a:pPr rtl="0"/>
          <a:r>
            <a: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IOC/FOK</a:t>
          </a:r>
          <a:r>
            <a:rPr lang="zh-TW" altLang="en-US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委託限制</a:t>
          </a:r>
          <a:endParaRPr lang="zh-TW" altLang="en-US" sz="2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7763FD8-3D74-425B-AFFF-7C9A0C0DE5B1}" type="parTrans" cxnId="{B9851EBD-9259-4CFA-BAB8-97E1C30515F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1CEB997-E754-4657-800D-522D26828419}" type="sibTrans" cxnId="{B9851EBD-9259-4CFA-BAB8-97E1C30515F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FF35A44-3CE4-4BD9-81DF-1913BE95CD16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僅適用於逐筆交易時段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7D0DAE-5945-4222-BD29-6D030916A93A}" type="parTrans" cxnId="{0406D437-28AA-4133-B5EC-0C632321BAC4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B12ECCB-E7FC-4EAB-B775-639022A7989B}" type="sibTrans" cxnId="{0406D437-28AA-4133-B5EC-0C632321BAC4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5E7FF5B-16CA-4AAA-BEB0-C73C571E27C6}">
      <dgm:prSet custT="1"/>
      <dgm:spPr/>
      <dgm:t>
        <a:bodyPr/>
        <a:lstStyle/>
        <a:p>
          <a:pPr rtl="0"/>
          <a:r>
            <a:rPr lang="zh-TW" altLang="en-US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委託回報</a:t>
          </a:r>
          <a:r>
            <a:rPr lang="zh-TW" sz="2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狀態訊息碼</a:t>
          </a:r>
          <a:endParaRPr lang="zh-TW" altLang="en-US" sz="2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BD67092-C4C3-4246-A3DB-ABBF2770B2EE}" type="parTrans" cxnId="{821745EE-C0C0-47EA-9A9B-FFB92C9D92A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F153D69-2A8A-4345-97CD-23A80C4D84BB}" type="sibTrans" cxnId="{821745EE-C0C0-47EA-9A9B-FFB92C9D92A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DFF3E7B-B017-4E7C-AE92-389D0822341C}">
      <dgm:prSet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詳電腦作業手冊範例說明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A677D7-66FC-4B5B-9BC4-F577DCED8E41}" type="parTrans" cxnId="{F7C1C349-3FDD-4AF3-8ADD-1CF88EC73A1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A6725E8-067A-43A1-A5C0-D8694870593A}" type="sibTrans" cxnId="{F7C1C349-3FDD-4AF3-8ADD-1CF88EC73A1E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A2493E9-37E6-47C2-818E-410274814FDB}">
      <dgm:prSet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額度控管刪減、部分成交</a:t>
          </a:r>
          <a:r>
            <a: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未能成交、價格穩定措施等委託回報</a:t>
          </a:r>
          <a:r>
            <a:rPr lang="zh-TW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狀態訊息碼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40251C6-66B2-4981-B593-C90B00F5DBDE}" type="parTrans" cxnId="{B0CC645F-C459-4D45-863B-49684E469A4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D3E90E6-98F8-4278-808D-1B436F843285}" type="sibTrans" cxnId="{B0CC645F-C459-4D45-863B-49684E469A45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6A45C3-5810-49A8-B457-AEE40F3440D7}">
      <dgm:prSet custT="1"/>
      <dgm:spPr/>
      <dgm:t>
        <a:bodyPr/>
        <a:lstStyle/>
        <a:p>
          <a:pPr rtl="0"/>
          <a:endParaRPr 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9E09B46-1DFF-4F54-869B-D118178C3571}" type="parTrans" cxnId="{F53E090D-A8AA-490E-A43C-70751C31118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3135AA-4F80-43D4-B048-48852DE3EFC5}" type="sibTrans" cxnId="{F53E090D-A8AA-490E-A43C-70751C311181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25368BD-72F9-4C85-9829-B3AA61042AD2}" type="pres">
      <dgm:prSet presAssocID="{287F8327-9501-409E-A948-55CE124469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A3B18E2-47F6-46F5-B95B-A0B56494EE0C}" type="pres">
      <dgm:prSet presAssocID="{A456CB77-C893-404D-8B49-BC5C729A1CCC}" presName="parentText" presStyleLbl="node1" presStyleIdx="0" presStyleCnt="3" custScaleY="71295" custLinFactNeighborY="-6044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3910CD-9D2F-4F04-9650-79E592D99FC9}" type="pres">
      <dgm:prSet presAssocID="{A456CB77-C893-404D-8B49-BC5C729A1CCC}" presName="childText" presStyleLbl="revTx" presStyleIdx="0" presStyleCnt="3" custScaleY="81850" custLinFactNeighborY="158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4A3C43-E1C6-4ABD-B67D-C8F9AB94C059}" type="pres">
      <dgm:prSet presAssocID="{8EE85D7A-9CA2-4182-B2D7-8ECC7BD5AF52}" presName="parentText" presStyleLbl="node1" presStyleIdx="1" presStyleCnt="3" custScaleY="71295" custLinFactNeighborY="2701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E024EA-573D-46D7-9A96-B456B33D9FFF}" type="pres">
      <dgm:prSet presAssocID="{8EE85D7A-9CA2-4182-B2D7-8ECC7BD5AF52}" presName="childText" presStyleLbl="revTx" presStyleIdx="1" presStyleCnt="3" custScaleY="156343" custLinFactNeighborY="408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978A41-18C2-4D20-833A-FB8511033C09}" type="pres">
      <dgm:prSet presAssocID="{15E7FF5B-16CA-4AAA-BEB0-C73C571E27C6}" presName="parentText" presStyleLbl="node1" presStyleIdx="2" presStyleCnt="3" custScaleY="71295" custLinFactNeighborY="-1273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988B77-636A-4F14-A93E-DB47B3251735}" type="pres">
      <dgm:prSet presAssocID="{15E7FF5B-16CA-4AAA-BEB0-C73C571E27C6}" presName="childText" presStyleLbl="revTx" presStyleIdx="2" presStyleCnt="3" custScaleY="109533" custLinFactNeighborY="-83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53E090D-A8AA-490E-A43C-70751C311181}" srcId="{A456CB77-C893-404D-8B49-BC5C729A1CCC}" destId="{926A45C3-5810-49A8-B457-AEE40F3440D7}" srcOrd="2" destOrd="0" parTransId="{99E09B46-1DFF-4F54-869B-D118178C3571}" sibTransId="{B03135AA-4F80-43D4-B048-48852DE3EFC5}"/>
    <dgm:cxn modelId="{0406D437-28AA-4133-B5EC-0C632321BAC4}" srcId="{8EE85D7A-9CA2-4182-B2D7-8ECC7BD5AF52}" destId="{0FF35A44-3CE4-4BD9-81DF-1913BE95CD16}" srcOrd="0" destOrd="0" parTransId="{5D7D0DAE-5945-4222-BD29-6D030916A93A}" sibTransId="{3B12ECCB-E7FC-4EAB-B775-639022A7989B}"/>
    <dgm:cxn modelId="{821745EE-C0C0-47EA-9A9B-FFB92C9D92AE}" srcId="{287F8327-9501-409E-A948-55CE12446987}" destId="{15E7FF5B-16CA-4AAA-BEB0-C73C571E27C6}" srcOrd="2" destOrd="0" parTransId="{8BD67092-C4C3-4246-A3DB-ABBF2770B2EE}" sibTransId="{EF153D69-2A8A-4345-97CD-23A80C4D84BB}"/>
    <dgm:cxn modelId="{40C3C286-CBA8-46A0-AE86-B74842E9BE8F}" type="presOf" srcId="{A456CB77-C893-404D-8B49-BC5C729A1CCC}" destId="{8A3B18E2-47F6-46F5-B95B-A0B56494EE0C}" srcOrd="0" destOrd="0" presId="urn:microsoft.com/office/officeart/2005/8/layout/vList2"/>
    <dgm:cxn modelId="{EE231D49-3E4A-49F9-B714-483742C34F30}" type="presOf" srcId="{287F8327-9501-409E-A948-55CE12446987}" destId="{525368BD-72F9-4C85-9829-B3AA61042AD2}" srcOrd="0" destOrd="0" presId="urn:microsoft.com/office/officeart/2005/8/layout/vList2"/>
    <dgm:cxn modelId="{43D29334-7BC9-4C31-ABBD-6F3B855E80F2}" srcId="{A456CB77-C893-404D-8B49-BC5C729A1CCC}" destId="{9A3EE662-73AD-4A36-9026-2BE765C9A406}" srcOrd="0" destOrd="0" parTransId="{609D9B93-0093-483A-8169-F59E0E09A232}" sibTransId="{55E5ADE0-97FB-4169-9CBA-282E3FC7CF56}"/>
    <dgm:cxn modelId="{4C5FABCE-9C8D-4AF7-A205-ADFA67DAB3D2}" srcId="{287F8327-9501-409E-A948-55CE12446987}" destId="{A456CB77-C893-404D-8B49-BC5C729A1CCC}" srcOrd="0" destOrd="0" parTransId="{52AA5B08-3CA0-4E3B-9339-9A14507692CF}" sibTransId="{13246BCC-87F8-45FD-8792-2CEA1506B1C7}"/>
    <dgm:cxn modelId="{F4D32A64-2606-40D2-AFE5-9B0156DF8CEA}" type="presOf" srcId="{C4835024-FEAB-4E73-8E6E-A233C05C529B}" destId="{C23910CD-9D2F-4F04-9650-79E592D99FC9}" srcOrd="0" destOrd="1" presId="urn:microsoft.com/office/officeart/2005/8/layout/vList2"/>
    <dgm:cxn modelId="{F7C1C349-3FDD-4AF3-8ADD-1CF88EC73A1E}" srcId="{15E7FF5B-16CA-4AAA-BEB0-C73C571E27C6}" destId="{1DFF3E7B-B017-4E7C-AE92-389D0822341C}" srcOrd="1" destOrd="0" parTransId="{43A677D7-66FC-4B5B-9BC4-F577DCED8E41}" sibTransId="{FA6725E8-067A-43A1-A5C0-D8694870593A}"/>
    <dgm:cxn modelId="{272E27BF-72AE-430D-A417-C8052224252E}" srcId="{A456CB77-C893-404D-8B49-BC5C729A1CCC}" destId="{C4835024-FEAB-4E73-8E6E-A233C05C529B}" srcOrd="1" destOrd="0" parTransId="{7A0CE11F-4D74-4FB2-8A07-449379C04D4B}" sibTransId="{CC883BE0-A06A-4C33-B2AC-8EC2DF55FBD5}"/>
    <dgm:cxn modelId="{EB8C3D09-4452-4E44-8E5E-5E3DE8868BE6}" type="presOf" srcId="{0FF35A44-3CE4-4BD9-81DF-1913BE95CD16}" destId="{61E024EA-573D-46D7-9A96-B456B33D9FFF}" srcOrd="0" destOrd="0" presId="urn:microsoft.com/office/officeart/2005/8/layout/vList2"/>
    <dgm:cxn modelId="{AD4498F4-25BD-47F7-833C-1B333A74FC16}" type="presOf" srcId="{926A45C3-5810-49A8-B457-AEE40F3440D7}" destId="{C23910CD-9D2F-4F04-9650-79E592D99FC9}" srcOrd="0" destOrd="2" presId="urn:microsoft.com/office/officeart/2005/8/layout/vList2"/>
    <dgm:cxn modelId="{B0CC645F-C459-4D45-863B-49684E469A45}" srcId="{15E7FF5B-16CA-4AAA-BEB0-C73C571E27C6}" destId="{5A2493E9-37E6-47C2-818E-410274814FDB}" srcOrd="0" destOrd="0" parTransId="{740251C6-66B2-4981-B593-C90B00F5DBDE}" sibTransId="{3D3E90E6-98F8-4278-808D-1B436F843285}"/>
    <dgm:cxn modelId="{94E00219-3D76-4751-9E14-35A01A495487}" type="presOf" srcId="{15E7FF5B-16CA-4AAA-BEB0-C73C571E27C6}" destId="{0E978A41-18C2-4D20-833A-FB8511033C09}" srcOrd="0" destOrd="0" presId="urn:microsoft.com/office/officeart/2005/8/layout/vList2"/>
    <dgm:cxn modelId="{6E440431-120A-43AF-943D-B2D7DAF3DF61}" type="presOf" srcId="{9A3EE662-73AD-4A36-9026-2BE765C9A406}" destId="{C23910CD-9D2F-4F04-9650-79E592D99FC9}" srcOrd="0" destOrd="0" presId="urn:microsoft.com/office/officeart/2005/8/layout/vList2"/>
    <dgm:cxn modelId="{B8B57C83-B90F-4F93-87C3-1184FEA5EF66}" type="presOf" srcId="{1DFF3E7B-B017-4E7C-AE92-389D0822341C}" destId="{E1988B77-636A-4F14-A93E-DB47B3251735}" srcOrd="0" destOrd="1" presId="urn:microsoft.com/office/officeart/2005/8/layout/vList2"/>
    <dgm:cxn modelId="{5E2EE954-ECA5-42B1-B9F1-D510FE587546}" type="presOf" srcId="{5A2493E9-37E6-47C2-818E-410274814FDB}" destId="{E1988B77-636A-4F14-A93E-DB47B3251735}" srcOrd="0" destOrd="0" presId="urn:microsoft.com/office/officeart/2005/8/layout/vList2"/>
    <dgm:cxn modelId="{8BCC8C90-7CE1-4B52-B220-FA96C4EBA227}" type="presOf" srcId="{8EE85D7A-9CA2-4182-B2D7-8ECC7BD5AF52}" destId="{B54A3C43-E1C6-4ABD-B67D-C8F9AB94C059}" srcOrd="0" destOrd="0" presId="urn:microsoft.com/office/officeart/2005/8/layout/vList2"/>
    <dgm:cxn modelId="{B9851EBD-9259-4CFA-BAB8-97E1C30515F1}" srcId="{287F8327-9501-409E-A948-55CE12446987}" destId="{8EE85D7A-9CA2-4182-B2D7-8ECC7BD5AF52}" srcOrd="1" destOrd="0" parTransId="{B7763FD8-3D74-425B-AFFF-7C9A0C0DE5B1}" sibTransId="{91CEB997-E754-4657-800D-522D26828419}"/>
    <dgm:cxn modelId="{22FA4F47-79B2-4556-A897-2A424F380AB6}" type="presParOf" srcId="{525368BD-72F9-4C85-9829-B3AA61042AD2}" destId="{8A3B18E2-47F6-46F5-B95B-A0B56494EE0C}" srcOrd="0" destOrd="0" presId="urn:microsoft.com/office/officeart/2005/8/layout/vList2"/>
    <dgm:cxn modelId="{C9D5789D-6166-4E41-B6EE-F66117073256}" type="presParOf" srcId="{525368BD-72F9-4C85-9829-B3AA61042AD2}" destId="{C23910CD-9D2F-4F04-9650-79E592D99FC9}" srcOrd="1" destOrd="0" presId="urn:microsoft.com/office/officeart/2005/8/layout/vList2"/>
    <dgm:cxn modelId="{12FF39F6-9F22-4DE7-A333-377B085AFB43}" type="presParOf" srcId="{525368BD-72F9-4C85-9829-B3AA61042AD2}" destId="{B54A3C43-E1C6-4ABD-B67D-C8F9AB94C059}" srcOrd="2" destOrd="0" presId="urn:microsoft.com/office/officeart/2005/8/layout/vList2"/>
    <dgm:cxn modelId="{0CDD0D5B-7B3E-432D-9EE8-CDB44FD2EA1B}" type="presParOf" srcId="{525368BD-72F9-4C85-9829-B3AA61042AD2}" destId="{61E024EA-573D-46D7-9A96-B456B33D9FFF}" srcOrd="3" destOrd="0" presId="urn:microsoft.com/office/officeart/2005/8/layout/vList2"/>
    <dgm:cxn modelId="{0C585708-B40B-4212-AC3B-CA32ABE8044B}" type="presParOf" srcId="{525368BD-72F9-4C85-9829-B3AA61042AD2}" destId="{0E978A41-18C2-4D20-833A-FB8511033C09}" srcOrd="4" destOrd="0" presId="urn:microsoft.com/office/officeart/2005/8/layout/vList2"/>
    <dgm:cxn modelId="{B434E679-7B8D-4460-9AF9-704779F920B4}" type="presParOf" srcId="{525368BD-72F9-4C85-9829-B3AA61042AD2}" destId="{E1988B77-636A-4F14-A93E-DB47B325173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A193B4-16C3-4438-A12D-43CA459C6F5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E50686EC-2AF4-4AE2-84C0-47AD56A16E5F}">
      <dgm:prSet/>
      <dgm:spPr/>
      <dgm:t>
        <a:bodyPr/>
        <a:lstStyle/>
        <a:p>
          <a:pPr rtl="0"/>
          <a:r>
            <a:rPr lang="zh-TW" smtClean="0">
              <a:latin typeface="標楷體" panose="03000509000000000000" pitchFamily="65" charset="-120"/>
              <a:ea typeface="標楷體" panose="03000509000000000000" pitchFamily="65" charset="-120"/>
            </a:rPr>
            <a:t>業務說明</a:t>
          </a:r>
          <a:endParaRPr lang="zh-TW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D470508-E060-4BD5-A9F1-1E5B4E84F902}" type="parTrans" cxnId="{E278B1AC-9D20-48FB-B33F-33C1D970BFC6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8E28014-4A5D-4E95-9988-3484B63D4416}" type="sibTrans" cxnId="{E278B1AC-9D20-48FB-B33F-33C1D970BFC6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1EA2156-DA61-44CF-8B06-881872EBE327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新增委託後，投資人可直接改價，原委託時間調整為改價後時間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撮合順序改變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146AE5-626A-4E37-9653-DBD21442BF67}" type="parTrans" cxnId="{A7C737EE-5ABE-417F-8108-A499BB5B3D2F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1778889-8AE5-49F2-933E-9C80DE017641}" type="sibTrans" cxnId="{A7C737EE-5ABE-417F-8108-A499BB5B3D2F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D5FF0-9746-4D49-A92C-B10C36789581}">
      <dgm:prSet/>
      <dgm:spPr/>
      <dgm:t>
        <a:bodyPr/>
        <a:lstStyle/>
        <a:p>
          <a:pPr rtl="0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改價委託</a:t>
          </a:r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限制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9C7C3A9-56FE-4732-8CCC-028866F1FA99}" type="parTrans" cxnId="{C3E55EF8-DA0A-4DD4-B487-281066ECB49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6A2257A-1B85-462C-AE36-6C55C2C67F1E}" type="sibTrans" cxnId="{C3E55EF8-DA0A-4DD4-B487-281066ECB49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406BB37-A821-4503-A8A2-B2339164BF0A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僅可限價改限價，不可限價改市價，或市價改限價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3A505B-7117-48FC-9946-C7CE5DF4D8C7}" type="parTrans" cxnId="{0DBDEA83-01A8-484A-AD7B-1BFC69456AC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2B6DAF7-166B-420F-AAA0-9EE29C293F94}" type="sibTrans" cxnId="{0DBDEA83-01A8-484A-AD7B-1BFC69456ACA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237FEA-CB79-4ACA-8ECD-82C5D4FCB153}">
      <dgm:prSet/>
      <dgm:spPr/>
      <dgm:t>
        <a:bodyPr/>
        <a:lstStyle/>
        <a:p>
          <a:pPr rtl="0"/>
          <a:r>
            <a:rPr lang="zh-TW" smtClean="0">
              <a:latin typeface="標楷體" panose="03000509000000000000" pitchFamily="65" charset="-120"/>
              <a:ea typeface="標楷體" panose="03000509000000000000" pitchFamily="65" charset="-120"/>
            </a:rPr>
            <a:t>平盤下不得賣出限制之個股，不可改價為平盤以下價格</a:t>
          </a:r>
          <a:endParaRPr lang="zh-TW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3FE4CFC-2C61-4BCF-BAB8-6E85FB3A7160}" type="parTrans" cxnId="{EEA096C5-424E-4CA6-815F-B9DF3AB86CA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F67DC6A-7B37-4D63-9074-88E3B874B5B7}" type="sibTrans" cxnId="{EEA096C5-424E-4CA6-815F-B9DF3AB86CA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472779-AC7D-4A40-9CD8-8EC774E4AAB4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限制各證券商申報買進或賣出金額之處置證券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(T30</a:t>
          </a:r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之委託限制註記</a:t>
          </a:r>
          <a:r>
            <a:rPr 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，不提供改價功能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92A48CC-AA38-40F3-AAE4-7AE71523D340}" type="parTrans" cxnId="{0FF1677F-BF3C-428F-B191-47A337508026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7645E2-2A8B-4641-84E6-99A950357AB0}" type="sibTrans" cxnId="{0FF1677F-BF3C-428F-B191-47A337508026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EECE980-0295-462C-8668-F8727A47480B}" type="pres">
      <dgm:prSet presAssocID="{93A193B4-16C3-4438-A12D-43CA459C6F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ABD185D-FE8D-482D-98D5-D8E367F34129}" type="pres">
      <dgm:prSet presAssocID="{E50686EC-2AF4-4AE2-84C0-47AD56A16E5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6526EF-FB41-4092-9A8F-995CBB696CC8}" type="pres">
      <dgm:prSet presAssocID="{E50686EC-2AF4-4AE2-84C0-47AD56A16E5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1C1C2C-9157-4189-A454-EDFF29ABA07C}" type="pres">
      <dgm:prSet presAssocID="{A24D5FF0-9746-4D49-A92C-B10C3678958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62DBFC-6F63-40CE-A0C7-062768EAD1EF}" type="pres">
      <dgm:prSet presAssocID="{A24D5FF0-9746-4D49-A92C-B10C3678958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A096C5-424E-4CA6-815F-B9DF3AB86CA3}" srcId="{A24D5FF0-9746-4D49-A92C-B10C36789581}" destId="{7D237FEA-CB79-4ACA-8ECD-82C5D4FCB153}" srcOrd="1" destOrd="0" parTransId="{83FE4CFC-2C61-4BCF-BAB8-6E85FB3A7160}" sibTransId="{9F67DC6A-7B37-4D63-9074-88E3B874B5B7}"/>
    <dgm:cxn modelId="{0DBDEA83-01A8-484A-AD7B-1BFC69456ACA}" srcId="{A24D5FF0-9746-4D49-A92C-B10C36789581}" destId="{4406BB37-A821-4503-A8A2-B2339164BF0A}" srcOrd="0" destOrd="0" parTransId="{E53A505B-7117-48FC-9946-C7CE5DF4D8C7}" sibTransId="{22B6DAF7-166B-420F-AAA0-9EE29C293F94}"/>
    <dgm:cxn modelId="{C3E55EF8-DA0A-4DD4-B487-281066ECB493}" srcId="{93A193B4-16C3-4438-A12D-43CA459C6F52}" destId="{A24D5FF0-9746-4D49-A92C-B10C36789581}" srcOrd="1" destOrd="0" parTransId="{19C7C3A9-56FE-4732-8CCC-028866F1FA99}" sibTransId="{A6A2257A-1B85-462C-AE36-6C55C2C67F1E}"/>
    <dgm:cxn modelId="{2EDB5394-BBF6-400F-B5C8-3E47C73516D4}" type="presOf" srcId="{4406BB37-A821-4503-A8A2-B2339164BF0A}" destId="{A162DBFC-6F63-40CE-A0C7-062768EAD1EF}" srcOrd="0" destOrd="0" presId="urn:microsoft.com/office/officeart/2005/8/layout/vList2"/>
    <dgm:cxn modelId="{A7C737EE-5ABE-417F-8108-A499BB5B3D2F}" srcId="{E50686EC-2AF4-4AE2-84C0-47AD56A16E5F}" destId="{C1EA2156-DA61-44CF-8B06-881872EBE327}" srcOrd="0" destOrd="0" parTransId="{AA146AE5-626A-4E37-9653-DBD21442BF67}" sibTransId="{81778889-8AE5-49F2-933E-9C80DE017641}"/>
    <dgm:cxn modelId="{E6F98887-51DE-4358-B557-08F4D4BC53E1}" type="presOf" srcId="{7D237FEA-CB79-4ACA-8ECD-82C5D4FCB153}" destId="{A162DBFC-6F63-40CE-A0C7-062768EAD1EF}" srcOrd="0" destOrd="1" presId="urn:microsoft.com/office/officeart/2005/8/layout/vList2"/>
    <dgm:cxn modelId="{1DD48467-BFF2-4C79-A1BB-ACEF8954F2CE}" type="presOf" srcId="{A24D5FF0-9746-4D49-A92C-B10C36789581}" destId="{FF1C1C2C-9157-4189-A454-EDFF29ABA07C}" srcOrd="0" destOrd="0" presId="urn:microsoft.com/office/officeart/2005/8/layout/vList2"/>
    <dgm:cxn modelId="{C19B303E-A8FA-4580-8155-9588E90541CC}" type="presOf" srcId="{C1EA2156-DA61-44CF-8B06-881872EBE327}" destId="{6B6526EF-FB41-4092-9A8F-995CBB696CC8}" srcOrd="0" destOrd="0" presId="urn:microsoft.com/office/officeart/2005/8/layout/vList2"/>
    <dgm:cxn modelId="{DCBE446E-4F7C-415E-8031-955A86E6893E}" type="presOf" srcId="{E50686EC-2AF4-4AE2-84C0-47AD56A16E5F}" destId="{CABD185D-FE8D-482D-98D5-D8E367F34129}" srcOrd="0" destOrd="0" presId="urn:microsoft.com/office/officeart/2005/8/layout/vList2"/>
    <dgm:cxn modelId="{F9EAED93-9D2A-4D68-8AC8-0106D1C88F54}" type="presOf" srcId="{92472779-AC7D-4A40-9CD8-8EC774E4AAB4}" destId="{A162DBFC-6F63-40CE-A0C7-062768EAD1EF}" srcOrd="0" destOrd="2" presId="urn:microsoft.com/office/officeart/2005/8/layout/vList2"/>
    <dgm:cxn modelId="{0FF1677F-BF3C-428F-B191-47A337508026}" srcId="{A24D5FF0-9746-4D49-A92C-B10C36789581}" destId="{92472779-AC7D-4A40-9CD8-8EC774E4AAB4}" srcOrd="2" destOrd="0" parTransId="{392A48CC-AA38-40F3-AAE4-7AE71523D340}" sibTransId="{927645E2-2A8B-4641-84E6-99A950357AB0}"/>
    <dgm:cxn modelId="{E278B1AC-9D20-48FB-B33F-33C1D970BFC6}" srcId="{93A193B4-16C3-4438-A12D-43CA459C6F52}" destId="{E50686EC-2AF4-4AE2-84C0-47AD56A16E5F}" srcOrd="0" destOrd="0" parTransId="{1D470508-E060-4BD5-A9F1-1E5B4E84F902}" sibTransId="{68E28014-4A5D-4E95-9988-3484B63D4416}"/>
    <dgm:cxn modelId="{F558EE91-A55C-4CA9-9ECB-D46DE8604BAB}" type="presOf" srcId="{93A193B4-16C3-4438-A12D-43CA459C6F52}" destId="{7EECE980-0295-462C-8668-F8727A47480B}" srcOrd="0" destOrd="0" presId="urn:microsoft.com/office/officeart/2005/8/layout/vList2"/>
    <dgm:cxn modelId="{4154F9C0-D3F3-484D-9AF1-51EAD749C213}" type="presParOf" srcId="{7EECE980-0295-462C-8668-F8727A47480B}" destId="{CABD185D-FE8D-482D-98D5-D8E367F34129}" srcOrd="0" destOrd="0" presId="urn:microsoft.com/office/officeart/2005/8/layout/vList2"/>
    <dgm:cxn modelId="{96612190-F78C-4C24-8389-61235EC4AA93}" type="presParOf" srcId="{7EECE980-0295-462C-8668-F8727A47480B}" destId="{6B6526EF-FB41-4092-9A8F-995CBB696CC8}" srcOrd="1" destOrd="0" presId="urn:microsoft.com/office/officeart/2005/8/layout/vList2"/>
    <dgm:cxn modelId="{6B46AD9A-2AA4-4015-9559-AA4968553CAF}" type="presParOf" srcId="{7EECE980-0295-462C-8668-F8727A47480B}" destId="{FF1C1C2C-9157-4189-A454-EDFF29ABA07C}" srcOrd="2" destOrd="0" presId="urn:microsoft.com/office/officeart/2005/8/layout/vList2"/>
    <dgm:cxn modelId="{878ABC52-5A3F-4757-B4B5-CEF42054AC29}" type="presParOf" srcId="{7EECE980-0295-462C-8668-F8727A47480B}" destId="{A162DBFC-6F63-40CE-A0C7-062768EAD1E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6BDF7-BED2-44C2-8A0A-1A7A73C57953}">
      <dsp:nvSpPr>
        <dsp:cNvPr id="0" name=""/>
        <dsp:cNvSpPr/>
      </dsp:nvSpPr>
      <dsp:spPr>
        <a:xfrm rot="5400000">
          <a:off x="-125469" y="126564"/>
          <a:ext cx="836463" cy="58552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5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293856"/>
        <a:ext cx="585524" cy="250939"/>
      </dsp:txXfrm>
    </dsp:sp>
    <dsp:sp modelId="{DE893788-42A1-459B-AB62-1E015669B0C5}">
      <dsp:nvSpPr>
        <dsp:cNvPr id="0" name=""/>
        <dsp:cNvSpPr/>
      </dsp:nvSpPr>
      <dsp:spPr>
        <a:xfrm rot="5400000">
          <a:off x="3554475" y="-2967856"/>
          <a:ext cx="543701" cy="6481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作業時程</a:t>
          </a:r>
          <a:endParaRPr lang="zh-TW" sz="2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85525" y="27635"/>
        <a:ext cx="6455062" cy="490619"/>
      </dsp:txXfrm>
    </dsp:sp>
    <dsp:sp modelId="{E40928EB-00C8-4D11-B724-DF41E3F7411E}">
      <dsp:nvSpPr>
        <dsp:cNvPr id="0" name=""/>
        <dsp:cNvSpPr/>
      </dsp:nvSpPr>
      <dsp:spPr>
        <a:xfrm rot="5400000">
          <a:off x="-125469" y="864026"/>
          <a:ext cx="836463" cy="585524"/>
        </a:xfrm>
        <a:prstGeom prst="chevron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1031318"/>
        <a:ext cx="585524" cy="250939"/>
      </dsp:txXfrm>
    </dsp:sp>
    <dsp:sp modelId="{C6B97FAC-3EE2-45D5-9345-4F89F1B0D14D}">
      <dsp:nvSpPr>
        <dsp:cNvPr id="0" name=""/>
        <dsp:cNvSpPr/>
      </dsp:nvSpPr>
      <dsp:spPr>
        <a:xfrm rot="5400000">
          <a:off x="3554475" y="-2230394"/>
          <a:ext cx="543701" cy="6481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修改內容</a:t>
          </a:r>
          <a:endParaRPr lang="zh-TW" sz="2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85525" y="765097"/>
        <a:ext cx="6455062" cy="490619"/>
      </dsp:txXfrm>
    </dsp:sp>
    <dsp:sp modelId="{1DED44E6-A138-4B12-ADBE-9C6748D09C8D}">
      <dsp:nvSpPr>
        <dsp:cNvPr id="0" name=""/>
        <dsp:cNvSpPr/>
      </dsp:nvSpPr>
      <dsp:spPr>
        <a:xfrm rot="5400000">
          <a:off x="-125469" y="1601488"/>
          <a:ext cx="836463" cy="585524"/>
        </a:xfrm>
        <a:prstGeom prst="chevron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1768780"/>
        <a:ext cx="585524" cy="250939"/>
      </dsp:txXfrm>
    </dsp:sp>
    <dsp:sp modelId="{951E0760-0A4C-4E87-92E4-1AE228B9DF35}">
      <dsp:nvSpPr>
        <dsp:cNvPr id="0" name=""/>
        <dsp:cNvSpPr/>
      </dsp:nvSpPr>
      <dsp:spPr>
        <a:xfrm rot="5400000">
          <a:off x="3554475" y="-1492932"/>
          <a:ext cx="543701" cy="6481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新種委託</a:t>
          </a:r>
          <a:endParaRPr lang="zh-TW" sz="2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85525" y="1502559"/>
        <a:ext cx="6455062" cy="490619"/>
      </dsp:txXfrm>
    </dsp:sp>
    <dsp:sp modelId="{C554FEB2-28FD-41F7-86EE-9A0F73B8CA5E}">
      <dsp:nvSpPr>
        <dsp:cNvPr id="0" name=""/>
        <dsp:cNvSpPr/>
      </dsp:nvSpPr>
      <dsp:spPr>
        <a:xfrm rot="5400000">
          <a:off x="-125469" y="2338950"/>
          <a:ext cx="836463" cy="585524"/>
        </a:xfrm>
        <a:prstGeom prst="chevron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2506242"/>
        <a:ext cx="585524" cy="250939"/>
      </dsp:txXfrm>
    </dsp:sp>
    <dsp:sp modelId="{0A3B2924-38F8-4F9B-AAA4-54EB490EDBF8}">
      <dsp:nvSpPr>
        <dsp:cNvPr id="0" name=""/>
        <dsp:cNvSpPr/>
      </dsp:nvSpPr>
      <dsp:spPr>
        <a:xfrm rot="5400000">
          <a:off x="3554475" y="-755470"/>
          <a:ext cx="543701" cy="6481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訊息格式</a:t>
          </a:r>
          <a:endParaRPr lang="zh-TW" sz="2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85525" y="2240021"/>
        <a:ext cx="6455062" cy="490619"/>
      </dsp:txXfrm>
    </dsp:sp>
    <dsp:sp modelId="{0B583D6E-25CC-497A-ADA4-898F0340DB49}">
      <dsp:nvSpPr>
        <dsp:cNvPr id="0" name=""/>
        <dsp:cNvSpPr/>
      </dsp:nvSpPr>
      <dsp:spPr>
        <a:xfrm rot="5400000">
          <a:off x="-125469" y="3076412"/>
          <a:ext cx="836463" cy="585524"/>
        </a:xfrm>
        <a:prstGeom prst="chevron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3243704"/>
        <a:ext cx="585524" cy="250939"/>
      </dsp:txXfrm>
    </dsp:sp>
    <dsp:sp modelId="{A40DEB9F-5273-484D-9C58-C6F3FD7B005D}">
      <dsp:nvSpPr>
        <dsp:cNvPr id="0" name=""/>
        <dsp:cNvSpPr/>
      </dsp:nvSpPr>
      <dsp:spPr>
        <a:xfrm rot="5400000">
          <a:off x="3554475" y="-18008"/>
          <a:ext cx="543701" cy="6481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交易委託狀況代碼</a:t>
          </a:r>
          <a:endParaRPr lang="zh-TW" sz="2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85525" y="2977483"/>
        <a:ext cx="6455062" cy="490619"/>
      </dsp:txXfrm>
    </dsp:sp>
    <dsp:sp modelId="{2FFC527F-F462-4A78-A1BC-9085BE7ECC54}">
      <dsp:nvSpPr>
        <dsp:cNvPr id="0" name=""/>
        <dsp:cNvSpPr/>
      </dsp:nvSpPr>
      <dsp:spPr>
        <a:xfrm rot="5400000">
          <a:off x="-125469" y="3813874"/>
          <a:ext cx="836463" cy="585524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sz="1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" y="3981166"/>
        <a:ext cx="585524" cy="250939"/>
      </dsp:txXfrm>
    </dsp:sp>
    <dsp:sp modelId="{02DCE84A-8663-4CDD-BBF1-9B528C4E77E5}">
      <dsp:nvSpPr>
        <dsp:cNvPr id="0" name=""/>
        <dsp:cNvSpPr/>
      </dsp:nvSpPr>
      <dsp:spPr>
        <a:xfrm rot="5400000">
          <a:off x="3554475" y="719453"/>
          <a:ext cx="543701" cy="6481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委託範例</a:t>
          </a:r>
          <a:endParaRPr lang="zh-TW" sz="2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85525" y="3714945"/>
        <a:ext cx="6455062" cy="490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2E0F8-8E68-40B6-8348-B9D36FDF7CA1}">
      <dsp:nvSpPr>
        <dsp:cNvPr id="0" name=""/>
        <dsp:cNvSpPr/>
      </dsp:nvSpPr>
      <dsp:spPr>
        <a:xfrm rot="5400000">
          <a:off x="-192277" y="196045"/>
          <a:ext cx="1281850" cy="8972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13:30</a:t>
          </a:r>
          <a:endParaRPr lang="zh-TW" altLang="en-US" sz="2500" kern="1200" dirty="0"/>
        </a:p>
      </dsp:txBody>
      <dsp:txXfrm rot="-5400000">
        <a:off x="1" y="452416"/>
        <a:ext cx="897295" cy="384555"/>
      </dsp:txXfrm>
    </dsp:sp>
    <dsp:sp modelId="{0653CE10-1567-4790-A031-274E7A504057}">
      <dsp:nvSpPr>
        <dsp:cNvPr id="0" name=""/>
        <dsp:cNvSpPr/>
      </dsp:nvSpPr>
      <dsp:spPr>
        <a:xfrm rot="5400000">
          <a:off x="3572270" y="-2671207"/>
          <a:ext cx="833202" cy="6183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傳送交易相關檔案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(T30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等</a:t>
          </a:r>
          <a:r>
            <a:rPr lang="en-US" altLang="zh-TW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接受連線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897295" y="44442"/>
        <a:ext cx="6142478" cy="751854"/>
      </dsp:txXfrm>
    </dsp:sp>
    <dsp:sp modelId="{FD12226C-9BF9-4FCD-9360-8D2C3E238E29}">
      <dsp:nvSpPr>
        <dsp:cNvPr id="0" name=""/>
        <dsp:cNvSpPr/>
      </dsp:nvSpPr>
      <dsp:spPr>
        <a:xfrm rot="5400000">
          <a:off x="-192277" y="1331681"/>
          <a:ext cx="1281850" cy="8972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14:30</a:t>
          </a:r>
          <a:endParaRPr lang="zh-TW" altLang="en-US" sz="2500" kern="1200" dirty="0"/>
        </a:p>
      </dsp:txBody>
      <dsp:txXfrm rot="-5400000">
        <a:off x="1" y="1588052"/>
        <a:ext cx="897295" cy="384555"/>
      </dsp:txXfrm>
    </dsp:sp>
    <dsp:sp modelId="{5D27D015-92DC-4439-AA31-D32C79CF57F1}">
      <dsp:nvSpPr>
        <dsp:cNvPr id="0" name=""/>
        <dsp:cNvSpPr/>
      </dsp:nvSpPr>
      <dsp:spPr>
        <a:xfrm rot="5400000">
          <a:off x="3572270" y="-1535570"/>
          <a:ext cx="833202" cy="6183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開始接受委託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897295" y="1180079"/>
        <a:ext cx="6142478" cy="751854"/>
      </dsp:txXfrm>
    </dsp:sp>
    <dsp:sp modelId="{A96097A7-30E8-4099-83D3-E4C5F0DDC501}">
      <dsp:nvSpPr>
        <dsp:cNvPr id="0" name=""/>
        <dsp:cNvSpPr/>
      </dsp:nvSpPr>
      <dsp:spPr>
        <a:xfrm rot="5400000">
          <a:off x="-192277" y="2467318"/>
          <a:ext cx="1281850" cy="8972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14:35</a:t>
          </a:r>
          <a:endParaRPr lang="zh-TW" altLang="en-US" sz="2500" kern="1200" dirty="0"/>
        </a:p>
      </dsp:txBody>
      <dsp:txXfrm rot="-5400000">
        <a:off x="1" y="2723689"/>
        <a:ext cx="897295" cy="384555"/>
      </dsp:txXfrm>
    </dsp:sp>
    <dsp:sp modelId="{18AD0DB3-E0EC-4684-8C2C-A8040EEFD8FB}">
      <dsp:nvSpPr>
        <dsp:cNvPr id="0" name=""/>
        <dsp:cNvSpPr/>
      </dsp:nvSpPr>
      <dsp:spPr>
        <a:xfrm rot="5400000">
          <a:off x="3572270" y="-399933"/>
          <a:ext cx="833202" cy="6183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逐筆交易開盤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897295" y="2315716"/>
        <a:ext cx="6142478" cy="751854"/>
      </dsp:txXfrm>
    </dsp:sp>
    <dsp:sp modelId="{3A6FB6A4-A56A-4A91-B667-75A4E96226F9}">
      <dsp:nvSpPr>
        <dsp:cNvPr id="0" name=""/>
        <dsp:cNvSpPr/>
      </dsp:nvSpPr>
      <dsp:spPr>
        <a:xfrm rot="5400000">
          <a:off x="-192277" y="3602955"/>
          <a:ext cx="1281850" cy="89729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500" kern="1200" dirty="0" smtClean="0"/>
            <a:t>17:00</a:t>
          </a:r>
          <a:endParaRPr lang="zh-TW" altLang="en-US" sz="2500" kern="1200" dirty="0"/>
        </a:p>
      </dsp:txBody>
      <dsp:txXfrm rot="-5400000">
        <a:off x="1" y="3859326"/>
        <a:ext cx="897295" cy="384555"/>
      </dsp:txXfrm>
    </dsp:sp>
    <dsp:sp modelId="{5FA0112F-949C-442A-984B-F4305187C46F}">
      <dsp:nvSpPr>
        <dsp:cNvPr id="0" name=""/>
        <dsp:cNvSpPr/>
      </dsp:nvSpPr>
      <dsp:spPr>
        <a:xfrm rot="5400000">
          <a:off x="3572270" y="735703"/>
          <a:ext cx="833202" cy="6183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逐筆交易收盤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897295" y="3451352"/>
        <a:ext cx="6142478" cy="751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A3759-6C04-4464-861A-2A2F2FF1394B}">
      <dsp:nvSpPr>
        <dsp:cNvPr id="0" name=""/>
        <dsp:cNvSpPr/>
      </dsp:nvSpPr>
      <dsp:spPr>
        <a:xfrm>
          <a:off x="288028" y="94214"/>
          <a:ext cx="8388430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全面逐筆交易業務需求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7427" y="153613"/>
        <a:ext cx="8269632" cy="1098002"/>
      </dsp:txXfrm>
    </dsp:sp>
    <dsp:sp modelId="{B5F08C13-D34B-408F-854A-D1AC2D01B78B}">
      <dsp:nvSpPr>
        <dsp:cNvPr id="0" name=""/>
        <dsp:cNvSpPr/>
      </dsp:nvSpPr>
      <dsp:spPr>
        <a:xfrm>
          <a:off x="0" y="1432815"/>
          <a:ext cx="8964488" cy="3823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622" tIns="35560" rIns="199136" bIns="35560" numCol="1" spcCol="1270" anchor="t" anchorCtr="0">
          <a:noAutofit/>
        </a:bodyPr>
        <a:lstStyle/>
        <a:p>
          <a:pPr marL="0" lvl="1" indent="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委託新增「改價」功能</a:t>
          </a:r>
          <a:endParaRPr lang="zh-TW" altLang="en-US" sz="2800" kern="12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委託格式新增欄位</a:t>
          </a:r>
        </a:p>
        <a:p>
          <a:pPr marL="357188" lvl="0" indent="0" algn="l" defTabSz="914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委託方式欄位：</a:t>
          </a:r>
          <a:r>
            <a:rPr 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“1”</a:t>
          </a: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 市價， </a:t>
          </a:r>
          <a:r>
            <a:rPr 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“2”</a:t>
          </a: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endParaRPr lang="zh-TW" altLang="zh-TW" sz="2800" kern="1200" baseline="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357188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委託時效類別欄位</a:t>
          </a:r>
          <a:r>
            <a:rPr lang="zh-TW" alt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「</a:t>
          </a:r>
          <a:r>
            <a:rPr 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ROD/IOC/FOK</a:t>
          </a:r>
          <a:r>
            <a:rPr lang="zh-TW" alt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」</a:t>
          </a:r>
          <a:endParaRPr lang="zh-TW" altLang="zh-TW" sz="2800" kern="1200" baseline="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357188" marR="0" lvl="0" indent="-357188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進入集合競價時段</a:t>
          </a:r>
          <a:r>
            <a:rPr lang="zh-TW" alt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alt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系統刪除委託簿市價委託</a:t>
          </a:r>
          <a:r>
            <a:rPr lang="en-US" alt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回報</a:t>
          </a:r>
          <a:r>
            <a:rPr lang="en-US" alt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T88)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瞬間價格穩定措施</a:t>
          </a:r>
          <a:r>
            <a:rPr lang="zh-TW" alt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採</a:t>
          </a:r>
          <a:r>
            <a:rPr lang="en-US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5</a:t>
          </a: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分鐘滾動式</a:t>
          </a:r>
          <a:r>
            <a:rPr lang="zh-TW" alt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計算</a:t>
          </a:r>
          <a:r>
            <a:rPr lang="zh-TW" sz="28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加權平均價</a:t>
          </a:r>
          <a:endParaRPr lang="zh-TW" sz="2800" kern="12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1432815"/>
        <a:ext cx="8964488" cy="3823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B2DDF-265E-4CBF-8BDB-3DD11D592677}">
      <dsp:nvSpPr>
        <dsp:cNvPr id="0" name=""/>
        <dsp:cNvSpPr/>
      </dsp:nvSpPr>
      <dsp:spPr>
        <a:xfrm>
          <a:off x="0" y="660347"/>
          <a:ext cx="8784976" cy="5136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配合價格欄位擴充案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074" y="685421"/>
        <a:ext cx="8734828" cy="463504"/>
      </dsp:txXfrm>
    </dsp:sp>
    <dsp:sp modelId="{1375A900-1544-4CFD-A2E8-E7AFFF6B34D0}">
      <dsp:nvSpPr>
        <dsp:cNvPr id="0" name=""/>
        <dsp:cNvSpPr/>
      </dsp:nvSpPr>
      <dsp:spPr>
        <a:xfrm>
          <a:off x="0" y="1642227"/>
          <a:ext cx="878497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3020" rIns="184912" bIns="3302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價格相關選項由</a:t>
          </a:r>
          <a:r>
            <a:rPr lang="zh-TW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整數</a:t>
          </a:r>
          <a:r>
            <a:rPr lang="en-US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</a:t>
          </a:r>
          <a:r>
            <a:rPr lang="zh-TW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位小數</a:t>
          </a:r>
          <a:r>
            <a:rPr lang="en-US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</a:t>
          </a:r>
          <a:r>
            <a:rPr lang="zh-TW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擴充為</a:t>
          </a:r>
          <a:r>
            <a:rPr lang="zh-TW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整數</a:t>
          </a:r>
          <a:r>
            <a:rPr lang="en-US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5</a:t>
          </a:r>
          <a:r>
            <a:rPr lang="zh-TW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位小數</a:t>
          </a:r>
          <a:r>
            <a:rPr lang="en-US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</a:t>
          </a:r>
          <a:r>
            <a:rPr lang="zh-TW" sz="26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endParaRPr lang="zh-TW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1642227"/>
        <a:ext cx="8784976" cy="1059840"/>
      </dsp:txXfrm>
    </dsp:sp>
    <dsp:sp modelId="{EFE59F3B-7513-414D-A813-FB369A4FC295}">
      <dsp:nvSpPr>
        <dsp:cNvPr id="0" name=""/>
        <dsp:cNvSpPr/>
      </dsp:nvSpPr>
      <dsp:spPr>
        <a:xfrm>
          <a:off x="0" y="2520664"/>
          <a:ext cx="8784976" cy="51011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提升服務品質並預留未來彈性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4902" y="2545566"/>
        <a:ext cx="8735172" cy="460314"/>
      </dsp:txXfrm>
    </dsp:sp>
    <dsp:sp modelId="{DFDF3531-5245-45CC-853B-532DAF03A174}">
      <dsp:nvSpPr>
        <dsp:cNvPr id="0" name=""/>
        <dsp:cNvSpPr/>
      </dsp:nvSpPr>
      <dsp:spPr>
        <a:xfrm>
          <a:off x="0" y="3153551"/>
          <a:ext cx="878497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3020" rIns="184912" bIns="3302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委託與成交回報時間精準度到秒下</a:t>
          </a:r>
          <a:r>
            <a:rPr lang="en-US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r>
            <a:rPr lang="en-US" altLang="zh-TW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毫秒</a:t>
          </a:r>
          <a:r>
            <a:rPr lang="en-US" altLang="zh-TW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2600" kern="12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數量欄位擴充為</a:t>
          </a:r>
          <a:r>
            <a:rPr lang="zh-TW" sz="260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整數</a:t>
          </a:r>
          <a:r>
            <a:rPr lang="en-US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6</a:t>
          </a:r>
          <a:r>
            <a:rPr lang="zh-TW" sz="2600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位</a:t>
          </a:r>
          <a:endParaRPr lang="zh-TW" sz="2600" kern="12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3153551"/>
        <a:ext cx="8784976" cy="1059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0F89-54FB-4526-9E88-F557D04D1CC8}">
      <dsp:nvSpPr>
        <dsp:cNvPr id="0" name=""/>
        <dsp:cNvSpPr/>
      </dsp:nvSpPr>
      <dsp:spPr>
        <a:xfrm>
          <a:off x="135959" y="112842"/>
          <a:ext cx="2250651" cy="20393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baseline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除限價委託外，新增市價委託</a:t>
          </a:r>
          <a:endParaRPr lang="zh-TW" altLang="en-US" sz="2200" b="1" kern="1200" baseline="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65559" y="411493"/>
        <a:ext cx="1591451" cy="1442015"/>
      </dsp:txXfrm>
    </dsp:sp>
    <dsp:sp modelId="{69DB26E0-02FD-49BA-A009-B3BE1E598CE8}">
      <dsp:nvSpPr>
        <dsp:cNvPr id="0" name=""/>
        <dsp:cNvSpPr/>
      </dsp:nvSpPr>
      <dsp:spPr>
        <a:xfrm>
          <a:off x="669883" y="2206285"/>
          <a:ext cx="1182804" cy="1182804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/>
        </a:p>
      </dsp:txBody>
      <dsp:txXfrm>
        <a:off x="826664" y="2658589"/>
        <a:ext cx="869242" cy="278196"/>
      </dsp:txXfrm>
    </dsp:sp>
    <dsp:sp modelId="{C3010DFC-52BB-48BF-BC2F-616DFD08FD47}">
      <dsp:nvSpPr>
        <dsp:cNvPr id="0" name=""/>
        <dsp:cNvSpPr/>
      </dsp:nvSpPr>
      <dsp:spPr>
        <a:xfrm>
          <a:off x="103034" y="3443216"/>
          <a:ext cx="2316501" cy="2060567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除當日有效</a:t>
          </a:r>
          <a:r>
            <a:rPr 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(ROD)</a:t>
          </a:r>
          <a:r>
            <a:rPr 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委託外，新增</a:t>
          </a:r>
          <a:r>
            <a:rPr 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</a:t>
          </a:r>
          <a:r>
            <a:rPr 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與</a:t>
          </a:r>
          <a:r>
            <a:rPr 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FOK</a:t>
          </a:r>
          <a:r>
            <a:rPr 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</a:t>
          </a:r>
          <a:endParaRPr lang="zh-TW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42278" y="3744979"/>
        <a:ext cx="1638013" cy="1457041"/>
      </dsp:txXfrm>
    </dsp:sp>
    <dsp:sp modelId="{52E33EFD-BDD0-4FA4-A13C-BC2C5ABED64E}">
      <dsp:nvSpPr>
        <dsp:cNvPr id="0" name=""/>
        <dsp:cNvSpPr/>
      </dsp:nvSpPr>
      <dsp:spPr>
        <a:xfrm rot="21599999">
          <a:off x="2544760" y="2428999"/>
          <a:ext cx="648502" cy="7586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/>
        </a:p>
      </dsp:txBody>
      <dsp:txXfrm>
        <a:off x="2544760" y="2580724"/>
        <a:ext cx="453951" cy="455176"/>
      </dsp:txXfrm>
    </dsp:sp>
    <dsp:sp modelId="{62E8684F-E7DE-4969-A69D-1A97D528A494}">
      <dsp:nvSpPr>
        <dsp:cNvPr id="0" name=""/>
        <dsp:cNvSpPr/>
      </dsp:nvSpPr>
      <dsp:spPr>
        <a:xfrm>
          <a:off x="3643126" y="768994"/>
          <a:ext cx="4483439" cy="4078634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委託種類組合</a:t>
          </a: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r>
            <a:rPr 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ROD</a:t>
          </a:r>
          <a:endParaRPr lang="zh-TW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r>
            <a:rPr 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</a:t>
          </a:r>
          <a:endParaRPr lang="zh-TW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限價</a:t>
          </a:r>
          <a:r>
            <a:rPr 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FOK</a:t>
          </a:r>
          <a:endParaRPr lang="zh-TW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99710" y="1366296"/>
        <a:ext cx="3170271" cy="28840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3CF96-C7E8-4D1B-960D-9877A1807FED}">
      <dsp:nvSpPr>
        <dsp:cNvPr id="0" name=""/>
        <dsp:cNvSpPr/>
      </dsp:nvSpPr>
      <dsp:spPr>
        <a:xfrm>
          <a:off x="0" y="259411"/>
          <a:ext cx="8229600" cy="9810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市價委託限制</a:t>
          </a:r>
          <a:endParaRPr lang="zh-TW" sz="39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7891" y="307302"/>
        <a:ext cx="8133818" cy="885263"/>
      </dsp:txXfrm>
    </dsp:sp>
    <dsp:sp modelId="{E4EBB3DD-33F7-4D91-B2B2-83C455195820}">
      <dsp:nvSpPr>
        <dsp:cNvPr id="0" name=""/>
        <dsp:cNvSpPr/>
      </dsp:nvSpPr>
      <dsp:spPr>
        <a:xfrm>
          <a:off x="0" y="1410401"/>
          <a:ext cx="8229600" cy="363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僅適用於逐筆交易時段</a:t>
          </a:r>
          <a:endParaRPr lang="zh-TW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平盤以下不得放空之證券，不可使用市價委託融券或借券賣出</a:t>
          </a:r>
          <a:r>
            <a:rPr 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不受限之避險帳號除外</a:t>
          </a:r>
          <a:r>
            <a:rPr 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首五日及無漲跌幅之有價證券不適用</a:t>
          </a:r>
          <a:endParaRPr lang="zh-TW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處置及變更交易方法證券不適用</a:t>
          </a:r>
          <a:r>
            <a:rPr 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採集合競價</a:t>
          </a:r>
          <a:r>
            <a:rPr lang="en-US" sz="3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3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3000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受託買賣額度、預收款項等，以漲停價計算</a:t>
          </a:r>
          <a:endParaRPr lang="zh-TW" sz="30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1410401"/>
        <a:ext cx="8229600" cy="36328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18E2-47F6-46F5-B95B-A0B56494EE0C}">
      <dsp:nvSpPr>
        <dsp:cNvPr id="0" name=""/>
        <dsp:cNvSpPr/>
      </dsp:nvSpPr>
      <dsp:spPr>
        <a:xfrm>
          <a:off x="0" y="0"/>
          <a:ext cx="8507288" cy="6400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業務說明</a:t>
          </a:r>
          <a:endParaRPr lang="zh-TW" altLang="en-US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242" y="31242"/>
        <a:ext cx="8444804" cy="577518"/>
      </dsp:txXfrm>
    </dsp:sp>
    <dsp:sp modelId="{C23910CD-9D2F-4F04-9650-79E592D99FC9}">
      <dsp:nvSpPr>
        <dsp:cNvPr id="0" name=""/>
        <dsp:cNvSpPr/>
      </dsp:nvSpPr>
      <dsp:spPr>
        <a:xfrm>
          <a:off x="0" y="815997"/>
          <a:ext cx="8507288" cy="1056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06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</a:t>
          </a:r>
          <a:r>
            <a:rPr lang="zh-TW" altLang="en-US" sz="24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立即</a:t>
          </a:r>
          <a:r>
            <a:rPr lang="zh-TW" sz="24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成交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，未能成交之剩餘委託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由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系統剔除</a:t>
          </a:r>
          <a:endParaRPr 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FOK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</a:t>
          </a:r>
          <a:r>
            <a:rPr lang="zh-TW" altLang="en-US" sz="24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立即</a:t>
          </a:r>
          <a:r>
            <a:rPr lang="zh-TW" sz="24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全</a:t>
          </a:r>
          <a:r>
            <a:rPr lang="zh-TW" altLang="en-US" sz="24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zh-TW" sz="24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成交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，未能全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部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成交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則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系統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全部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剔除</a:t>
          </a:r>
          <a:endParaRPr 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815997"/>
        <a:ext cx="8507288" cy="1056207"/>
      </dsp:txXfrm>
    </dsp:sp>
    <dsp:sp modelId="{B54A3C43-E1C6-4ABD-B67D-C8F9AB94C059}">
      <dsp:nvSpPr>
        <dsp:cNvPr id="0" name=""/>
        <dsp:cNvSpPr/>
      </dsp:nvSpPr>
      <dsp:spPr>
        <a:xfrm>
          <a:off x="0" y="1944217"/>
          <a:ext cx="8507288" cy="64000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IOC/FOK</a:t>
          </a:r>
          <a:r>
            <a:rPr lang="zh-TW" alt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委託限制</a:t>
          </a:r>
          <a:endParaRPr lang="zh-TW" altLang="en-US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242" y="1975459"/>
        <a:ext cx="8444804" cy="577518"/>
      </dsp:txXfrm>
    </dsp:sp>
    <dsp:sp modelId="{61E024EA-573D-46D7-9A96-B456B33D9FFF}">
      <dsp:nvSpPr>
        <dsp:cNvPr id="0" name=""/>
        <dsp:cNvSpPr/>
      </dsp:nvSpPr>
      <dsp:spPr>
        <a:xfrm>
          <a:off x="0" y="2736304"/>
          <a:ext cx="8507288" cy="124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06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僅適用於逐筆交易時段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2736304"/>
        <a:ext cx="8507288" cy="1241525"/>
      </dsp:txXfrm>
    </dsp:sp>
    <dsp:sp modelId="{0E978A41-18C2-4D20-833A-FB8511033C09}">
      <dsp:nvSpPr>
        <dsp:cNvPr id="0" name=""/>
        <dsp:cNvSpPr/>
      </dsp:nvSpPr>
      <dsp:spPr>
        <a:xfrm>
          <a:off x="0" y="3456381"/>
          <a:ext cx="8507288" cy="64000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委託回報</a:t>
          </a: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狀態訊息碼</a:t>
          </a:r>
          <a:endParaRPr lang="zh-TW" altLang="en-US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242" y="3487623"/>
        <a:ext cx="8444804" cy="577518"/>
      </dsp:txXfrm>
    </dsp:sp>
    <dsp:sp modelId="{E1988B77-636A-4F14-A93E-DB47B3251735}">
      <dsp:nvSpPr>
        <dsp:cNvPr id="0" name=""/>
        <dsp:cNvSpPr/>
      </dsp:nvSpPr>
      <dsp:spPr>
        <a:xfrm>
          <a:off x="0" y="4176460"/>
          <a:ext cx="8507288" cy="133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10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額度控管刪減、部分成交</a:t>
          </a:r>
          <a:r>
            <a:rPr lang="en-US" alt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未能成交、價格穩定措施等委託回報</a:t>
          </a:r>
          <a:r>
            <a:rPr lang="zh-TW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狀態訊息碼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詳電腦作業手冊範例說明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4176460"/>
        <a:ext cx="8507288" cy="13318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D185D-FE8D-482D-98D5-D8E367F34129}">
      <dsp:nvSpPr>
        <dsp:cNvPr id="0" name=""/>
        <dsp:cNvSpPr/>
      </dsp:nvSpPr>
      <dsp:spPr>
        <a:xfrm>
          <a:off x="0" y="82062"/>
          <a:ext cx="8229600" cy="8560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300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業務說明</a:t>
          </a:r>
          <a:endParaRPr lang="zh-TW" sz="33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789" y="123851"/>
        <a:ext cx="8146022" cy="772478"/>
      </dsp:txXfrm>
    </dsp:sp>
    <dsp:sp modelId="{6B6526EF-FB41-4092-9A8F-995CBB696CC8}">
      <dsp:nvSpPr>
        <dsp:cNvPr id="0" name=""/>
        <dsp:cNvSpPr/>
      </dsp:nvSpPr>
      <dsp:spPr>
        <a:xfrm>
          <a:off x="0" y="938118"/>
          <a:ext cx="8229600" cy="870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新增委託後，投資人可直接改價，原委託時間調整為改價後時間</a:t>
          </a:r>
          <a:r>
            <a:rPr 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撮合順序改變</a:t>
          </a:r>
          <a:r>
            <a:rPr 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938118"/>
        <a:ext cx="8229600" cy="870952"/>
      </dsp:txXfrm>
    </dsp:sp>
    <dsp:sp modelId="{FF1C1C2C-9157-4189-A454-EDFF29ABA07C}">
      <dsp:nvSpPr>
        <dsp:cNvPr id="0" name=""/>
        <dsp:cNvSpPr/>
      </dsp:nvSpPr>
      <dsp:spPr>
        <a:xfrm>
          <a:off x="0" y="1809070"/>
          <a:ext cx="8229600" cy="85605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改價委託</a:t>
          </a:r>
          <a:r>
            <a:rPr lang="zh-TW" sz="33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限制</a:t>
          </a:r>
          <a:endParaRPr lang="zh-TW" sz="3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789" y="1850859"/>
        <a:ext cx="8146022" cy="772478"/>
      </dsp:txXfrm>
    </dsp:sp>
    <dsp:sp modelId="{A162DBFC-6F63-40CE-A0C7-062768EAD1EF}">
      <dsp:nvSpPr>
        <dsp:cNvPr id="0" name=""/>
        <dsp:cNvSpPr/>
      </dsp:nvSpPr>
      <dsp:spPr>
        <a:xfrm>
          <a:off x="0" y="2665126"/>
          <a:ext cx="8229600" cy="225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僅可限價改限價，不可限價改市價，或市價改限價</a:t>
          </a:r>
          <a:endParaRPr lang="zh-TW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平盤下不得賣出限制之個股，不可改價為平盤以下價格</a:t>
          </a:r>
          <a:endParaRPr lang="zh-TW" sz="2600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限制各證券商申報買進或賣出金額之處置證券</a:t>
          </a:r>
          <a:r>
            <a:rPr 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(T30</a:t>
          </a: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之委託限制註記</a:t>
          </a:r>
          <a:r>
            <a:rPr 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，不提供改價功能</a:t>
          </a:r>
          <a:endParaRPr lang="zh-TW" sz="2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2665126"/>
        <a:ext cx="8229600" cy="2254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23D4B-FE95-4C5D-A6A3-19F42DC7C50D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C6648-79A8-408A-B21A-83598EF223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86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C6648-79A8-408A-B21A-83598EF2237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67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C6648-79A8-408A-B21A-83598EF2237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019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4C206-7CF7-4797-A0CF-9E78CCEF9AAB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76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4C206-7CF7-4797-A0CF-9E78CCEF9AAB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30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4C206-7CF7-4797-A0CF-9E78CCEF9AAB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03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4C206-7CF7-4797-A0CF-9E78CCEF9AAB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22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簡報封面頁-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6" descr="臺灣證券交易所LOGO、1願景-彩色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yi-siou\Twse\1020527-證交所各類文宣品\LOGO、標語-PNG檔\竭誠為您服務-藍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D:\yi-siou\Twse\1020527-證交所各類文宣品\LOGO、標語-PNG檔\2任務3策略標語-簡報封面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495876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48F8-9E36-40F3-9506-025BFBA4A867}" type="datetimeFigureOut">
              <a:rPr lang="zh-TW" altLang="en-US" smtClean="0"/>
              <a:pPr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78D4-2D93-49BC-9DDD-D0FF603F530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簡報內頁、底頁-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D:\yi-siou\Twse\1020527-證交所各類文宣品\LOGO、標語-PNG檔\2任務3策略標語-簡報封面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2450" y="6495876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user\Desktop\簡報內頁-W25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496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user\Desktop\簡報內頁-W25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6067" y="188640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投影片編號版面配置區 5"/>
          <p:cNvSpPr txBox="1">
            <a:spLocks/>
          </p:cNvSpPr>
          <p:nvPr userDrawn="1"/>
        </p:nvSpPr>
        <p:spPr>
          <a:xfrm>
            <a:off x="8653264" y="6492875"/>
            <a:ext cx="490736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CE6E1-1156-49DD-88B9-B812CE98BEEC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逐筆交易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TMP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主機連線修改說明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371600" y="441325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0"/>
              </a:rPr>
              <a:t>107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0"/>
              </a:rPr>
              <a:t>年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0"/>
              </a:rPr>
              <a:t>11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0"/>
              </a:rPr>
              <a:t>月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標楷體" pitchFamily="65" charset="-120"/>
            </a:endParaRPr>
          </a:p>
          <a:p>
            <a:pPr algn="ctr"/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</a:rPr>
              <a:t>臺灣證券交易所</a:t>
            </a: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</a:endParaRPr>
          </a:p>
          <a:p>
            <a:pPr algn="ctr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</a:rPr>
              <a:t>電腦規劃部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改價委託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998988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79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0"/>
            <a:ext cx="4717504" cy="836712"/>
          </a:xfrm>
        </p:spPr>
        <p:txBody>
          <a:bodyPr>
            <a:noAutofit/>
          </a:bodyPr>
          <a:lstStyle/>
          <a:p>
            <a:pPr lvl="1" algn="ctr"/>
            <a:r>
              <a:rPr lang="zh-TW" alt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連線協定訊息</a:t>
            </a:r>
            <a:r>
              <a:rPr lang="en-US" altLang="zh-TW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HEADER</a:t>
            </a:r>
            <a:endParaRPr lang="zh-TW" altLang="en-US" sz="3600" b="1" kern="12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DEF16-F290-4A99-B337-1D663D956221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494736"/>
              </p:ext>
            </p:extLst>
          </p:nvPr>
        </p:nvGraphicFramePr>
        <p:xfrm>
          <a:off x="179512" y="1124744"/>
          <a:ext cx="8856984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1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中文說明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76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SUBSYSTEM-NAME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9(2)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系統別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30: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普通交易系統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/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50: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成交回報系統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76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FUNCTION-CODE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9(2)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功能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01: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買進 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02: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賣出 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03: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減量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/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04: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取消 </a:t>
                      </a: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05: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查詢 </a:t>
                      </a: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06: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改價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07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MESSAGE-TYPE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9(5)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訊息種類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07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MESSAGE-TIME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訊息時間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22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STATUS-CODE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9(2)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狀態訊息碼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21515"/>
            <a:ext cx="5904656" cy="847800"/>
          </a:xfrm>
        </p:spPr>
        <p:txBody>
          <a:bodyPr>
            <a:normAutofit/>
          </a:bodyPr>
          <a:lstStyle/>
          <a:p>
            <a:pPr lvl="1" algn="ctr"/>
            <a:r>
              <a:rPr lang="zh-TW" alt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委託輸入格式</a:t>
            </a:r>
            <a:r>
              <a:rPr lang="en-US" altLang="zh-TW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BODY (T010)</a:t>
            </a:r>
            <a:endParaRPr lang="zh-TW" altLang="en-US" sz="3600" b="1" kern="12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DEF16-F290-4A99-B337-1D663D956221}" type="slidenum">
              <a:rPr lang="zh-TW" altLang="en-US" smtClean="0"/>
              <a:pPr>
                <a:defRPr/>
              </a:pPr>
              <a:t>12</a:t>
            </a:fld>
            <a:endParaRPr lang="zh-TW" altLang="en-US" dirty="0"/>
          </a:p>
        </p:txBody>
      </p:sp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9087"/>
              </p:ext>
            </p:extLst>
          </p:nvPr>
        </p:nvGraphicFramePr>
        <p:xfrm>
          <a:off x="35496" y="961216"/>
          <a:ext cx="878497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1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3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2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中文說明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新格式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BROKER-ID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X(4)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證券商代號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PVC-ID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X(2)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連線</a:t>
                      </a: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ID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ORDER-NO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X(5)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委託書編號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IVACNO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X(7)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投資人帳號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89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IVACNO-FLAG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投資人下單類別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STOCK-NO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X(6)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證券代號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PRICE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9(4)V99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委託價格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9(5)v9(4)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價格欄位擴增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QUANTITY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9(3)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委託數量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保留擴充彈性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BUY-SELL-CODE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買賣別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EXCHANGE-CODE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9(1)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交易種類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ORDER-TYPE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委託種類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PRICE-TYPE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委託方式</a:t>
                      </a:r>
                      <a:endParaRPr lang="zh-TW" altLang="en-US" sz="2000" kern="1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限價</a:t>
                      </a:r>
                      <a:r>
                        <a:rPr lang="zh-TW" altLang="en-US" sz="2000" b="0" baseline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或</a:t>
                      </a: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市價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27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TIME-IN-FORCE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委託時效類別</a:t>
                      </a:r>
                      <a:endParaRPr lang="zh-TW" altLang="en-US" sz="2000" kern="1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當日有效、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FOK</a:t>
                      </a: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或</a:t>
                      </a: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IOC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0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99151"/>
            <a:ext cx="5311080" cy="809569"/>
          </a:xfrm>
        </p:spPr>
        <p:txBody>
          <a:bodyPr>
            <a:normAutofit/>
          </a:bodyPr>
          <a:lstStyle/>
          <a:p>
            <a:pPr lvl="1" algn="ctr"/>
            <a:r>
              <a:rPr lang="zh-TW" alt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委託回報</a:t>
            </a:r>
            <a:r>
              <a:rPr lang="zh-TW" alt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</a:t>
            </a:r>
            <a:r>
              <a:rPr lang="en-US" altLang="zh-TW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BODY(T020)</a:t>
            </a:r>
            <a:endParaRPr lang="zh-TW" altLang="en-US" sz="3600" b="1" kern="12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DEF16-F290-4A99-B337-1D663D956221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66446"/>
              </p:ext>
            </p:extLst>
          </p:nvPr>
        </p:nvGraphicFramePr>
        <p:xfrm>
          <a:off x="179511" y="1005700"/>
          <a:ext cx="8784977" cy="551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7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5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中文說明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新格式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備註</a:t>
                      </a:r>
                      <a:endParaRPr lang="zh-TW" altLang="en-US" sz="1800" b="1" kern="1200" dirty="0">
                        <a:solidFill>
                          <a:schemeClr val="lt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STOCK-NO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X(6)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證券代號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PRICE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9(4)V99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委託價格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9(5)v9(4)</a:t>
                      </a:r>
                      <a:endParaRPr lang="zh-TW" altLang="en-US" sz="180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價格欄位擴增</a:t>
                      </a:r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QUANTITY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9(3)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委託數量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保留擴充彈性</a:t>
                      </a:r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BUY-SELL-CODE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買賣別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EXCHANGE-CODE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9(1)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交易別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ORDER-TYPE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委託種類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PRICE-TYPE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委託方式</a:t>
                      </a:r>
                      <a:endParaRPr lang="zh-TW" altLang="zh-TW" sz="1800" kern="1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限價</a:t>
                      </a:r>
                      <a:r>
                        <a:rPr lang="zh-TW" altLang="en-US" sz="1800" b="0" baseline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或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市價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309914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TIME-IN-FORCE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委託時效類別</a:t>
                      </a:r>
                      <a:endParaRPr lang="zh-TW" altLang="zh-TW" sz="1800" kern="1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當日有效、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FOK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或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IOC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69820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ORDER-DATE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委託日期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9(8)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西元年月日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ORDER-TIME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委託時間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9(9)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提升資訊品質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BEFORE-QUANTITY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9(3)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減量前有效數量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保留擴充彈性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4588"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AFTER-QUANTITY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9(3)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減量後有效數量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9(6)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保留擴充彈性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53789"/>
            <a:ext cx="4824536" cy="782924"/>
          </a:xfrm>
        </p:spPr>
        <p:txBody>
          <a:bodyPr>
            <a:normAutofit/>
          </a:bodyPr>
          <a:lstStyle/>
          <a:p>
            <a:pPr lvl="1" algn="ctr"/>
            <a:r>
              <a:rPr lang="zh-TW" alt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成交回報</a:t>
            </a:r>
            <a:r>
              <a:rPr lang="zh-TW" alt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</a:t>
            </a:r>
            <a:r>
              <a:rPr lang="en-US" altLang="zh-TW" sz="3600" b="1" kern="12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BODY</a:t>
            </a:r>
            <a:endParaRPr lang="zh-TW" altLang="en-US" sz="3600" b="1" kern="1200" dirty="0" smtClean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DEF16-F290-4A99-B337-1D663D956221}" type="slidenum">
              <a:rPr lang="zh-TW" altLang="en-US" smtClean="0"/>
              <a:pPr>
                <a:defRPr/>
              </a:pPr>
              <a:t>14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107503" y="1052736"/>
          <a:ext cx="8784977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中文說明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未來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STOCK-NO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X(6)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證券代號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MTHQTY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9(8)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成交數量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MTHPR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9(4)V99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成交價格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9(5)v9(4)</a:t>
                      </a:r>
                      <a:endParaRPr lang="zh-TW" altLang="en-US" sz="200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保留擴充彈性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MTHTIME</a:t>
                      </a:r>
                      <a:endParaRPr lang="zh-TW" altLang="en-US" sz="20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9(8)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成交時間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9(9)</a:t>
                      </a:r>
                      <a:endParaRPr lang="zh-TW" altLang="en-US" sz="200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提升資訊品質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EXCHANGE-CODE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交易種類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BUY-SELL-CODE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買賣別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ORDER-NO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X(5)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委託書編號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IVACNO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X(7)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投資人帳號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ORDER-TYPE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X(1)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委託種類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SEQNO</a:t>
                      </a:r>
                      <a:endParaRPr lang="zh-TW" altLang="en-US" sz="20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9(6)</a:t>
                      </a:r>
                      <a:endParaRPr lang="zh-TW" altLang="en-US" sz="20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流水號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BROKER-ID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X(4)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證券商代號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RECNO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9(8)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成交總檔編號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MARK-S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X(1)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補送註記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4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4624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證交所主動取消之委託回報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第 </a:t>
            </a:r>
            <a:fld id="{878D5F10-44B4-4F58-A1E7-03FA26F58BA2}" type="slidenum">
              <a:rPr lang="zh-TW" altLang="en-US" smtClean="0"/>
              <a:pPr>
                <a:defRPr/>
              </a:pPr>
              <a:t>15</a:t>
            </a:fld>
            <a:r>
              <a:rPr lang="zh-TW" altLang="en-US" smtClean="0"/>
              <a:t> 頁</a:t>
            </a:r>
            <a:endParaRPr lang="zh-TW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47664" y="989395"/>
            <a:ext cx="55707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檔案名稱︰交易所端主動取消市價委託單資料檔</a:t>
            </a:r>
            <a:endParaRPr kumimoji="0" lang="zh-TW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檔案長度︰</a:t>
            </a:r>
            <a:r>
              <a:rPr kumimoji="0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30 </a:t>
            </a:r>
            <a:r>
              <a:rPr kumimoji="0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　　檔案代號</a:t>
            </a:r>
            <a:r>
              <a:rPr kumimoji="0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︰T88</a:t>
            </a:r>
            <a:endParaRPr kumimoji="0" lang="en-US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68894" y="4653136"/>
            <a:ext cx="6806209" cy="1848618"/>
          </a:xfrm>
          <a:prstGeom prst="rect">
            <a:avLst/>
          </a:prstGeom>
          <a:noFill/>
          <a:ln w="12700" algn="ctr">
            <a:solidFill>
              <a:srgbClr val="00A1DE"/>
            </a:solidFill>
            <a:miter lim="800000"/>
            <a:headEnd/>
            <a:tailEnd/>
          </a:ln>
        </p:spPr>
        <p:txBody>
          <a:bodyPr lIns="40118" tIns="40118" rIns="40118" bIns="40118"/>
          <a:lstStyle/>
          <a:p>
            <a:pPr marL="378900" indent="-342900" defTabSz="106759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作業時間 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09:00~14:00</a:t>
            </a:r>
          </a:p>
          <a:p>
            <a:pPr marL="378900" indent="-342900" defTabSz="106759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FT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方式主動傳送予連線證券商</a:t>
            </a:r>
            <a:endParaRPr lang="en-US" altLang="zh-TW" sz="24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78900" indent="-342900" defTabSz="106759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提供證券商要求補傳功能</a:t>
            </a:r>
            <a:endParaRPr lang="en-US" altLang="zh-TW" sz="16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728912"/>
          <a:ext cx="8928991" cy="278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45">
                  <a:extLst>
                    <a:ext uri="{9D8B030D-6E8A-4147-A177-3AD203B41FA5}">
                      <a16:colId xmlns:a16="http://schemas.microsoft.com/office/drawing/2014/main" val="2224468039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val="2600385218"/>
                    </a:ext>
                  </a:extLst>
                </a:gridCol>
                <a:gridCol w="1640679">
                  <a:extLst>
                    <a:ext uri="{9D8B030D-6E8A-4147-A177-3AD203B41FA5}">
                      <a16:colId xmlns:a16="http://schemas.microsoft.com/office/drawing/2014/main" val="3894448928"/>
                    </a:ext>
                  </a:extLst>
                </a:gridCol>
                <a:gridCol w="2500083">
                  <a:extLst>
                    <a:ext uri="{9D8B030D-6E8A-4147-A177-3AD203B41FA5}">
                      <a16:colId xmlns:a16="http://schemas.microsoft.com/office/drawing/2014/main" val="3120569377"/>
                    </a:ext>
                  </a:extLst>
                </a:gridCol>
                <a:gridCol w="1451998">
                  <a:extLst>
                    <a:ext uri="{9D8B030D-6E8A-4147-A177-3AD203B41FA5}">
                      <a16:colId xmlns:a16="http://schemas.microsoft.com/office/drawing/2014/main" val="85128617"/>
                    </a:ext>
                  </a:extLst>
                </a:gridCol>
              </a:tblGrid>
              <a:tr h="46336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欄位名稱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屬性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位置</a:t>
                      </a: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長度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項目說明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097505"/>
                  </a:ext>
                </a:extLst>
              </a:tr>
              <a:tr h="463368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BROKER-ID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X(4)</a:t>
                      </a:r>
                      <a:endParaRPr lang="zh-TW" sz="20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 </a:t>
                      </a:r>
                      <a:r>
                        <a:rPr lang="en-US" sz="2000" b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– 4</a:t>
                      </a:r>
                      <a:endParaRPr lang="zh-TW" sz="2000" b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證券商代號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472293"/>
                  </a:ext>
                </a:extLst>
              </a:tr>
              <a:tr h="463368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ODRER-NO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X(5)</a:t>
                      </a:r>
                      <a:endParaRPr lang="zh-TW" sz="20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5 </a:t>
                      </a:r>
                      <a:r>
                        <a:rPr lang="en-US" sz="2000" b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– </a:t>
                      </a: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2000" b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委託書編號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256882"/>
                  </a:ext>
                </a:extLst>
              </a:tr>
              <a:tr h="463368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STOCK-NO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X(6)</a:t>
                      </a:r>
                      <a:endParaRPr lang="zh-TW" sz="20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 </a:t>
                      </a:r>
                      <a:r>
                        <a:rPr lang="en-US" sz="2000" b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– 6</a:t>
                      </a:r>
                      <a:endParaRPr lang="zh-TW" sz="2000" b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證券代號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61259"/>
                  </a:ext>
                </a:extLst>
              </a:tr>
              <a:tr h="463368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ORDER-TIME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9(9)</a:t>
                      </a:r>
                      <a:endParaRPr lang="zh-TW" sz="20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 </a:t>
                      </a:r>
                      <a:r>
                        <a:rPr lang="en-US" sz="2000" b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– 9</a:t>
                      </a:r>
                      <a:endParaRPr lang="zh-TW" sz="2000" b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委託回報時間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150628"/>
                  </a:ext>
                </a:extLst>
              </a:tr>
              <a:tr h="463368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BEFORE-QUANTITY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9(6)</a:t>
                      </a:r>
                      <a:endParaRPr lang="zh-TW" sz="20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 </a:t>
                      </a:r>
                      <a:r>
                        <a:rPr lang="en-US" sz="2000" b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– </a:t>
                      </a:r>
                      <a:r>
                        <a:rPr lang="en-US" sz="20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2000" b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改前數量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77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4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交易委託狀況代碼修改說明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325720"/>
              </p:ext>
            </p:extLst>
          </p:nvPr>
        </p:nvGraphicFramePr>
        <p:xfrm>
          <a:off x="323528" y="764704"/>
          <a:ext cx="8712967" cy="5789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801">
                  <a:extLst>
                    <a:ext uri="{9D8B030D-6E8A-4147-A177-3AD203B41FA5}">
                      <a16:colId xmlns:a16="http://schemas.microsoft.com/office/drawing/2014/main" val="255056952"/>
                    </a:ext>
                  </a:extLst>
                </a:gridCol>
                <a:gridCol w="2569988">
                  <a:extLst>
                    <a:ext uri="{9D8B030D-6E8A-4147-A177-3AD203B41FA5}">
                      <a16:colId xmlns:a16="http://schemas.microsoft.com/office/drawing/2014/main" val="3969267343"/>
                    </a:ext>
                  </a:extLst>
                </a:gridCol>
                <a:gridCol w="669406">
                  <a:extLst>
                    <a:ext uri="{9D8B030D-6E8A-4147-A177-3AD203B41FA5}">
                      <a16:colId xmlns:a16="http://schemas.microsoft.com/office/drawing/2014/main" val="343112670"/>
                    </a:ext>
                  </a:extLst>
                </a:gridCol>
                <a:gridCol w="4547772">
                  <a:extLst>
                    <a:ext uri="{9D8B030D-6E8A-4147-A177-3AD203B41FA5}">
                      <a16:colId xmlns:a16="http://schemas.microsoft.com/office/drawing/2014/main" val="2899816812"/>
                    </a:ext>
                  </a:extLst>
                </a:gridCol>
              </a:tblGrid>
              <a:tr h="6735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Status</a:t>
                      </a:r>
                      <a:r>
                        <a:rPr lang="en-US" altLang="zh-TW" sz="18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Code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訊息內容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訊息代號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證券商應辦理事項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608750"/>
                  </a:ext>
                </a:extLst>
              </a:tr>
              <a:tr h="6735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QUANTITY WAS CUT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T020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外資買進、借券賣出委託數量被刪減</a:t>
                      </a:r>
                    </a:p>
                    <a:p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IOC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委託部分成功，其餘數量被刪減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58480"/>
                  </a:ext>
                </a:extLst>
              </a:tr>
              <a:tr h="3902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46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PRICE-TYPE ERROR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檢查並更正價格型態註記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380984"/>
                  </a:ext>
                </a:extLst>
              </a:tr>
              <a:tr h="3902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TIME-IN-FORCE</a:t>
                      </a:r>
                      <a:r>
                        <a:rPr lang="en-US" altLang="zh-TW" sz="18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ERROR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請檢查並更正委託有效期間資料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285550"/>
                  </a:ext>
                </a:extLst>
              </a:tr>
              <a:tr h="6735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48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IOC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FOK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委託未能成交，委託失敗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請重新輸入委託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97155"/>
                  </a:ext>
                </a:extLst>
              </a:tr>
              <a:tr h="6735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49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集合競價時段不可輸入市價、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IOC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FOK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請檢查並更正價格型態及委託有效期間欄位資料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8825"/>
                  </a:ext>
                </a:extLst>
              </a:tr>
              <a:tr h="9622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51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委託觸及價格穩定措施上、下限價格，部分委託成功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T020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市價、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IOC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委託部分成功，其餘數量被刪減</a:t>
                      </a:r>
                      <a:endParaRPr lang="zh-TW" altLang="en-US"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63332"/>
                  </a:ext>
                </a:extLst>
              </a:tr>
              <a:tr h="9622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52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委託觸及價格穩定措施上、下限價格，未能成交，委託失敗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市價、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IOC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FOK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委託失敗，請重新輸入委託</a:t>
                      </a:r>
                      <a:endParaRPr lang="zh-TW" altLang="en-US" sz="1800" kern="1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42495"/>
                  </a:ext>
                </a:extLst>
              </a:tr>
              <a:tr h="3902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53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該筆委託不接受改價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T030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僅可限價改限價，且異常股票不接受改價</a:t>
                      </a:r>
                      <a:endParaRPr lang="zh-TW" altLang="en-US" sz="1800" kern="12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5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271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81202powerpoint底紋-淺藍色中文無框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簡報結束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02E6-DCB0-49D7-B155-1755E286D4EF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lum bright="-6000" contrast="18000"/>
          </a:blip>
          <a:srcRect/>
          <a:stretch>
            <a:fillRect/>
          </a:stretch>
        </p:blipFill>
        <p:spPr bwMode="invGray">
          <a:xfrm>
            <a:off x="1857356" y="3286124"/>
            <a:ext cx="599757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97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009803"/>
              </p:ext>
            </p:extLst>
          </p:nvPr>
        </p:nvGraphicFramePr>
        <p:xfrm>
          <a:off x="1187624" y="1412776"/>
          <a:ext cx="70671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63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730719829"/>
              </p:ext>
            </p:extLst>
          </p:nvPr>
        </p:nvGraphicFramePr>
        <p:xfrm>
          <a:off x="1187624" y="1412776"/>
          <a:ext cx="708044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矩形 2"/>
          <p:cNvSpPr/>
          <p:nvPr/>
        </p:nvSpPr>
        <p:spPr>
          <a:xfrm>
            <a:off x="899592" y="116632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作業時程</a:t>
            </a:r>
          </a:p>
        </p:txBody>
      </p:sp>
    </p:spTree>
    <p:extLst>
      <p:ext uri="{BB962C8B-B14F-4D97-AF65-F5344CB8AC3E}">
        <p14:creationId xmlns:p14="http://schemas.microsoft.com/office/powerpoint/2010/main" val="73061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16632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修改內容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844320677"/>
              </p:ext>
            </p:extLst>
          </p:nvPr>
        </p:nvGraphicFramePr>
        <p:xfrm>
          <a:off x="35496" y="1052736"/>
          <a:ext cx="89644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161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16632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修改內容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399105721"/>
              </p:ext>
            </p:extLst>
          </p:nvPr>
        </p:nvGraphicFramePr>
        <p:xfrm>
          <a:off x="179512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401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新增委託種類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236422"/>
              </p:ext>
            </p:extLst>
          </p:nvPr>
        </p:nvGraphicFramePr>
        <p:xfrm>
          <a:off x="457200" y="980728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6372200" y="3356992"/>
            <a:ext cx="1800200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zh-TW" altLang="en-US" sz="2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市價</a:t>
            </a:r>
            <a:r>
              <a:rPr lang="en-US" altLang="zh-TW" sz="2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ROD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</a:t>
            </a:r>
            <a:r>
              <a:rPr lang="en-US" altLang="zh-TW" sz="2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IOC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</a:t>
            </a:r>
            <a:r>
              <a:rPr lang="en-US" altLang="zh-TW" sz="2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FOK</a:t>
            </a:r>
            <a:endParaRPr lang="zh-TW" altLang="en-US" sz="22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543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市價委託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1381"/>
              </p:ext>
            </p:extLst>
          </p:nvPr>
        </p:nvGraphicFramePr>
        <p:xfrm>
          <a:off x="457200" y="105273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90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472"/>
            <a:ext cx="8229600" cy="882248"/>
          </a:xfrm>
        </p:spPr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IOC/FOK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694400"/>
              </p:ext>
            </p:extLst>
          </p:nvPr>
        </p:nvGraphicFramePr>
        <p:xfrm>
          <a:off x="457200" y="908720"/>
          <a:ext cx="85072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51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44624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瞬間價格穩定措施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9512" y="1196753"/>
            <a:ext cx="8496944" cy="5040560"/>
          </a:xfrm>
          <a:prstGeom prst="rect">
            <a:avLst/>
          </a:prstGeom>
          <a:noFill/>
          <a:ln w="12700" algn="ctr">
            <a:solidFill>
              <a:srgbClr val="00A1DE"/>
            </a:solidFill>
            <a:miter lim="800000"/>
            <a:headEnd/>
            <a:tailEnd/>
          </a:ln>
        </p:spPr>
        <p:txBody>
          <a:bodyPr lIns="40118" tIns="40118" rIns="40118" bIns="40118"/>
          <a:lstStyle/>
          <a:p>
            <a:pPr marL="396000" indent="-360000" defTabSz="1067593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分鐘滾動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式加權平均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6000" indent="-360000" defTabSz="1067593">
              <a:lnSpc>
                <a:spcPct val="106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瞬間價格穩定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參考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價之決定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6000" indent="-360000" defTabSz="1067593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各類委託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觸動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瞬間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價格穩定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之處理方式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6000" indent="-360000" defTabSz="1067593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6000" indent="-360000" defTabSz="1067593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84352"/>
              </p:ext>
            </p:extLst>
          </p:nvPr>
        </p:nvGraphicFramePr>
        <p:xfrm>
          <a:off x="179512" y="3068960"/>
          <a:ext cx="8496944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402185016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53428326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939607003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3327869933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委託種類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未達穩價部分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達穩價部分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進入穩價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45526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一般限價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成交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留存委託簿</a:t>
                      </a:r>
                      <a:r>
                        <a:rPr lang="zh-TW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是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546384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FOK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委託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整筆委託取消不成交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否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5760009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IOC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委託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成交</a:t>
                      </a:r>
                      <a:r>
                        <a:rPr lang="zh-TW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自動取消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否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53177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一般市價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成交</a:t>
                      </a:r>
                      <a:r>
                        <a:rPr lang="zh-TW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自動取消</a:t>
                      </a:r>
                      <a:r>
                        <a:rPr lang="zh-TW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否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913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3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7341</TotalTime>
  <Words>1194</Words>
  <Application>Microsoft Office PowerPoint</Application>
  <PresentationFormat>如螢幕大小 (4:3)</PresentationFormat>
  <Paragraphs>354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逐筆交易 TMP主機連線修改說明</vt:lpstr>
      <vt:lpstr>大綱</vt:lpstr>
      <vt:lpstr>PowerPoint 簡報</vt:lpstr>
      <vt:lpstr>PowerPoint 簡報</vt:lpstr>
      <vt:lpstr>PowerPoint 簡報</vt:lpstr>
      <vt:lpstr>新增委託種類</vt:lpstr>
      <vt:lpstr>市價委託</vt:lpstr>
      <vt:lpstr>IOC/FOK委託</vt:lpstr>
      <vt:lpstr>PowerPoint 簡報</vt:lpstr>
      <vt:lpstr>改價委託</vt:lpstr>
      <vt:lpstr>連線協定訊息HEADER</vt:lpstr>
      <vt:lpstr>委託輸入格式BODY (T010)</vt:lpstr>
      <vt:lpstr>委託回報格式BODY(T020)</vt:lpstr>
      <vt:lpstr>成交回報格式BODY</vt:lpstr>
      <vt:lpstr>證交所主動取消之委託回報</vt:lpstr>
      <vt:lpstr>交易委託狀況代碼修改說明</vt:lpstr>
      <vt:lpstr>簡報結束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0783</dc:creator>
  <cp:lastModifiedBy>劉貞佑</cp:lastModifiedBy>
  <cp:revision>320</cp:revision>
  <dcterms:created xsi:type="dcterms:W3CDTF">2015-04-27T06:32:07Z</dcterms:created>
  <dcterms:modified xsi:type="dcterms:W3CDTF">2018-11-23T06:09:18Z</dcterms:modified>
</cp:coreProperties>
</file>