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27"/>
  </p:notesMasterIdLst>
  <p:handoutMasterIdLst>
    <p:handoutMasterId r:id="rId28"/>
  </p:handoutMasterIdLst>
  <p:sldIdLst>
    <p:sldId id="256" r:id="rId2"/>
    <p:sldId id="270" r:id="rId3"/>
    <p:sldId id="303" r:id="rId4"/>
    <p:sldId id="272" r:id="rId5"/>
    <p:sldId id="273" r:id="rId6"/>
    <p:sldId id="304" r:id="rId7"/>
    <p:sldId id="275" r:id="rId8"/>
    <p:sldId id="276" r:id="rId9"/>
    <p:sldId id="277" r:id="rId10"/>
    <p:sldId id="306" r:id="rId11"/>
    <p:sldId id="279" r:id="rId12"/>
    <p:sldId id="280" r:id="rId13"/>
    <p:sldId id="281" r:id="rId14"/>
    <p:sldId id="282" r:id="rId15"/>
    <p:sldId id="283" r:id="rId16"/>
    <p:sldId id="284" r:id="rId17"/>
    <p:sldId id="285" r:id="rId18"/>
    <p:sldId id="286" r:id="rId19"/>
    <p:sldId id="312" r:id="rId20"/>
    <p:sldId id="307" r:id="rId21"/>
    <p:sldId id="308" r:id="rId22"/>
    <p:sldId id="309" r:id="rId23"/>
    <p:sldId id="310" r:id="rId24"/>
    <p:sldId id="311" r:id="rId25"/>
    <p:sldId id="300" r:id="rId26"/>
  </p:sldIdLst>
  <p:sldSz cx="12192000" cy="6858000"/>
  <p:notesSz cx="6805613" cy="9939338"/>
  <p:defaultTextStyle>
    <a:defPPr>
      <a:defRPr lang="en-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4372"/>
    <a:srgbClr val="189BCC"/>
    <a:srgbClr val="0066A0"/>
    <a:srgbClr val="0E8FC2"/>
    <a:srgbClr val="1BB1DE"/>
    <a:srgbClr val="1393C5"/>
    <a:srgbClr val="179ECF"/>
    <a:srgbClr val="0A8CC0"/>
    <a:srgbClr val="1594C6"/>
    <a:srgbClr val="0A8D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104" d="100"/>
          <a:sy n="104" d="100"/>
        </p:scale>
        <p:origin x="162"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7BF971-DC23-4C90-AC2A-B01140BE6E0D}" type="doc">
      <dgm:prSet loTypeId="urn:microsoft.com/office/officeart/2005/8/layout/list1" loCatId="list" qsTypeId="urn:microsoft.com/office/officeart/2005/8/quickstyle/3d1" qsCatId="3D" csTypeId="urn:microsoft.com/office/officeart/2005/8/colors/colorful4" csCatId="colorful" phldr="1"/>
      <dgm:spPr/>
      <dgm:t>
        <a:bodyPr/>
        <a:lstStyle/>
        <a:p>
          <a:endParaRPr lang="zh-TW" altLang="en-US"/>
        </a:p>
      </dgm:t>
    </dgm:pt>
    <dgm:pt modelId="{C20CDAFF-1EDF-470C-A282-30BABBD87BFD}">
      <dgm:prSet phldrT="[文字]" custT="1"/>
      <dgm:spPr>
        <a:solidFill>
          <a:schemeClr val="accent2">
            <a:lumMod val="75000"/>
          </a:schemeClr>
        </a:solidFill>
        <a:effectLst>
          <a:glow rad="101600">
            <a:schemeClr val="accent2">
              <a:lumMod val="75000"/>
              <a:alpha val="60000"/>
            </a:schemeClr>
          </a:glow>
        </a:effectLst>
      </dgm:spPr>
      <dgm:t>
        <a:bodyPr/>
        <a:lstStyle/>
        <a:p>
          <a:r>
            <a:rPr lang="zh-TW" altLang="en-US" sz="3200" b="1" cap="none" spc="50" dirty="0">
              <a:ln w="11430"/>
              <a:solidFill>
                <a:schemeClr val="bg1"/>
              </a:solidFill>
              <a:effectLst>
                <a:outerShdw blurRad="76200" dist="50800" dir="5400000" algn="tl" rotWithShape="0">
                  <a:srgbClr val="000000">
                    <a:alpha val="65000"/>
                  </a:srgbClr>
                </a:outerShdw>
              </a:effectLst>
              <a:latin typeface="標楷體" pitchFamily="65" charset="-120"/>
              <a:ea typeface="標楷體" pitchFamily="65" charset="-120"/>
            </a:rPr>
            <a:t>壹、短線交易之</a:t>
          </a:r>
          <a:r>
            <a:rPr lang="zh-TW" altLang="en-US" sz="3200" b="1" cap="none" spc="50" dirty="0">
              <a:ln w="11430"/>
              <a:solidFill>
                <a:schemeClr val="bg1"/>
              </a:solidFill>
              <a:effectLst>
                <a:outerShdw blurRad="76200" dist="50800" dir="5400000" algn="tl" rotWithShape="0">
                  <a:srgbClr val="000000">
                    <a:alpha val="65000"/>
                  </a:srgbClr>
                </a:outerShdw>
              </a:effectLst>
              <a:latin typeface="標楷體" pitchFamily="65" charset="-120"/>
              <a:ea typeface="標楷體" pitchFamily="65" charset="-120"/>
              <a:sym typeface="Wingdings 2"/>
            </a:rPr>
            <a:t>規範</a:t>
          </a:r>
          <a:endParaRPr lang="zh-TW" altLang="en-US" sz="3200" b="1" cap="none" spc="50" dirty="0">
            <a:ln w="11430"/>
            <a:solidFill>
              <a:schemeClr val="bg1"/>
            </a:solidFill>
            <a:effectLst>
              <a:outerShdw blurRad="76200" dist="50800" dir="5400000" algn="tl" rotWithShape="0">
                <a:srgbClr val="000000">
                  <a:alpha val="65000"/>
                </a:srgbClr>
              </a:outerShdw>
            </a:effectLst>
            <a:latin typeface="標楷體" pitchFamily="65" charset="-120"/>
            <a:ea typeface="標楷體" pitchFamily="65" charset="-120"/>
          </a:endParaRPr>
        </a:p>
      </dgm:t>
    </dgm:pt>
    <dgm:pt modelId="{7396281D-9A39-46EB-B3C7-63EE12E426E2}" type="parTrans" cxnId="{56736365-6D54-4CB0-B71C-B18B6C7764CA}">
      <dgm:prSet/>
      <dgm:spPr/>
      <dgm:t>
        <a:bodyPr/>
        <a:lstStyle/>
        <a:p>
          <a:endParaRPr lang="zh-TW" altLang="en-US"/>
        </a:p>
      </dgm:t>
    </dgm:pt>
    <dgm:pt modelId="{FFC8744F-2DD6-40CA-81A4-2B7A21C9139A}" type="sibTrans" cxnId="{56736365-6D54-4CB0-B71C-B18B6C7764CA}">
      <dgm:prSet/>
      <dgm:spPr/>
      <dgm:t>
        <a:bodyPr/>
        <a:lstStyle/>
        <a:p>
          <a:endParaRPr lang="zh-TW" altLang="en-US"/>
        </a:p>
      </dgm:t>
    </dgm:pt>
    <dgm:pt modelId="{5D9A04BA-BBC4-4B13-A20D-09ADE9063922}">
      <dgm:prSet phldrT="[文字]" custT="1"/>
      <dgm:spPr>
        <a:solidFill>
          <a:srgbClr val="00B050"/>
        </a:solidFill>
      </dgm:spPr>
      <dgm:t>
        <a:bodyPr/>
        <a:lstStyle/>
        <a:p>
          <a:r>
            <a:rPr lang="zh-TW" altLang="en-US" sz="3200" b="1" cap="none" spc="50" dirty="0">
              <a:ln w="11430"/>
              <a:solidFill>
                <a:schemeClr val="bg1"/>
              </a:solidFill>
              <a:effectLst>
                <a:outerShdw blurRad="76200" dist="50800" dir="5400000" algn="tl" rotWithShape="0">
                  <a:srgbClr val="000000">
                    <a:alpha val="65000"/>
                  </a:srgbClr>
                </a:outerShdw>
              </a:effectLst>
              <a:latin typeface="標楷體" pitchFamily="65" charset="-120"/>
              <a:ea typeface="標楷體" pitchFamily="65" charset="-120"/>
            </a:rPr>
            <a:t>貳、短線交易之構成要件</a:t>
          </a:r>
          <a:endParaRPr lang="zh-TW" altLang="en-US" sz="3200" dirty="0">
            <a:solidFill>
              <a:schemeClr val="bg1"/>
            </a:solidFill>
          </a:endParaRPr>
        </a:p>
      </dgm:t>
    </dgm:pt>
    <dgm:pt modelId="{F0AA7DE8-D8C2-4B38-8523-67AE79E4B475}" type="parTrans" cxnId="{92D87D42-8E37-4BCB-900A-26358A9EA2BA}">
      <dgm:prSet/>
      <dgm:spPr/>
      <dgm:t>
        <a:bodyPr/>
        <a:lstStyle/>
        <a:p>
          <a:endParaRPr lang="zh-TW" altLang="en-US"/>
        </a:p>
      </dgm:t>
    </dgm:pt>
    <dgm:pt modelId="{9E3629E7-22E8-4C46-A27F-BBB7E9B075CE}" type="sibTrans" cxnId="{92D87D42-8E37-4BCB-900A-26358A9EA2BA}">
      <dgm:prSet/>
      <dgm:spPr/>
      <dgm:t>
        <a:bodyPr/>
        <a:lstStyle/>
        <a:p>
          <a:endParaRPr lang="zh-TW" altLang="en-US"/>
        </a:p>
      </dgm:t>
    </dgm:pt>
    <dgm:pt modelId="{4D4A88EF-4A27-4F01-A7D0-869FB33B068C}">
      <dgm:prSet phldrT="[文字]" custT="1"/>
      <dgm:spPr>
        <a:solidFill>
          <a:srgbClr val="00B0F0"/>
        </a:solidFill>
      </dgm:spPr>
      <dgm:t>
        <a:bodyPr/>
        <a:lstStyle/>
        <a:p>
          <a:r>
            <a:rPr lang="zh-TW" altLang="en-US" sz="3200" b="1" cap="none" spc="50" dirty="0">
              <a:ln w="11430"/>
              <a:solidFill>
                <a:schemeClr val="bg1"/>
              </a:solidFill>
              <a:effectLst>
                <a:outerShdw blurRad="76200" dist="50800" dir="5400000" algn="tl" rotWithShape="0">
                  <a:srgbClr val="000000">
                    <a:alpha val="65000"/>
                  </a:srgbClr>
                </a:outerShdw>
              </a:effectLst>
              <a:latin typeface="標楷體" pitchFamily="65" charset="-120"/>
              <a:ea typeface="標楷體" pitchFamily="65" charset="-120"/>
              <a:sym typeface="Wingdings 2"/>
            </a:rPr>
            <a:t>参、短線交易歸入利益之計算及請求</a:t>
          </a:r>
          <a:endParaRPr lang="zh-TW" altLang="en-US" sz="3200" b="1" cap="none" spc="50" dirty="0">
            <a:ln w="11430"/>
            <a:solidFill>
              <a:schemeClr val="bg1"/>
            </a:solidFill>
            <a:effectLst>
              <a:outerShdw blurRad="76200" dist="50800" dir="5400000" algn="tl" rotWithShape="0">
                <a:srgbClr val="000000">
                  <a:alpha val="65000"/>
                </a:srgbClr>
              </a:outerShdw>
            </a:effectLst>
            <a:latin typeface="標楷體" pitchFamily="65" charset="-120"/>
            <a:ea typeface="標楷體" pitchFamily="65" charset="-120"/>
          </a:endParaRPr>
        </a:p>
      </dgm:t>
    </dgm:pt>
    <dgm:pt modelId="{8865EE55-22BF-4EB7-89BB-CCBCCAB92137}" type="sibTrans" cxnId="{DF3B6FC2-3F96-4BCF-8E30-957BDF15F221}">
      <dgm:prSet/>
      <dgm:spPr/>
      <dgm:t>
        <a:bodyPr/>
        <a:lstStyle/>
        <a:p>
          <a:endParaRPr lang="zh-TW" altLang="en-US"/>
        </a:p>
      </dgm:t>
    </dgm:pt>
    <dgm:pt modelId="{3A212A31-A44B-4E64-A233-8A03C1101867}" type="parTrans" cxnId="{DF3B6FC2-3F96-4BCF-8E30-957BDF15F221}">
      <dgm:prSet/>
      <dgm:spPr/>
      <dgm:t>
        <a:bodyPr/>
        <a:lstStyle/>
        <a:p>
          <a:endParaRPr lang="zh-TW" altLang="en-US"/>
        </a:p>
      </dgm:t>
    </dgm:pt>
    <dgm:pt modelId="{55E803F2-4D65-4974-85BE-0D5BFE85098F}">
      <dgm:prSet phldrT="[文字]" custT="1"/>
      <dgm:spPr>
        <a:solidFill>
          <a:schemeClr val="accent6">
            <a:lumMod val="75000"/>
          </a:schemeClr>
        </a:solidFill>
      </dgm:spPr>
      <dgm:t>
        <a:bodyPr/>
        <a:lstStyle/>
        <a:p>
          <a:r>
            <a:rPr lang="zh-TW" altLang="en-US" sz="3200" b="1" cap="none" spc="50" dirty="0">
              <a:ln w="11430"/>
              <a:solidFill>
                <a:schemeClr val="bg1"/>
              </a:solidFill>
              <a:effectLst>
                <a:outerShdw blurRad="76200" dist="50800" dir="5400000" algn="tl" rotWithShape="0">
                  <a:srgbClr val="000000">
                    <a:alpha val="65000"/>
                  </a:srgbClr>
                </a:outerShdw>
              </a:effectLst>
              <a:latin typeface="標楷體" pitchFamily="65" charset="-120"/>
              <a:ea typeface="標楷體" pitchFamily="65" charset="-120"/>
            </a:rPr>
            <a:t>肆、問與答</a:t>
          </a:r>
        </a:p>
      </dgm:t>
    </dgm:pt>
    <dgm:pt modelId="{3D4DBEBE-31C7-4DA0-9EC3-E6D7DF3B73E0}" type="parTrans" cxnId="{C137A787-F4DD-4C07-A9FC-36C71EBA0DA4}">
      <dgm:prSet/>
      <dgm:spPr/>
      <dgm:t>
        <a:bodyPr/>
        <a:lstStyle/>
        <a:p>
          <a:endParaRPr lang="zh-TW" altLang="en-US"/>
        </a:p>
      </dgm:t>
    </dgm:pt>
    <dgm:pt modelId="{C4A9EC78-C405-4247-A914-B150538803DB}" type="sibTrans" cxnId="{C137A787-F4DD-4C07-A9FC-36C71EBA0DA4}">
      <dgm:prSet/>
      <dgm:spPr/>
      <dgm:t>
        <a:bodyPr/>
        <a:lstStyle/>
        <a:p>
          <a:endParaRPr lang="zh-TW" altLang="en-US"/>
        </a:p>
      </dgm:t>
    </dgm:pt>
    <dgm:pt modelId="{ED65E75D-5FF6-4E37-B730-070D56F0E825}" type="pres">
      <dgm:prSet presAssocID="{9A7BF971-DC23-4C90-AC2A-B01140BE6E0D}" presName="linear" presStyleCnt="0">
        <dgm:presLayoutVars>
          <dgm:dir/>
          <dgm:animLvl val="lvl"/>
          <dgm:resizeHandles val="exact"/>
        </dgm:presLayoutVars>
      </dgm:prSet>
      <dgm:spPr/>
    </dgm:pt>
    <dgm:pt modelId="{FC5F3A42-7DB9-4967-9A7D-44EC43E450CC}" type="pres">
      <dgm:prSet presAssocID="{C20CDAFF-1EDF-470C-A282-30BABBD87BFD}" presName="parentLin" presStyleCnt="0"/>
      <dgm:spPr/>
    </dgm:pt>
    <dgm:pt modelId="{EA98AD86-957F-4918-BBD5-58BFC4AE63BC}" type="pres">
      <dgm:prSet presAssocID="{C20CDAFF-1EDF-470C-A282-30BABBD87BFD}" presName="parentLeftMargin" presStyleLbl="node1" presStyleIdx="0" presStyleCnt="4"/>
      <dgm:spPr/>
    </dgm:pt>
    <dgm:pt modelId="{DD04B857-1591-4D10-99B0-780127791B82}" type="pres">
      <dgm:prSet presAssocID="{C20CDAFF-1EDF-470C-A282-30BABBD87BFD}" presName="parentText" presStyleLbl="node1" presStyleIdx="0" presStyleCnt="4" custScaleX="149255" custLinFactNeighborX="-35894" custLinFactNeighborY="2496">
        <dgm:presLayoutVars>
          <dgm:chMax val="0"/>
          <dgm:bulletEnabled val="1"/>
        </dgm:presLayoutVars>
      </dgm:prSet>
      <dgm:spPr/>
    </dgm:pt>
    <dgm:pt modelId="{5F424BF5-7252-44DE-B6F9-4E83F260975B}" type="pres">
      <dgm:prSet presAssocID="{C20CDAFF-1EDF-470C-A282-30BABBD87BFD}" presName="negativeSpace" presStyleCnt="0"/>
      <dgm:spPr/>
    </dgm:pt>
    <dgm:pt modelId="{449640A5-D9A1-47FF-82D1-0986813BC246}" type="pres">
      <dgm:prSet presAssocID="{C20CDAFF-1EDF-470C-A282-30BABBD87BFD}" presName="childText" presStyleLbl="conFgAcc1" presStyleIdx="0" presStyleCnt="4" custLinFactY="-571" custLinFactNeighborY="-100000">
        <dgm:presLayoutVars>
          <dgm:bulletEnabled val="1"/>
        </dgm:presLayoutVars>
        <dgm:style>
          <a:lnRef idx="1">
            <a:schemeClr val="accent4"/>
          </a:lnRef>
          <a:fillRef idx="2">
            <a:schemeClr val="accent4"/>
          </a:fillRef>
          <a:effectRef idx="1">
            <a:schemeClr val="accent4"/>
          </a:effectRef>
          <a:fontRef idx="minor">
            <a:schemeClr val="dk1"/>
          </a:fontRef>
        </dgm:style>
      </dgm:prSet>
      <dgm:spPr>
        <a:solidFill>
          <a:schemeClr val="accent6">
            <a:lumMod val="20000"/>
            <a:lumOff val="80000"/>
          </a:schemeClr>
        </a:solidFill>
        <a:ln/>
        <a:effectLst>
          <a:glow>
            <a:schemeClr val="bg1"/>
          </a:glow>
        </a:effectLst>
      </dgm:spPr>
    </dgm:pt>
    <dgm:pt modelId="{CCC2A45D-772D-40E1-AD13-EE8190EE328C}" type="pres">
      <dgm:prSet presAssocID="{FFC8744F-2DD6-40CA-81A4-2B7A21C9139A}" presName="spaceBetweenRectangles" presStyleCnt="0"/>
      <dgm:spPr/>
    </dgm:pt>
    <dgm:pt modelId="{D8C4BF38-DBC6-46D8-847B-B79E95257865}" type="pres">
      <dgm:prSet presAssocID="{5D9A04BA-BBC4-4B13-A20D-09ADE9063922}" presName="parentLin" presStyleCnt="0"/>
      <dgm:spPr/>
    </dgm:pt>
    <dgm:pt modelId="{4B270BA6-0E8D-4EE9-8BBE-46640BF0E288}" type="pres">
      <dgm:prSet presAssocID="{5D9A04BA-BBC4-4B13-A20D-09ADE9063922}" presName="parentLeftMargin" presStyleLbl="node1" presStyleIdx="0" presStyleCnt="4"/>
      <dgm:spPr/>
    </dgm:pt>
    <dgm:pt modelId="{A8A9D7BC-6818-42E2-82A4-1C2EA4D05C31}" type="pres">
      <dgm:prSet presAssocID="{5D9A04BA-BBC4-4B13-A20D-09ADE9063922}" presName="parentText" presStyleLbl="node1" presStyleIdx="1" presStyleCnt="4" custScaleX="142857" custLinFactNeighborX="-38524" custLinFactNeighborY="-10146">
        <dgm:presLayoutVars>
          <dgm:chMax val="0"/>
          <dgm:bulletEnabled val="1"/>
        </dgm:presLayoutVars>
      </dgm:prSet>
      <dgm:spPr/>
    </dgm:pt>
    <dgm:pt modelId="{A2306B69-EB97-481B-B248-B537977D13C0}" type="pres">
      <dgm:prSet presAssocID="{5D9A04BA-BBC4-4B13-A20D-09ADE9063922}" presName="negativeSpace" presStyleCnt="0"/>
      <dgm:spPr/>
    </dgm:pt>
    <dgm:pt modelId="{06DC6752-1F00-4E9A-93E5-81CA7805DAE1}" type="pres">
      <dgm:prSet presAssocID="{5D9A04BA-BBC4-4B13-A20D-09ADE9063922}" presName="childText" presStyleLbl="conFgAcc1" presStyleIdx="1" presStyleCnt="4" custLinFactY="-12485" custLinFactNeighborX="-1099" custLinFactNeighborY="-100000">
        <dgm:presLayoutVars>
          <dgm:bulletEnabled val="1"/>
        </dgm:presLayoutVars>
        <dgm:style>
          <a:lnRef idx="2">
            <a:schemeClr val="accent1"/>
          </a:lnRef>
          <a:fillRef idx="1">
            <a:schemeClr val="lt1"/>
          </a:fillRef>
          <a:effectRef idx="0">
            <a:schemeClr val="accent1"/>
          </a:effectRef>
          <a:fontRef idx="minor">
            <a:schemeClr val="dk1"/>
          </a:fontRef>
        </dgm:style>
      </dgm:prSet>
      <dgm:spPr>
        <a:solidFill>
          <a:schemeClr val="accent1">
            <a:lumMod val="40000"/>
            <a:lumOff val="60000"/>
          </a:schemeClr>
        </a:solidFill>
        <a:ln w="9525"/>
      </dgm:spPr>
    </dgm:pt>
    <dgm:pt modelId="{882B0EA6-EEAE-4B37-A67B-D6A059B9137D}" type="pres">
      <dgm:prSet presAssocID="{9E3629E7-22E8-4C46-A27F-BBB7E9B075CE}" presName="spaceBetweenRectangles" presStyleCnt="0"/>
      <dgm:spPr/>
    </dgm:pt>
    <dgm:pt modelId="{F58019A6-C4D2-45D5-9E9B-375A7886AD59}" type="pres">
      <dgm:prSet presAssocID="{4D4A88EF-4A27-4F01-A7D0-869FB33B068C}" presName="parentLin" presStyleCnt="0"/>
      <dgm:spPr/>
    </dgm:pt>
    <dgm:pt modelId="{FAFB021D-976F-481B-9E76-E33742F6A65F}" type="pres">
      <dgm:prSet presAssocID="{4D4A88EF-4A27-4F01-A7D0-869FB33B068C}" presName="parentLeftMargin" presStyleLbl="node1" presStyleIdx="1" presStyleCnt="4"/>
      <dgm:spPr/>
    </dgm:pt>
    <dgm:pt modelId="{117CA338-5C28-446A-B08D-69D9C152F541}" type="pres">
      <dgm:prSet presAssocID="{4D4A88EF-4A27-4F01-A7D0-869FB33B068C}" presName="parentText" presStyleLbl="node1" presStyleIdx="2" presStyleCnt="4" custScaleX="142857" custLinFactNeighborX="-38524" custLinFactNeighborY="-19986">
        <dgm:presLayoutVars>
          <dgm:chMax val="0"/>
          <dgm:bulletEnabled val="1"/>
        </dgm:presLayoutVars>
      </dgm:prSet>
      <dgm:spPr/>
    </dgm:pt>
    <dgm:pt modelId="{359E2FF7-9379-4C39-82BC-F6E0B6ACEFA0}" type="pres">
      <dgm:prSet presAssocID="{4D4A88EF-4A27-4F01-A7D0-869FB33B068C}" presName="negativeSpace" presStyleCnt="0"/>
      <dgm:spPr/>
    </dgm:pt>
    <dgm:pt modelId="{BFACF33D-7CB1-4C9F-9000-C438C86E511E}" type="pres">
      <dgm:prSet presAssocID="{4D4A88EF-4A27-4F01-A7D0-869FB33B068C}" presName="childText" presStyleLbl="conFgAcc1" presStyleIdx="2" presStyleCnt="4" custLinFactY="-17445" custLinFactNeighborY="-100000">
        <dgm:presLayoutVars>
          <dgm:bulletEnabled val="1"/>
        </dgm:presLayoutVars>
        <dgm:style>
          <a:lnRef idx="2">
            <a:schemeClr val="accent5"/>
          </a:lnRef>
          <a:fillRef idx="1">
            <a:schemeClr val="lt1"/>
          </a:fillRef>
          <a:effectRef idx="0">
            <a:schemeClr val="accent5"/>
          </a:effectRef>
          <a:fontRef idx="minor">
            <a:schemeClr val="dk1"/>
          </a:fontRef>
        </dgm:style>
      </dgm:prSet>
      <dgm:spPr>
        <a:solidFill>
          <a:schemeClr val="tx2">
            <a:lumMod val="20000"/>
            <a:lumOff val="80000"/>
          </a:schemeClr>
        </a:solidFill>
        <a:ln w="9525"/>
      </dgm:spPr>
    </dgm:pt>
    <dgm:pt modelId="{5FA6435E-B7BB-4D3A-B3FE-0154871CC5E5}" type="pres">
      <dgm:prSet presAssocID="{8865EE55-22BF-4EB7-89BB-CCBCCAB92137}" presName="spaceBetweenRectangles" presStyleCnt="0"/>
      <dgm:spPr/>
    </dgm:pt>
    <dgm:pt modelId="{B6EDFFB7-ACAC-43F6-BEFF-F5E44DC9C60B}" type="pres">
      <dgm:prSet presAssocID="{55E803F2-4D65-4974-85BE-0D5BFE85098F}" presName="parentLin" presStyleCnt="0"/>
      <dgm:spPr/>
    </dgm:pt>
    <dgm:pt modelId="{13BA5D85-6F26-4162-A464-73554F1D6B57}" type="pres">
      <dgm:prSet presAssocID="{55E803F2-4D65-4974-85BE-0D5BFE85098F}" presName="parentLeftMargin" presStyleLbl="node1" presStyleIdx="2" presStyleCnt="4"/>
      <dgm:spPr/>
    </dgm:pt>
    <dgm:pt modelId="{717C84B3-19F8-4D28-AF39-C05CF8241D9D}" type="pres">
      <dgm:prSet presAssocID="{55E803F2-4D65-4974-85BE-0D5BFE85098F}" presName="parentText" presStyleLbl="node1" presStyleIdx="3" presStyleCnt="4" custScaleX="139729" custLinFactNeighborX="-44947" custLinFactNeighborY="-21355">
        <dgm:presLayoutVars>
          <dgm:chMax val="0"/>
          <dgm:bulletEnabled val="1"/>
        </dgm:presLayoutVars>
      </dgm:prSet>
      <dgm:spPr/>
    </dgm:pt>
    <dgm:pt modelId="{AC211E0B-22C7-4F63-9999-10A33792DDA1}" type="pres">
      <dgm:prSet presAssocID="{55E803F2-4D65-4974-85BE-0D5BFE85098F}" presName="negativeSpace" presStyleCnt="0"/>
      <dgm:spPr/>
    </dgm:pt>
    <dgm:pt modelId="{68F88A8D-097F-4A6C-B11C-EA4C1C8CA4DD}" type="pres">
      <dgm:prSet presAssocID="{55E803F2-4D65-4974-85BE-0D5BFE85098F}" presName="childText" presStyleLbl="conFgAcc1" presStyleIdx="3" presStyleCnt="4">
        <dgm:presLayoutVars>
          <dgm:bulletEnabled val="1"/>
        </dgm:presLayoutVars>
      </dgm:prSet>
      <dgm:spPr>
        <a:solidFill>
          <a:schemeClr val="tx2">
            <a:lumMod val="10000"/>
            <a:lumOff val="90000"/>
            <a:alpha val="90000"/>
          </a:schemeClr>
        </a:solidFill>
      </dgm:spPr>
    </dgm:pt>
  </dgm:ptLst>
  <dgm:cxnLst>
    <dgm:cxn modelId="{92D87D42-8E37-4BCB-900A-26358A9EA2BA}" srcId="{9A7BF971-DC23-4C90-AC2A-B01140BE6E0D}" destId="{5D9A04BA-BBC4-4B13-A20D-09ADE9063922}" srcOrd="1" destOrd="0" parTransId="{F0AA7DE8-D8C2-4B38-8523-67AE79E4B475}" sibTransId="{9E3629E7-22E8-4C46-A27F-BBB7E9B075CE}"/>
    <dgm:cxn modelId="{56736365-6D54-4CB0-B71C-B18B6C7764CA}" srcId="{9A7BF971-DC23-4C90-AC2A-B01140BE6E0D}" destId="{C20CDAFF-1EDF-470C-A282-30BABBD87BFD}" srcOrd="0" destOrd="0" parTransId="{7396281D-9A39-46EB-B3C7-63EE12E426E2}" sibTransId="{FFC8744F-2DD6-40CA-81A4-2B7A21C9139A}"/>
    <dgm:cxn modelId="{632DBB4E-175E-4B85-B23B-24DAE1DA3DC8}" type="presOf" srcId="{C20CDAFF-1EDF-470C-A282-30BABBD87BFD}" destId="{DD04B857-1591-4D10-99B0-780127791B82}" srcOrd="1" destOrd="0" presId="urn:microsoft.com/office/officeart/2005/8/layout/list1"/>
    <dgm:cxn modelId="{C137A787-F4DD-4C07-A9FC-36C71EBA0DA4}" srcId="{9A7BF971-DC23-4C90-AC2A-B01140BE6E0D}" destId="{55E803F2-4D65-4974-85BE-0D5BFE85098F}" srcOrd="3" destOrd="0" parTransId="{3D4DBEBE-31C7-4DA0-9EC3-E6D7DF3B73E0}" sibTransId="{C4A9EC78-C405-4247-A914-B150538803DB}"/>
    <dgm:cxn modelId="{1F1DB687-C962-4406-8039-BD84E0B2A491}" type="presOf" srcId="{5D9A04BA-BBC4-4B13-A20D-09ADE9063922}" destId="{4B270BA6-0E8D-4EE9-8BBE-46640BF0E288}" srcOrd="0" destOrd="0" presId="urn:microsoft.com/office/officeart/2005/8/layout/list1"/>
    <dgm:cxn modelId="{3BDC0DB4-89FF-46E1-A6C6-53E9F26654DF}" type="presOf" srcId="{4D4A88EF-4A27-4F01-A7D0-869FB33B068C}" destId="{FAFB021D-976F-481B-9E76-E33742F6A65F}" srcOrd="0" destOrd="0" presId="urn:microsoft.com/office/officeart/2005/8/layout/list1"/>
    <dgm:cxn modelId="{700E56B5-2CC9-4875-8F6F-32BF4636AFD8}" type="presOf" srcId="{55E803F2-4D65-4974-85BE-0D5BFE85098F}" destId="{13BA5D85-6F26-4162-A464-73554F1D6B57}" srcOrd="0" destOrd="0" presId="urn:microsoft.com/office/officeart/2005/8/layout/list1"/>
    <dgm:cxn modelId="{DF3B6FC2-3F96-4BCF-8E30-957BDF15F221}" srcId="{9A7BF971-DC23-4C90-AC2A-B01140BE6E0D}" destId="{4D4A88EF-4A27-4F01-A7D0-869FB33B068C}" srcOrd="2" destOrd="0" parTransId="{3A212A31-A44B-4E64-A233-8A03C1101867}" sibTransId="{8865EE55-22BF-4EB7-89BB-CCBCCAB92137}"/>
    <dgm:cxn modelId="{849FC3C5-46EF-4227-87E3-2F28F046D9A2}" type="presOf" srcId="{C20CDAFF-1EDF-470C-A282-30BABBD87BFD}" destId="{EA98AD86-957F-4918-BBD5-58BFC4AE63BC}" srcOrd="0" destOrd="0" presId="urn:microsoft.com/office/officeart/2005/8/layout/list1"/>
    <dgm:cxn modelId="{8B7B27C8-3817-4CF6-95C9-A1B4734C8825}" type="presOf" srcId="{5D9A04BA-BBC4-4B13-A20D-09ADE9063922}" destId="{A8A9D7BC-6818-42E2-82A4-1C2EA4D05C31}" srcOrd="1" destOrd="0" presId="urn:microsoft.com/office/officeart/2005/8/layout/list1"/>
    <dgm:cxn modelId="{D66710D5-6070-4958-A1C1-BFCFA1E81E41}" type="presOf" srcId="{4D4A88EF-4A27-4F01-A7D0-869FB33B068C}" destId="{117CA338-5C28-446A-B08D-69D9C152F541}" srcOrd="1" destOrd="0" presId="urn:microsoft.com/office/officeart/2005/8/layout/list1"/>
    <dgm:cxn modelId="{2CCE30E3-73FB-4C4E-8F51-1E5A78743768}" type="presOf" srcId="{9A7BF971-DC23-4C90-AC2A-B01140BE6E0D}" destId="{ED65E75D-5FF6-4E37-B730-070D56F0E825}" srcOrd="0" destOrd="0" presId="urn:microsoft.com/office/officeart/2005/8/layout/list1"/>
    <dgm:cxn modelId="{725416EB-4508-4A70-8B65-27D1A4F94830}" type="presOf" srcId="{55E803F2-4D65-4974-85BE-0D5BFE85098F}" destId="{717C84B3-19F8-4D28-AF39-C05CF8241D9D}" srcOrd="1" destOrd="0" presId="urn:microsoft.com/office/officeart/2005/8/layout/list1"/>
    <dgm:cxn modelId="{1EAD05A5-9DB8-46E3-AC39-A3D8E1E5F005}" type="presParOf" srcId="{ED65E75D-5FF6-4E37-B730-070D56F0E825}" destId="{FC5F3A42-7DB9-4967-9A7D-44EC43E450CC}" srcOrd="0" destOrd="0" presId="urn:microsoft.com/office/officeart/2005/8/layout/list1"/>
    <dgm:cxn modelId="{82F88C9A-3B86-4CAF-B285-7E62E033EE20}" type="presParOf" srcId="{FC5F3A42-7DB9-4967-9A7D-44EC43E450CC}" destId="{EA98AD86-957F-4918-BBD5-58BFC4AE63BC}" srcOrd="0" destOrd="0" presId="urn:microsoft.com/office/officeart/2005/8/layout/list1"/>
    <dgm:cxn modelId="{77D2017B-2BD6-448C-9697-505D77A9396C}" type="presParOf" srcId="{FC5F3A42-7DB9-4967-9A7D-44EC43E450CC}" destId="{DD04B857-1591-4D10-99B0-780127791B82}" srcOrd="1" destOrd="0" presId="urn:microsoft.com/office/officeart/2005/8/layout/list1"/>
    <dgm:cxn modelId="{440B1EBD-3953-4C6D-BD43-582DC70A139E}" type="presParOf" srcId="{ED65E75D-5FF6-4E37-B730-070D56F0E825}" destId="{5F424BF5-7252-44DE-B6F9-4E83F260975B}" srcOrd="1" destOrd="0" presId="urn:microsoft.com/office/officeart/2005/8/layout/list1"/>
    <dgm:cxn modelId="{9888770B-F66F-4ED8-9B7F-6FB3BE5CF5C4}" type="presParOf" srcId="{ED65E75D-5FF6-4E37-B730-070D56F0E825}" destId="{449640A5-D9A1-47FF-82D1-0986813BC246}" srcOrd="2" destOrd="0" presId="urn:microsoft.com/office/officeart/2005/8/layout/list1"/>
    <dgm:cxn modelId="{1F1F1196-6B75-4113-8D72-C7299F5F9BE1}" type="presParOf" srcId="{ED65E75D-5FF6-4E37-B730-070D56F0E825}" destId="{CCC2A45D-772D-40E1-AD13-EE8190EE328C}" srcOrd="3" destOrd="0" presId="urn:microsoft.com/office/officeart/2005/8/layout/list1"/>
    <dgm:cxn modelId="{0B81707A-F0C3-4AC6-933C-2F1AD31A770C}" type="presParOf" srcId="{ED65E75D-5FF6-4E37-B730-070D56F0E825}" destId="{D8C4BF38-DBC6-46D8-847B-B79E95257865}" srcOrd="4" destOrd="0" presId="urn:microsoft.com/office/officeart/2005/8/layout/list1"/>
    <dgm:cxn modelId="{E90E3B29-4F18-4AE7-886C-78EF9F85EF13}" type="presParOf" srcId="{D8C4BF38-DBC6-46D8-847B-B79E95257865}" destId="{4B270BA6-0E8D-4EE9-8BBE-46640BF0E288}" srcOrd="0" destOrd="0" presId="urn:microsoft.com/office/officeart/2005/8/layout/list1"/>
    <dgm:cxn modelId="{7C78A847-0216-4D8F-9CC6-5920DCC11772}" type="presParOf" srcId="{D8C4BF38-DBC6-46D8-847B-B79E95257865}" destId="{A8A9D7BC-6818-42E2-82A4-1C2EA4D05C31}" srcOrd="1" destOrd="0" presId="urn:microsoft.com/office/officeart/2005/8/layout/list1"/>
    <dgm:cxn modelId="{04CA51DD-286F-4A7F-9CF0-F9AD7ADAE6EF}" type="presParOf" srcId="{ED65E75D-5FF6-4E37-B730-070D56F0E825}" destId="{A2306B69-EB97-481B-B248-B537977D13C0}" srcOrd="5" destOrd="0" presId="urn:microsoft.com/office/officeart/2005/8/layout/list1"/>
    <dgm:cxn modelId="{D63B51D8-E1BE-47B7-9A0A-DF65EB47822E}" type="presParOf" srcId="{ED65E75D-5FF6-4E37-B730-070D56F0E825}" destId="{06DC6752-1F00-4E9A-93E5-81CA7805DAE1}" srcOrd="6" destOrd="0" presId="urn:microsoft.com/office/officeart/2005/8/layout/list1"/>
    <dgm:cxn modelId="{A889AAB5-8010-4E62-AE62-F448DEDBF792}" type="presParOf" srcId="{ED65E75D-5FF6-4E37-B730-070D56F0E825}" destId="{882B0EA6-EEAE-4B37-A67B-D6A059B9137D}" srcOrd="7" destOrd="0" presId="urn:microsoft.com/office/officeart/2005/8/layout/list1"/>
    <dgm:cxn modelId="{449506FD-97ED-4D56-9A50-6A116CABE5B3}" type="presParOf" srcId="{ED65E75D-5FF6-4E37-B730-070D56F0E825}" destId="{F58019A6-C4D2-45D5-9E9B-375A7886AD59}" srcOrd="8" destOrd="0" presId="urn:microsoft.com/office/officeart/2005/8/layout/list1"/>
    <dgm:cxn modelId="{EEBD2466-D338-4A0E-8F97-20390709C069}" type="presParOf" srcId="{F58019A6-C4D2-45D5-9E9B-375A7886AD59}" destId="{FAFB021D-976F-481B-9E76-E33742F6A65F}" srcOrd="0" destOrd="0" presId="urn:microsoft.com/office/officeart/2005/8/layout/list1"/>
    <dgm:cxn modelId="{59ABF7D7-5A30-4227-880D-C0B0CE41E856}" type="presParOf" srcId="{F58019A6-C4D2-45D5-9E9B-375A7886AD59}" destId="{117CA338-5C28-446A-B08D-69D9C152F541}" srcOrd="1" destOrd="0" presId="urn:microsoft.com/office/officeart/2005/8/layout/list1"/>
    <dgm:cxn modelId="{4335B446-D275-49CB-88D2-5ED68E749276}" type="presParOf" srcId="{ED65E75D-5FF6-4E37-B730-070D56F0E825}" destId="{359E2FF7-9379-4C39-82BC-F6E0B6ACEFA0}" srcOrd="9" destOrd="0" presId="urn:microsoft.com/office/officeart/2005/8/layout/list1"/>
    <dgm:cxn modelId="{302BA379-30A0-40C0-A211-ECDDF220B23B}" type="presParOf" srcId="{ED65E75D-5FF6-4E37-B730-070D56F0E825}" destId="{BFACF33D-7CB1-4C9F-9000-C438C86E511E}" srcOrd="10" destOrd="0" presId="urn:microsoft.com/office/officeart/2005/8/layout/list1"/>
    <dgm:cxn modelId="{B7453E45-2B4C-4923-80D1-17EB5159A206}" type="presParOf" srcId="{ED65E75D-5FF6-4E37-B730-070D56F0E825}" destId="{5FA6435E-B7BB-4D3A-B3FE-0154871CC5E5}" srcOrd="11" destOrd="0" presId="urn:microsoft.com/office/officeart/2005/8/layout/list1"/>
    <dgm:cxn modelId="{49883E52-A046-41CD-8BB4-6274A7F1CFA4}" type="presParOf" srcId="{ED65E75D-5FF6-4E37-B730-070D56F0E825}" destId="{B6EDFFB7-ACAC-43F6-BEFF-F5E44DC9C60B}" srcOrd="12" destOrd="0" presId="urn:microsoft.com/office/officeart/2005/8/layout/list1"/>
    <dgm:cxn modelId="{B70F5D8A-81FC-460F-BD7F-2CBE24331AE7}" type="presParOf" srcId="{B6EDFFB7-ACAC-43F6-BEFF-F5E44DC9C60B}" destId="{13BA5D85-6F26-4162-A464-73554F1D6B57}" srcOrd="0" destOrd="0" presId="urn:microsoft.com/office/officeart/2005/8/layout/list1"/>
    <dgm:cxn modelId="{ACAFACE6-16B0-4BAE-8EBF-7D456FE23857}" type="presParOf" srcId="{B6EDFFB7-ACAC-43F6-BEFF-F5E44DC9C60B}" destId="{717C84B3-19F8-4D28-AF39-C05CF8241D9D}" srcOrd="1" destOrd="0" presId="urn:microsoft.com/office/officeart/2005/8/layout/list1"/>
    <dgm:cxn modelId="{BDDC87F3-D0F0-4EAE-85F1-9A463B926D20}" type="presParOf" srcId="{ED65E75D-5FF6-4E37-B730-070D56F0E825}" destId="{AC211E0B-22C7-4F63-9999-10A33792DDA1}" srcOrd="13" destOrd="0" presId="urn:microsoft.com/office/officeart/2005/8/layout/list1"/>
    <dgm:cxn modelId="{52E52481-024C-4AC5-B450-A38839A8CD56}" type="presParOf" srcId="{ED65E75D-5FF6-4E37-B730-070D56F0E825}" destId="{68F88A8D-097F-4A6C-B11C-EA4C1C8CA4D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41C635E-F9B1-49B0-8BAC-0BC88A4BD3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6C17B7CA-D6B3-4716-A2CE-888522AD4B78}">
      <dgm:prSet phldrT="[文字]" custT="1"/>
      <dgm:spPr>
        <a:solidFill>
          <a:srgbClr val="0066CC"/>
        </a:solidFill>
      </dgm:spPr>
      <dgm:t>
        <a:bodyPr/>
        <a:lstStyle/>
        <a:p>
          <a:pPr marL="625475" indent="-625475" algn="just">
            <a:lnSpc>
              <a:spcPct val="100000"/>
            </a:lnSpc>
          </a:pPr>
          <a:r>
            <a:rPr lang="en-US" altLang="zh-TW" sz="2800" b="1" dirty="0">
              <a:latin typeface="標楷體" panose="03000509000000000000" pitchFamily="65" charset="-120"/>
              <a:ea typeface="標楷體" panose="03000509000000000000" pitchFamily="65" charset="-120"/>
              <a:cs typeface="Arial" panose="020B0604020202020204" pitchFamily="34" charset="0"/>
            </a:rPr>
            <a:t>Q1</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若</a:t>
          </a:r>
          <a:r>
            <a:rPr lang="zh-TW" sz="2800" b="1" dirty="0">
              <a:latin typeface="標楷體" panose="03000509000000000000" pitchFamily="65" charset="-120"/>
              <a:ea typeface="標楷體" panose="03000509000000000000" pitchFamily="65" charset="-120"/>
            </a:rPr>
            <a:t>上市公司內部人本人沒有買賣公司股票，配偶或未成年子女</a:t>
          </a:r>
          <a:r>
            <a:rPr lang="zh-TW" sz="2800" b="1" dirty="0">
              <a:latin typeface="標楷體" panose="03000509000000000000" pitchFamily="65" charset="-120"/>
              <a:ea typeface="標楷體" panose="03000509000000000000" pitchFamily="65" charset="-120"/>
              <a:cs typeface="Arial" panose="020B0604020202020204" pitchFamily="34" charset="0"/>
            </a:rPr>
            <a:t>在</a:t>
          </a:r>
          <a:r>
            <a:rPr lang="en-US" sz="2800" b="1" dirty="0">
              <a:latin typeface="標楷體" panose="03000509000000000000" pitchFamily="65" charset="-120"/>
              <a:ea typeface="標楷體" panose="03000509000000000000" pitchFamily="65" charset="-120"/>
              <a:cs typeface="Arial" panose="020B0604020202020204" pitchFamily="34" charset="0"/>
            </a:rPr>
            <a:t>6</a:t>
          </a:r>
          <a:r>
            <a:rPr lang="zh-TW" sz="2800" b="1" dirty="0">
              <a:latin typeface="標楷體" panose="03000509000000000000" pitchFamily="65" charset="-120"/>
              <a:ea typeface="標楷體" panose="03000509000000000000" pitchFamily="65" charset="-120"/>
            </a:rPr>
            <a:t>個月內有買賣公司股票，</a:t>
          </a:r>
          <a:r>
            <a:rPr lang="zh-TW" altLang="en-US" sz="2800" b="1" dirty="0">
              <a:latin typeface="標楷體" panose="03000509000000000000" pitchFamily="65" charset="-120"/>
              <a:ea typeface="標楷體" panose="03000509000000000000" pitchFamily="65" charset="-120"/>
            </a:rPr>
            <a:t>或本人只有買進，配偶只有賣出公司股票，</a:t>
          </a:r>
          <a:r>
            <a:rPr lang="zh-TW" sz="2800" b="1" dirty="0">
              <a:latin typeface="標楷體" panose="03000509000000000000" pitchFamily="65" charset="-120"/>
              <a:ea typeface="標楷體" panose="03000509000000000000" pitchFamily="65" charset="-120"/>
            </a:rPr>
            <a:t>也受到短線交易的規範嗎？</a:t>
          </a:r>
          <a:endParaRPr lang="zh-TW" altLang="en-US" sz="2800" b="1" dirty="0">
            <a:latin typeface="標楷體" panose="03000509000000000000" pitchFamily="65" charset="-120"/>
            <a:ea typeface="標楷體" panose="03000509000000000000" pitchFamily="65" charset="-120"/>
          </a:endParaRPr>
        </a:p>
      </dgm:t>
    </dgm:pt>
    <dgm:pt modelId="{9F5EED7E-D257-4102-AA3B-F2BBF8B50698}" type="parTrans" cxnId="{5A950C85-47BE-4F29-A884-4DE89CECD299}">
      <dgm:prSet/>
      <dgm:spPr/>
      <dgm:t>
        <a:bodyPr/>
        <a:lstStyle/>
        <a:p>
          <a:endParaRPr lang="zh-TW" altLang="en-US"/>
        </a:p>
      </dgm:t>
    </dgm:pt>
    <dgm:pt modelId="{82AFD41F-48CC-4D66-AA36-477352180D00}" type="sibTrans" cxnId="{5A950C85-47BE-4F29-A884-4DE89CECD299}">
      <dgm:prSet/>
      <dgm:spPr/>
      <dgm:t>
        <a:bodyPr/>
        <a:lstStyle/>
        <a:p>
          <a:endParaRPr lang="zh-TW" altLang="en-US"/>
        </a:p>
      </dgm:t>
    </dgm:pt>
    <dgm:pt modelId="{415F7A24-460B-4B54-8210-415798F9375B}" type="pres">
      <dgm:prSet presAssocID="{D41C635E-F9B1-49B0-8BAC-0BC88A4BD36C}" presName="linear" presStyleCnt="0">
        <dgm:presLayoutVars>
          <dgm:animLvl val="lvl"/>
          <dgm:resizeHandles val="exact"/>
        </dgm:presLayoutVars>
      </dgm:prSet>
      <dgm:spPr/>
    </dgm:pt>
    <dgm:pt modelId="{935454EF-790E-4419-AF49-7148CB0F1C1F}" type="pres">
      <dgm:prSet presAssocID="{6C17B7CA-D6B3-4716-A2CE-888522AD4B78}" presName="parentText" presStyleLbl="node1" presStyleIdx="0" presStyleCnt="1" custScaleY="94053" custLinFactNeighborY="-79862">
        <dgm:presLayoutVars>
          <dgm:chMax val="0"/>
          <dgm:bulletEnabled val="1"/>
        </dgm:presLayoutVars>
      </dgm:prSet>
      <dgm:spPr/>
    </dgm:pt>
  </dgm:ptLst>
  <dgm:cxnLst>
    <dgm:cxn modelId="{5C052F79-F7D7-44C4-990A-6768175BFA3A}" type="presOf" srcId="{D41C635E-F9B1-49B0-8BAC-0BC88A4BD36C}" destId="{415F7A24-460B-4B54-8210-415798F9375B}" srcOrd="0" destOrd="0" presId="urn:microsoft.com/office/officeart/2005/8/layout/vList2"/>
    <dgm:cxn modelId="{FCCF7A7F-B961-4E4C-9733-CA49DE488232}" type="presOf" srcId="{6C17B7CA-D6B3-4716-A2CE-888522AD4B78}" destId="{935454EF-790E-4419-AF49-7148CB0F1C1F}" srcOrd="0" destOrd="0" presId="urn:microsoft.com/office/officeart/2005/8/layout/vList2"/>
    <dgm:cxn modelId="{5A950C85-47BE-4F29-A884-4DE89CECD299}" srcId="{D41C635E-F9B1-49B0-8BAC-0BC88A4BD36C}" destId="{6C17B7CA-D6B3-4716-A2CE-888522AD4B78}" srcOrd="0" destOrd="0" parTransId="{9F5EED7E-D257-4102-AA3B-F2BBF8B50698}" sibTransId="{82AFD41F-48CC-4D66-AA36-477352180D00}"/>
    <dgm:cxn modelId="{2F95BD1A-959C-4EB9-8812-035CCF53553B}" type="presParOf" srcId="{415F7A24-460B-4B54-8210-415798F9375B}" destId="{935454EF-790E-4419-AF49-7148CB0F1C1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41C635E-F9B1-49B0-8BAC-0BC88A4BD3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6C17B7CA-D6B3-4716-A2CE-888522AD4B78}">
      <dgm:prSet phldrT="[文字]" custT="1"/>
      <dgm:spPr>
        <a:solidFill>
          <a:srgbClr val="0066CC"/>
        </a:solidFill>
      </dgm:spPr>
      <dgm:t>
        <a:bodyPr anchor="t"/>
        <a:lstStyle/>
        <a:p>
          <a:pPr marL="625475" indent="-625475">
            <a:spcAft>
              <a:spcPts val="0"/>
            </a:spcAft>
          </a:pPr>
          <a:r>
            <a:rPr lang="en-US" altLang="zh-TW" sz="2800" b="1" dirty="0">
              <a:latin typeface="標楷體" panose="03000509000000000000" pitchFamily="65" charset="-120"/>
              <a:ea typeface="標楷體" panose="03000509000000000000" pitchFamily="65" charset="-120"/>
              <a:cs typeface="Arial" panose="020B0604020202020204" pitchFamily="34" charset="0"/>
            </a:rPr>
            <a:t>Q2</a:t>
          </a:r>
          <a:r>
            <a:rPr lang="en-US" altLang="zh-TW" sz="2800" b="1" dirty="0">
              <a:latin typeface="標楷體" panose="03000509000000000000" pitchFamily="65" charset="-120"/>
              <a:ea typeface="標楷體" panose="03000509000000000000" pitchFamily="65" charset="-120"/>
            </a:rPr>
            <a:t>:</a:t>
          </a:r>
          <a:r>
            <a:rPr lang="zh-TW" sz="2800" b="1" dirty="0">
              <a:latin typeface="標楷體" panose="03000509000000000000" pitchFamily="65" charset="-120"/>
              <a:ea typeface="標楷體" panose="03000509000000000000" pitchFamily="65" charset="-120"/>
            </a:rPr>
            <a:t>上市公司內部人</a:t>
          </a:r>
          <a:r>
            <a:rPr lang="zh-TW" altLang="en-US" sz="2800" b="1" dirty="0">
              <a:latin typeface="標楷體" panose="03000509000000000000" pitchFamily="65" charset="-120"/>
              <a:ea typeface="標楷體" panose="03000509000000000000" pitchFamily="65" charset="-120"/>
            </a:rPr>
            <a:t>將</a:t>
          </a:r>
          <a:r>
            <a:rPr lang="zh-TW" sz="2800" b="1" dirty="0">
              <a:latin typeface="標楷體" panose="03000509000000000000" pitchFamily="65" charset="-120"/>
              <a:ea typeface="標楷體" panose="03000509000000000000" pitchFamily="65" charset="-120"/>
            </a:rPr>
            <a:t>股票贈與給配偶或未成年子女時，</a:t>
          </a:r>
          <a:r>
            <a:rPr lang="zh-TW" altLang="en-US" sz="2800" b="1" dirty="0">
              <a:latin typeface="標楷體" panose="03000509000000000000" pitchFamily="65" charset="-120"/>
              <a:ea typeface="標楷體" panose="03000509000000000000" pitchFamily="65" charset="-120"/>
            </a:rPr>
            <a:t>是否屬</a:t>
          </a:r>
          <a:r>
            <a:rPr lang="zh-TW" sz="2800" b="1" dirty="0">
              <a:latin typeface="標楷體" panose="03000509000000000000" pitchFamily="65" charset="-120"/>
              <a:ea typeface="標楷體" panose="03000509000000000000" pitchFamily="65" charset="-120"/>
            </a:rPr>
            <a:t>證券交易法第</a:t>
          </a:r>
          <a:r>
            <a:rPr lang="en-US" sz="2800" b="1" dirty="0">
              <a:latin typeface="標楷體" panose="03000509000000000000" pitchFamily="65" charset="-120"/>
              <a:ea typeface="標楷體" panose="03000509000000000000" pitchFamily="65" charset="-120"/>
            </a:rPr>
            <a:t>157</a:t>
          </a:r>
          <a:r>
            <a:rPr lang="zh-TW" sz="2800" b="1" dirty="0">
              <a:latin typeface="標楷體" panose="03000509000000000000" pitchFamily="65" charset="-120"/>
              <a:ea typeface="標楷體" panose="03000509000000000000" pitchFamily="65" charset="-120"/>
            </a:rPr>
            <a:t>條的「賣出」行為？內部人之配偶或未成年子女是否須申報歸入權的「取得」？</a:t>
          </a:r>
          <a:endParaRPr lang="en-US" altLang="zh-TW" sz="2800" b="1" dirty="0">
            <a:latin typeface="標楷體" panose="03000509000000000000" pitchFamily="65" charset="-120"/>
            <a:ea typeface="標楷體" panose="03000509000000000000" pitchFamily="65" charset="-120"/>
          </a:endParaRPr>
        </a:p>
        <a:p>
          <a:pPr marL="648000" indent="0">
            <a:spcAft>
              <a:spcPct val="35000"/>
            </a:spcAft>
          </a:pPr>
          <a:r>
            <a:rPr lang="zh-TW" altLang="en-US" sz="2800" b="1" dirty="0">
              <a:latin typeface="標楷體" panose="03000509000000000000" pitchFamily="65" charset="-120"/>
              <a:ea typeface="標楷體" panose="03000509000000000000" pitchFamily="65" charset="-120"/>
            </a:rPr>
            <a:t>若</a:t>
          </a:r>
          <a:r>
            <a:rPr lang="zh-TW" sz="2800" b="1" dirty="0">
              <a:latin typeface="標楷體" panose="03000509000000000000" pitchFamily="65" charset="-120"/>
              <a:ea typeface="標楷體" panose="03000509000000000000" pitchFamily="65" charset="-120"/>
            </a:rPr>
            <a:t>上市公司內部人的未成年子女有來自祖父母的受贈取得，是否</a:t>
          </a:r>
          <a:r>
            <a:rPr lang="zh-TW" altLang="en-US" sz="2800" b="1" dirty="0">
              <a:latin typeface="標楷體" panose="03000509000000000000" pitchFamily="65" charset="-120"/>
              <a:ea typeface="標楷體" panose="03000509000000000000" pitchFamily="65" charset="-120"/>
            </a:rPr>
            <a:t>屬</a:t>
          </a:r>
          <a:r>
            <a:rPr lang="zh-TW" sz="2800" b="1" dirty="0">
              <a:latin typeface="標楷體" panose="03000509000000000000" pitchFamily="65" charset="-120"/>
              <a:ea typeface="標楷體" panose="03000509000000000000" pitchFamily="65" charset="-120"/>
            </a:rPr>
            <a:t>歸入權的「取得」？</a:t>
          </a:r>
          <a:endParaRPr lang="zh-TW" altLang="en-US" sz="3200" dirty="0">
            <a:latin typeface="標楷體" panose="03000509000000000000" pitchFamily="65" charset="-120"/>
            <a:ea typeface="標楷體" panose="03000509000000000000" pitchFamily="65" charset="-120"/>
          </a:endParaRPr>
        </a:p>
      </dgm:t>
    </dgm:pt>
    <dgm:pt modelId="{9F5EED7E-D257-4102-AA3B-F2BBF8B50698}" type="parTrans" cxnId="{5A950C85-47BE-4F29-A884-4DE89CECD299}">
      <dgm:prSet/>
      <dgm:spPr/>
      <dgm:t>
        <a:bodyPr/>
        <a:lstStyle/>
        <a:p>
          <a:endParaRPr lang="zh-TW" altLang="en-US"/>
        </a:p>
      </dgm:t>
    </dgm:pt>
    <dgm:pt modelId="{82AFD41F-48CC-4D66-AA36-477352180D00}" type="sibTrans" cxnId="{5A950C85-47BE-4F29-A884-4DE89CECD299}">
      <dgm:prSet/>
      <dgm:spPr/>
      <dgm:t>
        <a:bodyPr/>
        <a:lstStyle/>
        <a:p>
          <a:endParaRPr lang="zh-TW" altLang="en-US"/>
        </a:p>
      </dgm:t>
    </dgm:pt>
    <dgm:pt modelId="{0B89A22A-C875-4A2D-9830-73E7738FF611}">
      <dgm:prSet phldrT="[文字]" custT="1"/>
      <dgm:spPr/>
      <dgm:t>
        <a:bodyPr/>
        <a:lstStyle/>
        <a:p>
          <a:pPr marL="285750" indent="0" algn="l">
            <a:lnSpc>
              <a:spcPct val="90000"/>
            </a:lnSpc>
          </a:pPr>
          <a:endParaRPr lang="zh-TW" altLang="en-US" sz="2800" dirty="0">
            <a:latin typeface="標楷體" panose="03000509000000000000" pitchFamily="65" charset="-120"/>
            <a:ea typeface="標楷體" panose="03000509000000000000" pitchFamily="65" charset="-120"/>
          </a:endParaRPr>
        </a:p>
      </dgm:t>
    </dgm:pt>
    <dgm:pt modelId="{C22EFC07-306F-40D7-92D8-4C101376B61A}" type="parTrans" cxnId="{9C6A4427-7DD9-4458-A4D1-177044B7D48B}">
      <dgm:prSet/>
      <dgm:spPr/>
      <dgm:t>
        <a:bodyPr/>
        <a:lstStyle/>
        <a:p>
          <a:endParaRPr lang="zh-TW" altLang="en-US"/>
        </a:p>
      </dgm:t>
    </dgm:pt>
    <dgm:pt modelId="{F582A9E6-00C8-4FEB-97A6-1005390AFA9E}" type="sibTrans" cxnId="{9C6A4427-7DD9-4458-A4D1-177044B7D48B}">
      <dgm:prSet/>
      <dgm:spPr/>
      <dgm:t>
        <a:bodyPr/>
        <a:lstStyle/>
        <a:p>
          <a:endParaRPr lang="zh-TW" altLang="en-US"/>
        </a:p>
      </dgm:t>
    </dgm:pt>
    <dgm:pt modelId="{04A285D2-C566-43A9-9112-1555729D828A}">
      <dgm:prSet custT="1"/>
      <dgm:spPr/>
      <dgm:t>
        <a:bodyPr/>
        <a:lstStyle/>
        <a:p>
          <a:pPr marL="361950" indent="-361950" algn="just">
            <a:lnSpc>
              <a:spcPts val="3120"/>
            </a:lnSpc>
          </a:pPr>
          <a:r>
            <a:rPr lang="zh-TW" altLang="en-US" sz="2600" dirty="0">
              <a:latin typeface="標楷體" panose="03000509000000000000" pitchFamily="65" charset="-120"/>
              <a:ea typeface="標楷體" panose="03000509000000000000" pitchFamily="65" charset="-120"/>
            </a:rPr>
            <a:t>除了內部人本人與配偶及未成年子女間的贈與，主管機關已以函令豁免適用歸入權外，一般受贈而取得公司股票，仍屬於歸入權「取得」的範圍，以「過戶完成日」為取得時點。</a:t>
          </a:r>
        </a:p>
      </dgm:t>
    </dgm:pt>
    <dgm:pt modelId="{D8039893-CF4A-4DBC-9BF9-46B373223850}" type="parTrans" cxnId="{3A2F4033-F2D1-4864-B092-D42D9263DF24}">
      <dgm:prSet/>
      <dgm:spPr/>
      <dgm:t>
        <a:bodyPr/>
        <a:lstStyle/>
        <a:p>
          <a:endParaRPr lang="zh-TW" altLang="en-US"/>
        </a:p>
      </dgm:t>
    </dgm:pt>
    <dgm:pt modelId="{6E2CE3D8-5969-4414-8AD2-374E4CE49DF4}" type="sibTrans" cxnId="{3A2F4033-F2D1-4864-B092-D42D9263DF24}">
      <dgm:prSet/>
      <dgm:spPr/>
      <dgm:t>
        <a:bodyPr/>
        <a:lstStyle/>
        <a:p>
          <a:endParaRPr lang="zh-TW" altLang="en-US"/>
        </a:p>
      </dgm:t>
    </dgm:pt>
    <dgm:pt modelId="{415F7A24-460B-4B54-8210-415798F9375B}" type="pres">
      <dgm:prSet presAssocID="{D41C635E-F9B1-49B0-8BAC-0BC88A4BD36C}" presName="linear" presStyleCnt="0">
        <dgm:presLayoutVars>
          <dgm:animLvl val="lvl"/>
          <dgm:resizeHandles val="exact"/>
        </dgm:presLayoutVars>
      </dgm:prSet>
      <dgm:spPr/>
    </dgm:pt>
    <dgm:pt modelId="{935454EF-790E-4419-AF49-7148CB0F1C1F}" type="pres">
      <dgm:prSet presAssocID="{6C17B7CA-D6B3-4716-A2CE-888522AD4B78}" presName="parentText" presStyleLbl="node1" presStyleIdx="0" presStyleCnt="1" custScaleX="98305" custScaleY="91585" custLinFactY="-5815" custLinFactNeighborX="126" custLinFactNeighborY="-100000">
        <dgm:presLayoutVars>
          <dgm:chMax val="0"/>
          <dgm:bulletEnabled val="1"/>
        </dgm:presLayoutVars>
      </dgm:prSet>
      <dgm:spPr/>
    </dgm:pt>
    <dgm:pt modelId="{3F0B3015-627C-478D-BFFB-E601F1412DFA}" type="pres">
      <dgm:prSet presAssocID="{6C17B7CA-D6B3-4716-A2CE-888522AD4B78}" presName="childText" presStyleLbl="revTx" presStyleIdx="0" presStyleCnt="1" custScaleY="83255" custLinFactNeighborX="821" custLinFactNeighborY="-13267">
        <dgm:presLayoutVars>
          <dgm:bulletEnabled val="1"/>
        </dgm:presLayoutVars>
      </dgm:prSet>
      <dgm:spPr/>
    </dgm:pt>
  </dgm:ptLst>
  <dgm:cxnLst>
    <dgm:cxn modelId="{C378961E-5EB9-4A89-BE32-6EFC9AC259CF}" type="presOf" srcId="{04A285D2-C566-43A9-9112-1555729D828A}" destId="{3F0B3015-627C-478D-BFFB-E601F1412DFA}" srcOrd="0" destOrd="1" presId="urn:microsoft.com/office/officeart/2005/8/layout/vList2"/>
    <dgm:cxn modelId="{9C6A4427-7DD9-4458-A4D1-177044B7D48B}" srcId="{6C17B7CA-D6B3-4716-A2CE-888522AD4B78}" destId="{0B89A22A-C875-4A2D-9830-73E7738FF611}" srcOrd="0" destOrd="0" parTransId="{C22EFC07-306F-40D7-92D8-4C101376B61A}" sibTransId="{F582A9E6-00C8-4FEB-97A6-1005390AFA9E}"/>
    <dgm:cxn modelId="{3A2F4033-F2D1-4864-B092-D42D9263DF24}" srcId="{6C17B7CA-D6B3-4716-A2CE-888522AD4B78}" destId="{04A285D2-C566-43A9-9112-1555729D828A}" srcOrd="1" destOrd="0" parTransId="{D8039893-CF4A-4DBC-9BF9-46B373223850}" sibTransId="{6E2CE3D8-5969-4414-8AD2-374E4CE49DF4}"/>
    <dgm:cxn modelId="{7E5BE53F-50A6-4F51-B68C-67C72F791B3C}" type="presOf" srcId="{0B89A22A-C875-4A2D-9830-73E7738FF611}" destId="{3F0B3015-627C-478D-BFFB-E601F1412DFA}" srcOrd="0" destOrd="0" presId="urn:microsoft.com/office/officeart/2005/8/layout/vList2"/>
    <dgm:cxn modelId="{DAA3D765-38A3-4088-9BD0-1657F40E3606}" type="presOf" srcId="{6C17B7CA-D6B3-4716-A2CE-888522AD4B78}" destId="{935454EF-790E-4419-AF49-7148CB0F1C1F}" srcOrd="0" destOrd="0" presId="urn:microsoft.com/office/officeart/2005/8/layout/vList2"/>
    <dgm:cxn modelId="{5A950C85-47BE-4F29-A884-4DE89CECD299}" srcId="{D41C635E-F9B1-49B0-8BAC-0BC88A4BD36C}" destId="{6C17B7CA-D6B3-4716-A2CE-888522AD4B78}" srcOrd="0" destOrd="0" parTransId="{9F5EED7E-D257-4102-AA3B-F2BBF8B50698}" sibTransId="{82AFD41F-48CC-4D66-AA36-477352180D00}"/>
    <dgm:cxn modelId="{7FB9A08A-7308-4088-B35B-DB199BD2BD86}" type="presOf" srcId="{D41C635E-F9B1-49B0-8BAC-0BC88A4BD36C}" destId="{415F7A24-460B-4B54-8210-415798F9375B}" srcOrd="0" destOrd="0" presId="urn:microsoft.com/office/officeart/2005/8/layout/vList2"/>
    <dgm:cxn modelId="{418B559D-ADA1-47C4-BC97-C4163A2E7112}" type="presParOf" srcId="{415F7A24-460B-4B54-8210-415798F9375B}" destId="{935454EF-790E-4419-AF49-7148CB0F1C1F}" srcOrd="0" destOrd="0" presId="urn:microsoft.com/office/officeart/2005/8/layout/vList2"/>
    <dgm:cxn modelId="{EFBCEA87-3804-4EC4-8982-2811C3928E81}" type="presParOf" srcId="{415F7A24-460B-4B54-8210-415798F9375B}" destId="{3F0B3015-627C-478D-BFFB-E601F1412DF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1C635E-F9B1-49B0-8BAC-0BC88A4BD3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6C17B7CA-D6B3-4716-A2CE-888522AD4B78}">
      <dgm:prSet phldrT="[文字]" custT="1"/>
      <dgm:spPr>
        <a:solidFill>
          <a:srgbClr val="0066CC"/>
        </a:solidFill>
      </dgm:spPr>
      <dgm:t>
        <a:bodyPr/>
        <a:lstStyle/>
        <a:p>
          <a:pPr marL="625475" indent="-625475"/>
          <a:r>
            <a:rPr lang="en-US" altLang="zh-TW" sz="3000" b="1" dirty="0">
              <a:latin typeface="標楷體" panose="03000509000000000000" pitchFamily="65" charset="-120"/>
              <a:ea typeface="標楷體" panose="03000509000000000000" pitchFamily="65" charset="-120"/>
              <a:cs typeface="Arial" panose="020B0604020202020204" pitchFamily="34" charset="0"/>
            </a:rPr>
            <a:t>Q3</a:t>
          </a:r>
          <a:r>
            <a:rPr lang="en-US" altLang="zh-TW" sz="3000" b="1" dirty="0">
              <a:latin typeface="標楷體" panose="03000509000000000000" pitchFamily="65" charset="-120"/>
              <a:ea typeface="標楷體" panose="03000509000000000000" pitchFamily="65" charset="-120"/>
            </a:rPr>
            <a:t>:</a:t>
          </a:r>
          <a:r>
            <a:rPr lang="zh-TW" altLang="en-US" sz="3000" b="1" dirty="0">
              <a:latin typeface="標楷體" panose="03000509000000000000" pitchFamily="65" charset="-120"/>
              <a:ea typeface="標楷體" panose="03000509000000000000" pitchFamily="65" charset="-120"/>
            </a:rPr>
            <a:t>由上櫃轉上市之公司，其內部人在公司上市前買賣公司股票之交易，是否與上市後的交易一起計算歸入權</a:t>
          </a:r>
          <a:r>
            <a:rPr lang="zh-TW" sz="3000" b="1" dirty="0">
              <a:latin typeface="標楷體" panose="03000509000000000000" pitchFamily="65" charset="-120"/>
              <a:ea typeface="標楷體" panose="03000509000000000000" pitchFamily="65" charset="-120"/>
            </a:rPr>
            <a:t>？</a:t>
          </a:r>
          <a:endParaRPr lang="zh-TW" altLang="en-US" sz="3000" b="1" dirty="0">
            <a:latin typeface="標楷體" panose="03000509000000000000" pitchFamily="65" charset="-120"/>
            <a:ea typeface="標楷體" panose="03000509000000000000" pitchFamily="65" charset="-120"/>
          </a:endParaRPr>
        </a:p>
      </dgm:t>
    </dgm:pt>
    <dgm:pt modelId="{9F5EED7E-D257-4102-AA3B-F2BBF8B50698}" type="parTrans" cxnId="{5A950C85-47BE-4F29-A884-4DE89CECD299}">
      <dgm:prSet/>
      <dgm:spPr/>
      <dgm:t>
        <a:bodyPr/>
        <a:lstStyle/>
        <a:p>
          <a:endParaRPr lang="zh-TW" altLang="en-US"/>
        </a:p>
      </dgm:t>
    </dgm:pt>
    <dgm:pt modelId="{82AFD41F-48CC-4D66-AA36-477352180D00}" type="sibTrans" cxnId="{5A950C85-47BE-4F29-A884-4DE89CECD299}">
      <dgm:prSet/>
      <dgm:spPr/>
      <dgm:t>
        <a:bodyPr/>
        <a:lstStyle/>
        <a:p>
          <a:endParaRPr lang="zh-TW" altLang="en-US"/>
        </a:p>
      </dgm:t>
    </dgm:pt>
    <dgm:pt modelId="{EE5ED40D-EC29-4314-9CD2-E72AE58B385C}">
      <dgm:prSet phldrT="[文字]" custT="1"/>
      <dgm:spPr/>
      <dgm:t>
        <a:bodyPr/>
        <a:lstStyle/>
        <a:p>
          <a:pPr algn="just"/>
          <a:r>
            <a:rPr lang="zh-TW" sz="2800" dirty="0">
              <a:latin typeface="標楷體" panose="03000509000000000000" pitchFamily="65" charset="-120"/>
              <a:ea typeface="標楷體" panose="03000509000000000000" pitchFamily="65" charset="-120"/>
            </a:rPr>
            <a:t>內部人</a:t>
          </a:r>
          <a:r>
            <a:rPr lang="zh-TW" altLang="en-US" sz="2800" dirty="0">
              <a:latin typeface="標楷體" panose="03000509000000000000" pitchFamily="65" charset="-120"/>
              <a:ea typeface="標楷體" panose="03000509000000000000" pitchFamily="65" charset="-120"/>
            </a:rPr>
            <a:t>對於公司股票只要有取得（含買進）及賣出的時間相距不到</a:t>
          </a:r>
          <a:r>
            <a:rPr lang="en-US" altLang="zh-TW" sz="2800" dirty="0">
              <a:latin typeface="標楷體" panose="03000509000000000000" pitchFamily="65" charset="-120"/>
              <a:ea typeface="標楷體" panose="03000509000000000000" pitchFamily="65" charset="-120"/>
            </a:rPr>
            <a:t>6</a:t>
          </a:r>
          <a:r>
            <a:rPr lang="zh-TW" altLang="en-US" sz="2800" dirty="0">
              <a:latin typeface="標楷體" panose="03000509000000000000" pitchFamily="65" charset="-120"/>
              <a:ea typeface="標楷體" panose="03000509000000000000" pitchFamily="65" charset="-120"/>
            </a:rPr>
            <a:t>個月，即使公司內部人是在公司興櫃或上櫃期間取得或賣出公司股票</a:t>
          </a:r>
          <a:r>
            <a:rPr 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均會與公司上市後的賣出或買進一起配對計算歸入利益</a:t>
          </a:r>
          <a:r>
            <a:rPr lang="zh-TW" sz="2800" dirty="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dgm:t>
    </dgm:pt>
    <dgm:pt modelId="{A09449D6-022C-4105-BB26-6221EF651A7D}" type="parTrans" cxnId="{B77615C2-3359-4372-B7DB-31E1A36B9332}">
      <dgm:prSet/>
      <dgm:spPr/>
      <dgm:t>
        <a:bodyPr/>
        <a:lstStyle/>
        <a:p>
          <a:endParaRPr lang="zh-TW" altLang="en-US"/>
        </a:p>
      </dgm:t>
    </dgm:pt>
    <dgm:pt modelId="{8A381F43-1EA8-4706-95AC-7F52F862EE91}" type="sibTrans" cxnId="{B77615C2-3359-4372-B7DB-31E1A36B9332}">
      <dgm:prSet/>
      <dgm:spPr/>
      <dgm:t>
        <a:bodyPr/>
        <a:lstStyle/>
        <a:p>
          <a:endParaRPr lang="zh-TW" altLang="en-US"/>
        </a:p>
      </dgm:t>
    </dgm:pt>
    <dgm:pt modelId="{DD55E266-75D2-4D40-AEA1-004C444C3F2B}">
      <dgm:prSet phldrT="[文字]" custT="1"/>
      <dgm:spPr/>
      <dgm:t>
        <a:bodyPr/>
        <a:lstStyle/>
        <a:p>
          <a:pPr algn="l"/>
          <a:endParaRPr lang="zh-TW" altLang="en-US" sz="2200" dirty="0"/>
        </a:p>
      </dgm:t>
    </dgm:pt>
    <dgm:pt modelId="{B1BFC4A2-5C79-4E3D-AE3C-EBDF0E7535BE}" type="parTrans" cxnId="{DBADDE72-9D5A-464C-8737-CA39E94F60EB}">
      <dgm:prSet/>
      <dgm:spPr/>
      <dgm:t>
        <a:bodyPr/>
        <a:lstStyle/>
        <a:p>
          <a:endParaRPr lang="zh-TW" altLang="en-US"/>
        </a:p>
      </dgm:t>
    </dgm:pt>
    <dgm:pt modelId="{558B47FF-3FA9-409C-8CB2-9D80B38EDF74}" type="sibTrans" cxnId="{DBADDE72-9D5A-464C-8737-CA39E94F60EB}">
      <dgm:prSet/>
      <dgm:spPr/>
      <dgm:t>
        <a:bodyPr/>
        <a:lstStyle/>
        <a:p>
          <a:endParaRPr lang="zh-TW" altLang="en-US"/>
        </a:p>
      </dgm:t>
    </dgm:pt>
    <dgm:pt modelId="{EEEB49E3-F5E2-4D19-81CB-225CCAE1A6E6}">
      <dgm:prSet phldrT="[文字]" custT="1"/>
      <dgm:spPr/>
      <dgm:t>
        <a:bodyPr/>
        <a:lstStyle/>
        <a:p>
          <a:pPr algn="just"/>
          <a:endParaRPr lang="zh-TW" altLang="en-US" sz="2800" dirty="0">
            <a:latin typeface="標楷體" panose="03000509000000000000" pitchFamily="65" charset="-120"/>
            <a:ea typeface="標楷體" panose="03000509000000000000" pitchFamily="65" charset="-120"/>
          </a:endParaRPr>
        </a:p>
      </dgm:t>
    </dgm:pt>
    <dgm:pt modelId="{88961D9F-A78B-4873-AEAF-FFC54EF842A7}" type="parTrans" cxnId="{7D6A7D38-8773-4EA7-837E-AD9F8CCAC93E}">
      <dgm:prSet/>
      <dgm:spPr/>
      <dgm:t>
        <a:bodyPr/>
        <a:lstStyle/>
        <a:p>
          <a:endParaRPr lang="zh-TW" altLang="en-US"/>
        </a:p>
      </dgm:t>
    </dgm:pt>
    <dgm:pt modelId="{36952C1F-8DBF-402A-A902-EF1B1B5738EE}" type="sibTrans" cxnId="{7D6A7D38-8773-4EA7-837E-AD9F8CCAC93E}">
      <dgm:prSet/>
      <dgm:spPr/>
      <dgm:t>
        <a:bodyPr/>
        <a:lstStyle/>
        <a:p>
          <a:endParaRPr lang="zh-TW" altLang="en-US"/>
        </a:p>
      </dgm:t>
    </dgm:pt>
    <dgm:pt modelId="{415F7A24-460B-4B54-8210-415798F9375B}" type="pres">
      <dgm:prSet presAssocID="{D41C635E-F9B1-49B0-8BAC-0BC88A4BD36C}" presName="linear" presStyleCnt="0">
        <dgm:presLayoutVars>
          <dgm:animLvl val="lvl"/>
          <dgm:resizeHandles val="exact"/>
        </dgm:presLayoutVars>
      </dgm:prSet>
      <dgm:spPr/>
    </dgm:pt>
    <dgm:pt modelId="{935454EF-790E-4419-AF49-7148CB0F1C1F}" type="pres">
      <dgm:prSet presAssocID="{6C17B7CA-D6B3-4716-A2CE-888522AD4B78}" presName="parentText" presStyleLbl="node1" presStyleIdx="0" presStyleCnt="1" custScaleY="727815" custLinFactNeighborY="5105">
        <dgm:presLayoutVars>
          <dgm:chMax val="0"/>
          <dgm:bulletEnabled val="1"/>
        </dgm:presLayoutVars>
      </dgm:prSet>
      <dgm:spPr/>
    </dgm:pt>
    <dgm:pt modelId="{3F0B3015-627C-478D-BFFB-E601F1412DFA}" type="pres">
      <dgm:prSet presAssocID="{6C17B7CA-D6B3-4716-A2CE-888522AD4B78}" presName="childText" presStyleLbl="revTx" presStyleIdx="0" presStyleCnt="1" custScaleY="266102" custLinFactY="25600" custLinFactNeighborX="126" custLinFactNeighborY="100000">
        <dgm:presLayoutVars>
          <dgm:bulletEnabled val="1"/>
        </dgm:presLayoutVars>
      </dgm:prSet>
      <dgm:spPr/>
    </dgm:pt>
  </dgm:ptLst>
  <dgm:cxnLst>
    <dgm:cxn modelId="{7D6A7D38-8773-4EA7-837E-AD9F8CCAC93E}" srcId="{6C17B7CA-D6B3-4716-A2CE-888522AD4B78}" destId="{EEEB49E3-F5E2-4D19-81CB-225CCAE1A6E6}" srcOrd="0" destOrd="0" parTransId="{88961D9F-A78B-4873-AEAF-FFC54EF842A7}" sibTransId="{36952C1F-8DBF-402A-A902-EF1B1B5738EE}"/>
    <dgm:cxn modelId="{2EC2C661-0739-4753-9972-5034E277EA54}" type="presOf" srcId="{EE5ED40D-EC29-4314-9CD2-E72AE58B385C}" destId="{3F0B3015-627C-478D-BFFB-E601F1412DFA}" srcOrd="0" destOrd="1" presId="urn:microsoft.com/office/officeart/2005/8/layout/vList2"/>
    <dgm:cxn modelId="{DBADDE72-9D5A-464C-8737-CA39E94F60EB}" srcId="{6C17B7CA-D6B3-4716-A2CE-888522AD4B78}" destId="{DD55E266-75D2-4D40-AEA1-004C444C3F2B}" srcOrd="2" destOrd="0" parTransId="{B1BFC4A2-5C79-4E3D-AE3C-EBDF0E7535BE}" sibTransId="{558B47FF-3FA9-409C-8CB2-9D80B38EDF74}"/>
    <dgm:cxn modelId="{5A950C85-47BE-4F29-A884-4DE89CECD299}" srcId="{D41C635E-F9B1-49B0-8BAC-0BC88A4BD36C}" destId="{6C17B7CA-D6B3-4716-A2CE-888522AD4B78}" srcOrd="0" destOrd="0" parTransId="{9F5EED7E-D257-4102-AA3B-F2BBF8B50698}" sibTransId="{82AFD41F-48CC-4D66-AA36-477352180D00}"/>
    <dgm:cxn modelId="{68FD449A-8E50-437A-A2CC-B42B5CCA35A7}" type="presOf" srcId="{EEEB49E3-F5E2-4D19-81CB-225CCAE1A6E6}" destId="{3F0B3015-627C-478D-BFFB-E601F1412DFA}" srcOrd="0" destOrd="0" presId="urn:microsoft.com/office/officeart/2005/8/layout/vList2"/>
    <dgm:cxn modelId="{76C26EA8-E2D0-40C0-B0F7-8F04FC044366}" type="presOf" srcId="{6C17B7CA-D6B3-4716-A2CE-888522AD4B78}" destId="{935454EF-790E-4419-AF49-7148CB0F1C1F}" srcOrd="0" destOrd="0" presId="urn:microsoft.com/office/officeart/2005/8/layout/vList2"/>
    <dgm:cxn modelId="{F81250C1-1E4F-484C-8A14-4AF11F5510DB}" type="presOf" srcId="{DD55E266-75D2-4D40-AEA1-004C444C3F2B}" destId="{3F0B3015-627C-478D-BFFB-E601F1412DFA}" srcOrd="0" destOrd="2" presId="urn:microsoft.com/office/officeart/2005/8/layout/vList2"/>
    <dgm:cxn modelId="{B77615C2-3359-4372-B7DB-31E1A36B9332}" srcId="{6C17B7CA-D6B3-4716-A2CE-888522AD4B78}" destId="{EE5ED40D-EC29-4314-9CD2-E72AE58B385C}" srcOrd="1" destOrd="0" parTransId="{A09449D6-022C-4105-BB26-6221EF651A7D}" sibTransId="{8A381F43-1EA8-4706-95AC-7F52F862EE91}"/>
    <dgm:cxn modelId="{2B5A7EC5-6A12-43BA-9053-5E0F491CE58E}" type="presOf" srcId="{D41C635E-F9B1-49B0-8BAC-0BC88A4BD36C}" destId="{415F7A24-460B-4B54-8210-415798F9375B}" srcOrd="0" destOrd="0" presId="urn:microsoft.com/office/officeart/2005/8/layout/vList2"/>
    <dgm:cxn modelId="{8CCFFBE4-9AF3-417A-AA7C-6B5B6D4E1401}" type="presParOf" srcId="{415F7A24-460B-4B54-8210-415798F9375B}" destId="{935454EF-790E-4419-AF49-7148CB0F1C1F}" srcOrd="0" destOrd="0" presId="urn:microsoft.com/office/officeart/2005/8/layout/vList2"/>
    <dgm:cxn modelId="{37646680-A4A6-460A-9274-130615879D8A}" type="presParOf" srcId="{415F7A24-460B-4B54-8210-415798F9375B}" destId="{3F0B3015-627C-478D-BFFB-E601F1412DF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41C635E-F9B1-49B0-8BAC-0BC88A4BD3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6C17B7CA-D6B3-4716-A2CE-888522AD4B78}">
      <dgm:prSet phldrT="[文字]" custT="1"/>
      <dgm:spPr>
        <a:solidFill>
          <a:srgbClr val="0066CC"/>
        </a:solidFill>
      </dgm:spPr>
      <dgm:t>
        <a:bodyPr/>
        <a:lstStyle/>
        <a:p>
          <a:pPr marL="625475" indent="-625475"/>
          <a:r>
            <a:rPr lang="en-US" altLang="zh-TW" sz="2800" b="1" dirty="0">
              <a:latin typeface="標楷體" panose="03000509000000000000" pitchFamily="65" charset="-120"/>
              <a:ea typeface="標楷體" panose="03000509000000000000" pitchFamily="65" charset="-120"/>
              <a:cs typeface="Arial" panose="020B0604020202020204" pitchFamily="34" charset="0"/>
            </a:rPr>
            <a:t>Q4</a:t>
          </a:r>
          <a:r>
            <a:rPr lang="en-US" altLang="zh-TW" sz="2800" b="1" dirty="0">
              <a:latin typeface="標楷體" panose="03000509000000000000" pitchFamily="65" charset="-120"/>
              <a:ea typeface="標楷體" panose="03000509000000000000" pitchFamily="65" charset="-120"/>
            </a:rPr>
            <a:t>:</a:t>
          </a:r>
          <a:r>
            <a:rPr lang="zh-TW" sz="2800" b="1" dirty="0">
              <a:latin typeface="標楷體" panose="03000509000000000000" pitchFamily="65" charset="-120"/>
              <a:ea typeface="標楷體" panose="03000509000000000000" pitchFamily="65" charset="-120"/>
            </a:rPr>
            <a:t>陳先生是甲上市公司的內部人，同時亦為乙公司的股東，若甲公司合併乙公司，且乙公司為消滅公司，當陳先生取得甲公司（存續公司）為合併而發行給乙公司股東的新股，</a:t>
          </a:r>
          <a:r>
            <a:rPr lang="zh-TW" altLang="en-US" sz="2800" b="1" dirty="0">
              <a:latin typeface="標楷體" panose="03000509000000000000" pitchFamily="65" charset="-120"/>
              <a:ea typeface="標楷體" panose="03000509000000000000" pitchFamily="65" charset="-120"/>
            </a:rPr>
            <a:t>是否屬</a:t>
          </a:r>
          <a:r>
            <a:rPr lang="zh-TW" sz="2800" b="1" dirty="0">
              <a:latin typeface="標楷體" panose="03000509000000000000" pitchFamily="65" charset="-120"/>
              <a:ea typeface="標楷體" panose="03000509000000000000" pitchFamily="65" charset="-120"/>
            </a:rPr>
            <a:t>歸入權的「取得」？</a:t>
          </a:r>
          <a:endParaRPr lang="zh-TW" altLang="en-US" sz="2800" dirty="0">
            <a:latin typeface="標楷體" panose="03000509000000000000" pitchFamily="65" charset="-120"/>
            <a:ea typeface="標楷體" panose="03000509000000000000" pitchFamily="65" charset="-120"/>
          </a:endParaRPr>
        </a:p>
      </dgm:t>
    </dgm:pt>
    <dgm:pt modelId="{9F5EED7E-D257-4102-AA3B-F2BBF8B50698}" type="parTrans" cxnId="{5A950C85-47BE-4F29-A884-4DE89CECD299}">
      <dgm:prSet/>
      <dgm:spPr/>
      <dgm:t>
        <a:bodyPr/>
        <a:lstStyle/>
        <a:p>
          <a:endParaRPr lang="zh-TW" altLang="en-US"/>
        </a:p>
      </dgm:t>
    </dgm:pt>
    <dgm:pt modelId="{82AFD41F-48CC-4D66-AA36-477352180D00}" type="sibTrans" cxnId="{5A950C85-47BE-4F29-A884-4DE89CECD299}">
      <dgm:prSet/>
      <dgm:spPr/>
      <dgm:t>
        <a:bodyPr/>
        <a:lstStyle/>
        <a:p>
          <a:endParaRPr lang="zh-TW" altLang="en-US"/>
        </a:p>
      </dgm:t>
    </dgm:pt>
    <dgm:pt modelId="{0B89A22A-C875-4A2D-9830-73E7738FF611}">
      <dgm:prSet phldrT="[文字]" custT="1"/>
      <dgm:spPr/>
      <dgm:t>
        <a:bodyPr/>
        <a:lstStyle/>
        <a:p>
          <a:pPr marL="361950" indent="-361950" algn="just"/>
          <a:r>
            <a:rPr lang="zh-TW" sz="2600" dirty="0">
              <a:latin typeface="標楷體" panose="03000509000000000000" pitchFamily="65" charset="-120"/>
              <a:ea typeface="標楷體" panose="03000509000000000000" pitchFamily="65" charset="-120"/>
            </a:rPr>
            <a:t>依主管機關</a:t>
          </a:r>
          <a:r>
            <a:rPr lang="en-US" sz="2600" dirty="0">
              <a:latin typeface="標楷體" panose="03000509000000000000" pitchFamily="65" charset="-120"/>
              <a:ea typeface="標楷體" panose="03000509000000000000" pitchFamily="65" charset="-120"/>
            </a:rPr>
            <a:t>96</a:t>
          </a:r>
          <a:r>
            <a:rPr lang="zh-TW" sz="2600" dirty="0">
              <a:latin typeface="標楷體" panose="03000509000000000000" pitchFamily="65" charset="-120"/>
              <a:ea typeface="標楷體" panose="03000509000000000000" pitchFamily="65" charset="-120"/>
            </a:rPr>
            <a:t>年</a:t>
          </a:r>
          <a:r>
            <a:rPr lang="en-US" sz="2600" dirty="0">
              <a:latin typeface="標楷體" panose="03000509000000000000" pitchFamily="65" charset="-120"/>
              <a:ea typeface="標楷體" panose="03000509000000000000" pitchFamily="65" charset="-120"/>
            </a:rPr>
            <a:t>9</a:t>
          </a:r>
          <a:r>
            <a:rPr lang="zh-TW" sz="2600" dirty="0">
              <a:latin typeface="標楷體" panose="03000509000000000000" pitchFamily="65" charset="-120"/>
              <a:ea typeface="標楷體" panose="03000509000000000000" pitchFamily="65" charset="-120"/>
            </a:rPr>
            <a:t>月</a:t>
          </a:r>
          <a:r>
            <a:rPr lang="en-US" sz="2600" dirty="0">
              <a:latin typeface="標楷體" panose="03000509000000000000" pitchFamily="65" charset="-120"/>
              <a:ea typeface="標楷體" panose="03000509000000000000" pitchFamily="65" charset="-120"/>
            </a:rPr>
            <a:t>3</a:t>
          </a:r>
          <a:r>
            <a:rPr lang="zh-TW" sz="2600" dirty="0">
              <a:latin typeface="標楷體" panose="03000509000000000000" pitchFamily="65" charset="-120"/>
              <a:ea typeface="標楷體" panose="03000509000000000000" pitchFamily="65" charset="-120"/>
            </a:rPr>
            <a:t>日金管證三字第</a:t>
          </a:r>
          <a:r>
            <a:rPr lang="en-US" sz="2600" dirty="0">
              <a:latin typeface="標楷體" panose="03000509000000000000" pitchFamily="65" charset="-120"/>
              <a:ea typeface="標楷體" panose="03000509000000000000" pitchFamily="65" charset="-120"/>
            </a:rPr>
            <a:t>0960041582</a:t>
          </a:r>
          <a:r>
            <a:rPr lang="zh-TW" sz="2600" dirty="0">
              <a:latin typeface="標楷體" panose="03000509000000000000" pitchFamily="65" charset="-120"/>
              <a:ea typeface="標楷體" panose="03000509000000000000" pitchFamily="65" charset="-120"/>
            </a:rPr>
            <a:t>號函，公司內部人因為吸收合併而取得存續公司為合併而發行之新股，取得該等新股不</a:t>
          </a:r>
          <a:r>
            <a:rPr lang="zh-TW" altLang="en-US" sz="2600" dirty="0">
              <a:latin typeface="標楷體" panose="03000509000000000000" pitchFamily="65" charset="-120"/>
              <a:ea typeface="標楷體" panose="03000509000000000000" pitchFamily="65" charset="-120"/>
            </a:rPr>
            <a:t>屬</a:t>
          </a:r>
          <a:r>
            <a:rPr lang="zh-TW" sz="2600" dirty="0">
              <a:latin typeface="標楷體" panose="03000509000000000000" pitchFamily="65" charset="-120"/>
              <a:ea typeface="標楷體" panose="03000509000000000000" pitchFamily="65" charset="-120"/>
            </a:rPr>
            <a:t>歸入權的取得。</a:t>
          </a:r>
          <a:endParaRPr lang="zh-TW" altLang="en-US" sz="2600" dirty="0">
            <a:latin typeface="標楷體" panose="03000509000000000000" pitchFamily="65" charset="-120"/>
            <a:ea typeface="標楷體" panose="03000509000000000000" pitchFamily="65" charset="-120"/>
          </a:endParaRPr>
        </a:p>
      </dgm:t>
    </dgm:pt>
    <dgm:pt modelId="{C22EFC07-306F-40D7-92D8-4C101376B61A}" type="parTrans" cxnId="{9C6A4427-7DD9-4458-A4D1-177044B7D48B}">
      <dgm:prSet/>
      <dgm:spPr/>
      <dgm:t>
        <a:bodyPr/>
        <a:lstStyle/>
        <a:p>
          <a:endParaRPr lang="zh-TW" altLang="en-US"/>
        </a:p>
      </dgm:t>
    </dgm:pt>
    <dgm:pt modelId="{F582A9E6-00C8-4FEB-97A6-1005390AFA9E}" type="sibTrans" cxnId="{9C6A4427-7DD9-4458-A4D1-177044B7D48B}">
      <dgm:prSet/>
      <dgm:spPr/>
      <dgm:t>
        <a:bodyPr/>
        <a:lstStyle/>
        <a:p>
          <a:endParaRPr lang="zh-TW" altLang="en-US"/>
        </a:p>
      </dgm:t>
    </dgm:pt>
    <dgm:pt modelId="{B3BD3905-2154-4C40-9EEB-A87E9CB93F80}">
      <dgm:prSet custT="1"/>
      <dgm:spPr/>
      <dgm:t>
        <a:bodyPr/>
        <a:lstStyle/>
        <a:p>
          <a:pPr marL="361950" indent="-361950" algn="just"/>
          <a:r>
            <a:rPr lang="zh-TW" altLang="en-US" sz="2600" dirty="0">
              <a:latin typeface="標楷體" panose="03000509000000000000" pitchFamily="65" charset="-120"/>
              <a:ea typeface="標楷體" panose="03000509000000000000" pitchFamily="65" charset="-120"/>
            </a:rPr>
            <a:t>若合併時並非以發行新股方式為之，則該等因合併而取得之股份即有歸入權之適用</a:t>
          </a:r>
          <a:r>
            <a:rPr lang="zh-TW" altLang="en-US" sz="2600" dirty="0">
              <a:latin typeface="+mn-ea"/>
              <a:ea typeface="+mn-ea"/>
            </a:rPr>
            <a:t>。</a:t>
          </a:r>
        </a:p>
      </dgm:t>
    </dgm:pt>
    <dgm:pt modelId="{89B8B220-8624-4024-819D-587D8E54C5EA}" type="parTrans" cxnId="{0F312DB2-2A22-4A97-BEEB-472765D6BE67}">
      <dgm:prSet/>
      <dgm:spPr/>
      <dgm:t>
        <a:bodyPr/>
        <a:lstStyle/>
        <a:p>
          <a:endParaRPr lang="zh-TW" altLang="en-US"/>
        </a:p>
      </dgm:t>
    </dgm:pt>
    <dgm:pt modelId="{0E751816-339F-417F-B871-9BB42EE4F9B2}" type="sibTrans" cxnId="{0F312DB2-2A22-4A97-BEEB-472765D6BE67}">
      <dgm:prSet/>
      <dgm:spPr/>
      <dgm:t>
        <a:bodyPr/>
        <a:lstStyle/>
        <a:p>
          <a:endParaRPr lang="zh-TW" altLang="en-US"/>
        </a:p>
      </dgm:t>
    </dgm:pt>
    <dgm:pt modelId="{415F7A24-460B-4B54-8210-415798F9375B}" type="pres">
      <dgm:prSet presAssocID="{D41C635E-F9B1-49B0-8BAC-0BC88A4BD36C}" presName="linear" presStyleCnt="0">
        <dgm:presLayoutVars>
          <dgm:animLvl val="lvl"/>
          <dgm:resizeHandles val="exact"/>
        </dgm:presLayoutVars>
      </dgm:prSet>
      <dgm:spPr/>
    </dgm:pt>
    <dgm:pt modelId="{935454EF-790E-4419-AF49-7148CB0F1C1F}" type="pres">
      <dgm:prSet presAssocID="{6C17B7CA-D6B3-4716-A2CE-888522AD4B78}" presName="parentText" presStyleLbl="node1" presStyleIdx="0" presStyleCnt="1" custScaleY="99516" custLinFactNeighborY="-4701">
        <dgm:presLayoutVars>
          <dgm:chMax val="0"/>
          <dgm:bulletEnabled val="1"/>
        </dgm:presLayoutVars>
      </dgm:prSet>
      <dgm:spPr/>
    </dgm:pt>
    <dgm:pt modelId="{3F0B3015-627C-478D-BFFB-E601F1412DFA}" type="pres">
      <dgm:prSet presAssocID="{6C17B7CA-D6B3-4716-A2CE-888522AD4B78}" presName="childText" presStyleLbl="revTx" presStyleIdx="0" presStyleCnt="1" custScaleY="115212" custLinFactNeighborY="9269">
        <dgm:presLayoutVars>
          <dgm:bulletEnabled val="1"/>
        </dgm:presLayoutVars>
      </dgm:prSet>
      <dgm:spPr/>
    </dgm:pt>
  </dgm:ptLst>
  <dgm:cxnLst>
    <dgm:cxn modelId="{9C6A4427-7DD9-4458-A4D1-177044B7D48B}" srcId="{6C17B7CA-D6B3-4716-A2CE-888522AD4B78}" destId="{0B89A22A-C875-4A2D-9830-73E7738FF611}" srcOrd="0" destOrd="0" parTransId="{C22EFC07-306F-40D7-92D8-4C101376B61A}" sibTransId="{F582A9E6-00C8-4FEB-97A6-1005390AFA9E}"/>
    <dgm:cxn modelId="{3A51CB50-4CE0-4103-A139-329D87289242}" type="presOf" srcId="{6C17B7CA-D6B3-4716-A2CE-888522AD4B78}" destId="{935454EF-790E-4419-AF49-7148CB0F1C1F}" srcOrd="0" destOrd="0" presId="urn:microsoft.com/office/officeart/2005/8/layout/vList2"/>
    <dgm:cxn modelId="{5A950C85-47BE-4F29-A884-4DE89CECD299}" srcId="{D41C635E-F9B1-49B0-8BAC-0BC88A4BD36C}" destId="{6C17B7CA-D6B3-4716-A2CE-888522AD4B78}" srcOrd="0" destOrd="0" parTransId="{9F5EED7E-D257-4102-AA3B-F2BBF8B50698}" sibTransId="{82AFD41F-48CC-4D66-AA36-477352180D00}"/>
    <dgm:cxn modelId="{8136A59E-D22B-4018-8C36-8BC9B89D79C5}" type="presOf" srcId="{D41C635E-F9B1-49B0-8BAC-0BC88A4BD36C}" destId="{415F7A24-460B-4B54-8210-415798F9375B}" srcOrd="0" destOrd="0" presId="urn:microsoft.com/office/officeart/2005/8/layout/vList2"/>
    <dgm:cxn modelId="{0F312DB2-2A22-4A97-BEEB-472765D6BE67}" srcId="{6C17B7CA-D6B3-4716-A2CE-888522AD4B78}" destId="{B3BD3905-2154-4C40-9EEB-A87E9CB93F80}" srcOrd="1" destOrd="0" parTransId="{89B8B220-8624-4024-819D-587D8E54C5EA}" sibTransId="{0E751816-339F-417F-B871-9BB42EE4F9B2}"/>
    <dgm:cxn modelId="{614EB4C2-1745-4802-B2B4-EFDA2053DE8C}" type="presOf" srcId="{B3BD3905-2154-4C40-9EEB-A87E9CB93F80}" destId="{3F0B3015-627C-478D-BFFB-E601F1412DFA}" srcOrd="0" destOrd="1" presId="urn:microsoft.com/office/officeart/2005/8/layout/vList2"/>
    <dgm:cxn modelId="{1EBE37DD-EFCC-49AD-B62C-9663AAC06191}" type="presOf" srcId="{0B89A22A-C875-4A2D-9830-73E7738FF611}" destId="{3F0B3015-627C-478D-BFFB-E601F1412DFA}" srcOrd="0" destOrd="0" presId="urn:microsoft.com/office/officeart/2005/8/layout/vList2"/>
    <dgm:cxn modelId="{B74325CF-C66B-406A-B908-520592B22394}" type="presParOf" srcId="{415F7A24-460B-4B54-8210-415798F9375B}" destId="{935454EF-790E-4419-AF49-7148CB0F1C1F}" srcOrd="0" destOrd="0" presId="urn:microsoft.com/office/officeart/2005/8/layout/vList2"/>
    <dgm:cxn modelId="{0C0EB904-87C5-455A-99D6-EC7D94049194}" type="presParOf" srcId="{415F7A24-460B-4B54-8210-415798F9375B}" destId="{3F0B3015-627C-478D-BFFB-E601F1412DF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41C635E-F9B1-49B0-8BAC-0BC88A4BD3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6C17B7CA-D6B3-4716-A2CE-888522AD4B78}">
      <dgm:prSet phldrT="[文字]" custT="1"/>
      <dgm:spPr>
        <a:solidFill>
          <a:srgbClr val="0066CC"/>
        </a:solidFill>
      </dgm:spPr>
      <dgm:t>
        <a:bodyPr/>
        <a:lstStyle/>
        <a:p>
          <a:pPr marL="625475" indent="-625475"/>
          <a:r>
            <a:rPr lang="en-US" altLang="zh-TW" sz="2800" b="1" dirty="0">
              <a:latin typeface="標楷體" panose="03000509000000000000" pitchFamily="65" charset="-120"/>
              <a:ea typeface="標楷體" panose="03000509000000000000" pitchFamily="65" charset="-120"/>
              <a:cs typeface="Arial" panose="020B0604020202020204" pitchFamily="34" charset="0"/>
            </a:rPr>
            <a:t>Q5</a:t>
          </a:r>
          <a:r>
            <a:rPr lang="en-US" altLang="zh-TW" sz="2800" b="1" dirty="0">
              <a:latin typeface="標楷體" panose="03000509000000000000" pitchFamily="65" charset="-120"/>
              <a:ea typeface="標楷體" panose="03000509000000000000" pitchFamily="65" charset="-120"/>
            </a:rPr>
            <a:t>:</a:t>
          </a:r>
          <a:r>
            <a:rPr lang="zh-TW" sz="2800" b="1" dirty="0">
              <a:latin typeface="標楷體" panose="03000509000000000000" pitchFamily="65" charset="-120"/>
              <a:ea typeface="標楷體" panose="03000509000000000000" pitchFamily="65" charset="-120"/>
            </a:rPr>
            <a:t>上市公司內部人如參加公司持股信託契約，嗣後因解約領回股票，</a:t>
          </a:r>
          <a:r>
            <a:rPr lang="zh-TW" altLang="en-US" sz="2800" b="1" dirty="0">
              <a:latin typeface="標楷體" panose="03000509000000000000" pitchFamily="65" charset="-120"/>
              <a:ea typeface="標楷體" panose="03000509000000000000" pitchFamily="65" charset="-120"/>
            </a:rPr>
            <a:t>是否屬</a:t>
          </a:r>
          <a:r>
            <a:rPr lang="zh-TW" sz="2800" b="1" dirty="0">
              <a:latin typeface="標楷體" panose="03000509000000000000" pitchFamily="65" charset="-120"/>
              <a:ea typeface="標楷體" panose="03000509000000000000" pitchFamily="65" charset="-120"/>
            </a:rPr>
            <a:t>歸入權的「取得」？可以不領回股票直接自員工持股信託專戶領取現金嗎？</a:t>
          </a:r>
          <a:endParaRPr lang="zh-TW" altLang="en-US" sz="2800" dirty="0">
            <a:latin typeface="標楷體" panose="03000509000000000000" pitchFamily="65" charset="-120"/>
            <a:ea typeface="標楷體" panose="03000509000000000000" pitchFamily="65" charset="-120"/>
          </a:endParaRPr>
        </a:p>
      </dgm:t>
    </dgm:pt>
    <dgm:pt modelId="{9F5EED7E-D257-4102-AA3B-F2BBF8B50698}" type="parTrans" cxnId="{5A950C85-47BE-4F29-A884-4DE89CECD299}">
      <dgm:prSet/>
      <dgm:spPr/>
      <dgm:t>
        <a:bodyPr/>
        <a:lstStyle/>
        <a:p>
          <a:endParaRPr lang="zh-TW" altLang="en-US"/>
        </a:p>
      </dgm:t>
    </dgm:pt>
    <dgm:pt modelId="{82AFD41F-48CC-4D66-AA36-477352180D00}" type="sibTrans" cxnId="{5A950C85-47BE-4F29-A884-4DE89CECD299}">
      <dgm:prSet/>
      <dgm:spPr/>
      <dgm:t>
        <a:bodyPr/>
        <a:lstStyle/>
        <a:p>
          <a:endParaRPr lang="zh-TW" altLang="en-US"/>
        </a:p>
      </dgm:t>
    </dgm:pt>
    <dgm:pt modelId="{EE5ED40D-EC29-4314-9CD2-E72AE58B385C}">
      <dgm:prSet phldrT="[文字]" custT="1"/>
      <dgm:spPr/>
      <dgm:t>
        <a:bodyPr/>
        <a:lstStyle/>
        <a:p>
          <a:pPr algn="just"/>
          <a:r>
            <a:rPr lang="zh-TW" sz="2200" dirty="0">
              <a:latin typeface="標楷體" panose="03000509000000000000" pitchFamily="65" charset="-120"/>
              <a:ea typeface="標楷體" panose="03000509000000000000" pitchFamily="65" charset="-120"/>
            </a:rPr>
            <a:t>內部人如參加公司與銀行所訂公司「從業人員持股信託契約」而為信託人，且定期由薪資所得中扣繳提存金併同公司之獎勵金作為信託資金，委由受託人透過證券交易市場購買所屬公司股票，所購股票雖係以持股信託專戶之名義登記並由受託人保管，惟內部人因解約而領回之股票，應屬歸入權「取得」範圍，其取得之時點及成本，應依股票撥入內部人集保帳戶日及當日股票收盤價為準。</a:t>
          </a:r>
          <a:endParaRPr lang="zh-TW" altLang="en-US" sz="2800" dirty="0">
            <a:latin typeface="標楷體" panose="03000509000000000000" pitchFamily="65" charset="-120"/>
            <a:ea typeface="標楷體" panose="03000509000000000000" pitchFamily="65" charset="-120"/>
          </a:endParaRPr>
        </a:p>
      </dgm:t>
    </dgm:pt>
    <dgm:pt modelId="{A09449D6-022C-4105-BB26-6221EF651A7D}" type="parTrans" cxnId="{B77615C2-3359-4372-B7DB-31E1A36B9332}">
      <dgm:prSet/>
      <dgm:spPr/>
      <dgm:t>
        <a:bodyPr/>
        <a:lstStyle/>
        <a:p>
          <a:endParaRPr lang="zh-TW" altLang="en-US"/>
        </a:p>
      </dgm:t>
    </dgm:pt>
    <dgm:pt modelId="{8A381F43-1EA8-4706-95AC-7F52F862EE91}" type="sibTrans" cxnId="{B77615C2-3359-4372-B7DB-31E1A36B9332}">
      <dgm:prSet/>
      <dgm:spPr/>
      <dgm:t>
        <a:bodyPr/>
        <a:lstStyle/>
        <a:p>
          <a:endParaRPr lang="zh-TW" altLang="en-US"/>
        </a:p>
      </dgm:t>
    </dgm:pt>
    <dgm:pt modelId="{DD55E266-75D2-4D40-AEA1-004C444C3F2B}">
      <dgm:prSet phldrT="[文字]" custT="1"/>
      <dgm:spPr/>
      <dgm:t>
        <a:bodyPr/>
        <a:lstStyle/>
        <a:p>
          <a:pPr algn="l"/>
          <a:endParaRPr lang="zh-TW" altLang="en-US" sz="2200" dirty="0"/>
        </a:p>
      </dgm:t>
    </dgm:pt>
    <dgm:pt modelId="{B1BFC4A2-5C79-4E3D-AE3C-EBDF0E7535BE}" type="parTrans" cxnId="{DBADDE72-9D5A-464C-8737-CA39E94F60EB}">
      <dgm:prSet/>
      <dgm:spPr/>
      <dgm:t>
        <a:bodyPr/>
        <a:lstStyle/>
        <a:p>
          <a:endParaRPr lang="zh-TW" altLang="en-US"/>
        </a:p>
      </dgm:t>
    </dgm:pt>
    <dgm:pt modelId="{558B47FF-3FA9-409C-8CB2-9D80B38EDF74}" type="sibTrans" cxnId="{DBADDE72-9D5A-464C-8737-CA39E94F60EB}">
      <dgm:prSet/>
      <dgm:spPr/>
      <dgm:t>
        <a:bodyPr/>
        <a:lstStyle/>
        <a:p>
          <a:endParaRPr lang="zh-TW" altLang="en-US"/>
        </a:p>
      </dgm:t>
    </dgm:pt>
    <dgm:pt modelId="{BE9671CA-249E-4781-A565-DA1F243390CB}">
      <dgm:prSet custT="1"/>
      <dgm:spPr/>
      <dgm:t>
        <a:bodyPr/>
        <a:lstStyle/>
        <a:p>
          <a:pPr algn="just"/>
          <a:r>
            <a:rPr lang="zh-TW" sz="2200" dirty="0">
              <a:latin typeface="標楷體" panose="03000509000000000000" pitchFamily="65" charset="-120"/>
              <a:ea typeface="標楷體" panose="03000509000000000000" pitchFamily="65" charset="-120"/>
            </a:rPr>
            <a:t>依主管機關</a:t>
          </a:r>
          <a:r>
            <a:rPr lang="en-US" sz="2200" dirty="0">
              <a:latin typeface="標楷體" panose="03000509000000000000" pitchFamily="65" charset="-120"/>
              <a:ea typeface="標楷體" panose="03000509000000000000" pitchFamily="65" charset="-120"/>
            </a:rPr>
            <a:t>100</a:t>
          </a:r>
          <a:r>
            <a:rPr lang="zh-TW" sz="2200" dirty="0">
              <a:latin typeface="標楷體" panose="03000509000000000000" pitchFamily="65" charset="-120"/>
              <a:ea typeface="標楷體" panose="03000509000000000000" pitchFamily="65" charset="-120"/>
            </a:rPr>
            <a:t>年</a:t>
          </a:r>
          <a:r>
            <a:rPr lang="en-US" sz="2200" dirty="0">
              <a:latin typeface="標楷體" panose="03000509000000000000" pitchFamily="65" charset="-120"/>
              <a:ea typeface="標楷體" panose="03000509000000000000" pitchFamily="65" charset="-120"/>
            </a:rPr>
            <a:t>9</a:t>
          </a:r>
          <a:r>
            <a:rPr lang="zh-TW" sz="2200" dirty="0">
              <a:latin typeface="標楷體" panose="03000509000000000000" pitchFamily="65" charset="-120"/>
              <a:ea typeface="標楷體" panose="03000509000000000000" pitchFamily="65" charset="-120"/>
            </a:rPr>
            <a:t>月</a:t>
          </a:r>
          <a:r>
            <a:rPr lang="en-US" sz="2200" dirty="0">
              <a:latin typeface="標楷體" panose="03000509000000000000" pitchFamily="65" charset="-120"/>
              <a:ea typeface="標楷體" panose="03000509000000000000" pitchFamily="65" charset="-120"/>
            </a:rPr>
            <a:t>19</a:t>
          </a:r>
          <a:r>
            <a:rPr lang="zh-TW" sz="2200" dirty="0">
              <a:latin typeface="標楷體" panose="03000509000000000000" pitchFamily="65" charset="-120"/>
              <a:ea typeface="標楷體" panose="03000509000000000000" pitchFamily="65" charset="-120"/>
            </a:rPr>
            <a:t>日金管證交字第</a:t>
          </a:r>
          <a:r>
            <a:rPr lang="en-US" sz="2200" dirty="0">
              <a:latin typeface="標楷體" panose="03000509000000000000" pitchFamily="65" charset="-120"/>
              <a:ea typeface="標楷體" panose="03000509000000000000" pitchFamily="65" charset="-120"/>
            </a:rPr>
            <a:t>1000032910</a:t>
          </a:r>
          <a:r>
            <a:rPr lang="zh-TW" sz="2200" dirty="0">
              <a:latin typeface="標楷體" panose="03000509000000000000" pitchFamily="65" charset="-120"/>
              <a:ea typeface="標楷體" panose="03000509000000000000" pitchFamily="65" charset="-120"/>
            </a:rPr>
            <a:t>號函，為落實內部人股權管理，內部人就該等股票不得申請自員工持股信託專戶逕行賣出而領取現金。</a:t>
          </a:r>
          <a:endParaRPr lang="zh-TW" altLang="en-US" sz="2200" dirty="0">
            <a:latin typeface="標楷體" panose="03000509000000000000" pitchFamily="65" charset="-120"/>
            <a:ea typeface="標楷體" panose="03000509000000000000" pitchFamily="65" charset="-120"/>
          </a:endParaRPr>
        </a:p>
      </dgm:t>
    </dgm:pt>
    <dgm:pt modelId="{18AE3829-6397-401B-96E6-39A227C83D57}" type="parTrans" cxnId="{7247809F-D87C-4F46-BF82-81CD400C2FF3}">
      <dgm:prSet/>
      <dgm:spPr/>
      <dgm:t>
        <a:bodyPr/>
        <a:lstStyle/>
        <a:p>
          <a:endParaRPr lang="zh-TW" altLang="en-US"/>
        </a:p>
      </dgm:t>
    </dgm:pt>
    <dgm:pt modelId="{AC280605-8C68-46A1-95DE-995C40EA98D2}" type="sibTrans" cxnId="{7247809F-D87C-4F46-BF82-81CD400C2FF3}">
      <dgm:prSet/>
      <dgm:spPr/>
      <dgm:t>
        <a:bodyPr/>
        <a:lstStyle/>
        <a:p>
          <a:endParaRPr lang="zh-TW" altLang="en-US"/>
        </a:p>
      </dgm:t>
    </dgm:pt>
    <dgm:pt modelId="{415F7A24-460B-4B54-8210-415798F9375B}" type="pres">
      <dgm:prSet presAssocID="{D41C635E-F9B1-49B0-8BAC-0BC88A4BD36C}" presName="linear" presStyleCnt="0">
        <dgm:presLayoutVars>
          <dgm:animLvl val="lvl"/>
          <dgm:resizeHandles val="exact"/>
        </dgm:presLayoutVars>
      </dgm:prSet>
      <dgm:spPr/>
    </dgm:pt>
    <dgm:pt modelId="{935454EF-790E-4419-AF49-7148CB0F1C1F}" type="pres">
      <dgm:prSet presAssocID="{6C17B7CA-D6B3-4716-A2CE-888522AD4B78}" presName="parentText" presStyleLbl="node1" presStyleIdx="0" presStyleCnt="1" custScaleY="863018" custLinFactNeighborY="-11367">
        <dgm:presLayoutVars>
          <dgm:chMax val="0"/>
          <dgm:bulletEnabled val="1"/>
        </dgm:presLayoutVars>
      </dgm:prSet>
      <dgm:spPr/>
    </dgm:pt>
    <dgm:pt modelId="{3F0B3015-627C-478D-BFFB-E601F1412DFA}" type="pres">
      <dgm:prSet presAssocID="{6C17B7CA-D6B3-4716-A2CE-888522AD4B78}" presName="childText" presStyleLbl="revTx" presStyleIdx="0" presStyleCnt="1" custScaleY="266102" custLinFactNeighborX="126" custLinFactNeighborY="52468">
        <dgm:presLayoutVars>
          <dgm:bulletEnabled val="1"/>
        </dgm:presLayoutVars>
      </dgm:prSet>
      <dgm:spPr/>
    </dgm:pt>
  </dgm:ptLst>
  <dgm:cxnLst>
    <dgm:cxn modelId="{1936CE0F-3566-4560-A6A4-FA353E723CA4}" type="presOf" srcId="{6C17B7CA-D6B3-4716-A2CE-888522AD4B78}" destId="{935454EF-790E-4419-AF49-7148CB0F1C1F}" srcOrd="0" destOrd="0" presId="urn:microsoft.com/office/officeart/2005/8/layout/vList2"/>
    <dgm:cxn modelId="{DBADDE72-9D5A-464C-8737-CA39E94F60EB}" srcId="{6C17B7CA-D6B3-4716-A2CE-888522AD4B78}" destId="{DD55E266-75D2-4D40-AEA1-004C444C3F2B}" srcOrd="2" destOrd="0" parTransId="{B1BFC4A2-5C79-4E3D-AE3C-EBDF0E7535BE}" sibTransId="{558B47FF-3FA9-409C-8CB2-9D80B38EDF74}"/>
    <dgm:cxn modelId="{374DB97B-1C18-4A2E-BA6F-D3AFF4F38116}" type="presOf" srcId="{EE5ED40D-EC29-4314-9CD2-E72AE58B385C}" destId="{3F0B3015-627C-478D-BFFB-E601F1412DFA}" srcOrd="0" destOrd="0" presId="urn:microsoft.com/office/officeart/2005/8/layout/vList2"/>
    <dgm:cxn modelId="{5A950C85-47BE-4F29-A884-4DE89CECD299}" srcId="{D41C635E-F9B1-49B0-8BAC-0BC88A4BD36C}" destId="{6C17B7CA-D6B3-4716-A2CE-888522AD4B78}" srcOrd="0" destOrd="0" parTransId="{9F5EED7E-D257-4102-AA3B-F2BBF8B50698}" sibTransId="{82AFD41F-48CC-4D66-AA36-477352180D00}"/>
    <dgm:cxn modelId="{79B68D85-7419-43FC-953F-31AF700FCE68}" type="presOf" srcId="{DD55E266-75D2-4D40-AEA1-004C444C3F2B}" destId="{3F0B3015-627C-478D-BFFB-E601F1412DFA}" srcOrd="0" destOrd="2" presId="urn:microsoft.com/office/officeart/2005/8/layout/vList2"/>
    <dgm:cxn modelId="{7247809F-D87C-4F46-BF82-81CD400C2FF3}" srcId="{6C17B7CA-D6B3-4716-A2CE-888522AD4B78}" destId="{BE9671CA-249E-4781-A565-DA1F243390CB}" srcOrd="1" destOrd="0" parTransId="{18AE3829-6397-401B-96E6-39A227C83D57}" sibTransId="{AC280605-8C68-46A1-95DE-995C40EA98D2}"/>
    <dgm:cxn modelId="{B77615C2-3359-4372-B7DB-31E1A36B9332}" srcId="{6C17B7CA-D6B3-4716-A2CE-888522AD4B78}" destId="{EE5ED40D-EC29-4314-9CD2-E72AE58B385C}" srcOrd="0" destOrd="0" parTransId="{A09449D6-022C-4105-BB26-6221EF651A7D}" sibTransId="{8A381F43-1EA8-4706-95AC-7F52F862EE91}"/>
    <dgm:cxn modelId="{0AC35DCF-98D8-4116-9670-B224D526E569}" type="presOf" srcId="{D41C635E-F9B1-49B0-8BAC-0BC88A4BD36C}" destId="{415F7A24-460B-4B54-8210-415798F9375B}" srcOrd="0" destOrd="0" presId="urn:microsoft.com/office/officeart/2005/8/layout/vList2"/>
    <dgm:cxn modelId="{8300CAF0-618D-44E6-8535-C128FADAFE3C}" type="presOf" srcId="{BE9671CA-249E-4781-A565-DA1F243390CB}" destId="{3F0B3015-627C-478D-BFFB-E601F1412DFA}" srcOrd="0" destOrd="1" presId="urn:microsoft.com/office/officeart/2005/8/layout/vList2"/>
    <dgm:cxn modelId="{78DD4E16-482E-4251-96B5-D1445BD5D191}" type="presParOf" srcId="{415F7A24-460B-4B54-8210-415798F9375B}" destId="{935454EF-790E-4419-AF49-7148CB0F1C1F}" srcOrd="0" destOrd="0" presId="urn:microsoft.com/office/officeart/2005/8/layout/vList2"/>
    <dgm:cxn modelId="{36BBECFB-1986-479D-8F63-C3003155752C}" type="presParOf" srcId="{415F7A24-460B-4B54-8210-415798F9375B}" destId="{3F0B3015-627C-478D-BFFB-E601F1412DF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FD856-4FA5-4C34-A302-12DE9271FCA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zh-TW" altLang="en-US"/>
        </a:p>
      </dgm:t>
    </dgm:pt>
    <dgm:pt modelId="{9E74381C-3A8B-492B-AF52-2FF7390C5E93}">
      <dgm:prSet custT="1"/>
      <dgm:spPr>
        <a:solidFill>
          <a:schemeClr val="tx2">
            <a:lumMod val="60000"/>
            <a:lumOff val="40000"/>
          </a:schemeClr>
        </a:solidFill>
      </dgm:spPr>
      <dgm:t>
        <a:bodyPr/>
        <a:lstStyle/>
        <a:p>
          <a:pPr marL="357188" indent="-357188" rtl="0"/>
          <a:r>
            <a:rPr kumimoji="1" lang="en-US" sz="2000" baseline="0" dirty="0">
              <a:solidFill>
                <a:schemeClr val="tx1"/>
              </a:solidFill>
              <a:latin typeface="標楷體" panose="03000509000000000000" pitchFamily="65" charset="-120"/>
              <a:ea typeface="標楷體" panose="03000509000000000000" pitchFamily="65" charset="-120"/>
            </a:rPr>
            <a:t>Ⅰ.</a:t>
          </a:r>
          <a:r>
            <a:rPr kumimoji="1" lang="zh-TW" sz="2000" baseline="0" dirty="0">
              <a:solidFill>
                <a:schemeClr val="tx1"/>
              </a:solidFill>
              <a:latin typeface="標楷體" panose="03000509000000000000" pitchFamily="65" charset="-120"/>
              <a:ea typeface="標楷體" panose="03000509000000000000" pitchFamily="65" charset="-120"/>
            </a:rPr>
            <a:t>發行股票公司董事、監察人、經理人或持有公司股份超過百分之十之股東，</a:t>
          </a:r>
          <a:r>
            <a:rPr kumimoji="1" lang="zh-TW" sz="2000" b="1" u="sng" baseline="0" dirty="0">
              <a:solidFill>
                <a:srgbClr val="FFFF00"/>
              </a:solidFill>
              <a:latin typeface="標楷體" panose="03000509000000000000" pitchFamily="65" charset="-120"/>
              <a:ea typeface="標楷體" panose="03000509000000000000" pitchFamily="65" charset="-120"/>
            </a:rPr>
            <a:t>對公司之上市股票，於取得後六個月內再行賣出，或於賣出後六個月內再行買進，因而獲得利益者</a:t>
          </a:r>
          <a:r>
            <a:rPr kumimoji="1" lang="zh-TW" sz="2000" baseline="0" dirty="0">
              <a:solidFill>
                <a:schemeClr val="tx1"/>
              </a:solidFill>
              <a:latin typeface="標楷體" panose="03000509000000000000" pitchFamily="65" charset="-120"/>
              <a:ea typeface="標楷體" panose="03000509000000000000" pitchFamily="65" charset="-120"/>
            </a:rPr>
            <a:t>，公司應請求將其利益歸於公司。 </a:t>
          </a:r>
          <a:endParaRPr lang="zh-TW" sz="2000" baseline="0" dirty="0">
            <a:solidFill>
              <a:schemeClr val="tx1"/>
            </a:solidFill>
            <a:latin typeface="標楷體" panose="03000509000000000000" pitchFamily="65" charset="-120"/>
            <a:ea typeface="標楷體" panose="03000509000000000000" pitchFamily="65" charset="-120"/>
          </a:endParaRPr>
        </a:p>
      </dgm:t>
    </dgm:pt>
    <dgm:pt modelId="{979F89D8-F591-4502-9889-ACBC0F437821}" type="parTrans" cxnId="{18852A1C-CC0A-443F-A96C-FCB9E6C214E2}">
      <dgm:prSet/>
      <dgm:spPr/>
      <dgm:t>
        <a:bodyPr/>
        <a:lstStyle/>
        <a:p>
          <a:endParaRPr lang="zh-TW" altLang="en-US" sz="2000">
            <a:latin typeface="+mn-ea"/>
            <a:ea typeface="+mn-ea"/>
          </a:endParaRPr>
        </a:p>
      </dgm:t>
    </dgm:pt>
    <dgm:pt modelId="{8D6C3E5A-4FDA-474D-BE3D-FB925ED51B29}" type="sibTrans" cxnId="{18852A1C-CC0A-443F-A96C-FCB9E6C214E2}">
      <dgm:prSet/>
      <dgm:spPr/>
      <dgm:t>
        <a:bodyPr/>
        <a:lstStyle/>
        <a:p>
          <a:endParaRPr lang="zh-TW" altLang="en-US" sz="2000">
            <a:latin typeface="+mn-ea"/>
            <a:ea typeface="+mn-ea"/>
          </a:endParaRPr>
        </a:p>
      </dgm:t>
    </dgm:pt>
    <dgm:pt modelId="{F5E4460E-1EBE-4F00-8C25-562DCF27FA4C}">
      <dgm:prSet custT="1"/>
      <dgm:spPr>
        <a:solidFill>
          <a:schemeClr val="tx2">
            <a:lumMod val="40000"/>
            <a:lumOff val="60000"/>
          </a:schemeClr>
        </a:solidFill>
      </dgm:spPr>
      <dgm:t>
        <a:bodyPr/>
        <a:lstStyle/>
        <a:p>
          <a:pPr marL="357188" indent="-357188" rtl="0"/>
          <a:r>
            <a:rPr kumimoji="1" lang="en-US" sz="2000" dirty="0">
              <a:solidFill>
                <a:schemeClr val="tx1"/>
              </a:solidFill>
              <a:latin typeface="標楷體" panose="03000509000000000000" pitchFamily="65" charset="-120"/>
              <a:ea typeface="標楷體" panose="03000509000000000000" pitchFamily="65" charset="-120"/>
            </a:rPr>
            <a:t>Ⅱ.</a:t>
          </a:r>
          <a:r>
            <a:rPr kumimoji="1" lang="zh-TW" sz="2000" dirty="0">
              <a:solidFill>
                <a:schemeClr val="tx1"/>
              </a:solidFill>
              <a:latin typeface="標楷體" panose="03000509000000000000" pitchFamily="65" charset="-120"/>
              <a:ea typeface="標楷體" panose="03000509000000000000" pitchFamily="65" charset="-120"/>
            </a:rPr>
            <a:t>發行股票公司董事會或監察人不為公司行使前項請求權時，股東得以三十日之限期，請求董事或監察人行使之；逾期不行使時，請求之股東得為公司行使前項請求權。</a:t>
          </a:r>
          <a:endParaRPr lang="zh-TW" sz="2000" dirty="0">
            <a:solidFill>
              <a:schemeClr val="tx1"/>
            </a:solidFill>
            <a:latin typeface="標楷體" panose="03000509000000000000" pitchFamily="65" charset="-120"/>
            <a:ea typeface="標楷體" panose="03000509000000000000" pitchFamily="65" charset="-120"/>
          </a:endParaRPr>
        </a:p>
      </dgm:t>
    </dgm:pt>
    <dgm:pt modelId="{2D20BDBD-9664-42BD-A826-166AF9F0D135}" type="parTrans" cxnId="{F731844A-BC26-4CFC-A2A8-7129D5024778}">
      <dgm:prSet/>
      <dgm:spPr/>
      <dgm:t>
        <a:bodyPr/>
        <a:lstStyle/>
        <a:p>
          <a:endParaRPr lang="zh-TW" altLang="en-US" sz="2000">
            <a:latin typeface="+mn-ea"/>
            <a:ea typeface="+mn-ea"/>
          </a:endParaRPr>
        </a:p>
      </dgm:t>
    </dgm:pt>
    <dgm:pt modelId="{77C2E04A-FA8A-4398-AE5E-3BECEB3298ED}" type="sibTrans" cxnId="{F731844A-BC26-4CFC-A2A8-7129D5024778}">
      <dgm:prSet/>
      <dgm:spPr/>
      <dgm:t>
        <a:bodyPr/>
        <a:lstStyle/>
        <a:p>
          <a:endParaRPr lang="zh-TW" altLang="en-US" sz="2000">
            <a:latin typeface="+mn-ea"/>
            <a:ea typeface="+mn-ea"/>
          </a:endParaRPr>
        </a:p>
      </dgm:t>
    </dgm:pt>
    <dgm:pt modelId="{C90752FD-FB0A-41D6-A2A7-20E9203BDE54}">
      <dgm:prSet custT="1"/>
      <dgm:spPr>
        <a:solidFill>
          <a:schemeClr val="accent2">
            <a:lumMod val="40000"/>
            <a:lumOff val="60000"/>
          </a:schemeClr>
        </a:solidFill>
      </dgm:spPr>
      <dgm:t>
        <a:bodyPr/>
        <a:lstStyle/>
        <a:p>
          <a:pPr marL="357188" indent="-357188" rtl="0"/>
          <a:r>
            <a:rPr kumimoji="1" lang="en-US" sz="2000" dirty="0">
              <a:solidFill>
                <a:schemeClr val="tx1"/>
              </a:solidFill>
              <a:latin typeface="標楷體" panose="03000509000000000000" pitchFamily="65" charset="-120"/>
              <a:ea typeface="標楷體" panose="03000509000000000000" pitchFamily="65" charset="-120"/>
            </a:rPr>
            <a:t>Ⅲ.</a:t>
          </a:r>
          <a:r>
            <a:rPr kumimoji="1" lang="zh-TW" sz="2000" dirty="0">
              <a:solidFill>
                <a:schemeClr val="tx1"/>
              </a:solidFill>
              <a:latin typeface="標楷體" panose="03000509000000000000" pitchFamily="65" charset="-120"/>
              <a:ea typeface="標楷體" panose="03000509000000000000" pitchFamily="65" charset="-120"/>
            </a:rPr>
            <a:t>董事或監察人不行使第一項之請求以致公司受損害時，對公司負連帶</a:t>
          </a:r>
          <a:r>
            <a:rPr kumimoji="1" lang="en-US" altLang="zh-TW" sz="2000" baseline="0" dirty="0">
              <a:solidFill>
                <a:schemeClr val="tx1"/>
              </a:solidFill>
              <a:latin typeface="標楷體" panose="03000509000000000000" pitchFamily="65" charset="-120"/>
              <a:ea typeface="標楷體" panose="03000509000000000000" pitchFamily="65" charset="-120"/>
            </a:rPr>
            <a:t>      </a:t>
          </a:r>
          <a:r>
            <a:rPr kumimoji="1" lang="zh-TW" altLang="en-US" sz="2000" baseline="0" dirty="0">
              <a:solidFill>
                <a:schemeClr val="tx1"/>
              </a:solidFill>
              <a:latin typeface="標楷體" panose="03000509000000000000" pitchFamily="65" charset="-120"/>
              <a:ea typeface="標楷體" panose="03000509000000000000" pitchFamily="65" charset="-120"/>
            </a:rPr>
            <a:t>  </a:t>
          </a:r>
          <a:r>
            <a:rPr kumimoji="1" lang="zh-TW" sz="2000" dirty="0">
              <a:solidFill>
                <a:schemeClr val="tx1"/>
              </a:solidFill>
              <a:latin typeface="標楷體" panose="03000509000000000000" pitchFamily="65" charset="-120"/>
              <a:ea typeface="標楷體" panose="03000509000000000000" pitchFamily="65" charset="-120"/>
            </a:rPr>
            <a:t>賠償之責。</a:t>
          </a:r>
          <a:endParaRPr lang="zh-TW" sz="2000" dirty="0">
            <a:solidFill>
              <a:schemeClr val="tx1"/>
            </a:solidFill>
            <a:latin typeface="標楷體" panose="03000509000000000000" pitchFamily="65" charset="-120"/>
            <a:ea typeface="標楷體" panose="03000509000000000000" pitchFamily="65" charset="-120"/>
          </a:endParaRPr>
        </a:p>
      </dgm:t>
    </dgm:pt>
    <dgm:pt modelId="{AE11497A-FD15-4AAC-8D1A-F81C53D4959D}" type="parTrans" cxnId="{3693F71E-7F3E-49B9-AE67-15970E9ED5E8}">
      <dgm:prSet/>
      <dgm:spPr/>
      <dgm:t>
        <a:bodyPr/>
        <a:lstStyle/>
        <a:p>
          <a:endParaRPr lang="zh-TW" altLang="en-US" sz="2000">
            <a:latin typeface="+mn-ea"/>
            <a:ea typeface="+mn-ea"/>
          </a:endParaRPr>
        </a:p>
      </dgm:t>
    </dgm:pt>
    <dgm:pt modelId="{2BFC47FD-033B-45FD-B969-67977674C42A}" type="sibTrans" cxnId="{3693F71E-7F3E-49B9-AE67-15970E9ED5E8}">
      <dgm:prSet/>
      <dgm:spPr/>
      <dgm:t>
        <a:bodyPr/>
        <a:lstStyle/>
        <a:p>
          <a:endParaRPr lang="zh-TW" altLang="en-US" sz="2000">
            <a:latin typeface="+mn-ea"/>
            <a:ea typeface="+mn-ea"/>
          </a:endParaRPr>
        </a:p>
      </dgm:t>
    </dgm:pt>
    <dgm:pt modelId="{B9D92909-64BE-4A2B-95F0-44FC370670F4}">
      <dgm:prSet custT="1"/>
      <dgm:spPr>
        <a:solidFill>
          <a:schemeClr val="accent3">
            <a:lumMod val="40000"/>
            <a:lumOff val="60000"/>
          </a:schemeClr>
        </a:solidFill>
      </dgm:spPr>
      <dgm:t>
        <a:bodyPr/>
        <a:lstStyle/>
        <a:p>
          <a:pPr rtl="0"/>
          <a:r>
            <a:rPr kumimoji="1" lang="en-US" sz="2000" dirty="0">
              <a:solidFill>
                <a:schemeClr val="tx1"/>
              </a:solidFill>
              <a:latin typeface="標楷體" panose="03000509000000000000" pitchFamily="65" charset="-120"/>
              <a:ea typeface="標楷體" panose="03000509000000000000" pitchFamily="65" charset="-120"/>
            </a:rPr>
            <a:t>Ⅳ.</a:t>
          </a:r>
          <a:r>
            <a:rPr kumimoji="1" lang="zh-TW" sz="2000" dirty="0">
              <a:solidFill>
                <a:schemeClr val="tx1"/>
              </a:solidFill>
              <a:latin typeface="標楷體" panose="03000509000000000000" pitchFamily="65" charset="-120"/>
              <a:ea typeface="標楷體" panose="03000509000000000000" pitchFamily="65" charset="-120"/>
            </a:rPr>
            <a:t>第</a:t>
          </a:r>
          <a:r>
            <a:rPr kumimoji="1" lang="en-US" altLang="zh-TW" sz="2000" dirty="0">
              <a:solidFill>
                <a:schemeClr val="tx1"/>
              </a:solidFill>
              <a:latin typeface="標楷體" panose="03000509000000000000" pitchFamily="65" charset="-120"/>
              <a:ea typeface="標楷體" panose="03000509000000000000" pitchFamily="65" charset="-120"/>
            </a:rPr>
            <a:t>1</a:t>
          </a:r>
          <a:r>
            <a:rPr kumimoji="1" lang="zh-TW" sz="2000" dirty="0">
              <a:solidFill>
                <a:schemeClr val="tx1"/>
              </a:solidFill>
              <a:latin typeface="標楷體" panose="03000509000000000000" pitchFamily="65" charset="-120"/>
              <a:ea typeface="標楷體" panose="03000509000000000000" pitchFamily="65" charset="-120"/>
            </a:rPr>
            <a:t>項之請求權，自獲得利益之日起二年間不行使而消滅。</a:t>
          </a:r>
          <a:endParaRPr lang="zh-TW" sz="2000" dirty="0">
            <a:solidFill>
              <a:schemeClr val="tx1"/>
            </a:solidFill>
            <a:latin typeface="標楷體" panose="03000509000000000000" pitchFamily="65" charset="-120"/>
            <a:ea typeface="標楷體" panose="03000509000000000000" pitchFamily="65" charset="-120"/>
          </a:endParaRPr>
        </a:p>
      </dgm:t>
    </dgm:pt>
    <dgm:pt modelId="{F4B0E8F9-9C69-46F5-9EC6-ACEF43D02D91}" type="parTrans" cxnId="{CC2C3FBB-570A-4991-9647-BC42C5255E9A}">
      <dgm:prSet/>
      <dgm:spPr/>
      <dgm:t>
        <a:bodyPr/>
        <a:lstStyle/>
        <a:p>
          <a:endParaRPr lang="zh-TW" altLang="en-US" sz="2000">
            <a:latin typeface="+mn-ea"/>
            <a:ea typeface="+mn-ea"/>
          </a:endParaRPr>
        </a:p>
      </dgm:t>
    </dgm:pt>
    <dgm:pt modelId="{F2478FD4-BC00-4918-8600-B4B850FFE761}" type="sibTrans" cxnId="{CC2C3FBB-570A-4991-9647-BC42C5255E9A}">
      <dgm:prSet/>
      <dgm:spPr/>
      <dgm:t>
        <a:bodyPr/>
        <a:lstStyle/>
        <a:p>
          <a:endParaRPr lang="zh-TW" altLang="en-US" sz="2000">
            <a:latin typeface="+mn-ea"/>
            <a:ea typeface="+mn-ea"/>
          </a:endParaRPr>
        </a:p>
      </dgm:t>
    </dgm:pt>
    <dgm:pt modelId="{2F05437B-33BE-4E4B-97E2-695BF7C893A9}">
      <dgm:prSet custT="1"/>
      <dgm:spPr>
        <a:solidFill>
          <a:schemeClr val="accent4">
            <a:lumMod val="40000"/>
            <a:lumOff val="60000"/>
          </a:schemeClr>
        </a:solidFill>
      </dgm:spPr>
      <dgm:t>
        <a:bodyPr/>
        <a:lstStyle/>
        <a:p>
          <a:pPr rtl="0"/>
          <a:r>
            <a:rPr kumimoji="1" lang="en-US" sz="2000" dirty="0">
              <a:solidFill>
                <a:schemeClr val="tx1"/>
              </a:solidFill>
              <a:latin typeface="標楷體" panose="03000509000000000000" pitchFamily="65" charset="-120"/>
              <a:ea typeface="標楷體" panose="03000509000000000000" pitchFamily="65" charset="-120"/>
            </a:rPr>
            <a:t>Ⅴ.</a:t>
          </a:r>
          <a:r>
            <a:rPr kumimoji="1" lang="zh-TW" sz="2000" dirty="0">
              <a:solidFill>
                <a:schemeClr val="tx1"/>
              </a:solidFill>
              <a:latin typeface="標楷體" panose="03000509000000000000" pitchFamily="65" charset="-120"/>
              <a:ea typeface="標楷體" panose="03000509000000000000" pitchFamily="65" charset="-120"/>
            </a:rPr>
            <a:t>第</a:t>
          </a:r>
          <a:r>
            <a:rPr kumimoji="1" lang="en-US" altLang="zh-TW" sz="2000" dirty="0">
              <a:solidFill>
                <a:schemeClr val="tx1"/>
              </a:solidFill>
              <a:latin typeface="標楷體" panose="03000509000000000000" pitchFamily="65" charset="-120"/>
              <a:ea typeface="標楷體" panose="03000509000000000000" pitchFamily="65" charset="-120"/>
            </a:rPr>
            <a:t>22</a:t>
          </a:r>
          <a:r>
            <a:rPr kumimoji="1" lang="zh-TW" sz="2000" dirty="0">
              <a:solidFill>
                <a:schemeClr val="tx1"/>
              </a:solidFill>
              <a:latin typeface="標楷體" panose="03000509000000000000" pitchFamily="65" charset="-120"/>
              <a:ea typeface="標楷體" panose="03000509000000000000" pitchFamily="65" charset="-120"/>
            </a:rPr>
            <a:t>條之</a:t>
          </a:r>
          <a:r>
            <a:rPr kumimoji="1" lang="en-US" altLang="zh-TW" sz="2000" dirty="0">
              <a:solidFill>
                <a:schemeClr val="tx1"/>
              </a:solidFill>
              <a:latin typeface="標楷體" panose="03000509000000000000" pitchFamily="65" charset="-120"/>
              <a:ea typeface="標楷體" panose="03000509000000000000" pitchFamily="65" charset="-120"/>
            </a:rPr>
            <a:t>2</a:t>
          </a:r>
          <a:r>
            <a:rPr kumimoji="1" lang="zh-TW" sz="2000" dirty="0">
              <a:solidFill>
                <a:schemeClr val="tx1"/>
              </a:solidFill>
              <a:latin typeface="標楷體" panose="03000509000000000000" pitchFamily="65" charset="-120"/>
              <a:ea typeface="標楷體" panose="03000509000000000000" pitchFamily="65" charset="-120"/>
            </a:rPr>
            <a:t>第</a:t>
          </a:r>
          <a:r>
            <a:rPr kumimoji="1" lang="en-US" altLang="zh-TW" sz="2000" dirty="0">
              <a:solidFill>
                <a:schemeClr val="tx1"/>
              </a:solidFill>
              <a:latin typeface="標楷體" panose="03000509000000000000" pitchFamily="65" charset="-120"/>
              <a:ea typeface="標楷體" panose="03000509000000000000" pitchFamily="65" charset="-120"/>
            </a:rPr>
            <a:t>3</a:t>
          </a:r>
          <a:r>
            <a:rPr kumimoji="1" lang="zh-TW" sz="2000" dirty="0">
              <a:solidFill>
                <a:schemeClr val="tx1"/>
              </a:solidFill>
              <a:latin typeface="標楷體" panose="03000509000000000000" pitchFamily="65" charset="-120"/>
              <a:ea typeface="標楷體" panose="03000509000000000000" pitchFamily="65" charset="-120"/>
            </a:rPr>
            <a:t>項之規定，於第</a:t>
          </a:r>
          <a:r>
            <a:rPr kumimoji="1" lang="en-US" altLang="zh-TW" sz="2000" dirty="0">
              <a:solidFill>
                <a:schemeClr val="tx1"/>
              </a:solidFill>
              <a:latin typeface="標楷體" panose="03000509000000000000" pitchFamily="65" charset="-120"/>
              <a:ea typeface="標楷體" panose="03000509000000000000" pitchFamily="65" charset="-120"/>
            </a:rPr>
            <a:t>1</a:t>
          </a:r>
          <a:r>
            <a:rPr kumimoji="1" lang="zh-TW" sz="2000" dirty="0">
              <a:solidFill>
                <a:schemeClr val="tx1"/>
              </a:solidFill>
              <a:latin typeface="標楷體" panose="03000509000000000000" pitchFamily="65" charset="-120"/>
              <a:ea typeface="標楷體" panose="03000509000000000000" pitchFamily="65" charset="-120"/>
            </a:rPr>
            <a:t>項準用之。</a:t>
          </a:r>
          <a:endParaRPr lang="zh-TW" sz="2000" dirty="0">
            <a:solidFill>
              <a:schemeClr val="tx1"/>
            </a:solidFill>
            <a:latin typeface="標楷體" panose="03000509000000000000" pitchFamily="65" charset="-120"/>
            <a:ea typeface="標楷體" panose="03000509000000000000" pitchFamily="65" charset="-120"/>
          </a:endParaRPr>
        </a:p>
      </dgm:t>
    </dgm:pt>
    <dgm:pt modelId="{7293A1CE-69F0-4A5B-9EF3-9C9ECDBFD7F0}" type="parTrans" cxnId="{45FF22FF-9B50-409A-A354-09B83FB592F5}">
      <dgm:prSet/>
      <dgm:spPr/>
      <dgm:t>
        <a:bodyPr/>
        <a:lstStyle/>
        <a:p>
          <a:endParaRPr lang="zh-TW" altLang="en-US" sz="2000">
            <a:latin typeface="+mn-ea"/>
            <a:ea typeface="+mn-ea"/>
          </a:endParaRPr>
        </a:p>
      </dgm:t>
    </dgm:pt>
    <dgm:pt modelId="{DEAACC49-666C-438F-A5C3-14E33F441073}" type="sibTrans" cxnId="{45FF22FF-9B50-409A-A354-09B83FB592F5}">
      <dgm:prSet/>
      <dgm:spPr/>
      <dgm:t>
        <a:bodyPr/>
        <a:lstStyle/>
        <a:p>
          <a:endParaRPr lang="zh-TW" altLang="en-US" sz="2000">
            <a:latin typeface="+mn-ea"/>
            <a:ea typeface="+mn-ea"/>
          </a:endParaRPr>
        </a:p>
      </dgm:t>
    </dgm:pt>
    <dgm:pt modelId="{50DA8490-BC0A-4057-9E45-6A6D171920A7}">
      <dgm:prSet custT="1"/>
      <dgm:spPr>
        <a:solidFill>
          <a:srgbClr val="EFF5B9"/>
        </a:solidFill>
      </dgm:spPr>
      <dgm:t>
        <a:bodyPr/>
        <a:lstStyle/>
        <a:p>
          <a:pPr rtl="0"/>
          <a:r>
            <a:rPr kumimoji="1" lang="en-US" sz="2000" dirty="0">
              <a:solidFill>
                <a:schemeClr val="tx1"/>
              </a:solidFill>
              <a:latin typeface="標楷體" panose="03000509000000000000" pitchFamily="65" charset="-120"/>
              <a:ea typeface="標楷體" panose="03000509000000000000" pitchFamily="65" charset="-120"/>
            </a:rPr>
            <a:t>Ⅵ.</a:t>
          </a:r>
          <a:r>
            <a:rPr kumimoji="1" lang="zh-TW" sz="2000" dirty="0">
              <a:solidFill>
                <a:schemeClr val="tx1"/>
              </a:solidFill>
              <a:latin typeface="標楷體" panose="03000509000000000000" pitchFamily="65" charset="-120"/>
              <a:ea typeface="標楷體" panose="03000509000000000000" pitchFamily="65" charset="-120"/>
            </a:rPr>
            <a:t>關於公司發行具有股權性質之其他有價證券，準用本條規定。</a:t>
          </a:r>
          <a:endParaRPr lang="zh-TW" sz="2000" dirty="0">
            <a:solidFill>
              <a:schemeClr val="tx1"/>
            </a:solidFill>
            <a:latin typeface="標楷體" panose="03000509000000000000" pitchFamily="65" charset="-120"/>
            <a:ea typeface="標楷體" panose="03000509000000000000" pitchFamily="65" charset="-120"/>
          </a:endParaRPr>
        </a:p>
      </dgm:t>
    </dgm:pt>
    <dgm:pt modelId="{A72A6FDF-4CEB-40A9-969B-55501C8A2CD9}" type="parTrans" cxnId="{5ED57735-6CB5-44FE-8ED7-B3873ED2A346}">
      <dgm:prSet/>
      <dgm:spPr/>
      <dgm:t>
        <a:bodyPr/>
        <a:lstStyle/>
        <a:p>
          <a:endParaRPr lang="zh-TW" altLang="en-US" sz="2000">
            <a:latin typeface="+mn-ea"/>
            <a:ea typeface="+mn-ea"/>
          </a:endParaRPr>
        </a:p>
      </dgm:t>
    </dgm:pt>
    <dgm:pt modelId="{C066D8ED-4968-4468-843F-31FEBC982FAE}" type="sibTrans" cxnId="{5ED57735-6CB5-44FE-8ED7-B3873ED2A346}">
      <dgm:prSet/>
      <dgm:spPr/>
      <dgm:t>
        <a:bodyPr/>
        <a:lstStyle/>
        <a:p>
          <a:endParaRPr lang="zh-TW" altLang="en-US" sz="2000">
            <a:latin typeface="+mn-ea"/>
            <a:ea typeface="+mn-ea"/>
          </a:endParaRPr>
        </a:p>
      </dgm:t>
    </dgm:pt>
    <dgm:pt modelId="{9BFF8E4B-5C19-4160-B094-11759AAD4564}" type="pres">
      <dgm:prSet presAssocID="{5BEFD856-4FA5-4C34-A302-12DE9271FCA7}" presName="linear" presStyleCnt="0">
        <dgm:presLayoutVars>
          <dgm:animLvl val="lvl"/>
          <dgm:resizeHandles val="exact"/>
        </dgm:presLayoutVars>
      </dgm:prSet>
      <dgm:spPr/>
    </dgm:pt>
    <dgm:pt modelId="{F1A8ACE9-9BF3-4DBF-AF6A-92C9AFA45143}" type="pres">
      <dgm:prSet presAssocID="{9E74381C-3A8B-492B-AF52-2FF7390C5E93}" presName="parentText" presStyleLbl="node1" presStyleIdx="0" presStyleCnt="6" custScaleY="126071" custLinFactY="-13750" custLinFactNeighborX="641" custLinFactNeighborY="-100000">
        <dgm:presLayoutVars>
          <dgm:chMax val="0"/>
          <dgm:bulletEnabled val="1"/>
        </dgm:presLayoutVars>
      </dgm:prSet>
      <dgm:spPr/>
    </dgm:pt>
    <dgm:pt modelId="{5DE200FF-3933-41AC-9502-91E6A0E76F86}" type="pres">
      <dgm:prSet presAssocID="{8D6C3E5A-4FDA-474D-BE3D-FB925ED51B29}" presName="spacer" presStyleCnt="0"/>
      <dgm:spPr/>
    </dgm:pt>
    <dgm:pt modelId="{823D0485-DD26-4374-A00E-A4F9DF7366D6}" type="pres">
      <dgm:prSet presAssocID="{F5E4460E-1EBE-4F00-8C25-562DCF27FA4C}" presName="parentText" presStyleLbl="node1" presStyleIdx="1" presStyleCnt="6" custScaleY="124347">
        <dgm:presLayoutVars>
          <dgm:chMax val="0"/>
          <dgm:bulletEnabled val="1"/>
        </dgm:presLayoutVars>
      </dgm:prSet>
      <dgm:spPr/>
    </dgm:pt>
    <dgm:pt modelId="{63CBD29A-10A3-4B94-A83A-A2F431CB307B}" type="pres">
      <dgm:prSet presAssocID="{77C2E04A-FA8A-4398-AE5E-3BECEB3298ED}" presName="spacer" presStyleCnt="0"/>
      <dgm:spPr/>
    </dgm:pt>
    <dgm:pt modelId="{51B0F4F2-24B5-42DC-A0E1-C6AB65DF20C4}" type="pres">
      <dgm:prSet presAssocID="{C90752FD-FB0A-41D6-A2A7-20E9203BDE54}" presName="parentText" presStyleLbl="node1" presStyleIdx="2" presStyleCnt="6" custScaleY="70330" custLinFactY="1812" custLinFactNeighborX="-216" custLinFactNeighborY="100000">
        <dgm:presLayoutVars>
          <dgm:chMax val="0"/>
          <dgm:bulletEnabled val="1"/>
        </dgm:presLayoutVars>
      </dgm:prSet>
      <dgm:spPr/>
    </dgm:pt>
    <dgm:pt modelId="{F0CCCC0A-3CDE-4D8B-993F-097B472A760D}" type="pres">
      <dgm:prSet presAssocID="{2BFC47FD-033B-45FD-B969-67977674C42A}" presName="spacer" presStyleCnt="0"/>
      <dgm:spPr/>
    </dgm:pt>
    <dgm:pt modelId="{84750AD0-0A54-4359-AE77-21C17D25DBFD}" type="pres">
      <dgm:prSet presAssocID="{B9D92909-64BE-4A2B-95F0-44FC370670F4}" presName="parentText" presStyleLbl="node1" presStyleIdx="3" presStyleCnt="6" custScaleY="63529">
        <dgm:presLayoutVars>
          <dgm:chMax val="0"/>
          <dgm:bulletEnabled val="1"/>
        </dgm:presLayoutVars>
      </dgm:prSet>
      <dgm:spPr/>
    </dgm:pt>
    <dgm:pt modelId="{1699CAAC-EC95-4C5E-A9D5-04E92B48B275}" type="pres">
      <dgm:prSet presAssocID="{F2478FD4-BC00-4918-8600-B4B850FFE761}" presName="spacer" presStyleCnt="0"/>
      <dgm:spPr/>
    </dgm:pt>
    <dgm:pt modelId="{960B47A5-2470-41FC-904B-18BEEF6A75F1}" type="pres">
      <dgm:prSet presAssocID="{2F05437B-33BE-4E4B-97E2-695BF7C893A9}" presName="parentText" presStyleLbl="node1" presStyleIdx="4" presStyleCnt="6" custScaleY="63966">
        <dgm:presLayoutVars>
          <dgm:chMax val="0"/>
          <dgm:bulletEnabled val="1"/>
        </dgm:presLayoutVars>
      </dgm:prSet>
      <dgm:spPr/>
    </dgm:pt>
    <dgm:pt modelId="{B2CD1970-6647-4D8C-8097-23FE98D5755D}" type="pres">
      <dgm:prSet presAssocID="{DEAACC49-666C-438F-A5C3-14E33F441073}" presName="spacer" presStyleCnt="0"/>
      <dgm:spPr/>
    </dgm:pt>
    <dgm:pt modelId="{49B2ED9F-2844-4D18-B2DD-DCFA30ACFACA}" type="pres">
      <dgm:prSet presAssocID="{50DA8490-BC0A-4057-9E45-6A6D171920A7}" presName="parentText" presStyleLbl="node1" presStyleIdx="5" presStyleCnt="6" custScaleY="67510">
        <dgm:presLayoutVars>
          <dgm:chMax val="0"/>
          <dgm:bulletEnabled val="1"/>
        </dgm:presLayoutVars>
      </dgm:prSet>
      <dgm:spPr/>
    </dgm:pt>
  </dgm:ptLst>
  <dgm:cxnLst>
    <dgm:cxn modelId="{8A834F04-8E8C-4D00-A0F6-559EE0DC6DD6}" type="presOf" srcId="{F5E4460E-1EBE-4F00-8C25-562DCF27FA4C}" destId="{823D0485-DD26-4374-A00E-A4F9DF7366D6}" srcOrd="0" destOrd="0" presId="urn:microsoft.com/office/officeart/2005/8/layout/vList2"/>
    <dgm:cxn modelId="{18852A1C-CC0A-443F-A96C-FCB9E6C214E2}" srcId="{5BEFD856-4FA5-4C34-A302-12DE9271FCA7}" destId="{9E74381C-3A8B-492B-AF52-2FF7390C5E93}" srcOrd="0" destOrd="0" parTransId="{979F89D8-F591-4502-9889-ACBC0F437821}" sibTransId="{8D6C3E5A-4FDA-474D-BE3D-FB925ED51B29}"/>
    <dgm:cxn modelId="{E0AD7A1E-7778-40D9-ABE7-FAA998D9D2DA}" type="presOf" srcId="{50DA8490-BC0A-4057-9E45-6A6D171920A7}" destId="{49B2ED9F-2844-4D18-B2DD-DCFA30ACFACA}" srcOrd="0" destOrd="0" presId="urn:microsoft.com/office/officeart/2005/8/layout/vList2"/>
    <dgm:cxn modelId="{3693F71E-7F3E-49B9-AE67-15970E9ED5E8}" srcId="{5BEFD856-4FA5-4C34-A302-12DE9271FCA7}" destId="{C90752FD-FB0A-41D6-A2A7-20E9203BDE54}" srcOrd="2" destOrd="0" parTransId="{AE11497A-FD15-4AAC-8D1A-F81C53D4959D}" sibTransId="{2BFC47FD-033B-45FD-B969-67977674C42A}"/>
    <dgm:cxn modelId="{5ED57735-6CB5-44FE-8ED7-B3873ED2A346}" srcId="{5BEFD856-4FA5-4C34-A302-12DE9271FCA7}" destId="{50DA8490-BC0A-4057-9E45-6A6D171920A7}" srcOrd="5" destOrd="0" parTransId="{A72A6FDF-4CEB-40A9-969B-55501C8A2CD9}" sibTransId="{C066D8ED-4968-4468-843F-31FEBC982FAE}"/>
    <dgm:cxn modelId="{E27AD83C-7B7E-4CF9-98B0-1E9A29F253E3}" type="presOf" srcId="{5BEFD856-4FA5-4C34-A302-12DE9271FCA7}" destId="{9BFF8E4B-5C19-4160-B094-11759AAD4564}" srcOrd="0" destOrd="0" presId="urn:microsoft.com/office/officeart/2005/8/layout/vList2"/>
    <dgm:cxn modelId="{99BAD641-E2E9-490F-9633-7D5946021351}" type="presOf" srcId="{2F05437B-33BE-4E4B-97E2-695BF7C893A9}" destId="{960B47A5-2470-41FC-904B-18BEEF6A75F1}" srcOrd="0" destOrd="0" presId="urn:microsoft.com/office/officeart/2005/8/layout/vList2"/>
    <dgm:cxn modelId="{EE259946-78E5-45B0-B5CA-EDAB301916D5}" type="presOf" srcId="{C90752FD-FB0A-41D6-A2A7-20E9203BDE54}" destId="{51B0F4F2-24B5-42DC-A0E1-C6AB65DF20C4}" srcOrd="0" destOrd="0" presId="urn:microsoft.com/office/officeart/2005/8/layout/vList2"/>
    <dgm:cxn modelId="{F731844A-BC26-4CFC-A2A8-7129D5024778}" srcId="{5BEFD856-4FA5-4C34-A302-12DE9271FCA7}" destId="{F5E4460E-1EBE-4F00-8C25-562DCF27FA4C}" srcOrd="1" destOrd="0" parTransId="{2D20BDBD-9664-42BD-A826-166AF9F0D135}" sibTransId="{77C2E04A-FA8A-4398-AE5E-3BECEB3298ED}"/>
    <dgm:cxn modelId="{55FFEE57-C602-453F-9324-8E97C53D399D}" type="presOf" srcId="{9E74381C-3A8B-492B-AF52-2FF7390C5E93}" destId="{F1A8ACE9-9BF3-4DBF-AF6A-92C9AFA45143}" srcOrd="0" destOrd="0" presId="urn:microsoft.com/office/officeart/2005/8/layout/vList2"/>
    <dgm:cxn modelId="{CC2C3FBB-570A-4991-9647-BC42C5255E9A}" srcId="{5BEFD856-4FA5-4C34-A302-12DE9271FCA7}" destId="{B9D92909-64BE-4A2B-95F0-44FC370670F4}" srcOrd="3" destOrd="0" parTransId="{F4B0E8F9-9C69-46F5-9EC6-ACEF43D02D91}" sibTransId="{F2478FD4-BC00-4918-8600-B4B850FFE761}"/>
    <dgm:cxn modelId="{7C5666C1-4CC3-4DF1-B599-70F5A407FB82}" type="presOf" srcId="{B9D92909-64BE-4A2B-95F0-44FC370670F4}" destId="{84750AD0-0A54-4359-AE77-21C17D25DBFD}" srcOrd="0" destOrd="0" presId="urn:microsoft.com/office/officeart/2005/8/layout/vList2"/>
    <dgm:cxn modelId="{45FF22FF-9B50-409A-A354-09B83FB592F5}" srcId="{5BEFD856-4FA5-4C34-A302-12DE9271FCA7}" destId="{2F05437B-33BE-4E4B-97E2-695BF7C893A9}" srcOrd="4" destOrd="0" parTransId="{7293A1CE-69F0-4A5B-9EF3-9C9ECDBFD7F0}" sibTransId="{DEAACC49-666C-438F-A5C3-14E33F441073}"/>
    <dgm:cxn modelId="{9E9DACEF-7242-4237-8D56-DC0DEA7BE5FB}" type="presParOf" srcId="{9BFF8E4B-5C19-4160-B094-11759AAD4564}" destId="{F1A8ACE9-9BF3-4DBF-AF6A-92C9AFA45143}" srcOrd="0" destOrd="0" presId="urn:microsoft.com/office/officeart/2005/8/layout/vList2"/>
    <dgm:cxn modelId="{3599C1D6-0804-4A91-BD8D-4EE5FCA118FB}" type="presParOf" srcId="{9BFF8E4B-5C19-4160-B094-11759AAD4564}" destId="{5DE200FF-3933-41AC-9502-91E6A0E76F86}" srcOrd="1" destOrd="0" presId="urn:microsoft.com/office/officeart/2005/8/layout/vList2"/>
    <dgm:cxn modelId="{ACD862BC-D850-4794-A31B-F4AACD3BA2BA}" type="presParOf" srcId="{9BFF8E4B-5C19-4160-B094-11759AAD4564}" destId="{823D0485-DD26-4374-A00E-A4F9DF7366D6}" srcOrd="2" destOrd="0" presId="urn:microsoft.com/office/officeart/2005/8/layout/vList2"/>
    <dgm:cxn modelId="{51602C48-E771-4D18-AD5B-274C3C6740F4}" type="presParOf" srcId="{9BFF8E4B-5C19-4160-B094-11759AAD4564}" destId="{63CBD29A-10A3-4B94-A83A-A2F431CB307B}" srcOrd="3" destOrd="0" presId="urn:microsoft.com/office/officeart/2005/8/layout/vList2"/>
    <dgm:cxn modelId="{1991F68A-DD4F-47C2-B654-690ECC41F343}" type="presParOf" srcId="{9BFF8E4B-5C19-4160-B094-11759AAD4564}" destId="{51B0F4F2-24B5-42DC-A0E1-C6AB65DF20C4}" srcOrd="4" destOrd="0" presId="urn:microsoft.com/office/officeart/2005/8/layout/vList2"/>
    <dgm:cxn modelId="{A3E062A0-184A-4CE3-AFBE-55A9FBEDA975}" type="presParOf" srcId="{9BFF8E4B-5C19-4160-B094-11759AAD4564}" destId="{F0CCCC0A-3CDE-4D8B-993F-097B472A760D}" srcOrd="5" destOrd="0" presId="urn:microsoft.com/office/officeart/2005/8/layout/vList2"/>
    <dgm:cxn modelId="{2EAA0D81-7B65-4C07-988B-3890FCB46AE7}" type="presParOf" srcId="{9BFF8E4B-5C19-4160-B094-11759AAD4564}" destId="{84750AD0-0A54-4359-AE77-21C17D25DBFD}" srcOrd="6" destOrd="0" presId="urn:microsoft.com/office/officeart/2005/8/layout/vList2"/>
    <dgm:cxn modelId="{D01648D2-3723-44BC-B020-EDB57D10DB83}" type="presParOf" srcId="{9BFF8E4B-5C19-4160-B094-11759AAD4564}" destId="{1699CAAC-EC95-4C5E-A9D5-04E92B48B275}" srcOrd="7" destOrd="0" presId="urn:microsoft.com/office/officeart/2005/8/layout/vList2"/>
    <dgm:cxn modelId="{AE3DB35E-4EA7-4205-86AA-1FD54A0843E9}" type="presParOf" srcId="{9BFF8E4B-5C19-4160-B094-11759AAD4564}" destId="{960B47A5-2470-41FC-904B-18BEEF6A75F1}" srcOrd="8" destOrd="0" presId="urn:microsoft.com/office/officeart/2005/8/layout/vList2"/>
    <dgm:cxn modelId="{0A5B77B2-3B6B-4CD1-9D94-43FC5F3F2673}" type="presParOf" srcId="{9BFF8E4B-5C19-4160-B094-11759AAD4564}" destId="{B2CD1970-6647-4D8C-8097-23FE98D5755D}" srcOrd="9" destOrd="0" presId="urn:microsoft.com/office/officeart/2005/8/layout/vList2"/>
    <dgm:cxn modelId="{CDAEFCDF-1411-4C38-B1B8-D7838C68EA93}" type="presParOf" srcId="{9BFF8E4B-5C19-4160-B094-11759AAD4564}" destId="{49B2ED9F-2844-4D18-B2DD-DCFA30ACFAC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432A64-1961-4442-9060-22C9D62F14AB}" type="doc">
      <dgm:prSet loTypeId="urn:microsoft.com/office/officeart/2008/layout/BendingPictureCaption" loCatId="picture" qsTypeId="urn:microsoft.com/office/officeart/2005/8/quickstyle/simple5" qsCatId="simple" csTypeId="urn:microsoft.com/office/officeart/2005/8/colors/accent2_3" csCatId="accent2" phldr="1"/>
      <dgm:spPr/>
      <dgm:t>
        <a:bodyPr/>
        <a:lstStyle/>
        <a:p>
          <a:endParaRPr lang="zh-TW" altLang="en-US"/>
        </a:p>
      </dgm:t>
    </dgm:pt>
    <dgm:pt modelId="{5FBFDB06-98C9-40CA-92A5-FE4783752102}">
      <dgm:prSet phldrT="[文字]"/>
      <dgm:spPr>
        <a:solidFill>
          <a:srgbClr val="00B0F0"/>
        </a:solidFill>
      </dgm:spPr>
      <dgm:t>
        <a:bodyPr/>
        <a:lstStyle/>
        <a:p>
          <a:r>
            <a:rPr lang="zh-TW" altLang="en-US" b="1" dirty="0">
              <a:latin typeface="標楷體" panose="03000509000000000000" pitchFamily="65" charset="-120"/>
              <a:ea typeface="標楷體" panose="03000509000000000000" pitchFamily="65" charset="-120"/>
            </a:rPr>
            <a:t>股票</a:t>
          </a:r>
          <a:endParaRPr lang="en-US" altLang="zh-TW" b="1" dirty="0">
            <a:latin typeface="標楷體" panose="03000509000000000000" pitchFamily="65" charset="-120"/>
            <a:ea typeface="標楷體" panose="03000509000000000000" pitchFamily="65" charset="-120"/>
          </a:endParaRPr>
        </a:p>
        <a:p>
          <a:r>
            <a:rPr lang="zh-TW"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普通股</a:t>
          </a:r>
          <a:r>
            <a:rPr lang="en-US" altLang="zh-TW" b="1" dirty="0">
              <a:latin typeface="標楷體" panose="03000509000000000000" pitchFamily="65" charset="-120"/>
              <a:ea typeface="標楷體" panose="03000509000000000000" pitchFamily="65" charset="-120"/>
            </a:rPr>
            <a:t>&amp;</a:t>
          </a:r>
          <a:r>
            <a:rPr lang="zh-TW" altLang="en-US" b="1" dirty="0">
              <a:latin typeface="標楷體" panose="03000509000000000000" pitchFamily="65" charset="-120"/>
              <a:ea typeface="標楷體" panose="03000509000000000000" pitchFamily="65" charset="-120"/>
            </a:rPr>
            <a:t>特別股</a:t>
          </a:r>
          <a:r>
            <a:rPr lang="en-US" altLang="zh-TW" b="1"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dgm:t>
    </dgm:pt>
    <dgm:pt modelId="{0EB30446-5B97-4F08-A815-9751F8119573}" type="parTrans" cxnId="{34627A62-9E97-4DFC-9450-4365BBB59184}">
      <dgm:prSet/>
      <dgm:spPr/>
      <dgm:t>
        <a:bodyPr/>
        <a:lstStyle/>
        <a:p>
          <a:endParaRPr lang="zh-TW" altLang="en-US"/>
        </a:p>
      </dgm:t>
    </dgm:pt>
    <dgm:pt modelId="{B117D58E-3B7E-498F-A104-568A5669FB2E}" type="sibTrans" cxnId="{34627A62-9E97-4DFC-9450-4365BBB59184}">
      <dgm:prSet/>
      <dgm:spPr/>
      <dgm:t>
        <a:bodyPr/>
        <a:lstStyle/>
        <a:p>
          <a:endParaRPr lang="zh-TW" altLang="en-US"/>
        </a:p>
      </dgm:t>
    </dgm:pt>
    <dgm:pt modelId="{1F9F9D56-71D5-44E1-9461-053C2D66307F}">
      <dgm:prSet phldrT="[文字]"/>
      <dgm:spPr>
        <a:solidFill>
          <a:srgbClr val="00B0F0"/>
        </a:solidFill>
      </dgm:spPr>
      <dgm:t>
        <a:bodyPr/>
        <a:lstStyle/>
        <a:p>
          <a:r>
            <a:rPr lang="zh-TW" altLang="en-US" b="1" dirty="0">
              <a:latin typeface="標楷體" panose="03000509000000000000" pitchFamily="65" charset="-120"/>
              <a:ea typeface="標楷體" panose="03000509000000000000" pitchFamily="65" charset="-120"/>
            </a:rPr>
            <a:t>具有股權性質之</a:t>
          </a:r>
          <a:endParaRPr lang="en-US" altLang="zh-TW" b="1" dirty="0">
            <a:latin typeface="標楷體" panose="03000509000000000000" pitchFamily="65" charset="-120"/>
            <a:ea typeface="標楷體" panose="03000509000000000000" pitchFamily="65" charset="-120"/>
          </a:endParaRPr>
        </a:p>
        <a:p>
          <a:r>
            <a:rPr lang="zh-TW" altLang="en-US" b="1" dirty="0">
              <a:latin typeface="標楷體" panose="03000509000000000000" pitchFamily="65" charset="-120"/>
              <a:ea typeface="標楷體" panose="03000509000000000000" pitchFamily="65" charset="-120"/>
            </a:rPr>
            <a:t>其他有價證券</a:t>
          </a:r>
          <a:endParaRPr lang="zh-TW" altLang="en-US" dirty="0">
            <a:latin typeface="標楷體" panose="03000509000000000000" pitchFamily="65" charset="-120"/>
            <a:ea typeface="標楷體" panose="03000509000000000000" pitchFamily="65" charset="-120"/>
          </a:endParaRPr>
        </a:p>
      </dgm:t>
    </dgm:pt>
    <dgm:pt modelId="{B6EAF47E-4DEB-440C-B294-93DE5DC7C8BC}" type="parTrans" cxnId="{BB398E29-34CA-451A-B1F1-75F2BFDCED54}">
      <dgm:prSet/>
      <dgm:spPr/>
      <dgm:t>
        <a:bodyPr/>
        <a:lstStyle/>
        <a:p>
          <a:endParaRPr lang="zh-TW" altLang="en-US"/>
        </a:p>
      </dgm:t>
    </dgm:pt>
    <dgm:pt modelId="{5BBBA46C-C3B1-414E-A788-CCA5D4BA8C74}" type="sibTrans" cxnId="{BB398E29-34CA-451A-B1F1-75F2BFDCED54}">
      <dgm:prSet/>
      <dgm:spPr/>
      <dgm:t>
        <a:bodyPr/>
        <a:lstStyle/>
        <a:p>
          <a:endParaRPr lang="zh-TW" altLang="en-US"/>
        </a:p>
      </dgm:t>
    </dgm:pt>
    <dgm:pt modelId="{14E1D994-7448-43B2-A50A-BAECF52E87B5}" type="pres">
      <dgm:prSet presAssocID="{DA432A64-1961-4442-9060-22C9D62F14AB}" presName="diagram" presStyleCnt="0">
        <dgm:presLayoutVars>
          <dgm:dir/>
        </dgm:presLayoutVars>
      </dgm:prSet>
      <dgm:spPr/>
    </dgm:pt>
    <dgm:pt modelId="{E821020B-DEA3-4DBC-B894-BC6B1FB52154}" type="pres">
      <dgm:prSet presAssocID="{5FBFDB06-98C9-40CA-92A5-FE4783752102}" presName="composite" presStyleCnt="0"/>
      <dgm:spPr/>
    </dgm:pt>
    <dgm:pt modelId="{C2095300-5736-4FEF-8F7E-0DA81902688F}" type="pres">
      <dgm:prSet presAssocID="{5FBFDB06-98C9-40CA-92A5-FE4783752102}" presName="Image" presStyleLbl="bgShp" presStyleIdx="0" presStyleCnt="2" custScaleX="75056" custScaleY="133234" custLinFactNeighborX="10450" custLinFactNeighborY="7904"/>
      <dgm:spPr>
        <a:solidFill>
          <a:srgbClr val="CBEFEC"/>
        </a:solidFill>
      </dgm:spPr>
    </dgm:pt>
    <dgm:pt modelId="{C4498EB6-9E57-4FE8-BB39-CA3C594E9E26}" type="pres">
      <dgm:prSet presAssocID="{5FBFDB06-98C9-40CA-92A5-FE4783752102}" presName="Parent" presStyleLbl="node0" presStyleIdx="0" presStyleCnt="2" custScaleX="91122" custScaleY="137856" custLinFactY="-193428" custLinFactNeighborX="-12164" custLinFactNeighborY="-200000">
        <dgm:presLayoutVars>
          <dgm:bulletEnabled val="1"/>
        </dgm:presLayoutVars>
      </dgm:prSet>
      <dgm:spPr/>
    </dgm:pt>
    <dgm:pt modelId="{DB36A241-4F15-499F-8B99-C59C6ACAF5AD}" type="pres">
      <dgm:prSet presAssocID="{B117D58E-3B7E-498F-A104-568A5669FB2E}" presName="sibTrans" presStyleCnt="0"/>
      <dgm:spPr/>
    </dgm:pt>
    <dgm:pt modelId="{6795FE3F-0DAF-4D78-A586-6782FDEEC30E}" type="pres">
      <dgm:prSet presAssocID="{1F9F9D56-71D5-44E1-9461-053C2D66307F}" presName="composite" presStyleCnt="0"/>
      <dgm:spPr/>
    </dgm:pt>
    <dgm:pt modelId="{C8146CCA-4EDE-44C1-BF4F-A0FBE740193B}" type="pres">
      <dgm:prSet presAssocID="{1F9F9D56-71D5-44E1-9461-053C2D66307F}" presName="Image" presStyleLbl="bgShp" presStyleIdx="1" presStyleCnt="2" custScaleX="94450" custScaleY="143458" custLinFactNeighborX="6058" custLinFactNeighborY="8884"/>
      <dgm:spPr>
        <a:solidFill>
          <a:srgbClr val="CBEFEC"/>
        </a:solidFill>
      </dgm:spPr>
    </dgm:pt>
    <dgm:pt modelId="{5C6AAB8A-E391-40A1-81C5-75B698B42D1A}" type="pres">
      <dgm:prSet presAssocID="{1F9F9D56-71D5-44E1-9461-053C2D66307F}" presName="Parent" presStyleLbl="node0" presStyleIdx="1" presStyleCnt="2" custScaleX="94772" custScaleY="135748" custLinFactY="-191627" custLinFactNeighborX="-29163" custLinFactNeighborY="-200000">
        <dgm:presLayoutVars>
          <dgm:bulletEnabled val="1"/>
        </dgm:presLayoutVars>
      </dgm:prSet>
      <dgm:spPr/>
    </dgm:pt>
  </dgm:ptLst>
  <dgm:cxnLst>
    <dgm:cxn modelId="{CA1AE508-AFE0-4653-9F37-73112FB9E057}" type="presOf" srcId="{5FBFDB06-98C9-40CA-92A5-FE4783752102}" destId="{C4498EB6-9E57-4FE8-BB39-CA3C594E9E26}" srcOrd="0" destOrd="0" presId="urn:microsoft.com/office/officeart/2008/layout/BendingPictureCaption"/>
    <dgm:cxn modelId="{BB398E29-34CA-451A-B1F1-75F2BFDCED54}" srcId="{DA432A64-1961-4442-9060-22C9D62F14AB}" destId="{1F9F9D56-71D5-44E1-9461-053C2D66307F}" srcOrd="1" destOrd="0" parTransId="{B6EAF47E-4DEB-440C-B294-93DE5DC7C8BC}" sibTransId="{5BBBA46C-C3B1-414E-A788-CCA5D4BA8C74}"/>
    <dgm:cxn modelId="{34627A62-9E97-4DFC-9450-4365BBB59184}" srcId="{DA432A64-1961-4442-9060-22C9D62F14AB}" destId="{5FBFDB06-98C9-40CA-92A5-FE4783752102}" srcOrd="0" destOrd="0" parTransId="{0EB30446-5B97-4F08-A815-9751F8119573}" sibTransId="{B117D58E-3B7E-498F-A104-568A5669FB2E}"/>
    <dgm:cxn modelId="{C2B2E3B6-4DC3-4E49-AD68-E28A24AC5538}" type="presOf" srcId="{DA432A64-1961-4442-9060-22C9D62F14AB}" destId="{14E1D994-7448-43B2-A50A-BAECF52E87B5}" srcOrd="0" destOrd="0" presId="urn:microsoft.com/office/officeart/2008/layout/BendingPictureCaption"/>
    <dgm:cxn modelId="{EC4269FA-9624-48A9-8F50-0D7168DF14C9}" type="presOf" srcId="{1F9F9D56-71D5-44E1-9461-053C2D66307F}" destId="{5C6AAB8A-E391-40A1-81C5-75B698B42D1A}" srcOrd="0" destOrd="0" presId="urn:microsoft.com/office/officeart/2008/layout/BendingPictureCaption"/>
    <dgm:cxn modelId="{4516DD95-8F3A-4F24-8805-280EE8741D14}" type="presParOf" srcId="{14E1D994-7448-43B2-A50A-BAECF52E87B5}" destId="{E821020B-DEA3-4DBC-B894-BC6B1FB52154}" srcOrd="0" destOrd="0" presId="urn:microsoft.com/office/officeart/2008/layout/BendingPictureCaption"/>
    <dgm:cxn modelId="{77368474-758B-4677-8B88-AC37B31F972B}" type="presParOf" srcId="{E821020B-DEA3-4DBC-B894-BC6B1FB52154}" destId="{C2095300-5736-4FEF-8F7E-0DA81902688F}" srcOrd="0" destOrd="0" presId="urn:microsoft.com/office/officeart/2008/layout/BendingPictureCaption"/>
    <dgm:cxn modelId="{A472A6F9-0322-4353-8EC3-DDDB9BEC4359}" type="presParOf" srcId="{E821020B-DEA3-4DBC-B894-BC6B1FB52154}" destId="{C4498EB6-9E57-4FE8-BB39-CA3C594E9E26}" srcOrd="1" destOrd="0" presId="urn:microsoft.com/office/officeart/2008/layout/BendingPictureCaption"/>
    <dgm:cxn modelId="{11B5DA73-0614-446C-B20D-1D161133864F}" type="presParOf" srcId="{14E1D994-7448-43B2-A50A-BAECF52E87B5}" destId="{DB36A241-4F15-499F-8B99-C59C6ACAF5AD}" srcOrd="1" destOrd="0" presId="urn:microsoft.com/office/officeart/2008/layout/BendingPictureCaption"/>
    <dgm:cxn modelId="{8A81A84A-7319-4AD5-803F-990F4CB58A0D}" type="presParOf" srcId="{14E1D994-7448-43B2-A50A-BAECF52E87B5}" destId="{6795FE3F-0DAF-4D78-A586-6782FDEEC30E}" srcOrd="2" destOrd="0" presId="urn:microsoft.com/office/officeart/2008/layout/BendingPictureCaption"/>
    <dgm:cxn modelId="{C6503488-E85B-4F48-A2CD-D0BE08E28864}" type="presParOf" srcId="{6795FE3F-0DAF-4D78-A586-6782FDEEC30E}" destId="{C8146CCA-4EDE-44C1-BF4F-A0FBE740193B}" srcOrd="0" destOrd="0" presId="urn:microsoft.com/office/officeart/2008/layout/BendingPictureCaption"/>
    <dgm:cxn modelId="{5E816C54-E775-4051-BB08-B8C8FC928527}" type="presParOf" srcId="{6795FE3F-0DAF-4D78-A586-6782FDEEC30E}" destId="{5C6AAB8A-E391-40A1-81C5-75B698B42D1A}"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008F5F3-4591-477D-820B-13215273DF44}"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zh-TW" altLang="en-US"/>
        </a:p>
      </dgm:t>
    </dgm:pt>
    <dgm:pt modelId="{BED5DDDC-84F7-4876-B541-F3B2C900E4C7}">
      <dgm:prSet phldrT="[文字]" custT="1"/>
      <dgm:spPr>
        <a:solidFill>
          <a:srgbClr val="00B0F0"/>
        </a:solidFill>
      </dgm:spPr>
      <dgm:t>
        <a:bodyPr/>
        <a:lstStyle/>
        <a:p>
          <a:pPr marL="0" indent="0">
            <a:spcBef>
              <a:spcPts val="0"/>
            </a:spcBef>
            <a:spcAft>
              <a:spcPts val="342"/>
            </a:spcAft>
          </a:pPr>
          <a:endParaRPr lang="zh-TW" altLang="en-US" sz="1900" dirty="0">
            <a:solidFill>
              <a:schemeClr val="bg1"/>
            </a:solidFill>
          </a:endParaRPr>
        </a:p>
      </dgm:t>
    </dgm:pt>
    <dgm:pt modelId="{270459A6-FB7F-4E4D-AB9B-C889195FCB22}" type="parTrans" cxnId="{6C3F2DB2-6BEA-47EB-9C66-ED588778149D}">
      <dgm:prSet/>
      <dgm:spPr/>
      <dgm:t>
        <a:bodyPr/>
        <a:lstStyle/>
        <a:p>
          <a:endParaRPr lang="zh-TW" altLang="en-US"/>
        </a:p>
      </dgm:t>
    </dgm:pt>
    <dgm:pt modelId="{2690D144-687D-4771-83E7-20C4F908A9D0}" type="sibTrans" cxnId="{6C3F2DB2-6BEA-47EB-9C66-ED588778149D}">
      <dgm:prSet/>
      <dgm:spPr/>
      <dgm:t>
        <a:bodyPr/>
        <a:lstStyle/>
        <a:p>
          <a:endParaRPr lang="zh-TW" altLang="en-US"/>
        </a:p>
      </dgm:t>
    </dgm:pt>
    <dgm:pt modelId="{83E8FBC8-CCCE-4FFF-BE32-A201DB7F3A47}">
      <dgm:prSet phldrT="[文字]" custT="1"/>
      <dgm:spPr>
        <a:solidFill>
          <a:srgbClr val="00B050"/>
        </a:solidFill>
      </dgm:spPr>
      <dgm:t>
        <a:bodyPr tIns="108000" anchor="ctr"/>
        <a:lstStyle/>
        <a:p>
          <a:pPr defTabSz="1422400"/>
          <a:endParaRPr lang="zh-TW" altLang="en-US" sz="3200" dirty="0"/>
        </a:p>
      </dgm:t>
    </dgm:pt>
    <dgm:pt modelId="{12D74F23-5C82-4C90-A6FA-E4C2B8037FE2}" type="sibTrans" cxnId="{6928C093-75D9-4A88-9A30-39C8FB403B16}">
      <dgm:prSet/>
      <dgm:spPr/>
      <dgm:t>
        <a:bodyPr/>
        <a:lstStyle/>
        <a:p>
          <a:endParaRPr lang="zh-TW" altLang="en-US"/>
        </a:p>
      </dgm:t>
    </dgm:pt>
    <dgm:pt modelId="{6133A75B-CABA-4C01-A6F3-40AE20B06D4A}" type="parTrans" cxnId="{6928C093-75D9-4A88-9A30-39C8FB403B16}">
      <dgm:prSet/>
      <dgm:spPr/>
      <dgm:t>
        <a:bodyPr/>
        <a:lstStyle/>
        <a:p>
          <a:endParaRPr lang="zh-TW" altLang="en-US"/>
        </a:p>
      </dgm:t>
    </dgm:pt>
    <dgm:pt modelId="{0EEF01E8-570E-4000-BA4F-AA3E7602F8B1}" type="pres">
      <dgm:prSet presAssocID="{6008F5F3-4591-477D-820B-13215273DF44}" presName="Name0" presStyleCnt="0">
        <dgm:presLayoutVars>
          <dgm:chMax val="7"/>
          <dgm:chPref val="7"/>
          <dgm:dir/>
        </dgm:presLayoutVars>
      </dgm:prSet>
      <dgm:spPr/>
    </dgm:pt>
    <dgm:pt modelId="{FCC8EB46-BB44-4378-92D1-99C8FD73A1F9}" type="pres">
      <dgm:prSet presAssocID="{6008F5F3-4591-477D-820B-13215273DF44}" presName="Name1" presStyleCnt="0"/>
      <dgm:spPr/>
    </dgm:pt>
    <dgm:pt modelId="{2F4C9479-7A12-4AB6-BACD-049D7A23F0C5}" type="pres">
      <dgm:prSet presAssocID="{6008F5F3-4591-477D-820B-13215273DF44}" presName="cycle" presStyleCnt="0"/>
      <dgm:spPr/>
    </dgm:pt>
    <dgm:pt modelId="{4CC0C3F4-9F4D-4DB2-A4F1-B1B162433BE7}" type="pres">
      <dgm:prSet presAssocID="{6008F5F3-4591-477D-820B-13215273DF44}" presName="srcNode" presStyleLbl="node1" presStyleIdx="0" presStyleCnt="2"/>
      <dgm:spPr/>
    </dgm:pt>
    <dgm:pt modelId="{B0BD96FF-9150-4EC8-9470-B155A858D46A}" type="pres">
      <dgm:prSet presAssocID="{6008F5F3-4591-477D-820B-13215273DF44}" presName="conn" presStyleLbl="parChTrans1D2" presStyleIdx="0" presStyleCnt="1"/>
      <dgm:spPr/>
    </dgm:pt>
    <dgm:pt modelId="{8718E08A-2E7E-429A-8403-AA264FB83198}" type="pres">
      <dgm:prSet presAssocID="{6008F5F3-4591-477D-820B-13215273DF44}" presName="extraNode" presStyleLbl="node1" presStyleIdx="0" presStyleCnt="2"/>
      <dgm:spPr/>
    </dgm:pt>
    <dgm:pt modelId="{98115746-F7A9-48FD-A1B8-8E501B822C69}" type="pres">
      <dgm:prSet presAssocID="{6008F5F3-4591-477D-820B-13215273DF44}" presName="dstNode" presStyleLbl="node1" presStyleIdx="0" presStyleCnt="2"/>
      <dgm:spPr/>
    </dgm:pt>
    <dgm:pt modelId="{DE3702D6-E253-41DA-81B6-1C0D5605EC4B}" type="pres">
      <dgm:prSet presAssocID="{BED5DDDC-84F7-4876-B541-F3B2C900E4C7}" presName="text_1" presStyleLbl="node1" presStyleIdx="0" presStyleCnt="2" custScaleX="91358" custScaleY="188164" custLinFactNeighborX="600" custLinFactNeighborY="4534">
        <dgm:presLayoutVars>
          <dgm:bulletEnabled val="1"/>
        </dgm:presLayoutVars>
      </dgm:prSet>
      <dgm:spPr/>
    </dgm:pt>
    <dgm:pt modelId="{E7202DEA-082E-4A55-B95B-1713139EFA54}" type="pres">
      <dgm:prSet presAssocID="{BED5DDDC-84F7-4876-B541-F3B2C900E4C7}" presName="accent_1" presStyleCnt="0"/>
      <dgm:spPr/>
    </dgm:pt>
    <dgm:pt modelId="{3C4116FC-00C7-4445-8C1E-198C454745A7}" type="pres">
      <dgm:prSet presAssocID="{BED5DDDC-84F7-4876-B541-F3B2C900E4C7}" presName="accentRepeatNode" presStyleLbl="solidFgAcc1" presStyleIdx="0" presStyleCnt="2" custLinFactNeighborX="1777" custLinFactNeighborY="319"/>
      <dgm:spPr>
        <a:solidFill>
          <a:schemeClr val="accent5">
            <a:lumMod val="40000"/>
            <a:lumOff val="60000"/>
          </a:schemeClr>
        </a:solidFill>
      </dgm:spPr>
    </dgm:pt>
    <dgm:pt modelId="{68BF9C47-4EA6-4286-9ED8-B989AB46D068}" type="pres">
      <dgm:prSet presAssocID="{83E8FBC8-CCCE-4FFF-BE32-A201DB7F3A47}" presName="text_2" presStyleLbl="node1" presStyleIdx="1" presStyleCnt="2" custScaleX="91348" custScaleY="145685" custLinFactNeighborX="1048" custLinFactNeighborY="31827">
        <dgm:presLayoutVars>
          <dgm:bulletEnabled val="1"/>
        </dgm:presLayoutVars>
      </dgm:prSet>
      <dgm:spPr/>
    </dgm:pt>
    <dgm:pt modelId="{E2CECA2E-2E22-46A4-B587-7E3805F7FD21}" type="pres">
      <dgm:prSet presAssocID="{83E8FBC8-CCCE-4FFF-BE32-A201DB7F3A47}" presName="accent_2" presStyleCnt="0"/>
      <dgm:spPr/>
    </dgm:pt>
    <dgm:pt modelId="{EFB1E1E8-F541-4313-BEF1-749455724042}" type="pres">
      <dgm:prSet presAssocID="{83E8FBC8-CCCE-4FFF-BE32-A201DB7F3A47}" presName="accentRepeatNode" presStyleLbl="solidFgAcc1" presStyleIdx="1" presStyleCnt="2" custLinFactNeighborX="3649" custLinFactNeighborY="20962"/>
      <dgm:spPr>
        <a:solidFill>
          <a:schemeClr val="accent6">
            <a:lumMod val="40000"/>
            <a:lumOff val="60000"/>
          </a:schemeClr>
        </a:solidFill>
      </dgm:spPr>
    </dgm:pt>
  </dgm:ptLst>
  <dgm:cxnLst>
    <dgm:cxn modelId="{5BAD6923-98C6-447A-AB1A-4F6B3FFA7BF5}" type="presOf" srcId="{2690D144-687D-4771-83E7-20C4F908A9D0}" destId="{B0BD96FF-9150-4EC8-9470-B155A858D46A}" srcOrd="0" destOrd="0" presId="urn:microsoft.com/office/officeart/2008/layout/VerticalCurvedList"/>
    <dgm:cxn modelId="{1B151C3E-004A-41AF-9BA2-A56C12E8BA0C}" type="presOf" srcId="{6008F5F3-4591-477D-820B-13215273DF44}" destId="{0EEF01E8-570E-4000-BA4F-AA3E7602F8B1}" srcOrd="0" destOrd="0" presId="urn:microsoft.com/office/officeart/2008/layout/VerticalCurvedList"/>
    <dgm:cxn modelId="{6928C093-75D9-4A88-9A30-39C8FB403B16}" srcId="{6008F5F3-4591-477D-820B-13215273DF44}" destId="{83E8FBC8-CCCE-4FFF-BE32-A201DB7F3A47}" srcOrd="1" destOrd="0" parTransId="{6133A75B-CABA-4C01-A6F3-40AE20B06D4A}" sibTransId="{12D74F23-5C82-4C90-A6FA-E4C2B8037FE2}"/>
    <dgm:cxn modelId="{0BB5BAA7-4B3D-4D98-8763-7955FEB4B159}" type="presOf" srcId="{83E8FBC8-CCCE-4FFF-BE32-A201DB7F3A47}" destId="{68BF9C47-4EA6-4286-9ED8-B989AB46D068}" srcOrd="0" destOrd="0" presId="urn:microsoft.com/office/officeart/2008/layout/VerticalCurvedList"/>
    <dgm:cxn modelId="{793384AA-01A9-4CEF-A69C-62641B05C67A}" type="presOf" srcId="{BED5DDDC-84F7-4876-B541-F3B2C900E4C7}" destId="{DE3702D6-E253-41DA-81B6-1C0D5605EC4B}" srcOrd="0" destOrd="0" presId="urn:microsoft.com/office/officeart/2008/layout/VerticalCurvedList"/>
    <dgm:cxn modelId="{6C3F2DB2-6BEA-47EB-9C66-ED588778149D}" srcId="{6008F5F3-4591-477D-820B-13215273DF44}" destId="{BED5DDDC-84F7-4876-B541-F3B2C900E4C7}" srcOrd="0" destOrd="0" parTransId="{270459A6-FB7F-4E4D-AB9B-C889195FCB22}" sibTransId="{2690D144-687D-4771-83E7-20C4F908A9D0}"/>
    <dgm:cxn modelId="{3BBB113E-19B5-424F-98C2-054D64CD5ACF}" type="presParOf" srcId="{0EEF01E8-570E-4000-BA4F-AA3E7602F8B1}" destId="{FCC8EB46-BB44-4378-92D1-99C8FD73A1F9}" srcOrd="0" destOrd="0" presId="urn:microsoft.com/office/officeart/2008/layout/VerticalCurvedList"/>
    <dgm:cxn modelId="{E99BE818-AF27-4EAB-9142-0FA36D52CF27}" type="presParOf" srcId="{FCC8EB46-BB44-4378-92D1-99C8FD73A1F9}" destId="{2F4C9479-7A12-4AB6-BACD-049D7A23F0C5}" srcOrd="0" destOrd="0" presId="urn:microsoft.com/office/officeart/2008/layout/VerticalCurvedList"/>
    <dgm:cxn modelId="{41A0B5C8-1C44-40F1-A36D-4754F9F1EEAD}" type="presParOf" srcId="{2F4C9479-7A12-4AB6-BACD-049D7A23F0C5}" destId="{4CC0C3F4-9F4D-4DB2-A4F1-B1B162433BE7}" srcOrd="0" destOrd="0" presId="urn:microsoft.com/office/officeart/2008/layout/VerticalCurvedList"/>
    <dgm:cxn modelId="{CC2E9DC4-BC90-40D2-8F66-56C8A126B579}" type="presParOf" srcId="{2F4C9479-7A12-4AB6-BACD-049D7A23F0C5}" destId="{B0BD96FF-9150-4EC8-9470-B155A858D46A}" srcOrd="1" destOrd="0" presId="urn:microsoft.com/office/officeart/2008/layout/VerticalCurvedList"/>
    <dgm:cxn modelId="{7968FF5A-3ECA-4F35-896D-918FAA3C2E28}" type="presParOf" srcId="{2F4C9479-7A12-4AB6-BACD-049D7A23F0C5}" destId="{8718E08A-2E7E-429A-8403-AA264FB83198}" srcOrd="2" destOrd="0" presId="urn:microsoft.com/office/officeart/2008/layout/VerticalCurvedList"/>
    <dgm:cxn modelId="{6A33203E-CC0E-4B75-941E-A4E6EE6A1B0A}" type="presParOf" srcId="{2F4C9479-7A12-4AB6-BACD-049D7A23F0C5}" destId="{98115746-F7A9-48FD-A1B8-8E501B822C69}" srcOrd="3" destOrd="0" presId="urn:microsoft.com/office/officeart/2008/layout/VerticalCurvedList"/>
    <dgm:cxn modelId="{6281C4E7-C452-4197-BC3E-8495DE7FB7DF}" type="presParOf" srcId="{FCC8EB46-BB44-4378-92D1-99C8FD73A1F9}" destId="{DE3702D6-E253-41DA-81B6-1C0D5605EC4B}" srcOrd="1" destOrd="0" presId="urn:microsoft.com/office/officeart/2008/layout/VerticalCurvedList"/>
    <dgm:cxn modelId="{0AB87FD8-27C7-47B5-A970-99FDD90C8D6A}" type="presParOf" srcId="{FCC8EB46-BB44-4378-92D1-99C8FD73A1F9}" destId="{E7202DEA-082E-4A55-B95B-1713139EFA54}" srcOrd="2" destOrd="0" presId="urn:microsoft.com/office/officeart/2008/layout/VerticalCurvedList"/>
    <dgm:cxn modelId="{40404DC8-0D4E-4686-8BEB-BD00995FBF34}" type="presParOf" srcId="{E7202DEA-082E-4A55-B95B-1713139EFA54}" destId="{3C4116FC-00C7-4445-8C1E-198C454745A7}" srcOrd="0" destOrd="0" presId="urn:microsoft.com/office/officeart/2008/layout/VerticalCurvedList"/>
    <dgm:cxn modelId="{F50F64F1-1517-4E1C-8521-72FB741E036D}" type="presParOf" srcId="{FCC8EB46-BB44-4378-92D1-99C8FD73A1F9}" destId="{68BF9C47-4EA6-4286-9ED8-B989AB46D068}" srcOrd="3" destOrd="0" presId="urn:microsoft.com/office/officeart/2008/layout/VerticalCurvedList"/>
    <dgm:cxn modelId="{D9E25AD7-CEA4-43FD-A1CB-D40A6CEC64A8}" type="presParOf" srcId="{FCC8EB46-BB44-4378-92D1-99C8FD73A1F9}" destId="{E2CECA2E-2E22-46A4-B587-7E3805F7FD21}" srcOrd="4" destOrd="0" presId="urn:microsoft.com/office/officeart/2008/layout/VerticalCurvedList"/>
    <dgm:cxn modelId="{985AA0D1-8BDE-413B-8EB7-C7B51F5BC1C1}" type="presParOf" srcId="{E2CECA2E-2E22-46A4-B587-7E3805F7FD21}" destId="{EFB1E1E8-F541-4313-BEF1-74945572404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B394C9-CD9B-4F88-9BF9-EB4DC26B5C44}" type="doc">
      <dgm:prSet loTypeId="urn:microsoft.com/office/officeart/2005/8/layout/vList5" loCatId="list" qsTypeId="urn:microsoft.com/office/officeart/2005/8/quickstyle/3d2#1" qsCatId="3D" csTypeId="urn:microsoft.com/office/officeart/2005/8/colors/colorful5" csCatId="colorful" phldr="1"/>
      <dgm:spPr>
        <a:scene3d>
          <a:camera prst="orthographicFront">
            <a:rot lat="0" lon="0" rev="0"/>
          </a:camera>
          <a:lightRig rig="soft" dir="t">
            <a:rot lat="0" lon="0" rev="0"/>
          </a:lightRig>
        </a:scene3d>
      </dgm:spPr>
      <dgm:t>
        <a:bodyPr/>
        <a:lstStyle/>
        <a:p>
          <a:endParaRPr lang="zh-TW" altLang="en-US"/>
        </a:p>
      </dgm:t>
    </dgm:pt>
    <dgm:pt modelId="{DC7D613B-3617-4296-A206-5C7734EEFD91}">
      <dgm:prSet phldrT="[文字]" custT="1">
        <dgm:style>
          <a:lnRef idx="3">
            <a:schemeClr val="lt1"/>
          </a:lnRef>
          <a:fillRef idx="1">
            <a:schemeClr val="accent1"/>
          </a:fillRef>
          <a:effectRef idx="1">
            <a:schemeClr val="accent1"/>
          </a:effectRef>
          <a:fontRef idx="minor">
            <a:schemeClr val="lt1"/>
          </a:fontRef>
        </dgm:style>
      </dgm:prSet>
      <dgm:spPr>
        <a:ln/>
      </dgm:spPr>
      <dgm:t>
        <a:bodyPr/>
        <a:lstStyle/>
        <a:p>
          <a:pPr>
            <a:spcAft>
              <a:spcPts val="600"/>
            </a:spcAft>
          </a:pPr>
          <a:r>
            <a:rPr lang="zh-TW" altLang="en-US" sz="3200" b="1" dirty="0">
              <a:solidFill>
                <a:schemeClr val="bg1"/>
              </a:solidFill>
              <a:latin typeface="標楷體" panose="03000509000000000000" pitchFamily="65" charset="-120"/>
              <a:ea typeface="標楷體" panose="03000509000000000000" pitchFamily="65" charset="-120"/>
            </a:rPr>
            <a:t>「買進」</a:t>
          </a:r>
          <a:endParaRPr lang="en-US" altLang="zh-TW" sz="3200" b="1" dirty="0">
            <a:solidFill>
              <a:schemeClr val="bg1"/>
            </a:solidFill>
            <a:latin typeface="標楷體" panose="03000509000000000000" pitchFamily="65" charset="-120"/>
            <a:ea typeface="標楷體" panose="03000509000000000000" pitchFamily="65" charset="-120"/>
          </a:endParaRPr>
        </a:p>
      </dgm:t>
    </dgm:pt>
    <dgm:pt modelId="{22F7BA7C-49D1-449F-8252-F50F819AD117}" type="parTrans" cxnId="{9EFFE9CD-5F44-4148-8662-2F99294D9723}">
      <dgm:prSet/>
      <dgm:spPr/>
      <dgm:t>
        <a:bodyPr/>
        <a:lstStyle/>
        <a:p>
          <a:endParaRPr lang="zh-TW" altLang="en-US" b="1"/>
        </a:p>
      </dgm:t>
    </dgm:pt>
    <dgm:pt modelId="{57A26BF5-921D-441A-8143-EC51AA17D9AF}" type="sibTrans" cxnId="{9EFFE9CD-5F44-4148-8662-2F99294D9723}">
      <dgm:prSet/>
      <dgm:spPr/>
      <dgm:t>
        <a:bodyPr/>
        <a:lstStyle/>
        <a:p>
          <a:endParaRPr lang="zh-TW" altLang="en-US" b="1"/>
        </a:p>
      </dgm:t>
    </dgm:pt>
    <dgm:pt modelId="{695950FE-01EE-49EC-A5E0-90BE3D50CDEF}">
      <dgm:prSet phldrT="[文字]" custT="1"/>
      <dgm:spPr>
        <a:solidFill>
          <a:schemeClr val="accent1">
            <a:lumMod val="40000"/>
            <a:lumOff val="60000"/>
            <a:alpha val="89804"/>
          </a:schemeClr>
        </a:solidFill>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TW" sz="2800" b="0" dirty="0">
              <a:latin typeface="標楷體" panose="03000509000000000000" pitchFamily="65" charset="-120"/>
              <a:ea typeface="標楷體" panose="03000509000000000000" pitchFamily="65" charset="-120"/>
            </a:rPr>
            <a:t>與交易日前、後</a:t>
          </a:r>
          <a:r>
            <a:rPr lang="en-US" altLang="zh-TW" sz="2800" b="0" dirty="0">
              <a:latin typeface="標楷體" panose="03000509000000000000" pitchFamily="65" charset="-120"/>
              <a:ea typeface="標楷體" panose="03000509000000000000" pitchFamily="65" charset="-120"/>
            </a:rPr>
            <a:t>6</a:t>
          </a:r>
          <a:r>
            <a:rPr lang="zh-TW" altLang="en-US" sz="2800" b="0" dirty="0">
              <a:latin typeface="標楷體" panose="03000509000000000000" pitchFamily="65" charset="-120"/>
              <a:ea typeface="標楷體" panose="03000509000000000000" pitchFamily="65" charset="-120"/>
            </a:rPr>
            <a:t>個月</a:t>
          </a:r>
          <a:r>
            <a:rPr lang="zh-TW" sz="2800" b="0" dirty="0">
              <a:latin typeface="標楷體" panose="03000509000000000000" pitchFamily="65" charset="-120"/>
              <a:ea typeface="標楷體" panose="03000509000000000000" pitchFamily="65" charset="-120"/>
            </a:rPr>
            <a:t>內之賣出交易進行歸入利益之配對計算</a:t>
          </a:r>
          <a:endParaRPr lang="zh-TW" altLang="en-US" sz="2800" b="0" dirty="0">
            <a:latin typeface="標楷體" panose="03000509000000000000" pitchFamily="65" charset="-120"/>
            <a:ea typeface="標楷體" panose="03000509000000000000" pitchFamily="65" charset="-120"/>
          </a:endParaRPr>
        </a:p>
      </dgm:t>
    </dgm:pt>
    <dgm:pt modelId="{286AA94C-9C39-4E43-B5F3-CC58552EC2A4}" type="parTrans" cxnId="{FAA49129-B383-4FAA-B6F7-C66190871C82}">
      <dgm:prSet/>
      <dgm:spPr/>
      <dgm:t>
        <a:bodyPr/>
        <a:lstStyle/>
        <a:p>
          <a:endParaRPr lang="zh-TW" altLang="en-US" b="1"/>
        </a:p>
      </dgm:t>
    </dgm:pt>
    <dgm:pt modelId="{FD1419D2-9A5F-4BCD-BB62-71EC405A6429}" type="sibTrans" cxnId="{FAA49129-B383-4FAA-B6F7-C66190871C82}">
      <dgm:prSet/>
      <dgm:spPr/>
      <dgm:t>
        <a:bodyPr/>
        <a:lstStyle/>
        <a:p>
          <a:endParaRPr lang="zh-TW" altLang="en-US" b="1"/>
        </a:p>
      </dgm:t>
    </dgm:pt>
    <dgm:pt modelId="{49C732A3-6C81-41F5-8638-F4073F8CBDCE}">
      <dgm:prSet phldrT="[文字]" custT="1">
        <dgm:style>
          <a:lnRef idx="3">
            <a:schemeClr val="lt1"/>
          </a:lnRef>
          <a:fillRef idx="1">
            <a:schemeClr val="accent2"/>
          </a:fillRef>
          <a:effectRef idx="1">
            <a:schemeClr val="accent2"/>
          </a:effectRef>
          <a:fontRef idx="minor">
            <a:schemeClr val="lt1"/>
          </a:fontRef>
        </dgm:style>
      </dgm:prSet>
      <dgm:spPr>
        <a:solidFill>
          <a:srgbClr val="7030A0"/>
        </a:solidFill>
        <a:ln/>
      </dgm:spPr>
      <dgm:t>
        <a:bodyPr/>
        <a:lstStyle/>
        <a:p>
          <a:r>
            <a:rPr lang="zh-TW" altLang="en-US" sz="3200" b="1" dirty="0">
              <a:solidFill>
                <a:schemeClr val="bg1"/>
              </a:solidFill>
              <a:latin typeface="標楷體" panose="03000509000000000000" pitchFamily="65" charset="-120"/>
              <a:ea typeface="標楷體" panose="03000509000000000000" pitchFamily="65" charset="-120"/>
            </a:rPr>
            <a:t>「非屬買進之取得」</a:t>
          </a:r>
        </a:p>
      </dgm:t>
    </dgm:pt>
    <dgm:pt modelId="{E4C2DDB0-DC3C-4C95-BD4E-245E4022522C}" type="parTrans" cxnId="{AC53467B-9247-4AE8-AF3D-74BBACE47AB8}">
      <dgm:prSet/>
      <dgm:spPr/>
      <dgm:t>
        <a:bodyPr/>
        <a:lstStyle/>
        <a:p>
          <a:endParaRPr lang="zh-TW" altLang="en-US" b="1"/>
        </a:p>
      </dgm:t>
    </dgm:pt>
    <dgm:pt modelId="{8C3B4021-38EE-47B6-B2B8-0340A7CF5AFA}" type="sibTrans" cxnId="{AC53467B-9247-4AE8-AF3D-74BBACE47AB8}">
      <dgm:prSet/>
      <dgm:spPr/>
      <dgm:t>
        <a:bodyPr/>
        <a:lstStyle/>
        <a:p>
          <a:endParaRPr lang="zh-TW" altLang="en-US" b="1"/>
        </a:p>
      </dgm:t>
    </dgm:pt>
    <dgm:pt modelId="{9BFA36D4-ABCD-4ADE-A819-72C0D1457BA1}">
      <dgm:prSet phldrT="[文字]" custT="1"/>
      <dgm:spPr>
        <a:solidFill>
          <a:schemeClr val="accent2">
            <a:lumMod val="40000"/>
            <a:lumOff val="60000"/>
            <a:alpha val="90000"/>
          </a:schemeClr>
        </a:solidFill>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TW" sz="2800" b="0" dirty="0">
              <a:latin typeface="標楷體" panose="03000509000000000000" pitchFamily="65" charset="-120"/>
              <a:ea typeface="標楷體" panose="03000509000000000000" pitchFamily="65" charset="-120"/>
            </a:rPr>
            <a:t>僅與往後</a:t>
          </a:r>
          <a:r>
            <a:rPr lang="en-US" altLang="zh-TW" sz="2800" b="0" dirty="0">
              <a:latin typeface="標楷體" panose="03000509000000000000" pitchFamily="65" charset="-120"/>
              <a:ea typeface="標楷體" panose="03000509000000000000" pitchFamily="65" charset="-120"/>
            </a:rPr>
            <a:t>6</a:t>
          </a:r>
          <a:r>
            <a:rPr lang="zh-TW" altLang="en-US" sz="2800" b="0" dirty="0">
              <a:latin typeface="標楷體" panose="03000509000000000000" pitchFamily="65" charset="-120"/>
              <a:ea typeface="標楷體" panose="03000509000000000000" pitchFamily="65" charset="-120"/>
            </a:rPr>
            <a:t>個月</a:t>
          </a:r>
          <a:r>
            <a:rPr lang="zh-TW" sz="2800" b="0" dirty="0">
              <a:latin typeface="標楷體" panose="03000509000000000000" pitchFamily="65" charset="-120"/>
              <a:ea typeface="標楷體" panose="03000509000000000000" pitchFamily="65" charset="-120"/>
            </a:rPr>
            <a:t>內之賣出交易進行配對計算</a:t>
          </a:r>
          <a:endParaRPr lang="zh-TW" altLang="en-US" sz="2800" b="0" dirty="0">
            <a:latin typeface="標楷體" panose="03000509000000000000" pitchFamily="65" charset="-120"/>
            <a:ea typeface="標楷體" panose="03000509000000000000" pitchFamily="65" charset="-120"/>
          </a:endParaRPr>
        </a:p>
      </dgm:t>
    </dgm:pt>
    <dgm:pt modelId="{188E86D9-0985-4F7B-B7E7-32108B320CD4}" type="parTrans" cxnId="{0E689545-96BB-4D84-8482-7FB5669ED752}">
      <dgm:prSet/>
      <dgm:spPr/>
      <dgm:t>
        <a:bodyPr/>
        <a:lstStyle/>
        <a:p>
          <a:endParaRPr lang="zh-TW" altLang="en-US" b="1"/>
        </a:p>
      </dgm:t>
    </dgm:pt>
    <dgm:pt modelId="{6EC4E495-5589-4F86-8FCB-C52B4EECB94F}" type="sibTrans" cxnId="{0E689545-96BB-4D84-8482-7FB5669ED752}">
      <dgm:prSet/>
      <dgm:spPr/>
      <dgm:t>
        <a:bodyPr/>
        <a:lstStyle/>
        <a:p>
          <a:endParaRPr lang="zh-TW" altLang="en-US" b="1"/>
        </a:p>
      </dgm:t>
    </dgm:pt>
    <dgm:pt modelId="{877AA10E-98F7-4A62-82EA-62F924EFE6E1}" type="pres">
      <dgm:prSet presAssocID="{88B394C9-CD9B-4F88-9BF9-EB4DC26B5C44}" presName="Name0" presStyleCnt="0">
        <dgm:presLayoutVars>
          <dgm:dir/>
          <dgm:animLvl val="lvl"/>
          <dgm:resizeHandles val="exact"/>
        </dgm:presLayoutVars>
      </dgm:prSet>
      <dgm:spPr/>
    </dgm:pt>
    <dgm:pt modelId="{383C397B-9878-4C81-ADBE-8707EEE16D45}" type="pres">
      <dgm:prSet presAssocID="{DC7D613B-3617-4296-A206-5C7734EEFD91}" presName="linNode" presStyleCnt="0"/>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A3A45CE9-1436-4B4C-BF98-1E716A477C74}" type="pres">
      <dgm:prSet presAssocID="{DC7D613B-3617-4296-A206-5C7734EEFD91}" presName="parentText" presStyleLbl="node1" presStyleIdx="0" presStyleCnt="2">
        <dgm:presLayoutVars>
          <dgm:chMax val="1"/>
          <dgm:bulletEnabled val="1"/>
        </dgm:presLayoutVars>
      </dgm:prSet>
      <dgm:spPr/>
    </dgm:pt>
    <dgm:pt modelId="{E8AC8A96-04BE-4109-80B9-ED3B988DE12D}" type="pres">
      <dgm:prSet presAssocID="{DC7D613B-3617-4296-A206-5C7734EEFD91}" presName="descendantText" presStyleLbl="alignAccFollowNode1" presStyleIdx="0" presStyleCnt="2">
        <dgm:presLayoutVars>
          <dgm:bulletEnabled val="1"/>
        </dgm:presLayoutVars>
      </dgm:prSet>
      <dgm:spPr/>
    </dgm:pt>
    <dgm:pt modelId="{430DAF1D-C905-43A3-9FCC-0DC39BB3F2C0}" type="pres">
      <dgm:prSet presAssocID="{57A26BF5-921D-441A-8143-EC51AA17D9AF}" presName="sp" presStyleCnt="0"/>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FF5D3E85-6B7C-4059-9D27-72C0877EBABA}" type="pres">
      <dgm:prSet presAssocID="{49C732A3-6C81-41F5-8638-F4073F8CBDCE}" presName="linNode" presStyleCnt="0"/>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59AED255-CA12-4DFF-A818-8FDF9BEC48D6}" type="pres">
      <dgm:prSet presAssocID="{49C732A3-6C81-41F5-8638-F4073F8CBDCE}" presName="parentText" presStyleLbl="node1" presStyleIdx="1" presStyleCnt="2">
        <dgm:presLayoutVars>
          <dgm:chMax val="1"/>
          <dgm:bulletEnabled val="1"/>
        </dgm:presLayoutVars>
      </dgm:prSet>
      <dgm:spPr/>
    </dgm:pt>
    <dgm:pt modelId="{3B96B971-7B19-4BA8-9356-374240F73138}" type="pres">
      <dgm:prSet presAssocID="{49C732A3-6C81-41F5-8638-F4073F8CBDCE}" presName="descendantText" presStyleLbl="alignAccFollowNode1" presStyleIdx="1" presStyleCnt="2">
        <dgm:presLayoutVars>
          <dgm:bulletEnabled val="1"/>
        </dgm:presLayoutVars>
      </dgm:prSet>
      <dgm:spPr/>
    </dgm:pt>
  </dgm:ptLst>
  <dgm:cxnLst>
    <dgm:cxn modelId="{618FE617-1786-4B47-9CD6-1F07B41FB7DA}" type="presOf" srcId="{695950FE-01EE-49EC-A5E0-90BE3D50CDEF}" destId="{E8AC8A96-04BE-4109-80B9-ED3B988DE12D}" srcOrd="0" destOrd="0" presId="urn:microsoft.com/office/officeart/2005/8/layout/vList5"/>
    <dgm:cxn modelId="{52554A24-9DF1-4010-ACF5-3A15D783BD22}" type="presOf" srcId="{DC7D613B-3617-4296-A206-5C7734EEFD91}" destId="{A3A45CE9-1436-4B4C-BF98-1E716A477C74}" srcOrd="0" destOrd="0" presId="urn:microsoft.com/office/officeart/2005/8/layout/vList5"/>
    <dgm:cxn modelId="{FAA49129-B383-4FAA-B6F7-C66190871C82}" srcId="{DC7D613B-3617-4296-A206-5C7734EEFD91}" destId="{695950FE-01EE-49EC-A5E0-90BE3D50CDEF}" srcOrd="0" destOrd="0" parTransId="{286AA94C-9C39-4E43-B5F3-CC58552EC2A4}" sibTransId="{FD1419D2-9A5F-4BCD-BB62-71EC405A6429}"/>
    <dgm:cxn modelId="{0E689545-96BB-4D84-8482-7FB5669ED752}" srcId="{49C732A3-6C81-41F5-8638-F4073F8CBDCE}" destId="{9BFA36D4-ABCD-4ADE-A819-72C0D1457BA1}" srcOrd="0" destOrd="0" parTransId="{188E86D9-0985-4F7B-B7E7-32108B320CD4}" sibTransId="{6EC4E495-5589-4F86-8FCB-C52B4EECB94F}"/>
    <dgm:cxn modelId="{D816844F-B99A-42A4-BC93-5D2D7B5F687E}" type="presOf" srcId="{9BFA36D4-ABCD-4ADE-A819-72C0D1457BA1}" destId="{3B96B971-7B19-4BA8-9356-374240F73138}" srcOrd="0" destOrd="0" presId="urn:microsoft.com/office/officeart/2005/8/layout/vList5"/>
    <dgm:cxn modelId="{AC53467B-9247-4AE8-AF3D-74BBACE47AB8}" srcId="{88B394C9-CD9B-4F88-9BF9-EB4DC26B5C44}" destId="{49C732A3-6C81-41F5-8638-F4073F8CBDCE}" srcOrd="1" destOrd="0" parTransId="{E4C2DDB0-DC3C-4C95-BD4E-245E4022522C}" sibTransId="{8C3B4021-38EE-47B6-B2B8-0340A7CF5AFA}"/>
    <dgm:cxn modelId="{9EFFE9CD-5F44-4148-8662-2F99294D9723}" srcId="{88B394C9-CD9B-4F88-9BF9-EB4DC26B5C44}" destId="{DC7D613B-3617-4296-A206-5C7734EEFD91}" srcOrd="0" destOrd="0" parTransId="{22F7BA7C-49D1-449F-8252-F50F819AD117}" sibTransId="{57A26BF5-921D-441A-8143-EC51AA17D9AF}"/>
    <dgm:cxn modelId="{F87093FA-9638-4AFD-9230-3F39CA682CA4}" type="presOf" srcId="{49C732A3-6C81-41F5-8638-F4073F8CBDCE}" destId="{59AED255-CA12-4DFF-A818-8FDF9BEC48D6}" srcOrd="0" destOrd="0" presId="urn:microsoft.com/office/officeart/2005/8/layout/vList5"/>
    <dgm:cxn modelId="{85C411FD-FE54-44DD-8F3E-791B599354E7}" type="presOf" srcId="{88B394C9-CD9B-4F88-9BF9-EB4DC26B5C44}" destId="{877AA10E-98F7-4A62-82EA-62F924EFE6E1}" srcOrd="0" destOrd="0" presId="urn:microsoft.com/office/officeart/2005/8/layout/vList5"/>
    <dgm:cxn modelId="{B0446657-193B-44A6-B39F-85088BFBEE0C}" type="presParOf" srcId="{877AA10E-98F7-4A62-82EA-62F924EFE6E1}" destId="{383C397B-9878-4C81-ADBE-8707EEE16D45}" srcOrd="0" destOrd="0" presId="urn:microsoft.com/office/officeart/2005/8/layout/vList5"/>
    <dgm:cxn modelId="{6B5B2A63-FE8F-4AAB-A169-B76934BE9E2C}" type="presParOf" srcId="{383C397B-9878-4C81-ADBE-8707EEE16D45}" destId="{A3A45CE9-1436-4B4C-BF98-1E716A477C74}" srcOrd="0" destOrd="0" presId="urn:microsoft.com/office/officeart/2005/8/layout/vList5"/>
    <dgm:cxn modelId="{4D3F8486-2F97-4574-B555-494F7FE451AC}" type="presParOf" srcId="{383C397B-9878-4C81-ADBE-8707EEE16D45}" destId="{E8AC8A96-04BE-4109-80B9-ED3B988DE12D}" srcOrd="1" destOrd="0" presId="urn:microsoft.com/office/officeart/2005/8/layout/vList5"/>
    <dgm:cxn modelId="{4D565454-0348-49B6-B27B-68705BD7DB68}" type="presParOf" srcId="{877AA10E-98F7-4A62-82EA-62F924EFE6E1}" destId="{430DAF1D-C905-43A3-9FCC-0DC39BB3F2C0}" srcOrd="1" destOrd="0" presId="urn:microsoft.com/office/officeart/2005/8/layout/vList5"/>
    <dgm:cxn modelId="{B784650B-D03A-4FAF-B856-7BD3747A64C0}" type="presParOf" srcId="{877AA10E-98F7-4A62-82EA-62F924EFE6E1}" destId="{FF5D3E85-6B7C-4059-9D27-72C0877EBABA}" srcOrd="2" destOrd="0" presId="urn:microsoft.com/office/officeart/2005/8/layout/vList5"/>
    <dgm:cxn modelId="{8DF7BB36-7345-41E8-8271-A46826D739D4}" type="presParOf" srcId="{FF5D3E85-6B7C-4059-9D27-72C0877EBABA}" destId="{59AED255-CA12-4DFF-A818-8FDF9BEC48D6}" srcOrd="0" destOrd="0" presId="urn:microsoft.com/office/officeart/2005/8/layout/vList5"/>
    <dgm:cxn modelId="{F85650B8-E6A5-4B97-8067-D51F9F9A3393}" type="presParOf" srcId="{FF5D3E85-6B7C-4059-9D27-72C0877EBABA}" destId="{3B96B971-7B19-4BA8-9356-374240F7313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7066D3-B5CB-437B-B5DA-04A025999858}" type="doc">
      <dgm:prSet loTypeId="urn:microsoft.com/office/officeart/2005/8/layout/hProcess11" loCatId="process" qsTypeId="urn:microsoft.com/office/officeart/2005/8/quickstyle/simple5" qsCatId="simple" csTypeId="urn:microsoft.com/office/officeart/2005/8/colors/accent6_2" csCatId="accent6" phldr="1"/>
      <dgm:spPr/>
      <dgm:t>
        <a:bodyPr/>
        <a:lstStyle/>
        <a:p>
          <a:endParaRPr lang="zh-TW" altLang="en-US"/>
        </a:p>
      </dgm:t>
    </dgm:pt>
    <dgm:pt modelId="{35714255-C62D-45E4-95C0-A4BB1C0B697A}">
      <dgm:prSet phldrT="[文字]" custT="1"/>
      <dgm:spPr/>
      <dgm:t>
        <a:bodyPr/>
        <a:lstStyle/>
        <a:p>
          <a:r>
            <a:rPr lang="en-US" altLang="zh-TW" sz="1300" b="1" dirty="0">
              <a:latin typeface="標楷體" panose="03000509000000000000" pitchFamily="65" charset="-120"/>
              <a:ea typeface="標楷體" panose="03000509000000000000" pitchFamily="65" charset="-120"/>
            </a:rPr>
            <a:t>112/7/13</a:t>
          </a:r>
        </a:p>
        <a:p>
          <a:r>
            <a:rPr lang="zh-TW" altLang="en-US" sz="1300" b="1" dirty="0">
              <a:latin typeface="標楷體" panose="03000509000000000000" pitchFamily="65" charset="-120"/>
              <a:ea typeface="標楷體" panose="03000509000000000000" pitchFamily="65" charset="-120"/>
            </a:rPr>
            <a:t>賣出</a:t>
          </a:r>
        </a:p>
      </dgm:t>
    </dgm:pt>
    <dgm:pt modelId="{317F05CF-0FF5-461D-A0DC-9C335B2F3495}" type="parTrans" cxnId="{31253084-E3FB-4E16-83A8-461CB2500BF7}">
      <dgm:prSet/>
      <dgm:spPr/>
      <dgm:t>
        <a:bodyPr/>
        <a:lstStyle/>
        <a:p>
          <a:endParaRPr lang="zh-TW" altLang="en-US" sz="1050" b="1">
            <a:latin typeface="+mj-ea"/>
            <a:ea typeface="+mj-ea"/>
          </a:endParaRPr>
        </a:p>
      </dgm:t>
    </dgm:pt>
    <dgm:pt modelId="{77653CC7-22A7-4549-8091-198A5D95EE00}" type="sibTrans" cxnId="{31253084-E3FB-4E16-83A8-461CB2500BF7}">
      <dgm:prSet/>
      <dgm:spPr/>
      <dgm:t>
        <a:bodyPr/>
        <a:lstStyle/>
        <a:p>
          <a:endParaRPr lang="zh-TW" altLang="en-US" sz="1050" b="1">
            <a:latin typeface="+mj-ea"/>
            <a:ea typeface="+mj-ea"/>
          </a:endParaRPr>
        </a:p>
      </dgm:t>
    </dgm:pt>
    <dgm:pt modelId="{94A1E90C-9F27-451C-8EBD-1BDC1775D38C}">
      <dgm:prSet custT="1"/>
      <dgm:spPr/>
      <dgm:t>
        <a:bodyPr/>
        <a:lstStyle/>
        <a:p>
          <a:r>
            <a:rPr lang="en-US" altLang="zh-TW" sz="1300" b="1" dirty="0">
              <a:latin typeface="標楷體" panose="03000509000000000000" pitchFamily="65" charset="-120"/>
              <a:ea typeface="標楷體" panose="03000509000000000000" pitchFamily="65" charset="-120"/>
            </a:rPr>
            <a:t>112/11/20</a:t>
          </a:r>
          <a:endParaRPr lang="zh-TW" altLang="en-US" sz="1300" b="1" dirty="0">
            <a:latin typeface="標楷體" panose="03000509000000000000" pitchFamily="65" charset="-120"/>
            <a:ea typeface="標楷體" panose="03000509000000000000" pitchFamily="65" charset="-120"/>
          </a:endParaRPr>
        </a:p>
      </dgm:t>
    </dgm:pt>
    <dgm:pt modelId="{C4CE0737-C31C-4501-8CB3-57444135F442}" type="parTrans" cxnId="{F9DF6A5D-2C97-4AC5-B981-16B860EDBD30}">
      <dgm:prSet/>
      <dgm:spPr/>
      <dgm:t>
        <a:bodyPr/>
        <a:lstStyle/>
        <a:p>
          <a:endParaRPr lang="zh-TW" altLang="en-US" sz="1050" b="1">
            <a:latin typeface="+mj-ea"/>
            <a:ea typeface="+mj-ea"/>
          </a:endParaRPr>
        </a:p>
      </dgm:t>
    </dgm:pt>
    <dgm:pt modelId="{4FD3B370-CFB5-4095-BEAC-A007FB124C86}" type="sibTrans" cxnId="{F9DF6A5D-2C97-4AC5-B981-16B860EDBD30}">
      <dgm:prSet/>
      <dgm:spPr/>
      <dgm:t>
        <a:bodyPr/>
        <a:lstStyle/>
        <a:p>
          <a:endParaRPr lang="zh-TW" altLang="en-US" sz="1050" b="1">
            <a:latin typeface="+mj-ea"/>
            <a:ea typeface="+mj-ea"/>
          </a:endParaRPr>
        </a:p>
      </dgm:t>
    </dgm:pt>
    <dgm:pt modelId="{CFA29831-916B-4CAA-8C0B-CA4DCFD73913}">
      <dgm:prSet custT="1"/>
      <dgm:spPr/>
      <dgm:t>
        <a:bodyPr/>
        <a:lstStyle/>
        <a:p>
          <a:r>
            <a:rPr lang="en-US" altLang="zh-TW" sz="1300" b="1" dirty="0">
              <a:latin typeface="標楷體" panose="03000509000000000000" pitchFamily="65" charset="-120"/>
              <a:ea typeface="標楷體" panose="03000509000000000000" pitchFamily="65" charset="-120"/>
            </a:rPr>
            <a:t>113/1/12</a:t>
          </a:r>
        </a:p>
      </dgm:t>
    </dgm:pt>
    <dgm:pt modelId="{CD8D7C77-5BDA-4525-B1BD-65B0CB49701B}" type="parTrans" cxnId="{6F983536-ACEA-4226-B03E-591E4544F96E}">
      <dgm:prSet/>
      <dgm:spPr/>
      <dgm:t>
        <a:bodyPr/>
        <a:lstStyle/>
        <a:p>
          <a:endParaRPr lang="zh-TW" altLang="en-US" sz="1050" b="1">
            <a:latin typeface="+mj-ea"/>
            <a:ea typeface="+mj-ea"/>
          </a:endParaRPr>
        </a:p>
      </dgm:t>
    </dgm:pt>
    <dgm:pt modelId="{3637F669-B282-4037-B499-BD4977DE7C4B}" type="sibTrans" cxnId="{6F983536-ACEA-4226-B03E-591E4544F96E}">
      <dgm:prSet/>
      <dgm:spPr/>
      <dgm:t>
        <a:bodyPr/>
        <a:lstStyle/>
        <a:p>
          <a:endParaRPr lang="zh-TW" altLang="en-US" sz="1050" b="1">
            <a:latin typeface="+mj-ea"/>
            <a:ea typeface="+mj-ea"/>
          </a:endParaRPr>
        </a:p>
      </dgm:t>
    </dgm:pt>
    <dgm:pt modelId="{2C47FC7A-4B7C-475C-BFDF-82C0DA2A10DB}">
      <dgm:prSet custT="1"/>
      <dgm:spPr/>
      <dgm:t>
        <a:bodyPr/>
        <a:lstStyle/>
        <a:p>
          <a:r>
            <a:rPr lang="en-US" altLang="zh-TW" sz="1300" b="1" dirty="0">
              <a:latin typeface="標楷體" panose="03000509000000000000" pitchFamily="65" charset="-120"/>
              <a:ea typeface="標楷體" panose="03000509000000000000" pitchFamily="65" charset="-120"/>
            </a:rPr>
            <a:t>113/3/12</a:t>
          </a:r>
          <a:endParaRPr lang="zh-TW" altLang="en-US" sz="1300" b="1" dirty="0">
            <a:latin typeface="標楷體" panose="03000509000000000000" pitchFamily="65" charset="-120"/>
            <a:ea typeface="標楷體" panose="03000509000000000000" pitchFamily="65" charset="-120"/>
          </a:endParaRPr>
        </a:p>
      </dgm:t>
    </dgm:pt>
    <dgm:pt modelId="{CE52C1CC-CA5C-45A3-AB3C-7061F34BFABE}" type="parTrans" cxnId="{0A7B17AC-C07B-49B1-86BA-B694E165B617}">
      <dgm:prSet/>
      <dgm:spPr/>
      <dgm:t>
        <a:bodyPr/>
        <a:lstStyle/>
        <a:p>
          <a:endParaRPr lang="zh-TW" altLang="en-US" sz="1050" b="1">
            <a:latin typeface="+mj-ea"/>
            <a:ea typeface="+mj-ea"/>
          </a:endParaRPr>
        </a:p>
      </dgm:t>
    </dgm:pt>
    <dgm:pt modelId="{858BF3AD-AB31-467C-B555-F7F956EC2BAF}" type="sibTrans" cxnId="{0A7B17AC-C07B-49B1-86BA-B694E165B617}">
      <dgm:prSet/>
      <dgm:spPr/>
      <dgm:t>
        <a:bodyPr/>
        <a:lstStyle/>
        <a:p>
          <a:endParaRPr lang="zh-TW" altLang="en-US" sz="1050" b="1">
            <a:latin typeface="+mj-ea"/>
            <a:ea typeface="+mj-ea"/>
          </a:endParaRPr>
        </a:p>
      </dgm:t>
    </dgm:pt>
    <dgm:pt modelId="{B774593A-6078-4F6F-BC6C-9B5A3D1ADA87}">
      <dgm:prSet custT="1"/>
      <dgm:spPr/>
      <dgm:t>
        <a:bodyPr/>
        <a:lstStyle/>
        <a:p>
          <a:r>
            <a:rPr lang="en-US" altLang="zh-TW" sz="1300" b="1" dirty="0">
              <a:latin typeface="標楷體" panose="03000509000000000000" pitchFamily="65" charset="-120"/>
              <a:ea typeface="標楷體" panose="03000509000000000000" pitchFamily="65" charset="-120"/>
            </a:rPr>
            <a:t>113/5/20</a:t>
          </a:r>
          <a:endParaRPr lang="zh-TW" altLang="en-US" sz="1300" b="1" dirty="0">
            <a:latin typeface="標楷體" panose="03000509000000000000" pitchFamily="65" charset="-120"/>
            <a:ea typeface="標楷體" panose="03000509000000000000" pitchFamily="65" charset="-120"/>
          </a:endParaRPr>
        </a:p>
      </dgm:t>
    </dgm:pt>
    <dgm:pt modelId="{8A897D0E-1F8A-4206-881F-8B1FD0BFE490}" type="parTrans" cxnId="{913C7C6A-FF67-4171-B730-8A222CA44CC1}">
      <dgm:prSet/>
      <dgm:spPr/>
      <dgm:t>
        <a:bodyPr/>
        <a:lstStyle/>
        <a:p>
          <a:endParaRPr lang="zh-TW" altLang="en-US" sz="1050" b="1">
            <a:latin typeface="+mj-ea"/>
            <a:ea typeface="+mj-ea"/>
          </a:endParaRPr>
        </a:p>
      </dgm:t>
    </dgm:pt>
    <dgm:pt modelId="{811C03CC-9E44-4071-9782-F24C3C995CC7}" type="sibTrans" cxnId="{913C7C6A-FF67-4171-B730-8A222CA44CC1}">
      <dgm:prSet/>
      <dgm:spPr/>
      <dgm:t>
        <a:bodyPr/>
        <a:lstStyle/>
        <a:p>
          <a:endParaRPr lang="zh-TW" altLang="en-US" sz="1050" b="1">
            <a:latin typeface="+mj-ea"/>
            <a:ea typeface="+mj-ea"/>
          </a:endParaRPr>
        </a:p>
      </dgm:t>
    </dgm:pt>
    <dgm:pt modelId="{B7CB3703-1A6C-4405-8EF9-4CF606E1F567}">
      <dgm:prSet custT="1"/>
      <dgm:spPr/>
      <dgm:t>
        <a:bodyPr/>
        <a:lstStyle/>
        <a:p>
          <a:r>
            <a:rPr lang="en-US" altLang="zh-TW" sz="1300" b="1" dirty="0">
              <a:latin typeface="標楷體" panose="03000509000000000000" pitchFamily="65" charset="-120"/>
              <a:ea typeface="標楷體" panose="03000509000000000000" pitchFamily="65" charset="-120"/>
            </a:rPr>
            <a:t>113/7/11</a:t>
          </a:r>
        </a:p>
        <a:p>
          <a:r>
            <a:rPr lang="zh-TW" altLang="en-US" sz="1300" b="1" dirty="0">
              <a:latin typeface="標楷體" panose="03000509000000000000" pitchFamily="65" charset="-120"/>
              <a:ea typeface="標楷體" panose="03000509000000000000" pitchFamily="65" charset="-120"/>
            </a:rPr>
            <a:t>賣出</a:t>
          </a:r>
        </a:p>
      </dgm:t>
    </dgm:pt>
    <dgm:pt modelId="{16386C6D-1B53-410A-907F-5ECC22864731}" type="parTrans" cxnId="{72FE74C8-AD8A-4B68-9E1C-001A3B197CE7}">
      <dgm:prSet/>
      <dgm:spPr/>
      <dgm:t>
        <a:bodyPr/>
        <a:lstStyle/>
        <a:p>
          <a:endParaRPr lang="zh-TW" altLang="en-US" sz="1050">
            <a:latin typeface="+mj-ea"/>
            <a:ea typeface="+mj-ea"/>
          </a:endParaRPr>
        </a:p>
      </dgm:t>
    </dgm:pt>
    <dgm:pt modelId="{43B85F05-1DC2-4676-8FA4-5C5EEEFA6B06}" type="sibTrans" cxnId="{72FE74C8-AD8A-4B68-9E1C-001A3B197CE7}">
      <dgm:prSet/>
      <dgm:spPr/>
      <dgm:t>
        <a:bodyPr/>
        <a:lstStyle/>
        <a:p>
          <a:endParaRPr lang="zh-TW" altLang="en-US" sz="1050">
            <a:latin typeface="+mj-ea"/>
            <a:ea typeface="+mj-ea"/>
          </a:endParaRPr>
        </a:p>
      </dgm:t>
    </dgm:pt>
    <dgm:pt modelId="{50D23D8B-1EC7-4F0F-93AD-422A83B0D301}">
      <dgm:prSet phldrT="[文字]" custT="1"/>
      <dgm:spPr/>
      <dgm:t>
        <a:bodyPr/>
        <a:lstStyle/>
        <a:p>
          <a:r>
            <a:rPr lang="en-US" altLang="zh-TW" sz="1300" b="1" dirty="0">
              <a:latin typeface="標楷體" panose="03000509000000000000" pitchFamily="65" charset="-120"/>
              <a:ea typeface="標楷體" panose="03000509000000000000" pitchFamily="65" charset="-120"/>
            </a:rPr>
            <a:t>112/9/20</a:t>
          </a:r>
          <a:endParaRPr lang="zh-TW" altLang="en-US" sz="1300" b="1" dirty="0">
            <a:latin typeface="標楷體" panose="03000509000000000000" pitchFamily="65" charset="-120"/>
            <a:ea typeface="標楷體" panose="03000509000000000000" pitchFamily="65" charset="-120"/>
          </a:endParaRPr>
        </a:p>
      </dgm:t>
    </dgm:pt>
    <dgm:pt modelId="{F52527EC-37E7-48CC-8CF3-9B3C9A013CFA}" type="sibTrans" cxnId="{AE00AF25-0EE5-432F-8382-6F9D37322A4D}">
      <dgm:prSet/>
      <dgm:spPr/>
      <dgm:t>
        <a:bodyPr/>
        <a:lstStyle/>
        <a:p>
          <a:endParaRPr lang="zh-TW" altLang="en-US" sz="1050" b="1">
            <a:latin typeface="+mj-ea"/>
            <a:ea typeface="+mj-ea"/>
          </a:endParaRPr>
        </a:p>
      </dgm:t>
    </dgm:pt>
    <dgm:pt modelId="{AA11EA69-4C16-4A84-A08A-2D8E7112F5EF}" type="parTrans" cxnId="{AE00AF25-0EE5-432F-8382-6F9D37322A4D}">
      <dgm:prSet/>
      <dgm:spPr/>
      <dgm:t>
        <a:bodyPr/>
        <a:lstStyle/>
        <a:p>
          <a:endParaRPr lang="zh-TW" altLang="en-US" sz="1050" b="1">
            <a:latin typeface="+mj-ea"/>
            <a:ea typeface="+mj-ea"/>
          </a:endParaRPr>
        </a:p>
      </dgm:t>
    </dgm:pt>
    <dgm:pt modelId="{163DFD66-8AF8-4AB9-B423-D48CE1B2D9B2}" type="pres">
      <dgm:prSet presAssocID="{2D7066D3-B5CB-437B-B5DA-04A025999858}" presName="Name0" presStyleCnt="0">
        <dgm:presLayoutVars>
          <dgm:dir/>
          <dgm:resizeHandles val="exact"/>
        </dgm:presLayoutVars>
      </dgm:prSet>
      <dgm:spPr/>
    </dgm:pt>
    <dgm:pt modelId="{1E99AAAE-FB5C-4499-897D-7AE3DF26EA88}" type="pres">
      <dgm:prSet presAssocID="{2D7066D3-B5CB-437B-B5DA-04A025999858}" presName="arrow" presStyleLbl="bgShp" presStyleIdx="0" presStyleCnt="1" custLinFactNeighborX="1222" custLinFactNeighborY="-48677"/>
      <dgm:spPr>
        <a:solidFill>
          <a:srgbClr val="C2E52F"/>
        </a:solidFill>
      </dgm:spPr>
    </dgm:pt>
    <dgm:pt modelId="{195F0F6B-F27E-4072-9D54-FCC43C3469B1}" type="pres">
      <dgm:prSet presAssocID="{2D7066D3-B5CB-437B-B5DA-04A025999858}" presName="points" presStyleCnt="0"/>
      <dgm:spPr/>
    </dgm:pt>
    <dgm:pt modelId="{C8271C0C-D818-42E3-89BF-6616E2121136}" type="pres">
      <dgm:prSet presAssocID="{35714255-C62D-45E4-95C0-A4BB1C0B697A}" presName="compositeA" presStyleCnt="0"/>
      <dgm:spPr/>
    </dgm:pt>
    <dgm:pt modelId="{510B3741-1865-409B-BB8C-5429994C1EF1}" type="pres">
      <dgm:prSet presAssocID="{35714255-C62D-45E4-95C0-A4BB1C0B697A}" presName="textA" presStyleLbl="revTx" presStyleIdx="0" presStyleCnt="7">
        <dgm:presLayoutVars>
          <dgm:bulletEnabled val="1"/>
        </dgm:presLayoutVars>
      </dgm:prSet>
      <dgm:spPr/>
    </dgm:pt>
    <dgm:pt modelId="{C337B789-52E2-4601-8898-5A41E3AD0A1D}" type="pres">
      <dgm:prSet presAssocID="{35714255-C62D-45E4-95C0-A4BB1C0B697A}" presName="circleA" presStyleLbl="node1" presStyleIdx="0" presStyleCnt="7"/>
      <dgm:spPr>
        <a:solidFill>
          <a:srgbClr val="00B050"/>
        </a:solidFill>
        <a:ln>
          <a:solidFill>
            <a:srgbClr val="00B050"/>
          </a:solidFill>
        </a:ln>
      </dgm:spPr>
    </dgm:pt>
    <dgm:pt modelId="{062EC03A-0950-49E3-9A34-434D869B26C1}" type="pres">
      <dgm:prSet presAssocID="{35714255-C62D-45E4-95C0-A4BB1C0B697A}" presName="spaceA" presStyleCnt="0"/>
      <dgm:spPr/>
    </dgm:pt>
    <dgm:pt modelId="{E017E560-F42E-4F66-875C-E2EC1AAAF9F9}" type="pres">
      <dgm:prSet presAssocID="{77653CC7-22A7-4549-8091-198A5D95EE00}" presName="space" presStyleCnt="0"/>
      <dgm:spPr/>
    </dgm:pt>
    <dgm:pt modelId="{3670FB4E-5366-44C2-BC98-5A0EEF2E9F4D}" type="pres">
      <dgm:prSet presAssocID="{50D23D8B-1EC7-4F0F-93AD-422A83B0D301}" presName="compositeB" presStyleCnt="0"/>
      <dgm:spPr/>
    </dgm:pt>
    <dgm:pt modelId="{9B232C7E-0F79-4B9B-96AA-E22707004F95}" type="pres">
      <dgm:prSet presAssocID="{50D23D8B-1EC7-4F0F-93AD-422A83B0D301}" presName="textB" presStyleLbl="revTx" presStyleIdx="1" presStyleCnt="7">
        <dgm:presLayoutVars>
          <dgm:bulletEnabled val="1"/>
        </dgm:presLayoutVars>
      </dgm:prSet>
      <dgm:spPr/>
    </dgm:pt>
    <dgm:pt modelId="{2CEE74D7-08A5-4CB3-B01A-4751902C4B33}" type="pres">
      <dgm:prSet presAssocID="{50D23D8B-1EC7-4F0F-93AD-422A83B0D301}" presName="circleB" presStyleLbl="node1" presStyleIdx="1" presStyleCnt="7"/>
      <dgm:spPr>
        <a:solidFill>
          <a:srgbClr val="00B050"/>
        </a:solidFill>
      </dgm:spPr>
    </dgm:pt>
    <dgm:pt modelId="{BB5BF604-F807-480E-9AD4-197BA093B778}" type="pres">
      <dgm:prSet presAssocID="{50D23D8B-1EC7-4F0F-93AD-422A83B0D301}" presName="spaceB" presStyleCnt="0"/>
      <dgm:spPr/>
    </dgm:pt>
    <dgm:pt modelId="{D60B62B9-BADA-4A4A-8D77-9E4A6154BCDC}" type="pres">
      <dgm:prSet presAssocID="{F52527EC-37E7-48CC-8CF3-9B3C9A013CFA}" presName="space" presStyleCnt="0"/>
      <dgm:spPr/>
    </dgm:pt>
    <dgm:pt modelId="{DE4F58A6-4015-4AC6-A70C-0DBC36E9A639}" type="pres">
      <dgm:prSet presAssocID="{94A1E90C-9F27-451C-8EBD-1BDC1775D38C}" presName="compositeA" presStyleCnt="0"/>
      <dgm:spPr/>
    </dgm:pt>
    <dgm:pt modelId="{2F3176ED-ECD6-46F6-BCC5-834DA3D49068}" type="pres">
      <dgm:prSet presAssocID="{94A1E90C-9F27-451C-8EBD-1BDC1775D38C}" presName="textA" presStyleLbl="revTx" presStyleIdx="2" presStyleCnt="7" custScaleX="123477">
        <dgm:presLayoutVars>
          <dgm:bulletEnabled val="1"/>
        </dgm:presLayoutVars>
      </dgm:prSet>
      <dgm:spPr/>
    </dgm:pt>
    <dgm:pt modelId="{BBED06C1-6496-44A4-A398-C25801514BE5}" type="pres">
      <dgm:prSet presAssocID="{94A1E90C-9F27-451C-8EBD-1BDC1775D38C}" presName="circleA" presStyleLbl="node1" presStyleIdx="2" presStyleCnt="7"/>
      <dgm:spPr>
        <a:solidFill>
          <a:srgbClr val="00B050"/>
        </a:solidFill>
      </dgm:spPr>
    </dgm:pt>
    <dgm:pt modelId="{AC49AC9B-9488-4831-BD28-71203D246447}" type="pres">
      <dgm:prSet presAssocID="{94A1E90C-9F27-451C-8EBD-1BDC1775D38C}" presName="spaceA" presStyleCnt="0"/>
      <dgm:spPr/>
    </dgm:pt>
    <dgm:pt modelId="{806D08F9-25CB-4D8C-8BA2-CC4F528B0B27}" type="pres">
      <dgm:prSet presAssocID="{4FD3B370-CFB5-4095-BEAC-A007FB124C86}" presName="space" presStyleCnt="0"/>
      <dgm:spPr/>
    </dgm:pt>
    <dgm:pt modelId="{7D9D6F7C-3869-46A0-BD90-939674548ACD}" type="pres">
      <dgm:prSet presAssocID="{CFA29831-916B-4CAA-8C0B-CA4DCFD73913}" presName="compositeB" presStyleCnt="0"/>
      <dgm:spPr/>
    </dgm:pt>
    <dgm:pt modelId="{28052C94-80E9-4DA5-B323-2700A7B6E622}" type="pres">
      <dgm:prSet presAssocID="{CFA29831-916B-4CAA-8C0B-CA4DCFD73913}" presName="textB" presStyleLbl="revTx" presStyleIdx="3" presStyleCnt="7" custAng="0" custScaleY="52469" custLinFactNeighborX="112" custLinFactNeighborY="-29045">
        <dgm:presLayoutVars>
          <dgm:bulletEnabled val="1"/>
        </dgm:presLayoutVars>
      </dgm:prSet>
      <dgm:spPr/>
    </dgm:pt>
    <dgm:pt modelId="{5F21B788-E147-476E-B276-ECF8DAADDE6F}" type="pres">
      <dgm:prSet presAssocID="{CFA29831-916B-4CAA-8C0B-CA4DCFD73913}" presName="circleB" presStyleLbl="node1" presStyleIdx="3" presStyleCnt="7" custLinFactNeighborX="602" custLinFactNeighborY="-43069"/>
      <dgm:spPr>
        <a:solidFill>
          <a:srgbClr val="FF0000"/>
        </a:solidFill>
      </dgm:spPr>
    </dgm:pt>
    <dgm:pt modelId="{67E72915-5857-4CD2-BF69-2ECA1828485E}" type="pres">
      <dgm:prSet presAssocID="{CFA29831-916B-4CAA-8C0B-CA4DCFD73913}" presName="spaceB" presStyleCnt="0"/>
      <dgm:spPr/>
    </dgm:pt>
    <dgm:pt modelId="{722E07F4-AA19-4E92-8EAD-002E087FD26F}" type="pres">
      <dgm:prSet presAssocID="{3637F669-B282-4037-B499-BD4977DE7C4B}" presName="space" presStyleCnt="0"/>
      <dgm:spPr/>
    </dgm:pt>
    <dgm:pt modelId="{FCBA05CC-54B5-48DF-AEBF-C2C91818104F}" type="pres">
      <dgm:prSet presAssocID="{2C47FC7A-4B7C-475C-BFDF-82C0DA2A10DB}" presName="compositeA" presStyleCnt="0"/>
      <dgm:spPr/>
    </dgm:pt>
    <dgm:pt modelId="{893CECF9-CA16-4496-A858-5A83F6ADA12A}" type="pres">
      <dgm:prSet presAssocID="{2C47FC7A-4B7C-475C-BFDF-82C0DA2A10DB}" presName="textA" presStyleLbl="revTx" presStyleIdx="4" presStyleCnt="7">
        <dgm:presLayoutVars>
          <dgm:bulletEnabled val="1"/>
        </dgm:presLayoutVars>
      </dgm:prSet>
      <dgm:spPr/>
    </dgm:pt>
    <dgm:pt modelId="{EC08811D-988F-4C0B-9A94-574476D07F3B}" type="pres">
      <dgm:prSet presAssocID="{2C47FC7A-4B7C-475C-BFDF-82C0DA2A10DB}" presName="circleA" presStyleLbl="node1" presStyleIdx="4" presStyleCnt="7"/>
      <dgm:spPr>
        <a:solidFill>
          <a:srgbClr val="00B050"/>
        </a:solidFill>
      </dgm:spPr>
    </dgm:pt>
    <dgm:pt modelId="{29B92A0B-F29F-4C87-8A28-5FCA280DFD09}" type="pres">
      <dgm:prSet presAssocID="{2C47FC7A-4B7C-475C-BFDF-82C0DA2A10DB}" presName="spaceA" presStyleCnt="0"/>
      <dgm:spPr/>
    </dgm:pt>
    <dgm:pt modelId="{6C6BCEA8-DD16-49AC-A1B9-5064209DA609}" type="pres">
      <dgm:prSet presAssocID="{858BF3AD-AB31-467C-B555-F7F956EC2BAF}" presName="space" presStyleCnt="0"/>
      <dgm:spPr/>
    </dgm:pt>
    <dgm:pt modelId="{59D80445-8FFD-452A-9516-B42321C6605F}" type="pres">
      <dgm:prSet presAssocID="{B774593A-6078-4F6F-BC6C-9B5A3D1ADA87}" presName="compositeB" presStyleCnt="0"/>
      <dgm:spPr/>
    </dgm:pt>
    <dgm:pt modelId="{C7B9E11D-A109-4879-BE97-E911C7E4507F}" type="pres">
      <dgm:prSet presAssocID="{B774593A-6078-4F6F-BC6C-9B5A3D1ADA87}" presName="textB" presStyleLbl="revTx" presStyleIdx="5" presStyleCnt="7">
        <dgm:presLayoutVars>
          <dgm:bulletEnabled val="1"/>
        </dgm:presLayoutVars>
      </dgm:prSet>
      <dgm:spPr/>
    </dgm:pt>
    <dgm:pt modelId="{D988D18B-7F3B-4D29-9E86-F761CC2EB448}" type="pres">
      <dgm:prSet presAssocID="{B774593A-6078-4F6F-BC6C-9B5A3D1ADA87}" presName="circleB" presStyleLbl="node1" presStyleIdx="5" presStyleCnt="7"/>
      <dgm:spPr>
        <a:solidFill>
          <a:srgbClr val="00B050"/>
        </a:solidFill>
      </dgm:spPr>
    </dgm:pt>
    <dgm:pt modelId="{8F926946-D3B0-4CED-A4CB-2FA53BA0FE37}" type="pres">
      <dgm:prSet presAssocID="{B774593A-6078-4F6F-BC6C-9B5A3D1ADA87}" presName="spaceB" presStyleCnt="0"/>
      <dgm:spPr/>
    </dgm:pt>
    <dgm:pt modelId="{099D69C3-D0CE-4F37-9D90-9F64681E9DF7}" type="pres">
      <dgm:prSet presAssocID="{811C03CC-9E44-4071-9782-F24C3C995CC7}" presName="space" presStyleCnt="0"/>
      <dgm:spPr/>
    </dgm:pt>
    <dgm:pt modelId="{33A5746C-4695-44F2-B9A9-A9E2C3AAE940}" type="pres">
      <dgm:prSet presAssocID="{B7CB3703-1A6C-4405-8EF9-4CF606E1F567}" presName="compositeA" presStyleCnt="0"/>
      <dgm:spPr/>
    </dgm:pt>
    <dgm:pt modelId="{1F50FFC4-A486-455D-BC95-D13A8F5A8575}" type="pres">
      <dgm:prSet presAssocID="{B7CB3703-1A6C-4405-8EF9-4CF606E1F567}" presName="textA" presStyleLbl="revTx" presStyleIdx="6" presStyleCnt="7">
        <dgm:presLayoutVars>
          <dgm:bulletEnabled val="1"/>
        </dgm:presLayoutVars>
      </dgm:prSet>
      <dgm:spPr/>
    </dgm:pt>
    <dgm:pt modelId="{09CA5136-4430-42F6-AF71-DCC3E3E8ED41}" type="pres">
      <dgm:prSet presAssocID="{B7CB3703-1A6C-4405-8EF9-4CF606E1F567}" presName="circleA" presStyleLbl="node1" presStyleIdx="6" presStyleCnt="7"/>
      <dgm:spPr>
        <a:solidFill>
          <a:srgbClr val="00B050"/>
        </a:solidFill>
      </dgm:spPr>
    </dgm:pt>
    <dgm:pt modelId="{7C873491-F500-4262-8697-8128C5AFF032}" type="pres">
      <dgm:prSet presAssocID="{B7CB3703-1A6C-4405-8EF9-4CF606E1F567}" presName="spaceA" presStyleCnt="0"/>
      <dgm:spPr/>
    </dgm:pt>
  </dgm:ptLst>
  <dgm:cxnLst>
    <dgm:cxn modelId="{E394EA00-B8E9-4E04-9B90-231CA68DB246}" type="presOf" srcId="{2C47FC7A-4B7C-475C-BFDF-82C0DA2A10DB}" destId="{893CECF9-CA16-4496-A858-5A83F6ADA12A}" srcOrd="0" destOrd="0" presId="urn:microsoft.com/office/officeart/2005/8/layout/hProcess11"/>
    <dgm:cxn modelId="{AE00AF25-0EE5-432F-8382-6F9D37322A4D}" srcId="{2D7066D3-B5CB-437B-B5DA-04A025999858}" destId="{50D23D8B-1EC7-4F0F-93AD-422A83B0D301}" srcOrd="1" destOrd="0" parTransId="{AA11EA69-4C16-4A84-A08A-2D8E7112F5EF}" sibTransId="{F52527EC-37E7-48CC-8CF3-9B3C9A013CFA}"/>
    <dgm:cxn modelId="{A253CA28-F31F-44AB-846A-D4A0EEB6BCA9}" type="presOf" srcId="{2D7066D3-B5CB-437B-B5DA-04A025999858}" destId="{163DFD66-8AF8-4AB9-B423-D48CE1B2D9B2}" srcOrd="0" destOrd="0" presId="urn:microsoft.com/office/officeart/2005/8/layout/hProcess11"/>
    <dgm:cxn modelId="{6F983536-ACEA-4226-B03E-591E4544F96E}" srcId="{2D7066D3-B5CB-437B-B5DA-04A025999858}" destId="{CFA29831-916B-4CAA-8C0B-CA4DCFD73913}" srcOrd="3" destOrd="0" parTransId="{CD8D7C77-5BDA-4525-B1BD-65B0CB49701B}" sibTransId="{3637F669-B282-4037-B499-BD4977DE7C4B}"/>
    <dgm:cxn modelId="{F9DF6A5D-2C97-4AC5-B981-16B860EDBD30}" srcId="{2D7066D3-B5CB-437B-B5DA-04A025999858}" destId="{94A1E90C-9F27-451C-8EBD-1BDC1775D38C}" srcOrd="2" destOrd="0" parTransId="{C4CE0737-C31C-4501-8CB3-57444135F442}" sibTransId="{4FD3B370-CFB5-4095-BEAC-A007FB124C86}"/>
    <dgm:cxn modelId="{CBD87C61-13A1-4BE0-BC84-12507B38A887}" type="presOf" srcId="{94A1E90C-9F27-451C-8EBD-1BDC1775D38C}" destId="{2F3176ED-ECD6-46F6-BCC5-834DA3D49068}" srcOrd="0" destOrd="0" presId="urn:microsoft.com/office/officeart/2005/8/layout/hProcess11"/>
    <dgm:cxn modelId="{FC445A42-4C46-4479-8033-3D1708391958}" type="presOf" srcId="{CFA29831-916B-4CAA-8C0B-CA4DCFD73913}" destId="{28052C94-80E9-4DA5-B323-2700A7B6E622}" srcOrd="0" destOrd="0" presId="urn:microsoft.com/office/officeart/2005/8/layout/hProcess11"/>
    <dgm:cxn modelId="{913C7C6A-FF67-4171-B730-8A222CA44CC1}" srcId="{2D7066D3-B5CB-437B-B5DA-04A025999858}" destId="{B774593A-6078-4F6F-BC6C-9B5A3D1ADA87}" srcOrd="5" destOrd="0" parTransId="{8A897D0E-1F8A-4206-881F-8B1FD0BFE490}" sibTransId="{811C03CC-9E44-4071-9782-F24C3C995CC7}"/>
    <dgm:cxn modelId="{B4563678-1AA1-40FA-9951-9E28CFFC45AC}" type="presOf" srcId="{35714255-C62D-45E4-95C0-A4BB1C0B697A}" destId="{510B3741-1865-409B-BB8C-5429994C1EF1}" srcOrd="0" destOrd="0" presId="urn:microsoft.com/office/officeart/2005/8/layout/hProcess11"/>
    <dgm:cxn modelId="{31253084-E3FB-4E16-83A8-461CB2500BF7}" srcId="{2D7066D3-B5CB-437B-B5DA-04A025999858}" destId="{35714255-C62D-45E4-95C0-A4BB1C0B697A}" srcOrd="0" destOrd="0" parTransId="{317F05CF-0FF5-461D-A0DC-9C335B2F3495}" sibTransId="{77653CC7-22A7-4549-8091-198A5D95EE00}"/>
    <dgm:cxn modelId="{48723486-5FC3-4287-A604-ECC7D8823DDD}" type="presOf" srcId="{B7CB3703-1A6C-4405-8EF9-4CF606E1F567}" destId="{1F50FFC4-A486-455D-BC95-D13A8F5A8575}" srcOrd="0" destOrd="0" presId="urn:microsoft.com/office/officeart/2005/8/layout/hProcess11"/>
    <dgm:cxn modelId="{0A7B17AC-C07B-49B1-86BA-B694E165B617}" srcId="{2D7066D3-B5CB-437B-B5DA-04A025999858}" destId="{2C47FC7A-4B7C-475C-BFDF-82C0DA2A10DB}" srcOrd="4" destOrd="0" parTransId="{CE52C1CC-CA5C-45A3-AB3C-7061F34BFABE}" sibTransId="{858BF3AD-AB31-467C-B555-F7F956EC2BAF}"/>
    <dgm:cxn modelId="{72FE74C8-AD8A-4B68-9E1C-001A3B197CE7}" srcId="{2D7066D3-B5CB-437B-B5DA-04A025999858}" destId="{B7CB3703-1A6C-4405-8EF9-4CF606E1F567}" srcOrd="6" destOrd="0" parTransId="{16386C6D-1B53-410A-907F-5ECC22864731}" sibTransId="{43B85F05-1DC2-4676-8FA4-5C5EEEFA6B06}"/>
    <dgm:cxn modelId="{88B766DB-0041-436D-8491-C57677223A7B}" type="presOf" srcId="{50D23D8B-1EC7-4F0F-93AD-422A83B0D301}" destId="{9B232C7E-0F79-4B9B-96AA-E22707004F95}" srcOrd="0" destOrd="0" presId="urn:microsoft.com/office/officeart/2005/8/layout/hProcess11"/>
    <dgm:cxn modelId="{68CF7AEC-37F2-4F06-9CC9-1B7D5662F6B8}" type="presOf" srcId="{B774593A-6078-4F6F-BC6C-9B5A3D1ADA87}" destId="{C7B9E11D-A109-4879-BE97-E911C7E4507F}" srcOrd="0" destOrd="0" presId="urn:microsoft.com/office/officeart/2005/8/layout/hProcess11"/>
    <dgm:cxn modelId="{FC4716FB-B41E-42E6-86BA-CDDF04793A54}" type="presParOf" srcId="{163DFD66-8AF8-4AB9-B423-D48CE1B2D9B2}" destId="{1E99AAAE-FB5C-4499-897D-7AE3DF26EA88}" srcOrd="0" destOrd="0" presId="urn:microsoft.com/office/officeart/2005/8/layout/hProcess11"/>
    <dgm:cxn modelId="{48EDAED7-36F5-41A4-B847-14CA34934618}" type="presParOf" srcId="{163DFD66-8AF8-4AB9-B423-D48CE1B2D9B2}" destId="{195F0F6B-F27E-4072-9D54-FCC43C3469B1}" srcOrd="1" destOrd="0" presId="urn:microsoft.com/office/officeart/2005/8/layout/hProcess11"/>
    <dgm:cxn modelId="{23784E79-FC6F-4B92-AA51-870EC5F0B498}" type="presParOf" srcId="{195F0F6B-F27E-4072-9D54-FCC43C3469B1}" destId="{C8271C0C-D818-42E3-89BF-6616E2121136}" srcOrd="0" destOrd="0" presId="urn:microsoft.com/office/officeart/2005/8/layout/hProcess11"/>
    <dgm:cxn modelId="{7EE49817-8C02-42B7-9681-4147F4F72698}" type="presParOf" srcId="{C8271C0C-D818-42E3-89BF-6616E2121136}" destId="{510B3741-1865-409B-BB8C-5429994C1EF1}" srcOrd="0" destOrd="0" presId="urn:microsoft.com/office/officeart/2005/8/layout/hProcess11"/>
    <dgm:cxn modelId="{5EFD1A18-312D-4D0E-994A-408CA74F3300}" type="presParOf" srcId="{C8271C0C-D818-42E3-89BF-6616E2121136}" destId="{C337B789-52E2-4601-8898-5A41E3AD0A1D}" srcOrd="1" destOrd="0" presId="urn:microsoft.com/office/officeart/2005/8/layout/hProcess11"/>
    <dgm:cxn modelId="{142578C3-365A-4701-9A60-9ED32BC2328D}" type="presParOf" srcId="{C8271C0C-D818-42E3-89BF-6616E2121136}" destId="{062EC03A-0950-49E3-9A34-434D869B26C1}" srcOrd="2" destOrd="0" presId="urn:microsoft.com/office/officeart/2005/8/layout/hProcess11"/>
    <dgm:cxn modelId="{05793FAA-5C51-44F8-80EC-648446C84493}" type="presParOf" srcId="{195F0F6B-F27E-4072-9D54-FCC43C3469B1}" destId="{E017E560-F42E-4F66-875C-E2EC1AAAF9F9}" srcOrd="1" destOrd="0" presId="urn:microsoft.com/office/officeart/2005/8/layout/hProcess11"/>
    <dgm:cxn modelId="{D658D7A1-C9EA-488A-9F1C-64F1BF1377C9}" type="presParOf" srcId="{195F0F6B-F27E-4072-9D54-FCC43C3469B1}" destId="{3670FB4E-5366-44C2-BC98-5A0EEF2E9F4D}" srcOrd="2" destOrd="0" presId="urn:microsoft.com/office/officeart/2005/8/layout/hProcess11"/>
    <dgm:cxn modelId="{05AE027E-B441-4F7E-8685-921F90D9B73A}" type="presParOf" srcId="{3670FB4E-5366-44C2-BC98-5A0EEF2E9F4D}" destId="{9B232C7E-0F79-4B9B-96AA-E22707004F95}" srcOrd="0" destOrd="0" presId="urn:microsoft.com/office/officeart/2005/8/layout/hProcess11"/>
    <dgm:cxn modelId="{668DA7A1-8142-44C9-953E-6591BA8B1E8F}" type="presParOf" srcId="{3670FB4E-5366-44C2-BC98-5A0EEF2E9F4D}" destId="{2CEE74D7-08A5-4CB3-B01A-4751902C4B33}" srcOrd="1" destOrd="0" presId="urn:microsoft.com/office/officeart/2005/8/layout/hProcess11"/>
    <dgm:cxn modelId="{CC210CBB-BACD-4E61-BE79-7E959AFC8979}" type="presParOf" srcId="{3670FB4E-5366-44C2-BC98-5A0EEF2E9F4D}" destId="{BB5BF604-F807-480E-9AD4-197BA093B778}" srcOrd="2" destOrd="0" presId="urn:microsoft.com/office/officeart/2005/8/layout/hProcess11"/>
    <dgm:cxn modelId="{6F6F1E27-306D-482D-944A-56144C5A2CD4}" type="presParOf" srcId="{195F0F6B-F27E-4072-9D54-FCC43C3469B1}" destId="{D60B62B9-BADA-4A4A-8D77-9E4A6154BCDC}" srcOrd="3" destOrd="0" presId="urn:microsoft.com/office/officeart/2005/8/layout/hProcess11"/>
    <dgm:cxn modelId="{24E4E12E-6DE8-4365-B9D4-D6F64C97A545}" type="presParOf" srcId="{195F0F6B-F27E-4072-9D54-FCC43C3469B1}" destId="{DE4F58A6-4015-4AC6-A70C-0DBC36E9A639}" srcOrd="4" destOrd="0" presId="urn:microsoft.com/office/officeart/2005/8/layout/hProcess11"/>
    <dgm:cxn modelId="{7A5B1316-A5D5-42E7-B5FC-F5C7BD30F4F0}" type="presParOf" srcId="{DE4F58A6-4015-4AC6-A70C-0DBC36E9A639}" destId="{2F3176ED-ECD6-46F6-BCC5-834DA3D49068}" srcOrd="0" destOrd="0" presId="urn:microsoft.com/office/officeart/2005/8/layout/hProcess11"/>
    <dgm:cxn modelId="{BE4044AB-AA34-49A0-8585-FCDCDA7FD201}" type="presParOf" srcId="{DE4F58A6-4015-4AC6-A70C-0DBC36E9A639}" destId="{BBED06C1-6496-44A4-A398-C25801514BE5}" srcOrd="1" destOrd="0" presId="urn:microsoft.com/office/officeart/2005/8/layout/hProcess11"/>
    <dgm:cxn modelId="{17FA977F-F2F9-45CA-A571-E47F9B323C43}" type="presParOf" srcId="{DE4F58A6-4015-4AC6-A70C-0DBC36E9A639}" destId="{AC49AC9B-9488-4831-BD28-71203D246447}" srcOrd="2" destOrd="0" presId="urn:microsoft.com/office/officeart/2005/8/layout/hProcess11"/>
    <dgm:cxn modelId="{95A37D44-FE39-44D4-AAED-B92EE4D16DEC}" type="presParOf" srcId="{195F0F6B-F27E-4072-9D54-FCC43C3469B1}" destId="{806D08F9-25CB-4D8C-8BA2-CC4F528B0B27}" srcOrd="5" destOrd="0" presId="urn:microsoft.com/office/officeart/2005/8/layout/hProcess11"/>
    <dgm:cxn modelId="{0A683ACD-71AF-4A19-90C8-9A094A713BDC}" type="presParOf" srcId="{195F0F6B-F27E-4072-9D54-FCC43C3469B1}" destId="{7D9D6F7C-3869-46A0-BD90-939674548ACD}" srcOrd="6" destOrd="0" presId="urn:microsoft.com/office/officeart/2005/8/layout/hProcess11"/>
    <dgm:cxn modelId="{31C2EDDC-2AD2-4839-9999-732FEB3F48B5}" type="presParOf" srcId="{7D9D6F7C-3869-46A0-BD90-939674548ACD}" destId="{28052C94-80E9-4DA5-B323-2700A7B6E622}" srcOrd="0" destOrd="0" presId="urn:microsoft.com/office/officeart/2005/8/layout/hProcess11"/>
    <dgm:cxn modelId="{9A1F5699-48E9-4359-A7E4-C17C9A1ABC15}" type="presParOf" srcId="{7D9D6F7C-3869-46A0-BD90-939674548ACD}" destId="{5F21B788-E147-476E-B276-ECF8DAADDE6F}" srcOrd="1" destOrd="0" presId="urn:microsoft.com/office/officeart/2005/8/layout/hProcess11"/>
    <dgm:cxn modelId="{02B1111F-612E-427B-B9A3-5AC86BED84DB}" type="presParOf" srcId="{7D9D6F7C-3869-46A0-BD90-939674548ACD}" destId="{67E72915-5857-4CD2-BF69-2ECA1828485E}" srcOrd="2" destOrd="0" presId="urn:microsoft.com/office/officeart/2005/8/layout/hProcess11"/>
    <dgm:cxn modelId="{D8F98FF7-7B29-4AE3-B2F0-4CAC18140050}" type="presParOf" srcId="{195F0F6B-F27E-4072-9D54-FCC43C3469B1}" destId="{722E07F4-AA19-4E92-8EAD-002E087FD26F}" srcOrd="7" destOrd="0" presId="urn:microsoft.com/office/officeart/2005/8/layout/hProcess11"/>
    <dgm:cxn modelId="{3EC7CB23-5120-423A-9C8F-CF9486D1552B}" type="presParOf" srcId="{195F0F6B-F27E-4072-9D54-FCC43C3469B1}" destId="{FCBA05CC-54B5-48DF-AEBF-C2C91818104F}" srcOrd="8" destOrd="0" presId="urn:microsoft.com/office/officeart/2005/8/layout/hProcess11"/>
    <dgm:cxn modelId="{B8CDBBAC-1475-4DF6-B771-BB3F7309945E}" type="presParOf" srcId="{FCBA05CC-54B5-48DF-AEBF-C2C91818104F}" destId="{893CECF9-CA16-4496-A858-5A83F6ADA12A}" srcOrd="0" destOrd="0" presId="urn:microsoft.com/office/officeart/2005/8/layout/hProcess11"/>
    <dgm:cxn modelId="{1C56BDCD-9A13-47E1-9EB7-B4D73D62439D}" type="presParOf" srcId="{FCBA05CC-54B5-48DF-AEBF-C2C91818104F}" destId="{EC08811D-988F-4C0B-9A94-574476D07F3B}" srcOrd="1" destOrd="0" presId="urn:microsoft.com/office/officeart/2005/8/layout/hProcess11"/>
    <dgm:cxn modelId="{3D705CDA-F722-4793-9516-F390F7C6024B}" type="presParOf" srcId="{FCBA05CC-54B5-48DF-AEBF-C2C91818104F}" destId="{29B92A0B-F29F-4C87-8A28-5FCA280DFD09}" srcOrd="2" destOrd="0" presId="urn:microsoft.com/office/officeart/2005/8/layout/hProcess11"/>
    <dgm:cxn modelId="{A53DEADA-3BCB-42B8-88EB-0DDA96998242}" type="presParOf" srcId="{195F0F6B-F27E-4072-9D54-FCC43C3469B1}" destId="{6C6BCEA8-DD16-49AC-A1B9-5064209DA609}" srcOrd="9" destOrd="0" presId="urn:microsoft.com/office/officeart/2005/8/layout/hProcess11"/>
    <dgm:cxn modelId="{B8B65700-B531-4D42-8B06-61CDA57788FF}" type="presParOf" srcId="{195F0F6B-F27E-4072-9D54-FCC43C3469B1}" destId="{59D80445-8FFD-452A-9516-B42321C6605F}" srcOrd="10" destOrd="0" presId="urn:microsoft.com/office/officeart/2005/8/layout/hProcess11"/>
    <dgm:cxn modelId="{0D98E2C6-DD73-4F79-8314-108C25BF221A}" type="presParOf" srcId="{59D80445-8FFD-452A-9516-B42321C6605F}" destId="{C7B9E11D-A109-4879-BE97-E911C7E4507F}" srcOrd="0" destOrd="0" presId="urn:microsoft.com/office/officeart/2005/8/layout/hProcess11"/>
    <dgm:cxn modelId="{C654B905-3274-4404-B8B6-E1D9886F2459}" type="presParOf" srcId="{59D80445-8FFD-452A-9516-B42321C6605F}" destId="{D988D18B-7F3B-4D29-9E86-F761CC2EB448}" srcOrd="1" destOrd="0" presId="urn:microsoft.com/office/officeart/2005/8/layout/hProcess11"/>
    <dgm:cxn modelId="{17C3FADF-DE59-44A2-AE43-57609C28E537}" type="presParOf" srcId="{59D80445-8FFD-452A-9516-B42321C6605F}" destId="{8F926946-D3B0-4CED-A4CB-2FA53BA0FE37}" srcOrd="2" destOrd="0" presId="urn:microsoft.com/office/officeart/2005/8/layout/hProcess11"/>
    <dgm:cxn modelId="{9B5D831B-26F8-476A-8C84-904379027668}" type="presParOf" srcId="{195F0F6B-F27E-4072-9D54-FCC43C3469B1}" destId="{099D69C3-D0CE-4F37-9D90-9F64681E9DF7}" srcOrd="11" destOrd="0" presId="urn:microsoft.com/office/officeart/2005/8/layout/hProcess11"/>
    <dgm:cxn modelId="{EEE3349F-85B2-437C-B6F2-E10387F4FD40}" type="presParOf" srcId="{195F0F6B-F27E-4072-9D54-FCC43C3469B1}" destId="{33A5746C-4695-44F2-B9A9-A9E2C3AAE940}" srcOrd="12" destOrd="0" presId="urn:microsoft.com/office/officeart/2005/8/layout/hProcess11"/>
    <dgm:cxn modelId="{3CC5FF54-526B-4CBA-8776-53380597588C}" type="presParOf" srcId="{33A5746C-4695-44F2-B9A9-A9E2C3AAE940}" destId="{1F50FFC4-A486-455D-BC95-D13A8F5A8575}" srcOrd="0" destOrd="0" presId="urn:microsoft.com/office/officeart/2005/8/layout/hProcess11"/>
    <dgm:cxn modelId="{EA8BB571-D6ED-42E3-B9FC-B3ED5BA53AF8}" type="presParOf" srcId="{33A5746C-4695-44F2-B9A9-A9E2C3AAE940}" destId="{09CA5136-4430-42F6-AF71-DCC3E3E8ED41}" srcOrd="1" destOrd="0" presId="urn:microsoft.com/office/officeart/2005/8/layout/hProcess11"/>
    <dgm:cxn modelId="{2924530C-183D-4EB3-B596-6F310CC26D30}" type="presParOf" srcId="{33A5746C-4695-44F2-B9A9-A9E2C3AAE940}" destId="{7C873491-F500-4262-8697-8128C5AFF03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7066D3-B5CB-437B-B5DA-04A025999858}" type="doc">
      <dgm:prSet loTypeId="urn:microsoft.com/office/officeart/2005/8/layout/hProcess11" loCatId="process" qsTypeId="urn:microsoft.com/office/officeart/2005/8/quickstyle/simple5" qsCatId="simple" csTypeId="urn:microsoft.com/office/officeart/2005/8/colors/accent6_2" csCatId="accent6" phldr="1"/>
      <dgm:spPr/>
      <dgm:t>
        <a:bodyPr/>
        <a:lstStyle/>
        <a:p>
          <a:endParaRPr lang="zh-TW" altLang="en-US"/>
        </a:p>
      </dgm:t>
    </dgm:pt>
    <dgm:pt modelId="{35714255-C62D-45E4-95C0-A4BB1C0B697A}">
      <dgm:prSet phldrT="[文字]" custT="1"/>
      <dgm:spPr/>
      <dgm:t>
        <a:bodyPr/>
        <a:lstStyle/>
        <a:p>
          <a:r>
            <a:rPr lang="en-US" altLang="zh-TW" sz="1300" b="1" dirty="0">
              <a:latin typeface="標楷體" panose="03000509000000000000" pitchFamily="65" charset="-120"/>
              <a:ea typeface="標楷體" panose="03000509000000000000" pitchFamily="65" charset="-120"/>
            </a:rPr>
            <a:t>112/7/13</a:t>
          </a:r>
        </a:p>
        <a:p>
          <a:r>
            <a:rPr lang="zh-TW" altLang="en-US" sz="1300" b="1" dirty="0">
              <a:latin typeface="標楷體" panose="03000509000000000000" pitchFamily="65" charset="-120"/>
              <a:ea typeface="標楷體" panose="03000509000000000000" pitchFamily="65" charset="-120"/>
            </a:rPr>
            <a:t>賣出</a:t>
          </a:r>
        </a:p>
      </dgm:t>
    </dgm:pt>
    <dgm:pt modelId="{317F05CF-0FF5-461D-A0DC-9C335B2F3495}" type="parTrans" cxnId="{31253084-E3FB-4E16-83A8-461CB2500BF7}">
      <dgm:prSet/>
      <dgm:spPr/>
      <dgm:t>
        <a:bodyPr/>
        <a:lstStyle/>
        <a:p>
          <a:endParaRPr lang="zh-TW" altLang="en-US" sz="1050" b="1">
            <a:latin typeface="+mj-ea"/>
            <a:ea typeface="+mj-ea"/>
          </a:endParaRPr>
        </a:p>
      </dgm:t>
    </dgm:pt>
    <dgm:pt modelId="{77653CC7-22A7-4549-8091-198A5D95EE00}" type="sibTrans" cxnId="{31253084-E3FB-4E16-83A8-461CB2500BF7}">
      <dgm:prSet/>
      <dgm:spPr/>
      <dgm:t>
        <a:bodyPr/>
        <a:lstStyle/>
        <a:p>
          <a:endParaRPr lang="zh-TW" altLang="en-US" sz="1050" b="1">
            <a:latin typeface="+mj-ea"/>
            <a:ea typeface="+mj-ea"/>
          </a:endParaRPr>
        </a:p>
      </dgm:t>
    </dgm:pt>
    <dgm:pt modelId="{CFA29831-916B-4CAA-8C0B-CA4DCFD73913}">
      <dgm:prSet custT="1"/>
      <dgm:spPr/>
      <dgm:t>
        <a:bodyPr/>
        <a:lstStyle/>
        <a:p>
          <a:r>
            <a:rPr lang="en-US" altLang="zh-TW" sz="1300" b="1" dirty="0">
              <a:latin typeface="標楷體" panose="03000509000000000000" pitchFamily="65" charset="-120"/>
              <a:ea typeface="標楷體" panose="03000509000000000000" pitchFamily="65" charset="-120"/>
            </a:rPr>
            <a:t>113/1/12</a:t>
          </a:r>
        </a:p>
      </dgm:t>
    </dgm:pt>
    <dgm:pt modelId="{CD8D7C77-5BDA-4525-B1BD-65B0CB49701B}" type="parTrans" cxnId="{6F983536-ACEA-4226-B03E-591E4544F96E}">
      <dgm:prSet/>
      <dgm:spPr/>
      <dgm:t>
        <a:bodyPr/>
        <a:lstStyle/>
        <a:p>
          <a:endParaRPr lang="zh-TW" altLang="en-US" sz="1050" b="1">
            <a:latin typeface="+mj-ea"/>
            <a:ea typeface="+mj-ea"/>
          </a:endParaRPr>
        </a:p>
      </dgm:t>
    </dgm:pt>
    <dgm:pt modelId="{3637F669-B282-4037-B499-BD4977DE7C4B}" type="sibTrans" cxnId="{6F983536-ACEA-4226-B03E-591E4544F96E}">
      <dgm:prSet/>
      <dgm:spPr/>
      <dgm:t>
        <a:bodyPr/>
        <a:lstStyle/>
        <a:p>
          <a:endParaRPr lang="zh-TW" altLang="en-US" sz="1050" b="1">
            <a:latin typeface="+mj-ea"/>
            <a:ea typeface="+mj-ea"/>
          </a:endParaRPr>
        </a:p>
      </dgm:t>
    </dgm:pt>
    <dgm:pt modelId="{2C47FC7A-4B7C-475C-BFDF-82C0DA2A10DB}">
      <dgm:prSet custT="1"/>
      <dgm:spPr/>
      <dgm:t>
        <a:bodyPr/>
        <a:lstStyle/>
        <a:p>
          <a:r>
            <a:rPr lang="en-US" altLang="zh-TW" sz="1300" b="1" dirty="0">
              <a:latin typeface="標楷體" panose="03000509000000000000" pitchFamily="65" charset="-120"/>
              <a:ea typeface="標楷體" panose="03000509000000000000" pitchFamily="65" charset="-120"/>
            </a:rPr>
            <a:t>113/3/12</a:t>
          </a:r>
          <a:endParaRPr lang="zh-TW" altLang="en-US" sz="1300" b="1" dirty="0">
            <a:latin typeface="標楷體" panose="03000509000000000000" pitchFamily="65" charset="-120"/>
            <a:ea typeface="標楷體" panose="03000509000000000000" pitchFamily="65" charset="-120"/>
          </a:endParaRPr>
        </a:p>
      </dgm:t>
    </dgm:pt>
    <dgm:pt modelId="{CE52C1CC-CA5C-45A3-AB3C-7061F34BFABE}" type="parTrans" cxnId="{0A7B17AC-C07B-49B1-86BA-B694E165B617}">
      <dgm:prSet/>
      <dgm:spPr/>
      <dgm:t>
        <a:bodyPr/>
        <a:lstStyle/>
        <a:p>
          <a:endParaRPr lang="zh-TW" altLang="en-US" sz="1050" b="1">
            <a:latin typeface="+mj-ea"/>
            <a:ea typeface="+mj-ea"/>
          </a:endParaRPr>
        </a:p>
      </dgm:t>
    </dgm:pt>
    <dgm:pt modelId="{858BF3AD-AB31-467C-B555-F7F956EC2BAF}" type="sibTrans" cxnId="{0A7B17AC-C07B-49B1-86BA-B694E165B617}">
      <dgm:prSet/>
      <dgm:spPr/>
      <dgm:t>
        <a:bodyPr/>
        <a:lstStyle/>
        <a:p>
          <a:endParaRPr lang="zh-TW" altLang="en-US" sz="1050" b="1">
            <a:latin typeface="+mj-ea"/>
            <a:ea typeface="+mj-ea"/>
          </a:endParaRPr>
        </a:p>
      </dgm:t>
    </dgm:pt>
    <dgm:pt modelId="{B774593A-6078-4F6F-BC6C-9B5A3D1ADA87}">
      <dgm:prSet custT="1"/>
      <dgm:spPr/>
      <dgm:t>
        <a:bodyPr/>
        <a:lstStyle/>
        <a:p>
          <a:r>
            <a:rPr lang="en-US" altLang="zh-TW" sz="1300" b="1" dirty="0">
              <a:latin typeface="標楷體" panose="03000509000000000000" pitchFamily="65" charset="-120"/>
              <a:ea typeface="標楷體" panose="03000509000000000000" pitchFamily="65" charset="-120"/>
            </a:rPr>
            <a:t>113/5/20</a:t>
          </a:r>
          <a:endParaRPr lang="zh-TW" altLang="en-US" sz="1300" b="1" dirty="0">
            <a:latin typeface="標楷體" panose="03000509000000000000" pitchFamily="65" charset="-120"/>
            <a:ea typeface="標楷體" panose="03000509000000000000" pitchFamily="65" charset="-120"/>
          </a:endParaRPr>
        </a:p>
      </dgm:t>
    </dgm:pt>
    <dgm:pt modelId="{8A897D0E-1F8A-4206-881F-8B1FD0BFE490}" type="parTrans" cxnId="{913C7C6A-FF67-4171-B730-8A222CA44CC1}">
      <dgm:prSet/>
      <dgm:spPr/>
      <dgm:t>
        <a:bodyPr/>
        <a:lstStyle/>
        <a:p>
          <a:endParaRPr lang="zh-TW" altLang="en-US" sz="1050" b="1">
            <a:latin typeface="+mj-ea"/>
            <a:ea typeface="+mj-ea"/>
          </a:endParaRPr>
        </a:p>
      </dgm:t>
    </dgm:pt>
    <dgm:pt modelId="{811C03CC-9E44-4071-9782-F24C3C995CC7}" type="sibTrans" cxnId="{913C7C6A-FF67-4171-B730-8A222CA44CC1}">
      <dgm:prSet/>
      <dgm:spPr/>
      <dgm:t>
        <a:bodyPr/>
        <a:lstStyle/>
        <a:p>
          <a:endParaRPr lang="zh-TW" altLang="en-US" sz="1050" b="1">
            <a:latin typeface="+mj-ea"/>
            <a:ea typeface="+mj-ea"/>
          </a:endParaRPr>
        </a:p>
      </dgm:t>
    </dgm:pt>
    <dgm:pt modelId="{B7CB3703-1A6C-4405-8EF9-4CF606E1F567}">
      <dgm:prSet custT="1"/>
      <dgm:spPr/>
      <dgm:t>
        <a:bodyPr/>
        <a:lstStyle/>
        <a:p>
          <a:r>
            <a:rPr lang="en-US" altLang="zh-TW" sz="1300" b="1" dirty="0">
              <a:latin typeface="標楷體" panose="03000509000000000000" pitchFamily="65" charset="-120"/>
              <a:ea typeface="標楷體" panose="03000509000000000000" pitchFamily="65" charset="-120"/>
            </a:rPr>
            <a:t>113/7/11</a:t>
          </a:r>
        </a:p>
        <a:p>
          <a:r>
            <a:rPr lang="zh-TW" altLang="en-US" sz="1300" b="1" dirty="0">
              <a:latin typeface="標楷體" panose="03000509000000000000" pitchFamily="65" charset="-120"/>
              <a:ea typeface="標楷體" panose="03000509000000000000" pitchFamily="65" charset="-120"/>
            </a:rPr>
            <a:t>賣出</a:t>
          </a:r>
        </a:p>
      </dgm:t>
    </dgm:pt>
    <dgm:pt modelId="{16386C6D-1B53-410A-907F-5ECC22864731}" type="parTrans" cxnId="{72FE74C8-AD8A-4B68-9E1C-001A3B197CE7}">
      <dgm:prSet/>
      <dgm:spPr/>
      <dgm:t>
        <a:bodyPr/>
        <a:lstStyle/>
        <a:p>
          <a:endParaRPr lang="zh-TW" altLang="en-US" sz="1050">
            <a:latin typeface="+mj-ea"/>
            <a:ea typeface="+mj-ea"/>
          </a:endParaRPr>
        </a:p>
      </dgm:t>
    </dgm:pt>
    <dgm:pt modelId="{43B85F05-1DC2-4676-8FA4-5C5EEEFA6B06}" type="sibTrans" cxnId="{72FE74C8-AD8A-4B68-9E1C-001A3B197CE7}">
      <dgm:prSet/>
      <dgm:spPr/>
      <dgm:t>
        <a:bodyPr/>
        <a:lstStyle/>
        <a:p>
          <a:endParaRPr lang="zh-TW" altLang="en-US" sz="1050">
            <a:latin typeface="+mj-ea"/>
            <a:ea typeface="+mj-ea"/>
          </a:endParaRPr>
        </a:p>
      </dgm:t>
    </dgm:pt>
    <dgm:pt modelId="{50D23D8B-1EC7-4F0F-93AD-422A83B0D301}">
      <dgm:prSet phldrT="[文字]" custT="1"/>
      <dgm:spPr/>
      <dgm:t>
        <a:bodyPr/>
        <a:lstStyle/>
        <a:p>
          <a:r>
            <a:rPr lang="en-US" altLang="zh-TW" sz="1300" b="1" dirty="0">
              <a:latin typeface="標楷體" panose="03000509000000000000" pitchFamily="65" charset="-120"/>
              <a:ea typeface="標楷體" panose="03000509000000000000" pitchFamily="65" charset="-120"/>
            </a:rPr>
            <a:t>112/9/20</a:t>
          </a:r>
          <a:endParaRPr lang="zh-TW" altLang="en-US" sz="1300" b="1" dirty="0">
            <a:latin typeface="標楷體" panose="03000509000000000000" pitchFamily="65" charset="-120"/>
            <a:ea typeface="標楷體" panose="03000509000000000000" pitchFamily="65" charset="-120"/>
          </a:endParaRPr>
        </a:p>
      </dgm:t>
    </dgm:pt>
    <dgm:pt modelId="{F52527EC-37E7-48CC-8CF3-9B3C9A013CFA}" type="sibTrans" cxnId="{AE00AF25-0EE5-432F-8382-6F9D37322A4D}">
      <dgm:prSet/>
      <dgm:spPr/>
      <dgm:t>
        <a:bodyPr/>
        <a:lstStyle/>
        <a:p>
          <a:endParaRPr lang="zh-TW" altLang="en-US" sz="1050" b="1">
            <a:latin typeface="+mj-ea"/>
            <a:ea typeface="+mj-ea"/>
          </a:endParaRPr>
        </a:p>
      </dgm:t>
    </dgm:pt>
    <dgm:pt modelId="{AA11EA69-4C16-4A84-A08A-2D8E7112F5EF}" type="parTrans" cxnId="{AE00AF25-0EE5-432F-8382-6F9D37322A4D}">
      <dgm:prSet/>
      <dgm:spPr/>
      <dgm:t>
        <a:bodyPr/>
        <a:lstStyle/>
        <a:p>
          <a:endParaRPr lang="zh-TW" altLang="en-US" sz="1050" b="1">
            <a:latin typeface="+mj-ea"/>
            <a:ea typeface="+mj-ea"/>
          </a:endParaRPr>
        </a:p>
      </dgm:t>
    </dgm:pt>
    <dgm:pt modelId="{94A1E90C-9F27-451C-8EBD-1BDC1775D38C}">
      <dgm:prSet custT="1"/>
      <dgm:spPr/>
      <dgm:t>
        <a:bodyPr/>
        <a:lstStyle/>
        <a:p>
          <a:r>
            <a:rPr lang="en-US" altLang="zh-TW" sz="1300" b="1" dirty="0">
              <a:latin typeface="標楷體" panose="03000509000000000000" pitchFamily="65" charset="-120"/>
              <a:ea typeface="標楷體" panose="03000509000000000000" pitchFamily="65" charset="-120"/>
            </a:rPr>
            <a:t>112/11/20</a:t>
          </a:r>
          <a:endParaRPr lang="zh-TW" altLang="en-US" sz="1300" b="1" dirty="0">
            <a:latin typeface="標楷體" panose="03000509000000000000" pitchFamily="65" charset="-120"/>
            <a:ea typeface="標楷體" panose="03000509000000000000" pitchFamily="65" charset="-120"/>
          </a:endParaRPr>
        </a:p>
      </dgm:t>
    </dgm:pt>
    <dgm:pt modelId="{4FD3B370-CFB5-4095-BEAC-A007FB124C86}" type="sibTrans" cxnId="{F9DF6A5D-2C97-4AC5-B981-16B860EDBD30}">
      <dgm:prSet/>
      <dgm:spPr/>
      <dgm:t>
        <a:bodyPr/>
        <a:lstStyle/>
        <a:p>
          <a:endParaRPr lang="zh-TW" altLang="en-US" sz="1050" b="1">
            <a:latin typeface="+mj-ea"/>
            <a:ea typeface="+mj-ea"/>
          </a:endParaRPr>
        </a:p>
      </dgm:t>
    </dgm:pt>
    <dgm:pt modelId="{C4CE0737-C31C-4501-8CB3-57444135F442}" type="parTrans" cxnId="{F9DF6A5D-2C97-4AC5-B981-16B860EDBD30}">
      <dgm:prSet/>
      <dgm:spPr/>
      <dgm:t>
        <a:bodyPr/>
        <a:lstStyle/>
        <a:p>
          <a:endParaRPr lang="zh-TW" altLang="en-US" sz="1050" b="1">
            <a:latin typeface="+mj-ea"/>
            <a:ea typeface="+mj-ea"/>
          </a:endParaRPr>
        </a:p>
      </dgm:t>
    </dgm:pt>
    <dgm:pt modelId="{163DFD66-8AF8-4AB9-B423-D48CE1B2D9B2}" type="pres">
      <dgm:prSet presAssocID="{2D7066D3-B5CB-437B-B5DA-04A025999858}" presName="Name0" presStyleCnt="0">
        <dgm:presLayoutVars>
          <dgm:dir/>
          <dgm:resizeHandles val="exact"/>
        </dgm:presLayoutVars>
      </dgm:prSet>
      <dgm:spPr/>
    </dgm:pt>
    <dgm:pt modelId="{1E99AAAE-FB5C-4499-897D-7AE3DF26EA88}" type="pres">
      <dgm:prSet presAssocID="{2D7066D3-B5CB-437B-B5DA-04A025999858}" presName="arrow" presStyleLbl="bgShp" presStyleIdx="0" presStyleCnt="1" custLinFactNeighborY="-48916"/>
      <dgm:spPr>
        <a:solidFill>
          <a:srgbClr val="C2E52F"/>
        </a:solidFill>
      </dgm:spPr>
    </dgm:pt>
    <dgm:pt modelId="{195F0F6B-F27E-4072-9D54-FCC43C3469B1}" type="pres">
      <dgm:prSet presAssocID="{2D7066D3-B5CB-437B-B5DA-04A025999858}" presName="points" presStyleCnt="0"/>
      <dgm:spPr/>
    </dgm:pt>
    <dgm:pt modelId="{C8271C0C-D818-42E3-89BF-6616E2121136}" type="pres">
      <dgm:prSet presAssocID="{35714255-C62D-45E4-95C0-A4BB1C0B697A}" presName="compositeA" presStyleCnt="0"/>
      <dgm:spPr/>
    </dgm:pt>
    <dgm:pt modelId="{510B3741-1865-409B-BB8C-5429994C1EF1}" type="pres">
      <dgm:prSet presAssocID="{35714255-C62D-45E4-95C0-A4BB1C0B697A}" presName="textA" presStyleLbl="revTx" presStyleIdx="0" presStyleCnt="7" custAng="0">
        <dgm:presLayoutVars>
          <dgm:bulletEnabled val="1"/>
        </dgm:presLayoutVars>
      </dgm:prSet>
      <dgm:spPr/>
    </dgm:pt>
    <dgm:pt modelId="{C337B789-52E2-4601-8898-5A41E3AD0A1D}" type="pres">
      <dgm:prSet presAssocID="{35714255-C62D-45E4-95C0-A4BB1C0B697A}" presName="circleA" presStyleLbl="node1" presStyleIdx="0" presStyleCnt="7"/>
      <dgm:spPr>
        <a:solidFill>
          <a:srgbClr val="00B050"/>
        </a:solidFill>
        <a:ln>
          <a:solidFill>
            <a:srgbClr val="00B050"/>
          </a:solidFill>
        </a:ln>
      </dgm:spPr>
    </dgm:pt>
    <dgm:pt modelId="{062EC03A-0950-49E3-9A34-434D869B26C1}" type="pres">
      <dgm:prSet presAssocID="{35714255-C62D-45E4-95C0-A4BB1C0B697A}" presName="spaceA" presStyleCnt="0"/>
      <dgm:spPr/>
    </dgm:pt>
    <dgm:pt modelId="{E017E560-F42E-4F66-875C-E2EC1AAAF9F9}" type="pres">
      <dgm:prSet presAssocID="{77653CC7-22A7-4549-8091-198A5D95EE00}" presName="space" presStyleCnt="0"/>
      <dgm:spPr/>
    </dgm:pt>
    <dgm:pt modelId="{3670FB4E-5366-44C2-BC98-5A0EEF2E9F4D}" type="pres">
      <dgm:prSet presAssocID="{50D23D8B-1EC7-4F0F-93AD-422A83B0D301}" presName="compositeB" presStyleCnt="0"/>
      <dgm:spPr/>
    </dgm:pt>
    <dgm:pt modelId="{9B232C7E-0F79-4B9B-96AA-E22707004F95}" type="pres">
      <dgm:prSet presAssocID="{50D23D8B-1EC7-4F0F-93AD-422A83B0D301}" presName="textB" presStyleLbl="revTx" presStyleIdx="1" presStyleCnt="7">
        <dgm:presLayoutVars>
          <dgm:bulletEnabled val="1"/>
        </dgm:presLayoutVars>
      </dgm:prSet>
      <dgm:spPr/>
    </dgm:pt>
    <dgm:pt modelId="{2CEE74D7-08A5-4CB3-B01A-4751902C4B33}" type="pres">
      <dgm:prSet presAssocID="{50D23D8B-1EC7-4F0F-93AD-422A83B0D301}" presName="circleB" presStyleLbl="node1" presStyleIdx="1" presStyleCnt="7"/>
      <dgm:spPr>
        <a:solidFill>
          <a:srgbClr val="00B050"/>
        </a:solidFill>
      </dgm:spPr>
    </dgm:pt>
    <dgm:pt modelId="{BB5BF604-F807-480E-9AD4-197BA093B778}" type="pres">
      <dgm:prSet presAssocID="{50D23D8B-1EC7-4F0F-93AD-422A83B0D301}" presName="spaceB" presStyleCnt="0"/>
      <dgm:spPr/>
    </dgm:pt>
    <dgm:pt modelId="{D60B62B9-BADA-4A4A-8D77-9E4A6154BCDC}" type="pres">
      <dgm:prSet presAssocID="{F52527EC-37E7-48CC-8CF3-9B3C9A013CFA}" presName="space" presStyleCnt="0"/>
      <dgm:spPr/>
    </dgm:pt>
    <dgm:pt modelId="{DE4F58A6-4015-4AC6-A70C-0DBC36E9A639}" type="pres">
      <dgm:prSet presAssocID="{94A1E90C-9F27-451C-8EBD-1BDC1775D38C}" presName="compositeA" presStyleCnt="0"/>
      <dgm:spPr/>
    </dgm:pt>
    <dgm:pt modelId="{2F3176ED-ECD6-46F6-BCC5-834DA3D49068}" type="pres">
      <dgm:prSet presAssocID="{94A1E90C-9F27-451C-8EBD-1BDC1775D38C}" presName="textA" presStyleLbl="revTx" presStyleIdx="2" presStyleCnt="7" custScaleX="143289">
        <dgm:presLayoutVars>
          <dgm:bulletEnabled val="1"/>
        </dgm:presLayoutVars>
      </dgm:prSet>
      <dgm:spPr/>
    </dgm:pt>
    <dgm:pt modelId="{BBED06C1-6496-44A4-A398-C25801514BE5}" type="pres">
      <dgm:prSet presAssocID="{94A1E90C-9F27-451C-8EBD-1BDC1775D38C}" presName="circleA" presStyleLbl="node1" presStyleIdx="2" presStyleCnt="7"/>
      <dgm:spPr>
        <a:solidFill>
          <a:srgbClr val="00B050"/>
        </a:solidFill>
      </dgm:spPr>
    </dgm:pt>
    <dgm:pt modelId="{AC49AC9B-9488-4831-BD28-71203D246447}" type="pres">
      <dgm:prSet presAssocID="{94A1E90C-9F27-451C-8EBD-1BDC1775D38C}" presName="spaceA" presStyleCnt="0"/>
      <dgm:spPr/>
    </dgm:pt>
    <dgm:pt modelId="{806D08F9-25CB-4D8C-8BA2-CC4F528B0B27}" type="pres">
      <dgm:prSet presAssocID="{4FD3B370-CFB5-4095-BEAC-A007FB124C86}" presName="space" presStyleCnt="0"/>
      <dgm:spPr/>
    </dgm:pt>
    <dgm:pt modelId="{7D9D6F7C-3869-46A0-BD90-939674548ACD}" type="pres">
      <dgm:prSet presAssocID="{CFA29831-916B-4CAA-8C0B-CA4DCFD73913}" presName="compositeB" presStyleCnt="0"/>
      <dgm:spPr/>
    </dgm:pt>
    <dgm:pt modelId="{28052C94-80E9-4DA5-B323-2700A7B6E622}" type="pres">
      <dgm:prSet presAssocID="{CFA29831-916B-4CAA-8C0B-CA4DCFD73913}" presName="textB" presStyleLbl="revTx" presStyleIdx="3" presStyleCnt="7" custAng="0" custScaleY="95652" custLinFactNeighborX="-16872" custLinFactNeighborY="648">
        <dgm:presLayoutVars>
          <dgm:bulletEnabled val="1"/>
        </dgm:presLayoutVars>
      </dgm:prSet>
      <dgm:spPr/>
    </dgm:pt>
    <dgm:pt modelId="{5F21B788-E147-476E-B276-ECF8DAADDE6F}" type="pres">
      <dgm:prSet presAssocID="{CFA29831-916B-4CAA-8C0B-CA4DCFD73913}" presName="circleB" presStyleLbl="node1" presStyleIdx="3" presStyleCnt="7" custLinFactNeighborX="-84585" custLinFactNeighborY="-5030"/>
      <dgm:spPr>
        <a:solidFill>
          <a:srgbClr val="FF0000"/>
        </a:solidFill>
      </dgm:spPr>
    </dgm:pt>
    <dgm:pt modelId="{67E72915-5857-4CD2-BF69-2ECA1828485E}" type="pres">
      <dgm:prSet presAssocID="{CFA29831-916B-4CAA-8C0B-CA4DCFD73913}" presName="spaceB" presStyleCnt="0"/>
      <dgm:spPr/>
    </dgm:pt>
    <dgm:pt modelId="{722E07F4-AA19-4E92-8EAD-002E087FD26F}" type="pres">
      <dgm:prSet presAssocID="{3637F669-B282-4037-B499-BD4977DE7C4B}" presName="space" presStyleCnt="0"/>
      <dgm:spPr/>
    </dgm:pt>
    <dgm:pt modelId="{FCBA05CC-54B5-48DF-AEBF-C2C91818104F}" type="pres">
      <dgm:prSet presAssocID="{2C47FC7A-4B7C-475C-BFDF-82C0DA2A10DB}" presName="compositeA" presStyleCnt="0"/>
      <dgm:spPr/>
    </dgm:pt>
    <dgm:pt modelId="{893CECF9-CA16-4496-A858-5A83F6ADA12A}" type="pres">
      <dgm:prSet presAssocID="{2C47FC7A-4B7C-475C-BFDF-82C0DA2A10DB}" presName="textA" presStyleLbl="revTx" presStyleIdx="4" presStyleCnt="7">
        <dgm:presLayoutVars>
          <dgm:bulletEnabled val="1"/>
        </dgm:presLayoutVars>
      </dgm:prSet>
      <dgm:spPr/>
    </dgm:pt>
    <dgm:pt modelId="{EC08811D-988F-4C0B-9A94-574476D07F3B}" type="pres">
      <dgm:prSet presAssocID="{2C47FC7A-4B7C-475C-BFDF-82C0DA2A10DB}" presName="circleA" presStyleLbl="node1" presStyleIdx="4" presStyleCnt="7"/>
      <dgm:spPr>
        <a:solidFill>
          <a:srgbClr val="00B050"/>
        </a:solidFill>
      </dgm:spPr>
    </dgm:pt>
    <dgm:pt modelId="{29B92A0B-F29F-4C87-8A28-5FCA280DFD09}" type="pres">
      <dgm:prSet presAssocID="{2C47FC7A-4B7C-475C-BFDF-82C0DA2A10DB}" presName="spaceA" presStyleCnt="0"/>
      <dgm:spPr/>
    </dgm:pt>
    <dgm:pt modelId="{6C6BCEA8-DD16-49AC-A1B9-5064209DA609}" type="pres">
      <dgm:prSet presAssocID="{858BF3AD-AB31-467C-B555-F7F956EC2BAF}" presName="space" presStyleCnt="0"/>
      <dgm:spPr/>
    </dgm:pt>
    <dgm:pt modelId="{59D80445-8FFD-452A-9516-B42321C6605F}" type="pres">
      <dgm:prSet presAssocID="{B774593A-6078-4F6F-BC6C-9B5A3D1ADA87}" presName="compositeB" presStyleCnt="0"/>
      <dgm:spPr/>
    </dgm:pt>
    <dgm:pt modelId="{C7B9E11D-A109-4879-BE97-E911C7E4507F}" type="pres">
      <dgm:prSet presAssocID="{B774593A-6078-4F6F-BC6C-9B5A3D1ADA87}" presName="textB" presStyleLbl="revTx" presStyleIdx="5" presStyleCnt="7" custLinFactNeighborX="964" custLinFactNeighborY="4790">
        <dgm:presLayoutVars>
          <dgm:bulletEnabled val="1"/>
        </dgm:presLayoutVars>
      </dgm:prSet>
      <dgm:spPr/>
    </dgm:pt>
    <dgm:pt modelId="{D988D18B-7F3B-4D29-9E86-F761CC2EB448}" type="pres">
      <dgm:prSet presAssocID="{B774593A-6078-4F6F-BC6C-9B5A3D1ADA87}" presName="circleB" presStyleLbl="node1" presStyleIdx="5" presStyleCnt="7"/>
      <dgm:spPr>
        <a:solidFill>
          <a:srgbClr val="00B050"/>
        </a:solidFill>
      </dgm:spPr>
    </dgm:pt>
    <dgm:pt modelId="{8F926946-D3B0-4CED-A4CB-2FA53BA0FE37}" type="pres">
      <dgm:prSet presAssocID="{B774593A-6078-4F6F-BC6C-9B5A3D1ADA87}" presName="spaceB" presStyleCnt="0"/>
      <dgm:spPr/>
    </dgm:pt>
    <dgm:pt modelId="{099D69C3-D0CE-4F37-9D90-9F64681E9DF7}" type="pres">
      <dgm:prSet presAssocID="{811C03CC-9E44-4071-9782-F24C3C995CC7}" presName="space" presStyleCnt="0"/>
      <dgm:spPr/>
    </dgm:pt>
    <dgm:pt modelId="{33A5746C-4695-44F2-B9A9-A9E2C3AAE940}" type="pres">
      <dgm:prSet presAssocID="{B7CB3703-1A6C-4405-8EF9-4CF606E1F567}" presName="compositeA" presStyleCnt="0"/>
      <dgm:spPr/>
    </dgm:pt>
    <dgm:pt modelId="{1F50FFC4-A486-455D-BC95-D13A8F5A8575}" type="pres">
      <dgm:prSet presAssocID="{B7CB3703-1A6C-4405-8EF9-4CF606E1F567}" presName="textA" presStyleLbl="revTx" presStyleIdx="6" presStyleCnt="7">
        <dgm:presLayoutVars>
          <dgm:bulletEnabled val="1"/>
        </dgm:presLayoutVars>
      </dgm:prSet>
      <dgm:spPr/>
    </dgm:pt>
    <dgm:pt modelId="{09CA5136-4430-42F6-AF71-DCC3E3E8ED41}" type="pres">
      <dgm:prSet presAssocID="{B7CB3703-1A6C-4405-8EF9-4CF606E1F567}" presName="circleA" presStyleLbl="node1" presStyleIdx="6" presStyleCnt="7"/>
      <dgm:spPr>
        <a:solidFill>
          <a:srgbClr val="00B050"/>
        </a:solidFill>
      </dgm:spPr>
    </dgm:pt>
    <dgm:pt modelId="{7C873491-F500-4262-8697-8128C5AFF032}" type="pres">
      <dgm:prSet presAssocID="{B7CB3703-1A6C-4405-8EF9-4CF606E1F567}" presName="spaceA" presStyleCnt="0"/>
      <dgm:spPr/>
    </dgm:pt>
  </dgm:ptLst>
  <dgm:cxnLst>
    <dgm:cxn modelId="{7D9C1421-82BD-4409-BA5B-320BA7E4C7FA}" type="presOf" srcId="{50D23D8B-1EC7-4F0F-93AD-422A83B0D301}" destId="{9B232C7E-0F79-4B9B-96AA-E22707004F95}" srcOrd="0" destOrd="0" presId="urn:microsoft.com/office/officeart/2005/8/layout/hProcess11"/>
    <dgm:cxn modelId="{AE00AF25-0EE5-432F-8382-6F9D37322A4D}" srcId="{2D7066D3-B5CB-437B-B5DA-04A025999858}" destId="{50D23D8B-1EC7-4F0F-93AD-422A83B0D301}" srcOrd="1" destOrd="0" parTransId="{AA11EA69-4C16-4A84-A08A-2D8E7112F5EF}" sibTransId="{F52527EC-37E7-48CC-8CF3-9B3C9A013CFA}"/>
    <dgm:cxn modelId="{6F983536-ACEA-4226-B03E-591E4544F96E}" srcId="{2D7066D3-B5CB-437B-B5DA-04A025999858}" destId="{CFA29831-916B-4CAA-8C0B-CA4DCFD73913}" srcOrd="3" destOrd="0" parTransId="{CD8D7C77-5BDA-4525-B1BD-65B0CB49701B}" sibTransId="{3637F669-B282-4037-B499-BD4977DE7C4B}"/>
    <dgm:cxn modelId="{F9DF6A5D-2C97-4AC5-B981-16B860EDBD30}" srcId="{2D7066D3-B5CB-437B-B5DA-04A025999858}" destId="{94A1E90C-9F27-451C-8EBD-1BDC1775D38C}" srcOrd="2" destOrd="0" parTransId="{C4CE0737-C31C-4501-8CB3-57444135F442}" sibTransId="{4FD3B370-CFB5-4095-BEAC-A007FB124C86}"/>
    <dgm:cxn modelId="{DF89EB5E-346F-4F42-92C6-5F1D47D4A116}" type="presOf" srcId="{35714255-C62D-45E4-95C0-A4BB1C0B697A}" destId="{510B3741-1865-409B-BB8C-5429994C1EF1}" srcOrd="0" destOrd="0" presId="urn:microsoft.com/office/officeart/2005/8/layout/hProcess11"/>
    <dgm:cxn modelId="{913C7C6A-FF67-4171-B730-8A222CA44CC1}" srcId="{2D7066D3-B5CB-437B-B5DA-04A025999858}" destId="{B774593A-6078-4F6F-BC6C-9B5A3D1ADA87}" srcOrd="5" destOrd="0" parTransId="{8A897D0E-1F8A-4206-881F-8B1FD0BFE490}" sibTransId="{811C03CC-9E44-4071-9782-F24C3C995CC7}"/>
    <dgm:cxn modelId="{4D2BF56E-6A59-4BC2-9D26-7B61B151D22A}" type="presOf" srcId="{B774593A-6078-4F6F-BC6C-9B5A3D1ADA87}" destId="{C7B9E11D-A109-4879-BE97-E911C7E4507F}" srcOrd="0" destOrd="0" presId="urn:microsoft.com/office/officeart/2005/8/layout/hProcess11"/>
    <dgm:cxn modelId="{9A20267C-E8E2-40C3-8C61-530EEDBD424E}" type="presOf" srcId="{94A1E90C-9F27-451C-8EBD-1BDC1775D38C}" destId="{2F3176ED-ECD6-46F6-BCC5-834DA3D49068}" srcOrd="0" destOrd="0" presId="urn:microsoft.com/office/officeart/2005/8/layout/hProcess11"/>
    <dgm:cxn modelId="{31253084-E3FB-4E16-83A8-461CB2500BF7}" srcId="{2D7066D3-B5CB-437B-B5DA-04A025999858}" destId="{35714255-C62D-45E4-95C0-A4BB1C0B697A}" srcOrd="0" destOrd="0" parTransId="{317F05CF-0FF5-461D-A0DC-9C335B2F3495}" sibTransId="{77653CC7-22A7-4549-8091-198A5D95EE00}"/>
    <dgm:cxn modelId="{0A7B17AC-C07B-49B1-86BA-B694E165B617}" srcId="{2D7066D3-B5CB-437B-B5DA-04A025999858}" destId="{2C47FC7A-4B7C-475C-BFDF-82C0DA2A10DB}" srcOrd="4" destOrd="0" parTransId="{CE52C1CC-CA5C-45A3-AB3C-7061F34BFABE}" sibTransId="{858BF3AD-AB31-467C-B555-F7F956EC2BAF}"/>
    <dgm:cxn modelId="{72FE74C8-AD8A-4B68-9E1C-001A3B197CE7}" srcId="{2D7066D3-B5CB-437B-B5DA-04A025999858}" destId="{B7CB3703-1A6C-4405-8EF9-4CF606E1F567}" srcOrd="6" destOrd="0" parTransId="{16386C6D-1B53-410A-907F-5ECC22864731}" sibTransId="{43B85F05-1DC2-4676-8FA4-5C5EEEFA6B06}"/>
    <dgm:cxn modelId="{435072CE-120E-43E8-B455-974950C0EBE2}" type="presOf" srcId="{2C47FC7A-4B7C-475C-BFDF-82C0DA2A10DB}" destId="{893CECF9-CA16-4496-A858-5A83F6ADA12A}" srcOrd="0" destOrd="0" presId="urn:microsoft.com/office/officeart/2005/8/layout/hProcess11"/>
    <dgm:cxn modelId="{5345EBE5-F253-4028-B8F2-BE5671D81ED5}" type="presOf" srcId="{2D7066D3-B5CB-437B-B5DA-04A025999858}" destId="{163DFD66-8AF8-4AB9-B423-D48CE1B2D9B2}" srcOrd="0" destOrd="0" presId="urn:microsoft.com/office/officeart/2005/8/layout/hProcess11"/>
    <dgm:cxn modelId="{5F0523E9-E7A6-4084-9F29-226721BB10D6}" type="presOf" srcId="{CFA29831-916B-4CAA-8C0B-CA4DCFD73913}" destId="{28052C94-80E9-4DA5-B323-2700A7B6E622}" srcOrd="0" destOrd="0" presId="urn:microsoft.com/office/officeart/2005/8/layout/hProcess11"/>
    <dgm:cxn modelId="{BAE876F2-9EF8-4EF3-825B-290933210476}" type="presOf" srcId="{B7CB3703-1A6C-4405-8EF9-4CF606E1F567}" destId="{1F50FFC4-A486-455D-BC95-D13A8F5A8575}" srcOrd="0" destOrd="0" presId="urn:microsoft.com/office/officeart/2005/8/layout/hProcess11"/>
    <dgm:cxn modelId="{ED04B9B7-4EE9-4ABF-AD8D-D6CDAF13459F}" type="presParOf" srcId="{163DFD66-8AF8-4AB9-B423-D48CE1B2D9B2}" destId="{1E99AAAE-FB5C-4499-897D-7AE3DF26EA88}" srcOrd="0" destOrd="0" presId="urn:microsoft.com/office/officeart/2005/8/layout/hProcess11"/>
    <dgm:cxn modelId="{44701BE0-917B-4A04-9DFE-EBD36AE8D71E}" type="presParOf" srcId="{163DFD66-8AF8-4AB9-B423-D48CE1B2D9B2}" destId="{195F0F6B-F27E-4072-9D54-FCC43C3469B1}" srcOrd="1" destOrd="0" presId="urn:microsoft.com/office/officeart/2005/8/layout/hProcess11"/>
    <dgm:cxn modelId="{824B4927-C511-4911-87EC-48FCD282CBD5}" type="presParOf" srcId="{195F0F6B-F27E-4072-9D54-FCC43C3469B1}" destId="{C8271C0C-D818-42E3-89BF-6616E2121136}" srcOrd="0" destOrd="0" presId="urn:microsoft.com/office/officeart/2005/8/layout/hProcess11"/>
    <dgm:cxn modelId="{5E564CCA-8559-477B-AA1A-F4CD409B53FC}" type="presParOf" srcId="{C8271C0C-D818-42E3-89BF-6616E2121136}" destId="{510B3741-1865-409B-BB8C-5429994C1EF1}" srcOrd="0" destOrd="0" presId="urn:microsoft.com/office/officeart/2005/8/layout/hProcess11"/>
    <dgm:cxn modelId="{6E40D8A1-4B70-4D67-A87F-8ADB67CA043A}" type="presParOf" srcId="{C8271C0C-D818-42E3-89BF-6616E2121136}" destId="{C337B789-52E2-4601-8898-5A41E3AD0A1D}" srcOrd="1" destOrd="0" presId="urn:microsoft.com/office/officeart/2005/8/layout/hProcess11"/>
    <dgm:cxn modelId="{F7D55AF0-E12B-42F0-A201-B9B9F05A2B98}" type="presParOf" srcId="{C8271C0C-D818-42E3-89BF-6616E2121136}" destId="{062EC03A-0950-49E3-9A34-434D869B26C1}" srcOrd="2" destOrd="0" presId="urn:microsoft.com/office/officeart/2005/8/layout/hProcess11"/>
    <dgm:cxn modelId="{42B1E65C-BA15-420F-888B-808E5B5A7C5B}" type="presParOf" srcId="{195F0F6B-F27E-4072-9D54-FCC43C3469B1}" destId="{E017E560-F42E-4F66-875C-E2EC1AAAF9F9}" srcOrd="1" destOrd="0" presId="urn:microsoft.com/office/officeart/2005/8/layout/hProcess11"/>
    <dgm:cxn modelId="{AFBB21D6-99A5-4EAD-86EB-D1A8801F6F27}" type="presParOf" srcId="{195F0F6B-F27E-4072-9D54-FCC43C3469B1}" destId="{3670FB4E-5366-44C2-BC98-5A0EEF2E9F4D}" srcOrd="2" destOrd="0" presId="urn:microsoft.com/office/officeart/2005/8/layout/hProcess11"/>
    <dgm:cxn modelId="{47C2296A-BB54-4941-B780-AAE3F032AEA8}" type="presParOf" srcId="{3670FB4E-5366-44C2-BC98-5A0EEF2E9F4D}" destId="{9B232C7E-0F79-4B9B-96AA-E22707004F95}" srcOrd="0" destOrd="0" presId="urn:microsoft.com/office/officeart/2005/8/layout/hProcess11"/>
    <dgm:cxn modelId="{DB967FFE-3639-4C34-9CF9-E86F92E374E4}" type="presParOf" srcId="{3670FB4E-5366-44C2-BC98-5A0EEF2E9F4D}" destId="{2CEE74D7-08A5-4CB3-B01A-4751902C4B33}" srcOrd="1" destOrd="0" presId="urn:microsoft.com/office/officeart/2005/8/layout/hProcess11"/>
    <dgm:cxn modelId="{7E3ABC9A-0B02-4FFE-8642-3F74E9803CDA}" type="presParOf" srcId="{3670FB4E-5366-44C2-BC98-5A0EEF2E9F4D}" destId="{BB5BF604-F807-480E-9AD4-197BA093B778}" srcOrd="2" destOrd="0" presId="urn:microsoft.com/office/officeart/2005/8/layout/hProcess11"/>
    <dgm:cxn modelId="{1365D309-2B96-48D6-86D5-FB3CC84A7A24}" type="presParOf" srcId="{195F0F6B-F27E-4072-9D54-FCC43C3469B1}" destId="{D60B62B9-BADA-4A4A-8D77-9E4A6154BCDC}" srcOrd="3" destOrd="0" presId="urn:microsoft.com/office/officeart/2005/8/layout/hProcess11"/>
    <dgm:cxn modelId="{81279636-B4FD-4DA7-A49C-8C1D4D9B4BA3}" type="presParOf" srcId="{195F0F6B-F27E-4072-9D54-FCC43C3469B1}" destId="{DE4F58A6-4015-4AC6-A70C-0DBC36E9A639}" srcOrd="4" destOrd="0" presId="urn:microsoft.com/office/officeart/2005/8/layout/hProcess11"/>
    <dgm:cxn modelId="{D9D4AC7A-A2DD-4B64-9B27-B894C67A8F8A}" type="presParOf" srcId="{DE4F58A6-4015-4AC6-A70C-0DBC36E9A639}" destId="{2F3176ED-ECD6-46F6-BCC5-834DA3D49068}" srcOrd="0" destOrd="0" presId="urn:microsoft.com/office/officeart/2005/8/layout/hProcess11"/>
    <dgm:cxn modelId="{58A00339-48D3-4C09-AC00-567D1B471E9E}" type="presParOf" srcId="{DE4F58A6-4015-4AC6-A70C-0DBC36E9A639}" destId="{BBED06C1-6496-44A4-A398-C25801514BE5}" srcOrd="1" destOrd="0" presId="urn:microsoft.com/office/officeart/2005/8/layout/hProcess11"/>
    <dgm:cxn modelId="{B02BCCBF-D5CD-4D70-840D-CC2428A40100}" type="presParOf" srcId="{DE4F58A6-4015-4AC6-A70C-0DBC36E9A639}" destId="{AC49AC9B-9488-4831-BD28-71203D246447}" srcOrd="2" destOrd="0" presId="urn:microsoft.com/office/officeart/2005/8/layout/hProcess11"/>
    <dgm:cxn modelId="{E318E205-B0BC-4680-AC55-FC97CFEC25A8}" type="presParOf" srcId="{195F0F6B-F27E-4072-9D54-FCC43C3469B1}" destId="{806D08F9-25CB-4D8C-8BA2-CC4F528B0B27}" srcOrd="5" destOrd="0" presId="urn:microsoft.com/office/officeart/2005/8/layout/hProcess11"/>
    <dgm:cxn modelId="{1C6B2133-5FAE-4826-8844-9305720101B9}" type="presParOf" srcId="{195F0F6B-F27E-4072-9D54-FCC43C3469B1}" destId="{7D9D6F7C-3869-46A0-BD90-939674548ACD}" srcOrd="6" destOrd="0" presId="urn:microsoft.com/office/officeart/2005/8/layout/hProcess11"/>
    <dgm:cxn modelId="{F1AC0DCC-AE9C-4C1D-A2E3-19100334DD35}" type="presParOf" srcId="{7D9D6F7C-3869-46A0-BD90-939674548ACD}" destId="{28052C94-80E9-4DA5-B323-2700A7B6E622}" srcOrd="0" destOrd="0" presId="urn:microsoft.com/office/officeart/2005/8/layout/hProcess11"/>
    <dgm:cxn modelId="{8E086B8C-F12B-48A3-9FA0-F2C91BABCA6B}" type="presParOf" srcId="{7D9D6F7C-3869-46A0-BD90-939674548ACD}" destId="{5F21B788-E147-476E-B276-ECF8DAADDE6F}" srcOrd="1" destOrd="0" presId="urn:microsoft.com/office/officeart/2005/8/layout/hProcess11"/>
    <dgm:cxn modelId="{B7B46F23-38B9-43FE-AD18-4A94A07F518D}" type="presParOf" srcId="{7D9D6F7C-3869-46A0-BD90-939674548ACD}" destId="{67E72915-5857-4CD2-BF69-2ECA1828485E}" srcOrd="2" destOrd="0" presId="urn:microsoft.com/office/officeart/2005/8/layout/hProcess11"/>
    <dgm:cxn modelId="{58A20D60-D614-4786-9A51-5400248AC504}" type="presParOf" srcId="{195F0F6B-F27E-4072-9D54-FCC43C3469B1}" destId="{722E07F4-AA19-4E92-8EAD-002E087FD26F}" srcOrd="7" destOrd="0" presId="urn:microsoft.com/office/officeart/2005/8/layout/hProcess11"/>
    <dgm:cxn modelId="{07FB79AB-8F17-485F-BF72-3F7FD549EAEA}" type="presParOf" srcId="{195F0F6B-F27E-4072-9D54-FCC43C3469B1}" destId="{FCBA05CC-54B5-48DF-AEBF-C2C91818104F}" srcOrd="8" destOrd="0" presId="urn:microsoft.com/office/officeart/2005/8/layout/hProcess11"/>
    <dgm:cxn modelId="{E6F12426-07BB-488F-9A0A-518905625B50}" type="presParOf" srcId="{FCBA05CC-54B5-48DF-AEBF-C2C91818104F}" destId="{893CECF9-CA16-4496-A858-5A83F6ADA12A}" srcOrd="0" destOrd="0" presId="urn:microsoft.com/office/officeart/2005/8/layout/hProcess11"/>
    <dgm:cxn modelId="{B7941D9A-E103-44CE-BB00-5E2D9DFBD02A}" type="presParOf" srcId="{FCBA05CC-54B5-48DF-AEBF-C2C91818104F}" destId="{EC08811D-988F-4C0B-9A94-574476D07F3B}" srcOrd="1" destOrd="0" presId="urn:microsoft.com/office/officeart/2005/8/layout/hProcess11"/>
    <dgm:cxn modelId="{14E8CDA4-EEFA-4ADF-8B5A-58EB5FCDCFF6}" type="presParOf" srcId="{FCBA05CC-54B5-48DF-AEBF-C2C91818104F}" destId="{29B92A0B-F29F-4C87-8A28-5FCA280DFD09}" srcOrd="2" destOrd="0" presId="urn:microsoft.com/office/officeart/2005/8/layout/hProcess11"/>
    <dgm:cxn modelId="{ECA4E253-3BD8-4D14-BC74-596B533296EB}" type="presParOf" srcId="{195F0F6B-F27E-4072-9D54-FCC43C3469B1}" destId="{6C6BCEA8-DD16-49AC-A1B9-5064209DA609}" srcOrd="9" destOrd="0" presId="urn:microsoft.com/office/officeart/2005/8/layout/hProcess11"/>
    <dgm:cxn modelId="{8CEB2692-9B4F-41C5-9CE0-1BF2E3AACD36}" type="presParOf" srcId="{195F0F6B-F27E-4072-9D54-FCC43C3469B1}" destId="{59D80445-8FFD-452A-9516-B42321C6605F}" srcOrd="10" destOrd="0" presId="urn:microsoft.com/office/officeart/2005/8/layout/hProcess11"/>
    <dgm:cxn modelId="{7C702B3B-6702-407D-A6C9-C7445BFF3B79}" type="presParOf" srcId="{59D80445-8FFD-452A-9516-B42321C6605F}" destId="{C7B9E11D-A109-4879-BE97-E911C7E4507F}" srcOrd="0" destOrd="0" presId="urn:microsoft.com/office/officeart/2005/8/layout/hProcess11"/>
    <dgm:cxn modelId="{A68530B4-E902-454E-8175-074CFDFD481A}" type="presParOf" srcId="{59D80445-8FFD-452A-9516-B42321C6605F}" destId="{D988D18B-7F3B-4D29-9E86-F761CC2EB448}" srcOrd="1" destOrd="0" presId="urn:microsoft.com/office/officeart/2005/8/layout/hProcess11"/>
    <dgm:cxn modelId="{D93520D7-C8A9-43F6-ABB7-3998C62E4419}" type="presParOf" srcId="{59D80445-8FFD-452A-9516-B42321C6605F}" destId="{8F926946-D3B0-4CED-A4CB-2FA53BA0FE37}" srcOrd="2" destOrd="0" presId="urn:microsoft.com/office/officeart/2005/8/layout/hProcess11"/>
    <dgm:cxn modelId="{E1561723-44D2-403A-B949-A3C5A581AB84}" type="presParOf" srcId="{195F0F6B-F27E-4072-9D54-FCC43C3469B1}" destId="{099D69C3-D0CE-4F37-9D90-9F64681E9DF7}" srcOrd="11" destOrd="0" presId="urn:microsoft.com/office/officeart/2005/8/layout/hProcess11"/>
    <dgm:cxn modelId="{B0B8ED82-ED51-4DB9-B670-90EC0DF11972}" type="presParOf" srcId="{195F0F6B-F27E-4072-9D54-FCC43C3469B1}" destId="{33A5746C-4695-44F2-B9A9-A9E2C3AAE940}" srcOrd="12" destOrd="0" presId="urn:microsoft.com/office/officeart/2005/8/layout/hProcess11"/>
    <dgm:cxn modelId="{1814D099-D21A-431C-841F-B24290AB57E8}" type="presParOf" srcId="{33A5746C-4695-44F2-B9A9-A9E2C3AAE940}" destId="{1F50FFC4-A486-455D-BC95-D13A8F5A8575}" srcOrd="0" destOrd="0" presId="urn:microsoft.com/office/officeart/2005/8/layout/hProcess11"/>
    <dgm:cxn modelId="{EF681459-AF77-4E33-AEC1-8A3BEC7B008E}" type="presParOf" srcId="{33A5746C-4695-44F2-B9A9-A9E2C3AAE940}" destId="{09CA5136-4430-42F6-AF71-DCC3E3E8ED41}" srcOrd="1" destOrd="0" presId="urn:microsoft.com/office/officeart/2005/8/layout/hProcess11"/>
    <dgm:cxn modelId="{16F0AE75-45CD-4CCB-970B-8D6FBF24AD04}" type="presParOf" srcId="{33A5746C-4695-44F2-B9A9-A9E2C3AAE940}" destId="{7C873491-F500-4262-8697-8128C5AFF032}"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1F0CE5-555C-4F09-A2F6-BC971C342222}" type="doc">
      <dgm:prSet loTypeId="urn:microsoft.com/office/officeart/2005/8/layout/hList1" loCatId="list" qsTypeId="urn:microsoft.com/office/officeart/2005/8/quickstyle/simple5" qsCatId="simple" csTypeId="urn:microsoft.com/office/officeart/2005/8/colors/colorful1#3" csCatId="colorful" phldr="1"/>
      <dgm:spPr/>
      <dgm:t>
        <a:bodyPr/>
        <a:lstStyle/>
        <a:p>
          <a:endParaRPr lang="zh-TW" altLang="en-US"/>
        </a:p>
      </dgm:t>
    </dgm:pt>
    <dgm:pt modelId="{33BDCB10-4EB5-425F-A11F-1EE9682DF246}">
      <dgm:prSet phldrT="[文字]" custT="1">
        <dgm:style>
          <a:lnRef idx="3">
            <a:schemeClr val="lt1"/>
          </a:lnRef>
          <a:fillRef idx="1">
            <a:schemeClr val="accent2"/>
          </a:fillRef>
          <a:effectRef idx="1">
            <a:schemeClr val="accent2"/>
          </a:effectRef>
          <a:fontRef idx="minor">
            <a:schemeClr val="lt1"/>
          </a:fontRef>
        </dgm:style>
      </dgm:prSet>
      <dgm:spPr>
        <a:solidFill>
          <a:srgbClr val="0066CC"/>
        </a:solidFill>
        <a:ln>
          <a:solidFill>
            <a:srgbClr val="0066CC"/>
          </a:solidFill>
        </a:ln>
        <a:scene3d>
          <a:camera prst="orthographicFront"/>
          <a:lightRig rig="threePt" dir="t"/>
        </a:scene3d>
        <a:sp3d>
          <a:bevelT/>
        </a:sp3d>
      </dgm:spPr>
      <dgm:t>
        <a:bodyPr/>
        <a:lstStyle/>
        <a:p>
          <a:pPr algn="ctr"/>
          <a:r>
            <a:rPr lang="zh-TW" altLang="en-US" sz="2400" b="1" spc="-150" dirty="0">
              <a:solidFill>
                <a:schemeClr val="bg1"/>
              </a:solidFill>
              <a:latin typeface="標楷體" panose="03000509000000000000" pitchFamily="65" charset="-120"/>
              <a:ea typeface="標楷體" panose="03000509000000000000" pitchFamily="65" charset="-120"/>
            </a:rPr>
            <a:t>取得及賣出</a:t>
          </a:r>
          <a:r>
            <a:rPr lang="zh-TW" sz="2400" b="1" spc="-150" dirty="0">
              <a:solidFill>
                <a:schemeClr val="bg1"/>
              </a:solidFill>
              <a:latin typeface="標楷體" panose="03000509000000000000" pitchFamily="65" charset="-120"/>
              <a:ea typeface="標楷體" panose="03000509000000000000" pitchFamily="65" charset="-120"/>
            </a:rPr>
            <a:t>有價證券種類</a:t>
          </a:r>
          <a:endParaRPr lang="en-US" altLang="zh-TW" sz="2400" b="1" spc="-150" dirty="0">
            <a:solidFill>
              <a:schemeClr val="bg1"/>
            </a:solidFill>
            <a:latin typeface="標楷體" panose="03000509000000000000" pitchFamily="65" charset="-120"/>
            <a:ea typeface="標楷體" panose="03000509000000000000" pitchFamily="65" charset="-120"/>
          </a:endParaRPr>
        </a:p>
        <a:p>
          <a:pPr algn="ctr"/>
          <a:r>
            <a:rPr lang="zh-TW" sz="3000" b="1" u="none"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相同</a:t>
          </a:r>
          <a:endParaRPr lang="zh-TW" altLang="en-US" sz="3000" b="1" u="none"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33E1AA1A-19EE-49E3-915E-6D57F58B4414}" type="parTrans" cxnId="{236951DA-5745-4495-A069-78AE05DC567C}">
      <dgm:prSet/>
      <dgm:spPr/>
      <dgm:t>
        <a:bodyPr/>
        <a:lstStyle/>
        <a:p>
          <a:pPr algn="just"/>
          <a:endParaRPr lang="zh-TW" altLang="en-US" b="1"/>
        </a:p>
      </dgm:t>
    </dgm:pt>
    <dgm:pt modelId="{040D7BAD-671A-40C4-9F80-8113FF2CED11}" type="sibTrans" cxnId="{236951DA-5745-4495-A069-78AE05DC567C}">
      <dgm:prSet/>
      <dgm:spPr/>
      <dgm:t>
        <a:bodyPr/>
        <a:lstStyle/>
        <a:p>
          <a:pPr algn="just"/>
          <a:endParaRPr lang="zh-TW" altLang="en-US" b="1"/>
        </a:p>
      </dgm:t>
    </dgm:pt>
    <dgm:pt modelId="{B27B9F91-3DB7-4602-899D-F3F466160E10}">
      <dgm:prSet phldrT="[文字]"/>
      <dgm:spPr>
        <a:solidFill>
          <a:srgbClr val="BFDAF3">
            <a:alpha val="90000"/>
          </a:srgbClr>
        </a:solidFill>
        <a:ln>
          <a:solidFill>
            <a:srgbClr val="0070C0"/>
          </a:solidFill>
        </a:ln>
        <a:effectLst>
          <a:outerShdw blurRad="50800" dist="38100" dir="2700000" algn="tl" rotWithShape="0">
            <a:prstClr val="black">
              <a:alpha val="40000"/>
            </a:prstClr>
          </a:outerShdw>
        </a:effectLst>
      </dgm:spPr>
      <dgm:t>
        <a:bodyPr/>
        <a:lstStyle/>
        <a:p>
          <a:pPr algn="just"/>
          <a:r>
            <a:rPr lang="zh-TW" b="1" dirty="0">
              <a:solidFill>
                <a:srgbClr val="C00000"/>
              </a:solidFill>
              <a:latin typeface="標楷體" panose="03000509000000000000" pitchFamily="65" charset="-120"/>
              <a:ea typeface="標楷體" panose="03000509000000000000" pitchFamily="65" charset="-120"/>
            </a:rPr>
            <a:t>最高賣價</a:t>
          </a:r>
          <a:r>
            <a:rPr lang="zh-TW" b="1" dirty="0">
              <a:latin typeface="標楷體" panose="03000509000000000000" pitchFamily="65" charset="-120"/>
              <a:ea typeface="標楷體" panose="03000509000000000000" pitchFamily="65" charset="-120"/>
            </a:rPr>
            <a:t>與</a:t>
          </a:r>
          <a:r>
            <a:rPr lang="zh-TW" b="1" dirty="0">
              <a:solidFill>
                <a:srgbClr val="0000FF"/>
              </a:solidFill>
              <a:latin typeface="標楷體" panose="03000509000000000000" pitchFamily="65" charset="-120"/>
              <a:ea typeface="標楷體" panose="03000509000000000000" pitchFamily="65" charset="-120"/>
            </a:rPr>
            <a:t>最低買價</a:t>
          </a:r>
          <a:r>
            <a:rPr lang="zh-TW" b="1" dirty="0">
              <a:latin typeface="標楷體" panose="03000509000000000000" pitchFamily="65" charset="-120"/>
              <a:ea typeface="標楷體" panose="03000509000000000000" pitchFamily="65" charset="-120"/>
            </a:rPr>
            <a:t>相配</a:t>
          </a:r>
          <a:endParaRPr lang="zh-TW" altLang="en-US" b="1" dirty="0">
            <a:latin typeface="標楷體" panose="03000509000000000000" pitchFamily="65" charset="-120"/>
            <a:ea typeface="標楷體" panose="03000509000000000000" pitchFamily="65" charset="-120"/>
          </a:endParaRPr>
        </a:p>
      </dgm:t>
    </dgm:pt>
    <dgm:pt modelId="{2878C8E3-3598-457A-8F31-D1C0D12DA256}" type="parTrans" cxnId="{84B4DFC1-EE3A-4CCC-BE61-5404BE708275}">
      <dgm:prSet/>
      <dgm:spPr/>
      <dgm:t>
        <a:bodyPr/>
        <a:lstStyle/>
        <a:p>
          <a:pPr algn="just"/>
          <a:endParaRPr lang="zh-TW" altLang="en-US" b="1"/>
        </a:p>
      </dgm:t>
    </dgm:pt>
    <dgm:pt modelId="{F0FFB5B4-F2D1-4AFB-8DC3-8253CE54FAE6}" type="sibTrans" cxnId="{84B4DFC1-EE3A-4CCC-BE61-5404BE708275}">
      <dgm:prSet/>
      <dgm:spPr/>
      <dgm:t>
        <a:bodyPr/>
        <a:lstStyle/>
        <a:p>
          <a:pPr algn="just"/>
          <a:endParaRPr lang="zh-TW" altLang="en-US" b="1"/>
        </a:p>
      </dgm:t>
    </dgm:pt>
    <dgm:pt modelId="{B5A65261-1C3C-4110-B691-999D8F0EC9D4}">
      <dgm:prSet phldrT="[文字]" custT="1">
        <dgm:style>
          <a:lnRef idx="1">
            <a:schemeClr val="accent3"/>
          </a:lnRef>
          <a:fillRef idx="2">
            <a:schemeClr val="accent3"/>
          </a:fillRef>
          <a:effectRef idx="1">
            <a:schemeClr val="accent3"/>
          </a:effectRef>
          <a:fontRef idx="minor">
            <a:schemeClr val="dk1"/>
          </a:fontRef>
        </dgm:style>
      </dgm:prSet>
      <dgm:spPr>
        <a:solidFill>
          <a:schemeClr val="accent1"/>
        </a:solidFill>
        <a:ln>
          <a:solidFill>
            <a:schemeClr val="accent1"/>
          </a:solidFill>
        </a:ln>
        <a:effectLst/>
        <a:scene3d>
          <a:camera prst="orthographicFront"/>
          <a:lightRig rig="threePt" dir="t"/>
        </a:scene3d>
        <a:sp3d>
          <a:bevelT/>
        </a:sp3d>
      </dgm:spPr>
      <dgm:t>
        <a:bodyPr/>
        <a:lstStyle/>
        <a:p>
          <a:pPr algn="ctr"/>
          <a:r>
            <a:rPr lang="zh-TW" altLang="en-US" sz="2400" b="1" spc="-150" dirty="0">
              <a:solidFill>
                <a:schemeClr val="bg1"/>
              </a:solidFill>
              <a:latin typeface="標楷體" panose="03000509000000000000" pitchFamily="65" charset="-120"/>
              <a:ea typeface="標楷體" panose="03000509000000000000" pitchFamily="65" charset="-120"/>
            </a:rPr>
            <a:t>取得及賣出</a:t>
          </a:r>
          <a:r>
            <a:rPr lang="zh-TW" sz="2400" b="1" spc="-150" dirty="0">
              <a:solidFill>
                <a:schemeClr val="bg1"/>
              </a:solidFill>
              <a:latin typeface="標楷體" panose="03000509000000000000" pitchFamily="65" charset="-120"/>
              <a:ea typeface="標楷體" panose="03000509000000000000" pitchFamily="65" charset="-120"/>
            </a:rPr>
            <a:t>有價證券種類</a:t>
          </a:r>
          <a:endParaRPr lang="en-US" altLang="zh-TW" sz="2400" b="1" spc="-150" dirty="0">
            <a:solidFill>
              <a:schemeClr val="bg1"/>
            </a:solidFill>
            <a:latin typeface="標楷體" panose="03000509000000000000" pitchFamily="65" charset="-120"/>
            <a:ea typeface="標楷體" panose="03000509000000000000" pitchFamily="65" charset="-120"/>
          </a:endParaRPr>
        </a:p>
        <a:p>
          <a:pPr algn="ctr"/>
          <a:r>
            <a:rPr lang="zh-TW" sz="3000" b="1" u="none"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不同</a:t>
          </a:r>
          <a:endParaRPr lang="zh-TW" altLang="en-US" sz="3000" b="1" u="none"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5EB2A1AD-1B35-4106-AB19-E86E004CB80E}" type="parTrans" cxnId="{AB68177D-E6C1-4D5F-B2E1-E764B89064E8}">
      <dgm:prSet/>
      <dgm:spPr/>
      <dgm:t>
        <a:bodyPr/>
        <a:lstStyle/>
        <a:p>
          <a:pPr algn="just"/>
          <a:endParaRPr lang="zh-TW" altLang="en-US" b="1"/>
        </a:p>
      </dgm:t>
    </dgm:pt>
    <dgm:pt modelId="{26872E6E-04AE-4E73-8EC6-FC9A594AE1D1}" type="sibTrans" cxnId="{AB68177D-E6C1-4D5F-B2E1-E764B89064E8}">
      <dgm:prSet/>
      <dgm:spPr/>
      <dgm:t>
        <a:bodyPr/>
        <a:lstStyle/>
        <a:p>
          <a:pPr algn="just"/>
          <a:endParaRPr lang="zh-TW" altLang="en-US" b="1"/>
        </a:p>
      </dgm:t>
    </dgm:pt>
    <dgm:pt modelId="{99FF46B3-C158-44D3-872F-8C40AA5CFB1C}">
      <dgm:prSet phldrT="[文字]"/>
      <dgm:spPr>
        <a:solidFill>
          <a:schemeClr val="accent1">
            <a:lumMod val="20000"/>
            <a:lumOff val="80000"/>
            <a:alpha val="89804"/>
          </a:schemeClr>
        </a:solidFill>
        <a:ln>
          <a:solidFill>
            <a:schemeClr val="accent1">
              <a:alpha val="90000"/>
            </a:schemeClr>
          </a:solidFill>
        </a:ln>
        <a:effectLst>
          <a:outerShdw blurRad="50800" dist="38100" dir="2700000" algn="tl" rotWithShape="0">
            <a:prstClr val="black">
              <a:alpha val="40000"/>
            </a:prstClr>
          </a:outerShdw>
        </a:effectLst>
      </dgm:spPr>
      <dgm:t>
        <a:bodyPr/>
        <a:lstStyle/>
        <a:p>
          <a:pPr algn="just"/>
          <a:r>
            <a:rPr lang="zh-TW" b="1" dirty="0">
              <a:latin typeface="標楷體" panose="03000509000000000000" pitchFamily="65" charset="-120"/>
              <a:ea typeface="標楷體" panose="03000509000000000000" pitchFamily="65" charset="-120"/>
            </a:rPr>
            <a:t>以各該證券取得或賣出當日</a:t>
          </a:r>
          <a:r>
            <a:rPr lang="zh-TW" b="1" dirty="0">
              <a:solidFill>
                <a:srgbClr val="C00000"/>
              </a:solidFill>
              <a:latin typeface="標楷體" panose="03000509000000000000" pitchFamily="65" charset="-120"/>
              <a:ea typeface="標楷體" panose="03000509000000000000" pitchFamily="65" charset="-120"/>
            </a:rPr>
            <a:t>普通股收盤價格為買價或賣價</a:t>
          </a:r>
          <a:r>
            <a:rPr lang="zh-TW" b="1" dirty="0">
              <a:latin typeface="標楷體" panose="03000509000000000000" pitchFamily="65" charset="-120"/>
              <a:ea typeface="標楷體" panose="03000509000000000000" pitchFamily="65" charset="-120"/>
            </a:rPr>
            <a:t>，並以</a:t>
          </a:r>
          <a:r>
            <a:rPr lang="zh-TW" b="1" dirty="0">
              <a:solidFill>
                <a:srgbClr val="C00000"/>
              </a:solidFill>
              <a:latin typeface="標楷體" panose="03000509000000000000" pitchFamily="65" charset="-120"/>
              <a:ea typeface="標楷體" panose="03000509000000000000" pitchFamily="65" charset="-120"/>
            </a:rPr>
            <a:t>得行使或轉換普通股之股數</a:t>
          </a:r>
          <a:r>
            <a:rPr lang="zh-TW" b="1" dirty="0">
              <a:latin typeface="標楷體" panose="03000509000000000000" pitchFamily="65" charset="-120"/>
              <a:ea typeface="標楷體" panose="03000509000000000000" pitchFamily="65" charset="-120"/>
            </a:rPr>
            <a:t>為計算標準</a:t>
          </a:r>
          <a:endParaRPr lang="zh-TW" altLang="en-US" b="1" dirty="0">
            <a:latin typeface="標楷體" panose="03000509000000000000" pitchFamily="65" charset="-120"/>
            <a:ea typeface="標楷體" panose="03000509000000000000" pitchFamily="65" charset="-120"/>
          </a:endParaRPr>
        </a:p>
      </dgm:t>
    </dgm:pt>
    <dgm:pt modelId="{526C9123-A316-44D3-BB9C-8ADB4175D35C}" type="parTrans" cxnId="{6B10F40D-528F-48B4-844C-3BF9BF8D33BB}">
      <dgm:prSet/>
      <dgm:spPr/>
      <dgm:t>
        <a:bodyPr/>
        <a:lstStyle/>
        <a:p>
          <a:pPr algn="just"/>
          <a:endParaRPr lang="zh-TW" altLang="en-US" b="1"/>
        </a:p>
      </dgm:t>
    </dgm:pt>
    <dgm:pt modelId="{2D3AA6DC-3F69-4394-81DE-663DBBD93690}" type="sibTrans" cxnId="{6B10F40D-528F-48B4-844C-3BF9BF8D33BB}">
      <dgm:prSet/>
      <dgm:spPr/>
      <dgm:t>
        <a:bodyPr/>
        <a:lstStyle/>
        <a:p>
          <a:pPr algn="just"/>
          <a:endParaRPr lang="zh-TW" altLang="en-US" b="1"/>
        </a:p>
      </dgm:t>
    </dgm:pt>
    <dgm:pt modelId="{83BB9000-F755-4F9A-9242-3197BB40C0C8}">
      <dgm:prSet phldrT="[文字]"/>
      <dgm:spPr>
        <a:solidFill>
          <a:srgbClr val="BFDAF3">
            <a:alpha val="90000"/>
          </a:srgbClr>
        </a:solidFill>
        <a:ln>
          <a:solidFill>
            <a:srgbClr val="0070C0"/>
          </a:solidFill>
        </a:ln>
        <a:effectLst>
          <a:outerShdw blurRad="50800" dist="38100" dir="2700000" algn="tl" rotWithShape="0">
            <a:prstClr val="black">
              <a:alpha val="40000"/>
            </a:prstClr>
          </a:outerShdw>
        </a:effectLst>
      </dgm:spPr>
      <dgm:t>
        <a:bodyPr/>
        <a:lstStyle/>
        <a:p>
          <a:pPr algn="just"/>
          <a:r>
            <a:rPr lang="zh-TW" b="1" dirty="0">
              <a:solidFill>
                <a:srgbClr val="C00000"/>
              </a:solidFill>
              <a:latin typeface="標楷體" panose="03000509000000000000" pitchFamily="65" charset="-120"/>
              <a:ea typeface="標楷體" panose="03000509000000000000" pitchFamily="65" charset="-120"/>
            </a:rPr>
            <a:t>次高賣價</a:t>
          </a:r>
          <a:r>
            <a:rPr lang="zh-TW" b="1" dirty="0">
              <a:latin typeface="標楷體" panose="03000509000000000000" pitchFamily="65" charset="-120"/>
              <a:ea typeface="標楷體" panose="03000509000000000000" pitchFamily="65" charset="-120"/>
            </a:rPr>
            <a:t>與</a:t>
          </a:r>
          <a:r>
            <a:rPr lang="zh-TW" b="1" dirty="0">
              <a:solidFill>
                <a:srgbClr val="0000FF"/>
              </a:solidFill>
              <a:latin typeface="標楷體" panose="03000509000000000000" pitchFamily="65" charset="-120"/>
              <a:ea typeface="標楷體" panose="03000509000000000000" pitchFamily="65" charset="-120"/>
            </a:rPr>
            <a:t>次低買價</a:t>
          </a:r>
          <a:r>
            <a:rPr lang="zh-TW" b="1" dirty="0">
              <a:latin typeface="標楷體" panose="03000509000000000000" pitchFamily="65" charset="-120"/>
              <a:ea typeface="標楷體" panose="03000509000000000000" pitchFamily="65" charset="-120"/>
            </a:rPr>
            <a:t>相配</a:t>
          </a:r>
          <a:endParaRPr lang="zh-TW" altLang="en-US" b="1" dirty="0">
            <a:latin typeface="標楷體" panose="03000509000000000000" pitchFamily="65" charset="-120"/>
            <a:ea typeface="標楷體" panose="03000509000000000000" pitchFamily="65" charset="-120"/>
          </a:endParaRPr>
        </a:p>
      </dgm:t>
    </dgm:pt>
    <dgm:pt modelId="{8BE7728D-B6AE-4514-BE57-7684F67E254F}" type="parTrans" cxnId="{93B37F97-8E8D-4296-84E4-A606DCBCD994}">
      <dgm:prSet/>
      <dgm:spPr/>
      <dgm:t>
        <a:bodyPr/>
        <a:lstStyle/>
        <a:p>
          <a:endParaRPr lang="zh-TW" altLang="en-US"/>
        </a:p>
      </dgm:t>
    </dgm:pt>
    <dgm:pt modelId="{E2F80F67-8856-48C3-A8AA-3FD95EF366E4}" type="sibTrans" cxnId="{93B37F97-8E8D-4296-84E4-A606DCBCD994}">
      <dgm:prSet/>
      <dgm:spPr/>
      <dgm:t>
        <a:bodyPr/>
        <a:lstStyle/>
        <a:p>
          <a:endParaRPr lang="zh-TW" altLang="en-US"/>
        </a:p>
      </dgm:t>
    </dgm:pt>
    <dgm:pt modelId="{70B6734E-7B71-4BBE-87BA-0EB0E5B15F7C}">
      <dgm:prSet phldrT="[文字]"/>
      <dgm:spPr>
        <a:solidFill>
          <a:schemeClr val="accent1">
            <a:lumMod val="20000"/>
            <a:lumOff val="80000"/>
            <a:alpha val="89804"/>
          </a:schemeClr>
        </a:solidFill>
        <a:ln>
          <a:solidFill>
            <a:schemeClr val="accent1">
              <a:alpha val="90000"/>
            </a:schemeClr>
          </a:solidFill>
        </a:ln>
        <a:effectLst>
          <a:outerShdw blurRad="50800" dist="38100" dir="2700000" algn="tl" rotWithShape="0">
            <a:prstClr val="black">
              <a:alpha val="40000"/>
            </a:prstClr>
          </a:outerShdw>
        </a:effectLst>
      </dgm:spPr>
      <dgm:t>
        <a:bodyPr/>
        <a:lstStyle/>
        <a:p>
          <a:pPr algn="just"/>
          <a:r>
            <a:rPr lang="zh-TW" b="1" dirty="0">
              <a:latin typeface="標楷體" panose="03000509000000000000" pitchFamily="65" charset="-120"/>
              <a:ea typeface="標楷體" panose="03000509000000000000" pitchFamily="65" charset="-120"/>
            </a:rPr>
            <a:t>配對計算方式，與同種類方式相同</a:t>
          </a:r>
          <a:endParaRPr lang="zh-TW" altLang="en-US" b="1" dirty="0">
            <a:latin typeface="標楷體" panose="03000509000000000000" pitchFamily="65" charset="-120"/>
            <a:ea typeface="標楷體" panose="03000509000000000000" pitchFamily="65" charset="-120"/>
          </a:endParaRPr>
        </a:p>
      </dgm:t>
    </dgm:pt>
    <dgm:pt modelId="{B8DBECE3-099F-40AD-AC67-7CBB18D41543}" type="parTrans" cxnId="{F64F6FBC-DB38-4D29-B315-08974B373F32}">
      <dgm:prSet/>
      <dgm:spPr/>
      <dgm:t>
        <a:bodyPr/>
        <a:lstStyle/>
        <a:p>
          <a:endParaRPr lang="zh-TW" altLang="en-US"/>
        </a:p>
      </dgm:t>
    </dgm:pt>
    <dgm:pt modelId="{0C233531-2052-4592-8FF0-A4B4FD3BE89F}" type="sibTrans" cxnId="{F64F6FBC-DB38-4D29-B315-08974B373F32}">
      <dgm:prSet/>
      <dgm:spPr/>
      <dgm:t>
        <a:bodyPr/>
        <a:lstStyle/>
        <a:p>
          <a:endParaRPr lang="zh-TW" altLang="en-US"/>
        </a:p>
      </dgm:t>
    </dgm:pt>
    <dgm:pt modelId="{D2621437-4BA5-41BD-A624-9E984533B9D9}" type="pres">
      <dgm:prSet presAssocID="{521F0CE5-555C-4F09-A2F6-BC971C342222}" presName="Name0" presStyleCnt="0">
        <dgm:presLayoutVars>
          <dgm:dir/>
          <dgm:animLvl val="lvl"/>
          <dgm:resizeHandles val="exact"/>
        </dgm:presLayoutVars>
      </dgm:prSet>
      <dgm:spPr/>
    </dgm:pt>
    <dgm:pt modelId="{EF38FA9B-3DF4-4E03-8F8F-CC7EBC73D56D}" type="pres">
      <dgm:prSet presAssocID="{33BDCB10-4EB5-425F-A11F-1EE9682DF246}" presName="composite" presStyleCnt="0"/>
      <dgm:spPr/>
    </dgm:pt>
    <dgm:pt modelId="{53295AC6-7CD8-4658-B720-B9C3D07BC318}" type="pres">
      <dgm:prSet presAssocID="{33BDCB10-4EB5-425F-A11F-1EE9682DF246}" presName="parTx" presStyleLbl="alignNode1" presStyleIdx="0" presStyleCnt="2" custScaleX="98914" custLinFactNeighborX="719" custLinFactNeighborY="2649">
        <dgm:presLayoutVars>
          <dgm:chMax val="0"/>
          <dgm:chPref val="0"/>
          <dgm:bulletEnabled val="1"/>
        </dgm:presLayoutVars>
      </dgm:prSet>
      <dgm:spPr/>
    </dgm:pt>
    <dgm:pt modelId="{CEF7CAF0-991D-47B0-B894-1F300994D096}" type="pres">
      <dgm:prSet presAssocID="{33BDCB10-4EB5-425F-A11F-1EE9682DF246}" presName="desTx" presStyleLbl="alignAccFollowNode1" presStyleIdx="0" presStyleCnt="2" custScaleX="98914" custLinFactNeighborX="679" custLinFactNeighborY="890">
        <dgm:presLayoutVars>
          <dgm:bulletEnabled val="1"/>
        </dgm:presLayoutVars>
      </dgm:prSet>
      <dgm:spPr/>
    </dgm:pt>
    <dgm:pt modelId="{4BC23D37-1C06-484D-BDC5-DFD5802675BE}" type="pres">
      <dgm:prSet presAssocID="{040D7BAD-671A-40C4-9F80-8113FF2CED11}" presName="space" presStyleCnt="0"/>
      <dgm:spPr/>
    </dgm:pt>
    <dgm:pt modelId="{E1650115-DF89-4939-8FE5-7331BE279885}" type="pres">
      <dgm:prSet presAssocID="{B5A65261-1C3C-4110-B691-999D8F0EC9D4}" presName="composite" presStyleCnt="0"/>
      <dgm:spPr/>
    </dgm:pt>
    <dgm:pt modelId="{7023DB92-432D-455E-941E-433263FA027C}" type="pres">
      <dgm:prSet presAssocID="{B5A65261-1C3C-4110-B691-999D8F0EC9D4}" presName="parTx" presStyleLbl="alignNode1" presStyleIdx="1" presStyleCnt="2">
        <dgm:presLayoutVars>
          <dgm:chMax val="0"/>
          <dgm:chPref val="0"/>
          <dgm:bulletEnabled val="1"/>
        </dgm:presLayoutVars>
      </dgm:prSet>
      <dgm:spPr/>
    </dgm:pt>
    <dgm:pt modelId="{0AEFB8A0-3AA7-43AE-8739-F8E37A0082CB}" type="pres">
      <dgm:prSet presAssocID="{B5A65261-1C3C-4110-B691-999D8F0EC9D4}" presName="desTx" presStyleLbl="alignAccFollowNode1" presStyleIdx="1" presStyleCnt="2">
        <dgm:presLayoutVars>
          <dgm:bulletEnabled val="1"/>
        </dgm:presLayoutVars>
      </dgm:prSet>
      <dgm:spPr/>
    </dgm:pt>
  </dgm:ptLst>
  <dgm:cxnLst>
    <dgm:cxn modelId="{6B10F40D-528F-48B4-844C-3BF9BF8D33BB}" srcId="{B5A65261-1C3C-4110-B691-999D8F0EC9D4}" destId="{99FF46B3-C158-44D3-872F-8C40AA5CFB1C}" srcOrd="0" destOrd="0" parTransId="{526C9123-A316-44D3-BB9C-8ADB4175D35C}" sibTransId="{2D3AA6DC-3F69-4394-81DE-663DBBD93690}"/>
    <dgm:cxn modelId="{B3C34B17-940A-4FD1-92DD-A6ECFDDF4A7A}" type="presOf" srcId="{33BDCB10-4EB5-425F-A11F-1EE9682DF246}" destId="{53295AC6-7CD8-4658-B720-B9C3D07BC318}" srcOrd="0" destOrd="0" presId="urn:microsoft.com/office/officeart/2005/8/layout/hList1"/>
    <dgm:cxn modelId="{45CB5718-D417-4E17-A3CD-11D53D907DFA}" type="presOf" srcId="{83BB9000-F755-4F9A-9242-3197BB40C0C8}" destId="{CEF7CAF0-991D-47B0-B894-1F300994D096}" srcOrd="0" destOrd="1" presId="urn:microsoft.com/office/officeart/2005/8/layout/hList1"/>
    <dgm:cxn modelId="{2FA8C06C-FC25-4410-B611-81D2028CAEB4}" type="presOf" srcId="{B5A65261-1C3C-4110-B691-999D8F0EC9D4}" destId="{7023DB92-432D-455E-941E-433263FA027C}" srcOrd="0" destOrd="0" presId="urn:microsoft.com/office/officeart/2005/8/layout/hList1"/>
    <dgm:cxn modelId="{AB68177D-E6C1-4D5F-B2E1-E764B89064E8}" srcId="{521F0CE5-555C-4F09-A2F6-BC971C342222}" destId="{B5A65261-1C3C-4110-B691-999D8F0EC9D4}" srcOrd="1" destOrd="0" parTransId="{5EB2A1AD-1B35-4106-AB19-E86E004CB80E}" sibTransId="{26872E6E-04AE-4E73-8EC6-FC9A594AE1D1}"/>
    <dgm:cxn modelId="{DC9FA88C-9353-447C-89A7-92E4F7C6D41F}" type="presOf" srcId="{521F0CE5-555C-4F09-A2F6-BC971C342222}" destId="{D2621437-4BA5-41BD-A624-9E984533B9D9}" srcOrd="0" destOrd="0" presId="urn:microsoft.com/office/officeart/2005/8/layout/hList1"/>
    <dgm:cxn modelId="{93B37F97-8E8D-4296-84E4-A606DCBCD994}" srcId="{33BDCB10-4EB5-425F-A11F-1EE9682DF246}" destId="{83BB9000-F755-4F9A-9242-3197BB40C0C8}" srcOrd="1" destOrd="0" parTransId="{8BE7728D-B6AE-4514-BE57-7684F67E254F}" sibTransId="{E2F80F67-8856-48C3-A8AA-3FD95EF366E4}"/>
    <dgm:cxn modelId="{2A74999D-298B-488C-BFE6-DDB6F2AFE9D7}" type="presOf" srcId="{70B6734E-7B71-4BBE-87BA-0EB0E5B15F7C}" destId="{0AEFB8A0-3AA7-43AE-8739-F8E37A0082CB}" srcOrd="0" destOrd="1" presId="urn:microsoft.com/office/officeart/2005/8/layout/hList1"/>
    <dgm:cxn modelId="{C5A7B3A5-3351-49E9-BD9E-29EF9143BAE2}" type="presOf" srcId="{B27B9F91-3DB7-4602-899D-F3F466160E10}" destId="{CEF7CAF0-991D-47B0-B894-1F300994D096}" srcOrd="0" destOrd="0" presId="urn:microsoft.com/office/officeart/2005/8/layout/hList1"/>
    <dgm:cxn modelId="{CF78BDB2-DB66-44A5-BFFF-BB61AB9AA5DE}" type="presOf" srcId="{99FF46B3-C158-44D3-872F-8C40AA5CFB1C}" destId="{0AEFB8A0-3AA7-43AE-8739-F8E37A0082CB}" srcOrd="0" destOrd="0" presId="urn:microsoft.com/office/officeart/2005/8/layout/hList1"/>
    <dgm:cxn modelId="{F64F6FBC-DB38-4D29-B315-08974B373F32}" srcId="{B5A65261-1C3C-4110-B691-999D8F0EC9D4}" destId="{70B6734E-7B71-4BBE-87BA-0EB0E5B15F7C}" srcOrd="1" destOrd="0" parTransId="{B8DBECE3-099F-40AD-AC67-7CBB18D41543}" sibTransId="{0C233531-2052-4592-8FF0-A4B4FD3BE89F}"/>
    <dgm:cxn modelId="{84B4DFC1-EE3A-4CCC-BE61-5404BE708275}" srcId="{33BDCB10-4EB5-425F-A11F-1EE9682DF246}" destId="{B27B9F91-3DB7-4602-899D-F3F466160E10}" srcOrd="0" destOrd="0" parTransId="{2878C8E3-3598-457A-8F31-D1C0D12DA256}" sibTransId="{F0FFB5B4-F2D1-4AFB-8DC3-8253CE54FAE6}"/>
    <dgm:cxn modelId="{236951DA-5745-4495-A069-78AE05DC567C}" srcId="{521F0CE5-555C-4F09-A2F6-BC971C342222}" destId="{33BDCB10-4EB5-425F-A11F-1EE9682DF246}" srcOrd="0" destOrd="0" parTransId="{33E1AA1A-19EE-49E3-915E-6D57F58B4414}" sibTransId="{040D7BAD-671A-40C4-9F80-8113FF2CED11}"/>
    <dgm:cxn modelId="{AE902DC2-5027-44FD-BC61-B686953DCF68}" type="presParOf" srcId="{D2621437-4BA5-41BD-A624-9E984533B9D9}" destId="{EF38FA9B-3DF4-4E03-8F8F-CC7EBC73D56D}" srcOrd="0" destOrd="0" presId="urn:microsoft.com/office/officeart/2005/8/layout/hList1"/>
    <dgm:cxn modelId="{0B9D2442-421E-429D-8F31-4D22DE21177E}" type="presParOf" srcId="{EF38FA9B-3DF4-4E03-8F8F-CC7EBC73D56D}" destId="{53295AC6-7CD8-4658-B720-B9C3D07BC318}" srcOrd="0" destOrd="0" presId="urn:microsoft.com/office/officeart/2005/8/layout/hList1"/>
    <dgm:cxn modelId="{46136CFF-374C-4E1A-B3BF-56092437400B}" type="presParOf" srcId="{EF38FA9B-3DF4-4E03-8F8F-CC7EBC73D56D}" destId="{CEF7CAF0-991D-47B0-B894-1F300994D096}" srcOrd="1" destOrd="0" presId="urn:microsoft.com/office/officeart/2005/8/layout/hList1"/>
    <dgm:cxn modelId="{9BF9DC50-6D07-4628-A85A-F906AEFE0E48}" type="presParOf" srcId="{D2621437-4BA5-41BD-A624-9E984533B9D9}" destId="{4BC23D37-1C06-484D-BDC5-DFD5802675BE}" srcOrd="1" destOrd="0" presId="urn:microsoft.com/office/officeart/2005/8/layout/hList1"/>
    <dgm:cxn modelId="{B93E970C-21DB-4EA1-A65F-1B6280F66365}" type="presParOf" srcId="{D2621437-4BA5-41BD-A624-9E984533B9D9}" destId="{E1650115-DF89-4939-8FE5-7331BE279885}" srcOrd="2" destOrd="0" presId="urn:microsoft.com/office/officeart/2005/8/layout/hList1"/>
    <dgm:cxn modelId="{4846C610-91B9-4093-A0E0-0F4854622C5F}" type="presParOf" srcId="{E1650115-DF89-4939-8FE5-7331BE279885}" destId="{7023DB92-432D-455E-941E-433263FA027C}" srcOrd="0" destOrd="0" presId="urn:microsoft.com/office/officeart/2005/8/layout/hList1"/>
    <dgm:cxn modelId="{6C00D10A-B69F-403D-A052-9302CAF2A1F5}" type="presParOf" srcId="{E1650115-DF89-4939-8FE5-7331BE279885}" destId="{0AEFB8A0-3AA7-43AE-8739-F8E37A0082CB}"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3D4282-83B8-44B5-AC82-84202139AC0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zh-TW" altLang="en-US"/>
        </a:p>
      </dgm:t>
    </dgm:pt>
    <dgm:pt modelId="{2C4AEF08-A681-4799-A097-8DF788D87C65}">
      <dgm:prSet phldrT="[文字]" custT="1">
        <dgm:style>
          <a:lnRef idx="3">
            <a:schemeClr val="lt1"/>
          </a:lnRef>
          <a:fillRef idx="1">
            <a:schemeClr val="accent1"/>
          </a:fillRef>
          <a:effectRef idx="1">
            <a:schemeClr val="accent1"/>
          </a:effectRef>
          <a:fontRef idx="minor">
            <a:schemeClr val="lt1"/>
          </a:fontRef>
        </dgm:style>
      </dgm:prSet>
      <dgm:spPr>
        <a:solidFill>
          <a:srgbClr val="00B0F0"/>
        </a:solidFill>
        <a:ln>
          <a:solidFill>
            <a:srgbClr val="0070C0"/>
          </a:solidFill>
        </a:ln>
      </dgm:spPr>
      <dgm:t>
        <a:bodyPr/>
        <a:lstStyle/>
        <a:p>
          <a:r>
            <a:rPr lang="zh-TW" altLang="en-US" sz="2200" b="1" dirty="0">
              <a:solidFill>
                <a:schemeClr val="tx1"/>
              </a:solidFill>
              <a:effectLst/>
              <a:latin typeface="標楷體" panose="03000509000000000000" pitchFamily="65" charset="-120"/>
              <a:ea typeface="標楷體" panose="03000509000000000000" pitchFamily="65" charset="-120"/>
            </a:rPr>
            <a:t>查核期間以半年為期，並與前</a:t>
          </a:r>
          <a:r>
            <a:rPr lang="en-US" altLang="zh-TW" sz="2200" b="1" dirty="0">
              <a:solidFill>
                <a:schemeClr val="tx1"/>
              </a:solidFill>
              <a:effectLst/>
              <a:latin typeface="標楷體" panose="03000509000000000000" pitchFamily="65" charset="-120"/>
              <a:ea typeface="標楷體" panose="03000509000000000000" pitchFamily="65" charset="-120"/>
            </a:rPr>
            <a:t>6</a:t>
          </a:r>
          <a:r>
            <a:rPr lang="zh-TW" altLang="en-US" sz="2200" b="1" dirty="0">
              <a:solidFill>
                <a:schemeClr val="tx1"/>
              </a:solidFill>
              <a:effectLst/>
              <a:latin typeface="標楷體" panose="03000509000000000000" pitchFamily="65" charset="-120"/>
              <a:ea typeface="標楷體" panose="03000509000000000000" pitchFamily="65" charset="-120"/>
            </a:rPr>
            <a:t>個月之買賣配對計算，前</a:t>
          </a:r>
          <a:r>
            <a:rPr lang="en-US" altLang="zh-TW" sz="2200" b="1" dirty="0">
              <a:solidFill>
                <a:schemeClr val="tx1"/>
              </a:solidFill>
              <a:effectLst/>
              <a:latin typeface="標楷體" panose="03000509000000000000" pitchFamily="65" charset="-120"/>
              <a:ea typeface="標楷體" panose="03000509000000000000" pitchFamily="65" charset="-120"/>
            </a:rPr>
            <a:t>6</a:t>
          </a:r>
          <a:r>
            <a:rPr lang="zh-TW" altLang="en-US" sz="2200" b="1" dirty="0">
              <a:solidFill>
                <a:schemeClr val="tx1"/>
              </a:solidFill>
              <a:effectLst/>
              <a:latin typeface="標楷體" panose="03000509000000000000" pitchFamily="65" charset="-120"/>
              <a:ea typeface="標楷體" panose="03000509000000000000" pitchFamily="65" charset="-120"/>
            </a:rPr>
            <a:t>個月之買賣已配對計算者，扣除不計</a:t>
          </a:r>
          <a:endParaRPr lang="zh-TW" altLang="en-US" sz="2200" dirty="0">
            <a:solidFill>
              <a:schemeClr val="tx1"/>
            </a:solidFill>
            <a:latin typeface="標楷體" panose="03000509000000000000" pitchFamily="65" charset="-120"/>
            <a:ea typeface="標楷體" panose="03000509000000000000" pitchFamily="65" charset="-120"/>
          </a:endParaRPr>
        </a:p>
      </dgm:t>
    </dgm:pt>
    <dgm:pt modelId="{199D67C2-0329-4D25-9545-74DAE41FF22E}" type="parTrans" cxnId="{00259F98-6DD6-4E27-A96B-7ECC14361E0F}">
      <dgm:prSet/>
      <dgm:spPr/>
      <dgm:t>
        <a:bodyPr/>
        <a:lstStyle/>
        <a:p>
          <a:endParaRPr lang="zh-TW" altLang="en-US"/>
        </a:p>
      </dgm:t>
    </dgm:pt>
    <dgm:pt modelId="{DDADFD1D-0F20-4B61-BB51-FEDA41678721}" type="sibTrans" cxnId="{00259F98-6DD6-4E27-A96B-7ECC14361E0F}">
      <dgm:prSet/>
      <dgm:spPr>
        <a:solidFill>
          <a:srgbClr val="5BD4FF">
            <a:alpha val="90000"/>
          </a:srgbClr>
        </a:solidFill>
      </dgm:spPr>
      <dgm:t>
        <a:bodyPr/>
        <a:lstStyle/>
        <a:p>
          <a:endParaRPr lang="zh-TW" altLang="en-US" dirty="0"/>
        </a:p>
      </dgm:t>
    </dgm:pt>
    <dgm:pt modelId="{49AF78E2-27D9-4A93-9305-3EE1705F3842}">
      <dgm:prSet custT="1">
        <dgm:style>
          <a:lnRef idx="3">
            <a:schemeClr val="lt1"/>
          </a:lnRef>
          <a:fillRef idx="1">
            <a:schemeClr val="accent2"/>
          </a:fillRef>
          <a:effectRef idx="1">
            <a:schemeClr val="accent2"/>
          </a:effectRef>
          <a:fontRef idx="minor">
            <a:schemeClr val="lt1"/>
          </a:fontRef>
        </dgm:style>
      </dgm:prSet>
      <dgm:spPr>
        <a:solidFill>
          <a:schemeClr val="accent5">
            <a:lumMod val="60000"/>
            <a:lumOff val="40000"/>
          </a:schemeClr>
        </a:solidFill>
        <a:ln>
          <a:solidFill>
            <a:schemeClr val="accent1">
              <a:alpha val="91000"/>
            </a:schemeClr>
          </a:solidFill>
        </a:ln>
      </dgm:spPr>
      <dgm:t>
        <a:bodyPr/>
        <a:lstStyle/>
        <a:p>
          <a:r>
            <a:rPr lang="zh-TW" altLang="en-US" sz="2200" b="1" dirty="0">
              <a:solidFill>
                <a:schemeClr val="tx1"/>
              </a:solidFill>
              <a:effectLst/>
              <a:latin typeface="標楷體" panose="03000509000000000000" pitchFamily="65" charset="-120"/>
              <a:ea typeface="標楷體" panose="03000509000000000000" pitchFamily="65" charset="-120"/>
            </a:rPr>
            <a:t>配對計算結果若為負數，虧損部分不予計入，屬未配對部分</a:t>
          </a:r>
          <a:endParaRPr lang="en-US" altLang="zh-TW" sz="2200" b="1" dirty="0">
            <a:solidFill>
              <a:schemeClr val="tx1"/>
            </a:solidFill>
            <a:effectLst/>
            <a:latin typeface="標楷體" panose="03000509000000000000" pitchFamily="65" charset="-120"/>
            <a:ea typeface="標楷體" panose="03000509000000000000" pitchFamily="65" charset="-120"/>
          </a:endParaRPr>
        </a:p>
      </dgm:t>
    </dgm:pt>
    <dgm:pt modelId="{46005106-7770-4389-9886-35CC0330A820}" type="parTrans" cxnId="{1DA45909-80B2-4C78-9551-8D1872EC2B3E}">
      <dgm:prSet/>
      <dgm:spPr/>
      <dgm:t>
        <a:bodyPr/>
        <a:lstStyle/>
        <a:p>
          <a:endParaRPr lang="zh-TW" altLang="en-US"/>
        </a:p>
      </dgm:t>
    </dgm:pt>
    <dgm:pt modelId="{77BF2304-B0DA-403C-ADF3-84A66F70F16D}" type="sibTrans" cxnId="{1DA45909-80B2-4C78-9551-8D1872EC2B3E}">
      <dgm:prSet/>
      <dgm:spPr>
        <a:solidFill>
          <a:schemeClr val="accent2">
            <a:lumMod val="60000"/>
            <a:lumOff val="40000"/>
            <a:alpha val="90000"/>
          </a:schemeClr>
        </a:solidFill>
      </dgm:spPr>
      <dgm:t>
        <a:bodyPr/>
        <a:lstStyle/>
        <a:p>
          <a:endParaRPr lang="zh-TW" altLang="en-US"/>
        </a:p>
      </dgm:t>
    </dgm:pt>
    <dgm:pt modelId="{D31837E3-C6A1-4BAB-A621-AE6ADB1D5253}">
      <dgm:prSet custT="1">
        <dgm:style>
          <a:lnRef idx="3">
            <a:schemeClr val="lt1"/>
          </a:lnRef>
          <a:fillRef idx="1">
            <a:schemeClr val="accent1"/>
          </a:fillRef>
          <a:effectRef idx="1">
            <a:schemeClr val="accent1"/>
          </a:effectRef>
          <a:fontRef idx="minor">
            <a:schemeClr val="lt1"/>
          </a:fontRef>
        </dgm:style>
      </dgm:prSet>
      <dgm:spPr>
        <a:solidFill>
          <a:schemeClr val="accent6">
            <a:lumMod val="60000"/>
            <a:lumOff val="40000"/>
          </a:schemeClr>
        </a:solidFill>
        <a:ln cmpd="dbl">
          <a:solidFill>
            <a:schemeClr val="accent4">
              <a:lumMod val="75000"/>
            </a:schemeClr>
          </a:solidFill>
        </a:ln>
      </dgm:spPr>
      <dgm:t>
        <a:bodyPr bIns="324000"/>
        <a:lstStyle/>
        <a:p>
          <a:r>
            <a:rPr lang="zh-TW" altLang="en-US" sz="2200" b="1" dirty="0">
              <a:solidFill>
                <a:schemeClr val="tx1"/>
              </a:solidFill>
              <a:effectLst/>
              <a:latin typeface="標楷體" panose="03000509000000000000" pitchFamily="65" charset="-120"/>
              <a:ea typeface="標楷體" panose="03000509000000000000" pitchFamily="65" charset="-120"/>
            </a:rPr>
            <a:t>本期未配對部分，保留至下期進行配對</a:t>
          </a:r>
          <a:endParaRPr lang="en-US" altLang="zh-TW" sz="2200" b="1" dirty="0">
            <a:solidFill>
              <a:schemeClr val="tx1"/>
            </a:solidFill>
            <a:effectLst/>
            <a:latin typeface="標楷體" panose="03000509000000000000" pitchFamily="65" charset="-120"/>
            <a:ea typeface="標楷體" panose="03000509000000000000" pitchFamily="65" charset="-120"/>
          </a:endParaRPr>
        </a:p>
      </dgm:t>
    </dgm:pt>
    <dgm:pt modelId="{6ABE9DE0-FA08-440A-AE47-47F74DAC6212}" type="parTrans" cxnId="{C8A1FF73-D502-4C13-920E-CD035A70E80C}">
      <dgm:prSet/>
      <dgm:spPr/>
      <dgm:t>
        <a:bodyPr/>
        <a:lstStyle/>
        <a:p>
          <a:endParaRPr lang="zh-TW" altLang="en-US"/>
        </a:p>
      </dgm:t>
    </dgm:pt>
    <dgm:pt modelId="{52DDD974-40FD-4A84-88E0-81918F32DF78}" type="sibTrans" cxnId="{C8A1FF73-D502-4C13-920E-CD035A70E80C}">
      <dgm:prSet/>
      <dgm:spPr/>
      <dgm:t>
        <a:bodyPr/>
        <a:lstStyle/>
        <a:p>
          <a:endParaRPr lang="zh-TW" altLang="en-US"/>
        </a:p>
      </dgm:t>
    </dgm:pt>
    <dgm:pt modelId="{0AE20FDB-765D-434B-893B-E97C36A75005}" type="pres">
      <dgm:prSet presAssocID="{3B3D4282-83B8-44B5-AC82-84202139AC0F}" presName="rootnode" presStyleCnt="0">
        <dgm:presLayoutVars>
          <dgm:chMax/>
          <dgm:chPref/>
          <dgm:dir/>
          <dgm:animLvl val="lvl"/>
        </dgm:presLayoutVars>
      </dgm:prSet>
      <dgm:spPr/>
    </dgm:pt>
    <dgm:pt modelId="{419F765B-D648-4FED-ACFB-3F414F86FC59}" type="pres">
      <dgm:prSet presAssocID="{2C4AEF08-A681-4799-A097-8DF788D87C65}" presName="composite" presStyleCnt="0"/>
      <dgm:spPr/>
    </dgm:pt>
    <dgm:pt modelId="{8928229F-0A02-4877-8155-A228AEEF69FC}" type="pres">
      <dgm:prSet presAssocID="{2C4AEF08-A681-4799-A097-8DF788D87C65}" presName="bentUpArrow1" presStyleLbl="alignImgPlace1" presStyleIdx="0" presStyleCnt="2" custLinFactNeighborX="20129" custLinFactNeighborY="-17052"/>
      <dgm:spPr>
        <a:solidFill>
          <a:schemeClr val="accent1">
            <a:lumMod val="75000"/>
          </a:schemeClr>
        </a:solidFill>
      </dgm:spPr>
    </dgm:pt>
    <dgm:pt modelId="{120F8B80-6F17-421B-B479-65C9F4A46C44}" type="pres">
      <dgm:prSet presAssocID="{2C4AEF08-A681-4799-A097-8DF788D87C65}" presName="ParentText" presStyleLbl="node1" presStyleIdx="0" presStyleCnt="3" custScaleX="170108" custScaleY="82171" custLinFactNeighborX="14356" custLinFactNeighborY="-1683">
        <dgm:presLayoutVars>
          <dgm:chMax val="1"/>
          <dgm:chPref val="1"/>
          <dgm:bulletEnabled val="1"/>
        </dgm:presLayoutVars>
      </dgm:prSet>
      <dgm:spPr/>
    </dgm:pt>
    <dgm:pt modelId="{CF2064F9-273A-417F-B578-C6957530B453}" type="pres">
      <dgm:prSet presAssocID="{2C4AEF08-A681-4799-A097-8DF788D87C65}" presName="ChildText" presStyleLbl="revTx" presStyleIdx="0" presStyleCnt="2">
        <dgm:presLayoutVars>
          <dgm:chMax val="0"/>
          <dgm:chPref val="0"/>
          <dgm:bulletEnabled val="1"/>
        </dgm:presLayoutVars>
      </dgm:prSet>
      <dgm:spPr/>
    </dgm:pt>
    <dgm:pt modelId="{6A2387BE-99ED-4BDC-BD73-5A4467FAD664}" type="pres">
      <dgm:prSet presAssocID="{DDADFD1D-0F20-4B61-BB51-FEDA41678721}" presName="sibTrans" presStyleCnt="0"/>
      <dgm:spPr/>
    </dgm:pt>
    <dgm:pt modelId="{5CC1B9B7-6E9A-4399-B8C5-C224DE0AA693}" type="pres">
      <dgm:prSet presAssocID="{49AF78E2-27D9-4A93-9305-3EE1705F3842}" presName="composite" presStyleCnt="0"/>
      <dgm:spPr/>
    </dgm:pt>
    <dgm:pt modelId="{3D90747E-D9AD-408D-8040-E7ED7935440C}" type="pres">
      <dgm:prSet presAssocID="{49AF78E2-27D9-4A93-9305-3EE1705F3842}" presName="bentUpArrow1" presStyleLbl="alignImgPlace1" presStyleIdx="1" presStyleCnt="2" custLinFactNeighborX="11762" custLinFactNeighborY="-26338"/>
      <dgm:spPr>
        <a:solidFill>
          <a:schemeClr val="accent1">
            <a:lumMod val="75000"/>
          </a:schemeClr>
        </a:solidFill>
      </dgm:spPr>
    </dgm:pt>
    <dgm:pt modelId="{9CED405D-7155-4F62-A746-76FA1D6BE225}" type="pres">
      <dgm:prSet presAssocID="{49AF78E2-27D9-4A93-9305-3EE1705F3842}" presName="ParentText" presStyleLbl="node1" presStyleIdx="1" presStyleCnt="3" custScaleX="148240" custScaleY="82679" custLinFactNeighborX="17375" custLinFactNeighborY="-7696">
        <dgm:presLayoutVars>
          <dgm:chMax val="1"/>
          <dgm:chPref val="1"/>
          <dgm:bulletEnabled val="1"/>
        </dgm:presLayoutVars>
      </dgm:prSet>
      <dgm:spPr/>
    </dgm:pt>
    <dgm:pt modelId="{C5469A98-CCCA-4356-AB2B-CA8D9A8B1E66}" type="pres">
      <dgm:prSet presAssocID="{49AF78E2-27D9-4A93-9305-3EE1705F3842}" presName="ChildText" presStyleLbl="revTx" presStyleIdx="1" presStyleCnt="2">
        <dgm:presLayoutVars>
          <dgm:chMax val="0"/>
          <dgm:chPref val="0"/>
          <dgm:bulletEnabled val="1"/>
        </dgm:presLayoutVars>
      </dgm:prSet>
      <dgm:spPr/>
    </dgm:pt>
    <dgm:pt modelId="{100C3FE8-E369-4323-A67E-062F29FF1FCC}" type="pres">
      <dgm:prSet presAssocID="{77BF2304-B0DA-403C-ADF3-84A66F70F16D}" presName="sibTrans" presStyleCnt="0"/>
      <dgm:spPr/>
    </dgm:pt>
    <dgm:pt modelId="{C4460DBD-BF2D-429B-AFCB-C5FAC7BFC811}" type="pres">
      <dgm:prSet presAssocID="{D31837E3-C6A1-4BAB-A621-AE6ADB1D5253}" presName="composite" presStyleCnt="0"/>
      <dgm:spPr/>
    </dgm:pt>
    <dgm:pt modelId="{AC2B0588-4532-4079-A094-9006B611B87B}" type="pres">
      <dgm:prSet presAssocID="{D31837E3-C6A1-4BAB-A621-AE6ADB1D5253}" presName="ParentText" presStyleLbl="node1" presStyleIdx="2" presStyleCnt="3" custScaleX="114220" custScaleY="62439" custLinFactNeighborX="5650" custLinFactNeighborY="-182">
        <dgm:presLayoutVars>
          <dgm:chMax val="1"/>
          <dgm:chPref val="1"/>
          <dgm:bulletEnabled val="1"/>
        </dgm:presLayoutVars>
      </dgm:prSet>
      <dgm:spPr/>
    </dgm:pt>
  </dgm:ptLst>
  <dgm:cxnLst>
    <dgm:cxn modelId="{1DA45909-80B2-4C78-9551-8D1872EC2B3E}" srcId="{3B3D4282-83B8-44B5-AC82-84202139AC0F}" destId="{49AF78E2-27D9-4A93-9305-3EE1705F3842}" srcOrd="1" destOrd="0" parTransId="{46005106-7770-4389-9886-35CC0330A820}" sibTransId="{77BF2304-B0DA-403C-ADF3-84A66F70F16D}"/>
    <dgm:cxn modelId="{8AC8FF3B-5519-4EFC-B2DF-D7464B9FD19D}" type="presOf" srcId="{49AF78E2-27D9-4A93-9305-3EE1705F3842}" destId="{9CED405D-7155-4F62-A746-76FA1D6BE225}" srcOrd="0" destOrd="0" presId="urn:microsoft.com/office/officeart/2005/8/layout/StepDownProcess"/>
    <dgm:cxn modelId="{C8A1FF73-D502-4C13-920E-CD035A70E80C}" srcId="{3B3D4282-83B8-44B5-AC82-84202139AC0F}" destId="{D31837E3-C6A1-4BAB-A621-AE6ADB1D5253}" srcOrd="2" destOrd="0" parTransId="{6ABE9DE0-FA08-440A-AE47-47F74DAC6212}" sibTransId="{52DDD974-40FD-4A84-88E0-81918F32DF78}"/>
    <dgm:cxn modelId="{8B9B558B-9A2D-4868-A539-E89901880B73}" type="presOf" srcId="{3B3D4282-83B8-44B5-AC82-84202139AC0F}" destId="{0AE20FDB-765D-434B-893B-E97C36A75005}" srcOrd="0" destOrd="0" presId="urn:microsoft.com/office/officeart/2005/8/layout/StepDownProcess"/>
    <dgm:cxn modelId="{00259F98-6DD6-4E27-A96B-7ECC14361E0F}" srcId="{3B3D4282-83B8-44B5-AC82-84202139AC0F}" destId="{2C4AEF08-A681-4799-A097-8DF788D87C65}" srcOrd="0" destOrd="0" parTransId="{199D67C2-0329-4D25-9545-74DAE41FF22E}" sibTransId="{DDADFD1D-0F20-4B61-BB51-FEDA41678721}"/>
    <dgm:cxn modelId="{066C6FA9-842B-46DA-9527-B7F731DD8226}" type="presOf" srcId="{D31837E3-C6A1-4BAB-A621-AE6ADB1D5253}" destId="{AC2B0588-4532-4079-A094-9006B611B87B}" srcOrd="0" destOrd="0" presId="urn:microsoft.com/office/officeart/2005/8/layout/StepDownProcess"/>
    <dgm:cxn modelId="{49A1E9CE-0E0B-442C-BE74-4C9310E48B81}" type="presOf" srcId="{2C4AEF08-A681-4799-A097-8DF788D87C65}" destId="{120F8B80-6F17-421B-B479-65C9F4A46C44}" srcOrd="0" destOrd="0" presId="urn:microsoft.com/office/officeart/2005/8/layout/StepDownProcess"/>
    <dgm:cxn modelId="{7533CDBF-C449-4587-94A1-F18881CDCB80}" type="presParOf" srcId="{0AE20FDB-765D-434B-893B-E97C36A75005}" destId="{419F765B-D648-4FED-ACFB-3F414F86FC59}" srcOrd="0" destOrd="0" presId="urn:microsoft.com/office/officeart/2005/8/layout/StepDownProcess"/>
    <dgm:cxn modelId="{33D3ABA3-00D0-48D3-AB7A-0C70462E8270}" type="presParOf" srcId="{419F765B-D648-4FED-ACFB-3F414F86FC59}" destId="{8928229F-0A02-4877-8155-A228AEEF69FC}" srcOrd="0" destOrd="0" presId="urn:microsoft.com/office/officeart/2005/8/layout/StepDownProcess"/>
    <dgm:cxn modelId="{8DBA5F0E-D501-4052-A80D-7E3D38794230}" type="presParOf" srcId="{419F765B-D648-4FED-ACFB-3F414F86FC59}" destId="{120F8B80-6F17-421B-B479-65C9F4A46C44}" srcOrd="1" destOrd="0" presId="urn:microsoft.com/office/officeart/2005/8/layout/StepDownProcess"/>
    <dgm:cxn modelId="{DAA217FA-3956-4794-920A-8214113D1582}" type="presParOf" srcId="{419F765B-D648-4FED-ACFB-3F414F86FC59}" destId="{CF2064F9-273A-417F-B578-C6957530B453}" srcOrd="2" destOrd="0" presId="urn:microsoft.com/office/officeart/2005/8/layout/StepDownProcess"/>
    <dgm:cxn modelId="{413201F9-7C64-4AD9-BF56-A349B6933787}" type="presParOf" srcId="{0AE20FDB-765D-434B-893B-E97C36A75005}" destId="{6A2387BE-99ED-4BDC-BD73-5A4467FAD664}" srcOrd="1" destOrd="0" presId="urn:microsoft.com/office/officeart/2005/8/layout/StepDownProcess"/>
    <dgm:cxn modelId="{EDCC8BB6-B9B7-42DB-B855-ED30BA97337F}" type="presParOf" srcId="{0AE20FDB-765D-434B-893B-E97C36A75005}" destId="{5CC1B9B7-6E9A-4399-B8C5-C224DE0AA693}" srcOrd="2" destOrd="0" presId="urn:microsoft.com/office/officeart/2005/8/layout/StepDownProcess"/>
    <dgm:cxn modelId="{6FF17899-192E-44A9-A296-C4E8719F3BB7}" type="presParOf" srcId="{5CC1B9B7-6E9A-4399-B8C5-C224DE0AA693}" destId="{3D90747E-D9AD-408D-8040-E7ED7935440C}" srcOrd="0" destOrd="0" presId="urn:microsoft.com/office/officeart/2005/8/layout/StepDownProcess"/>
    <dgm:cxn modelId="{9D3C43B3-59FE-4C44-82E0-6A7900F48127}" type="presParOf" srcId="{5CC1B9B7-6E9A-4399-B8C5-C224DE0AA693}" destId="{9CED405D-7155-4F62-A746-76FA1D6BE225}" srcOrd="1" destOrd="0" presId="urn:microsoft.com/office/officeart/2005/8/layout/StepDownProcess"/>
    <dgm:cxn modelId="{39F4FB34-9EF4-4476-B595-3E3689C5CBAA}" type="presParOf" srcId="{5CC1B9B7-6E9A-4399-B8C5-C224DE0AA693}" destId="{C5469A98-CCCA-4356-AB2B-CA8D9A8B1E66}" srcOrd="2" destOrd="0" presId="urn:microsoft.com/office/officeart/2005/8/layout/StepDownProcess"/>
    <dgm:cxn modelId="{95A1CF14-B3C1-4C7C-B984-4911225B7022}" type="presParOf" srcId="{0AE20FDB-765D-434B-893B-E97C36A75005}" destId="{100C3FE8-E369-4323-A67E-062F29FF1FCC}" srcOrd="3" destOrd="0" presId="urn:microsoft.com/office/officeart/2005/8/layout/StepDownProcess"/>
    <dgm:cxn modelId="{4B4798A4-448E-446A-965C-2D3406459E44}" type="presParOf" srcId="{0AE20FDB-765D-434B-893B-E97C36A75005}" destId="{C4460DBD-BF2D-429B-AFCB-C5FAC7BFC811}" srcOrd="4" destOrd="0" presId="urn:microsoft.com/office/officeart/2005/8/layout/StepDownProcess"/>
    <dgm:cxn modelId="{20C41BB2-B8DE-4870-9621-D5BF3B2A8BC0}" type="presParOf" srcId="{C4460DBD-BF2D-429B-AFCB-C5FAC7BFC811}" destId="{AC2B0588-4532-4079-A094-9006B611B87B}" srcOrd="0" destOrd="0" presId="urn:microsoft.com/office/officeart/2005/8/layout/StepDownProcess"/>
  </dgm:cxnLst>
  <dgm:bg>
    <a:no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640A5-D9A1-47FF-82D1-0986813BC246}">
      <dsp:nvSpPr>
        <dsp:cNvPr id="0" name=""/>
        <dsp:cNvSpPr/>
      </dsp:nvSpPr>
      <dsp:spPr>
        <a:xfrm>
          <a:off x="0" y="327362"/>
          <a:ext cx="7488832" cy="655200"/>
        </a:xfrm>
        <a:prstGeom prst="rect">
          <a:avLst/>
        </a:prstGeom>
        <a:solidFill>
          <a:schemeClr val="accent6">
            <a:lumMod val="20000"/>
            <a:lumOff val="80000"/>
          </a:schemeClr>
        </a:solidFill>
        <a:ln w="6350" cap="flat" cmpd="sng" algn="ctr">
          <a:solidFill>
            <a:schemeClr val="accent4"/>
          </a:solidFill>
          <a:prstDash val="solid"/>
          <a:miter lim="800000"/>
        </a:ln>
        <a:effectLst>
          <a:glow>
            <a:schemeClr val="bg1"/>
          </a:glow>
        </a:effectLst>
        <a:scene3d>
          <a:camera prst="orthographicFront"/>
          <a:lightRig rig="flat" dir="t"/>
        </a:scene3d>
        <a:sp3d z="190500" extrusionH="12700"/>
      </dsp:spPr>
      <dsp:style>
        <a:lnRef idx="1">
          <a:schemeClr val="accent4"/>
        </a:lnRef>
        <a:fillRef idx="2">
          <a:schemeClr val="accent4"/>
        </a:fillRef>
        <a:effectRef idx="1">
          <a:schemeClr val="accent4"/>
        </a:effectRef>
        <a:fontRef idx="minor">
          <a:schemeClr val="dk1"/>
        </a:fontRef>
      </dsp:style>
    </dsp:sp>
    <dsp:sp modelId="{DD04B857-1591-4D10-99B0-780127791B82}">
      <dsp:nvSpPr>
        <dsp:cNvPr id="0" name=""/>
        <dsp:cNvSpPr/>
      </dsp:nvSpPr>
      <dsp:spPr>
        <a:xfrm>
          <a:off x="219176" y="106901"/>
          <a:ext cx="7144184" cy="767520"/>
        </a:xfrm>
        <a:prstGeom prst="roundRect">
          <a:avLst/>
        </a:prstGeom>
        <a:solidFill>
          <a:schemeClr val="accent2">
            <a:lumMod val="75000"/>
          </a:schemeClr>
        </a:solidFill>
        <a:ln>
          <a:noFill/>
        </a:ln>
        <a:effectLst>
          <a:glow rad="101600">
            <a:schemeClr val="accent2">
              <a:lumMod val="75000"/>
              <a:alpha val="6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8142" tIns="0" rIns="198142" bIns="0" numCol="1" spcCol="1270" anchor="ctr" anchorCtr="0">
          <a:noAutofit/>
        </a:bodyPr>
        <a:lstStyle/>
        <a:p>
          <a:pPr marL="0" lvl="0" indent="0" algn="l" defTabSz="1422400">
            <a:lnSpc>
              <a:spcPct val="90000"/>
            </a:lnSpc>
            <a:spcBef>
              <a:spcPct val="0"/>
            </a:spcBef>
            <a:spcAft>
              <a:spcPct val="35000"/>
            </a:spcAft>
            <a:buNone/>
          </a:pPr>
          <a:r>
            <a:rPr lang="zh-TW" altLang="en-US" sz="3200" b="1" kern="1200" cap="none" spc="50" dirty="0">
              <a:ln w="11430"/>
              <a:solidFill>
                <a:schemeClr val="bg1"/>
              </a:solidFill>
              <a:effectLst>
                <a:outerShdw blurRad="76200" dist="50800" dir="5400000" algn="tl" rotWithShape="0">
                  <a:srgbClr val="000000">
                    <a:alpha val="65000"/>
                  </a:srgbClr>
                </a:outerShdw>
              </a:effectLst>
              <a:latin typeface="標楷體" pitchFamily="65" charset="-120"/>
              <a:ea typeface="標楷體" pitchFamily="65" charset="-120"/>
            </a:rPr>
            <a:t>壹、短線交易之</a:t>
          </a:r>
          <a:r>
            <a:rPr lang="zh-TW" altLang="en-US" sz="3200" b="1" kern="1200" cap="none" spc="50" dirty="0">
              <a:ln w="11430"/>
              <a:solidFill>
                <a:schemeClr val="bg1"/>
              </a:solidFill>
              <a:effectLst>
                <a:outerShdw blurRad="76200" dist="50800" dir="5400000" algn="tl" rotWithShape="0">
                  <a:srgbClr val="000000">
                    <a:alpha val="65000"/>
                  </a:srgbClr>
                </a:outerShdw>
              </a:effectLst>
              <a:latin typeface="標楷體" pitchFamily="65" charset="-120"/>
              <a:ea typeface="標楷體" pitchFamily="65" charset="-120"/>
              <a:sym typeface="Wingdings 2"/>
            </a:rPr>
            <a:t>規範</a:t>
          </a:r>
          <a:endParaRPr lang="zh-TW" altLang="en-US" sz="3200" b="1" kern="1200" cap="none" spc="50" dirty="0">
            <a:ln w="11430"/>
            <a:solidFill>
              <a:schemeClr val="bg1"/>
            </a:solidFill>
            <a:effectLst>
              <a:outerShdw blurRad="76200" dist="50800" dir="5400000" algn="tl" rotWithShape="0">
                <a:srgbClr val="000000">
                  <a:alpha val="65000"/>
                </a:srgbClr>
              </a:outerShdw>
            </a:effectLst>
            <a:latin typeface="標楷體" pitchFamily="65" charset="-120"/>
            <a:ea typeface="標楷體" pitchFamily="65" charset="-120"/>
          </a:endParaRPr>
        </a:p>
      </dsp:txBody>
      <dsp:txXfrm>
        <a:off x="256643" y="144368"/>
        <a:ext cx="7069250" cy="692586"/>
      </dsp:txXfrm>
    </dsp:sp>
    <dsp:sp modelId="{06DC6752-1F00-4E9A-93E5-81CA7805DAE1}">
      <dsp:nvSpPr>
        <dsp:cNvPr id="0" name=""/>
        <dsp:cNvSpPr/>
      </dsp:nvSpPr>
      <dsp:spPr>
        <a:xfrm>
          <a:off x="0" y="1428662"/>
          <a:ext cx="7488832" cy="655200"/>
        </a:xfrm>
        <a:prstGeom prst="rect">
          <a:avLst/>
        </a:prstGeom>
        <a:solidFill>
          <a:schemeClr val="accent1">
            <a:lumMod val="40000"/>
            <a:lumOff val="60000"/>
          </a:schemeClr>
        </a:solidFill>
        <a:ln w="9525" cap="flat" cmpd="sng" algn="ctr">
          <a:solidFill>
            <a:schemeClr val="accent1"/>
          </a:solidFill>
          <a:prstDash val="solid"/>
          <a:miter lim="800000"/>
        </a:ln>
        <a:effectLst/>
        <a:scene3d>
          <a:camera prst="orthographicFront"/>
          <a:lightRig rig="flat" dir="t"/>
        </a:scene3d>
        <a:sp3d z="190500" extrusionH="12700"/>
      </dsp:spPr>
      <dsp:style>
        <a:lnRef idx="2">
          <a:schemeClr val="accent1"/>
        </a:lnRef>
        <a:fillRef idx="1">
          <a:schemeClr val="lt1"/>
        </a:fillRef>
        <a:effectRef idx="0">
          <a:schemeClr val="accent1"/>
        </a:effectRef>
        <a:fontRef idx="minor">
          <a:schemeClr val="dk1"/>
        </a:fontRef>
      </dsp:style>
    </dsp:sp>
    <dsp:sp modelId="{A8A9D7BC-6818-42E2-82A4-1C2EA4D05C31}">
      <dsp:nvSpPr>
        <dsp:cNvPr id="0" name=""/>
        <dsp:cNvSpPr/>
      </dsp:nvSpPr>
      <dsp:spPr>
        <a:xfrm>
          <a:off x="219176" y="1189231"/>
          <a:ext cx="7130472" cy="767520"/>
        </a:xfrm>
        <a:prstGeom prst="roundRect">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8142" tIns="0" rIns="198142" bIns="0" numCol="1" spcCol="1270" anchor="ctr" anchorCtr="0">
          <a:noAutofit/>
        </a:bodyPr>
        <a:lstStyle/>
        <a:p>
          <a:pPr marL="0" lvl="0" indent="0" algn="l" defTabSz="1422400">
            <a:lnSpc>
              <a:spcPct val="90000"/>
            </a:lnSpc>
            <a:spcBef>
              <a:spcPct val="0"/>
            </a:spcBef>
            <a:spcAft>
              <a:spcPct val="35000"/>
            </a:spcAft>
            <a:buNone/>
          </a:pPr>
          <a:r>
            <a:rPr lang="zh-TW" altLang="en-US" sz="3200" b="1" kern="1200" cap="none" spc="50" dirty="0">
              <a:ln w="11430"/>
              <a:solidFill>
                <a:schemeClr val="bg1"/>
              </a:solidFill>
              <a:effectLst>
                <a:outerShdw blurRad="76200" dist="50800" dir="5400000" algn="tl" rotWithShape="0">
                  <a:srgbClr val="000000">
                    <a:alpha val="65000"/>
                  </a:srgbClr>
                </a:outerShdw>
              </a:effectLst>
              <a:latin typeface="標楷體" pitchFamily="65" charset="-120"/>
              <a:ea typeface="標楷體" pitchFamily="65" charset="-120"/>
            </a:rPr>
            <a:t>貳、短線交易之構成要件</a:t>
          </a:r>
          <a:endParaRPr lang="zh-TW" altLang="en-US" sz="3200" kern="1200" dirty="0">
            <a:solidFill>
              <a:schemeClr val="bg1"/>
            </a:solidFill>
          </a:endParaRPr>
        </a:p>
      </dsp:txBody>
      <dsp:txXfrm>
        <a:off x="256643" y="1226698"/>
        <a:ext cx="7055538" cy="692586"/>
      </dsp:txXfrm>
    </dsp:sp>
    <dsp:sp modelId="{BFACF33D-7CB1-4C9F-9000-C438C86E511E}">
      <dsp:nvSpPr>
        <dsp:cNvPr id="0" name=""/>
        <dsp:cNvSpPr/>
      </dsp:nvSpPr>
      <dsp:spPr>
        <a:xfrm>
          <a:off x="0" y="2575524"/>
          <a:ext cx="7488832" cy="655200"/>
        </a:xfrm>
        <a:prstGeom prst="rect">
          <a:avLst/>
        </a:prstGeom>
        <a:solidFill>
          <a:schemeClr val="tx2">
            <a:lumMod val="20000"/>
            <a:lumOff val="80000"/>
          </a:schemeClr>
        </a:solidFill>
        <a:ln w="9525" cap="flat" cmpd="sng" algn="ctr">
          <a:solidFill>
            <a:schemeClr val="accent5"/>
          </a:solidFill>
          <a:prstDash val="solid"/>
          <a:miter lim="800000"/>
        </a:ln>
        <a:effectLst/>
        <a:scene3d>
          <a:camera prst="orthographicFront"/>
          <a:lightRig rig="flat" dir="t"/>
        </a:scene3d>
        <a:sp3d z="190500" extrusionH="12700"/>
      </dsp:spPr>
      <dsp:style>
        <a:lnRef idx="2">
          <a:schemeClr val="accent5"/>
        </a:lnRef>
        <a:fillRef idx="1">
          <a:schemeClr val="lt1"/>
        </a:fillRef>
        <a:effectRef idx="0">
          <a:schemeClr val="accent5"/>
        </a:effectRef>
        <a:fontRef idx="minor">
          <a:schemeClr val="dk1"/>
        </a:fontRef>
      </dsp:style>
    </dsp:sp>
    <dsp:sp modelId="{117CA338-5C28-446A-B08D-69D9C152F541}">
      <dsp:nvSpPr>
        <dsp:cNvPr id="0" name=""/>
        <dsp:cNvSpPr/>
      </dsp:nvSpPr>
      <dsp:spPr>
        <a:xfrm>
          <a:off x="219176" y="2293067"/>
          <a:ext cx="7130472" cy="767520"/>
        </a:xfrm>
        <a:prstGeom prst="roundRect">
          <a:avLst/>
        </a:prstGeom>
        <a:solidFill>
          <a:srgbClr val="00B0F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8142" tIns="0" rIns="198142" bIns="0" numCol="1" spcCol="1270" anchor="ctr" anchorCtr="0">
          <a:noAutofit/>
        </a:bodyPr>
        <a:lstStyle/>
        <a:p>
          <a:pPr marL="0" lvl="0" indent="0" algn="l" defTabSz="1422400">
            <a:lnSpc>
              <a:spcPct val="90000"/>
            </a:lnSpc>
            <a:spcBef>
              <a:spcPct val="0"/>
            </a:spcBef>
            <a:spcAft>
              <a:spcPct val="35000"/>
            </a:spcAft>
            <a:buNone/>
          </a:pPr>
          <a:r>
            <a:rPr lang="zh-TW" altLang="en-US" sz="3200" b="1" kern="1200" cap="none" spc="50" dirty="0">
              <a:ln w="11430"/>
              <a:solidFill>
                <a:schemeClr val="bg1"/>
              </a:solidFill>
              <a:effectLst>
                <a:outerShdw blurRad="76200" dist="50800" dir="5400000" algn="tl" rotWithShape="0">
                  <a:srgbClr val="000000">
                    <a:alpha val="65000"/>
                  </a:srgbClr>
                </a:outerShdw>
              </a:effectLst>
              <a:latin typeface="標楷體" pitchFamily="65" charset="-120"/>
              <a:ea typeface="標楷體" pitchFamily="65" charset="-120"/>
              <a:sym typeface="Wingdings 2"/>
            </a:rPr>
            <a:t>参、短線交易歸入利益之計算及請求</a:t>
          </a:r>
          <a:endParaRPr lang="zh-TW" altLang="en-US" sz="3200" b="1" kern="1200" cap="none" spc="50" dirty="0">
            <a:ln w="11430"/>
            <a:solidFill>
              <a:schemeClr val="bg1"/>
            </a:solidFill>
            <a:effectLst>
              <a:outerShdw blurRad="76200" dist="50800" dir="5400000" algn="tl" rotWithShape="0">
                <a:srgbClr val="000000">
                  <a:alpha val="65000"/>
                </a:srgbClr>
              </a:outerShdw>
            </a:effectLst>
            <a:latin typeface="標楷體" pitchFamily="65" charset="-120"/>
            <a:ea typeface="標楷體" pitchFamily="65" charset="-120"/>
          </a:endParaRPr>
        </a:p>
      </dsp:txBody>
      <dsp:txXfrm>
        <a:off x="256643" y="2330534"/>
        <a:ext cx="7055538" cy="692586"/>
      </dsp:txXfrm>
    </dsp:sp>
    <dsp:sp modelId="{68F88A8D-097F-4A6C-B11C-EA4C1C8CA4DD}">
      <dsp:nvSpPr>
        <dsp:cNvPr id="0" name=""/>
        <dsp:cNvSpPr/>
      </dsp:nvSpPr>
      <dsp:spPr>
        <a:xfrm>
          <a:off x="0" y="4009584"/>
          <a:ext cx="7488832" cy="655200"/>
        </a:xfrm>
        <a:prstGeom prst="rect">
          <a:avLst/>
        </a:prstGeom>
        <a:solidFill>
          <a:schemeClr val="tx2">
            <a:lumMod val="10000"/>
            <a:lumOff val="90000"/>
            <a:alpha val="90000"/>
          </a:schemeClr>
        </a:solidFill>
        <a:ln w="6350" cap="flat" cmpd="sng" algn="ctr">
          <a:solidFill>
            <a:schemeClr val="accent4">
              <a:hueOff val="-1454337"/>
              <a:satOff val="-252"/>
              <a:lumOff val="627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17C84B3-19F8-4D28-AF39-C05CF8241D9D}">
      <dsp:nvSpPr>
        <dsp:cNvPr id="0" name=""/>
        <dsp:cNvSpPr/>
      </dsp:nvSpPr>
      <dsp:spPr>
        <a:xfrm>
          <a:off x="200504" y="3461920"/>
          <a:ext cx="7124560" cy="767520"/>
        </a:xfrm>
        <a:prstGeom prst="roundRect">
          <a:avLst/>
        </a:prstGeom>
        <a:solidFill>
          <a:schemeClr val="accent6">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8142" tIns="0" rIns="198142" bIns="0" numCol="1" spcCol="1270" anchor="ctr" anchorCtr="0">
          <a:noAutofit/>
        </a:bodyPr>
        <a:lstStyle/>
        <a:p>
          <a:pPr marL="0" lvl="0" indent="0" algn="l" defTabSz="1422400">
            <a:lnSpc>
              <a:spcPct val="90000"/>
            </a:lnSpc>
            <a:spcBef>
              <a:spcPct val="0"/>
            </a:spcBef>
            <a:spcAft>
              <a:spcPct val="35000"/>
            </a:spcAft>
            <a:buNone/>
          </a:pPr>
          <a:r>
            <a:rPr lang="zh-TW" altLang="en-US" sz="3200" b="1" kern="1200" cap="none" spc="50" dirty="0">
              <a:ln w="11430"/>
              <a:solidFill>
                <a:schemeClr val="bg1"/>
              </a:solidFill>
              <a:effectLst>
                <a:outerShdw blurRad="76200" dist="50800" dir="5400000" algn="tl" rotWithShape="0">
                  <a:srgbClr val="000000">
                    <a:alpha val="65000"/>
                  </a:srgbClr>
                </a:outerShdw>
              </a:effectLst>
              <a:latin typeface="標楷體" pitchFamily="65" charset="-120"/>
              <a:ea typeface="標楷體" pitchFamily="65" charset="-120"/>
            </a:rPr>
            <a:t>肆、問與答</a:t>
          </a:r>
        </a:p>
      </dsp:txBody>
      <dsp:txXfrm>
        <a:off x="237971" y="3499387"/>
        <a:ext cx="7049626" cy="6925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454EF-790E-4419-AF49-7148CB0F1C1F}">
      <dsp:nvSpPr>
        <dsp:cNvPr id="0" name=""/>
        <dsp:cNvSpPr/>
      </dsp:nvSpPr>
      <dsp:spPr>
        <a:xfrm>
          <a:off x="0" y="0"/>
          <a:ext cx="8363272" cy="2183233"/>
        </a:xfrm>
        <a:prstGeom prst="roundRect">
          <a:avLst/>
        </a:prstGeom>
        <a:solidFill>
          <a:srgbClr val="0066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625475" lvl="0" indent="-625475" algn="just" defTabSz="1244600">
            <a:lnSpc>
              <a:spcPct val="100000"/>
            </a:lnSpc>
            <a:spcBef>
              <a:spcPct val="0"/>
            </a:spcBef>
            <a:spcAft>
              <a:spcPct val="35000"/>
            </a:spcAft>
            <a:buNone/>
          </a:pPr>
          <a:r>
            <a:rPr lang="en-US" altLang="zh-TW" sz="2800" b="1" kern="1200" dirty="0">
              <a:latin typeface="標楷體" panose="03000509000000000000" pitchFamily="65" charset="-120"/>
              <a:ea typeface="標楷體" panose="03000509000000000000" pitchFamily="65" charset="-120"/>
              <a:cs typeface="Arial" panose="020B0604020202020204" pitchFamily="34" charset="0"/>
            </a:rPr>
            <a:t>Q1</a:t>
          </a:r>
          <a:r>
            <a:rPr lang="en-US" altLang="zh-TW" sz="2800" b="1" kern="1200" dirty="0">
              <a:latin typeface="標楷體" panose="03000509000000000000" pitchFamily="65" charset="-120"/>
              <a:ea typeface="標楷體" panose="03000509000000000000" pitchFamily="65" charset="-120"/>
            </a:rPr>
            <a:t>:</a:t>
          </a:r>
          <a:r>
            <a:rPr lang="zh-TW" altLang="en-US" sz="2800" b="1" kern="1200" dirty="0">
              <a:latin typeface="標楷體" panose="03000509000000000000" pitchFamily="65" charset="-120"/>
              <a:ea typeface="標楷體" panose="03000509000000000000" pitchFamily="65" charset="-120"/>
            </a:rPr>
            <a:t>若</a:t>
          </a:r>
          <a:r>
            <a:rPr lang="zh-TW" sz="2800" b="1" kern="1200" dirty="0">
              <a:latin typeface="標楷體" panose="03000509000000000000" pitchFamily="65" charset="-120"/>
              <a:ea typeface="標楷體" panose="03000509000000000000" pitchFamily="65" charset="-120"/>
            </a:rPr>
            <a:t>上市公司內部人本人沒有買賣公司股票，配偶或未成年子女</a:t>
          </a:r>
          <a:r>
            <a:rPr lang="zh-TW" sz="2800" b="1" kern="1200" dirty="0">
              <a:latin typeface="標楷體" panose="03000509000000000000" pitchFamily="65" charset="-120"/>
              <a:ea typeface="標楷體" panose="03000509000000000000" pitchFamily="65" charset="-120"/>
              <a:cs typeface="Arial" panose="020B0604020202020204" pitchFamily="34" charset="0"/>
            </a:rPr>
            <a:t>在</a:t>
          </a:r>
          <a:r>
            <a:rPr lang="en-US" sz="2800" b="1" kern="1200" dirty="0">
              <a:latin typeface="標楷體" panose="03000509000000000000" pitchFamily="65" charset="-120"/>
              <a:ea typeface="標楷體" panose="03000509000000000000" pitchFamily="65" charset="-120"/>
              <a:cs typeface="Arial" panose="020B0604020202020204" pitchFamily="34" charset="0"/>
            </a:rPr>
            <a:t>6</a:t>
          </a:r>
          <a:r>
            <a:rPr lang="zh-TW" sz="2800" b="1" kern="1200" dirty="0">
              <a:latin typeface="標楷體" panose="03000509000000000000" pitchFamily="65" charset="-120"/>
              <a:ea typeface="標楷體" panose="03000509000000000000" pitchFamily="65" charset="-120"/>
            </a:rPr>
            <a:t>個月內有買賣公司股票，</a:t>
          </a:r>
          <a:r>
            <a:rPr lang="zh-TW" altLang="en-US" sz="2800" b="1" kern="1200" dirty="0">
              <a:latin typeface="標楷體" panose="03000509000000000000" pitchFamily="65" charset="-120"/>
              <a:ea typeface="標楷體" panose="03000509000000000000" pitchFamily="65" charset="-120"/>
            </a:rPr>
            <a:t>或本人只有買進，配偶只有賣出公司股票，</a:t>
          </a:r>
          <a:r>
            <a:rPr lang="zh-TW" sz="2800" b="1" kern="1200" dirty="0">
              <a:latin typeface="標楷體" panose="03000509000000000000" pitchFamily="65" charset="-120"/>
              <a:ea typeface="標楷體" panose="03000509000000000000" pitchFamily="65" charset="-120"/>
            </a:rPr>
            <a:t>也受到短線交易的規範嗎？</a:t>
          </a:r>
          <a:endParaRPr lang="zh-TW" altLang="en-US" sz="2800" b="1" kern="1200" dirty="0">
            <a:latin typeface="標楷體" panose="03000509000000000000" pitchFamily="65" charset="-120"/>
            <a:ea typeface="標楷體" panose="03000509000000000000" pitchFamily="65" charset="-120"/>
          </a:endParaRPr>
        </a:p>
      </dsp:txBody>
      <dsp:txXfrm>
        <a:off x="106577" y="106577"/>
        <a:ext cx="8150118" cy="19700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454EF-790E-4419-AF49-7148CB0F1C1F}">
      <dsp:nvSpPr>
        <dsp:cNvPr id="0" name=""/>
        <dsp:cNvSpPr/>
      </dsp:nvSpPr>
      <dsp:spPr>
        <a:xfrm>
          <a:off x="82717" y="0"/>
          <a:ext cx="8352920" cy="2808986"/>
        </a:xfrm>
        <a:prstGeom prst="roundRect">
          <a:avLst/>
        </a:prstGeom>
        <a:solidFill>
          <a:srgbClr val="0066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625475" lvl="0" indent="-625475" algn="l" defTabSz="1244600">
            <a:lnSpc>
              <a:spcPct val="90000"/>
            </a:lnSpc>
            <a:spcBef>
              <a:spcPct val="0"/>
            </a:spcBef>
            <a:spcAft>
              <a:spcPts val="0"/>
            </a:spcAft>
            <a:buNone/>
          </a:pPr>
          <a:r>
            <a:rPr lang="en-US" altLang="zh-TW" sz="2800" b="1" kern="1200" dirty="0">
              <a:latin typeface="標楷體" panose="03000509000000000000" pitchFamily="65" charset="-120"/>
              <a:ea typeface="標楷體" panose="03000509000000000000" pitchFamily="65" charset="-120"/>
              <a:cs typeface="Arial" panose="020B0604020202020204" pitchFamily="34" charset="0"/>
            </a:rPr>
            <a:t>Q2</a:t>
          </a:r>
          <a:r>
            <a:rPr lang="en-US" altLang="zh-TW" sz="2800" b="1" kern="1200" dirty="0">
              <a:latin typeface="標楷體" panose="03000509000000000000" pitchFamily="65" charset="-120"/>
              <a:ea typeface="標楷體" panose="03000509000000000000" pitchFamily="65" charset="-120"/>
            </a:rPr>
            <a:t>:</a:t>
          </a:r>
          <a:r>
            <a:rPr lang="zh-TW" sz="2800" b="1" kern="1200" dirty="0">
              <a:latin typeface="標楷體" panose="03000509000000000000" pitchFamily="65" charset="-120"/>
              <a:ea typeface="標楷體" panose="03000509000000000000" pitchFamily="65" charset="-120"/>
            </a:rPr>
            <a:t>上市公司內部人</a:t>
          </a:r>
          <a:r>
            <a:rPr lang="zh-TW" altLang="en-US" sz="2800" b="1" kern="1200" dirty="0">
              <a:latin typeface="標楷體" panose="03000509000000000000" pitchFamily="65" charset="-120"/>
              <a:ea typeface="標楷體" panose="03000509000000000000" pitchFamily="65" charset="-120"/>
            </a:rPr>
            <a:t>將</a:t>
          </a:r>
          <a:r>
            <a:rPr lang="zh-TW" sz="2800" b="1" kern="1200" dirty="0">
              <a:latin typeface="標楷體" panose="03000509000000000000" pitchFamily="65" charset="-120"/>
              <a:ea typeface="標楷體" panose="03000509000000000000" pitchFamily="65" charset="-120"/>
            </a:rPr>
            <a:t>股票贈與給配偶或未成年子女時，</a:t>
          </a:r>
          <a:r>
            <a:rPr lang="zh-TW" altLang="en-US" sz="2800" b="1" kern="1200" dirty="0">
              <a:latin typeface="標楷體" panose="03000509000000000000" pitchFamily="65" charset="-120"/>
              <a:ea typeface="標楷體" panose="03000509000000000000" pitchFamily="65" charset="-120"/>
            </a:rPr>
            <a:t>是否屬</a:t>
          </a:r>
          <a:r>
            <a:rPr lang="zh-TW" sz="2800" b="1" kern="1200" dirty="0">
              <a:latin typeface="標楷體" panose="03000509000000000000" pitchFamily="65" charset="-120"/>
              <a:ea typeface="標楷體" panose="03000509000000000000" pitchFamily="65" charset="-120"/>
            </a:rPr>
            <a:t>證券交易法第</a:t>
          </a:r>
          <a:r>
            <a:rPr lang="en-US" sz="2800" b="1" kern="1200" dirty="0">
              <a:latin typeface="標楷體" panose="03000509000000000000" pitchFamily="65" charset="-120"/>
              <a:ea typeface="標楷體" panose="03000509000000000000" pitchFamily="65" charset="-120"/>
            </a:rPr>
            <a:t>157</a:t>
          </a:r>
          <a:r>
            <a:rPr lang="zh-TW" sz="2800" b="1" kern="1200" dirty="0">
              <a:latin typeface="標楷體" panose="03000509000000000000" pitchFamily="65" charset="-120"/>
              <a:ea typeface="標楷體" panose="03000509000000000000" pitchFamily="65" charset="-120"/>
            </a:rPr>
            <a:t>條的「賣出」行為？內部人之配偶或未成年子女是否須申報歸入權的「取得」？</a:t>
          </a:r>
          <a:endParaRPr lang="en-US" altLang="zh-TW" sz="2800" b="1" kern="1200" dirty="0">
            <a:latin typeface="標楷體" panose="03000509000000000000" pitchFamily="65" charset="-120"/>
            <a:ea typeface="標楷體" panose="03000509000000000000" pitchFamily="65" charset="-120"/>
          </a:endParaRPr>
        </a:p>
        <a:p>
          <a:pPr marL="648000" lvl="0" indent="0" algn="l" defTabSz="1244600">
            <a:lnSpc>
              <a:spcPct val="90000"/>
            </a:lnSpc>
            <a:spcBef>
              <a:spcPct val="0"/>
            </a:spcBef>
            <a:spcAft>
              <a:spcPct val="35000"/>
            </a:spcAft>
            <a:buNone/>
          </a:pPr>
          <a:r>
            <a:rPr lang="zh-TW" altLang="en-US" sz="2800" b="1" kern="1200" dirty="0">
              <a:latin typeface="標楷體" panose="03000509000000000000" pitchFamily="65" charset="-120"/>
              <a:ea typeface="標楷體" panose="03000509000000000000" pitchFamily="65" charset="-120"/>
            </a:rPr>
            <a:t>若</a:t>
          </a:r>
          <a:r>
            <a:rPr lang="zh-TW" sz="2800" b="1" kern="1200" dirty="0">
              <a:latin typeface="標楷體" panose="03000509000000000000" pitchFamily="65" charset="-120"/>
              <a:ea typeface="標楷體" panose="03000509000000000000" pitchFamily="65" charset="-120"/>
            </a:rPr>
            <a:t>上市公司內部人的未成年子女有來自祖父母的受贈取得，是否</a:t>
          </a:r>
          <a:r>
            <a:rPr lang="zh-TW" altLang="en-US" sz="2800" b="1" kern="1200" dirty="0">
              <a:latin typeface="標楷體" panose="03000509000000000000" pitchFamily="65" charset="-120"/>
              <a:ea typeface="標楷體" panose="03000509000000000000" pitchFamily="65" charset="-120"/>
            </a:rPr>
            <a:t>屬</a:t>
          </a:r>
          <a:r>
            <a:rPr lang="zh-TW" sz="2800" b="1" kern="1200" dirty="0">
              <a:latin typeface="標楷體" panose="03000509000000000000" pitchFamily="65" charset="-120"/>
              <a:ea typeface="標楷體" panose="03000509000000000000" pitchFamily="65" charset="-120"/>
            </a:rPr>
            <a:t>歸入權的「取得」？</a:t>
          </a:r>
          <a:endParaRPr lang="zh-TW" altLang="en-US" sz="3200" kern="1200" dirty="0">
            <a:latin typeface="標楷體" panose="03000509000000000000" pitchFamily="65" charset="-120"/>
            <a:ea typeface="標楷體" panose="03000509000000000000" pitchFamily="65" charset="-120"/>
          </a:endParaRPr>
        </a:p>
      </dsp:txBody>
      <dsp:txXfrm>
        <a:off x="219840" y="137123"/>
        <a:ext cx="8078674" cy="2534740"/>
      </dsp:txXfrm>
    </dsp:sp>
    <dsp:sp modelId="{3F0B3015-627C-478D-BFFB-E601F1412DFA}">
      <dsp:nvSpPr>
        <dsp:cNvPr id="0" name=""/>
        <dsp:cNvSpPr/>
      </dsp:nvSpPr>
      <dsp:spPr>
        <a:xfrm>
          <a:off x="0" y="2627492"/>
          <a:ext cx="8496944" cy="1818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35560" rIns="199136" bIns="35560" numCol="1" spcCol="1270" anchor="t" anchorCtr="0">
          <a:noAutofit/>
        </a:bodyPr>
        <a:lstStyle/>
        <a:p>
          <a:pPr marL="285750" lvl="1" indent="0" algn="l" defTabSz="1244600">
            <a:lnSpc>
              <a:spcPct val="90000"/>
            </a:lnSpc>
            <a:spcBef>
              <a:spcPct val="0"/>
            </a:spcBef>
            <a:spcAft>
              <a:spcPct val="20000"/>
            </a:spcAft>
            <a:buChar char="•"/>
          </a:pPr>
          <a:endParaRPr lang="zh-TW" altLang="en-US" sz="2800" kern="1200" dirty="0">
            <a:latin typeface="標楷體" panose="03000509000000000000" pitchFamily="65" charset="-120"/>
            <a:ea typeface="標楷體" panose="03000509000000000000" pitchFamily="65" charset="-120"/>
          </a:endParaRPr>
        </a:p>
        <a:p>
          <a:pPr marL="361950" lvl="1" indent="-361950" algn="just" defTabSz="1155700">
            <a:lnSpc>
              <a:spcPts val="3120"/>
            </a:lnSpc>
            <a:spcBef>
              <a:spcPct val="0"/>
            </a:spcBef>
            <a:spcAft>
              <a:spcPct val="20000"/>
            </a:spcAft>
            <a:buChar char="•"/>
          </a:pPr>
          <a:r>
            <a:rPr lang="zh-TW" altLang="en-US" sz="2600" kern="1200" dirty="0">
              <a:latin typeface="標楷體" panose="03000509000000000000" pitchFamily="65" charset="-120"/>
              <a:ea typeface="標楷體" panose="03000509000000000000" pitchFamily="65" charset="-120"/>
            </a:rPr>
            <a:t>除了內部人本人與配偶及未成年子女間的贈與，主管機關已以函令豁免適用歸入權外，一般受贈而取得公司股票，仍屬於歸入權「取得」的範圍，以「過戶完成日」為取得時點。</a:t>
          </a:r>
        </a:p>
      </dsp:txBody>
      <dsp:txXfrm>
        <a:off x="0" y="2627492"/>
        <a:ext cx="8496944" cy="18181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454EF-790E-4419-AF49-7148CB0F1C1F}">
      <dsp:nvSpPr>
        <dsp:cNvPr id="0" name=""/>
        <dsp:cNvSpPr/>
      </dsp:nvSpPr>
      <dsp:spPr>
        <a:xfrm>
          <a:off x="0" y="71181"/>
          <a:ext cx="8229600" cy="1678472"/>
        </a:xfrm>
        <a:prstGeom prst="roundRect">
          <a:avLst/>
        </a:prstGeom>
        <a:solidFill>
          <a:srgbClr val="0066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625475" lvl="0" indent="-625475" algn="l" defTabSz="1333500">
            <a:lnSpc>
              <a:spcPct val="90000"/>
            </a:lnSpc>
            <a:spcBef>
              <a:spcPct val="0"/>
            </a:spcBef>
            <a:spcAft>
              <a:spcPct val="35000"/>
            </a:spcAft>
            <a:buNone/>
          </a:pPr>
          <a:r>
            <a:rPr lang="en-US" altLang="zh-TW" sz="3000" b="1" kern="1200" dirty="0">
              <a:latin typeface="標楷體" panose="03000509000000000000" pitchFamily="65" charset="-120"/>
              <a:ea typeface="標楷體" panose="03000509000000000000" pitchFamily="65" charset="-120"/>
              <a:cs typeface="Arial" panose="020B0604020202020204" pitchFamily="34" charset="0"/>
            </a:rPr>
            <a:t>Q3</a:t>
          </a:r>
          <a:r>
            <a:rPr lang="en-US" altLang="zh-TW" sz="3000" b="1" kern="1200" dirty="0">
              <a:latin typeface="標楷體" panose="03000509000000000000" pitchFamily="65" charset="-120"/>
              <a:ea typeface="標楷體" panose="03000509000000000000" pitchFamily="65" charset="-120"/>
            </a:rPr>
            <a:t>:</a:t>
          </a:r>
          <a:r>
            <a:rPr lang="zh-TW" altLang="en-US" sz="3000" b="1" kern="1200" dirty="0">
              <a:latin typeface="標楷體" panose="03000509000000000000" pitchFamily="65" charset="-120"/>
              <a:ea typeface="標楷體" panose="03000509000000000000" pitchFamily="65" charset="-120"/>
            </a:rPr>
            <a:t>由上櫃轉上市之公司，其內部人在公司上市前買賣公司股票之交易，是否與上市後的交易一起計算歸入權</a:t>
          </a:r>
          <a:r>
            <a:rPr lang="zh-TW" sz="3000" b="1" kern="1200" dirty="0">
              <a:latin typeface="標楷體" panose="03000509000000000000" pitchFamily="65" charset="-120"/>
              <a:ea typeface="標楷體" panose="03000509000000000000" pitchFamily="65" charset="-120"/>
            </a:rPr>
            <a:t>？</a:t>
          </a:r>
          <a:endParaRPr lang="zh-TW" altLang="en-US" sz="3000" b="1" kern="1200" dirty="0">
            <a:latin typeface="標楷體" panose="03000509000000000000" pitchFamily="65" charset="-120"/>
            <a:ea typeface="標楷體" panose="03000509000000000000" pitchFamily="65" charset="-120"/>
          </a:endParaRPr>
        </a:p>
      </dsp:txBody>
      <dsp:txXfrm>
        <a:off x="81936" y="153117"/>
        <a:ext cx="8065728" cy="1514600"/>
      </dsp:txXfrm>
    </dsp:sp>
    <dsp:sp modelId="{3F0B3015-627C-478D-BFFB-E601F1412DFA}">
      <dsp:nvSpPr>
        <dsp:cNvPr id="0" name=""/>
        <dsp:cNvSpPr/>
      </dsp:nvSpPr>
      <dsp:spPr>
        <a:xfrm>
          <a:off x="0" y="1683749"/>
          <a:ext cx="8229600" cy="357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85750" lvl="1" indent="-285750" algn="just" defTabSz="1244600">
            <a:lnSpc>
              <a:spcPct val="90000"/>
            </a:lnSpc>
            <a:spcBef>
              <a:spcPct val="0"/>
            </a:spcBef>
            <a:spcAft>
              <a:spcPct val="20000"/>
            </a:spcAft>
            <a:buChar char="•"/>
          </a:pPr>
          <a:endParaRPr lang="zh-TW" altLang="en-US" sz="2800" kern="1200" dirty="0">
            <a:latin typeface="標楷體" panose="03000509000000000000" pitchFamily="65" charset="-120"/>
            <a:ea typeface="標楷體" panose="03000509000000000000" pitchFamily="65" charset="-120"/>
          </a:endParaRPr>
        </a:p>
        <a:p>
          <a:pPr marL="285750" lvl="1" indent="-285750" algn="just" defTabSz="1244600">
            <a:lnSpc>
              <a:spcPct val="90000"/>
            </a:lnSpc>
            <a:spcBef>
              <a:spcPct val="0"/>
            </a:spcBef>
            <a:spcAft>
              <a:spcPct val="20000"/>
            </a:spcAft>
            <a:buChar char="•"/>
          </a:pPr>
          <a:r>
            <a:rPr lang="zh-TW" sz="2800" kern="1200" dirty="0">
              <a:latin typeface="標楷體" panose="03000509000000000000" pitchFamily="65" charset="-120"/>
              <a:ea typeface="標楷體" panose="03000509000000000000" pitchFamily="65" charset="-120"/>
            </a:rPr>
            <a:t>內部人</a:t>
          </a:r>
          <a:r>
            <a:rPr lang="zh-TW" altLang="en-US" sz="2800" kern="1200" dirty="0">
              <a:latin typeface="標楷體" panose="03000509000000000000" pitchFamily="65" charset="-120"/>
              <a:ea typeface="標楷體" panose="03000509000000000000" pitchFamily="65" charset="-120"/>
            </a:rPr>
            <a:t>對於公司股票只要有取得（含買進）及賣出的時間相距不到</a:t>
          </a:r>
          <a:r>
            <a:rPr lang="en-US" altLang="zh-TW" sz="2800" kern="1200" dirty="0">
              <a:latin typeface="標楷體" panose="03000509000000000000" pitchFamily="65" charset="-120"/>
              <a:ea typeface="標楷體" panose="03000509000000000000" pitchFamily="65" charset="-120"/>
            </a:rPr>
            <a:t>6</a:t>
          </a:r>
          <a:r>
            <a:rPr lang="zh-TW" altLang="en-US" sz="2800" kern="1200" dirty="0">
              <a:latin typeface="標楷體" panose="03000509000000000000" pitchFamily="65" charset="-120"/>
              <a:ea typeface="標楷體" panose="03000509000000000000" pitchFamily="65" charset="-120"/>
            </a:rPr>
            <a:t>個月，即使公司內部人是在公司興櫃或上櫃期間取得或賣出公司股票</a:t>
          </a:r>
          <a:r>
            <a:rPr lang="zh-TW" sz="2800" kern="1200" dirty="0">
              <a:latin typeface="標楷體" panose="03000509000000000000" pitchFamily="65" charset="-120"/>
              <a:ea typeface="標楷體" panose="03000509000000000000" pitchFamily="65" charset="-120"/>
            </a:rPr>
            <a:t>，</a:t>
          </a:r>
          <a:r>
            <a:rPr lang="zh-TW" altLang="en-US" sz="2800" kern="1200" dirty="0">
              <a:latin typeface="標楷體" panose="03000509000000000000" pitchFamily="65" charset="-120"/>
              <a:ea typeface="標楷體" panose="03000509000000000000" pitchFamily="65" charset="-120"/>
            </a:rPr>
            <a:t>均會與公司上市後的賣出或買進一起配對計算歸入利益</a:t>
          </a:r>
          <a:r>
            <a:rPr lang="zh-TW" sz="2800" kern="1200" dirty="0">
              <a:latin typeface="標楷體" panose="03000509000000000000" pitchFamily="65" charset="-120"/>
              <a:ea typeface="標楷體" panose="03000509000000000000" pitchFamily="65" charset="-120"/>
            </a:rPr>
            <a:t>。</a:t>
          </a:r>
          <a:endParaRPr lang="zh-TW" altLang="en-US" sz="2800" kern="1200" dirty="0">
            <a:latin typeface="標楷體" panose="03000509000000000000" pitchFamily="65" charset="-120"/>
            <a:ea typeface="標楷體" panose="03000509000000000000" pitchFamily="65" charset="-120"/>
          </a:endParaRPr>
        </a:p>
        <a:p>
          <a:pPr marL="228600" lvl="1" indent="-228600" algn="l" defTabSz="977900">
            <a:lnSpc>
              <a:spcPct val="90000"/>
            </a:lnSpc>
            <a:spcBef>
              <a:spcPct val="0"/>
            </a:spcBef>
            <a:spcAft>
              <a:spcPct val="20000"/>
            </a:spcAft>
            <a:buChar char="•"/>
          </a:pPr>
          <a:endParaRPr lang="zh-TW" altLang="en-US" sz="2200" kern="1200" dirty="0"/>
        </a:p>
      </dsp:txBody>
      <dsp:txXfrm>
        <a:off x="0" y="1683749"/>
        <a:ext cx="8229600" cy="35728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454EF-790E-4419-AF49-7148CB0F1C1F}">
      <dsp:nvSpPr>
        <dsp:cNvPr id="0" name=""/>
        <dsp:cNvSpPr/>
      </dsp:nvSpPr>
      <dsp:spPr>
        <a:xfrm>
          <a:off x="0" y="0"/>
          <a:ext cx="8229600" cy="2573185"/>
        </a:xfrm>
        <a:prstGeom prst="roundRect">
          <a:avLst/>
        </a:prstGeom>
        <a:solidFill>
          <a:srgbClr val="0066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625475" lvl="0" indent="-625475" algn="l" defTabSz="1244600">
            <a:lnSpc>
              <a:spcPct val="90000"/>
            </a:lnSpc>
            <a:spcBef>
              <a:spcPct val="0"/>
            </a:spcBef>
            <a:spcAft>
              <a:spcPct val="35000"/>
            </a:spcAft>
            <a:buNone/>
          </a:pPr>
          <a:r>
            <a:rPr lang="en-US" altLang="zh-TW" sz="2800" b="1" kern="1200" dirty="0">
              <a:latin typeface="標楷體" panose="03000509000000000000" pitchFamily="65" charset="-120"/>
              <a:ea typeface="標楷體" panose="03000509000000000000" pitchFamily="65" charset="-120"/>
              <a:cs typeface="Arial" panose="020B0604020202020204" pitchFamily="34" charset="0"/>
            </a:rPr>
            <a:t>Q4</a:t>
          </a:r>
          <a:r>
            <a:rPr lang="en-US" altLang="zh-TW" sz="2800" b="1" kern="1200" dirty="0">
              <a:latin typeface="標楷體" panose="03000509000000000000" pitchFamily="65" charset="-120"/>
              <a:ea typeface="標楷體" panose="03000509000000000000" pitchFamily="65" charset="-120"/>
            </a:rPr>
            <a:t>:</a:t>
          </a:r>
          <a:r>
            <a:rPr lang="zh-TW" sz="2800" b="1" kern="1200" dirty="0">
              <a:latin typeface="標楷體" panose="03000509000000000000" pitchFamily="65" charset="-120"/>
              <a:ea typeface="標楷體" panose="03000509000000000000" pitchFamily="65" charset="-120"/>
            </a:rPr>
            <a:t>陳先生是甲上市公司的內部人，同時亦為乙公司的股東，若甲公司合併乙公司，且乙公司為消滅公司，當陳先生取得甲公司（存續公司）為合併而發行給乙公司股東的新股，</a:t>
          </a:r>
          <a:r>
            <a:rPr lang="zh-TW" altLang="en-US" sz="2800" b="1" kern="1200" dirty="0">
              <a:latin typeface="標楷體" panose="03000509000000000000" pitchFamily="65" charset="-120"/>
              <a:ea typeface="標楷體" panose="03000509000000000000" pitchFamily="65" charset="-120"/>
            </a:rPr>
            <a:t>是否屬</a:t>
          </a:r>
          <a:r>
            <a:rPr lang="zh-TW" sz="2800" b="1" kern="1200" dirty="0">
              <a:latin typeface="標楷體" panose="03000509000000000000" pitchFamily="65" charset="-120"/>
              <a:ea typeface="標楷體" panose="03000509000000000000" pitchFamily="65" charset="-120"/>
            </a:rPr>
            <a:t>歸入權的「取得」？</a:t>
          </a:r>
          <a:endParaRPr lang="zh-TW" altLang="en-US" sz="2800" kern="1200" dirty="0">
            <a:latin typeface="標楷體" panose="03000509000000000000" pitchFamily="65" charset="-120"/>
            <a:ea typeface="標楷體" panose="03000509000000000000" pitchFamily="65" charset="-120"/>
          </a:endParaRPr>
        </a:p>
      </dsp:txBody>
      <dsp:txXfrm>
        <a:off x="125613" y="125613"/>
        <a:ext cx="7978374" cy="2321959"/>
      </dsp:txXfrm>
    </dsp:sp>
    <dsp:sp modelId="{3F0B3015-627C-478D-BFFB-E601F1412DFA}">
      <dsp:nvSpPr>
        <dsp:cNvPr id="0" name=""/>
        <dsp:cNvSpPr/>
      </dsp:nvSpPr>
      <dsp:spPr>
        <a:xfrm>
          <a:off x="0" y="2698791"/>
          <a:ext cx="8229600" cy="2557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361950" lvl="1" indent="-361950" algn="just" defTabSz="1155700">
            <a:lnSpc>
              <a:spcPct val="90000"/>
            </a:lnSpc>
            <a:spcBef>
              <a:spcPct val="0"/>
            </a:spcBef>
            <a:spcAft>
              <a:spcPct val="20000"/>
            </a:spcAft>
            <a:buChar char="•"/>
          </a:pPr>
          <a:r>
            <a:rPr lang="zh-TW" sz="2600" kern="1200" dirty="0">
              <a:latin typeface="標楷體" panose="03000509000000000000" pitchFamily="65" charset="-120"/>
              <a:ea typeface="標楷體" panose="03000509000000000000" pitchFamily="65" charset="-120"/>
            </a:rPr>
            <a:t>依主管機關</a:t>
          </a:r>
          <a:r>
            <a:rPr lang="en-US" sz="2600" kern="1200" dirty="0">
              <a:latin typeface="標楷體" panose="03000509000000000000" pitchFamily="65" charset="-120"/>
              <a:ea typeface="標楷體" panose="03000509000000000000" pitchFamily="65" charset="-120"/>
            </a:rPr>
            <a:t>96</a:t>
          </a:r>
          <a:r>
            <a:rPr lang="zh-TW" sz="2600" kern="1200" dirty="0">
              <a:latin typeface="標楷體" panose="03000509000000000000" pitchFamily="65" charset="-120"/>
              <a:ea typeface="標楷體" panose="03000509000000000000" pitchFamily="65" charset="-120"/>
            </a:rPr>
            <a:t>年</a:t>
          </a:r>
          <a:r>
            <a:rPr lang="en-US" sz="2600" kern="1200" dirty="0">
              <a:latin typeface="標楷體" panose="03000509000000000000" pitchFamily="65" charset="-120"/>
              <a:ea typeface="標楷體" panose="03000509000000000000" pitchFamily="65" charset="-120"/>
            </a:rPr>
            <a:t>9</a:t>
          </a:r>
          <a:r>
            <a:rPr lang="zh-TW" sz="2600" kern="1200" dirty="0">
              <a:latin typeface="標楷體" panose="03000509000000000000" pitchFamily="65" charset="-120"/>
              <a:ea typeface="標楷體" panose="03000509000000000000" pitchFamily="65" charset="-120"/>
            </a:rPr>
            <a:t>月</a:t>
          </a:r>
          <a:r>
            <a:rPr lang="en-US" sz="2600" kern="1200" dirty="0">
              <a:latin typeface="標楷體" panose="03000509000000000000" pitchFamily="65" charset="-120"/>
              <a:ea typeface="標楷體" panose="03000509000000000000" pitchFamily="65" charset="-120"/>
            </a:rPr>
            <a:t>3</a:t>
          </a:r>
          <a:r>
            <a:rPr lang="zh-TW" sz="2600" kern="1200" dirty="0">
              <a:latin typeface="標楷體" panose="03000509000000000000" pitchFamily="65" charset="-120"/>
              <a:ea typeface="標楷體" panose="03000509000000000000" pitchFamily="65" charset="-120"/>
            </a:rPr>
            <a:t>日金管證三字第</a:t>
          </a:r>
          <a:r>
            <a:rPr lang="en-US" sz="2600" kern="1200" dirty="0">
              <a:latin typeface="標楷體" panose="03000509000000000000" pitchFamily="65" charset="-120"/>
              <a:ea typeface="標楷體" panose="03000509000000000000" pitchFamily="65" charset="-120"/>
            </a:rPr>
            <a:t>0960041582</a:t>
          </a:r>
          <a:r>
            <a:rPr lang="zh-TW" sz="2600" kern="1200" dirty="0">
              <a:latin typeface="標楷體" panose="03000509000000000000" pitchFamily="65" charset="-120"/>
              <a:ea typeface="標楷體" panose="03000509000000000000" pitchFamily="65" charset="-120"/>
            </a:rPr>
            <a:t>號函，公司內部人因為吸收合併而取得存續公司為合併而發行之新股，取得該等新股不</a:t>
          </a:r>
          <a:r>
            <a:rPr lang="zh-TW" altLang="en-US" sz="2600" kern="1200" dirty="0">
              <a:latin typeface="標楷體" panose="03000509000000000000" pitchFamily="65" charset="-120"/>
              <a:ea typeface="標楷體" panose="03000509000000000000" pitchFamily="65" charset="-120"/>
            </a:rPr>
            <a:t>屬</a:t>
          </a:r>
          <a:r>
            <a:rPr lang="zh-TW" sz="2600" kern="1200" dirty="0">
              <a:latin typeface="標楷體" panose="03000509000000000000" pitchFamily="65" charset="-120"/>
              <a:ea typeface="標楷體" panose="03000509000000000000" pitchFamily="65" charset="-120"/>
            </a:rPr>
            <a:t>歸入權的取得。</a:t>
          </a:r>
          <a:endParaRPr lang="zh-TW" altLang="en-US" sz="2600" kern="1200" dirty="0">
            <a:latin typeface="標楷體" panose="03000509000000000000" pitchFamily="65" charset="-120"/>
            <a:ea typeface="標楷體" panose="03000509000000000000" pitchFamily="65" charset="-120"/>
          </a:endParaRPr>
        </a:p>
        <a:p>
          <a:pPr marL="361950" lvl="1" indent="-361950" algn="just" defTabSz="1155700">
            <a:lnSpc>
              <a:spcPct val="90000"/>
            </a:lnSpc>
            <a:spcBef>
              <a:spcPct val="0"/>
            </a:spcBef>
            <a:spcAft>
              <a:spcPct val="20000"/>
            </a:spcAft>
            <a:buChar char="•"/>
          </a:pPr>
          <a:r>
            <a:rPr lang="zh-TW" altLang="en-US" sz="2600" kern="1200" dirty="0">
              <a:latin typeface="標楷體" panose="03000509000000000000" pitchFamily="65" charset="-120"/>
              <a:ea typeface="標楷體" panose="03000509000000000000" pitchFamily="65" charset="-120"/>
            </a:rPr>
            <a:t>若合併時並非以發行新股方式為之，則該等因合併而取得之股份即有歸入權之適用</a:t>
          </a:r>
          <a:r>
            <a:rPr lang="zh-TW" altLang="en-US" sz="2600" kern="1200" dirty="0">
              <a:latin typeface="+mn-ea"/>
              <a:ea typeface="+mn-ea"/>
            </a:rPr>
            <a:t>。</a:t>
          </a:r>
        </a:p>
      </dsp:txBody>
      <dsp:txXfrm>
        <a:off x="0" y="2698791"/>
        <a:ext cx="8229600" cy="255779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454EF-790E-4419-AF49-7148CB0F1C1F}">
      <dsp:nvSpPr>
        <dsp:cNvPr id="0" name=""/>
        <dsp:cNvSpPr/>
      </dsp:nvSpPr>
      <dsp:spPr>
        <a:xfrm>
          <a:off x="0" y="0"/>
          <a:ext cx="8229600" cy="1815051"/>
        </a:xfrm>
        <a:prstGeom prst="roundRect">
          <a:avLst/>
        </a:prstGeom>
        <a:solidFill>
          <a:srgbClr val="0066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625475" lvl="0" indent="-625475" algn="l" defTabSz="1244600">
            <a:lnSpc>
              <a:spcPct val="90000"/>
            </a:lnSpc>
            <a:spcBef>
              <a:spcPct val="0"/>
            </a:spcBef>
            <a:spcAft>
              <a:spcPct val="35000"/>
            </a:spcAft>
            <a:buNone/>
          </a:pPr>
          <a:r>
            <a:rPr lang="en-US" altLang="zh-TW" sz="2800" b="1" kern="1200" dirty="0">
              <a:latin typeface="標楷體" panose="03000509000000000000" pitchFamily="65" charset="-120"/>
              <a:ea typeface="標楷體" panose="03000509000000000000" pitchFamily="65" charset="-120"/>
              <a:cs typeface="Arial" panose="020B0604020202020204" pitchFamily="34" charset="0"/>
            </a:rPr>
            <a:t>Q5</a:t>
          </a:r>
          <a:r>
            <a:rPr lang="en-US" altLang="zh-TW" sz="2800" b="1" kern="1200" dirty="0">
              <a:latin typeface="標楷體" panose="03000509000000000000" pitchFamily="65" charset="-120"/>
              <a:ea typeface="標楷體" panose="03000509000000000000" pitchFamily="65" charset="-120"/>
            </a:rPr>
            <a:t>:</a:t>
          </a:r>
          <a:r>
            <a:rPr lang="zh-TW" sz="2800" b="1" kern="1200" dirty="0">
              <a:latin typeface="標楷體" panose="03000509000000000000" pitchFamily="65" charset="-120"/>
              <a:ea typeface="標楷體" panose="03000509000000000000" pitchFamily="65" charset="-120"/>
            </a:rPr>
            <a:t>上市公司內部人如參加公司持股信託契約，嗣後因解約領回股票，</a:t>
          </a:r>
          <a:r>
            <a:rPr lang="zh-TW" altLang="en-US" sz="2800" b="1" kern="1200" dirty="0">
              <a:latin typeface="標楷體" panose="03000509000000000000" pitchFamily="65" charset="-120"/>
              <a:ea typeface="標楷體" panose="03000509000000000000" pitchFamily="65" charset="-120"/>
            </a:rPr>
            <a:t>是否屬</a:t>
          </a:r>
          <a:r>
            <a:rPr lang="zh-TW" sz="2800" b="1" kern="1200" dirty="0">
              <a:latin typeface="標楷體" panose="03000509000000000000" pitchFamily="65" charset="-120"/>
              <a:ea typeface="標楷體" panose="03000509000000000000" pitchFamily="65" charset="-120"/>
            </a:rPr>
            <a:t>歸入權的「取得」？可以不領回股票直接自員工持股信託專戶領取現金嗎？</a:t>
          </a:r>
          <a:endParaRPr lang="zh-TW" altLang="en-US" sz="2800" kern="1200" dirty="0">
            <a:latin typeface="標楷體" panose="03000509000000000000" pitchFamily="65" charset="-120"/>
            <a:ea typeface="標楷體" panose="03000509000000000000" pitchFamily="65" charset="-120"/>
          </a:endParaRPr>
        </a:p>
      </dsp:txBody>
      <dsp:txXfrm>
        <a:off x="88603" y="88603"/>
        <a:ext cx="8052394" cy="1637845"/>
      </dsp:txXfrm>
    </dsp:sp>
    <dsp:sp modelId="{3F0B3015-627C-478D-BFFB-E601F1412DFA}">
      <dsp:nvSpPr>
        <dsp:cNvPr id="0" name=""/>
        <dsp:cNvSpPr/>
      </dsp:nvSpPr>
      <dsp:spPr>
        <a:xfrm>
          <a:off x="0" y="1820576"/>
          <a:ext cx="8229600" cy="3436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228600" lvl="1" indent="-228600" algn="just" defTabSz="977900">
            <a:lnSpc>
              <a:spcPct val="90000"/>
            </a:lnSpc>
            <a:spcBef>
              <a:spcPct val="0"/>
            </a:spcBef>
            <a:spcAft>
              <a:spcPct val="20000"/>
            </a:spcAft>
            <a:buChar char="•"/>
          </a:pPr>
          <a:r>
            <a:rPr lang="zh-TW" altLang="en-US" sz="2200" kern="1200" dirty="0">
              <a:latin typeface="標楷體" panose="03000509000000000000" pitchFamily="65" charset="-120"/>
              <a:ea typeface="標楷體" panose="03000509000000000000" pitchFamily="65" charset="-120"/>
            </a:rPr>
            <a:t>內部人如參加公司與銀行所訂公司「從業人員持股信託契約」而為信託人，且定期由薪資所得中扣繳提存金併同公司之獎勵金作為信託資金，委由受託人透過證券交易市場購買所屬公司股票，所購股票雖係以持股信託專戶之名義登記並由受託人保管，惟內部人因解約而領回之股票，應屬歸入權「取得」範圍，其取得之時點及成本，應依股票撥入內部人集保帳戶日及當日股票收盤價為準。</a:t>
          </a:r>
          <a:endParaRPr lang="zh-TW" altLang="en-US" sz="2800" kern="1200" dirty="0">
            <a:latin typeface="標楷體" panose="03000509000000000000" pitchFamily="65" charset="-120"/>
            <a:ea typeface="標楷體" panose="03000509000000000000" pitchFamily="65" charset="-120"/>
          </a:endParaRPr>
        </a:p>
        <a:p>
          <a:pPr marL="228600" lvl="1" indent="-228600" algn="just" defTabSz="977900">
            <a:lnSpc>
              <a:spcPct val="90000"/>
            </a:lnSpc>
            <a:spcBef>
              <a:spcPct val="0"/>
            </a:spcBef>
            <a:spcAft>
              <a:spcPct val="20000"/>
            </a:spcAft>
            <a:buChar char="•"/>
          </a:pPr>
          <a:r>
            <a:rPr lang="zh-TW" sz="2200" kern="1200" dirty="0">
              <a:latin typeface="標楷體" panose="03000509000000000000" pitchFamily="65" charset="-120"/>
              <a:ea typeface="標楷體" panose="03000509000000000000" pitchFamily="65" charset="-120"/>
            </a:rPr>
            <a:t>依主管機關</a:t>
          </a:r>
          <a:r>
            <a:rPr lang="en-US" sz="2200" kern="1200" dirty="0">
              <a:latin typeface="標楷體" panose="03000509000000000000" pitchFamily="65" charset="-120"/>
              <a:ea typeface="標楷體" panose="03000509000000000000" pitchFamily="65" charset="-120"/>
            </a:rPr>
            <a:t>100</a:t>
          </a:r>
          <a:r>
            <a:rPr lang="zh-TW" sz="2200" kern="1200" dirty="0">
              <a:latin typeface="標楷體" panose="03000509000000000000" pitchFamily="65" charset="-120"/>
              <a:ea typeface="標楷體" panose="03000509000000000000" pitchFamily="65" charset="-120"/>
            </a:rPr>
            <a:t>年</a:t>
          </a:r>
          <a:r>
            <a:rPr lang="en-US" sz="2200" kern="1200" dirty="0">
              <a:latin typeface="標楷體" panose="03000509000000000000" pitchFamily="65" charset="-120"/>
              <a:ea typeface="標楷體" panose="03000509000000000000" pitchFamily="65" charset="-120"/>
            </a:rPr>
            <a:t>9</a:t>
          </a:r>
          <a:r>
            <a:rPr lang="zh-TW" sz="2200" kern="1200" dirty="0">
              <a:latin typeface="標楷體" panose="03000509000000000000" pitchFamily="65" charset="-120"/>
              <a:ea typeface="標楷體" panose="03000509000000000000" pitchFamily="65" charset="-120"/>
            </a:rPr>
            <a:t>月</a:t>
          </a:r>
          <a:r>
            <a:rPr lang="en-US" sz="2200" kern="1200" dirty="0">
              <a:latin typeface="標楷體" panose="03000509000000000000" pitchFamily="65" charset="-120"/>
              <a:ea typeface="標楷體" panose="03000509000000000000" pitchFamily="65" charset="-120"/>
            </a:rPr>
            <a:t>19</a:t>
          </a:r>
          <a:r>
            <a:rPr lang="zh-TW" sz="2200" kern="1200" dirty="0">
              <a:latin typeface="標楷體" panose="03000509000000000000" pitchFamily="65" charset="-120"/>
              <a:ea typeface="標楷體" panose="03000509000000000000" pitchFamily="65" charset="-120"/>
            </a:rPr>
            <a:t>日金管證交字第</a:t>
          </a:r>
          <a:r>
            <a:rPr lang="en-US" sz="2200" kern="1200" dirty="0">
              <a:latin typeface="標楷體" panose="03000509000000000000" pitchFamily="65" charset="-120"/>
              <a:ea typeface="標楷體" panose="03000509000000000000" pitchFamily="65" charset="-120"/>
            </a:rPr>
            <a:t>1000032910</a:t>
          </a:r>
          <a:r>
            <a:rPr lang="zh-TW" sz="2200" kern="1200" dirty="0">
              <a:latin typeface="標楷體" panose="03000509000000000000" pitchFamily="65" charset="-120"/>
              <a:ea typeface="標楷體" panose="03000509000000000000" pitchFamily="65" charset="-120"/>
            </a:rPr>
            <a:t>號函，為落實內部人股權管理，內部人就該等股票不得申請自員工持股信託專戶逕行賣出而領取現金。</a:t>
          </a:r>
          <a:endParaRPr lang="zh-TW" altLang="en-US" sz="2200" kern="1200" dirty="0">
            <a:latin typeface="標楷體" panose="03000509000000000000" pitchFamily="65" charset="-120"/>
            <a:ea typeface="標楷體" panose="03000509000000000000" pitchFamily="65" charset="-120"/>
          </a:endParaRPr>
        </a:p>
        <a:p>
          <a:pPr marL="228600" lvl="1" indent="-228600" algn="l" defTabSz="977900">
            <a:lnSpc>
              <a:spcPct val="90000"/>
            </a:lnSpc>
            <a:spcBef>
              <a:spcPct val="0"/>
            </a:spcBef>
            <a:spcAft>
              <a:spcPct val="20000"/>
            </a:spcAft>
            <a:buChar char="•"/>
          </a:pPr>
          <a:endParaRPr lang="zh-TW" altLang="en-US" sz="2200" kern="1200" dirty="0"/>
        </a:p>
      </dsp:txBody>
      <dsp:txXfrm>
        <a:off x="0" y="1820576"/>
        <a:ext cx="8229600" cy="3436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8ACE9-9BF3-4DBF-AF6A-92C9AFA45143}">
      <dsp:nvSpPr>
        <dsp:cNvPr id="0" name=""/>
        <dsp:cNvSpPr/>
      </dsp:nvSpPr>
      <dsp:spPr>
        <a:xfrm>
          <a:off x="0" y="0"/>
          <a:ext cx="8405929" cy="1256509"/>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357188" lvl="0" indent="-357188" algn="l" defTabSz="889000" rtl="0">
            <a:lnSpc>
              <a:spcPct val="90000"/>
            </a:lnSpc>
            <a:spcBef>
              <a:spcPct val="0"/>
            </a:spcBef>
            <a:spcAft>
              <a:spcPct val="35000"/>
            </a:spcAft>
            <a:buNone/>
          </a:pPr>
          <a:r>
            <a:rPr kumimoji="1" lang="en-US" sz="2000" kern="1200" baseline="0" dirty="0">
              <a:solidFill>
                <a:schemeClr val="tx1"/>
              </a:solidFill>
              <a:latin typeface="標楷體" panose="03000509000000000000" pitchFamily="65" charset="-120"/>
              <a:ea typeface="標楷體" panose="03000509000000000000" pitchFamily="65" charset="-120"/>
            </a:rPr>
            <a:t>Ⅰ.</a:t>
          </a:r>
          <a:r>
            <a:rPr kumimoji="1" lang="zh-TW" sz="2000" kern="1200" baseline="0" dirty="0">
              <a:solidFill>
                <a:schemeClr val="tx1"/>
              </a:solidFill>
              <a:latin typeface="標楷體" panose="03000509000000000000" pitchFamily="65" charset="-120"/>
              <a:ea typeface="標楷體" panose="03000509000000000000" pitchFamily="65" charset="-120"/>
            </a:rPr>
            <a:t>發行股票公司董事、監察人、經理人或持有公司股份超過百分之十之股東，</a:t>
          </a:r>
          <a:r>
            <a:rPr kumimoji="1" lang="zh-TW" sz="2000" b="1" u="sng" kern="1200" baseline="0" dirty="0">
              <a:solidFill>
                <a:srgbClr val="FFFF00"/>
              </a:solidFill>
              <a:latin typeface="標楷體" panose="03000509000000000000" pitchFamily="65" charset="-120"/>
              <a:ea typeface="標楷體" panose="03000509000000000000" pitchFamily="65" charset="-120"/>
            </a:rPr>
            <a:t>對公司之上市股票，於取得後六個月內再行賣出，或於賣出後六個月內再行買進，因而獲得利益者</a:t>
          </a:r>
          <a:r>
            <a:rPr kumimoji="1" lang="zh-TW" sz="2000" kern="1200" baseline="0" dirty="0">
              <a:solidFill>
                <a:schemeClr val="tx1"/>
              </a:solidFill>
              <a:latin typeface="標楷體" panose="03000509000000000000" pitchFamily="65" charset="-120"/>
              <a:ea typeface="標楷體" panose="03000509000000000000" pitchFamily="65" charset="-120"/>
            </a:rPr>
            <a:t>，公司應請求將其利益歸於公司。 </a:t>
          </a:r>
          <a:endParaRPr lang="zh-TW" sz="2000" kern="1200" baseline="0" dirty="0">
            <a:solidFill>
              <a:schemeClr val="tx1"/>
            </a:solidFill>
            <a:latin typeface="標楷體" panose="03000509000000000000" pitchFamily="65" charset="-120"/>
            <a:ea typeface="標楷體" panose="03000509000000000000" pitchFamily="65" charset="-120"/>
          </a:endParaRPr>
        </a:p>
      </dsp:txBody>
      <dsp:txXfrm>
        <a:off x="61338" y="61338"/>
        <a:ext cx="8283253" cy="1133833"/>
      </dsp:txXfrm>
    </dsp:sp>
    <dsp:sp modelId="{823D0485-DD26-4374-A00E-A4F9DF7366D6}">
      <dsp:nvSpPr>
        <dsp:cNvPr id="0" name=""/>
        <dsp:cNvSpPr/>
      </dsp:nvSpPr>
      <dsp:spPr>
        <a:xfrm>
          <a:off x="0" y="1261721"/>
          <a:ext cx="8405929" cy="1239326"/>
        </a:xfrm>
        <a:prstGeom prst="round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357188" lvl="0" indent="-357188" algn="l" defTabSz="889000" rtl="0">
            <a:lnSpc>
              <a:spcPct val="90000"/>
            </a:lnSpc>
            <a:spcBef>
              <a:spcPct val="0"/>
            </a:spcBef>
            <a:spcAft>
              <a:spcPct val="35000"/>
            </a:spcAft>
            <a:buNone/>
          </a:pPr>
          <a:r>
            <a:rPr kumimoji="1" lang="en-US" sz="2000" kern="1200" dirty="0">
              <a:solidFill>
                <a:schemeClr val="tx1"/>
              </a:solidFill>
              <a:latin typeface="標楷體" panose="03000509000000000000" pitchFamily="65" charset="-120"/>
              <a:ea typeface="標楷體" panose="03000509000000000000" pitchFamily="65" charset="-120"/>
            </a:rPr>
            <a:t>Ⅱ.</a:t>
          </a:r>
          <a:r>
            <a:rPr kumimoji="1" lang="zh-TW" sz="2000" kern="1200" dirty="0">
              <a:solidFill>
                <a:schemeClr val="tx1"/>
              </a:solidFill>
              <a:latin typeface="標楷體" panose="03000509000000000000" pitchFamily="65" charset="-120"/>
              <a:ea typeface="標楷體" panose="03000509000000000000" pitchFamily="65" charset="-120"/>
            </a:rPr>
            <a:t>發行股票公司董事會或監察人不為公司行使前項請求權時，股東得以三十日之限期，請求董事或監察人行使之；逾期不行使時，請求之股東得為公司行使前項請求權。</a:t>
          </a:r>
          <a:endParaRPr lang="zh-TW" sz="2000" kern="1200" dirty="0">
            <a:solidFill>
              <a:schemeClr val="tx1"/>
            </a:solidFill>
            <a:latin typeface="標楷體" panose="03000509000000000000" pitchFamily="65" charset="-120"/>
            <a:ea typeface="標楷體" panose="03000509000000000000" pitchFamily="65" charset="-120"/>
          </a:endParaRPr>
        </a:p>
      </dsp:txBody>
      <dsp:txXfrm>
        <a:off x="60499" y="1322220"/>
        <a:ext cx="8284931" cy="1118328"/>
      </dsp:txXfrm>
    </dsp:sp>
    <dsp:sp modelId="{51B0F4F2-24B5-42DC-A0E1-C6AB65DF20C4}">
      <dsp:nvSpPr>
        <dsp:cNvPr id="0" name=""/>
        <dsp:cNvSpPr/>
      </dsp:nvSpPr>
      <dsp:spPr>
        <a:xfrm>
          <a:off x="0" y="2524993"/>
          <a:ext cx="8405929" cy="700956"/>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357188" lvl="0" indent="-357188" algn="l" defTabSz="889000" rtl="0">
            <a:lnSpc>
              <a:spcPct val="90000"/>
            </a:lnSpc>
            <a:spcBef>
              <a:spcPct val="0"/>
            </a:spcBef>
            <a:spcAft>
              <a:spcPct val="35000"/>
            </a:spcAft>
            <a:buNone/>
          </a:pPr>
          <a:r>
            <a:rPr kumimoji="1" lang="en-US" sz="2000" kern="1200" dirty="0">
              <a:solidFill>
                <a:schemeClr val="tx1"/>
              </a:solidFill>
              <a:latin typeface="標楷體" panose="03000509000000000000" pitchFamily="65" charset="-120"/>
              <a:ea typeface="標楷體" panose="03000509000000000000" pitchFamily="65" charset="-120"/>
            </a:rPr>
            <a:t>Ⅲ.</a:t>
          </a:r>
          <a:r>
            <a:rPr kumimoji="1" lang="zh-TW" sz="2000" kern="1200" dirty="0">
              <a:solidFill>
                <a:schemeClr val="tx1"/>
              </a:solidFill>
              <a:latin typeface="標楷體" panose="03000509000000000000" pitchFamily="65" charset="-120"/>
              <a:ea typeface="標楷體" panose="03000509000000000000" pitchFamily="65" charset="-120"/>
            </a:rPr>
            <a:t>董事或監察人不行使第一項之請求以致公司受損害時，對公司負連帶</a:t>
          </a:r>
          <a:r>
            <a:rPr kumimoji="1" lang="en-US" altLang="zh-TW" sz="2000" kern="1200" baseline="0" dirty="0">
              <a:solidFill>
                <a:schemeClr val="tx1"/>
              </a:solidFill>
              <a:latin typeface="標楷體" panose="03000509000000000000" pitchFamily="65" charset="-120"/>
              <a:ea typeface="標楷體" panose="03000509000000000000" pitchFamily="65" charset="-120"/>
            </a:rPr>
            <a:t>      </a:t>
          </a:r>
          <a:r>
            <a:rPr kumimoji="1" lang="zh-TW" altLang="en-US" sz="2000" kern="1200" baseline="0" dirty="0">
              <a:solidFill>
                <a:schemeClr val="tx1"/>
              </a:solidFill>
              <a:latin typeface="標楷體" panose="03000509000000000000" pitchFamily="65" charset="-120"/>
              <a:ea typeface="標楷體" panose="03000509000000000000" pitchFamily="65" charset="-120"/>
            </a:rPr>
            <a:t>  </a:t>
          </a:r>
          <a:r>
            <a:rPr kumimoji="1" lang="zh-TW" sz="2000" kern="1200" dirty="0">
              <a:solidFill>
                <a:schemeClr val="tx1"/>
              </a:solidFill>
              <a:latin typeface="標楷體" panose="03000509000000000000" pitchFamily="65" charset="-120"/>
              <a:ea typeface="標楷體" panose="03000509000000000000" pitchFamily="65" charset="-120"/>
            </a:rPr>
            <a:t>賠償之責。</a:t>
          </a:r>
          <a:endParaRPr lang="zh-TW" sz="2000" kern="1200" dirty="0">
            <a:solidFill>
              <a:schemeClr val="tx1"/>
            </a:solidFill>
            <a:latin typeface="標楷體" panose="03000509000000000000" pitchFamily="65" charset="-120"/>
            <a:ea typeface="標楷體" panose="03000509000000000000" pitchFamily="65" charset="-120"/>
          </a:endParaRPr>
        </a:p>
      </dsp:txBody>
      <dsp:txXfrm>
        <a:off x="34218" y="2559211"/>
        <a:ext cx="8337493" cy="632520"/>
      </dsp:txXfrm>
    </dsp:sp>
    <dsp:sp modelId="{84750AD0-0A54-4359-AE77-21C17D25DBFD}">
      <dsp:nvSpPr>
        <dsp:cNvPr id="0" name=""/>
        <dsp:cNvSpPr/>
      </dsp:nvSpPr>
      <dsp:spPr>
        <a:xfrm>
          <a:off x="0" y="3207890"/>
          <a:ext cx="8405929" cy="633173"/>
        </a:xfrm>
        <a:prstGeom prst="round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kumimoji="1" lang="en-US" sz="2000" kern="1200" dirty="0">
              <a:solidFill>
                <a:schemeClr val="tx1"/>
              </a:solidFill>
              <a:latin typeface="標楷體" panose="03000509000000000000" pitchFamily="65" charset="-120"/>
              <a:ea typeface="標楷體" panose="03000509000000000000" pitchFamily="65" charset="-120"/>
            </a:rPr>
            <a:t>Ⅳ.</a:t>
          </a:r>
          <a:r>
            <a:rPr kumimoji="1" lang="zh-TW" sz="2000" kern="1200" dirty="0">
              <a:solidFill>
                <a:schemeClr val="tx1"/>
              </a:solidFill>
              <a:latin typeface="標楷體" panose="03000509000000000000" pitchFamily="65" charset="-120"/>
              <a:ea typeface="標楷體" panose="03000509000000000000" pitchFamily="65" charset="-120"/>
            </a:rPr>
            <a:t>第</a:t>
          </a:r>
          <a:r>
            <a:rPr kumimoji="1" lang="en-US" altLang="zh-TW" sz="2000" kern="1200" dirty="0">
              <a:solidFill>
                <a:schemeClr val="tx1"/>
              </a:solidFill>
              <a:latin typeface="標楷體" panose="03000509000000000000" pitchFamily="65" charset="-120"/>
              <a:ea typeface="標楷體" panose="03000509000000000000" pitchFamily="65" charset="-120"/>
            </a:rPr>
            <a:t>1</a:t>
          </a:r>
          <a:r>
            <a:rPr kumimoji="1" lang="zh-TW" sz="2000" kern="1200" dirty="0">
              <a:solidFill>
                <a:schemeClr val="tx1"/>
              </a:solidFill>
              <a:latin typeface="標楷體" panose="03000509000000000000" pitchFamily="65" charset="-120"/>
              <a:ea typeface="標楷體" panose="03000509000000000000" pitchFamily="65" charset="-120"/>
            </a:rPr>
            <a:t>項之請求權，自獲得利益之日起二年間不行使而消滅。</a:t>
          </a:r>
          <a:endParaRPr lang="zh-TW" sz="2000" kern="1200" dirty="0">
            <a:solidFill>
              <a:schemeClr val="tx1"/>
            </a:solidFill>
            <a:latin typeface="標楷體" panose="03000509000000000000" pitchFamily="65" charset="-120"/>
            <a:ea typeface="標楷體" panose="03000509000000000000" pitchFamily="65" charset="-120"/>
          </a:endParaRPr>
        </a:p>
      </dsp:txBody>
      <dsp:txXfrm>
        <a:off x="30909" y="3238799"/>
        <a:ext cx="8344111" cy="571355"/>
      </dsp:txXfrm>
    </dsp:sp>
    <dsp:sp modelId="{960B47A5-2470-41FC-904B-18BEEF6A75F1}">
      <dsp:nvSpPr>
        <dsp:cNvPr id="0" name=""/>
        <dsp:cNvSpPr/>
      </dsp:nvSpPr>
      <dsp:spPr>
        <a:xfrm>
          <a:off x="0" y="3844006"/>
          <a:ext cx="8405929" cy="637528"/>
        </a:xfrm>
        <a:prstGeom prst="round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kumimoji="1" lang="en-US" sz="2000" kern="1200" dirty="0">
              <a:solidFill>
                <a:schemeClr val="tx1"/>
              </a:solidFill>
              <a:latin typeface="標楷體" panose="03000509000000000000" pitchFamily="65" charset="-120"/>
              <a:ea typeface="標楷體" panose="03000509000000000000" pitchFamily="65" charset="-120"/>
            </a:rPr>
            <a:t>Ⅴ.</a:t>
          </a:r>
          <a:r>
            <a:rPr kumimoji="1" lang="zh-TW" sz="2000" kern="1200" dirty="0">
              <a:solidFill>
                <a:schemeClr val="tx1"/>
              </a:solidFill>
              <a:latin typeface="標楷體" panose="03000509000000000000" pitchFamily="65" charset="-120"/>
              <a:ea typeface="標楷體" panose="03000509000000000000" pitchFamily="65" charset="-120"/>
            </a:rPr>
            <a:t>第</a:t>
          </a:r>
          <a:r>
            <a:rPr kumimoji="1" lang="en-US" altLang="zh-TW" sz="2000" kern="1200" dirty="0">
              <a:solidFill>
                <a:schemeClr val="tx1"/>
              </a:solidFill>
              <a:latin typeface="標楷體" panose="03000509000000000000" pitchFamily="65" charset="-120"/>
              <a:ea typeface="標楷體" panose="03000509000000000000" pitchFamily="65" charset="-120"/>
            </a:rPr>
            <a:t>22</a:t>
          </a:r>
          <a:r>
            <a:rPr kumimoji="1" lang="zh-TW" sz="2000" kern="1200" dirty="0">
              <a:solidFill>
                <a:schemeClr val="tx1"/>
              </a:solidFill>
              <a:latin typeface="標楷體" panose="03000509000000000000" pitchFamily="65" charset="-120"/>
              <a:ea typeface="標楷體" panose="03000509000000000000" pitchFamily="65" charset="-120"/>
            </a:rPr>
            <a:t>條之</a:t>
          </a:r>
          <a:r>
            <a:rPr kumimoji="1" lang="en-US" altLang="zh-TW" sz="2000" kern="1200" dirty="0">
              <a:solidFill>
                <a:schemeClr val="tx1"/>
              </a:solidFill>
              <a:latin typeface="標楷體" panose="03000509000000000000" pitchFamily="65" charset="-120"/>
              <a:ea typeface="標楷體" panose="03000509000000000000" pitchFamily="65" charset="-120"/>
            </a:rPr>
            <a:t>2</a:t>
          </a:r>
          <a:r>
            <a:rPr kumimoji="1" lang="zh-TW" sz="2000" kern="1200" dirty="0">
              <a:solidFill>
                <a:schemeClr val="tx1"/>
              </a:solidFill>
              <a:latin typeface="標楷體" panose="03000509000000000000" pitchFamily="65" charset="-120"/>
              <a:ea typeface="標楷體" panose="03000509000000000000" pitchFamily="65" charset="-120"/>
            </a:rPr>
            <a:t>第</a:t>
          </a:r>
          <a:r>
            <a:rPr kumimoji="1" lang="en-US" altLang="zh-TW" sz="2000" kern="1200" dirty="0">
              <a:solidFill>
                <a:schemeClr val="tx1"/>
              </a:solidFill>
              <a:latin typeface="標楷體" panose="03000509000000000000" pitchFamily="65" charset="-120"/>
              <a:ea typeface="標楷體" panose="03000509000000000000" pitchFamily="65" charset="-120"/>
            </a:rPr>
            <a:t>3</a:t>
          </a:r>
          <a:r>
            <a:rPr kumimoji="1" lang="zh-TW" sz="2000" kern="1200" dirty="0">
              <a:solidFill>
                <a:schemeClr val="tx1"/>
              </a:solidFill>
              <a:latin typeface="標楷體" panose="03000509000000000000" pitchFamily="65" charset="-120"/>
              <a:ea typeface="標楷體" panose="03000509000000000000" pitchFamily="65" charset="-120"/>
            </a:rPr>
            <a:t>項之規定，於第</a:t>
          </a:r>
          <a:r>
            <a:rPr kumimoji="1" lang="en-US" altLang="zh-TW" sz="2000" kern="1200" dirty="0">
              <a:solidFill>
                <a:schemeClr val="tx1"/>
              </a:solidFill>
              <a:latin typeface="標楷體" panose="03000509000000000000" pitchFamily="65" charset="-120"/>
              <a:ea typeface="標楷體" panose="03000509000000000000" pitchFamily="65" charset="-120"/>
            </a:rPr>
            <a:t>1</a:t>
          </a:r>
          <a:r>
            <a:rPr kumimoji="1" lang="zh-TW" sz="2000" kern="1200" dirty="0">
              <a:solidFill>
                <a:schemeClr val="tx1"/>
              </a:solidFill>
              <a:latin typeface="標楷體" panose="03000509000000000000" pitchFamily="65" charset="-120"/>
              <a:ea typeface="標楷體" panose="03000509000000000000" pitchFamily="65" charset="-120"/>
            </a:rPr>
            <a:t>項準用之。</a:t>
          </a:r>
          <a:endParaRPr lang="zh-TW" sz="2000" kern="1200" dirty="0">
            <a:solidFill>
              <a:schemeClr val="tx1"/>
            </a:solidFill>
            <a:latin typeface="標楷體" panose="03000509000000000000" pitchFamily="65" charset="-120"/>
            <a:ea typeface="標楷體" panose="03000509000000000000" pitchFamily="65" charset="-120"/>
          </a:endParaRPr>
        </a:p>
      </dsp:txBody>
      <dsp:txXfrm>
        <a:off x="31122" y="3875128"/>
        <a:ext cx="8343685" cy="575284"/>
      </dsp:txXfrm>
    </dsp:sp>
    <dsp:sp modelId="{49B2ED9F-2844-4D18-B2DD-DCFA30ACFACA}">
      <dsp:nvSpPr>
        <dsp:cNvPr id="0" name=""/>
        <dsp:cNvSpPr/>
      </dsp:nvSpPr>
      <dsp:spPr>
        <a:xfrm>
          <a:off x="0" y="4484478"/>
          <a:ext cx="8405929" cy="672850"/>
        </a:xfrm>
        <a:prstGeom prst="roundRect">
          <a:avLst/>
        </a:prstGeom>
        <a:solidFill>
          <a:srgbClr val="EFF5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kumimoji="1" lang="en-US" sz="2000" kern="1200" dirty="0">
              <a:solidFill>
                <a:schemeClr val="tx1"/>
              </a:solidFill>
              <a:latin typeface="標楷體" panose="03000509000000000000" pitchFamily="65" charset="-120"/>
              <a:ea typeface="標楷體" panose="03000509000000000000" pitchFamily="65" charset="-120"/>
            </a:rPr>
            <a:t>Ⅵ.</a:t>
          </a:r>
          <a:r>
            <a:rPr kumimoji="1" lang="zh-TW" sz="2000" kern="1200" dirty="0">
              <a:solidFill>
                <a:schemeClr val="tx1"/>
              </a:solidFill>
              <a:latin typeface="標楷體" panose="03000509000000000000" pitchFamily="65" charset="-120"/>
              <a:ea typeface="標楷體" panose="03000509000000000000" pitchFamily="65" charset="-120"/>
            </a:rPr>
            <a:t>關於公司發行具有股權性質之其他有價證券，準用本條規定。</a:t>
          </a:r>
          <a:endParaRPr lang="zh-TW" sz="2000" kern="1200" dirty="0">
            <a:solidFill>
              <a:schemeClr val="tx1"/>
            </a:solidFill>
            <a:latin typeface="標楷體" panose="03000509000000000000" pitchFamily="65" charset="-120"/>
            <a:ea typeface="標楷體" panose="03000509000000000000" pitchFamily="65" charset="-120"/>
          </a:endParaRPr>
        </a:p>
      </dsp:txBody>
      <dsp:txXfrm>
        <a:off x="32846" y="4517324"/>
        <a:ext cx="8340237" cy="607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95300-5736-4FEF-8F7E-0DA81902688F}">
      <dsp:nvSpPr>
        <dsp:cNvPr id="0" name=""/>
        <dsp:cNvSpPr/>
      </dsp:nvSpPr>
      <dsp:spPr>
        <a:xfrm>
          <a:off x="426029" y="797898"/>
          <a:ext cx="3039191" cy="3986851"/>
        </a:xfrm>
        <a:prstGeom prst="rect">
          <a:avLst/>
        </a:prstGeom>
        <a:solidFill>
          <a:srgbClr val="CBEFEC"/>
        </a:solidFill>
        <a:ln>
          <a:noFill/>
        </a:ln>
        <a:effectLst/>
      </dsp:spPr>
      <dsp:style>
        <a:lnRef idx="0">
          <a:scrgbClr r="0" g="0" b="0"/>
        </a:lnRef>
        <a:fillRef idx="1">
          <a:scrgbClr r="0" g="0" b="0"/>
        </a:fillRef>
        <a:effectRef idx="2">
          <a:scrgbClr r="0" g="0" b="0"/>
        </a:effectRef>
        <a:fontRef idx="minor"/>
      </dsp:style>
    </dsp:sp>
    <dsp:sp modelId="{C4498EB6-9E57-4FE8-BB39-CA3C594E9E26}">
      <dsp:nvSpPr>
        <dsp:cNvPr id="0" name=""/>
        <dsp:cNvSpPr/>
      </dsp:nvSpPr>
      <dsp:spPr>
        <a:xfrm>
          <a:off x="46783" y="50728"/>
          <a:ext cx="3179458" cy="1155950"/>
        </a:xfrm>
        <a:prstGeom prst="rect">
          <a:avLst/>
        </a:prstGeom>
        <a:solidFill>
          <a:srgbClr val="00B0F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5000"/>
            </a:spcAft>
            <a:buNone/>
          </a:pPr>
          <a:r>
            <a:rPr lang="zh-TW" altLang="en-US" sz="3200" b="1" kern="1200" dirty="0">
              <a:latin typeface="標楷體" panose="03000509000000000000" pitchFamily="65" charset="-120"/>
              <a:ea typeface="標楷體" panose="03000509000000000000" pitchFamily="65" charset="-120"/>
            </a:rPr>
            <a:t>股票</a:t>
          </a:r>
          <a:endParaRPr lang="en-US" altLang="zh-TW" sz="3200" b="1" kern="1200" dirty="0">
            <a:latin typeface="標楷體" panose="03000509000000000000" pitchFamily="65" charset="-120"/>
            <a:ea typeface="標楷體" panose="03000509000000000000" pitchFamily="65" charset="-120"/>
          </a:endParaRPr>
        </a:p>
        <a:p>
          <a:pPr marL="0" lvl="0" indent="0" algn="ctr" defTabSz="1422400">
            <a:lnSpc>
              <a:spcPct val="90000"/>
            </a:lnSpc>
            <a:spcBef>
              <a:spcPct val="0"/>
            </a:spcBef>
            <a:spcAft>
              <a:spcPct val="5000"/>
            </a:spcAft>
            <a:buNone/>
          </a:pPr>
          <a:r>
            <a:rPr lang="zh-TW" altLang="zh-TW" sz="3200" b="1" kern="1200" dirty="0">
              <a:latin typeface="標楷體" panose="03000509000000000000" pitchFamily="65" charset="-120"/>
              <a:ea typeface="標楷體" panose="03000509000000000000" pitchFamily="65" charset="-120"/>
            </a:rPr>
            <a:t>(</a:t>
          </a:r>
          <a:r>
            <a:rPr lang="zh-TW" altLang="en-US" sz="3200" b="1" kern="1200" dirty="0">
              <a:latin typeface="標楷體" panose="03000509000000000000" pitchFamily="65" charset="-120"/>
              <a:ea typeface="標楷體" panose="03000509000000000000" pitchFamily="65" charset="-120"/>
            </a:rPr>
            <a:t>普通股</a:t>
          </a:r>
          <a:r>
            <a:rPr lang="en-US" altLang="zh-TW" sz="3200" b="1" kern="1200" dirty="0">
              <a:latin typeface="標楷體" panose="03000509000000000000" pitchFamily="65" charset="-120"/>
              <a:ea typeface="標楷體" panose="03000509000000000000" pitchFamily="65" charset="-120"/>
            </a:rPr>
            <a:t>&amp;</a:t>
          </a:r>
          <a:r>
            <a:rPr lang="zh-TW" altLang="en-US" sz="3200" b="1" kern="1200" dirty="0">
              <a:latin typeface="標楷體" panose="03000509000000000000" pitchFamily="65" charset="-120"/>
              <a:ea typeface="標楷體" panose="03000509000000000000" pitchFamily="65" charset="-120"/>
            </a:rPr>
            <a:t>特別股</a:t>
          </a:r>
          <a:r>
            <a:rPr lang="en-US" altLang="zh-TW" sz="3200" b="1" kern="1200" dirty="0">
              <a:latin typeface="標楷體" panose="03000509000000000000" pitchFamily="65" charset="-120"/>
              <a:ea typeface="標楷體" panose="03000509000000000000" pitchFamily="65" charset="-120"/>
            </a:rPr>
            <a:t>)</a:t>
          </a:r>
          <a:endParaRPr lang="zh-TW" altLang="en-US" sz="3200" kern="1200" dirty="0">
            <a:latin typeface="標楷體" panose="03000509000000000000" pitchFamily="65" charset="-120"/>
            <a:ea typeface="標楷體" panose="03000509000000000000" pitchFamily="65" charset="-120"/>
          </a:endParaRPr>
        </a:p>
      </dsp:txBody>
      <dsp:txXfrm>
        <a:off x="46783" y="50728"/>
        <a:ext cx="3179458" cy="1155950"/>
      </dsp:txXfrm>
    </dsp:sp>
    <dsp:sp modelId="{C8146CCA-4EDE-44C1-BF4F-A0FBE740193B}">
      <dsp:nvSpPr>
        <dsp:cNvPr id="0" name=""/>
        <dsp:cNvSpPr/>
      </dsp:nvSpPr>
      <dsp:spPr>
        <a:xfrm>
          <a:off x="4429562" y="674253"/>
          <a:ext cx="3824499" cy="4292790"/>
        </a:xfrm>
        <a:prstGeom prst="rect">
          <a:avLst/>
        </a:prstGeom>
        <a:solidFill>
          <a:srgbClr val="CBEFEC"/>
        </a:solidFill>
        <a:ln>
          <a:noFill/>
        </a:ln>
        <a:effectLst/>
      </dsp:spPr>
      <dsp:style>
        <a:lnRef idx="0">
          <a:scrgbClr r="0" g="0" b="0"/>
        </a:lnRef>
        <a:fillRef idx="1">
          <a:scrgbClr r="0" g="0" b="0"/>
        </a:fillRef>
        <a:effectRef idx="2">
          <a:scrgbClr r="0" g="0" b="0"/>
        </a:effectRef>
        <a:fontRef idx="minor"/>
      </dsp:style>
    </dsp:sp>
    <dsp:sp modelId="{5C6AAB8A-E391-40A1-81C5-75B698B42D1A}">
      <dsp:nvSpPr>
        <dsp:cNvPr id="0" name=""/>
        <dsp:cNvSpPr/>
      </dsp:nvSpPr>
      <dsp:spPr>
        <a:xfrm>
          <a:off x="3963999" y="74668"/>
          <a:ext cx="3306815" cy="1138274"/>
        </a:xfrm>
        <a:prstGeom prst="rect">
          <a:avLst/>
        </a:prstGeom>
        <a:solidFill>
          <a:srgbClr val="00B0F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5000"/>
            </a:spcAft>
            <a:buNone/>
          </a:pPr>
          <a:r>
            <a:rPr lang="zh-TW" altLang="en-US" sz="3200" b="1" kern="1200" dirty="0">
              <a:latin typeface="標楷體" panose="03000509000000000000" pitchFamily="65" charset="-120"/>
              <a:ea typeface="標楷體" panose="03000509000000000000" pitchFamily="65" charset="-120"/>
            </a:rPr>
            <a:t>具有股權性質之</a:t>
          </a:r>
          <a:endParaRPr lang="en-US" altLang="zh-TW" sz="3200" b="1" kern="1200" dirty="0">
            <a:latin typeface="標楷體" panose="03000509000000000000" pitchFamily="65" charset="-120"/>
            <a:ea typeface="標楷體" panose="03000509000000000000" pitchFamily="65" charset="-120"/>
          </a:endParaRPr>
        </a:p>
        <a:p>
          <a:pPr marL="0" lvl="0" indent="0" algn="ctr" defTabSz="1422400">
            <a:lnSpc>
              <a:spcPct val="90000"/>
            </a:lnSpc>
            <a:spcBef>
              <a:spcPct val="0"/>
            </a:spcBef>
            <a:spcAft>
              <a:spcPct val="5000"/>
            </a:spcAft>
            <a:buNone/>
          </a:pPr>
          <a:r>
            <a:rPr lang="zh-TW" altLang="en-US" sz="3200" b="1" kern="1200" dirty="0">
              <a:latin typeface="標楷體" panose="03000509000000000000" pitchFamily="65" charset="-120"/>
              <a:ea typeface="標楷體" panose="03000509000000000000" pitchFamily="65" charset="-120"/>
            </a:rPr>
            <a:t>其他有價證券</a:t>
          </a:r>
          <a:endParaRPr lang="zh-TW" altLang="en-US" sz="3200" kern="1200" dirty="0">
            <a:latin typeface="標楷體" panose="03000509000000000000" pitchFamily="65" charset="-120"/>
            <a:ea typeface="標楷體" panose="03000509000000000000" pitchFamily="65" charset="-120"/>
          </a:endParaRPr>
        </a:p>
      </dsp:txBody>
      <dsp:txXfrm>
        <a:off x="3963999" y="74668"/>
        <a:ext cx="3306815" cy="11382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D96FF-9150-4EC8-9470-B155A858D46A}">
      <dsp:nvSpPr>
        <dsp:cNvPr id="0" name=""/>
        <dsp:cNvSpPr/>
      </dsp:nvSpPr>
      <dsp:spPr>
        <a:xfrm>
          <a:off x="-5585594" y="-875223"/>
          <a:ext cx="6895294" cy="6895294"/>
        </a:xfrm>
        <a:prstGeom prst="blockArc">
          <a:avLst>
            <a:gd name="adj1" fmla="val 18900000"/>
            <a:gd name="adj2" fmla="val 2700000"/>
            <a:gd name="adj3" fmla="val 313"/>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3702D6-E253-41DA-81B6-1C0D5605EC4B}">
      <dsp:nvSpPr>
        <dsp:cNvPr id="0" name=""/>
        <dsp:cNvSpPr/>
      </dsp:nvSpPr>
      <dsp:spPr>
        <a:xfrm>
          <a:off x="1470332" y="164280"/>
          <a:ext cx="6820842" cy="2753526"/>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1546" tIns="48260" rIns="48260" bIns="48260" numCol="1" spcCol="1270" anchor="ctr" anchorCtr="0">
          <a:noAutofit/>
        </a:bodyPr>
        <a:lstStyle/>
        <a:p>
          <a:pPr marL="0" lvl="0" indent="0" algn="l" defTabSz="844550">
            <a:lnSpc>
              <a:spcPct val="90000"/>
            </a:lnSpc>
            <a:spcBef>
              <a:spcPts val="0"/>
            </a:spcBef>
            <a:spcAft>
              <a:spcPts val="342"/>
            </a:spcAft>
            <a:buNone/>
          </a:pPr>
          <a:endParaRPr lang="zh-TW" altLang="en-US" sz="1900" kern="1200" dirty="0">
            <a:solidFill>
              <a:schemeClr val="bg1"/>
            </a:solidFill>
          </a:endParaRPr>
        </a:p>
      </dsp:txBody>
      <dsp:txXfrm>
        <a:off x="1470332" y="164280"/>
        <a:ext cx="6820842" cy="2753526"/>
      </dsp:txXfrm>
    </dsp:sp>
    <dsp:sp modelId="{3C4116FC-00C7-4445-8C1E-198C454745A7}">
      <dsp:nvSpPr>
        <dsp:cNvPr id="0" name=""/>
        <dsp:cNvSpPr/>
      </dsp:nvSpPr>
      <dsp:spPr>
        <a:xfrm>
          <a:off x="220829" y="565927"/>
          <a:ext cx="1829206" cy="1829206"/>
        </a:xfrm>
        <a:prstGeom prst="ellipse">
          <a:avLst/>
        </a:prstGeom>
        <a:solidFill>
          <a:schemeClr val="accent5">
            <a:lumMod val="40000"/>
            <a:lumOff val="6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BF9C47-4EA6-4286-9ED8-B989AB46D068}">
      <dsp:nvSpPr>
        <dsp:cNvPr id="0" name=""/>
        <dsp:cNvSpPr/>
      </dsp:nvSpPr>
      <dsp:spPr>
        <a:xfrm>
          <a:off x="1504153" y="2990488"/>
          <a:ext cx="6820096" cy="2131903"/>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1546" tIns="108000" rIns="81280" bIns="81280" numCol="1" spcCol="1270" anchor="ctr" anchorCtr="0">
          <a:noAutofit/>
        </a:bodyPr>
        <a:lstStyle/>
        <a:p>
          <a:pPr marL="0" lvl="0" indent="0" algn="l" defTabSz="1422400">
            <a:lnSpc>
              <a:spcPct val="90000"/>
            </a:lnSpc>
            <a:spcBef>
              <a:spcPct val="0"/>
            </a:spcBef>
            <a:spcAft>
              <a:spcPct val="35000"/>
            </a:spcAft>
            <a:buNone/>
          </a:pPr>
          <a:endParaRPr lang="zh-TW" altLang="en-US" sz="3200" kern="1200" dirty="0"/>
        </a:p>
      </dsp:txBody>
      <dsp:txXfrm>
        <a:off x="1504153" y="2990488"/>
        <a:ext cx="6820096" cy="2131903"/>
      </dsp:txXfrm>
    </dsp:sp>
    <dsp:sp modelId="{EFB1E1E8-F541-4313-BEF1-749455724042}">
      <dsp:nvSpPr>
        <dsp:cNvPr id="0" name=""/>
        <dsp:cNvSpPr/>
      </dsp:nvSpPr>
      <dsp:spPr>
        <a:xfrm>
          <a:off x="255072" y="3138987"/>
          <a:ext cx="1829206" cy="1829206"/>
        </a:xfrm>
        <a:prstGeom prst="ellipse">
          <a:avLst/>
        </a:prstGeom>
        <a:solidFill>
          <a:schemeClr val="accent6">
            <a:lumMod val="40000"/>
            <a:lumOff val="60000"/>
          </a:schemeClr>
        </a:solidFill>
        <a:ln w="12700" cap="flat" cmpd="sng" algn="ctr">
          <a:solidFill>
            <a:schemeClr val="accent2">
              <a:hueOff val="20094413"/>
              <a:satOff val="-252"/>
              <a:lumOff val="627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C8A96-04BE-4109-80B9-ED3B988DE12D}">
      <dsp:nvSpPr>
        <dsp:cNvPr id="0" name=""/>
        <dsp:cNvSpPr/>
      </dsp:nvSpPr>
      <dsp:spPr>
        <a:xfrm rot="5400000">
          <a:off x="4562834" y="-1578537"/>
          <a:ext cx="1459133" cy="4981083"/>
        </a:xfrm>
        <a:prstGeom prst="round2SameRect">
          <a:avLst/>
        </a:prstGeom>
        <a:solidFill>
          <a:schemeClr val="accent1">
            <a:lumMod val="40000"/>
            <a:lumOff val="60000"/>
            <a:alpha val="89804"/>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sz="2800" b="0" kern="1200" dirty="0">
              <a:latin typeface="標楷體" panose="03000509000000000000" pitchFamily="65" charset="-120"/>
              <a:ea typeface="標楷體" panose="03000509000000000000" pitchFamily="65" charset="-120"/>
            </a:rPr>
            <a:t>與交易日前、後</a:t>
          </a:r>
          <a:r>
            <a:rPr lang="en-US" altLang="zh-TW" sz="2800" b="0" kern="1200" dirty="0">
              <a:latin typeface="標楷體" panose="03000509000000000000" pitchFamily="65" charset="-120"/>
              <a:ea typeface="標楷體" panose="03000509000000000000" pitchFamily="65" charset="-120"/>
            </a:rPr>
            <a:t>6</a:t>
          </a:r>
          <a:r>
            <a:rPr lang="zh-TW" altLang="en-US" sz="2800" b="0" kern="1200" dirty="0">
              <a:latin typeface="標楷體" panose="03000509000000000000" pitchFamily="65" charset="-120"/>
              <a:ea typeface="標楷體" panose="03000509000000000000" pitchFamily="65" charset="-120"/>
            </a:rPr>
            <a:t>個月</a:t>
          </a:r>
          <a:r>
            <a:rPr lang="zh-TW" sz="2800" b="0" kern="1200" dirty="0">
              <a:latin typeface="標楷體" panose="03000509000000000000" pitchFamily="65" charset="-120"/>
              <a:ea typeface="標楷體" panose="03000509000000000000" pitchFamily="65" charset="-120"/>
            </a:rPr>
            <a:t>內之賣出交易進行歸入利益之配對計算</a:t>
          </a:r>
          <a:endParaRPr lang="zh-TW" altLang="en-US" sz="2800" b="0" kern="1200" dirty="0">
            <a:latin typeface="標楷體" panose="03000509000000000000" pitchFamily="65" charset="-120"/>
            <a:ea typeface="標楷體" panose="03000509000000000000" pitchFamily="65" charset="-120"/>
          </a:endParaRPr>
        </a:p>
      </dsp:txBody>
      <dsp:txXfrm rot="-5400000">
        <a:off x="2801860" y="253666"/>
        <a:ext cx="4909854" cy="1316675"/>
      </dsp:txXfrm>
    </dsp:sp>
    <dsp:sp modelId="{A3A45CE9-1436-4B4C-BF98-1E716A477C74}">
      <dsp:nvSpPr>
        <dsp:cNvPr id="0" name=""/>
        <dsp:cNvSpPr/>
      </dsp:nvSpPr>
      <dsp:spPr>
        <a:xfrm>
          <a:off x="0" y="45"/>
          <a:ext cx="2801859" cy="1823917"/>
        </a:xfrm>
        <a:prstGeom prst="roundRect">
          <a:avLst/>
        </a:prstGeom>
        <a:solidFill>
          <a:schemeClr val="accent1"/>
        </a:solidFill>
        <a:ln w="19050" cap="flat" cmpd="sng" algn="ctr">
          <a:solidFill>
            <a:schemeClr val="lt1"/>
          </a:solidFill>
          <a:prstDash val="solid"/>
          <a:miter lim="800000"/>
        </a:ln>
        <a:effectLst/>
        <a:scene3d>
          <a:camera prst="orthographicFront">
            <a:rot lat="0" lon="0" rev="0"/>
          </a:camera>
          <a:lightRig rig="soft" dir="t">
            <a:rot lat="0" lon="0" rev="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ts val="600"/>
            </a:spcAft>
            <a:buNone/>
          </a:pPr>
          <a:r>
            <a:rPr lang="zh-TW" altLang="en-US" sz="3200" b="1" kern="1200" dirty="0">
              <a:solidFill>
                <a:schemeClr val="bg1"/>
              </a:solidFill>
              <a:latin typeface="標楷體" panose="03000509000000000000" pitchFamily="65" charset="-120"/>
              <a:ea typeface="標楷體" panose="03000509000000000000" pitchFamily="65" charset="-120"/>
            </a:rPr>
            <a:t>「買進」</a:t>
          </a:r>
          <a:endParaRPr lang="en-US" altLang="zh-TW" sz="3200" b="1" kern="1200" dirty="0">
            <a:solidFill>
              <a:schemeClr val="bg1"/>
            </a:solidFill>
            <a:latin typeface="標楷體" panose="03000509000000000000" pitchFamily="65" charset="-120"/>
            <a:ea typeface="標楷體" panose="03000509000000000000" pitchFamily="65" charset="-120"/>
          </a:endParaRPr>
        </a:p>
      </dsp:txBody>
      <dsp:txXfrm>
        <a:off x="89036" y="89081"/>
        <a:ext cx="2623787" cy="1645845"/>
      </dsp:txXfrm>
    </dsp:sp>
    <dsp:sp modelId="{3B96B971-7B19-4BA8-9356-374240F73138}">
      <dsp:nvSpPr>
        <dsp:cNvPr id="0" name=""/>
        <dsp:cNvSpPr/>
      </dsp:nvSpPr>
      <dsp:spPr>
        <a:xfrm rot="5400000">
          <a:off x="4562834" y="336575"/>
          <a:ext cx="1459133" cy="4981083"/>
        </a:xfrm>
        <a:prstGeom prst="round2SameRect">
          <a:avLst/>
        </a:prstGeom>
        <a:solidFill>
          <a:schemeClr val="accent2">
            <a:lumMod val="40000"/>
            <a:lumOff val="60000"/>
            <a:alpha val="90000"/>
          </a:schemeClr>
        </a:solidFill>
        <a:ln w="6350" cap="flat" cmpd="sng" algn="ctr">
          <a:solidFill>
            <a:schemeClr val="accent5">
              <a:tint val="40000"/>
              <a:alpha val="90000"/>
              <a:hueOff val="-1628461"/>
              <a:satOff val="-1208"/>
              <a:lumOff val="-1577"/>
              <a:alphaOff val="0"/>
            </a:schemeClr>
          </a:solidFill>
          <a:prstDash val="solid"/>
          <a:miter lim="800000"/>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sz="2800" b="0" kern="1200" dirty="0">
              <a:latin typeface="標楷體" panose="03000509000000000000" pitchFamily="65" charset="-120"/>
              <a:ea typeface="標楷體" panose="03000509000000000000" pitchFamily="65" charset="-120"/>
            </a:rPr>
            <a:t>僅與往後</a:t>
          </a:r>
          <a:r>
            <a:rPr lang="en-US" altLang="zh-TW" sz="2800" b="0" kern="1200" dirty="0">
              <a:latin typeface="標楷體" panose="03000509000000000000" pitchFamily="65" charset="-120"/>
              <a:ea typeface="標楷體" panose="03000509000000000000" pitchFamily="65" charset="-120"/>
            </a:rPr>
            <a:t>6</a:t>
          </a:r>
          <a:r>
            <a:rPr lang="zh-TW" altLang="en-US" sz="2800" b="0" kern="1200" dirty="0">
              <a:latin typeface="標楷體" panose="03000509000000000000" pitchFamily="65" charset="-120"/>
              <a:ea typeface="標楷體" panose="03000509000000000000" pitchFamily="65" charset="-120"/>
            </a:rPr>
            <a:t>個月</a:t>
          </a:r>
          <a:r>
            <a:rPr lang="zh-TW" sz="2800" b="0" kern="1200" dirty="0">
              <a:latin typeface="標楷體" panose="03000509000000000000" pitchFamily="65" charset="-120"/>
              <a:ea typeface="標楷體" panose="03000509000000000000" pitchFamily="65" charset="-120"/>
            </a:rPr>
            <a:t>內之賣出交易進行配對計算</a:t>
          </a:r>
          <a:endParaRPr lang="zh-TW" altLang="en-US" sz="2800" b="0" kern="1200" dirty="0">
            <a:latin typeface="標楷體" panose="03000509000000000000" pitchFamily="65" charset="-120"/>
            <a:ea typeface="標楷體" panose="03000509000000000000" pitchFamily="65" charset="-120"/>
          </a:endParaRPr>
        </a:p>
      </dsp:txBody>
      <dsp:txXfrm rot="-5400000">
        <a:off x="2801860" y="2168779"/>
        <a:ext cx="4909854" cy="1316675"/>
      </dsp:txXfrm>
    </dsp:sp>
    <dsp:sp modelId="{59AED255-CA12-4DFF-A818-8FDF9BEC48D6}">
      <dsp:nvSpPr>
        <dsp:cNvPr id="0" name=""/>
        <dsp:cNvSpPr/>
      </dsp:nvSpPr>
      <dsp:spPr>
        <a:xfrm>
          <a:off x="0" y="1915158"/>
          <a:ext cx="2801859" cy="1823917"/>
        </a:xfrm>
        <a:prstGeom prst="roundRect">
          <a:avLst/>
        </a:prstGeom>
        <a:solidFill>
          <a:srgbClr val="7030A0"/>
        </a:solidFill>
        <a:ln w="19050" cap="flat" cmpd="sng" algn="ctr">
          <a:solidFill>
            <a:schemeClr val="lt1"/>
          </a:solidFill>
          <a:prstDash val="solid"/>
          <a:miter lim="800000"/>
        </a:ln>
        <a:effectLst/>
        <a:scene3d>
          <a:camera prst="orthographicFront">
            <a:rot lat="0" lon="0" rev="0"/>
          </a:camera>
          <a:lightRig rig="soft" dir="t">
            <a:rot lat="0" lon="0" rev="0"/>
          </a:lightRig>
        </a:scene3d>
      </dsp:spPr>
      <dsp:style>
        <a:lnRef idx="3">
          <a:schemeClr val="lt1"/>
        </a:lnRef>
        <a:fillRef idx="1">
          <a:schemeClr val="accent2"/>
        </a:fillRef>
        <a:effectRef idx="1">
          <a:schemeClr val="accent2"/>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solidFill>
                <a:schemeClr val="bg1"/>
              </a:solidFill>
              <a:latin typeface="標楷體" panose="03000509000000000000" pitchFamily="65" charset="-120"/>
              <a:ea typeface="標楷體" panose="03000509000000000000" pitchFamily="65" charset="-120"/>
            </a:rPr>
            <a:t>「非屬買進之取得」</a:t>
          </a:r>
        </a:p>
      </dsp:txBody>
      <dsp:txXfrm>
        <a:off x="89036" y="2004194"/>
        <a:ext cx="2623787" cy="16458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9AAAE-FB5C-4499-897D-7AE3DF26EA88}">
      <dsp:nvSpPr>
        <dsp:cNvPr id="0" name=""/>
        <dsp:cNvSpPr/>
      </dsp:nvSpPr>
      <dsp:spPr>
        <a:xfrm>
          <a:off x="0" y="174382"/>
          <a:ext cx="7488832" cy="662473"/>
        </a:xfrm>
        <a:prstGeom prst="notchedRightArrow">
          <a:avLst/>
        </a:prstGeom>
        <a:solidFill>
          <a:srgbClr val="C2E52F"/>
        </a:solidFill>
        <a:ln>
          <a:noFill/>
        </a:ln>
        <a:effectLst/>
      </dsp:spPr>
      <dsp:style>
        <a:lnRef idx="0">
          <a:scrgbClr r="0" g="0" b="0"/>
        </a:lnRef>
        <a:fillRef idx="1">
          <a:scrgbClr r="0" g="0" b="0"/>
        </a:fillRef>
        <a:effectRef idx="2">
          <a:scrgbClr r="0" g="0" b="0"/>
        </a:effectRef>
        <a:fontRef idx="minor"/>
      </dsp:style>
    </dsp:sp>
    <dsp:sp modelId="{510B3741-1865-409B-BB8C-5429994C1EF1}">
      <dsp:nvSpPr>
        <dsp:cNvPr id="0" name=""/>
        <dsp:cNvSpPr/>
      </dsp:nvSpPr>
      <dsp:spPr>
        <a:xfrm>
          <a:off x="3801" y="0"/>
          <a:ext cx="893503" cy="66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altLang="zh-TW" sz="1300" b="1" kern="1200" dirty="0">
              <a:latin typeface="標楷體" panose="03000509000000000000" pitchFamily="65" charset="-120"/>
              <a:ea typeface="標楷體" panose="03000509000000000000" pitchFamily="65" charset="-120"/>
            </a:rPr>
            <a:t>112/7/13</a:t>
          </a:r>
        </a:p>
        <a:p>
          <a:pPr marL="0" lvl="0" indent="0" algn="ctr" defTabSz="577850">
            <a:lnSpc>
              <a:spcPct val="90000"/>
            </a:lnSpc>
            <a:spcBef>
              <a:spcPct val="0"/>
            </a:spcBef>
            <a:spcAft>
              <a:spcPct val="35000"/>
            </a:spcAft>
            <a:buNone/>
          </a:pPr>
          <a:r>
            <a:rPr lang="zh-TW" altLang="en-US" sz="1300" b="1" kern="1200" dirty="0">
              <a:latin typeface="標楷體" panose="03000509000000000000" pitchFamily="65" charset="-120"/>
              <a:ea typeface="標楷體" panose="03000509000000000000" pitchFamily="65" charset="-120"/>
            </a:rPr>
            <a:t>賣出</a:t>
          </a:r>
        </a:p>
      </dsp:txBody>
      <dsp:txXfrm>
        <a:off x="3801" y="0"/>
        <a:ext cx="893503" cy="662473"/>
      </dsp:txXfrm>
    </dsp:sp>
    <dsp:sp modelId="{C337B789-52E2-4601-8898-5A41E3AD0A1D}">
      <dsp:nvSpPr>
        <dsp:cNvPr id="0" name=""/>
        <dsp:cNvSpPr/>
      </dsp:nvSpPr>
      <dsp:spPr>
        <a:xfrm>
          <a:off x="367743" y="745282"/>
          <a:ext cx="165618" cy="165618"/>
        </a:xfrm>
        <a:prstGeom prst="ellipse">
          <a:avLst/>
        </a:prstGeom>
        <a:solidFill>
          <a:srgbClr val="00B050"/>
        </a:solidFill>
        <a:ln>
          <a:solidFill>
            <a:srgbClr val="00B05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B232C7E-0F79-4B9B-96AA-E22707004F95}">
      <dsp:nvSpPr>
        <dsp:cNvPr id="0" name=""/>
        <dsp:cNvSpPr/>
      </dsp:nvSpPr>
      <dsp:spPr>
        <a:xfrm>
          <a:off x="941980" y="993710"/>
          <a:ext cx="893503" cy="66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altLang="zh-TW" sz="1300" b="1" kern="1200" dirty="0">
              <a:latin typeface="標楷體" panose="03000509000000000000" pitchFamily="65" charset="-120"/>
              <a:ea typeface="標楷體" panose="03000509000000000000" pitchFamily="65" charset="-120"/>
            </a:rPr>
            <a:t>112/9/20</a:t>
          </a:r>
          <a:endParaRPr lang="zh-TW" altLang="en-US" sz="1300" b="1" kern="1200" dirty="0">
            <a:latin typeface="標楷體" panose="03000509000000000000" pitchFamily="65" charset="-120"/>
            <a:ea typeface="標楷體" panose="03000509000000000000" pitchFamily="65" charset="-120"/>
          </a:endParaRPr>
        </a:p>
      </dsp:txBody>
      <dsp:txXfrm>
        <a:off x="941980" y="993710"/>
        <a:ext cx="893503" cy="662473"/>
      </dsp:txXfrm>
    </dsp:sp>
    <dsp:sp modelId="{2CEE74D7-08A5-4CB3-B01A-4751902C4B33}">
      <dsp:nvSpPr>
        <dsp:cNvPr id="0" name=""/>
        <dsp:cNvSpPr/>
      </dsp:nvSpPr>
      <dsp:spPr>
        <a:xfrm>
          <a:off x="1305922" y="745282"/>
          <a:ext cx="165618" cy="165618"/>
        </a:xfrm>
        <a:prstGeom prst="ellipse">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F3176ED-ECD6-46F6-BCC5-834DA3D49068}">
      <dsp:nvSpPr>
        <dsp:cNvPr id="0" name=""/>
        <dsp:cNvSpPr/>
      </dsp:nvSpPr>
      <dsp:spPr>
        <a:xfrm>
          <a:off x="1880159" y="0"/>
          <a:ext cx="1103271" cy="66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altLang="zh-TW" sz="1300" b="1" kern="1200" dirty="0">
              <a:latin typeface="標楷體" panose="03000509000000000000" pitchFamily="65" charset="-120"/>
              <a:ea typeface="標楷體" panose="03000509000000000000" pitchFamily="65" charset="-120"/>
            </a:rPr>
            <a:t>112/11/20</a:t>
          </a:r>
          <a:endParaRPr lang="zh-TW" altLang="en-US" sz="1300" b="1" kern="1200" dirty="0">
            <a:latin typeface="標楷體" panose="03000509000000000000" pitchFamily="65" charset="-120"/>
            <a:ea typeface="標楷體" panose="03000509000000000000" pitchFamily="65" charset="-120"/>
          </a:endParaRPr>
        </a:p>
      </dsp:txBody>
      <dsp:txXfrm>
        <a:off x="1880159" y="0"/>
        <a:ext cx="1103271" cy="662473"/>
      </dsp:txXfrm>
    </dsp:sp>
    <dsp:sp modelId="{BBED06C1-6496-44A4-A398-C25801514BE5}">
      <dsp:nvSpPr>
        <dsp:cNvPr id="0" name=""/>
        <dsp:cNvSpPr/>
      </dsp:nvSpPr>
      <dsp:spPr>
        <a:xfrm>
          <a:off x="2348986" y="745282"/>
          <a:ext cx="165618" cy="165618"/>
        </a:xfrm>
        <a:prstGeom prst="ellipse">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052C94-80E9-4DA5-B323-2700A7B6E622}">
      <dsp:nvSpPr>
        <dsp:cNvPr id="0" name=""/>
        <dsp:cNvSpPr/>
      </dsp:nvSpPr>
      <dsp:spPr>
        <a:xfrm>
          <a:off x="3029107" y="1037455"/>
          <a:ext cx="893503" cy="347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altLang="zh-TW" sz="1300" b="1" kern="1200" dirty="0">
              <a:latin typeface="標楷體" panose="03000509000000000000" pitchFamily="65" charset="-120"/>
              <a:ea typeface="標楷體" panose="03000509000000000000" pitchFamily="65" charset="-120"/>
            </a:rPr>
            <a:t>113/1/12</a:t>
          </a:r>
        </a:p>
      </dsp:txBody>
      <dsp:txXfrm>
        <a:off x="3029107" y="1037455"/>
        <a:ext cx="893503" cy="347593"/>
      </dsp:txXfrm>
    </dsp:sp>
    <dsp:sp modelId="{5F21B788-E147-476E-B276-ECF8DAADDE6F}">
      <dsp:nvSpPr>
        <dsp:cNvPr id="0" name=""/>
        <dsp:cNvSpPr/>
      </dsp:nvSpPr>
      <dsp:spPr>
        <a:xfrm>
          <a:off x="3393046" y="752672"/>
          <a:ext cx="165618" cy="165618"/>
        </a:xfrm>
        <a:prstGeom prst="ellipse">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93CECF9-CA16-4496-A858-5A83F6ADA12A}">
      <dsp:nvSpPr>
        <dsp:cNvPr id="0" name=""/>
        <dsp:cNvSpPr/>
      </dsp:nvSpPr>
      <dsp:spPr>
        <a:xfrm>
          <a:off x="3966285" y="0"/>
          <a:ext cx="893503" cy="66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altLang="zh-TW" sz="1300" b="1" kern="1200" dirty="0">
              <a:latin typeface="標楷體" panose="03000509000000000000" pitchFamily="65" charset="-120"/>
              <a:ea typeface="標楷體" panose="03000509000000000000" pitchFamily="65" charset="-120"/>
            </a:rPr>
            <a:t>113/3/12</a:t>
          </a:r>
          <a:endParaRPr lang="zh-TW" altLang="en-US" sz="1300" b="1" kern="1200" dirty="0">
            <a:latin typeface="標楷體" panose="03000509000000000000" pitchFamily="65" charset="-120"/>
            <a:ea typeface="標楷體" panose="03000509000000000000" pitchFamily="65" charset="-120"/>
          </a:endParaRPr>
        </a:p>
      </dsp:txBody>
      <dsp:txXfrm>
        <a:off x="3966285" y="0"/>
        <a:ext cx="893503" cy="662473"/>
      </dsp:txXfrm>
    </dsp:sp>
    <dsp:sp modelId="{EC08811D-988F-4C0B-9A94-574476D07F3B}">
      <dsp:nvSpPr>
        <dsp:cNvPr id="0" name=""/>
        <dsp:cNvSpPr/>
      </dsp:nvSpPr>
      <dsp:spPr>
        <a:xfrm>
          <a:off x="4330228" y="745282"/>
          <a:ext cx="165618" cy="165618"/>
        </a:xfrm>
        <a:prstGeom prst="ellipse">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7B9E11D-A109-4879-BE97-E911C7E4507F}">
      <dsp:nvSpPr>
        <dsp:cNvPr id="0" name=""/>
        <dsp:cNvSpPr/>
      </dsp:nvSpPr>
      <dsp:spPr>
        <a:xfrm>
          <a:off x="4904464" y="993710"/>
          <a:ext cx="893503" cy="66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altLang="zh-TW" sz="1300" b="1" kern="1200" dirty="0">
              <a:latin typeface="標楷體" panose="03000509000000000000" pitchFamily="65" charset="-120"/>
              <a:ea typeface="標楷體" panose="03000509000000000000" pitchFamily="65" charset="-120"/>
            </a:rPr>
            <a:t>113/5/20</a:t>
          </a:r>
          <a:endParaRPr lang="zh-TW" altLang="en-US" sz="1300" b="1" kern="1200" dirty="0">
            <a:latin typeface="標楷體" panose="03000509000000000000" pitchFamily="65" charset="-120"/>
            <a:ea typeface="標楷體" panose="03000509000000000000" pitchFamily="65" charset="-120"/>
          </a:endParaRPr>
        </a:p>
      </dsp:txBody>
      <dsp:txXfrm>
        <a:off x="4904464" y="993710"/>
        <a:ext cx="893503" cy="662473"/>
      </dsp:txXfrm>
    </dsp:sp>
    <dsp:sp modelId="{D988D18B-7F3B-4D29-9E86-F761CC2EB448}">
      <dsp:nvSpPr>
        <dsp:cNvPr id="0" name=""/>
        <dsp:cNvSpPr/>
      </dsp:nvSpPr>
      <dsp:spPr>
        <a:xfrm>
          <a:off x="5268407" y="745282"/>
          <a:ext cx="165618" cy="165618"/>
        </a:xfrm>
        <a:prstGeom prst="ellipse">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F50FFC4-A486-455D-BC95-D13A8F5A8575}">
      <dsp:nvSpPr>
        <dsp:cNvPr id="0" name=""/>
        <dsp:cNvSpPr/>
      </dsp:nvSpPr>
      <dsp:spPr>
        <a:xfrm>
          <a:off x="5842643" y="0"/>
          <a:ext cx="893503" cy="66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altLang="zh-TW" sz="1300" b="1" kern="1200" dirty="0">
              <a:latin typeface="標楷體" panose="03000509000000000000" pitchFamily="65" charset="-120"/>
              <a:ea typeface="標楷體" panose="03000509000000000000" pitchFamily="65" charset="-120"/>
            </a:rPr>
            <a:t>113/7/11</a:t>
          </a:r>
        </a:p>
        <a:p>
          <a:pPr marL="0" lvl="0" indent="0" algn="ctr" defTabSz="577850">
            <a:lnSpc>
              <a:spcPct val="90000"/>
            </a:lnSpc>
            <a:spcBef>
              <a:spcPct val="0"/>
            </a:spcBef>
            <a:spcAft>
              <a:spcPct val="35000"/>
            </a:spcAft>
            <a:buNone/>
          </a:pPr>
          <a:r>
            <a:rPr lang="zh-TW" altLang="en-US" sz="1300" b="1" kern="1200" dirty="0">
              <a:latin typeface="標楷體" panose="03000509000000000000" pitchFamily="65" charset="-120"/>
              <a:ea typeface="標楷體" panose="03000509000000000000" pitchFamily="65" charset="-120"/>
            </a:rPr>
            <a:t>賣出</a:t>
          </a:r>
        </a:p>
      </dsp:txBody>
      <dsp:txXfrm>
        <a:off x="5842643" y="0"/>
        <a:ext cx="893503" cy="662473"/>
      </dsp:txXfrm>
    </dsp:sp>
    <dsp:sp modelId="{09CA5136-4430-42F6-AF71-DCC3E3E8ED41}">
      <dsp:nvSpPr>
        <dsp:cNvPr id="0" name=""/>
        <dsp:cNvSpPr/>
      </dsp:nvSpPr>
      <dsp:spPr>
        <a:xfrm>
          <a:off x="6206586" y="745282"/>
          <a:ext cx="165618" cy="165618"/>
        </a:xfrm>
        <a:prstGeom prst="ellipse">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9AAAE-FB5C-4499-897D-7AE3DF26EA88}">
      <dsp:nvSpPr>
        <dsp:cNvPr id="0" name=""/>
        <dsp:cNvSpPr/>
      </dsp:nvSpPr>
      <dsp:spPr>
        <a:xfrm>
          <a:off x="0" y="172799"/>
          <a:ext cx="7488832" cy="662473"/>
        </a:xfrm>
        <a:prstGeom prst="notchedRightArrow">
          <a:avLst/>
        </a:prstGeom>
        <a:solidFill>
          <a:srgbClr val="C2E52F"/>
        </a:solidFill>
        <a:ln>
          <a:noFill/>
        </a:ln>
        <a:effectLst/>
      </dsp:spPr>
      <dsp:style>
        <a:lnRef idx="0">
          <a:scrgbClr r="0" g="0" b="0"/>
        </a:lnRef>
        <a:fillRef idx="1">
          <a:scrgbClr r="0" g="0" b="0"/>
        </a:fillRef>
        <a:effectRef idx="2">
          <a:scrgbClr r="0" g="0" b="0"/>
        </a:effectRef>
        <a:fontRef idx="minor"/>
      </dsp:style>
    </dsp:sp>
    <dsp:sp modelId="{510B3741-1865-409B-BB8C-5429994C1EF1}">
      <dsp:nvSpPr>
        <dsp:cNvPr id="0" name=""/>
        <dsp:cNvSpPr/>
      </dsp:nvSpPr>
      <dsp:spPr>
        <a:xfrm>
          <a:off x="4361" y="0"/>
          <a:ext cx="870467" cy="66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altLang="zh-TW" sz="1300" b="1" kern="1200" dirty="0">
              <a:latin typeface="標楷體" panose="03000509000000000000" pitchFamily="65" charset="-120"/>
              <a:ea typeface="標楷體" panose="03000509000000000000" pitchFamily="65" charset="-120"/>
            </a:rPr>
            <a:t>112/7/13</a:t>
          </a:r>
        </a:p>
        <a:p>
          <a:pPr marL="0" lvl="0" indent="0" algn="ctr" defTabSz="577850">
            <a:lnSpc>
              <a:spcPct val="90000"/>
            </a:lnSpc>
            <a:spcBef>
              <a:spcPct val="0"/>
            </a:spcBef>
            <a:spcAft>
              <a:spcPct val="35000"/>
            </a:spcAft>
            <a:buNone/>
          </a:pPr>
          <a:r>
            <a:rPr lang="zh-TW" altLang="en-US" sz="1300" b="1" kern="1200" dirty="0">
              <a:latin typeface="標楷體" panose="03000509000000000000" pitchFamily="65" charset="-120"/>
              <a:ea typeface="標楷體" panose="03000509000000000000" pitchFamily="65" charset="-120"/>
            </a:rPr>
            <a:t>賣出</a:t>
          </a:r>
        </a:p>
      </dsp:txBody>
      <dsp:txXfrm>
        <a:off x="4361" y="0"/>
        <a:ext cx="870467" cy="662473"/>
      </dsp:txXfrm>
    </dsp:sp>
    <dsp:sp modelId="{C337B789-52E2-4601-8898-5A41E3AD0A1D}">
      <dsp:nvSpPr>
        <dsp:cNvPr id="0" name=""/>
        <dsp:cNvSpPr/>
      </dsp:nvSpPr>
      <dsp:spPr>
        <a:xfrm>
          <a:off x="356785" y="745282"/>
          <a:ext cx="165618" cy="165618"/>
        </a:xfrm>
        <a:prstGeom prst="ellipse">
          <a:avLst/>
        </a:prstGeom>
        <a:solidFill>
          <a:srgbClr val="00B050"/>
        </a:solidFill>
        <a:ln>
          <a:solidFill>
            <a:srgbClr val="00B05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B232C7E-0F79-4B9B-96AA-E22707004F95}">
      <dsp:nvSpPr>
        <dsp:cNvPr id="0" name=""/>
        <dsp:cNvSpPr/>
      </dsp:nvSpPr>
      <dsp:spPr>
        <a:xfrm>
          <a:off x="918351" y="993710"/>
          <a:ext cx="870467" cy="66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altLang="zh-TW" sz="1300" b="1" kern="1200" dirty="0">
              <a:latin typeface="標楷體" panose="03000509000000000000" pitchFamily="65" charset="-120"/>
              <a:ea typeface="標楷體" panose="03000509000000000000" pitchFamily="65" charset="-120"/>
            </a:rPr>
            <a:t>112/9/20</a:t>
          </a:r>
          <a:endParaRPr lang="zh-TW" altLang="en-US" sz="1300" b="1" kern="1200" dirty="0">
            <a:latin typeface="標楷體" panose="03000509000000000000" pitchFamily="65" charset="-120"/>
            <a:ea typeface="標楷體" panose="03000509000000000000" pitchFamily="65" charset="-120"/>
          </a:endParaRPr>
        </a:p>
      </dsp:txBody>
      <dsp:txXfrm>
        <a:off x="918351" y="993710"/>
        <a:ext cx="870467" cy="662473"/>
      </dsp:txXfrm>
    </dsp:sp>
    <dsp:sp modelId="{2CEE74D7-08A5-4CB3-B01A-4751902C4B33}">
      <dsp:nvSpPr>
        <dsp:cNvPr id="0" name=""/>
        <dsp:cNvSpPr/>
      </dsp:nvSpPr>
      <dsp:spPr>
        <a:xfrm>
          <a:off x="1270776" y="745282"/>
          <a:ext cx="165618" cy="165618"/>
        </a:xfrm>
        <a:prstGeom prst="ellipse">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F3176ED-ECD6-46F6-BCC5-834DA3D49068}">
      <dsp:nvSpPr>
        <dsp:cNvPr id="0" name=""/>
        <dsp:cNvSpPr/>
      </dsp:nvSpPr>
      <dsp:spPr>
        <a:xfrm>
          <a:off x="1832342" y="0"/>
          <a:ext cx="1247283" cy="66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altLang="zh-TW" sz="1300" b="1" kern="1200" dirty="0">
              <a:latin typeface="標楷體" panose="03000509000000000000" pitchFamily="65" charset="-120"/>
              <a:ea typeface="標楷體" panose="03000509000000000000" pitchFamily="65" charset="-120"/>
            </a:rPr>
            <a:t>112/11/20</a:t>
          </a:r>
          <a:endParaRPr lang="zh-TW" altLang="en-US" sz="1300" b="1" kern="1200" dirty="0">
            <a:latin typeface="標楷體" panose="03000509000000000000" pitchFamily="65" charset="-120"/>
            <a:ea typeface="標楷體" panose="03000509000000000000" pitchFamily="65" charset="-120"/>
          </a:endParaRPr>
        </a:p>
      </dsp:txBody>
      <dsp:txXfrm>
        <a:off x="1832342" y="0"/>
        <a:ext cx="1247283" cy="662473"/>
      </dsp:txXfrm>
    </dsp:sp>
    <dsp:sp modelId="{BBED06C1-6496-44A4-A398-C25801514BE5}">
      <dsp:nvSpPr>
        <dsp:cNvPr id="0" name=""/>
        <dsp:cNvSpPr/>
      </dsp:nvSpPr>
      <dsp:spPr>
        <a:xfrm>
          <a:off x="2373174" y="745282"/>
          <a:ext cx="165618" cy="165618"/>
        </a:xfrm>
        <a:prstGeom prst="ellipse">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052C94-80E9-4DA5-B323-2700A7B6E622}">
      <dsp:nvSpPr>
        <dsp:cNvPr id="0" name=""/>
        <dsp:cNvSpPr/>
      </dsp:nvSpPr>
      <dsp:spPr>
        <a:xfrm>
          <a:off x="2976283" y="1019606"/>
          <a:ext cx="870467" cy="633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altLang="zh-TW" sz="1300" b="1" kern="1200" dirty="0">
              <a:latin typeface="標楷體" panose="03000509000000000000" pitchFamily="65" charset="-120"/>
              <a:ea typeface="標楷體" panose="03000509000000000000" pitchFamily="65" charset="-120"/>
            </a:rPr>
            <a:t>113/1/12</a:t>
          </a:r>
        </a:p>
      </dsp:txBody>
      <dsp:txXfrm>
        <a:off x="2976283" y="1019606"/>
        <a:ext cx="870467" cy="633669"/>
      </dsp:txXfrm>
    </dsp:sp>
    <dsp:sp modelId="{5F21B788-E147-476E-B276-ECF8DAADDE6F}">
      <dsp:nvSpPr>
        <dsp:cNvPr id="0" name=""/>
        <dsp:cNvSpPr/>
      </dsp:nvSpPr>
      <dsp:spPr>
        <a:xfrm>
          <a:off x="3335485" y="744153"/>
          <a:ext cx="165618" cy="165618"/>
        </a:xfrm>
        <a:prstGeom prst="ellipse">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93CECF9-CA16-4496-A858-5A83F6ADA12A}">
      <dsp:nvSpPr>
        <dsp:cNvPr id="0" name=""/>
        <dsp:cNvSpPr/>
      </dsp:nvSpPr>
      <dsp:spPr>
        <a:xfrm>
          <a:off x="4037139" y="0"/>
          <a:ext cx="870467" cy="66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altLang="zh-TW" sz="1300" b="1" kern="1200" dirty="0">
              <a:latin typeface="標楷體" panose="03000509000000000000" pitchFamily="65" charset="-120"/>
              <a:ea typeface="標楷體" panose="03000509000000000000" pitchFamily="65" charset="-120"/>
            </a:rPr>
            <a:t>113/3/12</a:t>
          </a:r>
          <a:endParaRPr lang="zh-TW" altLang="en-US" sz="1300" b="1" kern="1200" dirty="0">
            <a:latin typeface="標楷體" panose="03000509000000000000" pitchFamily="65" charset="-120"/>
            <a:ea typeface="標楷體" panose="03000509000000000000" pitchFamily="65" charset="-120"/>
          </a:endParaRPr>
        </a:p>
      </dsp:txBody>
      <dsp:txXfrm>
        <a:off x="4037139" y="0"/>
        <a:ext cx="870467" cy="662473"/>
      </dsp:txXfrm>
    </dsp:sp>
    <dsp:sp modelId="{EC08811D-988F-4C0B-9A94-574476D07F3B}">
      <dsp:nvSpPr>
        <dsp:cNvPr id="0" name=""/>
        <dsp:cNvSpPr/>
      </dsp:nvSpPr>
      <dsp:spPr>
        <a:xfrm>
          <a:off x="4389563" y="745282"/>
          <a:ext cx="165618" cy="165618"/>
        </a:xfrm>
        <a:prstGeom prst="ellipse">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7B9E11D-A109-4879-BE97-E911C7E4507F}">
      <dsp:nvSpPr>
        <dsp:cNvPr id="0" name=""/>
        <dsp:cNvSpPr/>
      </dsp:nvSpPr>
      <dsp:spPr>
        <a:xfrm>
          <a:off x="4959521" y="993710"/>
          <a:ext cx="870467" cy="66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altLang="zh-TW" sz="1300" b="1" kern="1200" dirty="0">
              <a:latin typeface="標楷體" panose="03000509000000000000" pitchFamily="65" charset="-120"/>
              <a:ea typeface="標楷體" panose="03000509000000000000" pitchFamily="65" charset="-120"/>
            </a:rPr>
            <a:t>113/5/20</a:t>
          </a:r>
          <a:endParaRPr lang="zh-TW" altLang="en-US" sz="1300" b="1" kern="1200" dirty="0">
            <a:latin typeface="標楷體" panose="03000509000000000000" pitchFamily="65" charset="-120"/>
            <a:ea typeface="標楷體" panose="03000509000000000000" pitchFamily="65" charset="-120"/>
          </a:endParaRPr>
        </a:p>
      </dsp:txBody>
      <dsp:txXfrm>
        <a:off x="4959521" y="993710"/>
        <a:ext cx="870467" cy="662473"/>
      </dsp:txXfrm>
    </dsp:sp>
    <dsp:sp modelId="{D988D18B-7F3B-4D29-9E86-F761CC2EB448}">
      <dsp:nvSpPr>
        <dsp:cNvPr id="0" name=""/>
        <dsp:cNvSpPr/>
      </dsp:nvSpPr>
      <dsp:spPr>
        <a:xfrm>
          <a:off x="5303554" y="745282"/>
          <a:ext cx="165618" cy="165618"/>
        </a:xfrm>
        <a:prstGeom prst="ellipse">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F50FFC4-A486-455D-BC95-D13A8F5A8575}">
      <dsp:nvSpPr>
        <dsp:cNvPr id="0" name=""/>
        <dsp:cNvSpPr/>
      </dsp:nvSpPr>
      <dsp:spPr>
        <a:xfrm>
          <a:off x="5865120" y="0"/>
          <a:ext cx="870467" cy="66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altLang="zh-TW" sz="1300" b="1" kern="1200" dirty="0">
              <a:latin typeface="標楷體" panose="03000509000000000000" pitchFamily="65" charset="-120"/>
              <a:ea typeface="標楷體" panose="03000509000000000000" pitchFamily="65" charset="-120"/>
            </a:rPr>
            <a:t>113/7/11</a:t>
          </a:r>
        </a:p>
        <a:p>
          <a:pPr marL="0" lvl="0" indent="0" algn="ctr" defTabSz="577850">
            <a:lnSpc>
              <a:spcPct val="90000"/>
            </a:lnSpc>
            <a:spcBef>
              <a:spcPct val="0"/>
            </a:spcBef>
            <a:spcAft>
              <a:spcPct val="35000"/>
            </a:spcAft>
            <a:buNone/>
          </a:pPr>
          <a:r>
            <a:rPr lang="zh-TW" altLang="en-US" sz="1300" b="1" kern="1200" dirty="0">
              <a:latin typeface="標楷體" panose="03000509000000000000" pitchFamily="65" charset="-120"/>
              <a:ea typeface="標楷體" panose="03000509000000000000" pitchFamily="65" charset="-120"/>
            </a:rPr>
            <a:t>賣出</a:t>
          </a:r>
        </a:p>
      </dsp:txBody>
      <dsp:txXfrm>
        <a:off x="5865120" y="0"/>
        <a:ext cx="870467" cy="662473"/>
      </dsp:txXfrm>
    </dsp:sp>
    <dsp:sp modelId="{09CA5136-4430-42F6-AF71-DCC3E3E8ED41}">
      <dsp:nvSpPr>
        <dsp:cNvPr id="0" name=""/>
        <dsp:cNvSpPr/>
      </dsp:nvSpPr>
      <dsp:spPr>
        <a:xfrm>
          <a:off x="6217544" y="745282"/>
          <a:ext cx="165618" cy="165618"/>
        </a:xfrm>
        <a:prstGeom prst="ellipse">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95AC6-7CD8-4658-B720-B9C3D07BC318}">
      <dsp:nvSpPr>
        <dsp:cNvPr id="0" name=""/>
        <dsp:cNvSpPr/>
      </dsp:nvSpPr>
      <dsp:spPr>
        <a:xfrm>
          <a:off x="30040" y="43700"/>
          <a:ext cx="3634037" cy="1145284"/>
        </a:xfrm>
        <a:prstGeom prst="rect">
          <a:avLst/>
        </a:prstGeom>
        <a:solidFill>
          <a:srgbClr val="0066CC"/>
        </a:solidFill>
        <a:ln w="19050" cap="flat" cmpd="sng" algn="ctr">
          <a:solidFill>
            <a:srgbClr val="0066CC"/>
          </a:solidFill>
          <a:prstDash val="solid"/>
          <a:miter lim="800000"/>
        </a:ln>
        <a:effectLst/>
        <a:scene3d>
          <a:camera prst="orthographicFront"/>
          <a:lightRig rig="threePt" dir="t"/>
        </a:scene3d>
        <a:sp3d>
          <a:bevelT/>
        </a:sp3d>
      </dsp:spPr>
      <dsp:style>
        <a:lnRef idx="3">
          <a:schemeClr val="lt1"/>
        </a:lnRef>
        <a:fillRef idx="1">
          <a:schemeClr val="accent2"/>
        </a:fillRef>
        <a:effectRef idx="1">
          <a:schemeClr val="accent2"/>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zh-TW" altLang="en-US" sz="2400" b="1" kern="1200" spc="-150" dirty="0">
              <a:solidFill>
                <a:schemeClr val="bg1"/>
              </a:solidFill>
              <a:latin typeface="標楷體" panose="03000509000000000000" pitchFamily="65" charset="-120"/>
              <a:ea typeface="標楷體" panose="03000509000000000000" pitchFamily="65" charset="-120"/>
            </a:rPr>
            <a:t>取得及賣出</a:t>
          </a:r>
          <a:r>
            <a:rPr lang="zh-TW" sz="2400" b="1" kern="1200" spc="-150" dirty="0">
              <a:solidFill>
                <a:schemeClr val="bg1"/>
              </a:solidFill>
              <a:latin typeface="標楷體" panose="03000509000000000000" pitchFamily="65" charset="-120"/>
              <a:ea typeface="標楷體" panose="03000509000000000000" pitchFamily="65" charset="-120"/>
            </a:rPr>
            <a:t>有價證券種類</a:t>
          </a:r>
          <a:endParaRPr lang="en-US" altLang="zh-TW" sz="2400" b="1" kern="1200" spc="-150" dirty="0">
            <a:solidFill>
              <a:schemeClr val="bg1"/>
            </a:solidFill>
            <a:latin typeface="標楷體" panose="03000509000000000000" pitchFamily="65" charset="-120"/>
            <a:ea typeface="標楷體" panose="03000509000000000000" pitchFamily="65" charset="-120"/>
          </a:endParaRPr>
        </a:p>
        <a:p>
          <a:pPr marL="0" lvl="0" indent="0" algn="ctr" defTabSz="1066800">
            <a:lnSpc>
              <a:spcPct val="90000"/>
            </a:lnSpc>
            <a:spcBef>
              <a:spcPct val="0"/>
            </a:spcBef>
            <a:spcAft>
              <a:spcPct val="35000"/>
            </a:spcAft>
            <a:buNone/>
          </a:pPr>
          <a:r>
            <a:rPr lang="zh-TW" sz="3000" b="1" u="none" kern="12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相同</a:t>
          </a:r>
          <a:endParaRPr lang="zh-TW" altLang="en-US" sz="3000" b="1" u="none" kern="12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30040" y="43700"/>
        <a:ext cx="3634037" cy="1145284"/>
      </dsp:txXfrm>
    </dsp:sp>
    <dsp:sp modelId="{CEF7CAF0-991D-47B0-B894-1F300994D096}">
      <dsp:nvSpPr>
        <dsp:cNvPr id="0" name=""/>
        <dsp:cNvSpPr/>
      </dsp:nvSpPr>
      <dsp:spPr>
        <a:xfrm>
          <a:off x="28571" y="1172007"/>
          <a:ext cx="3634037" cy="2572408"/>
        </a:xfrm>
        <a:prstGeom prst="rect">
          <a:avLst/>
        </a:prstGeom>
        <a:solidFill>
          <a:srgbClr val="BFDAF3">
            <a:alpha val="90000"/>
          </a:srgbClr>
        </a:solidFill>
        <a:ln w="6350" cap="flat" cmpd="sng" algn="ctr">
          <a:solidFill>
            <a:srgbClr val="0070C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just" defTabSz="933450">
            <a:lnSpc>
              <a:spcPct val="90000"/>
            </a:lnSpc>
            <a:spcBef>
              <a:spcPct val="0"/>
            </a:spcBef>
            <a:spcAft>
              <a:spcPct val="15000"/>
            </a:spcAft>
            <a:buChar char="•"/>
          </a:pPr>
          <a:r>
            <a:rPr lang="zh-TW" altLang="en-US" sz="2100" b="1" kern="1200" dirty="0">
              <a:solidFill>
                <a:srgbClr val="C00000"/>
              </a:solidFill>
              <a:latin typeface="標楷體" panose="03000509000000000000" pitchFamily="65" charset="-120"/>
              <a:ea typeface="標楷體" panose="03000509000000000000" pitchFamily="65" charset="-120"/>
            </a:rPr>
            <a:t>最高賣價</a:t>
          </a:r>
          <a:r>
            <a:rPr lang="zh-TW" altLang="en-US" sz="2100" b="1" kern="1200" dirty="0">
              <a:latin typeface="標楷體" panose="03000509000000000000" pitchFamily="65" charset="-120"/>
              <a:ea typeface="標楷體" panose="03000509000000000000" pitchFamily="65" charset="-120"/>
            </a:rPr>
            <a:t>與</a:t>
          </a:r>
          <a:r>
            <a:rPr lang="zh-TW" altLang="en-US" sz="2100" b="1" kern="1200" dirty="0">
              <a:solidFill>
                <a:srgbClr val="0000FF"/>
              </a:solidFill>
              <a:latin typeface="標楷體" panose="03000509000000000000" pitchFamily="65" charset="-120"/>
              <a:ea typeface="標楷體" panose="03000509000000000000" pitchFamily="65" charset="-120"/>
            </a:rPr>
            <a:t>最低買價</a:t>
          </a:r>
          <a:r>
            <a:rPr lang="zh-TW" altLang="en-US" sz="2100" b="1" kern="1200" dirty="0">
              <a:latin typeface="標楷體" panose="03000509000000000000" pitchFamily="65" charset="-120"/>
              <a:ea typeface="標楷體" panose="03000509000000000000" pitchFamily="65" charset="-120"/>
            </a:rPr>
            <a:t>相配</a:t>
          </a:r>
        </a:p>
        <a:p>
          <a:pPr marL="228600" lvl="1" indent="-228600" algn="just" defTabSz="933450">
            <a:lnSpc>
              <a:spcPct val="90000"/>
            </a:lnSpc>
            <a:spcBef>
              <a:spcPct val="0"/>
            </a:spcBef>
            <a:spcAft>
              <a:spcPct val="15000"/>
            </a:spcAft>
            <a:buChar char="•"/>
          </a:pPr>
          <a:r>
            <a:rPr lang="zh-TW" altLang="en-US" sz="2100" b="1" kern="1200" dirty="0">
              <a:solidFill>
                <a:srgbClr val="C00000"/>
              </a:solidFill>
              <a:latin typeface="標楷體" panose="03000509000000000000" pitchFamily="65" charset="-120"/>
              <a:ea typeface="標楷體" panose="03000509000000000000" pitchFamily="65" charset="-120"/>
            </a:rPr>
            <a:t>次高賣價</a:t>
          </a:r>
          <a:r>
            <a:rPr lang="zh-TW" altLang="en-US" sz="2100" b="1" kern="1200" dirty="0">
              <a:latin typeface="標楷體" panose="03000509000000000000" pitchFamily="65" charset="-120"/>
              <a:ea typeface="標楷體" panose="03000509000000000000" pitchFamily="65" charset="-120"/>
            </a:rPr>
            <a:t>與</a:t>
          </a:r>
          <a:r>
            <a:rPr lang="zh-TW" altLang="en-US" sz="2100" b="1" kern="1200" dirty="0">
              <a:solidFill>
                <a:srgbClr val="0000FF"/>
              </a:solidFill>
              <a:latin typeface="標楷體" panose="03000509000000000000" pitchFamily="65" charset="-120"/>
              <a:ea typeface="標楷體" panose="03000509000000000000" pitchFamily="65" charset="-120"/>
            </a:rPr>
            <a:t>次低買價</a:t>
          </a:r>
          <a:r>
            <a:rPr lang="zh-TW" altLang="en-US" sz="2100" b="1" kern="1200" dirty="0">
              <a:latin typeface="標楷體" panose="03000509000000000000" pitchFamily="65" charset="-120"/>
              <a:ea typeface="標楷體" panose="03000509000000000000" pitchFamily="65" charset="-120"/>
            </a:rPr>
            <a:t>相配</a:t>
          </a:r>
        </a:p>
      </dsp:txBody>
      <dsp:txXfrm>
        <a:off x="28571" y="1172007"/>
        <a:ext cx="3634037" cy="2572408"/>
      </dsp:txXfrm>
    </dsp:sp>
    <dsp:sp modelId="{7023DB92-432D-455E-941E-433263FA027C}">
      <dsp:nvSpPr>
        <dsp:cNvPr id="0" name=""/>
        <dsp:cNvSpPr/>
      </dsp:nvSpPr>
      <dsp:spPr>
        <a:xfrm>
          <a:off x="4152014" y="13361"/>
          <a:ext cx="3673936" cy="1145284"/>
        </a:xfrm>
        <a:prstGeom prst="rect">
          <a:avLst/>
        </a:prstGeom>
        <a:solidFill>
          <a:schemeClr val="accent1"/>
        </a:solidFill>
        <a:ln w="6350" cap="flat" cmpd="sng" algn="ctr">
          <a:solidFill>
            <a:schemeClr val="accent1"/>
          </a:solidFill>
          <a:prstDash val="solid"/>
          <a:miter lim="800000"/>
        </a:ln>
        <a:effectLst/>
        <a:scene3d>
          <a:camera prst="orthographicFront"/>
          <a:lightRig rig="threePt" dir="t"/>
        </a:scene3d>
        <a:sp3d>
          <a:bevelT/>
        </a:sp3d>
      </dsp:spPr>
      <dsp:style>
        <a:lnRef idx="1">
          <a:schemeClr val="accent3"/>
        </a:lnRef>
        <a:fillRef idx="2">
          <a:schemeClr val="accent3"/>
        </a:fillRef>
        <a:effectRef idx="1">
          <a:schemeClr val="accent3"/>
        </a:effectRef>
        <a:fontRef idx="minor">
          <a:schemeClr val="dk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zh-TW" altLang="en-US" sz="2400" b="1" kern="1200" spc="-150" dirty="0">
              <a:solidFill>
                <a:schemeClr val="bg1"/>
              </a:solidFill>
              <a:latin typeface="標楷體" panose="03000509000000000000" pitchFamily="65" charset="-120"/>
              <a:ea typeface="標楷體" panose="03000509000000000000" pitchFamily="65" charset="-120"/>
            </a:rPr>
            <a:t>取得及賣出</a:t>
          </a:r>
          <a:r>
            <a:rPr lang="zh-TW" sz="2400" b="1" kern="1200" spc="-150" dirty="0">
              <a:solidFill>
                <a:schemeClr val="bg1"/>
              </a:solidFill>
              <a:latin typeface="標楷體" panose="03000509000000000000" pitchFamily="65" charset="-120"/>
              <a:ea typeface="標楷體" panose="03000509000000000000" pitchFamily="65" charset="-120"/>
            </a:rPr>
            <a:t>有價證券種類</a:t>
          </a:r>
          <a:endParaRPr lang="en-US" altLang="zh-TW" sz="2400" b="1" kern="1200" spc="-150" dirty="0">
            <a:solidFill>
              <a:schemeClr val="bg1"/>
            </a:solidFill>
            <a:latin typeface="標楷體" panose="03000509000000000000" pitchFamily="65" charset="-120"/>
            <a:ea typeface="標楷體" panose="03000509000000000000" pitchFamily="65" charset="-120"/>
          </a:endParaRPr>
        </a:p>
        <a:p>
          <a:pPr marL="0" lvl="0" indent="0" algn="ctr" defTabSz="1066800">
            <a:lnSpc>
              <a:spcPct val="90000"/>
            </a:lnSpc>
            <a:spcBef>
              <a:spcPct val="0"/>
            </a:spcBef>
            <a:spcAft>
              <a:spcPct val="35000"/>
            </a:spcAft>
            <a:buNone/>
          </a:pPr>
          <a:r>
            <a:rPr lang="zh-TW" sz="3000" b="1" u="none" kern="12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不同</a:t>
          </a:r>
          <a:endParaRPr lang="zh-TW" altLang="en-US" sz="3000" b="1" u="none" kern="12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4152014" y="13361"/>
        <a:ext cx="3673936" cy="1145284"/>
      </dsp:txXfrm>
    </dsp:sp>
    <dsp:sp modelId="{0AEFB8A0-3AA7-43AE-8739-F8E37A0082CB}">
      <dsp:nvSpPr>
        <dsp:cNvPr id="0" name=""/>
        <dsp:cNvSpPr/>
      </dsp:nvSpPr>
      <dsp:spPr>
        <a:xfrm>
          <a:off x="4152014" y="1158646"/>
          <a:ext cx="3673936" cy="2572408"/>
        </a:xfrm>
        <a:prstGeom prst="rect">
          <a:avLst/>
        </a:prstGeom>
        <a:solidFill>
          <a:schemeClr val="accent1">
            <a:lumMod val="20000"/>
            <a:lumOff val="80000"/>
            <a:alpha val="89804"/>
          </a:schemeClr>
        </a:solidFill>
        <a:ln w="6350" cap="flat" cmpd="sng" algn="ctr">
          <a:solidFill>
            <a:schemeClr val="accent1">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just" defTabSz="933450">
            <a:lnSpc>
              <a:spcPct val="90000"/>
            </a:lnSpc>
            <a:spcBef>
              <a:spcPct val="0"/>
            </a:spcBef>
            <a:spcAft>
              <a:spcPct val="15000"/>
            </a:spcAft>
            <a:buChar char="•"/>
          </a:pPr>
          <a:r>
            <a:rPr lang="zh-TW" altLang="en-US" sz="2100" b="1" kern="1200" dirty="0">
              <a:latin typeface="標楷體" panose="03000509000000000000" pitchFamily="65" charset="-120"/>
              <a:ea typeface="標楷體" panose="03000509000000000000" pitchFamily="65" charset="-120"/>
            </a:rPr>
            <a:t>以各該證券取得或賣出當日</a:t>
          </a:r>
          <a:r>
            <a:rPr lang="zh-TW" altLang="en-US" sz="2100" b="1" kern="1200" dirty="0">
              <a:solidFill>
                <a:srgbClr val="C00000"/>
              </a:solidFill>
              <a:latin typeface="標楷體" panose="03000509000000000000" pitchFamily="65" charset="-120"/>
              <a:ea typeface="標楷體" panose="03000509000000000000" pitchFamily="65" charset="-120"/>
            </a:rPr>
            <a:t>普通股收盤價格為買價或賣價</a:t>
          </a:r>
          <a:r>
            <a:rPr lang="zh-TW" altLang="en-US" sz="2100" b="1" kern="1200" dirty="0">
              <a:latin typeface="標楷體" panose="03000509000000000000" pitchFamily="65" charset="-120"/>
              <a:ea typeface="標楷體" panose="03000509000000000000" pitchFamily="65" charset="-120"/>
            </a:rPr>
            <a:t>，並以</a:t>
          </a:r>
          <a:r>
            <a:rPr lang="zh-TW" altLang="en-US" sz="2100" b="1" kern="1200" dirty="0">
              <a:solidFill>
                <a:srgbClr val="C00000"/>
              </a:solidFill>
              <a:latin typeface="標楷體" panose="03000509000000000000" pitchFamily="65" charset="-120"/>
              <a:ea typeface="標楷體" panose="03000509000000000000" pitchFamily="65" charset="-120"/>
            </a:rPr>
            <a:t>得行使或轉換普通股之股數</a:t>
          </a:r>
          <a:r>
            <a:rPr lang="zh-TW" altLang="en-US" sz="2100" b="1" kern="1200" dirty="0">
              <a:latin typeface="標楷體" panose="03000509000000000000" pitchFamily="65" charset="-120"/>
              <a:ea typeface="標楷體" panose="03000509000000000000" pitchFamily="65" charset="-120"/>
            </a:rPr>
            <a:t>為計算標準</a:t>
          </a:r>
        </a:p>
        <a:p>
          <a:pPr marL="228600" lvl="1" indent="-228600" algn="just" defTabSz="933450">
            <a:lnSpc>
              <a:spcPct val="90000"/>
            </a:lnSpc>
            <a:spcBef>
              <a:spcPct val="0"/>
            </a:spcBef>
            <a:spcAft>
              <a:spcPct val="15000"/>
            </a:spcAft>
            <a:buChar char="•"/>
          </a:pPr>
          <a:r>
            <a:rPr lang="zh-TW" altLang="en-US" sz="2100" b="1" kern="1200" dirty="0">
              <a:latin typeface="標楷體" panose="03000509000000000000" pitchFamily="65" charset="-120"/>
              <a:ea typeface="標楷體" panose="03000509000000000000" pitchFamily="65" charset="-120"/>
            </a:rPr>
            <a:t>配對計算方式，與同種類方式相同</a:t>
          </a:r>
        </a:p>
      </dsp:txBody>
      <dsp:txXfrm>
        <a:off x="4152014" y="1158646"/>
        <a:ext cx="3673936" cy="25724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8229F-0A02-4877-8155-A228AEEF69FC}">
      <dsp:nvSpPr>
        <dsp:cNvPr id="0" name=""/>
        <dsp:cNvSpPr/>
      </dsp:nvSpPr>
      <dsp:spPr>
        <a:xfrm rot="5400000">
          <a:off x="2090121" y="1401759"/>
          <a:ext cx="1594864" cy="1815697"/>
        </a:xfrm>
        <a:prstGeom prst="bentUpArrow">
          <a:avLst>
            <a:gd name="adj1" fmla="val 32840"/>
            <a:gd name="adj2" fmla="val 25000"/>
            <a:gd name="adj3" fmla="val 3578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0F8B80-6F17-421B-B479-65C9F4A46C44}">
      <dsp:nvSpPr>
        <dsp:cNvPr id="0" name=""/>
        <dsp:cNvSpPr/>
      </dsp:nvSpPr>
      <dsp:spPr>
        <a:xfrm>
          <a:off x="746394" y="41676"/>
          <a:ext cx="4567082" cy="1544224"/>
        </a:xfrm>
        <a:prstGeom prst="roundRect">
          <a:avLst>
            <a:gd name="adj" fmla="val 16670"/>
          </a:avLst>
        </a:prstGeom>
        <a:solidFill>
          <a:srgbClr val="00B0F0"/>
        </a:solidFill>
        <a:ln w="19050" cap="flat" cmpd="sng" algn="ctr">
          <a:solidFill>
            <a:srgbClr val="0070C0"/>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TW" altLang="en-US" sz="2200" b="1" kern="1200" dirty="0">
              <a:solidFill>
                <a:schemeClr val="tx1"/>
              </a:solidFill>
              <a:effectLst/>
              <a:latin typeface="標楷體" panose="03000509000000000000" pitchFamily="65" charset="-120"/>
              <a:ea typeface="標楷體" panose="03000509000000000000" pitchFamily="65" charset="-120"/>
            </a:rPr>
            <a:t>查核期間以半年為期，並與前</a:t>
          </a:r>
          <a:r>
            <a:rPr lang="en-US" altLang="zh-TW" sz="2200" b="1" kern="1200" dirty="0">
              <a:solidFill>
                <a:schemeClr val="tx1"/>
              </a:solidFill>
              <a:effectLst/>
              <a:latin typeface="標楷體" panose="03000509000000000000" pitchFamily="65" charset="-120"/>
              <a:ea typeface="標楷體" panose="03000509000000000000" pitchFamily="65" charset="-120"/>
            </a:rPr>
            <a:t>6</a:t>
          </a:r>
          <a:r>
            <a:rPr lang="zh-TW" altLang="en-US" sz="2200" b="1" kern="1200" dirty="0">
              <a:solidFill>
                <a:schemeClr val="tx1"/>
              </a:solidFill>
              <a:effectLst/>
              <a:latin typeface="標楷體" panose="03000509000000000000" pitchFamily="65" charset="-120"/>
              <a:ea typeface="標楷體" panose="03000509000000000000" pitchFamily="65" charset="-120"/>
            </a:rPr>
            <a:t>個月之買賣配對計算，前</a:t>
          </a:r>
          <a:r>
            <a:rPr lang="en-US" altLang="zh-TW" sz="2200" b="1" kern="1200" dirty="0">
              <a:solidFill>
                <a:schemeClr val="tx1"/>
              </a:solidFill>
              <a:effectLst/>
              <a:latin typeface="標楷體" panose="03000509000000000000" pitchFamily="65" charset="-120"/>
              <a:ea typeface="標楷體" panose="03000509000000000000" pitchFamily="65" charset="-120"/>
            </a:rPr>
            <a:t>6</a:t>
          </a:r>
          <a:r>
            <a:rPr lang="zh-TW" altLang="en-US" sz="2200" b="1" kern="1200" dirty="0">
              <a:solidFill>
                <a:schemeClr val="tx1"/>
              </a:solidFill>
              <a:effectLst/>
              <a:latin typeface="標楷體" panose="03000509000000000000" pitchFamily="65" charset="-120"/>
              <a:ea typeface="標楷體" panose="03000509000000000000" pitchFamily="65" charset="-120"/>
            </a:rPr>
            <a:t>個月之買賣已配對計算者，扣除不計</a:t>
          </a:r>
          <a:endParaRPr lang="zh-TW" altLang="en-US" sz="2200" kern="1200" dirty="0">
            <a:solidFill>
              <a:schemeClr val="tx1"/>
            </a:solidFill>
            <a:latin typeface="標楷體" panose="03000509000000000000" pitchFamily="65" charset="-120"/>
            <a:ea typeface="標楷體" panose="03000509000000000000" pitchFamily="65" charset="-120"/>
          </a:endParaRPr>
        </a:p>
      </dsp:txBody>
      <dsp:txXfrm>
        <a:off x="821790" y="117072"/>
        <a:ext cx="4416290" cy="1393432"/>
      </dsp:txXfrm>
    </dsp:sp>
    <dsp:sp modelId="{CF2064F9-273A-417F-B578-C6957530B453}">
      <dsp:nvSpPr>
        <dsp:cNvPr id="0" name=""/>
        <dsp:cNvSpPr/>
      </dsp:nvSpPr>
      <dsp:spPr>
        <a:xfrm>
          <a:off x="3986910" y="85008"/>
          <a:ext cx="1952677" cy="1518918"/>
        </a:xfrm>
        <a:prstGeom prst="rect">
          <a:avLst/>
        </a:prstGeom>
        <a:noFill/>
        <a:ln>
          <a:noFill/>
        </a:ln>
        <a:effectLst/>
      </dsp:spPr>
      <dsp:style>
        <a:lnRef idx="0">
          <a:scrgbClr r="0" g="0" b="0"/>
        </a:lnRef>
        <a:fillRef idx="0">
          <a:scrgbClr r="0" g="0" b="0"/>
        </a:fillRef>
        <a:effectRef idx="0">
          <a:scrgbClr r="0" g="0" b="0"/>
        </a:effectRef>
        <a:fontRef idx="minor"/>
      </dsp:style>
    </dsp:sp>
    <dsp:sp modelId="{3D90747E-D9AD-408D-8040-E7ED7935440C}">
      <dsp:nvSpPr>
        <dsp:cNvPr id="0" name=""/>
        <dsp:cNvSpPr/>
      </dsp:nvSpPr>
      <dsp:spPr>
        <a:xfrm rot="5400000">
          <a:off x="4322384" y="3201958"/>
          <a:ext cx="1594864" cy="1815697"/>
        </a:xfrm>
        <a:prstGeom prst="bentUpArrow">
          <a:avLst>
            <a:gd name="adj1" fmla="val 32840"/>
            <a:gd name="adj2" fmla="val 25000"/>
            <a:gd name="adj3" fmla="val 3578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ED405D-7155-4F62-A746-76FA1D6BE225}">
      <dsp:nvSpPr>
        <dsp:cNvPr id="0" name=""/>
        <dsp:cNvSpPr/>
      </dsp:nvSpPr>
      <dsp:spPr>
        <a:xfrm>
          <a:off x="3505189" y="1872200"/>
          <a:ext cx="3979967" cy="1553771"/>
        </a:xfrm>
        <a:prstGeom prst="roundRect">
          <a:avLst>
            <a:gd name="adj" fmla="val 16670"/>
          </a:avLst>
        </a:prstGeom>
        <a:solidFill>
          <a:schemeClr val="accent5">
            <a:lumMod val="60000"/>
            <a:lumOff val="40000"/>
          </a:schemeClr>
        </a:solidFill>
        <a:ln w="19050" cap="flat" cmpd="sng" algn="ctr">
          <a:solidFill>
            <a:schemeClr val="accent1">
              <a:alpha val="91000"/>
            </a:schemeClr>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TW" altLang="en-US" sz="2200" b="1" kern="1200" dirty="0">
              <a:solidFill>
                <a:schemeClr val="tx1"/>
              </a:solidFill>
              <a:effectLst/>
              <a:latin typeface="標楷體" panose="03000509000000000000" pitchFamily="65" charset="-120"/>
              <a:ea typeface="標楷體" panose="03000509000000000000" pitchFamily="65" charset="-120"/>
            </a:rPr>
            <a:t>配對計算結果若為負數，虧損部分不予計入，屬未配對部分</a:t>
          </a:r>
          <a:endParaRPr lang="en-US" altLang="zh-TW" sz="2200" b="1" kern="1200" dirty="0">
            <a:solidFill>
              <a:schemeClr val="tx1"/>
            </a:solidFill>
            <a:effectLst/>
            <a:latin typeface="標楷體" panose="03000509000000000000" pitchFamily="65" charset="-120"/>
            <a:ea typeface="標楷體" panose="03000509000000000000" pitchFamily="65" charset="-120"/>
          </a:endParaRPr>
        </a:p>
      </dsp:txBody>
      <dsp:txXfrm>
        <a:off x="3581052" y="1948063"/>
        <a:ext cx="3828241" cy="1402045"/>
      </dsp:txXfrm>
    </dsp:sp>
    <dsp:sp modelId="{C5469A98-CCCA-4356-AB2B-CA8D9A8B1E66}">
      <dsp:nvSpPr>
        <dsp:cNvPr id="0" name=""/>
        <dsp:cNvSpPr/>
      </dsp:nvSpPr>
      <dsp:spPr>
        <a:xfrm>
          <a:off x="6371093" y="2033307"/>
          <a:ext cx="1952677" cy="1518918"/>
        </a:xfrm>
        <a:prstGeom prst="rect">
          <a:avLst/>
        </a:prstGeom>
        <a:noFill/>
        <a:ln>
          <a:noFill/>
        </a:ln>
        <a:effectLst/>
      </dsp:spPr>
      <dsp:style>
        <a:lnRef idx="0">
          <a:scrgbClr r="0" g="0" b="0"/>
        </a:lnRef>
        <a:fillRef idx="0">
          <a:scrgbClr r="0" g="0" b="0"/>
        </a:fillRef>
        <a:effectRef idx="0">
          <a:scrgbClr r="0" g="0" b="0"/>
        </a:effectRef>
        <a:fontRef idx="minor"/>
      </dsp:style>
    </dsp:sp>
    <dsp:sp modelId="{AC2B0588-4532-4079-A094-9006B611B87B}">
      <dsp:nvSpPr>
        <dsp:cNvPr id="0" name=""/>
        <dsp:cNvSpPr/>
      </dsp:nvSpPr>
      <dsp:spPr>
        <a:xfrm>
          <a:off x="5868135" y="3961708"/>
          <a:ext cx="3066593" cy="1173405"/>
        </a:xfrm>
        <a:prstGeom prst="roundRect">
          <a:avLst>
            <a:gd name="adj" fmla="val 16670"/>
          </a:avLst>
        </a:prstGeom>
        <a:solidFill>
          <a:schemeClr val="accent6">
            <a:lumMod val="60000"/>
            <a:lumOff val="40000"/>
          </a:schemeClr>
        </a:solidFill>
        <a:ln w="19050" cap="flat" cmpd="dbl" algn="ctr">
          <a:solidFill>
            <a:schemeClr val="accent4">
              <a:lumMod val="75000"/>
            </a:schemeClr>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83820" tIns="83820" rIns="83820" bIns="324000" numCol="1" spcCol="1270" anchor="ctr" anchorCtr="0">
          <a:noAutofit/>
        </a:bodyPr>
        <a:lstStyle/>
        <a:p>
          <a:pPr marL="0" lvl="0" indent="0" algn="ctr" defTabSz="977900">
            <a:lnSpc>
              <a:spcPct val="90000"/>
            </a:lnSpc>
            <a:spcBef>
              <a:spcPct val="0"/>
            </a:spcBef>
            <a:spcAft>
              <a:spcPct val="35000"/>
            </a:spcAft>
            <a:buNone/>
          </a:pPr>
          <a:r>
            <a:rPr lang="zh-TW" altLang="en-US" sz="2200" b="1" kern="1200" dirty="0">
              <a:solidFill>
                <a:schemeClr val="tx1"/>
              </a:solidFill>
              <a:effectLst/>
              <a:latin typeface="標楷體" panose="03000509000000000000" pitchFamily="65" charset="-120"/>
              <a:ea typeface="標楷體" panose="03000509000000000000" pitchFamily="65" charset="-120"/>
            </a:rPr>
            <a:t>本期未配對部分，保留至下期進行配對</a:t>
          </a:r>
          <a:endParaRPr lang="en-US" altLang="zh-TW" sz="2200" b="1" kern="1200" dirty="0">
            <a:solidFill>
              <a:schemeClr val="tx1"/>
            </a:solidFill>
            <a:effectLst/>
            <a:latin typeface="標楷體" panose="03000509000000000000" pitchFamily="65" charset="-120"/>
            <a:ea typeface="標楷體" panose="03000509000000000000" pitchFamily="65" charset="-120"/>
          </a:endParaRPr>
        </a:p>
      </dsp:txBody>
      <dsp:txXfrm>
        <a:off x="5925426" y="4018999"/>
        <a:ext cx="2952011" cy="105882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B8EDD333-9BAD-44C0-9FF5-F33E050784ED}" type="datetimeFigureOut">
              <a:rPr lang="zh-TW" altLang="en-US" smtClean="0"/>
              <a:t>2026/1/9</a:t>
            </a:fld>
            <a:endParaRPr lang="zh-TW" altLang="en-US"/>
          </a:p>
        </p:txBody>
      </p:sp>
      <p:sp>
        <p:nvSpPr>
          <p:cNvPr id="4" name="頁尾版面配置區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4450" y="9440863"/>
            <a:ext cx="2949575" cy="498475"/>
          </a:xfrm>
          <a:prstGeom prst="rect">
            <a:avLst/>
          </a:prstGeom>
        </p:spPr>
        <p:txBody>
          <a:bodyPr vert="horz" lIns="91440" tIns="45720" rIns="91440" bIns="45720" rtlCol="0" anchor="b"/>
          <a:lstStyle>
            <a:lvl1pPr algn="r">
              <a:defRPr sz="1200"/>
            </a:lvl1pPr>
          </a:lstStyle>
          <a:p>
            <a:fld id="{CDBE9079-8F9F-4653-BAE6-6A15D700E47B}" type="slidenum">
              <a:rPr lang="zh-TW" altLang="en-US" smtClean="0"/>
              <a:t>‹#›</a:t>
            </a:fld>
            <a:endParaRPr lang="zh-TW" altLang="en-US"/>
          </a:p>
        </p:txBody>
      </p:sp>
    </p:spTree>
    <p:extLst>
      <p:ext uri="{BB962C8B-B14F-4D97-AF65-F5344CB8AC3E}">
        <p14:creationId xmlns:p14="http://schemas.microsoft.com/office/powerpoint/2010/main" val="1823679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TW"/>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4067A4C5-F0B8-DD40-A01A-B96BEE45E953}" type="datetimeFigureOut">
              <a:rPr lang="en-TW" smtClean="0"/>
              <a:t>01/09/2026</a:t>
            </a:fld>
            <a:endParaRPr lang="en-TW"/>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TW"/>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TW"/>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7CC36A31-D2F0-C44C-A30A-B4652EE629D5}" type="slidenum">
              <a:rPr lang="en-TW" smtClean="0"/>
              <a:t>‹#›</a:t>
            </a:fld>
            <a:endParaRPr lang="en-TW"/>
          </a:p>
        </p:txBody>
      </p:sp>
    </p:spTree>
    <p:extLst>
      <p:ext uri="{BB962C8B-B14F-4D97-AF65-F5344CB8AC3E}">
        <p14:creationId xmlns:p14="http://schemas.microsoft.com/office/powerpoint/2010/main" val="3310032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2D408D2-C51F-49B3-9656-F617B6D43CF6}" type="slidenum">
              <a:rPr lang="zh-TW" altLang="en-US" smtClean="0"/>
              <a:pPr>
                <a:defRPr/>
              </a:pPr>
              <a:t>2</a:t>
            </a:fld>
            <a:endParaRPr lang="zh-TW" altLang="en-US"/>
          </a:p>
        </p:txBody>
      </p:sp>
    </p:spTree>
    <p:extLst>
      <p:ext uri="{BB962C8B-B14F-4D97-AF65-F5344CB8AC3E}">
        <p14:creationId xmlns:p14="http://schemas.microsoft.com/office/powerpoint/2010/main" val="4201228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2D408D2-C51F-49B3-9656-F617B6D43CF6}" type="slidenum">
              <a:rPr lang="zh-TW" altLang="en-US" smtClean="0"/>
              <a:pPr>
                <a:defRPr/>
              </a:pPr>
              <a:t>16</a:t>
            </a:fld>
            <a:endParaRPr lang="zh-TW" altLang="en-US"/>
          </a:p>
        </p:txBody>
      </p:sp>
    </p:spTree>
    <p:extLst>
      <p:ext uri="{BB962C8B-B14F-4D97-AF65-F5344CB8AC3E}">
        <p14:creationId xmlns:p14="http://schemas.microsoft.com/office/powerpoint/2010/main" val="3212375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2D408D2-C51F-49B3-9656-F617B6D43CF6}" type="slidenum">
              <a:rPr lang="zh-TW" altLang="en-US" smtClean="0"/>
              <a:pPr>
                <a:defRPr/>
              </a:pPr>
              <a:t>17</a:t>
            </a:fld>
            <a:endParaRPr lang="zh-TW" altLang="en-US"/>
          </a:p>
        </p:txBody>
      </p:sp>
    </p:spTree>
    <p:extLst>
      <p:ext uri="{BB962C8B-B14F-4D97-AF65-F5344CB8AC3E}">
        <p14:creationId xmlns:p14="http://schemas.microsoft.com/office/powerpoint/2010/main" val="2852016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7"/>
          <p:cNvSpPr>
            <a:spLocks noGrp="1" noChangeArrowheads="1"/>
          </p:cNvSpPr>
          <p:nvPr>
            <p:ph type="sldNum" sz="quarter" idx="5"/>
          </p:nvPr>
        </p:nvSpPr>
        <p:spPr>
          <a:noFill/>
        </p:spPr>
        <p:txBody>
          <a:bodyPr/>
          <a:lstStyle/>
          <a:p>
            <a:fld id="{9C8C98A8-313B-4250-A641-7906FA645777}" type="slidenum">
              <a:rPr lang="en-US" altLang="zh-TW" smtClean="0">
                <a:latin typeface="Arial" pitchFamily="34" charset="0"/>
              </a:rPr>
              <a:pPr/>
              <a:t>25</a:t>
            </a:fld>
            <a:endParaRPr lang="en-US" altLang="zh-TW">
              <a:latin typeface="Arial" pitchFamily="34" charset="0"/>
            </a:endParaRPr>
          </a:p>
        </p:txBody>
      </p:sp>
      <p:sp>
        <p:nvSpPr>
          <p:cNvPr id="766979" name="Rectangle 2"/>
          <p:cNvSpPr>
            <a:spLocks noGrp="1" noRot="1" noChangeAspect="1" noChangeArrowheads="1" noTextEdit="1"/>
          </p:cNvSpPr>
          <p:nvPr>
            <p:ph type="sldImg"/>
          </p:nvPr>
        </p:nvSpPr>
        <p:spPr>
          <a:ln/>
        </p:spPr>
      </p:sp>
      <p:sp>
        <p:nvSpPr>
          <p:cNvPr id="766980" name="Rectangle 3"/>
          <p:cNvSpPr>
            <a:spLocks noGrp="1" noChangeArrowheads="1"/>
          </p:cNvSpPr>
          <p:nvPr>
            <p:ph type="body" idx="1"/>
          </p:nvPr>
        </p:nvSpPr>
        <p:spPr>
          <a:noFill/>
          <a:ln/>
        </p:spPr>
        <p:txBody>
          <a:bodyPr/>
          <a:lstStyle/>
          <a:p>
            <a:pPr eaLnBrk="1" hangingPunct="1"/>
            <a:endParaRPr lang="zh-TW" altLang="zh-TW" dirty="0">
              <a:latin typeface="Arial" pitchFamily="34" charset="0"/>
            </a:endParaRPr>
          </a:p>
        </p:txBody>
      </p:sp>
    </p:spTree>
    <p:extLst>
      <p:ext uri="{BB962C8B-B14F-4D97-AF65-F5344CB8AC3E}">
        <p14:creationId xmlns:p14="http://schemas.microsoft.com/office/powerpoint/2010/main" val="263820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2D408D2-C51F-49B3-9656-F617B6D43CF6}" type="slidenum">
              <a:rPr lang="zh-TW" altLang="en-US" smtClean="0"/>
              <a:pPr>
                <a:defRPr/>
              </a:pPr>
              <a:t>5</a:t>
            </a:fld>
            <a:endParaRPr lang="zh-TW" altLang="en-US"/>
          </a:p>
        </p:txBody>
      </p:sp>
    </p:spTree>
    <p:extLst>
      <p:ext uri="{BB962C8B-B14F-4D97-AF65-F5344CB8AC3E}">
        <p14:creationId xmlns:p14="http://schemas.microsoft.com/office/powerpoint/2010/main" val="3651246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2D408D2-C51F-49B3-9656-F617B6D43CF6}" type="slidenum">
              <a:rPr lang="zh-TW" altLang="en-US" smtClean="0"/>
              <a:pPr>
                <a:defRPr/>
              </a:pPr>
              <a:t>7</a:t>
            </a:fld>
            <a:endParaRPr lang="zh-TW" altLang="en-US"/>
          </a:p>
        </p:txBody>
      </p:sp>
    </p:spTree>
    <p:extLst>
      <p:ext uri="{BB962C8B-B14F-4D97-AF65-F5344CB8AC3E}">
        <p14:creationId xmlns:p14="http://schemas.microsoft.com/office/powerpoint/2010/main" val="1828502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421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a:p>
        </p:txBody>
      </p:sp>
    </p:spTree>
    <p:extLst>
      <p:ext uri="{BB962C8B-B14F-4D97-AF65-F5344CB8AC3E}">
        <p14:creationId xmlns:p14="http://schemas.microsoft.com/office/powerpoint/2010/main" val="4070877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2D408D2-C51F-49B3-9656-F617B6D43CF6}" type="slidenum">
              <a:rPr lang="zh-TW" altLang="en-US" smtClean="0"/>
              <a:pPr>
                <a:defRPr/>
              </a:pPr>
              <a:t>9</a:t>
            </a:fld>
            <a:endParaRPr lang="zh-TW" altLang="en-US"/>
          </a:p>
        </p:txBody>
      </p:sp>
    </p:spTree>
    <p:extLst>
      <p:ext uri="{BB962C8B-B14F-4D97-AF65-F5344CB8AC3E}">
        <p14:creationId xmlns:p14="http://schemas.microsoft.com/office/powerpoint/2010/main" val="2734380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421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a:p>
        </p:txBody>
      </p:sp>
    </p:spTree>
    <p:extLst>
      <p:ext uri="{BB962C8B-B14F-4D97-AF65-F5344CB8AC3E}">
        <p14:creationId xmlns:p14="http://schemas.microsoft.com/office/powerpoint/2010/main" val="2392498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421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a:p>
        </p:txBody>
      </p:sp>
    </p:spTree>
    <p:extLst>
      <p:ext uri="{BB962C8B-B14F-4D97-AF65-F5344CB8AC3E}">
        <p14:creationId xmlns:p14="http://schemas.microsoft.com/office/powerpoint/2010/main" val="620208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421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dirty="0"/>
          </a:p>
        </p:txBody>
      </p:sp>
    </p:spTree>
    <p:extLst>
      <p:ext uri="{BB962C8B-B14F-4D97-AF65-F5344CB8AC3E}">
        <p14:creationId xmlns:p14="http://schemas.microsoft.com/office/powerpoint/2010/main" val="1946842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421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a:p>
        </p:txBody>
      </p:sp>
    </p:spTree>
    <p:extLst>
      <p:ext uri="{BB962C8B-B14F-4D97-AF65-F5344CB8AC3E}">
        <p14:creationId xmlns:p14="http://schemas.microsoft.com/office/powerpoint/2010/main" val="173220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3DCD43F-E516-4123-A6D8-DB72C3CC50B2}"/>
              </a:ext>
            </a:extLst>
          </p:cNvPr>
          <p:cNvSpPr>
            <a:spLocks noGrp="1"/>
          </p:cNvSpPr>
          <p:nvPr>
            <p:ph type="sldNum" sz="quarter" idx="12"/>
          </p:nvPr>
        </p:nvSpPr>
        <p:spPr>
          <a:xfrm>
            <a:off x="11598876" y="6524369"/>
            <a:ext cx="657528" cy="427638"/>
          </a:xfrm>
        </p:spPr>
        <p:txBody>
          <a:bodyPr/>
          <a:lstStyle>
            <a:lvl1pPr>
              <a:defRPr sz="1200"/>
            </a:lvl1pPr>
          </a:lstStyle>
          <a:p>
            <a:fld id="{4BA915EE-10CB-4CF1-8569-6154455DA573}" type="slidenum">
              <a:rPr lang="en-US" smtClean="0"/>
              <a:pPr/>
              <a:t>‹#›</a:t>
            </a:fld>
            <a:endParaRPr lang="en-US" dirty="0"/>
          </a:p>
        </p:txBody>
      </p:sp>
    </p:spTree>
    <p:extLst>
      <p:ext uri="{BB962C8B-B14F-4D97-AF65-F5344CB8AC3E}">
        <p14:creationId xmlns:p14="http://schemas.microsoft.com/office/powerpoint/2010/main" val="4037732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8"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3" name="Vertical Text Placeholder 2">
            <a:extLst>
              <a:ext uri="{FF2B5EF4-FFF2-40B4-BE49-F238E27FC236}">
                <a16:creationId xmlns:a16="http://schemas.microsoft.com/office/drawing/2014/main" id="{9B7E2EAA-155E-482E-A2B8-547653B253EE}"/>
              </a:ext>
            </a:extLst>
          </p:cNvPr>
          <p:cNvSpPr>
            <a:spLocks noGrp="1"/>
          </p:cNvSpPr>
          <p:nvPr>
            <p:ph type="body" orient="vert" idx="1"/>
          </p:nvPr>
        </p:nvSpPr>
        <p:spPr>
          <a:xfrm>
            <a:off x="668848" y="1581665"/>
            <a:ext cx="9224796" cy="44607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AC8402D-7367-485B-AEA6-5AB2B8209D19}"/>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0"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1"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314123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內頁">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a:xfrm>
            <a:off x="4673600" y="6356351"/>
            <a:ext cx="2844800" cy="365125"/>
          </a:xfrm>
        </p:spPr>
        <p:txBody>
          <a:bodyPr/>
          <a:lstStyle>
            <a:lvl1pPr>
              <a:defRPr/>
            </a:lvl1pPr>
          </a:lstStyle>
          <a:p>
            <a:pPr>
              <a:defRPr/>
            </a:pPr>
            <a:fld id="{B88163DB-90D5-475F-A76D-45BC663903B3}" type="slidenum">
              <a:rPr lang="en-US" altLang="zh-TW" smtClean="0"/>
              <a:pPr>
                <a:defRPr/>
              </a:pPr>
              <a:t>‹#›</a:t>
            </a:fld>
            <a:endParaRPr lang="en-US" altLang="zh-TW"/>
          </a:p>
        </p:txBody>
      </p:sp>
    </p:spTree>
    <p:extLst>
      <p:ext uri="{BB962C8B-B14F-4D97-AF65-F5344CB8AC3E}">
        <p14:creationId xmlns:p14="http://schemas.microsoft.com/office/powerpoint/2010/main" val="484279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en-US" altLang="zh-TW"/>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fld id="{19ACE260-9ED1-4DC2-B02F-5443D3BEB9DD}" type="slidenum">
              <a:rPr lang="en-US" altLang="zh-TW" smtClean="0"/>
              <a:pPr>
                <a:defRPr/>
              </a:pPr>
              <a:t>‹#›</a:t>
            </a:fld>
            <a:endParaRPr lang="en-US" altLang="zh-TW"/>
          </a:p>
        </p:txBody>
      </p:sp>
    </p:spTree>
    <p:extLst>
      <p:ext uri="{BB962C8B-B14F-4D97-AF65-F5344CB8AC3E}">
        <p14:creationId xmlns:p14="http://schemas.microsoft.com/office/powerpoint/2010/main" val="527133353"/>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en-US" altLang="zh-TW"/>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fld id="{53498944-5B77-4E64-AB32-7848A8F3650B}" type="slidenum">
              <a:rPr lang="en-US" altLang="zh-TW" smtClean="0"/>
              <a:pPr>
                <a:defRPr/>
              </a:pPr>
              <a:t>‹#›</a:t>
            </a:fld>
            <a:endParaRPr lang="en-US" altLang="zh-TW"/>
          </a:p>
        </p:txBody>
      </p:sp>
    </p:spTree>
    <p:extLst>
      <p:ext uri="{BB962C8B-B14F-4D97-AF65-F5344CB8AC3E}">
        <p14:creationId xmlns:p14="http://schemas.microsoft.com/office/powerpoint/2010/main" val="423171055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7"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1" name="Text Placeholder 2">
            <a:extLst>
              <a:ext uri="{FF2B5EF4-FFF2-40B4-BE49-F238E27FC236}">
                <a16:creationId xmlns:a16="http://schemas.microsoft.com/office/drawing/2014/main" id="{95EDF98A-E8AE-4443-9A8C-CB35DEB2CE60}"/>
              </a:ext>
            </a:extLst>
          </p:cNvPr>
          <p:cNvSpPr>
            <a:spLocks noGrp="1"/>
          </p:cNvSpPr>
          <p:nvPr>
            <p:ph type="body" idx="15" hasCustomPrompt="1"/>
          </p:nvPr>
        </p:nvSpPr>
        <p:spPr>
          <a:xfrm>
            <a:off x="753533" y="1405467"/>
            <a:ext cx="10828867" cy="5012266"/>
          </a:xfrm>
        </p:spPr>
        <p:txBody>
          <a:bodyPr>
            <a:normAutofit/>
          </a:bodyPr>
          <a:lstStyle>
            <a:lvl1pPr marL="342900" indent="-342900">
              <a:buFont typeface="Arial" panose="020B0604020202020204" pitchFamily="34" charset="0"/>
              <a:buChar char="•"/>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按一下新增文字</a:t>
            </a:r>
            <a:endParaRPr lang="en-US" dirty="0"/>
          </a:p>
        </p:txBody>
      </p:sp>
      <p:sp>
        <p:nvSpPr>
          <p:cNvPr id="10"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3801245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3" name="Text Placeholder 2">
            <a:extLst>
              <a:ext uri="{FF2B5EF4-FFF2-40B4-BE49-F238E27FC236}">
                <a16:creationId xmlns:a16="http://schemas.microsoft.com/office/drawing/2014/main" id="{95EDF98A-E8AE-4443-9A8C-CB35DEB2CE60}"/>
              </a:ext>
            </a:extLst>
          </p:cNvPr>
          <p:cNvSpPr>
            <a:spLocks noGrp="1"/>
          </p:cNvSpPr>
          <p:nvPr>
            <p:ph type="body" idx="1"/>
          </p:nvPr>
        </p:nvSpPr>
        <p:spPr>
          <a:xfrm>
            <a:off x="1981200" y="5067300"/>
            <a:ext cx="7696200" cy="876300"/>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D401596-9353-4C1A-972E-6522F2B42049}"/>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7"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0"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444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3" name="Content Placeholder 2">
            <a:extLst>
              <a:ext uri="{FF2B5EF4-FFF2-40B4-BE49-F238E27FC236}">
                <a16:creationId xmlns:a16="http://schemas.microsoft.com/office/drawing/2014/main" id="{A1B7D887-595C-4649-AF8E-E78307000D4A}"/>
              </a:ext>
            </a:extLst>
          </p:cNvPr>
          <p:cNvSpPr>
            <a:spLocks noGrp="1"/>
          </p:cNvSpPr>
          <p:nvPr>
            <p:ph sz="half" idx="1"/>
          </p:nvPr>
        </p:nvSpPr>
        <p:spPr>
          <a:xfrm>
            <a:off x="914400" y="1825625"/>
            <a:ext cx="49911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39FE29C-ED37-4DD9-949F-0024342619E1}"/>
              </a:ext>
            </a:extLst>
          </p:cNvPr>
          <p:cNvSpPr>
            <a:spLocks noGrp="1"/>
          </p:cNvSpPr>
          <p:nvPr>
            <p:ph sz="half" idx="2"/>
          </p:nvPr>
        </p:nvSpPr>
        <p:spPr>
          <a:xfrm>
            <a:off x="6248400" y="1825625"/>
            <a:ext cx="5029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28DF7398-73FE-4D27-AFF9-91BEBFED32A5}"/>
              </a:ext>
            </a:extLst>
          </p:cNvPr>
          <p:cNvSpPr>
            <a:spLocks noGrp="1"/>
          </p:cNvSpPr>
          <p:nvPr>
            <p:ph type="ftr" sz="quarter" idx="11"/>
          </p:nvPr>
        </p:nvSpPr>
        <p:spPr>
          <a:xfrm>
            <a:off x="8034169" y="6332538"/>
            <a:ext cx="3505459"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1700880-10EE-4115-8BBB-13DDF270DBD1}"/>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1"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297479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3" name="Text Placeholder 2">
            <a:extLst>
              <a:ext uri="{FF2B5EF4-FFF2-40B4-BE49-F238E27FC236}">
                <a16:creationId xmlns:a16="http://schemas.microsoft.com/office/drawing/2014/main" id="{7D52F00A-F4EE-40FC-9325-373840422D52}"/>
              </a:ext>
            </a:extLst>
          </p:cNvPr>
          <p:cNvSpPr>
            <a:spLocks noGrp="1"/>
          </p:cNvSpPr>
          <p:nvPr>
            <p:ph type="body" idx="1"/>
          </p:nvPr>
        </p:nvSpPr>
        <p:spPr>
          <a:xfrm>
            <a:off x="655863" y="1879599"/>
            <a:ext cx="5157787"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5DD90-A306-4A8B-A54C-8033B7F7F0E9}"/>
              </a:ext>
            </a:extLst>
          </p:cNvPr>
          <p:cNvSpPr>
            <a:spLocks noGrp="1"/>
          </p:cNvSpPr>
          <p:nvPr>
            <p:ph sz="half" idx="2"/>
          </p:nvPr>
        </p:nvSpPr>
        <p:spPr>
          <a:xfrm>
            <a:off x="655863" y="2560955"/>
            <a:ext cx="5157787"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040E0AA-F8F8-4862-B27B-50FAF2F34DE0}"/>
              </a:ext>
            </a:extLst>
          </p:cNvPr>
          <p:cNvSpPr>
            <a:spLocks noGrp="1"/>
          </p:cNvSpPr>
          <p:nvPr>
            <p:ph type="body" sz="quarter" idx="3"/>
          </p:nvPr>
        </p:nvSpPr>
        <p:spPr>
          <a:xfrm>
            <a:off x="6094412" y="1879599"/>
            <a:ext cx="5183188"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FEBDD6-EDA1-4CE7-9DDC-9D977E12DDAB}"/>
              </a:ext>
            </a:extLst>
          </p:cNvPr>
          <p:cNvSpPr>
            <a:spLocks noGrp="1"/>
          </p:cNvSpPr>
          <p:nvPr>
            <p:ph sz="quarter" idx="4"/>
          </p:nvPr>
        </p:nvSpPr>
        <p:spPr>
          <a:xfrm>
            <a:off x="6094412" y="2560955"/>
            <a:ext cx="5183188"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389DC43-E591-42BF-82EE-E4887E4BC53A}"/>
              </a:ext>
            </a:extLst>
          </p:cNvPr>
          <p:cNvSpPr>
            <a:spLocks noGrp="1"/>
          </p:cNvSpPr>
          <p:nvPr>
            <p:ph type="ftr" sz="quarter" idx="11"/>
          </p:nvPr>
        </p:nvSpPr>
        <p:spPr>
          <a:xfrm>
            <a:off x="8034169" y="6332538"/>
            <a:ext cx="3505459"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568CD421-2D00-41DD-A393-4739E389D95E}"/>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3"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4"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3816335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5" name="Slide Number Placeholder 4">
            <a:extLst>
              <a:ext uri="{FF2B5EF4-FFF2-40B4-BE49-F238E27FC236}">
                <a16:creationId xmlns:a16="http://schemas.microsoft.com/office/drawing/2014/main" id="{DEDBE022-9B54-431C-80D5-5D8F2AFCB920}"/>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Tree>
    <p:extLst>
      <p:ext uri="{BB962C8B-B14F-4D97-AF65-F5344CB8AC3E}">
        <p14:creationId xmlns:p14="http://schemas.microsoft.com/office/powerpoint/2010/main" val="389782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3" name="Content Placeholder 2">
            <a:extLst>
              <a:ext uri="{FF2B5EF4-FFF2-40B4-BE49-F238E27FC236}">
                <a16:creationId xmlns:a16="http://schemas.microsoft.com/office/drawing/2014/main" id="{99744D8D-C9CF-43B2-905D-2368B17A539A}"/>
              </a:ext>
            </a:extLst>
          </p:cNvPr>
          <p:cNvSpPr>
            <a:spLocks noGrp="1"/>
          </p:cNvSpPr>
          <p:nvPr>
            <p:ph idx="1"/>
          </p:nvPr>
        </p:nvSpPr>
        <p:spPr>
          <a:xfrm>
            <a:off x="5540188" y="1329519"/>
            <a:ext cx="5655034" cy="46140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1B4BF0C-D14C-46D7-ACDD-1885DDD883F1}"/>
              </a:ext>
            </a:extLst>
          </p:cNvPr>
          <p:cNvSpPr>
            <a:spLocks noGrp="1"/>
          </p:cNvSpPr>
          <p:nvPr>
            <p:ph type="body" sz="half" idx="2"/>
          </p:nvPr>
        </p:nvSpPr>
        <p:spPr>
          <a:xfrm>
            <a:off x="652372" y="2697479"/>
            <a:ext cx="4119654" cy="32461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AE6FA33-09EF-495A-853E-63750CA37AC2}"/>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1"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2"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1563782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3" name="Picture Placeholder 2">
            <a:extLst>
              <a:ext uri="{FF2B5EF4-FFF2-40B4-BE49-F238E27FC236}">
                <a16:creationId xmlns:a16="http://schemas.microsoft.com/office/drawing/2014/main" id="{841E98DD-BF5D-4CCA-8C66-F2A6CE11271C}"/>
              </a:ext>
            </a:extLst>
          </p:cNvPr>
          <p:cNvSpPr>
            <a:spLocks noGrp="1"/>
          </p:cNvSpPr>
          <p:nvPr>
            <p:ph type="pic" idx="1"/>
          </p:nvPr>
        </p:nvSpPr>
        <p:spPr>
          <a:xfrm>
            <a:off x="5486400" y="1329519"/>
            <a:ext cx="5774724" cy="46140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EC22A6-F2C2-4A88-BEE5-2D6CEB520EB9}"/>
              </a:ext>
            </a:extLst>
          </p:cNvPr>
          <p:cNvSpPr>
            <a:spLocks noGrp="1"/>
          </p:cNvSpPr>
          <p:nvPr>
            <p:ph type="body" sz="half" idx="2"/>
          </p:nvPr>
        </p:nvSpPr>
        <p:spPr>
          <a:xfrm>
            <a:off x="652372" y="2697480"/>
            <a:ext cx="4119654" cy="31715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1D0B8E3-DB91-440B-818F-71E4248BB102}"/>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1"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2"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360778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8"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3" name="Vertical Text Placeholder 2">
            <a:extLst>
              <a:ext uri="{FF2B5EF4-FFF2-40B4-BE49-F238E27FC236}">
                <a16:creationId xmlns:a16="http://schemas.microsoft.com/office/drawing/2014/main" id="{E61B4D8C-6045-47B3-9A0C-F2215A904C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8E05176-F6E9-4997-8355-74F2A4560A65}"/>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0"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1"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283937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BEEAC5-A8AB-4FE8-A270-D70F7DED4A50}"/>
              </a:ext>
            </a:extLst>
          </p:cNvPr>
          <p:cNvSpPr>
            <a:spLocks noGrp="1"/>
          </p:cNvSpPr>
          <p:nvPr>
            <p:ph type="body" idx="1"/>
          </p:nvPr>
        </p:nvSpPr>
        <p:spPr>
          <a:xfrm>
            <a:off x="652371" y="2095500"/>
            <a:ext cx="10620855" cy="3848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964E14B-0EE8-4015-809C-DD36B5459B82}"/>
              </a:ext>
            </a:extLst>
          </p:cNvPr>
          <p:cNvSpPr>
            <a:spLocks noGrp="1"/>
          </p:cNvSpPr>
          <p:nvPr>
            <p:ph type="sldNum" sz="quarter" idx="4"/>
          </p:nvPr>
        </p:nvSpPr>
        <p:spPr>
          <a:xfrm>
            <a:off x="11716596" y="6586881"/>
            <a:ext cx="539808" cy="365125"/>
          </a:xfrm>
          <a:prstGeom prst="rect">
            <a:avLst/>
          </a:prstGeom>
        </p:spPr>
        <p:txBody>
          <a:bodyPr vert="horz" lIns="91440" tIns="45720" rIns="91440" bIns="45720" rtlCol="0" anchor="ctr"/>
          <a:lstStyle>
            <a:lvl1pPr algn="r">
              <a:defRPr sz="1200" b="0" spc="100" baseline="0">
                <a:solidFill>
                  <a:schemeClr val="tx1"/>
                </a:solidFill>
              </a:defRPr>
            </a:lvl1pPr>
          </a:lstStyle>
          <a:p>
            <a:fld id="{4BA915EE-10CB-4CF1-8569-6154455DA573}" type="slidenum">
              <a:rPr lang="en-US" smtClean="0"/>
              <a:pPr/>
              <a:t>‹#›</a:t>
            </a:fld>
            <a:endParaRPr lang="en-US" dirty="0"/>
          </a:p>
        </p:txBody>
      </p:sp>
      <p:sp>
        <p:nvSpPr>
          <p:cNvPr id="8" name="Footer Placeholder 4">
            <a:extLst>
              <a:ext uri="{FF2B5EF4-FFF2-40B4-BE49-F238E27FC236}">
                <a16:creationId xmlns:a16="http://schemas.microsoft.com/office/drawing/2014/main" id="{4E00BB6D-69DD-694C-F3D0-CD6B39E5E715}"/>
              </a:ext>
            </a:extLst>
          </p:cNvPr>
          <p:cNvSpPr txBox="1">
            <a:spLocks/>
          </p:cNvSpPr>
          <p:nvPr userDrawn="1"/>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latin typeface="Calibri" panose="020F0502020204030204" pitchFamily="34" charset="0"/>
              <a:cs typeface="Calibri" panose="020F0502020204030204" pitchFamily="34" charset="0"/>
            </a:endParaRPr>
          </a:p>
        </p:txBody>
      </p:sp>
      <p:pic>
        <p:nvPicPr>
          <p:cNvPr id="7"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15"/>
          <a:stretch>
            <a:fillRect/>
          </a:stretch>
        </p:blipFill>
        <p:spPr>
          <a:xfrm>
            <a:off x="57972" y="94077"/>
            <a:ext cx="1927078" cy="650990"/>
          </a:xfrm>
          <a:prstGeom prst="rect">
            <a:avLst/>
          </a:prstGeom>
        </p:spPr>
      </p:pic>
    </p:spTree>
    <p:extLst>
      <p:ext uri="{BB962C8B-B14F-4D97-AF65-F5344CB8AC3E}">
        <p14:creationId xmlns:p14="http://schemas.microsoft.com/office/powerpoint/2010/main" val="346637535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3" r:id="rId7"/>
    <p:sldLayoutId id="2147483734" r:id="rId8"/>
    <p:sldLayoutId id="2147483736" r:id="rId9"/>
    <p:sldLayoutId id="2147483735" r:id="rId10"/>
    <p:sldLayoutId id="2147483740" r:id="rId11"/>
    <p:sldLayoutId id="2147483741" r:id="rId12"/>
    <p:sldLayoutId id="2147483742" r:id="rId13"/>
  </p:sldLayoutIdLst>
  <p:hf hdr="0"/>
  <p:txStyles>
    <p:title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08AC1B80-F8B2-4B95-B4B7-7917A33D24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C8EEF03-D0C2-D873-0D9D-C150312C1648}"/>
              </a:ext>
            </a:extLst>
          </p:cNvPr>
          <p:cNvSpPr txBox="1"/>
          <p:nvPr/>
        </p:nvSpPr>
        <p:spPr>
          <a:xfrm>
            <a:off x="1040892" y="2417216"/>
            <a:ext cx="6661170" cy="646331"/>
          </a:xfrm>
          <a:prstGeom prst="rect">
            <a:avLst/>
          </a:prstGeom>
          <a:noFill/>
        </p:spPr>
        <p:txBody>
          <a:bodyPr wrap="square" rtlCol="0">
            <a:spAutoFit/>
          </a:bodyPr>
          <a:lstStyle/>
          <a:p>
            <a:r>
              <a:rPr lang="zh-TW" altLang="en-US" sz="36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內部人短線交易規範與疑義解析</a:t>
            </a:r>
            <a:endParaRPr lang="zh-TW" altLang="en-US" sz="3600"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5" name="Picture 4" descr="Shape&#10;&#10;Description automatically generated">
            <a:extLst>
              <a:ext uri="{FF2B5EF4-FFF2-40B4-BE49-F238E27FC236}">
                <a16:creationId xmlns:a16="http://schemas.microsoft.com/office/drawing/2014/main" id="{0C8820FF-654B-3E02-E7B0-BCDEA6FABFA0}"/>
              </a:ext>
            </a:extLst>
          </p:cNvPr>
          <p:cNvPicPr>
            <a:picLocks noChangeAspect="1"/>
          </p:cNvPicPr>
          <p:nvPr/>
        </p:nvPicPr>
        <p:blipFill>
          <a:blip r:embed="rId2"/>
          <a:stretch>
            <a:fillRect/>
          </a:stretch>
        </p:blipFill>
        <p:spPr>
          <a:xfrm>
            <a:off x="4230806" y="-722776"/>
            <a:ext cx="11733281" cy="8301191"/>
          </a:xfrm>
          <a:prstGeom prst="rect">
            <a:avLst/>
          </a:prstGeom>
        </p:spPr>
      </p:pic>
      <p:sp>
        <p:nvSpPr>
          <p:cNvPr id="11" name="Footer Placeholder 4">
            <a:extLst>
              <a:ext uri="{FF2B5EF4-FFF2-40B4-BE49-F238E27FC236}">
                <a16:creationId xmlns:a16="http://schemas.microsoft.com/office/drawing/2014/main" id="{4E00BB6D-69DD-694C-F3D0-CD6B39E5E715}"/>
              </a:ext>
            </a:extLst>
          </p:cNvPr>
          <p:cNvSpPr txBox="1">
            <a:spLocks/>
          </p:cNvSpPr>
          <p:nvPr/>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latin typeface="Calibri" panose="020F0502020204030204" pitchFamily="34" charset="0"/>
              <a:cs typeface="Calibri" panose="020F0502020204030204" pitchFamily="34" charset="0"/>
            </a:endParaRPr>
          </a:p>
        </p:txBody>
      </p:sp>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p:nvPicPr>
        <p:blipFill>
          <a:blip r:embed="rId3"/>
          <a:stretch>
            <a:fillRect/>
          </a:stretch>
        </p:blipFill>
        <p:spPr>
          <a:xfrm>
            <a:off x="57972" y="94077"/>
            <a:ext cx="1927078" cy="650990"/>
          </a:xfrm>
          <a:prstGeom prst="rect">
            <a:avLst/>
          </a:prstGeom>
        </p:spPr>
      </p:pic>
    </p:spTree>
    <p:extLst>
      <p:ext uri="{BB962C8B-B14F-4D97-AF65-F5344CB8AC3E}">
        <p14:creationId xmlns:p14="http://schemas.microsoft.com/office/powerpoint/2010/main" val="2403106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4E00BB6D-69DD-694C-F3D0-CD6B39E5E715}"/>
              </a:ext>
            </a:extLst>
          </p:cNvPr>
          <p:cNvSpPr txBox="1">
            <a:spLocks/>
          </p:cNvSpPr>
          <p:nvPr/>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latin typeface="Calibri" panose="020F0502020204030204" pitchFamily="34" charset="0"/>
              <a:cs typeface="Calibri" panose="020F0502020204030204" pitchFamily="34" charset="0"/>
            </a:endParaRPr>
          </a:p>
        </p:txBody>
      </p:sp>
      <p:grpSp>
        <p:nvGrpSpPr>
          <p:cNvPr id="6" name="群組 5"/>
          <p:cNvGrpSpPr/>
          <p:nvPr/>
        </p:nvGrpSpPr>
        <p:grpSpPr>
          <a:xfrm>
            <a:off x="0" y="0"/>
            <a:ext cx="2502131" cy="2779567"/>
            <a:chOff x="0" y="-1"/>
            <a:chExt cx="3541994" cy="3931921"/>
          </a:xfrm>
        </p:grpSpPr>
        <p:sp>
          <p:nvSpPr>
            <p:cNvPr id="2" name="矩形 1"/>
            <p:cNvSpPr/>
            <p:nvPr/>
          </p:nvSpPr>
          <p:spPr>
            <a:xfrm>
              <a:off x="0" y="-1"/>
              <a:ext cx="2003367" cy="3931921"/>
            </a:xfrm>
            <a:prstGeom prst="rect">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直角三角形 4"/>
            <p:cNvSpPr/>
            <p:nvPr/>
          </p:nvSpPr>
          <p:spPr>
            <a:xfrm rot="5400000">
              <a:off x="640080" y="1363286"/>
              <a:ext cx="3931919" cy="1205349"/>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直角三角形 13"/>
            <p:cNvSpPr/>
            <p:nvPr/>
          </p:nvSpPr>
          <p:spPr>
            <a:xfrm rot="18874889" flipH="1">
              <a:off x="763388" y="999371"/>
              <a:ext cx="3623318" cy="1933894"/>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3" name="群組 22"/>
          <p:cNvGrpSpPr/>
          <p:nvPr/>
        </p:nvGrpSpPr>
        <p:grpSpPr>
          <a:xfrm rot="10800000">
            <a:off x="9689869" y="4078433"/>
            <a:ext cx="2502131" cy="2779567"/>
            <a:chOff x="0" y="-1"/>
            <a:chExt cx="3541994" cy="3931921"/>
          </a:xfrm>
        </p:grpSpPr>
        <p:sp>
          <p:nvSpPr>
            <p:cNvPr id="24" name="矩形 23"/>
            <p:cNvSpPr/>
            <p:nvPr/>
          </p:nvSpPr>
          <p:spPr>
            <a:xfrm>
              <a:off x="0" y="-1"/>
              <a:ext cx="2003367" cy="3931921"/>
            </a:xfrm>
            <a:prstGeom prst="rect">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直角三角形 24"/>
            <p:cNvSpPr/>
            <p:nvPr/>
          </p:nvSpPr>
          <p:spPr>
            <a:xfrm rot="5400000">
              <a:off x="640080" y="1363286"/>
              <a:ext cx="3931919" cy="1205349"/>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直角三角形 25"/>
            <p:cNvSpPr/>
            <p:nvPr/>
          </p:nvSpPr>
          <p:spPr>
            <a:xfrm rot="18874889" flipH="1">
              <a:off x="763388" y="999371"/>
              <a:ext cx="3623318" cy="1933894"/>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7" name="圖片 6"/>
          <p:cNvPicPr>
            <a:picLocks noChangeAspect="1"/>
          </p:cNvPicPr>
          <p:nvPr/>
        </p:nvPicPr>
        <p:blipFill>
          <a:blip r:embed="rId2"/>
          <a:stretch>
            <a:fillRect/>
          </a:stretch>
        </p:blipFill>
        <p:spPr>
          <a:xfrm>
            <a:off x="10834428" y="-1610"/>
            <a:ext cx="1357571" cy="475436"/>
          </a:xfrm>
          <a:prstGeom prst="rect">
            <a:avLst/>
          </a:prstGeom>
        </p:spPr>
      </p:pic>
      <p:sp>
        <p:nvSpPr>
          <p:cNvPr id="13" name="矩形 12"/>
          <p:cNvSpPr/>
          <p:nvPr/>
        </p:nvSpPr>
        <p:spPr>
          <a:xfrm>
            <a:off x="2151529" y="2644170"/>
            <a:ext cx="8412480" cy="707886"/>
          </a:xfrm>
          <a:prstGeom prst="rect">
            <a:avLst/>
          </a:prstGeom>
        </p:spPr>
        <p:txBody>
          <a:bodyPr wrap="square">
            <a:spAutoFit/>
          </a:bodyPr>
          <a:lstStyle/>
          <a:p>
            <a:pPr lvl="0"/>
            <a:r>
              <a:rPr lang="zh-TW" altLang="en-US" sz="4000" b="1" spc="50" dirty="0">
                <a:ln w="11430"/>
                <a:latin typeface="標楷體" pitchFamily="65" charset="-120"/>
                <a:ea typeface="標楷體" pitchFamily="65" charset="-120"/>
                <a:sym typeface="Wingdings 2"/>
              </a:rPr>
              <a:t>参、短線交易歸入利益之計算及請求</a:t>
            </a:r>
            <a:endParaRPr lang="zh-TW" altLang="en-US" sz="4000" b="1" spc="50" dirty="0">
              <a:ln w="11430"/>
              <a:latin typeface="標楷體" pitchFamily="65" charset="-120"/>
              <a:ea typeface="標楷體" pitchFamily="65" charset="-120"/>
            </a:endParaRPr>
          </a:p>
        </p:txBody>
      </p:sp>
    </p:spTree>
    <p:extLst>
      <p:ext uri="{BB962C8B-B14F-4D97-AF65-F5344CB8AC3E}">
        <p14:creationId xmlns:p14="http://schemas.microsoft.com/office/powerpoint/2010/main" val="4041676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9"/>
          <p:cNvSpPr txBox="1">
            <a:spLocks noChangeArrowheads="1"/>
          </p:cNvSpPr>
          <p:nvPr/>
        </p:nvSpPr>
        <p:spPr bwMode="auto">
          <a:xfrm>
            <a:off x="3143251" y="5229225"/>
            <a:ext cx="184731" cy="400110"/>
          </a:xfrm>
          <a:prstGeom prst="rect">
            <a:avLst/>
          </a:prstGeom>
          <a:noFill/>
          <a:ln w="9525">
            <a:noFill/>
            <a:miter lim="800000"/>
            <a:headEnd/>
            <a:tailEnd/>
          </a:ln>
        </p:spPr>
        <p:txBody>
          <a:bodyPr wrap="none">
            <a:spAutoFit/>
          </a:bodyPr>
          <a:lstStyle/>
          <a:p>
            <a:endParaRPr lang="zh-TW" altLang="en-US" sz="2000" b="1">
              <a:latin typeface="標楷體" pitchFamily="65" charset="-120"/>
              <a:ea typeface="標楷體" pitchFamily="65" charset="-120"/>
            </a:endParaRPr>
          </a:p>
        </p:txBody>
      </p:sp>
      <p:sp>
        <p:nvSpPr>
          <p:cNvPr id="15" name="Text Box 19"/>
          <p:cNvSpPr txBox="1">
            <a:spLocks noChangeArrowheads="1"/>
          </p:cNvSpPr>
          <p:nvPr/>
        </p:nvSpPr>
        <p:spPr bwMode="auto">
          <a:xfrm>
            <a:off x="8399585" y="5229225"/>
            <a:ext cx="184731" cy="400110"/>
          </a:xfrm>
          <a:prstGeom prst="rect">
            <a:avLst/>
          </a:prstGeom>
          <a:noFill/>
          <a:ln w="9525">
            <a:noFill/>
            <a:miter lim="800000"/>
            <a:headEnd/>
            <a:tailEnd/>
          </a:ln>
        </p:spPr>
        <p:txBody>
          <a:bodyPr wrap="none">
            <a:spAutoFit/>
          </a:bodyPr>
          <a:lstStyle/>
          <a:p>
            <a:endParaRPr lang="zh-TW" altLang="en-US" sz="2000" b="1">
              <a:latin typeface="標楷體" pitchFamily="65" charset="-120"/>
              <a:ea typeface="標楷體" pitchFamily="65" charset="-120"/>
            </a:endParaRPr>
          </a:p>
        </p:txBody>
      </p:sp>
      <p:sp>
        <p:nvSpPr>
          <p:cNvPr id="20" name="投影片編號版面配置區 3"/>
          <p:cNvSpPr>
            <a:spLocks noGrp="1"/>
          </p:cNvSpPr>
          <p:nvPr>
            <p:ph type="sldNum" sz="quarter" idx="12"/>
          </p:nvPr>
        </p:nvSpPr>
        <p:spPr>
          <a:xfrm>
            <a:off x="10058400" y="6492875"/>
            <a:ext cx="2133600" cy="365125"/>
          </a:xfrm>
        </p:spPr>
        <p:txBody>
          <a:bodyPr/>
          <a:lstStyle/>
          <a:p>
            <a:pPr>
              <a:defRPr/>
            </a:pPr>
            <a:fld id="{B88163DB-90D5-475F-A76D-45BC663903B3}" type="slidenum">
              <a:rPr lang="en-US" altLang="zh-TW" smtClean="0"/>
              <a:pPr>
                <a:defRPr/>
              </a:pPr>
              <a:t>11</a:t>
            </a:fld>
            <a:endParaRPr lang="en-US" altLang="zh-TW" dirty="0"/>
          </a:p>
        </p:txBody>
      </p:sp>
      <p:sp>
        <p:nvSpPr>
          <p:cNvPr id="7" name="內容版面配置區 6"/>
          <p:cNvSpPr>
            <a:spLocks noGrp="1"/>
          </p:cNvSpPr>
          <p:nvPr>
            <p:ph idx="1"/>
          </p:nvPr>
        </p:nvSpPr>
        <p:spPr>
          <a:xfrm>
            <a:off x="1991544" y="980728"/>
            <a:ext cx="8147248" cy="936104"/>
          </a:xfrm>
          <a:noFill/>
          <a:ln w="12700"/>
        </p:spPr>
        <p:txBody>
          <a:bodyPr>
            <a:normAutofit/>
          </a:bodyPr>
          <a:lstStyle/>
          <a:p>
            <a:pPr marL="0" indent="0">
              <a:buNone/>
              <a:defRPr/>
            </a:pPr>
            <a:endParaRPr lang="en-US" altLang="zh-TW" b="1" dirty="0">
              <a:solidFill>
                <a:schemeClr val="accent5">
                  <a:lumMod val="75000"/>
                </a:schemeClr>
              </a:solidFill>
            </a:endParaRPr>
          </a:p>
          <a:p>
            <a:pPr marL="274320" indent="-274320">
              <a:buFont typeface="Wingdings 2"/>
              <a:buChar char=""/>
              <a:defRPr/>
            </a:pPr>
            <a:endParaRPr lang="en-US" altLang="zh-TW" b="1" dirty="0"/>
          </a:p>
          <a:p>
            <a:pPr marL="274320" indent="-274320">
              <a:buFont typeface="Wingdings 2"/>
              <a:buChar char=""/>
              <a:defRPr/>
            </a:pPr>
            <a:endParaRPr lang="en-US" altLang="zh-TW" b="1" dirty="0"/>
          </a:p>
          <a:p>
            <a:pPr marL="274320" indent="-274320">
              <a:buFont typeface="Wingdings 2"/>
              <a:buChar char=""/>
              <a:defRPr/>
            </a:pPr>
            <a:endParaRPr lang="en-US" altLang="zh-TW" b="1" dirty="0"/>
          </a:p>
          <a:p>
            <a:pPr marL="274320" indent="-274320">
              <a:buFont typeface="Wingdings 2"/>
              <a:buChar char=""/>
              <a:defRPr/>
            </a:pPr>
            <a:endParaRPr lang="en-US" altLang="zh-TW" b="1" dirty="0"/>
          </a:p>
          <a:p>
            <a:pPr marL="274320" indent="-274320">
              <a:buFont typeface="Wingdings 2"/>
              <a:buChar char=""/>
              <a:defRPr/>
            </a:pPr>
            <a:endParaRPr lang="en-US" altLang="zh-TW" b="1" dirty="0"/>
          </a:p>
        </p:txBody>
      </p:sp>
      <p:graphicFrame>
        <p:nvGraphicFramePr>
          <p:cNvPr id="3" name="表格 2"/>
          <p:cNvGraphicFramePr>
            <a:graphicFrameLocks noGrp="1"/>
          </p:cNvGraphicFramePr>
          <p:nvPr>
            <p:extLst>
              <p:ext uri="{D42A27DB-BD31-4B8C-83A1-F6EECF244321}">
                <p14:modId xmlns:p14="http://schemas.microsoft.com/office/powerpoint/2010/main" val="2732691811"/>
              </p:ext>
            </p:extLst>
          </p:nvPr>
        </p:nvGraphicFramePr>
        <p:xfrm>
          <a:off x="1811524" y="886789"/>
          <a:ext cx="8568952" cy="5469562"/>
        </p:xfrm>
        <a:graphic>
          <a:graphicData uri="http://schemas.openxmlformats.org/drawingml/2006/table">
            <a:tbl>
              <a:tblPr>
                <a:effectLst>
                  <a:outerShdw blurRad="50800" dist="38100" dir="13500000" algn="br" rotWithShape="0">
                    <a:prstClr val="black">
                      <a:alpha val="40000"/>
                    </a:prstClr>
                  </a:outerShdw>
                </a:effectLst>
                <a:tableStyleId>{D7AC3CCA-C797-4891-BE02-D94E43425B78}</a:tableStyleId>
              </a:tblPr>
              <a:tblGrid>
                <a:gridCol w="4536504">
                  <a:extLst>
                    <a:ext uri="{9D8B030D-6E8A-4147-A177-3AD203B41FA5}">
                      <a16:colId xmlns:a16="http://schemas.microsoft.com/office/drawing/2014/main" val="662009586"/>
                    </a:ext>
                  </a:extLst>
                </a:gridCol>
                <a:gridCol w="1440160">
                  <a:extLst>
                    <a:ext uri="{9D8B030D-6E8A-4147-A177-3AD203B41FA5}">
                      <a16:colId xmlns:a16="http://schemas.microsoft.com/office/drawing/2014/main" val="604021164"/>
                    </a:ext>
                  </a:extLst>
                </a:gridCol>
                <a:gridCol w="2592288">
                  <a:extLst>
                    <a:ext uri="{9D8B030D-6E8A-4147-A177-3AD203B41FA5}">
                      <a16:colId xmlns:a16="http://schemas.microsoft.com/office/drawing/2014/main" val="1042591178"/>
                    </a:ext>
                  </a:extLst>
                </a:gridCol>
              </a:tblGrid>
              <a:tr h="503490">
                <a:tc>
                  <a:txBody>
                    <a:bodyPr/>
                    <a:lstStyle/>
                    <a:p>
                      <a:pPr algn="ctr" fontAlgn="ctr"/>
                      <a:r>
                        <a:rPr lang="zh-TW" altLang="en-US" sz="2000" u="none" strike="noStrike" dirty="0">
                          <a:solidFill>
                            <a:srgbClr val="002060"/>
                          </a:solidFill>
                          <a:effectLst/>
                          <a:latin typeface="標楷體" panose="03000509000000000000" pitchFamily="65" charset="-120"/>
                          <a:ea typeface="標楷體" panose="03000509000000000000" pitchFamily="65" charset="-120"/>
                        </a:rPr>
                        <a:t>類型</a:t>
                      </a:r>
                      <a:endParaRPr lang="zh-TW" altLang="en-US" sz="2000" b="1" i="0" u="none" strike="noStrike" dirty="0">
                        <a:solidFill>
                          <a:srgbClr val="002060"/>
                        </a:solidFill>
                        <a:effectLst/>
                        <a:latin typeface="標楷體" panose="03000509000000000000" pitchFamily="65" charset="-120"/>
                        <a:ea typeface="標楷體" panose="03000509000000000000" pitchFamily="65" charset="-120"/>
                      </a:endParaRPr>
                    </a:p>
                  </a:txBody>
                  <a:tcPr marL="9525" marR="9525" marT="9525" marB="0" anchor="ctr">
                    <a:solidFill>
                      <a:srgbClr val="C2E52F"/>
                    </a:solidFill>
                  </a:tcPr>
                </a:tc>
                <a:tc>
                  <a:txBody>
                    <a:bodyPr/>
                    <a:lstStyle/>
                    <a:p>
                      <a:pPr algn="ctr" fontAlgn="ctr"/>
                      <a:r>
                        <a:rPr lang="zh-TW" altLang="en-US" sz="2000" b="0" i="0" u="none" strike="noStrike" dirty="0">
                          <a:solidFill>
                            <a:srgbClr val="002060"/>
                          </a:solidFill>
                          <a:effectLst/>
                          <a:latin typeface="標楷體" panose="03000509000000000000" pitchFamily="65" charset="-120"/>
                          <a:ea typeface="標楷體" panose="03000509000000000000" pitchFamily="65" charset="-120"/>
                        </a:rPr>
                        <a:t>取得或賣出</a:t>
                      </a:r>
                    </a:p>
                  </a:txBody>
                  <a:tcPr marL="9525" marR="9525" marT="9525" marB="0" anchor="ctr">
                    <a:solidFill>
                      <a:srgbClr val="C2E52F"/>
                    </a:solidFill>
                  </a:tcPr>
                </a:tc>
                <a:tc>
                  <a:txBody>
                    <a:bodyPr/>
                    <a:lstStyle/>
                    <a:p>
                      <a:pPr algn="ctr" fontAlgn="ctr"/>
                      <a:r>
                        <a:rPr lang="zh-TW" altLang="en-US" sz="2000" u="none" strike="noStrike" dirty="0">
                          <a:solidFill>
                            <a:srgbClr val="002060"/>
                          </a:solidFill>
                          <a:effectLst/>
                          <a:latin typeface="標楷體" panose="03000509000000000000" pitchFamily="65" charset="-120"/>
                          <a:ea typeface="標楷體" panose="03000509000000000000" pitchFamily="65" charset="-120"/>
                        </a:rPr>
                        <a:t>認定時點</a:t>
                      </a:r>
                      <a:endParaRPr lang="zh-TW" altLang="en-US" sz="2000" b="1" i="0" u="none" strike="noStrike" dirty="0">
                        <a:solidFill>
                          <a:srgbClr val="002060"/>
                        </a:solidFill>
                        <a:effectLst/>
                        <a:latin typeface="標楷體" panose="03000509000000000000" pitchFamily="65" charset="-120"/>
                        <a:ea typeface="標楷體" panose="03000509000000000000" pitchFamily="65" charset="-120"/>
                      </a:endParaRPr>
                    </a:p>
                  </a:txBody>
                  <a:tcPr marL="9525" marR="9525" marT="9525" marB="0" anchor="ctr">
                    <a:solidFill>
                      <a:srgbClr val="C2E52F"/>
                    </a:solidFill>
                  </a:tcPr>
                </a:tc>
                <a:extLst>
                  <a:ext uri="{0D108BD9-81ED-4DB2-BD59-A6C34878D82A}">
                    <a16:rowId xmlns:a16="http://schemas.microsoft.com/office/drawing/2014/main" val="2624492136"/>
                  </a:ext>
                </a:extLst>
              </a:tr>
              <a:tr h="348458">
                <a:tc>
                  <a:txBody>
                    <a:bodyPr/>
                    <a:lstStyle/>
                    <a:p>
                      <a:pPr algn="ctr" fontAlgn="ctr">
                        <a:lnSpc>
                          <a:spcPct val="100000"/>
                        </a:lnSpc>
                        <a:spcBef>
                          <a:spcPts val="0"/>
                        </a:spcBef>
                        <a:spcAft>
                          <a:spcPts val="0"/>
                        </a:spcAft>
                      </a:pPr>
                      <a:r>
                        <a:rPr lang="zh-TW" altLang="en-US" sz="2000" u="none" strike="noStrike" dirty="0">
                          <a:effectLst/>
                          <a:latin typeface="標楷體" panose="03000509000000000000" pitchFamily="65" charset="-120"/>
                          <a:ea typeface="標楷體" panose="03000509000000000000" pitchFamily="65" charset="-120"/>
                        </a:rPr>
                        <a:t>集中市場交易</a:t>
                      </a:r>
                      <a:endParaRPr lang="en-US" altLang="zh-TW" sz="2000" u="none" strike="noStrike" dirty="0">
                        <a:effectLst/>
                        <a:latin typeface="標楷體" panose="03000509000000000000" pitchFamily="65" charset="-120"/>
                        <a:ea typeface="標楷體" panose="03000509000000000000" pitchFamily="65" charset="-12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600" u="none" strike="noStrike" dirty="0">
                          <a:solidFill>
                            <a:srgbClr val="C00000"/>
                          </a:solidFill>
                          <a:effectLst/>
                          <a:latin typeface="標楷體" panose="03000509000000000000" pitchFamily="65" charset="-120"/>
                          <a:ea typeface="標楷體" panose="03000509000000000000" pitchFamily="65" charset="-120"/>
                        </a:rPr>
                        <a:t>屬「買進」之取得</a:t>
                      </a:r>
                      <a:endParaRPr lang="zh-TW" altLang="en-US" sz="16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79DC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2000" b="0" i="0" u="none" strike="noStrike" kern="1200" dirty="0">
                          <a:solidFill>
                            <a:srgbClr val="002060"/>
                          </a:solidFill>
                          <a:effectLst/>
                          <a:latin typeface="標楷體" panose="03000509000000000000" pitchFamily="65" charset="-120"/>
                          <a:ea typeface="標楷體" panose="03000509000000000000" pitchFamily="65" charset="-120"/>
                          <a:cs typeface="+mn-cs"/>
                        </a:rPr>
                        <a:t>取得</a:t>
                      </a:r>
                      <a:r>
                        <a:rPr lang="en-US" altLang="zh-TW" sz="2000" b="0" i="0" u="none" strike="noStrike" kern="1200" dirty="0">
                          <a:solidFill>
                            <a:srgbClr val="002060"/>
                          </a:solidFill>
                          <a:effectLst/>
                          <a:latin typeface="標楷體" panose="03000509000000000000" pitchFamily="65" charset="-120"/>
                          <a:ea typeface="標楷體" panose="03000509000000000000" pitchFamily="65" charset="-120"/>
                          <a:cs typeface="+mn-cs"/>
                        </a:rPr>
                        <a:t>/</a:t>
                      </a:r>
                      <a:r>
                        <a:rPr lang="zh-TW" altLang="en-US" sz="2000" b="0" i="0" u="none" strike="noStrike" kern="1200" dirty="0">
                          <a:solidFill>
                            <a:srgbClr val="002060"/>
                          </a:solidFill>
                          <a:effectLst/>
                          <a:latin typeface="標楷體" panose="03000509000000000000" pitchFamily="65" charset="-120"/>
                          <a:ea typeface="標楷體" panose="03000509000000000000" pitchFamily="65" charset="-120"/>
                          <a:cs typeface="+mn-cs"/>
                        </a:rPr>
                        <a:t>賣出</a:t>
                      </a:r>
                      <a:endParaRPr lang="zh-TW" altLang="en-US" sz="20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79DCFF"/>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交易日</a:t>
                      </a:r>
                      <a:endParaRPr lang="zh-TW" altLang="en-US" sz="20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79DCFF"/>
                    </a:solidFill>
                  </a:tcPr>
                </a:tc>
                <a:extLst>
                  <a:ext uri="{0D108BD9-81ED-4DB2-BD59-A6C34878D82A}">
                    <a16:rowId xmlns:a16="http://schemas.microsoft.com/office/drawing/2014/main" val="3120251674"/>
                  </a:ext>
                </a:extLst>
              </a:tr>
              <a:tr h="401003">
                <a:tc>
                  <a:txBody>
                    <a:bodyPr/>
                    <a:lstStyle/>
                    <a:p>
                      <a:pPr algn="ctr" fontAlgn="ctr">
                        <a:lnSpc>
                          <a:spcPct val="100000"/>
                        </a:lnSpc>
                        <a:spcBef>
                          <a:spcPts val="0"/>
                        </a:spcBef>
                        <a:spcAft>
                          <a:spcPts val="0"/>
                        </a:spcAft>
                      </a:pPr>
                      <a:r>
                        <a:rPr lang="zh-TW" altLang="en-US" sz="2000" u="none" strike="noStrike" dirty="0">
                          <a:effectLst/>
                          <a:latin typeface="標楷體" panose="03000509000000000000" pitchFamily="65" charset="-120"/>
                          <a:ea typeface="標楷體" panose="03000509000000000000" pitchFamily="65" charset="-120"/>
                        </a:rPr>
                        <a:t>公開收購</a:t>
                      </a:r>
                      <a:br>
                        <a:rPr lang="zh-TW" altLang="en-US" sz="2000" u="none" strike="noStrike" dirty="0">
                          <a:effectLst/>
                          <a:latin typeface="標楷體" panose="03000509000000000000" pitchFamily="65" charset="-120"/>
                          <a:ea typeface="標楷體" panose="03000509000000000000" pitchFamily="65" charset="-120"/>
                        </a:rPr>
                      </a:br>
                      <a:r>
                        <a:rPr lang="zh-TW" altLang="en-US" sz="1600" u="none" strike="noStrike" dirty="0">
                          <a:solidFill>
                            <a:srgbClr val="C00000"/>
                          </a:solidFill>
                          <a:effectLst/>
                          <a:latin typeface="標楷體" panose="03000509000000000000" pitchFamily="65" charset="-120"/>
                          <a:ea typeface="標楷體" panose="03000509000000000000" pitchFamily="65" charset="-120"/>
                        </a:rPr>
                        <a:t>收購人為被收購公司之內部人：</a:t>
                      </a:r>
                      <a:endParaRPr lang="en-US" altLang="zh-TW" sz="1600" u="none" strike="noStrike" dirty="0">
                        <a:solidFill>
                          <a:srgbClr val="C00000"/>
                        </a:solidFill>
                        <a:effectLst/>
                        <a:latin typeface="標楷體" panose="03000509000000000000" pitchFamily="65" charset="-120"/>
                        <a:ea typeface="標楷體" panose="03000509000000000000" pitchFamily="65" charset="-120"/>
                      </a:endParaRPr>
                    </a:p>
                    <a:p>
                      <a:pPr algn="ctr" fontAlgn="ctr">
                        <a:lnSpc>
                          <a:spcPct val="100000"/>
                        </a:lnSpc>
                        <a:spcBef>
                          <a:spcPts val="0"/>
                        </a:spcBef>
                        <a:spcAft>
                          <a:spcPts val="0"/>
                        </a:spcAft>
                      </a:pPr>
                      <a:r>
                        <a:rPr lang="zh-TW" altLang="en-US" sz="1600" u="none" strike="noStrike" dirty="0">
                          <a:solidFill>
                            <a:srgbClr val="C00000"/>
                          </a:solidFill>
                          <a:effectLst/>
                          <a:latin typeface="標楷體" panose="03000509000000000000" pitchFamily="65" charset="-120"/>
                          <a:ea typeface="標楷體" panose="03000509000000000000" pitchFamily="65" charset="-120"/>
                        </a:rPr>
                        <a:t>屬「買進」之取得</a:t>
                      </a:r>
                      <a:endParaRPr lang="zh-TW" altLang="en-US" sz="1600" b="1" i="0" u="none" strike="noStrike" dirty="0">
                        <a:solidFill>
                          <a:srgbClr val="C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2000" b="0" i="0" u="none" strike="noStrike" kern="1200" dirty="0">
                          <a:solidFill>
                            <a:srgbClr val="002060"/>
                          </a:solidFill>
                          <a:effectLst/>
                          <a:latin typeface="標楷體" panose="03000509000000000000" pitchFamily="65" charset="-120"/>
                          <a:ea typeface="標楷體" panose="03000509000000000000" pitchFamily="65" charset="-120"/>
                          <a:cs typeface="+mn-cs"/>
                        </a:rPr>
                        <a:t>取得</a:t>
                      </a:r>
                      <a:r>
                        <a:rPr lang="en-US" altLang="zh-TW" sz="2000" b="0" i="0" u="none" strike="noStrike" kern="1200" dirty="0">
                          <a:solidFill>
                            <a:srgbClr val="002060"/>
                          </a:solidFill>
                          <a:effectLst/>
                          <a:latin typeface="標楷體" panose="03000509000000000000" pitchFamily="65" charset="-120"/>
                          <a:ea typeface="標楷體" panose="03000509000000000000" pitchFamily="65" charset="-120"/>
                          <a:cs typeface="+mn-cs"/>
                        </a:rPr>
                        <a:t>/</a:t>
                      </a:r>
                      <a:r>
                        <a:rPr lang="zh-TW" altLang="en-US" sz="2000" b="0" i="0" u="none" strike="noStrike" kern="1200" dirty="0">
                          <a:solidFill>
                            <a:srgbClr val="002060"/>
                          </a:solidFill>
                          <a:effectLst/>
                          <a:latin typeface="標楷體" panose="03000509000000000000" pitchFamily="65" charset="-120"/>
                          <a:ea typeface="標楷體" panose="03000509000000000000" pitchFamily="65" charset="-120"/>
                          <a:cs typeface="+mn-cs"/>
                        </a:rPr>
                        <a:t>賣出</a:t>
                      </a:r>
                      <a:endParaRPr lang="zh-TW" altLang="en-US" sz="2000" b="1" i="0" u="none" strike="noStrike" dirty="0">
                        <a:solidFill>
                          <a:srgbClr val="C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2">
                        <a:lumMod val="20000"/>
                        <a:lumOff val="80000"/>
                      </a:schemeClr>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應賣股票交割日</a:t>
                      </a:r>
                      <a:endParaRPr lang="zh-TW" altLang="en-US" sz="20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745281332"/>
                  </a:ext>
                </a:extLst>
              </a:tr>
              <a:tr h="401003">
                <a:tc>
                  <a:txBody>
                    <a:bodyPr/>
                    <a:lstStyle/>
                    <a:p>
                      <a:pPr algn="ctr" fontAlgn="ctr">
                        <a:lnSpc>
                          <a:spcPct val="100000"/>
                        </a:lnSpc>
                        <a:spcBef>
                          <a:spcPts val="0"/>
                        </a:spcBef>
                        <a:spcAft>
                          <a:spcPts val="0"/>
                        </a:spcAft>
                      </a:pPr>
                      <a:r>
                        <a:rPr lang="zh-TW" altLang="en-US" sz="2000" u="none" strike="noStrike" dirty="0">
                          <a:effectLst/>
                          <a:latin typeface="標楷體" panose="03000509000000000000" pitchFamily="65" charset="-120"/>
                          <a:ea typeface="標楷體" panose="03000509000000000000" pitchFamily="65" charset="-120"/>
                        </a:rPr>
                        <a:t>私人間讓受</a:t>
                      </a:r>
                      <a:endParaRPr lang="en-US" altLang="zh-TW" sz="2000" u="none" strike="noStrike" dirty="0">
                        <a:effectLst/>
                        <a:latin typeface="標楷體" panose="03000509000000000000" pitchFamily="65" charset="-120"/>
                        <a:ea typeface="標楷體" panose="03000509000000000000" pitchFamily="65" charset="-12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600" u="none" strike="noStrike" dirty="0">
                          <a:solidFill>
                            <a:srgbClr val="C00000"/>
                          </a:solidFill>
                          <a:effectLst/>
                          <a:latin typeface="標楷體" panose="03000509000000000000" pitchFamily="65" charset="-120"/>
                          <a:ea typeface="標楷體" panose="03000509000000000000" pitchFamily="65" charset="-120"/>
                        </a:rPr>
                        <a:t>屬「買進」之取得</a:t>
                      </a:r>
                      <a:endParaRPr lang="zh-TW" altLang="en-US" sz="16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79DC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2000" b="0" i="0" u="none" strike="noStrike" kern="1200" dirty="0">
                          <a:solidFill>
                            <a:srgbClr val="002060"/>
                          </a:solidFill>
                          <a:effectLst/>
                          <a:latin typeface="標楷體" panose="03000509000000000000" pitchFamily="65" charset="-120"/>
                          <a:ea typeface="標楷體" panose="03000509000000000000" pitchFamily="65" charset="-120"/>
                          <a:cs typeface="+mn-cs"/>
                        </a:rPr>
                        <a:t>取得</a:t>
                      </a:r>
                      <a:r>
                        <a:rPr lang="en-US" altLang="zh-TW" sz="2000" b="0" i="0" u="none" strike="noStrike" kern="1200" dirty="0">
                          <a:solidFill>
                            <a:srgbClr val="002060"/>
                          </a:solidFill>
                          <a:effectLst/>
                          <a:latin typeface="標楷體" panose="03000509000000000000" pitchFamily="65" charset="-120"/>
                          <a:ea typeface="標楷體" panose="03000509000000000000" pitchFamily="65" charset="-120"/>
                          <a:cs typeface="+mn-cs"/>
                        </a:rPr>
                        <a:t>/</a:t>
                      </a:r>
                      <a:r>
                        <a:rPr lang="zh-TW" altLang="en-US" sz="2000" b="0" i="0" u="none" strike="noStrike" kern="1200" dirty="0">
                          <a:solidFill>
                            <a:srgbClr val="002060"/>
                          </a:solidFill>
                          <a:effectLst/>
                          <a:latin typeface="標楷體" panose="03000509000000000000" pitchFamily="65" charset="-120"/>
                          <a:ea typeface="標楷體" panose="03000509000000000000" pitchFamily="65" charset="-120"/>
                          <a:cs typeface="+mn-cs"/>
                        </a:rPr>
                        <a:t>賣出</a:t>
                      </a:r>
                      <a:endParaRPr lang="zh-TW" altLang="en-US" sz="20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79DCFF"/>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股票過戶日</a:t>
                      </a:r>
                      <a:endParaRPr lang="zh-TW" altLang="en-US" sz="20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79DCFF"/>
                    </a:solidFill>
                  </a:tcPr>
                </a:tc>
                <a:extLst>
                  <a:ext uri="{0D108BD9-81ED-4DB2-BD59-A6C34878D82A}">
                    <a16:rowId xmlns:a16="http://schemas.microsoft.com/office/drawing/2014/main" val="3485528578"/>
                  </a:ext>
                </a:extLst>
              </a:tr>
              <a:tr h="602511">
                <a:tc>
                  <a:txBody>
                    <a:bodyPr/>
                    <a:lstStyle/>
                    <a:p>
                      <a:pPr algn="ctr" fontAlgn="ctr">
                        <a:lnSpc>
                          <a:spcPct val="100000"/>
                        </a:lnSpc>
                        <a:spcBef>
                          <a:spcPts val="0"/>
                        </a:spcBef>
                        <a:spcAft>
                          <a:spcPts val="0"/>
                        </a:spcAft>
                      </a:pPr>
                      <a:r>
                        <a:rPr lang="zh-TW" altLang="en-US" sz="2000" u="none" strike="noStrike" dirty="0">
                          <a:effectLst/>
                          <a:latin typeface="標楷體" panose="03000509000000000000" pitchFamily="65" charset="-120"/>
                          <a:ea typeface="標楷體" panose="03000509000000000000" pitchFamily="65" charset="-120"/>
                        </a:rPr>
                        <a:t>行使員工認股權</a:t>
                      </a:r>
                      <a:endParaRPr lang="en-US" altLang="zh-TW" sz="2000" u="none" strike="noStrike" dirty="0">
                        <a:effectLst/>
                        <a:latin typeface="標楷體" panose="03000509000000000000" pitchFamily="65" charset="-120"/>
                        <a:ea typeface="標楷體" panose="03000509000000000000" pitchFamily="65" charset="-12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600" u="none" strike="noStrike" dirty="0">
                          <a:solidFill>
                            <a:srgbClr val="C00000"/>
                          </a:solidFill>
                          <a:effectLst/>
                          <a:latin typeface="標楷體" panose="03000509000000000000" pitchFamily="65" charset="-120"/>
                          <a:ea typeface="標楷體" panose="03000509000000000000" pitchFamily="65" charset="-120"/>
                        </a:rPr>
                        <a:t>屬「買進」之取得</a:t>
                      </a:r>
                      <a:endParaRPr lang="zh-TW" altLang="en-US" sz="1600" b="1" i="0" u="none" strike="noStrike" dirty="0">
                        <a:solidFill>
                          <a:srgbClr val="C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2">
                        <a:lumMod val="20000"/>
                        <a:lumOff val="80000"/>
                      </a:schemeClr>
                    </a:solidFill>
                  </a:tcPr>
                </a:tc>
                <a:tc>
                  <a:txBody>
                    <a:bodyPr/>
                    <a:lstStyle/>
                    <a:p>
                      <a:pPr algn="ctr" fontAlgn="ctr"/>
                      <a:r>
                        <a:rPr lang="zh-TW" altLang="en-US" sz="2000" b="0" i="0" u="none" strike="noStrike" kern="1200" dirty="0">
                          <a:solidFill>
                            <a:srgbClr val="002060"/>
                          </a:solidFill>
                          <a:effectLst/>
                          <a:latin typeface="標楷體" panose="03000509000000000000" pitchFamily="65" charset="-120"/>
                          <a:ea typeface="標楷體" panose="03000509000000000000" pitchFamily="65" charset="-120"/>
                          <a:cs typeface="+mn-cs"/>
                        </a:rPr>
                        <a:t>取得</a:t>
                      </a:r>
                      <a:endParaRPr lang="zh-TW" altLang="en-US" sz="2000" b="1" i="0" u="none" strike="noStrike" dirty="0">
                        <a:solidFill>
                          <a:srgbClr val="C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2">
                        <a:lumMod val="20000"/>
                        <a:lumOff val="80000"/>
                      </a:schemeClr>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股票交付日</a:t>
                      </a:r>
                      <a:endParaRPr lang="zh-TW" altLang="en-US" sz="20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948027721"/>
                  </a:ext>
                </a:extLst>
              </a:tr>
              <a:tr h="595628">
                <a:tc>
                  <a:txBody>
                    <a:bodyPr/>
                    <a:lstStyle/>
                    <a:p>
                      <a:pPr algn="ctr" fontAlgn="ctr">
                        <a:lnSpc>
                          <a:spcPct val="100000"/>
                        </a:lnSpc>
                        <a:spcBef>
                          <a:spcPts val="0"/>
                        </a:spcBef>
                        <a:spcAft>
                          <a:spcPts val="0"/>
                        </a:spcAft>
                      </a:pPr>
                      <a:r>
                        <a:rPr lang="zh-TW" altLang="en-US" sz="2000" u="none" strike="noStrike" dirty="0">
                          <a:effectLst/>
                          <a:latin typeface="標楷體" panose="03000509000000000000" pitchFamily="65" charset="-120"/>
                          <a:ea typeface="標楷體" panose="03000509000000000000" pitchFamily="65" charset="-120"/>
                        </a:rPr>
                        <a:t>認購減資換發新股之畸零股</a:t>
                      </a:r>
                      <a:endParaRPr lang="en-US" altLang="zh-TW" sz="2000" u="none" strike="noStrike" dirty="0">
                        <a:effectLst/>
                        <a:latin typeface="標楷體" panose="03000509000000000000" pitchFamily="65" charset="-120"/>
                        <a:ea typeface="標楷體" panose="03000509000000000000" pitchFamily="65" charset="-12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600" u="none" strike="noStrike" dirty="0">
                          <a:solidFill>
                            <a:srgbClr val="C00000"/>
                          </a:solidFill>
                          <a:effectLst/>
                          <a:latin typeface="標楷體" panose="03000509000000000000" pitchFamily="65" charset="-120"/>
                          <a:ea typeface="標楷體" panose="03000509000000000000" pitchFamily="65" charset="-120"/>
                        </a:rPr>
                        <a:t>屬「買進」之取得</a:t>
                      </a:r>
                      <a:endParaRPr lang="zh-TW" altLang="en-US" sz="16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79DC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2000" b="0" i="0" u="none" strike="noStrike" kern="1200" dirty="0">
                          <a:solidFill>
                            <a:srgbClr val="002060"/>
                          </a:solidFill>
                          <a:effectLst/>
                          <a:latin typeface="標楷體" panose="03000509000000000000" pitchFamily="65" charset="-120"/>
                          <a:ea typeface="標楷體" panose="03000509000000000000" pitchFamily="65" charset="-120"/>
                          <a:cs typeface="+mn-cs"/>
                        </a:rPr>
                        <a:t>取得</a:t>
                      </a:r>
                      <a:endParaRPr lang="zh-TW" altLang="en-US" sz="20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79DCFF"/>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減資換發新股基準日</a:t>
                      </a:r>
                      <a:endParaRPr lang="zh-TW" altLang="en-US" sz="20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79DCFF"/>
                    </a:solidFill>
                  </a:tcPr>
                </a:tc>
                <a:extLst>
                  <a:ext uri="{0D108BD9-81ED-4DB2-BD59-A6C34878D82A}">
                    <a16:rowId xmlns:a16="http://schemas.microsoft.com/office/drawing/2014/main" val="2691040700"/>
                  </a:ext>
                </a:extLst>
              </a:tr>
              <a:tr h="174229">
                <a:tc>
                  <a:txBody>
                    <a:bodyPr/>
                    <a:lstStyle/>
                    <a:p>
                      <a:pPr algn="ctr" fontAlgn="ctr">
                        <a:lnSpc>
                          <a:spcPct val="100000"/>
                        </a:lnSpc>
                        <a:spcBef>
                          <a:spcPts val="0"/>
                        </a:spcBef>
                        <a:spcAft>
                          <a:spcPts val="0"/>
                        </a:spcAft>
                      </a:pPr>
                      <a:r>
                        <a:rPr lang="zh-TW" altLang="en-US" sz="2000" u="none" strike="noStrike" dirty="0">
                          <a:effectLst/>
                          <a:latin typeface="標楷體" panose="03000509000000000000" pitchFamily="65" charset="-120"/>
                          <a:ea typeface="標楷體" panose="03000509000000000000" pitchFamily="65" charset="-120"/>
                        </a:rPr>
                        <a:t>受贈</a:t>
                      </a:r>
                      <a:endParaRPr lang="zh-TW" altLang="en-US" sz="20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2000" b="0" i="0" u="none" strike="noStrike" kern="1200" dirty="0">
                          <a:solidFill>
                            <a:srgbClr val="002060"/>
                          </a:solidFill>
                          <a:effectLst/>
                          <a:latin typeface="標楷體" panose="03000509000000000000" pitchFamily="65" charset="-120"/>
                          <a:ea typeface="標楷體" panose="03000509000000000000" pitchFamily="65" charset="-120"/>
                          <a:cs typeface="+mn-cs"/>
                        </a:rPr>
                        <a:t>取得</a:t>
                      </a:r>
                      <a:endParaRPr lang="zh-TW" altLang="en-US" sz="20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2">
                        <a:lumMod val="20000"/>
                        <a:lumOff val="80000"/>
                      </a:schemeClr>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股票過戶日</a:t>
                      </a:r>
                      <a:endParaRPr lang="zh-TW" altLang="en-US" sz="20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4191805841"/>
                  </a:ext>
                </a:extLst>
              </a:tr>
              <a:tr h="348458">
                <a:tc>
                  <a:txBody>
                    <a:bodyPr/>
                    <a:lstStyle/>
                    <a:p>
                      <a:pPr algn="ctr" fontAlgn="ctr">
                        <a:lnSpc>
                          <a:spcPct val="100000"/>
                        </a:lnSpc>
                        <a:spcBef>
                          <a:spcPts val="0"/>
                        </a:spcBef>
                        <a:spcAft>
                          <a:spcPts val="0"/>
                        </a:spcAft>
                      </a:pPr>
                      <a:r>
                        <a:rPr lang="zh-TW" altLang="en-US" sz="2000" u="none" strike="noStrike" dirty="0">
                          <a:effectLst/>
                          <a:latin typeface="標楷體" panose="03000509000000000000" pitchFamily="65" charset="-120"/>
                          <a:ea typeface="標楷體" panose="03000509000000000000" pitchFamily="65" charset="-120"/>
                        </a:rPr>
                        <a:t>未具運用決定權之信託轉回</a:t>
                      </a:r>
                      <a:br>
                        <a:rPr lang="zh-TW" altLang="en-US" sz="2000" u="none" strike="noStrike" dirty="0">
                          <a:effectLst/>
                          <a:latin typeface="標楷體" panose="03000509000000000000" pitchFamily="65" charset="-120"/>
                          <a:ea typeface="標楷體" panose="03000509000000000000" pitchFamily="65" charset="-120"/>
                        </a:rPr>
                      </a:br>
                      <a:r>
                        <a:rPr lang="zh-TW" altLang="en-US" sz="1600" u="none" strike="noStrike" dirty="0">
                          <a:effectLst/>
                          <a:latin typeface="標楷體" panose="03000509000000000000" pitchFamily="65" charset="-120"/>
                          <a:ea typeface="標楷體" panose="03000509000000000000" pitchFamily="65" charset="-120"/>
                        </a:rPr>
                        <a:t>例：員工持股信託</a:t>
                      </a:r>
                      <a:endParaRPr lang="zh-TW" altLang="en-US" sz="16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79DC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2000" b="0" i="0" u="none" strike="noStrike" kern="1200" dirty="0">
                          <a:solidFill>
                            <a:srgbClr val="002060"/>
                          </a:solidFill>
                          <a:effectLst/>
                          <a:latin typeface="標楷體" panose="03000509000000000000" pitchFamily="65" charset="-120"/>
                          <a:ea typeface="標楷體" panose="03000509000000000000" pitchFamily="65" charset="-120"/>
                          <a:cs typeface="+mn-cs"/>
                        </a:rPr>
                        <a:t>取得</a:t>
                      </a:r>
                      <a:endParaRPr lang="zh-TW" altLang="en-US" sz="20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79DCFF"/>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股票撥付日</a:t>
                      </a:r>
                      <a:endParaRPr lang="zh-TW" altLang="en-US" sz="20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79DCFF"/>
                    </a:solidFill>
                  </a:tcPr>
                </a:tc>
                <a:extLst>
                  <a:ext uri="{0D108BD9-81ED-4DB2-BD59-A6C34878D82A}">
                    <a16:rowId xmlns:a16="http://schemas.microsoft.com/office/drawing/2014/main" val="4246858721"/>
                  </a:ext>
                </a:extLst>
              </a:tr>
              <a:tr h="174229">
                <a:tc>
                  <a:txBody>
                    <a:bodyPr/>
                    <a:lstStyle/>
                    <a:p>
                      <a:pPr algn="ctr" fontAlgn="ctr">
                        <a:lnSpc>
                          <a:spcPct val="100000"/>
                        </a:lnSpc>
                        <a:spcBef>
                          <a:spcPts val="0"/>
                        </a:spcBef>
                        <a:spcAft>
                          <a:spcPts val="0"/>
                        </a:spcAft>
                      </a:pPr>
                      <a:r>
                        <a:rPr lang="zh-TW" altLang="en-US" sz="2000" u="none" strike="noStrike" dirty="0">
                          <a:effectLst/>
                          <a:latin typeface="標楷體" panose="03000509000000000000" pitchFamily="65" charset="-120"/>
                          <a:ea typeface="標楷體" panose="03000509000000000000" pitchFamily="65" charset="-120"/>
                        </a:rPr>
                        <a:t>以所持股票供公開招募、發行海外</a:t>
                      </a:r>
                      <a:r>
                        <a:rPr lang="en-US" altLang="zh-TW" sz="2000" u="none" strike="noStrike" dirty="0">
                          <a:effectLst/>
                          <a:latin typeface="標楷體" panose="03000509000000000000" pitchFamily="65" charset="-120"/>
                          <a:ea typeface="標楷體" panose="03000509000000000000" pitchFamily="65" charset="-120"/>
                        </a:rPr>
                        <a:t>DR</a:t>
                      </a:r>
                      <a:endParaRPr lang="en-US" altLang="zh-TW" sz="20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2000" b="0" i="0" u="none" strike="noStrike" kern="1200" dirty="0">
                          <a:solidFill>
                            <a:srgbClr val="002060"/>
                          </a:solidFill>
                          <a:effectLst/>
                          <a:latin typeface="標楷體" panose="03000509000000000000" pitchFamily="65" charset="-120"/>
                          <a:ea typeface="標楷體" panose="03000509000000000000" pitchFamily="65" charset="-120"/>
                          <a:cs typeface="+mn-cs"/>
                        </a:rPr>
                        <a:t>賣出</a:t>
                      </a:r>
                      <a:endParaRPr lang="en-US" altLang="zh-TW" sz="20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2">
                        <a:lumMod val="20000"/>
                        <a:lumOff val="80000"/>
                      </a:schemeClr>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股款匯入發行人專戶日</a:t>
                      </a:r>
                      <a:endParaRPr lang="zh-TW" altLang="en-US" sz="20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3567248660"/>
                  </a:ext>
                </a:extLst>
              </a:tr>
              <a:tr h="17422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海外存託憑證</a:t>
                      </a:r>
                      <a:r>
                        <a:rPr lang="zh-TW" altLang="en-US" sz="2000" b="0" u="none" strike="noStrike" dirty="0">
                          <a:effectLst/>
                          <a:latin typeface="標楷體" panose="03000509000000000000" pitchFamily="65" charset="-120"/>
                          <a:ea typeface="標楷體" panose="03000509000000000000" pitchFamily="65" charset="-120"/>
                        </a:rPr>
                        <a:t>兌回原股</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79DC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2000" b="0" i="0" u="none" strike="noStrike" kern="1200" dirty="0">
                          <a:solidFill>
                            <a:srgbClr val="002060"/>
                          </a:solidFill>
                          <a:effectLst/>
                          <a:latin typeface="標楷體" panose="03000509000000000000" pitchFamily="65" charset="-120"/>
                          <a:ea typeface="標楷體" panose="03000509000000000000" pitchFamily="65" charset="-120"/>
                          <a:cs typeface="+mn-cs"/>
                        </a:rPr>
                        <a:t>取得</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79DCFF"/>
                    </a:solidFill>
                  </a:tcPr>
                </a:tc>
                <a:tc>
                  <a:txBody>
                    <a:bodyPr/>
                    <a:lstStyle/>
                    <a:p>
                      <a:pPr algn="ctr" fontAlgn="ct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股票撥付日</a:t>
                      </a:r>
                    </a:p>
                  </a:txBody>
                  <a:tcPr marL="9525" marR="9525" marT="9525" marB="0" anchor="ctr">
                    <a:solidFill>
                      <a:srgbClr val="79DCFF"/>
                    </a:solidFill>
                  </a:tcPr>
                </a:tc>
                <a:extLst>
                  <a:ext uri="{0D108BD9-81ED-4DB2-BD59-A6C34878D82A}">
                    <a16:rowId xmlns:a16="http://schemas.microsoft.com/office/drawing/2014/main" val="990917677"/>
                  </a:ext>
                </a:extLst>
              </a:tr>
              <a:tr h="348458">
                <a:tc>
                  <a:txBody>
                    <a:bodyPr/>
                    <a:lstStyle/>
                    <a:p>
                      <a:pPr algn="ctr" fontAlgn="ctr">
                        <a:lnSpc>
                          <a:spcPct val="100000"/>
                        </a:lnSpc>
                        <a:spcBef>
                          <a:spcPts val="0"/>
                        </a:spcBef>
                        <a:spcAft>
                          <a:spcPts val="0"/>
                        </a:spcAft>
                      </a:pPr>
                      <a:r>
                        <a:rPr lang="zh-TW" altLang="en-US" sz="2000" u="none" strike="noStrike" dirty="0">
                          <a:effectLst/>
                          <a:latin typeface="標楷體" panose="03000509000000000000" pitchFamily="65" charset="-120"/>
                          <a:ea typeface="標楷體" panose="03000509000000000000" pitchFamily="65" charset="-120"/>
                        </a:rPr>
                        <a:t>合併取得老股</a:t>
                      </a:r>
                      <a:endParaRPr lang="zh-TW" altLang="en-US" sz="20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2000" b="0" i="0" u="none" strike="noStrike" kern="1200" dirty="0">
                          <a:solidFill>
                            <a:srgbClr val="002060"/>
                          </a:solidFill>
                          <a:effectLst/>
                          <a:latin typeface="標楷體" panose="03000509000000000000" pitchFamily="65" charset="-120"/>
                          <a:ea typeface="標楷體" panose="03000509000000000000" pitchFamily="65" charset="-120"/>
                          <a:cs typeface="+mn-cs"/>
                        </a:rPr>
                        <a:t>取得</a:t>
                      </a:r>
                      <a:endParaRPr lang="zh-TW" altLang="en-US" sz="20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2">
                        <a:lumMod val="20000"/>
                        <a:lumOff val="80000"/>
                      </a:schemeClr>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合併基準日</a:t>
                      </a:r>
                      <a:endParaRPr lang="zh-TW" altLang="en-US" sz="20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598831835"/>
                  </a:ext>
                </a:extLst>
              </a:tr>
            </a:tbl>
          </a:graphicData>
        </a:graphic>
      </p:graphicFrame>
      <p:sp>
        <p:nvSpPr>
          <p:cNvPr id="8" name="矩形 7"/>
          <p:cNvSpPr/>
          <p:nvPr/>
        </p:nvSpPr>
        <p:spPr>
          <a:xfrm>
            <a:off x="3287405" y="217309"/>
            <a:ext cx="5262979" cy="64633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rPr>
              <a:t>歸入權申報之取得及賣出</a:t>
            </a:r>
          </a:p>
        </p:txBody>
      </p:sp>
      <p:sp>
        <p:nvSpPr>
          <p:cNvPr id="2" name="標題 1"/>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3675242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9"/>
          <p:cNvSpPr txBox="1">
            <a:spLocks noChangeArrowheads="1"/>
          </p:cNvSpPr>
          <p:nvPr/>
        </p:nvSpPr>
        <p:spPr bwMode="auto">
          <a:xfrm>
            <a:off x="3143251" y="5229225"/>
            <a:ext cx="184731" cy="400110"/>
          </a:xfrm>
          <a:prstGeom prst="rect">
            <a:avLst/>
          </a:prstGeom>
          <a:noFill/>
          <a:ln w="9525">
            <a:noFill/>
            <a:miter lim="800000"/>
            <a:headEnd/>
            <a:tailEnd/>
          </a:ln>
        </p:spPr>
        <p:txBody>
          <a:bodyPr wrap="none">
            <a:spAutoFit/>
          </a:bodyPr>
          <a:lstStyle/>
          <a:p>
            <a:endParaRPr lang="zh-TW" altLang="en-US" sz="2000" b="1">
              <a:latin typeface="標楷體" pitchFamily="65" charset="-120"/>
              <a:ea typeface="標楷體" pitchFamily="65" charset="-120"/>
            </a:endParaRPr>
          </a:p>
        </p:txBody>
      </p:sp>
      <p:sp>
        <p:nvSpPr>
          <p:cNvPr id="15" name="Text Box 19"/>
          <p:cNvSpPr txBox="1">
            <a:spLocks noChangeArrowheads="1"/>
          </p:cNvSpPr>
          <p:nvPr/>
        </p:nvSpPr>
        <p:spPr bwMode="auto">
          <a:xfrm>
            <a:off x="8399585" y="5229225"/>
            <a:ext cx="184731" cy="400110"/>
          </a:xfrm>
          <a:prstGeom prst="rect">
            <a:avLst/>
          </a:prstGeom>
          <a:noFill/>
          <a:ln w="9525">
            <a:noFill/>
            <a:miter lim="800000"/>
            <a:headEnd/>
            <a:tailEnd/>
          </a:ln>
        </p:spPr>
        <p:txBody>
          <a:bodyPr wrap="none">
            <a:spAutoFit/>
          </a:bodyPr>
          <a:lstStyle/>
          <a:p>
            <a:endParaRPr lang="zh-TW" altLang="en-US" sz="2000" b="1">
              <a:latin typeface="標楷體" pitchFamily="65" charset="-120"/>
              <a:ea typeface="標楷體" pitchFamily="65" charset="-120"/>
            </a:endParaRPr>
          </a:p>
        </p:txBody>
      </p:sp>
      <p:sp>
        <p:nvSpPr>
          <p:cNvPr id="20" name="投影片編號版面配置區 3"/>
          <p:cNvSpPr>
            <a:spLocks noGrp="1"/>
          </p:cNvSpPr>
          <p:nvPr>
            <p:ph type="sldNum" sz="quarter" idx="12"/>
          </p:nvPr>
        </p:nvSpPr>
        <p:spPr>
          <a:xfrm>
            <a:off x="10058400" y="6492875"/>
            <a:ext cx="2133600" cy="365125"/>
          </a:xfrm>
        </p:spPr>
        <p:txBody>
          <a:bodyPr/>
          <a:lstStyle/>
          <a:p>
            <a:pPr>
              <a:defRPr/>
            </a:pPr>
            <a:fld id="{B88163DB-90D5-475F-A76D-45BC663903B3}" type="slidenum">
              <a:rPr lang="en-US" altLang="zh-TW" smtClean="0"/>
              <a:pPr>
                <a:defRPr/>
              </a:pPr>
              <a:t>12</a:t>
            </a:fld>
            <a:endParaRPr lang="en-US" altLang="zh-TW" dirty="0"/>
          </a:p>
        </p:txBody>
      </p:sp>
      <p:graphicFrame>
        <p:nvGraphicFramePr>
          <p:cNvPr id="9" name="資料庫圖表 8"/>
          <p:cNvGraphicFramePr/>
          <p:nvPr/>
        </p:nvGraphicFramePr>
        <p:xfrm>
          <a:off x="1775520" y="1124744"/>
          <a:ext cx="8434704" cy="5122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文字方塊 7"/>
          <p:cNvSpPr txBox="1"/>
          <p:nvPr/>
        </p:nvSpPr>
        <p:spPr>
          <a:xfrm>
            <a:off x="2159732" y="2340009"/>
            <a:ext cx="1584176" cy="492443"/>
          </a:xfrm>
          <a:prstGeom prst="rect">
            <a:avLst/>
          </a:prstGeom>
          <a:noFill/>
        </p:spPr>
        <p:txBody>
          <a:bodyPr wrap="square" rtlCol="0">
            <a:spAutoFit/>
          </a:bodyPr>
          <a:lstStyle/>
          <a:p>
            <a:pPr lvl="0"/>
            <a:r>
              <a:rPr lang="zh-TW" altLang="en-US" sz="2600" b="1" dirty="0">
                <a:latin typeface="標楷體" pitchFamily="65" charset="-120"/>
                <a:ea typeface="標楷體" pitchFamily="65" charset="-120"/>
              </a:rPr>
              <a:t>非屬取得</a:t>
            </a:r>
          </a:p>
        </p:txBody>
      </p:sp>
      <p:sp>
        <p:nvSpPr>
          <p:cNvPr id="10" name="文字方塊 9"/>
          <p:cNvSpPr txBox="1"/>
          <p:nvPr/>
        </p:nvSpPr>
        <p:spPr>
          <a:xfrm>
            <a:off x="2177195" y="4910486"/>
            <a:ext cx="1633588" cy="492443"/>
          </a:xfrm>
          <a:prstGeom prst="rect">
            <a:avLst/>
          </a:prstGeom>
          <a:noFill/>
        </p:spPr>
        <p:txBody>
          <a:bodyPr wrap="square" rtlCol="0">
            <a:spAutoFit/>
          </a:bodyPr>
          <a:lstStyle/>
          <a:p>
            <a:pPr lvl="0"/>
            <a:r>
              <a:rPr lang="zh-TW" altLang="en-US" sz="2600" b="1" dirty="0">
                <a:latin typeface="標楷體" pitchFamily="65" charset="-120"/>
                <a:ea typeface="標楷體" pitchFamily="65" charset="-120"/>
              </a:rPr>
              <a:t>非屬賣出</a:t>
            </a:r>
          </a:p>
        </p:txBody>
      </p:sp>
      <p:sp>
        <p:nvSpPr>
          <p:cNvPr id="2" name="文字方塊 1"/>
          <p:cNvSpPr txBox="1"/>
          <p:nvPr/>
        </p:nvSpPr>
        <p:spPr>
          <a:xfrm>
            <a:off x="3801512" y="4452089"/>
            <a:ext cx="6408712" cy="1554272"/>
          </a:xfrm>
          <a:prstGeom prst="rect">
            <a:avLst/>
          </a:prstGeom>
          <a:noFill/>
        </p:spPr>
        <p:txBody>
          <a:bodyPr wrap="square" rtlCol="0">
            <a:spAutoFit/>
          </a:bodyPr>
          <a:lstStyle/>
          <a:p>
            <a:pPr marL="180000" defTabSz="1422400">
              <a:lnSpc>
                <a:spcPts val="2400"/>
              </a:lnSpc>
              <a:spcAft>
                <a:spcPts val="600"/>
              </a:spcAft>
            </a:pPr>
            <a:r>
              <a:rPr lang="en-US" altLang="zh-TW" sz="2000" dirty="0">
                <a:solidFill>
                  <a:schemeClr val="bg1"/>
                </a:solidFill>
                <a:latin typeface="標楷體" panose="03000509000000000000" pitchFamily="65" charset="-120"/>
                <a:ea typeface="標楷體" panose="03000509000000000000" pitchFamily="65" charset="-120"/>
              </a:rPr>
              <a:t>․</a:t>
            </a:r>
            <a:r>
              <a:rPr lang="zh-TW" altLang="en-US" sz="2000" dirty="0">
                <a:solidFill>
                  <a:schemeClr val="bg1"/>
                </a:solidFill>
                <a:latin typeface="標楷體" panose="03000509000000000000" pitchFamily="65" charset="-120"/>
                <a:ea typeface="標楷體" panose="03000509000000000000" pitchFamily="65" charset="-120"/>
              </a:rPr>
              <a:t>依公司法第</a:t>
            </a:r>
            <a:r>
              <a:rPr lang="en-US" altLang="zh-TW" sz="2000" dirty="0">
                <a:solidFill>
                  <a:schemeClr val="bg1"/>
                </a:solidFill>
                <a:latin typeface="標楷體" panose="03000509000000000000" pitchFamily="65" charset="-120"/>
                <a:ea typeface="標楷體" panose="03000509000000000000" pitchFamily="65" charset="-120"/>
              </a:rPr>
              <a:t>131</a:t>
            </a:r>
            <a:r>
              <a:rPr lang="zh-TW" altLang="en-US" sz="2000" dirty="0">
                <a:solidFill>
                  <a:schemeClr val="bg1"/>
                </a:solidFill>
                <a:latin typeface="標楷體" panose="03000509000000000000" pitchFamily="65" charset="-120"/>
                <a:ea typeface="標楷體" panose="03000509000000000000" pitchFamily="65" charset="-120"/>
              </a:rPr>
              <a:t>條或第</a:t>
            </a:r>
            <a:r>
              <a:rPr lang="en-US" altLang="zh-TW" sz="2000" dirty="0">
                <a:solidFill>
                  <a:schemeClr val="bg1"/>
                </a:solidFill>
                <a:latin typeface="標楷體" panose="03000509000000000000" pitchFamily="65" charset="-120"/>
                <a:ea typeface="標楷體" panose="03000509000000000000" pitchFamily="65" charset="-120"/>
              </a:rPr>
              <a:t>272</a:t>
            </a:r>
            <a:r>
              <a:rPr lang="zh-TW" altLang="en-US" sz="2000" dirty="0">
                <a:solidFill>
                  <a:schemeClr val="bg1"/>
                </a:solidFill>
                <a:latin typeface="標楷體" panose="03000509000000000000" pitchFamily="65" charset="-120"/>
                <a:ea typeface="標楷體" panose="03000509000000000000" pitchFamily="65" charset="-120"/>
              </a:rPr>
              <a:t>條規定，以股票抵繳股款</a:t>
            </a:r>
          </a:p>
          <a:p>
            <a:pPr marL="180000" lvl="1" defTabSz="800100">
              <a:lnSpc>
                <a:spcPts val="2400"/>
              </a:lnSpc>
              <a:spcAft>
                <a:spcPts val="600"/>
              </a:spcAft>
            </a:pPr>
            <a:r>
              <a:rPr lang="en-US" altLang="zh-TW" sz="2000" dirty="0">
                <a:solidFill>
                  <a:schemeClr val="bg1"/>
                </a:solidFill>
                <a:latin typeface="標楷體" panose="03000509000000000000" pitchFamily="65" charset="-120"/>
                <a:ea typeface="標楷體" panose="03000509000000000000" pitchFamily="65" charset="-120"/>
              </a:rPr>
              <a:t>․</a:t>
            </a:r>
            <a:r>
              <a:rPr lang="zh-TW" altLang="en-US" sz="2000" dirty="0">
                <a:solidFill>
                  <a:schemeClr val="bg1"/>
                </a:solidFill>
                <a:latin typeface="標楷體" panose="03000509000000000000" pitchFamily="65" charset="-120"/>
                <a:ea typeface="標楷體" panose="03000509000000000000" pitchFamily="65" charset="-120"/>
              </a:rPr>
              <a:t>持股信託予受託人</a:t>
            </a:r>
          </a:p>
          <a:p>
            <a:pPr marL="180000" lvl="1" defTabSz="800100">
              <a:lnSpc>
                <a:spcPts val="2400"/>
              </a:lnSpc>
              <a:spcAft>
                <a:spcPts val="600"/>
              </a:spcAft>
            </a:pPr>
            <a:r>
              <a:rPr lang="en-US" altLang="zh-TW" sz="2000" dirty="0">
                <a:solidFill>
                  <a:schemeClr val="bg1"/>
                </a:solidFill>
                <a:latin typeface="標楷體" panose="03000509000000000000" pitchFamily="65" charset="-120"/>
                <a:ea typeface="標楷體" panose="03000509000000000000" pitchFamily="65" charset="-120"/>
              </a:rPr>
              <a:t>․</a:t>
            </a:r>
            <a:r>
              <a:rPr lang="zh-TW" altLang="en-US" sz="2000" dirty="0">
                <a:solidFill>
                  <a:schemeClr val="bg1"/>
                </a:solidFill>
                <a:latin typeface="標楷體" panose="03000509000000000000" pitchFamily="65" charset="-120"/>
                <a:ea typeface="標楷體" panose="03000509000000000000" pitchFamily="65" charset="-120"/>
              </a:rPr>
              <a:t>過額配售</a:t>
            </a:r>
          </a:p>
          <a:p>
            <a:pPr marL="180000" lvl="1" defTabSz="800100">
              <a:lnSpc>
                <a:spcPts val="2400"/>
              </a:lnSpc>
              <a:spcAft>
                <a:spcPts val="600"/>
              </a:spcAft>
            </a:pPr>
            <a:r>
              <a:rPr lang="en-US" altLang="zh-TW" sz="2000" dirty="0">
                <a:solidFill>
                  <a:schemeClr val="bg1"/>
                </a:solidFill>
                <a:latin typeface="標楷體" panose="03000509000000000000" pitchFamily="65" charset="-120"/>
                <a:ea typeface="標楷體" panose="03000509000000000000" pitchFamily="65" charset="-120"/>
              </a:rPr>
              <a:t>․</a:t>
            </a:r>
            <a:r>
              <a:rPr lang="zh-TW" altLang="en-US" sz="2000" dirty="0">
                <a:solidFill>
                  <a:schemeClr val="bg1"/>
                </a:solidFill>
                <a:latin typeface="標楷體" panose="03000509000000000000" pitchFamily="65" charset="-120"/>
                <a:ea typeface="標楷體" panose="03000509000000000000" pitchFamily="65" charset="-120"/>
              </a:rPr>
              <a:t>贈與他人</a:t>
            </a:r>
          </a:p>
        </p:txBody>
      </p:sp>
      <p:sp>
        <p:nvSpPr>
          <p:cNvPr id="3" name="文字方塊 2"/>
          <p:cNvSpPr txBox="1"/>
          <p:nvPr/>
        </p:nvSpPr>
        <p:spPr>
          <a:xfrm>
            <a:off x="4007768" y="1347431"/>
            <a:ext cx="6192688" cy="2477601"/>
          </a:xfrm>
          <a:prstGeom prst="rect">
            <a:avLst/>
          </a:prstGeom>
          <a:noFill/>
        </p:spPr>
        <p:txBody>
          <a:bodyPr wrap="square" rtlCol="0">
            <a:spAutoFit/>
          </a:bodyPr>
          <a:lstStyle/>
          <a:p>
            <a:pPr>
              <a:spcAft>
                <a:spcPts val="342"/>
              </a:spcAft>
            </a:pPr>
            <a:r>
              <a:rPr lang="zh-TW" altLang="en-US" sz="2000" dirty="0">
                <a:solidFill>
                  <a:schemeClr val="bg1"/>
                </a:solidFill>
                <a:latin typeface="標楷體" panose="03000509000000000000" pitchFamily="65" charset="-120"/>
                <a:ea typeface="標楷體" panose="03000509000000000000" pitchFamily="65" charset="-120"/>
              </a:rPr>
              <a:t>˙限制員工權利新股</a:t>
            </a:r>
          </a:p>
          <a:p>
            <a:pPr marL="0" lvl="1">
              <a:spcAft>
                <a:spcPts val="342"/>
              </a:spcAft>
            </a:pPr>
            <a:r>
              <a:rPr lang="en-US" altLang="zh-TW" sz="2000" dirty="0">
                <a:solidFill>
                  <a:schemeClr val="bg1"/>
                </a:solidFill>
                <a:latin typeface="標楷體" panose="03000509000000000000" pitchFamily="65" charset="-120"/>
                <a:ea typeface="標楷體" panose="03000509000000000000" pitchFamily="65" charset="-120"/>
              </a:rPr>
              <a:t>․</a:t>
            </a:r>
            <a:r>
              <a:rPr lang="zh-TW" altLang="en-US" sz="2000" dirty="0">
                <a:solidFill>
                  <a:schemeClr val="bg1"/>
                </a:solidFill>
                <a:latin typeface="標楷體" panose="03000509000000000000" pitchFamily="65" charset="-120"/>
                <a:ea typeface="標楷體" panose="03000509000000000000" pitchFamily="65" charset="-120"/>
              </a:rPr>
              <a:t>應募取得私募股票</a:t>
            </a:r>
          </a:p>
          <a:p>
            <a:pPr marL="0" lvl="1">
              <a:spcAft>
                <a:spcPts val="342"/>
              </a:spcAft>
            </a:pPr>
            <a:r>
              <a:rPr lang="en-US" altLang="zh-TW" sz="2000" dirty="0">
                <a:solidFill>
                  <a:schemeClr val="bg1"/>
                </a:solidFill>
                <a:latin typeface="標楷體" panose="03000509000000000000" pitchFamily="65" charset="-120"/>
                <a:ea typeface="標楷體" panose="03000509000000000000" pitchFamily="65" charset="-120"/>
              </a:rPr>
              <a:t>․</a:t>
            </a:r>
            <a:r>
              <a:rPr lang="zh-TW" altLang="en-US" sz="2000" dirty="0">
                <a:solidFill>
                  <a:schemeClr val="bg1"/>
                </a:solidFill>
                <a:latin typeface="標楷體" panose="03000509000000000000" pitchFamily="65" charset="-120"/>
                <a:ea typeface="標楷體" panose="03000509000000000000" pitchFamily="65" charset="-120"/>
              </a:rPr>
              <a:t>具運用決定權信託股票返還</a:t>
            </a:r>
          </a:p>
          <a:p>
            <a:pPr marL="0" lvl="1">
              <a:spcAft>
                <a:spcPts val="342"/>
              </a:spcAft>
            </a:pPr>
            <a:r>
              <a:rPr lang="en-US" altLang="zh-TW" sz="2000" dirty="0">
                <a:solidFill>
                  <a:schemeClr val="bg1"/>
                </a:solidFill>
                <a:latin typeface="標楷體" panose="03000509000000000000" pitchFamily="65" charset="-120"/>
                <a:ea typeface="標楷體" panose="03000509000000000000" pitchFamily="65" charset="-120"/>
              </a:rPr>
              <a:t>․</a:t>
            </a:r>
            <a:r>
              <a:rPr lang="zh-TW" altLang="en-US" sz="2000" dirty="0">
                <a:solidFill>
                  <a:schemeClr val="bg1"/>
                </a:solidFill>
                <a:latin typeface="標楷體" panose="03000509000000000000" pitchFamily="65" charset="-120"/>
                <a:ea typeface="標楷體" panose="03000509000000000000" pitchFamily="65" charset="-120"/>
              </a:rPr>
              <a:t>配偶及未成年子女來自內部人本人之受贈</a:t>
            </a:r>
          </a:p>
          <a:p>
            <a:pPr marL="0" lvl="1">
              <a:spcAft>
                <a:spcPts val="342"/>
              </a:spcAft>
            </a:pPr>
            <a:r>
              <a:rPr lang="en-US" altLang="zh-TW" sz="2000" dirty="0">
                <a:solidFill>
                  <a:schemeClr val="bg1"/>
                </a:solidFill>
                <a:latin typeface="標楷體" panose="03000509000000000000" pitchFamily="65" charset="-120"/>
                <a:ea typeface="標楷體" panose="03000509000000000000" pitchFamily="65" charset="-120"/>
              </a:rPr>
              <a:t>․</a:t>
            </a:r>
            <a:r>
              <a:rPr lang="zh-TW" altLang="en-US" sz="2000" dirty="0">
                <a:solidFill>
                  <a:schemeClr val="bg1"/>
                </a:solidFill>
                <a:latin typeface="標楷體" panose="03000509000000000000" pitchFamily="65" charset="-120"/>
                <a:ea typeface="標楷體" panose="03000509000000000000" pitchFamily="65" charset="-120"/>
              </a:rPr>
              <a:t>繼承、現金增資、盈餘轉增資、受讓庫藏股</a:t>
            </a:r>
          </a:p>
          <a:p>
            <a:pPr marL="0" lvl="1">
              <a:spcAft>
                <a:spcPts val="342"/>
              </a:spcAft>
            </a:pPr>
            <a:r>
              <a:rPr lang="en-US" altLang="zh-TW" sz="2000" dirty="0">
                <a:solidFill>
                  <a:schemeClr val="bg1"/>
                </a:solidFill>
                <a:latin typeface="標楷體" panose="03000509000000000000" pitchFamily="65" charset="-120"/>
                <a:ea typeface="標楷體" panose="03000509000000000000" pitchFamily="65" charset="-120"/>
              </a:rPr>
              <a:t>․</a:t>
            </a:r>
            <a:r>
              <a:rPr lang="zh-TW" altLang="en-US" sz="2000" dirty="0">
                <a:solidFill>
                  <a:schemeClr val="bg1"/>
                </a:solidFill>
                <a:latin typeface="標楷體" panose="03000509000000000000" pitchFamily="65" charset="-120"/>
                <a:ea typeface="標楷體" panose="03000509000000000000" pitchFamily="65" charset="-120"/>
              </a:rPr>
              <a:t>吸收合併發行之新股</a:t>
            </a:r>
          </a:p>
          <a:p>
            <a:pPr marL="0" lvl="1">
              <a:spcAft>
                <a:spcPts val="342"/>
              </a:spcAft>
            </a:pPr>
            <a:r>
              <a:rPr lang="en-US" altLang="zh-TW" sz="2000" dirty="0">
                <a:solidFill>
                  <a:schemeClr val="bg1"/>
                </a:solidFill>
                <a:latin typeface="標楷體" panose="03000509000000000000" pitchFamily="65" charset="-120"/>
                <a:ea typeface="標楷體" panose="03000509000000000000" pitchFamily="65" charset="-120"/>
              </a:rPr>
              <a:t>․</a:t>
            </a:r>
            <a:r>
              <a:rPr lang="zh-TW" altLang="en-US" sz="2000" dirty="0">
                <a:solidFill>
                  <a:schemeClr val="bg1"/>
                </a:solidFill>
                <a:latin typeface="標楷體" panose="03000509000000000000" pitchFamily="65" charset="-120"/>
                <a:ea typeface="標楷體" panose="03000509000000000000" pitchFamily="65" charset="-120"/>
              </a:rPr>
              <a:t>行使可轉債、權證等之轉換權或認股權</a:t>
            </a:r>
          </a:p>
        </p:txBody>
      </p:sp>
      <p:sp>
        <p:nvSpPr>
          <p:cNvPr id="11" name="矩形 10"/>
          <p:cNvSpPr/>
          <p:nvPr/>
        </p:nvSpPr>
        <p:spPr>
          <a:xfrm>
            <a:off x="4542201" y="266591"/>
            <a:ext cx="3416320" cy="64633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rPr>
              <a:t>非屬取得及賣出</a:t>
            </a:r>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160371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9"/>
          <p:cNvSpPr txBox="1">
            <a:spLocks noChangeArrowheads="1"/>
          </p:cNvSpPr>
          <p:nvPr/>
        </p:nvSpPr>
        <p:spPr bwMode="auto">
          <a:xfrm>
            <a:off x="3143251" y="5229225"/>
            <a:ext cx="184731" cy="400110"/>
          </a:xfrm>
          <a:prstGeom prst="rect">
            <a:avLst/>
          </a:prstGeom>
          <a:noFill/>
          <a:ln w="9525">
            <a:noFill/>
            <a:miter lim="800000"/>
            <a:headEnd/>
            <a:tailEnd/>
          </a:ln>
        </p:spPr>
        <p:txBody>
          <a:bodyPr wrap="none">
            <a:spAutoFit/>
          </a:bodyPr>
          <a:lstStyle/>
          <a:p>
            <a:endParaRPr lang="zh-TW" altLang="en-US" sz="2000" b="1">
              <a:latin typeface="標楷體" pitchFamily="65" charset="-120"/>
              <a:ea typeface="標楷體" pitchFamily="65" charset="-120"/>
            </a:endParaRPr>
          </a:p>
        </p:txBody>
      </p:sp>
      <p:sp>
        <p:nvSpPr>
          <p:cNvPr id="15" name="Text Box 19"/>
          <p:cNvSpPr txBox="1">
            <a:spLocks noChangeArrowheads="1"/>
          </p:cNvSpPr>
          <p:nvPr/>
        </p:nvSpPr>
        <p:spPr bwMode="auto">
          <a:xfrm>
            <a:off x="8399585" y="5229225"/>
            <a:ext cx="184731" cy="400110"/>
          </a:xfrm>
          <a:prstGeom prst="rect">
            <a:avLst/>
          </a:prstGeom>
          <a:noFill/>
          <a:ln w="9525">
            <a:noFill/>
            <a:miter lim="800000"/>
            <a:headEnd/>
            <a:tailEnd/>
          </a:ln>
        </p:spPr>
        <p:txBody>
          <a:bodyPr wrap="none">
            <a:spAutoFit/>
          </a:bodyPr>
          <a:lstStyle/>
          <a:p>
            <a:endParaRPr lang="zh-TW" altLang="en-US" sz="2000" b="1">
              <a:latin typeface="標楷體" pitchFamily="65" charset="-120"/>
              <a:ea typeface="標楷體" pitchFamily="65" charset="-120"/>
            </a:endParaRPr>
          </a:p>
        </p:txBody>
      </p:sp>
      <p:sp>
        <p:nvSpPr>
          <p:cNvPr id="20" name="投影片編號版面配置區 3"/>
          <p:cNvSpPr>
            <a:spLocks noGrp="1"/>
          </p:cNvSpPr>
          <p:nvPr>
            <p:ph type="sldNum" sz="quarter" idx="12"/>
          </p:nvPr>
        </p:nvSpPr>
        <p:spPr>
          <a:xfrm>
            <a:off x="10058400" y="6492875"/>
            <a:ext cx="2133600" cy="365125"/>
          </a:xfrm>
        </p:spPr>
        <p:txBody>
          <a:bodyPr/>
          <a:lstStyle/>
          <a:p>
            <a:pPr>
              <a:defRPr/>
            </a:pPr>
            <a:fld id="{B88163DB-90D5-475F-A76D-45BC663903B3}" type="slidenum">
              <a:rPr lang="en-US" altLang="zh-TW" smtClean="0"/>
              <a:pPr>
                <a:defRPr/>
              </a:pPr>
              <a:t>13</a:t>
            </a:fld>
            <a:endParaRPr lang="en-US" altLang="zh-TW" dirty="0"/>
          </a:p>
        </p:txBody>
      </p:sp>
      <p:sp>
        <p:nvSpPr>
          <p:cNvPr id="2" name="矩形 1"/>
          <p:cNvSpPr/>
          <p:nvPr/>
        </p:nvSpPr>
        <p:spPr>
          <a:xfrm>
            <a:off x="2345505" y="1015270"/>
            <a:ext cx="8070975" cy="1538883"/>
          </a:xfrm>
          <a:prstGeom prst="rect">
            <a:avLst/>
          </a:prstGeom>
          <a:noFill/>
        </p:spPr>
        <p:txBody>
          <a:bodyPr wrap="square">
            <a:spAutoFit/>
          </a:bodyPr>
          <a:lstStyle/>
          <a:p>
            <a:pPr>
              <a:spcAft>
                <a:spcPts val="600"/>
              </a:spcAft>
            </a:pPr>
            <a:r>
              <a:rPr lang="zh-TW" altLang="en-US" sz="2800" b="1" dirty="0">
                <a:solidFill>
                  <a:srgbClr val="0000FF"/>
                </a:solidFill>
                <a:latin typeface="標楷體" panose="03000509000000000000" pitchFamily="65" charset="-120"/>
                <a:ea typeface="標楷體" panose="03000509000000000000" pitchFamily="65" charset="-120"/>
              </a:rPr>
              <a:t>配對計算之時間：</a:t>
            </a:r>
            <a:endParaRPr lang="en-US" altLang="zh-TW" sz="2800" b="1" dirty="0">
              <a:solidFill>
                <a:srgbClr val="0000FF"/>
              </a:solidFill>
              <a:latin typeface="標楷體" panose="03000509000000000000" pitchFamily="65" charset="-120"/>
              <a:ea typeface="標楷體" panose="03000509000000000000" pitchFamily="65" charset="-120"/>
            </a:endParaRPr>
          </a:p>
          <a:p>
            <a:pPr marL="342900" indent="-342900">
              <a:spcAft>
                <a:spcPts val="600"/>
              </a:spcAft>
              <a:buFont typeface="Wingdings" panose="05000000000000000000" pitchFamily="2" charset="2"/>
              <a:buChar char="Ø"/>
            </a:pPr>
            <a:r>
              <a:rPr lang="zh-TW" altLang="en-US" sz="2800" b="1" dirty="0">
                <a:solidFill>
                  <a:srgbClr val="0000FF"/>
                </a:solidFill>
                <a:latin typeface="標楷體" panose="03000509000000000000" pitchFamily="65" charset="-120"/>
                <a:ea typeface="標楷體" panose="03000509000000000000" pitchFamily="65" charset="-120"/>
              </a:rPr>
              <a:t>於取得</a:t>
            </a:r>
            <a:r>
              <a:rPr lang="en-US" altLang="zh-TW" sz="2800" b="1" dirty="0">
                <a:solidFill>
                  <a:srgbClr val="0000FF"/>
                </a:solidFill>
                <a:latin typeface="標楷體" panose="03000509000000000000" pitchFamily="65" charset="-120"/>
                <a:ea typeface="標楷體" panose="03000509000000000000" pitchFamily="65" charset="-120"/>
              </a:rPr>
              <a:t>(</a:t>
            </a:r>
            <a:r>
              <a:rPr lang="zh-TW" altLang="en-US" sz="2800" b="1" dirty="0">
                <a:solidFill>
                  <a:srgbClr val="0000FF"/>
                </a:solidFill>
                <a:latin typeface="標楷體" panose="03000509000000000000" pitchFamily="65" charset="-120"/>
                <a:ea typeface="標楷體" panose="03000509000000000000" pitchFamily="65" charset="-120"/>
              </a:rPr>
              <a:t>含買進</a:t>
            </a:r>
            <a:r>
              <a:rPr lang="en-US" altLang="zh-TW" sz="2800" b="1" dirty="0">
                <a:solidFill>
                  <a:srgbClr val="0000FF"/>
                </a:solidFill>
                <a:latin typeface="標楷體" panose="03000509000000000000" pitchFamily="65" charset="-120"/>
                <a:ea typeface="標楷體" panose="03000509000000000000" pitchFamily="65" charset="-120"/>
              </a:rPr>
              <a:t>)</a:t>
            </a:r>
            <a:r>
              <a:rPr lang="zh-TW" altLang="en-US" sz="2800" b="1" dirty="0">
                <a:solidFill>
                  <a:srgbClr val="0000FF"/>
                </a:solidFill>
                <a:latin typeface="標楷體" panose="03000509000000000000" pitchFamily="65" charset="-120"/>
                <a:ea typeface="標楷體" panose="03000509000000000000" pitchFamily="65" charset="-120"/>
              </a:rPr>
              <a:t>後六個月內再行賣出</a:t>
            </a:r>
            <a:endParaRPr lang="en-US" altLang="zh-TW" sz="2800" b="1" dirty="0">
              <a:solidFill>
                <a:srgbClr val="0000FF"/>
              </a:solidFill>
              <a:latin typeface="標楷體" panose="03000509000000000000" pitchFamily="65" charset="-120"/>
              <a:ea typeface="標楷體" panose="03000509000000000000" pitchFamily="65" charset="-120"/>
            </a:endParaRPr>
          </a:p>
          <a:p>
            <a:pPr marL="342900" indent="-342900">
              <a:spcAft>
                <a:spcPts val="600"/>
              </a:spcAft>
              <a:buFont typeface="Wingdings" panose="05000000000000000000" pitchFamily="2" charset="2"/>
              <a:buChar char="Ø"/>
            </a:pPr>
            <a:r>
              <a:rPr lang="zh-TW" altLang="en-US" sz="2800" b="1" dirty="0">
                <a:solidFill>
                  <a:srgbClr val="0000FF"/>
                </a:solidFill>
                <a:latin typeface="標楷體" panose="03000509000000000000" pitchFamily="65" charset="-120"/>
                <a:ea typeface="標楷體" panose="03000509000000000000" pitchFamily="65" charset="-120"/>
              </a:rPr>
              <a:t>於賣出後六個月內再行買進</a:t>
            </a:r>
          </a:p>
        </p:txBody>
      </p:sp>
      <p:graphicFrame>
        <p:nvGraphicFramePr>
          <p:cNvPr id="10" name="資料庫圖表 9"/>
          <p:cNvGraphicFramePr/>
          <p:nvPr>
            <p:extLst>
              <p:ext uri="{D42A27DB-BD31-4B8C-83A1-F6EECF244321}">
                <p14:modId xmlns:p14="http://schemas.microsoft.com/office/powerpoint/2010/main" val="3920213238"/>
              </p:ext>
            </p:extLst>
          </p:nvPr>
        </p:nvGraphicFramePr>
        <p:xfrm>
          <a:off x="2345506" y="2780928"/>
          <a:ext cx="7782943" cy="3739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矩形 7"/>
          <p:cNvSpPr/>
          <p:nvPr/>
        </p:nvSpPr>
        <p:spPr>
          <a:xfrm>
            <a:off x="4441564" y="217309"/>
            <a:ext cx="2954655" cy="64633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rPr>
              <a:t>計算方式</a:t>
            </a:r>
            <a:r>
              <a:rPr kumimoji="1" lang="en-US" altLang="zh-TW"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rPr>
              <a:t>(</a:t>
            </a:r>
            <a:r>
              <a:rPr kumimoji="1" lang="zh-TW" altLang="en-US"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rPr>
              <a:t>一</a:t>
            </a:r>
            <a:r>
              <a:rPr kumimoji="1" lang="en-US" altLang="zh-TW"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rPr>
              <a:t>)</a:t>
            </a:r>
            <a:endParaRPr kumimoji="1" lang="zh-TW" altLang="en-US"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3517776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1029162"/>
            <a:ext cx="8229600" cy="5073427"/>
          </a:xfrm>
        </p:spPr>
        <p:txBody>
          <a:bodyPr/>
          <a:lstStyle/>
          <a:p>
            <a:r>
              <a:rPr lang="zh-TW" altLang="en-US" sz="2600" b="1" u="sng" dirty="0">
                <a:solidFill>
                  <a:srgbClr val="0000FF"/>
                </a:solidFill>
                <a:latin typeface="標楷體" panose="03000509000000000000" pitchFamily="65" charset="-120"/>
                <a:ea typeface="標楷體" panose="03000509000000000000" pitchFamily="65" charset="-120"/>
              </a:rPr>
              <a:t>買進之配對</a:t>
            </a:r>
            <a:endParaRPr lang="en-US" altLang="zh-TW" sz="2600" b="1" u="sng" dirty="0">
              <a:solidFill>
                <a:srgbClr val="0000FF"/>
              </a:solidFill>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sz="2600" b="1" u="sng" dirty="0">
                <a:solidFill>
                  <a:srgbClr val="0000FF"/>
                </a:solidFill>
                <a:latin typeface="標楷體" panose="03000509000000000000" pitchFamily="65" charset="-120"/>
                <a:ea typeface="標楷體" panose="03000509000000000000" pitchFamily="65" charset="-120"/>
              </a:rPr>
              <a:t>非屬買進之取得配對</a:t>
            </a:r>
          </a:p>
        </p:txBody>
      </p:sp>
      <p:sp>
        <p:nvSpPr>
          <p:cNvPr id="4" name="投影片編號版面配置區 3"/>
          <p:cNvSpPr>
            <a:spLocks noGrp="1"/>
          </p:cNvSpPr>
          <p:nvPr>
            <p:ph type="sldNum" sz="quarter" idx="12"/>
          </p:nvPr>
        </p:nvSpPr>
        <p:spPr>
          <a:xfrm>
            <a:off x="9347200" y="6492875"/>
            <a:ext cx="2844800" cy="365125"/>
          </a:xfrm>
        </p:spPr>
        <p:txBody>
          <a:bodyPr/>
          <a:lstStyle/>
          <a:p>
            <a:pPr>
              <a:defRPr/>
            </a:pPr>
            <a:fld id="{B88163DB-90D5-475F-A76D-45BC663903B3}" type="slidenum">
              <a:rPr lang="en-US" altLang="zh-TW" smtClean="0">
                <a:latin typeface="標楷體" panose="03000509000000000000" pitchFamily="65" charset="-120"/>
                <a:ea typeface="標楷體" panose="03000509000000000000" pitchFamily="65" charset="-120"/>
              </a:rPr>
              <a:pPr>
                <a:defRPr/>
              </a:pPr>
              <a:t>14</a:t>
            </a:fld>
            <a:endParaRPr lang="en-US" altLang="zh-TW" dirty="0">
              <a:latin typeface="標楷體" panose="03000509000000000000" pitchFamily="65" charset="-120"/>
              <a:ea typeface="標楷體" panose="03000509000000000000" pitchFamily="65" charset="-120"/>
            </a:endParaRPr>
          </a:p>
        </p:txBody>
      </p:sp>
      <p:graphicFrame>
        <p:nvGraphicFramePr>
          <p:cNvPr id="5" name="資料庫圖表 4"/>
          <p:cNvGraphicFramePr/>
          <p:nvPr>
            <p:extLst>
              <p:ext uri="{D42A27DB-BD31-4B8C-83A1-F6EECF244321}">
                <p14:modId xmlns:p14="http://schemas.microsoft.com/office/powerpoint/2010/main" val="1824235897"/>
              </p:ext>
            </p:extLst>
          </p:nvPr>
        </p:nvGraphicFramePr>
        <p:xfrm>
          <a:off x="2620144" y="1736812"/>
          <a:ext cx="7488832"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2" name="直線單箭頭接點 31"/>
          <p:cNvCxnSpPr/>
          <p:nvPr/>
        </p:nvCxnSpPr>
        <p:spPr>
          <a:xfrm flipH="1">
            <a:off x="3402985" y="1988840"/>
            <a:ext cx="2693015" cy="0"/>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a:off x="6023992" y="1988840"/>
            <a:ext cx="2592288" cy="0"/>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graphicFrame>
        <p:nvGraphicFramePr>
          <p:cNvPr id="48" name="資料庫圖表 47"/>
          <p:cNvGraphicFramePr/>
          <p:nvPr>
            <p:extLst>
              <p:ext uri="{D42A27DB-BD31-4B8C-83A1-F6EECF244321}">
                <p14:modId xmlns:p14="http://schemas.microsoft.com/office/powerpoint/2010/main" val="1754983099"/>
              </p:ext>
            </p:extLst>
          </p:nvPr>
        </p:nvGraphicFramePr>
        <p:xfrm>
          <a:off x="2711624" y="4575573"/>
          <a:ext cx="7488832" cy="16561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53" name="直線單箭頭接點 52"/>
          <p:cNvCxnSpPr/>
          <p:nvPr/>
        </p:nvCxnSpPr>
        <p:spPr>
          <a:xfrm flipV="1">
            <a:off x="6096001" y="4866414"/>
            <a:ext cx="2664355" cy="2746"/>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sp>
        <p:nvSpPr>
          <p:cNvPr id="71" name="文字方塊 70"/>
          <p:cNvSpPr txBox="1"/>
          <p:nvPr/>
        </p:nvSpPr>
        <p:spPr>
          <a:xfrm>
            <a:off x="3950580" y="1489388"/>
            <a:ext cx="1677367" cy="338554"/>
          </a:xfrm>
          <a:prstGeom prst="rect">
            <a:avLst/>
          </a:prstGeom>
          <a:solidFill>
            <a:srgbClr val="99CCFF"/>
          </a:solidFill>
        </p:spPr>
        <p:txBody>
          <a:bodyPr wrap="square" rtlCol="0">
            <a:spAutoFit/>
          </a:bodyPr>
          <a:lstStyle/>
          <a:p>
            <a:r>
              <a:rPr lang="zh-TW" altLang="en-US" sz="1600" b="1" dirty="0">
                <a:solidFill>
                  <a:schemeClr val="accent2">
                    <a:lumMod val="75000"/>
                  </a:schemeClr>
                </a:solidFill>
                <a:latin typeface="標楷體" panose="03000509000000000000" pitchFamily="65" charset="-120"/>
                <a:ea typeface="標楷體" panose="03000509000000000000" pitchFamily="65" charset="-120"/>
              </a:rPr>
              <a:t>往前追溯</a:t>
            </a:r>
            <a:r>
              <a:rPr lang="en-US" altLang="zh-TW" sz="1600" b="1" dirty="0">
                <a:solidFill>
                  <a:schemeClr val="accent2">
                    <a:lumMod val="75000"/>
                  </a:schemeClr>
                </a:solidFill>
                <a:latin typeface="標楷體" panose="03000509000000000000" pitchFamily="65" charset="-120"/>
                <a:ea typeface="標楷體" panose="03000509000000000000" pitchFamily="65" charset="-120"/>
              </a:rPr>
              <a:t>6</a:t>
            </a:r>
            <a:r>
              <a:rPr lang="zh-TW" altLang="en-US" sz="1600" b="1" dirty="0">
                <a:solidFill>
                  <a:schemeClr val="accent2">
                    <a:lumMod val="75000"/>
                  </a:schemeClr>
                </a:solidFill>
                <a:latin typeface="標楷體" panose="03000509000000000000" pitchFamily="65" charset="-120"/>
                <a:ea typeface="標楷體" panose="03000509000000000000" pitchFamily="65" charset="-120"/>
              </a:rPr>
              <a:t>個月</a:t>
            </a:r>
          </a:p>
        </p:txBody>
      </p:sp>
      <p:sp>
        <p:nvSpPr>
          <p:cNvPr id="72" name="文字方塊 71"/>
          <p:cNvSpPr txBox="1"/>
          <p:nvPr/>
        </p:nvSpPr>
        <p:spPr>
          <a:xfrm>
            <a:off x="3741837" y="4298117"/>
            <a:ext cx="1980029" cy="369332"/>
          </a:xfrm>
          <a:prstGeom prst="rect">
            <a:avLst/>
          </a:prstGeom>
          <a:solidFill>
            <a:srgbClr val="99CCFF"/>
          </a:solidFill>
        </p:spPr>
        <p:txBody>
          <a:bodyPr wrap="none" rtlCol="0">
            <a:spAutoFit/>
          </a:bodyPr>
          <a:lstStyle/>
          <a:p>
            <a:r>
              <a:rPr lang="zh-TW" altLang="en-US" b="1" dirty="0">
                <a:solidFill>
                  <a:srgbClr val="FF0000"/>
                </a:solidFill>
                <a:latin typeface="標楷體" panose="03000509000000000000" pitchFamily="65" charset="-120"/>
                <a:ea typeface="標楷體" panose="03000509000000000000" pitchFamily="65" charset="-120"/>
              </a:rPr>
              <a:t>不會</a:t>
            </a:r>
            <a:r>
              <a:rPr lang="zh-TW" altLang="en-US" sz="1600" b="1" dirty="0">
                <a:solidFill>
                  <a:schemeClr val="accent2">
                    <a:lumMod val="75000"/>
                  </a:schemeClr>
                </a:solidFill>
                <a:latin typeface="標楷體" panose="03000509000000000000" pitchFamily="65" charset="-120"/>
                <a:ea typeface="標楷體" panose="03000509000000000000" pitchFamily="65" charset="-120"/>
              </a:rPr>
              <a:t>往前追溯</a:t>
            </a:r>
            <a:r>
              <a:rPr lang="en-US" altLang="zh-TW" sz="1600" b="1" dirty="0">
                <a:solidFill>
                  <a:schemeClr val="accent2">
                    <a:lumMod val="75000"/>
                  </a:schemeClr>
                </a:solidFill>
                <a:latin typeface="標楷體" panose="03000509000000000000" pitchFamily="65" charset="-120"/>
                <a:ea typeface="標楷體" panose="03000509000000000000" pitchFamily="65" charset="-120"/>
              </a:rPr>
              <a:t>6</a:t>
            </a:r>
            <a:r>
              <a:rPr lang="zh-TW" altLang="en-US" sz="1600" b="1" dirty="0">
                <a:solidFill>
                  <a:schemeClr val="accent2">
                    <a:lumMod val="75000"/>
                  </a:schemeClr>
                </a:solidFill>
                <a:latin typeface="標楷體" panose="03000509000000000000" pitchFamily="65" charset="-120"/>
                <a:ea typeface="標楷體" panose="03000509000000000000" pitchFamily="65" charset="-120"/>
              </a:rPr>
              <a:t>個月</a:t>
            </a:r>
          </a:p>
        </p:txBody>
      </p:sp>
      <p:sp>
        <p:nvSpPr>
          <p:cNvPr id="74" name="乘號 73"/>
          <p:cNvSpPr/>
          <p:nvPr/>
        </p:nvSpPr>
        <p:spPr bwMode="auto">
          <a:xfrm>
            <a:off x="3675931" y="4590091"/>
            <a:ext cx="1368152" cy="648072"/>
          </a:xfrm>
          <a:prstGeom prst="mathMultiply">
            <a:avLst>
              <a:gd name="adj1" fmla="val 852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77" name="文字方塊 76"/>
          <p:cNvSpPr txBox="1"/>
          <p:nvPr/>
        </p:nvSpPr>
        <p:spPr>
          <a:xfrm>
            <a:off x="6495397" y="1484774"/>
            <a:ext cx="1683312" cy="338554"/>
          </a:xfrm>
          <a:prstGeom prst="rect">
            <a:avLst/>
          </a:prstGeom>
          <a:solidFill>
            <a:srgbClr val="99CCFF"/>
          </a:solidFill>
        </p:spPr>
        <p:txBody>
          <a:bodyPr wrap="square" rtlCol="0">
            <a:spAutoFit/>
          </a:bodyPr>
          <a:lstStyle/>
          <a:p>
            <a:r>
              <a:rPr lang="zh-TW" altLang="en-US" sz="1600" b="1" dirty="0">
                <a:solidFill>
                  <a:schemeClr val="accent2">
                    <a:lumMod val="75000"/>
                  </a:schemeClr>
                </a:solidFill>
                <a:latin typeface="標楷體" panose="03000509000000000000" pitchFamily="65" charset="-120"/>
                <a:ea typeface="標楷體" panose="03000509000000000000" pitchFamily="65" charset="-120"/>
              </a:rPr>
              <a:t>往後追踪</a:t>
            </a:r>
            <a:r>
              <a:rPr lang="en-US" altLang="zh-TW" sz="1600" b="1" dirty="0">
                <a:solidFill>
                  <a:schemeClr val="accent2">
                    <a:lumMod val="75000"/>
                  </a:schemeClr>
                </a:solidFill>
                <a:latin typeface="標楷體" panose="03000509000000000000" pitchFamily="65" charset="-120"/>
                <a:ea typeface="標楷體" panose="03000509000000000000" pitchFamily="65" charset="-120"/>
              </a:rPr>
              <a:t>6</a:t>
            </a:r>
            <a:r>
              <a:rPr lang="zh-TW" altLang="en-US" sz="1600" b="1" dirty="0">
                <a:solidFill>
                  <a:schemeClr val="accent2">
                    <a:lumMod val="75000"/>
                  </a:schemeClr>
                </a:solidFill>
                <a:latin typeface="標楷體" panose="03000509000000000000" pitchFamily="65" charset="-120"/>
                <a:ea typeface="標楷體" panose="03000509000000000000" pitchFamily="65" charset="-120"/>
              </a:rPr>
              <a:t>個月</a:t>
            </a:r>
          </a:p>
        </p:txBody>
      </p:sp>
      <p:sp>
        <p:nvSpPr>
          <p:cNvPr id="79" name="文字方塊 78"/>
          <p:cNvSpPr txBox="1"/>
          <p:nvPr/>
        </p:nvSpPr>
        <p:spPr>
          <a:xfrm>
            <a:off x="6588378" y="4302107"/>
            <a:ext cx="1679601" cy="338554"/>
          </a:xfrm>
          <a:prstGeom prst="rect">
            <a:avLst/>
          </a:prstGeom>
          <a:solidFill>
            <a:srgbClr val="99CCFF"/>
          </a:solidFill>
        </p:spPr>
        <p:txBody>
          <a:bodyPr wrap="square" rtlCol="0">
            <a:spAutoFit/>
          </a:bodyPr>
          <a:lstStyle/>
          <a:p>
            <a:r>
              <a:rPr lang="zh-TW" altLang="en-US" sz="1600" b="1" dirty="0">
                <a:solidFill>
                  <a:schemeClr val="accent2">
                    <a:lumMod val="75000"/>
                  </a:schemeClr>
                </a:solidFill>
                <a:latin typeface="標楷體" panose="03000509000000000000" pitchFamily="65" charset="-120"/>
                <a:ea typeface="標楷體" panose="03000509000000000000" pitchFamily="65" charset="-120"/>
              </a:rPr>
              <a:t>往後追踪</a:t>
            </a:r>
            <a:r>
              <a:rPr lang="en-US" altLang="zh-TW" sz="1600" b="1" dirty="0">
                <a:solidFill>
                  <a:schemeClr val="accent2">
                    <a:lumMod val="75000"/>
                  </a:schemeClr>
                </a:solidFill>
                <a:latin typeface="標楷體" panose="03000509000000000000" pitchFamily="65" charset="-120"/>
                <a:ea typeface="標楷體" panose="03000509000000000000" pitchFamily="65" charset="-120"/>
              </a:rPr>
              <a:t>6</a:t>
            </a:r>
            <a:r>
              <a:rPr lang="zh-TW" altLang="en-US" sz="1600" b="1" dirty="0">
                <a:solidFill>
                  <a:schemeClr val="accent2">
                    <a:lumMod val="75000"/>
                  </a:schemeClr>
                </a:solidFill>
                <a:latin typeface="標楷體" panose="03000509000000000000" pitchFamily="65" charset="-120"/>
                <a:ea typeface="標楷體" panose="03000509000000000000" pitchFamily="65" charset="-120"/>
              </a:rPr>
              <a:t>個月</a:t>
            </a:r>
          </a:p>
        </p:txBody>
      </p:sp>
      <p:sp>
        <p:nvSpPr>
          <p:cNvPr id="24" name="文字方塊 23"/>
          <p:cNvSpPr txBox="1"/>
          <p:nvPr/>
        </p:nvSpPr>
        <p:spPr>
          <a:xfrm>
            <a:off x="5780442" y="5894155"/>
            <a:ext cx="646331" cy="369332"/>
          </a:xfrm>
          <a:prstGeom prst="rect">
            <a:avLst/>
          </a:prstGeom>
          <a:noFill/>
        </p:spPr>
        <p:txBody>
          <a:bodyPr wrap="none" rtlCol="0">
            <a:spAutoFit/>
          </a:bodyPr>
          <a:lstStyle/>
          <a:p>
            <a:r>
              <a:rPr lang="zh-TW" altLang="en-US" b="1" dirty="0">
                <a:solidFill>
                  <a:srgbClr val="FF0000"/>
                </a:solidFill>
                <a:latin typeface="標楷體" panose="03000509000000000000" pitchFamily="65" charset="-120"/>
                <a:ea typeface="標楷體" panose="03000509000000000000" pitchFamily="65" charset="-120"/>
              </a:rPr>
              <a:t>受贈</a:t>
            </a:r>
          </a:p>
        </p:txBody>
      </p:sp>
      <p:sp>
        <p:nvSpPr>
          <p:cNvPr id="22" name="文字方塊 21"/>
          <p:cNvSpPr txBox="1"/>
          <p:nvPr/>
        </p:nvSpPr>
        <p:spPr>
          <a:xfrm>
            <a:off x="5772835" y="3051507"/>
            <a:ext cx="646331" cy="369332"/>
          </a:xfrm>
          <a:prstGeom prst="rect">
            <a:avLst/>
          </a:prstGeom>
          <a:noFill/>
        </p:spPr>
        <p:txBody>
          <a:bodyPr wrap="none" rtlCol="0">
            <a:spAutoFit/>
          </a:bodyPr>
          <a:lstStyle/>
          <a:p>
            <a:r>
              <a:rPr lang="zh-TW" altLang="en-US" b="1" dirty="0">
                <a:solidFill>
                  <a:srgbClr val="FF0000"/>
                </a:solidFill>
                <a:latin typeface="標楷體" panose="03000509000000000000" pitchFamily="65" charset="-120"/>
                <a:ea typeface="標楷體" panose="03000509000000000000" pitchFamily="65" charset="-120"/>
              </a:rPr>
              <a:t>買進</a:t>
            </a:r>
          </a:p>
        </p:txBody>
      </p:sp>
      <p:cxnSp>
        <p:nvCxnSpPr>
          <p:cNvPr id="10" name="直線接點 9"/>
          <p:cNvCxnSpPr/>
          <p:nvPr/>
        </p:nvCxnSpPr>
        <p:spPr>
          <a:xfrm>
            <a:off x="6096000" y="4632826"/>
            <a:ext cx="0" cy="52436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6095999" y="1736812"/>
            <a:ext cx="0" cy="52436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4441564" y="217309"/>
            <a:ext cx="2954655" cy="64633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rPr>
              <a:t>計算方式</a:t>
            </a:r>
            <a:r>
              <a:rPr kumimoji="1" lang="en-US" altLang="zh-TW"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rPr>
              <a:t>(</a:t>
            </a:r>
            <a:r>
              <a:rPr kumimoji="1" lang="zh-TW" altLang="en-US"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rPr>
              <a:t>二</a:t>
            </a:r>
            <a:r>
              <a:rPr kumimoji="1" lang="en-US" altLang="zh-TW"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rPr>
              <a:t>)</a:t>
            </a:r>
            <a:endParaRPr kumimoji="1" lang="zh-TW" altLang="en-US"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endParaRPr>
          </a:p>
        </p:txBody>
      </p:sp>
      <p:sp>
        <p:nvSpPr>
          <p:cNvPr id="2" name="標題 1"/>
          <p:cNvSpPr>
            <a:spLocks noGrp="1"/>
          </p:cNvSpPr>
          <p:nvPr>
            <p:ph type="title"/>
          </p:nvPr>
        </p:nvSpPr>
        <p:spPr/>
        <p:txBody>
          <a:bodyPr/>
          <a:lstStyle/>
          <a:p>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26069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9"/>
          <p:cNvSpPr txBox="1">
            <a:spLocks noChangeArrowheads="1"/>
          </p:cNvSpPr>
          <p:nvPr/>
        </p:nvSpPr>
        <p:spPr bwMode="auto">
          <a:xfrm>
            <a:off x="3143251" y="5229225"/>
            <a:ext cx="184731" cy="400110"/>
          </a:xfrm>
          <a:prstGeom prst="rect">
            <a:avLst/>
          </a:prstGeom>
          <a:noFill/>
          <a:ln w="9525">
            <a:noFill/>
            <a:miter lim="800000"/>
            <a:headEnd/>
            <a:tailEnd/>
          </a:ln>
        </p:spPr>
        <p:txBody>
          <a:bodyPr wrap="none">
            <a:spAutoFit/>
          </a:bodyPr>
          <a:lstStyle/>
          <a:p>
            <a:endParaRPr lang="zh-TW" altLang="en-US" sz="2000" b="1">
              <a:latin typeface="標楷體" pitchFamily="65" charset="-120"/>
              <a:ea typeface="標楷體" pitchFamily="65" charset="-120"/>
            </a:endParaRPr>
          </a:p>
        </p:txBody>
      </p:sp>
      <p:sp>
        <p:nvSpPr>
          <p:cNvPr id="15" name="Text Box 19"/>
          <p:cNvSpPr txBox="1">
            <a:spLocks noChangeArrowheads="1"/>
          </p:cNvSpPr>
          <p:nvPr/>
        </p:nvSpPr>
        <p:spPr bwMode="auto">
          <a:xfrm>
            <a:off x="8399585" y="5229225"/>
            <a:ext cx="184731" cy="400110"/>
          </a:xfrm>
          <a:prstGeom prst="rect">
            <a:avLst/>
          </a:prstGeom>
          <a:noFill/>
          <a:ln w="9525">
            <a:noFill/>
            <a:miter lim="800000"/>
            <a:headEnd/>
            <a:tailEnd/>
          </a:ln>
        </p:spPr>
        <p:txBody>
          <a:bodyPr wrap="none">
            <a:spAutoFit/>
          </a:bodyPr>
          <a:lstStyle/>
          <a:p>
            <a:endParaRPr lang="zh-TW" altLang="en-US" sz="2000" b="1">
              <a:latin typeface="標楷體" pitchFamily="65" charset="-120"/>
              <a:ea typeface="標楷體" pitchFamily="65" charset="-120"/>
            </a:endParaRPr>
          </a:p>
        </p:txBody>
      </p:sp>
      <p:sp>
        <p:nvSpPr>
          <p:cNvPr id="20" name="投影片編號版面配置區 3"/>
          <p:cNvSpPr>
            <a:spLocks noGrp="1"/>
          </p:cNvSpPr>
          <p:nvPr>
            <p:ph type="sldNum" sz="quarter" idx="12"/>
          </p:nvPr>
        </p:nvSpPr>
        <p:spPr>
          <a:xfrm>
            <a:off x="10058400" y="6492875"/>
            <a:ext cx="2133600" cy="365125"/>
          </a:xfrm>
        </p:spPr>
        <p:txBody>
          <a:bodyPr/>
          <a:lstStyle/>
          <a:p>
            <a:pPr>
              <a:defRPr/>
            </a:pPr>
            <a:fld id="{B88163DB-90D5-475F-A76D-45BC663903B3}" type="slidenum">
              <a:rPr lang="en-US" altLang="zh-TW" smtClean="0"/>
              <a:pPr>
                <a:defRPr/>
              </a:pPr>
              <a:t>15</a:t>
            </a:fld>
            <a:endParaRPr lang="en-US" altLang="zh-TW" dirty="0"/>
          </a:p>
        </p:txBody>
      </p:sp>
      <p:graphicFrame>
        <p:nvGraphicFramePr>
          <p:cNvPr id="11" name="內容版面配置區 7"/>
          <p:cNvGraphicFramePr>
            <a:graphicFrameLocks noGrp="1"/>
          </p:cNvGraphicFramePr>
          <p:nvPr>
            <p:ph idx="1"/>
            <p:extLst>
              <p:ext uri="{D42A27DB-BD31-4B8C-83A1-F6EECF244321}">
                <p14:modId xmlns:p14="http://schemas.microsoft.com/office/powerpoint/2010/main" val="1508608905"/>
              </p:ext>
            </p:extLst>
          </p:nvPr>
        </p:nvGraphicFramePr>
        <p:xfrm>
          <a:off x="2176969" y="2059209"/>
          <a:ext cx="7829576"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直線接點 3"/>
          <p:cNvCxnSpPr/>
          <p:nvPr/>
        </p:nvCxnSpPr>
        <p:spPr>
          <a:xfrm>
            <a:off x="3935760" y="4365104"/>
            <a:ext cx="0" cy="57606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a:xfrm>
            <a:off x="2567608" y="4941169"/>
            <a:ext cx="2736304" cy="769441"/>
          </a:xfrm>
          <a:prstGeom prst="rect">
            <a:avLst/>
          </a:prstGeom>
          <a:noFill/>
        </p:spPr>
        <p:txBody>
          <a:bodyPr wrap="square" rtlCol="0">
            <a:spAutoFit/>
          </a:bodyPr>
          <a:lstStyle/>
          <a:p>
            <a:r>
              <a:rPr lang="zh-TW" altLang="en-US" sz="2200" b="1" dirty="0">
                <a:latin typeface="標楷體" panose="03000509000000000000" pitchFamily="65" charset="-120"/>
                <a:ea typeface="標楷體" panose="03000509000000000000" pitchFamily="65" charset="-120"/>
              </a:rPr>
              <a:t>依序計算所得之差價，虧損部分不予計入</a:t>
            </a:r>
          </a:p>
        </p:txBody>
      </p:sp>
      <p:sp>
        <p:nvSpPr>
          <p:cNvPr id="7" name="圓角矩形 6"/>
          <p:cNvSpPr/>
          <p:nvPr/>
        </p:nvSpPr>
        <p:spPr>
          <a:xfrm>
            <a:off x="2959409" y="1146597"/>
            <a:ext cx="6264696" cy="648072"/>
          </a:xfrm>
          <a:prstGeom prst="roundRect">
            <a:avLst/>
          </a:prstGeom>
          <a:solidFill>
            <a:srgbClr val="FFC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12" name="文字方塊 11"/>
          <p:cNvSpPr txBox="1"/>
          <p:nvPr/>
        </p:nvSpPr>
        <p:spPr>
          <a:xfrm>
            <a:off x="3431705" y="1174708"/>
            <a:ext cx="5648339" cy="584775"/>
          </a:xfrm>
          <a:prstGeom prst="rect">
            <a:avLst/>
          </a:prstGeom>
          <a:noFill/>
          <a:ln>
            <a:noFill/>
          </a:ln>
        </p:spPr>
        <p:txBody>
          <a:bodyPr wrap="square" rtlCol="0">
            <a:spAutoFit/>
          </a:bodyPr>
          <a:lstStyle/>
          <a:p>
            <a:r>
              <a:rPr lang="zh-TW" altLang="en-US" sz="3200" dirty="0">
                <a:latin typeface="標楷體" panose="03000509000000000000" pitchFamily="65" charset="-120"/>
                <a:ea typeface="標楷體" panose="03000509000000000000" pitchFamily="65" charset="-120"/>
              </a:rPr>
              <a:t>證交法施行細則第</a:t>
            </a:r>
            <a:r>
              <a:rPr lang="en-US" altLang="zh-TW" sz="3200" dirty="0">
                <a:latin typeface="標楷體" panose="03000509000000000000" pitchFamily="65" charset="-120"/>
                <a:ea typeface="標楷體" panose="03000509000000000000" pitchFamily="65" charset="-120"/>
              </a:rPr>
              <a:t>11</a:t>
            </a:r>
            <a:r>
              <a:rPr lang="zh-TW" altLang="en-US" sz="3200" dirty="0">
                <a:latin typeface="標楷體" panose="03000509000000000000" pitchFamily="65" charset="-120"/>
                <a:ea typeface="標楷體" panose="03000509000000000000" pitchFamily="65" charset="-120"/>
              </a:rPr>
              <a:t>條第</a:t>
            </a:r>
            <a:r>
              <a:rPr lang="en-US" altLang="zh-TW" sz="3200" dirty="0">
                <a:latin typeface="標楷體" panose="03000509000000000000" pitchFamily="65" charset="-120"/>
                <a:ea typeface="標楷體" panose="03000509000000000000" pitchFamily="65" charset="-120"/>
              </a:rPr>
              <a:t>2</a:t>
            </a:r>
            <a:r>
              <a:rPr lang="zh-TW" altLang="en-US" sz="3200" dirty="0">
                <a:latin typeface="標楷體" panose="03000509000000000000" pitchFamily="65" charset="-120"/>
                <a:ea typeface="標楷體" panose="03000509000000000000" pitchFamily="65" charset="-120"/>
              </a:rPr>
              <a:t>項</a:t>
            </a:r>
          </a:p>
        </p:txBody>
      </p:sp>
      <p:sp>
        <p:nvSpPr>
          <p:cNvPr id="2" name="標題 1"/>
          <p:cNvSpPr>
            <a:spLocks noGrp="1"/>
          </p:cNvSpPr>
          <p:nvPr>
            <p:ph type="title"/>
          </p:nvPr>
        </p:nvSpPr>
        <p:spPr/>
        <p:txBody>
          <a:bodyPr/>
          <a:lstStyle/>
          <a:p>
            <a:endParaRPr lang="zh-TW" altLang="en-US"/>
          </a:p>
        </p:txBody>
      </p:sp>
      <p:sp>
        <p:nvSpPr>
          <p:cNvPr id="13" name="矩形 12"/>
          <p:cNvSpPr/>
          <p:nvPr/>
        </p:nvSpPr>
        <p:spPr>
          <a:xfrm>
            <a:off x="4441564" y="217309"/>
            <a:ext cx="2954655" cy="64633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rPr>
              <a:t>計算方式</a:t>
            </a:r>
            <a:r>
              <a:rPr kumimoji="1" lang="en-US" altLang="zh-TW"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rPr>
              <a:t>(</a:t>
            </a:r>
            <a:r>
              <a:rPr kumimoji="1" lang="zh-TW" altLang="en-US"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rPr>
              <a:t>三</a:t>
            </a:r>
            <a:r>
              <a:rPr kumimoji="1" lang="en-US" altLang="zh-TW"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rPr>
              <a:t>)</a:t>
            </a:r>
            <a:endParaRPr kumimoji="1" lang="zh-TW" altLang="en-US"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12463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1495402747"/>
              </p:ext>
            </p:extLst>
          </p:nvPr>
        </p:nvGraphicFramePr>
        <p:xfrm>
          <a:off x="1524000" y="1196752"/>
          <a:ext cx="914400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a:xfrm>
            <a:off x="9347200" y="6492875"/>
            <a:ext cx="2844800" cy="365125"/>
          </a:xfrm>
        </p:spPr>
        <p:txBody>
          <a:bodyPr/>
          <a:lstStyle/>
          <a:p>
            <a:pPr>
              <a:defRPr/>
            </a:pPr>
            <a:fld id="{B88163DB-90D5-475F-A76D-45BC663903B3}" type="slidenum">
              <a:rPr lang="en-US" altLang="zh-TW" smtClean="0"/>
              <a:pPr>
                <a:defRPr/>
              </a:pPr>
              <a:t>16</a:t>
            </a:fld>
            <a:endParaRPr lang="en-US" altLang="zh-TW" dirty="0"/>
          </a:p>
        </p:txBody>
      </p:sp>
      <p:sp>
        <p:nvSpPr>
          <p:cNvPr id="6" name="矩形 5"/>
          <p:cNvSpPr/>
          <p:nvPr/>
        </p:nvSpPr>
        <p:spPr>
          <a:xfrm>
            <a:off x="4441564" y="217309"/>
            <a:ext cx="2954655" cy="64633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rPr>
              <a:t>計算方式</a:t>
            </a:r>
            <a:r>
              <a:rPr kumimoji="1" lang="en-US" altLang="zh-TW"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rPr>
              <a:t>(</a:t>
            </a:r>
            <a:r>
              <a:rPr kumimoji="1" lang="zh-TW" altLang="en-US"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rPr>
              <a:t>四</a:t>
            </a:r>
            <a:r>
              <a:rPr kumimoji="1" lang="en-US" altLang="zh-TW"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rPr>
              <a:t>)</a:t>
            </a:r>
            <a:endParaRPr kumimoji="1" lang="zh-TW" altLang="en-US"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470091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圓角矩形 17"/>
          <p:cNvSpPr/>
          <p:nvPr/>
        </p:nvSpPr>
        <p:spPr>
          <a:xfrm>
            <a:off x="2136000" y="3034800"/>
            <a:ext cx="8064896" cy="1368000"/>
          </a:xfrm>
          <a:prstGeom prst="roundRect">
            <a:avLst/>
          </a:prstGeom>
          <a:ln>
            <a:solidFill>
              <a:schemeClr val="accent4">
                <a:lumMod val="7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dirty="0"/>
          </a:p>
        </p:txBody>
      </p:sp>
      <p:sp>
        <p:nvSpPr>
          <p:cNvPr id="17" name="圓角矩形 16"/>
          <p:cNvSpPr/>
          <p:nvPr/>
        </p:nvSpPr>
        <p:spPr>
          <a:xfrm>
            <a:off x="2207568" y="1057148"/>
            <a:ext cx="8064896" cy="1368152"/>
          </a:xfrm>
          <a:prstGeom prst="roundRect">
            <a:avLst/>
          </a:prstGeom>
          <a:solidFill>
            <a:srgbClr val="92D050"/>
          </a:solidFill>
          <a:ln>
            <a:solidFill>
              <a:srgbClr val="0070C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zh-TW" altLang="en-US"/>
          </a:p>
        </p:txBody>
      </p:sp>
      <p:sp>
        <p:nvSpPr>
          <p:cNvPr id="7" name="投影片編號版面配置區 6"/>
          <p:cNvSpPr>
            <a:spLocks noGrp="1"/>
          </p:cNvSpPr>
          <p:nvPr>
            <p:ph type="sldNum" sz="quarter" idx="12"/>
          </p:nvPr>
        </p:nvSpPr>
        <p:spPr>
          <a:xfrm>
            <a:off x="9326481" y="6492875"/>
            <a:ext cx="2844800" cy="365125"/>
          </a:xfrm>
        </p:spPr>
        <p:txBody>
          <a:bodyPr/>
          <a:lstStyle/>
          <a:p>
            <a:pPr>
              <a:defRPr/>
            </a:pPr>
            <a:fld id="{B88163DB-90D5-475F-A76D-45BC663903B3}" type="slidenum">
              <a:rPr lang="en-US" altLang="zh-TW" smtClean="0"/>
              <a:pPr>
                <a:defRPr/>
              </a:pPr>
              <a:t>17</a:t>
            </a:fld>
            <a:endParaRPr lang="en-US" altLang="zh-TW" dirty="0"/>
          </a:p>
        </p:txBody>
      </p:sp>
      <p:pic>
        <p:nvPicPr>
          <p:cNvPr id="13" name="Picture 2"/>
          <p:cNvPicPr>
            <a:picLocks noChangeAspect="1" noChangeArrowheads="1"/>
          </p:cNvPicPr>
          <p:nvPr/>
        </p:nvPicPr>
        <p:blipFill>
          <a:blip r:embed="rId3" cstate="print"/>
          <a:srcRect/>
          <a:stretch>
            <a:fillRect/>
          </a:stretch>
        </p:blipFill>
        <p:spPr bwMode="auto">
          <a:xfrm>
            <a:off x="2207568" y="1484784"/>
            <a:ext cx="3528392" cy="666750"/>
          </a:xfrm>
          <a:prstGeom prst="rect">
            <a:avLst/>
          </a:prstGeom>
          <a:noFill/>
          <a:ln w="9525">
            <a:noFill/>
            <a:miter lim="800000"/>
            <a:headEnd/>
            <a:tailEnd/>
          </a:ln>
        </p:spPr>
      </p:pic>
      <p:pic>
        <p:nvPicPr>
          <p:cNvPr id="14" name="Picture 3"/>
          <p:cNvPicPr>
            <a:picLocks noChangeAspect="1" noChangeArrowheads="1"/>
          </p:cNvPicPr>
          <p:nvPr/>
        </p:nvPicPr>
        <p:blipFill>
          <a:blip r:embed="rId4" cstate="print"/>
          <a:srcRect/>
          <a:stretch>
            <a:fillRect/>
          </a:stretch>
        </p:blipFill>
        <p:spPr bwMode="auto">
          <a:xfrm>
            <a:off x="2207568" y="3356992"/>
            <a:ext cx="3384376" cy="675582"/>
          </a:xfrm>
          <a:prstGeom prst="rect">
            <a:avLst/>
          </a:prstGeom>
          <a:noFill/>
          <a:ln w="9525">
            <a:noFill/>
            <a:miter lim="800000"/>
            <a:headEnd/>
            <a:tailEnd/>
          </a:ln>
        </p:spPr>
      </p:pic>
      <p:sp>
        <p:nvSpPr>
          <p:cNvPr id="16" name="矩形 15"/>
          <p:cNvSpPr/>
          <p:nvPr/>
        </p:nvSpPr>
        <p:spPr>
          <a:xfrm>
            <a:off x="5663952" y="1556792"/>
            <a:ext cx="4608512" cy="369332"/>
          </a:xfrm>
          <a:prstGeom prst="rect">
            <a:avLst/>
          </a:prstGeom>
        </p:spPr>
        <p:txBody>
          <a:bodyPr wrap="square">
            <a:spAutoFit/>
          </a:bodyPr>
          <a:lstStyle/>
          <a:p>
            <a:pPr lvl="0"/>
            <a:r>
              <a:rPr lang="zh-TW" altLang="en-US" b="1" spc="50" dirty="0">
                <a:ln w="11430"/>
                <a:latin typeface="+mn-ea"/>
              </a:rPr>
              <a:t> </a:t>
            </a:r>
            <a:r>
              <a:rPr lang="zh-TW" altLang="en-US" b="1" spc="50" dirty="0">
                <a:ln w="11430"/>
                <a:latin typeface="標楷體" panose="03000509000000000000" pitchFamily="65" charset="-120"/>
                <a:ea typeface="標楷體" panose="03000509000000000000" pitchFamily="65" charset="-120"/>
              </a:rPr>
              <a:t>每半</a:t>
            </a:r>
            <a:r>
              <a:rPr lang="zh-TW" altLang="zh-TW" b="1" spc="50" dirty="0">
                <a:ln w="11430"/>
                <a:latin typeface="標楷體" panose="03000509000000000000" pitchFamily="65" charset="-120"/>
                <a:ea typeface="標楷體" panose="03000509000000000000" pitchFamily="65" charset="-120"/>
              </a:rPr>
              <a:t>年核算</a:t>
            </a:r>
            <a:r>
              <a:rPr lang="zh-TW" altLang="en-US" b="1" spc="50" dirty="0">
                <a:ln w="11430"/>
                <a:latin typeface="標楷體" panose="03000509000000000000" pitchFamily="65" charset="-120"/>
                <a:ea typeface="標楷體" panose="03000509000000000000" pitchFamily="65" charset="-120"/>
              </a:rPr>
              <a:t>乙次</a:t>
            </a:r>
            <a:r>
              <a:rPr lang="zh-TW" altLang="zh-TW" b="1" spc="50" dirty="0">
                <a:ln w="11430"/>
                <a:latin typeface="標楷體" panose="03000509000000000000" pitchFamily="65" charset="-120"/>
                <a:ea typeface="標楷體" panose="03000509000000000000" pitchFamily="65" charset="-120"/>
              </a:rPr>
              <a:t>歸入利益</a:t>
            </a:r>
            <a:endParaRPr lang="zh-TW" altLang="en-US" dirty="0">
              <a:latin typeface="標楷體" panose="03000509000000000000" pitchFamily="65" charset="-120"/>
              <a:ea typeface="標楷體" panose="03000509000000000000" pitchFamily="65" charset="-120"/>
            </a:endParaRPr>
          </a:p>
        </p:txBody>
      </p:sp>
      <p:sp>
        <p:nvSpPr>
          <p:cNvPr id="20" name="矩形 19"/>
          <p:cNvSpPr/>
          <p:nvPr/>
        </p:nvSpPr>
        <p:spPr>
          <a:xfrm>
            <a:off x="5591944" y="3501008"/>
            <a:ext cx="4608512" cy="369332"/>
          </a:xfrm>
          <a:prstGeom prst="rect">
            <a:avLst/>
          </a:prstGeom>
        </p:spPr>
        <p:txBody>
          <a:bodyPr wrap="square">
            <a:spAutoFit/>
          </a:bodyPr>
          <a:lstStyle/>
          <a:p>
            <a:pPr lvl="0"/>
            <a:r>
              <a:rPr lang="zh-TW" altLang="en-US" b="1" u="sng" spc="50" dirty="0">
                <a:ln w="11430"/>
                <a:latin typeface="標楷體" panose="03000509000000000000" pitchFamily="65" charset="-120"/>
                <a:ea typeface="標楷體" panose="03000509000000000000" pitchFamily="65" charset="-120"/>
              </a:rPr>
              <a:t>以股東身分</a:t>
            </a:r>
            <a:r>
              <a:rPr lang="zh-TW" altLang="en-US" b="1" spc="50" dirty="0">
                <a:ln w="11430"/>
                <a:latin typeface="標楷體" panose="03000509000000000000" pitchFamily="65" charset="-120"/>
                <a:ea typeface="標楷體" panose="03000509000000000000" pitchFamily="65" charset="-120"/>
              </a:rPr>
              <a:t>函請公司行使歸入權</a:t>
            </a:r>
          </a:p>
        </p:txBody>
      </p:sp>
      <p:sp>
        <p:nvSpPr>
          <p:cNvPr id="10" name="向下箭號 9"/>
          <p:cNvSpPr/>
          <p:nvPr/>
        </p:nvSpPr>
        <p:spPr>
          <a:xfrm>
            <a:off x="5735960" y="2492896"/>
            <a:ext cx="936104" cy="541904"/>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2136000" y="5022000"/>
            <a:ext cx="8064000" cy="1368000"/>
          </a:xfrm>
          <a:prstGeom prst="roundRect">
            <a:avLst/>
          </a:prstGeom>
          <a:solidFill>
            <a:srgbClr val="00B0F0">
              <a:alpha val="50000"/>
            </a:srgbClr>
          </a:solidFill>
          <a:ln>
            <a:solidFill>
              <a:srgbClr val="3366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dirty="0"/>
          </a:p>
        </p:txBody>
      </p:sp>
      <p:sp>
        <p:nvSpPr>
          <p:cNvPr id="12" name="向下箭號 11"/>
          <p:cNvSpPr/>
          <p:nvPr/>
        </p:nvSpPr>
        <p:spPr>
          <a:xfrm>
            <a:off x="5807968" y="4437112"/>
            <a:ext cx="936104" cy="576064"/>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5807968" y="5517232"/>
            <a:ext cx="4176464" cy="369332"/>
          </a:xfrm>
          <a:prstGeom prst="rect">
            <a:avLst/>
          </a:prstGeom>
        </p:spPr>
        <p:txBody>
          <a:bodyPr wrap="square">
            <a:spAutoFit/>
          </a:bodyPr>
          <a:lstStyle/>
          <a:p>
            <a:pPr lvl="0"/>
            <a:r>
              <a:rPr lang="zh-TW" altLang="en-US" b="1" dirty="0">
                <a:latin typeface="標楷體" panose="03000509000000000000" pitchFamily="65" charset="-120"/>
                <a:ea typeface="標楷體" panose="03000509000000000000" pitchFamily="65" charset="-120"/>
              </a:rPr>
              <a:t>請求內部人將利益歸還公司</a:t>
            </a:r>
          </a:p>
        </p:txBody>
      </p:sp>
      <p:sp>
        <p:nvSpPr>
          <p:cNvPr id="19" name="文字方塊 18"/>
          <p:cNvSpPr txBox="1"/>
          <p:nvPr/>
        </p:nvSpPr>
        <p:spPr>
          <a:xfrm>
            <a:off x="2351584" y="5479053"/>
            <a:ext cx="3384376" cy="477054"/>
          </a:xfrm>
          <a:prstGeom prst="rect">
            <a:avLst/>
          </a:prstGeom>
          <a:solidFill>
            <a:srgbClr val="FFFFFF"/>
          </a:solidFill>
        </p:spPr>
        <p:txBody>
          <a:bodyPr wrap="square" rtlCol="0" anchor="ctr">
            <a:spAutoFit/>
          </a:bodyPr>
          <a:lstStyle/>
          <a:p>
            <a:pPr defTabSz="720000">
              <a:lnSpc>
                <a:spcPts val="3000"/>
              </a:lnSpc>
              <a:spcBef>
                <a:spcPts val="600"/>
              </a:spcBef>
              <a:spcAft>
                <a:spcPts val="600"/>
              </a:spcAft>
            </a:pPr>
            <a:r>
              <a:rPr lang="zh-TW" altLang="en-US" sz="2000" b="1" dirty="0">
                <a:latin typeface="標楷體" panose="03000509000000000000" pitchFamily="65" charset="-120"/>
                <a:ea typeface="標楷體" panose="03000509000000000000" pitchFamily="65" charset="-120"/>
              </a:rPr>
              <a:t>董事會、監察人</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審計委員會</a:t>
            </a:r>
            <a:r>
              <a:rPr lang="en-US" altLang="zh-TW" sz="2000" b="1" dirty="0">
                <a:latin typeface="標楷體" panose="03000509000000000000" pitchFamily="65" charset="-120"/>
                <a:ea typeface="標楷體" panose="03000509000000000000" pitchFamily="65" charset="-120"/>
              </a:rPr>
              <a:t>)</a:t>
            </a:r>
          </a:p>
        </p:txBody>
      </p:sp>
      <p:sp>
        <p:nvSpPr>
          <p:cNvPr id="2" name="標題 1"/>
          <p:cNvSpPr>
            <a:spLocks noGrp="1"/>
          </p:cNvSpPr>
          <p:nvPr>
            <p:ph type="title"/>
          </p:nvPr>
        </p:nvSpPr>
        <p:spPr/>
        <p:txBody>
          <a:bodyPr/>
          <a:lstStyle/>
          <a:p>
            <a:endParaRPr lang="zh-TW" altLang="en-US"/>
          </a:p>
        </p:txBody>
      </p:sp>
      <p:sp>
        <p:nvSpPr>
          <p:cNvPr id="22" name="矩形 21"/>
          <p:cNvSpPr/>
          <p:nvPr/>
        </p:nvSpPr>
        <p:spPr>
          <a:xfrm>
            <a:off x="4672399" y="217309"/>
            <a:ext cx="2492990" cy="64633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rPr>
              <a:t>歸入權行使</a:t>
            </a:r>
          </a:p>
        </p:txBody>
      </p:sp>
    </p:spTree>
    <p:extLst>
      <p:ext uri="{BB962C8B-B14F-4D97-AF65-F5344CB8AC3E}">
        <p14:creationId xmlns:p14="http://schemas.microsoft.com/office/powerpoint/2010/main" val="1044971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11624" y="274639"/>
            <a:ext cx="5832648" cy="691927"/>
          </a:xfrm>
        </p:spPr>
        <p:txBody>
          <a:bodyPr/>
          <a:lstStyle/>
          <a:p>
            <a:br>
              <a:rPr lang="en-US" altLang="zh-TW" b="1" dirty="0">
                <a:solidFill>
                  <a:schemeClr val="tx2">
                    <a:lumMod val="50000"/>
                  </a:schemeClr>
                </a:solidFill>
              </a:rPr>
            </a:br>
            <a:endParaRPr lang="zh-TW" altLang="en-US" dirty="0"/>
          </a:p>
        </p:txBody>
      </p:sp>
      <p:sp>
        <p:nvSpPr>
          <p:cNvPr id="3" name="內容版面配置區 2"/>
          <p:cNvSpPr>
            <a:spLocks noGrp="1"/>
          </p:cNvSpPr>
          <p:nvPr>
            <p:ph idx="1"/>
          </p:nvPr>
        </p:nvSpPr>
        <p:spPr>
          <a:xfrm>
            <a:off x="2135560" y="1340769"/>
            <a:ext cx="8229600" cy="4929411"/>
          </a:xfrm>
        </p:spPr>
        <p:txBody>
          <a:bodyPr>
            <a:normAutofit fontScale="92500" lnSpcReduction="10000"/>
          </a:bodyPr>
          <a:lstStyle/>
          <a:p>
            <a:pPr lvl="0">
              <a:buNone/>
            </a:pPr>
            <a:r>
              <a:rPr lang="en-US" altLang="zh-TW" sz="2600" b="1" dirty="0">
                <a:solidFill>
                  <a:srgbClr val="0000FF"/>
                </a:solidFill>
                <a:latin typeface="標楷體" panose="03000509000000000000" pitchFamily="65" charset="-120"/>
                <a:ea typeface="標楷體" panose="03000509000000000000" pitchFamily="65" charset="-120"/>
              </a:rPr>
              <a:t>1.</a:t>
            </a:r>
            <a:r>
              <a:rPr lang="zh-TW" altLang="zh-TW" sz="2600" b="1" dirty="0">
                <a:solidFill>
                  <a:srgbClr val="0000FF"/>
                </a:solidFill>
                <a:latin typeface="標楷體" panose="03000509000000000000" pitchFamily="65" charset="-120"/>
                <a:ea typeface="標楷體" panose="03000509000000000000" pitchFamily="65" charset="-120"/>
              </a:rPr>
              <a:t>取得公司股票六個月內賣出，或於賣出後六個月內買進。</a:t>
            </a:r>
          </a:p>
          <a:p>
            <a:pPr lvl="0">
              <a:buNone/>
            </a:pPr>
            <a:r>
              <a:rPr lang="en-US" altLang="zh-TW" sz="2600" b="1" dirty="0">
                <a:solidFill>
                  <a:srgbClr val="0000FF"/>
                </a:solidFill>
                <a:latin typeface="標楷體" panose="03000509000000000000" pitchFamily="65" charset="-120"/>
                <a:ea typeface="標楷體" panose="03000509000000000000" pitchFamily="65" charset="-120"/>
              </a:rPr>
              <a:t>2.</a:t>
            </a:r>
            <a:r>
              <a:rPr lang="zh-TW" altLang="zh-TW" sz="2600" b="1" dirty="0">
                <a:solidFill>
                  <a:srgbClr val="0000FF"/>
                </a:solidFill>
                <a:latin typeface="標楷體" panose="03000509000000000000" pitchFamily="65" charset="-120"/>
                <a:ea typeface="標楷體" panose="03000509000000000000" pitchFamily="65" charset="-120"/>
              </a:rPr>
              <a:t>買賣股票外，同時買賣具有股權性質之有價證券。</a:t>
            </a:r>
          </a:p>
          <a:p>
            <a:pPr lvl="0">
              <a:buNone/>
            </a:pPr>
            <a:r>
              <a:rPr lang="en-US" altLang="zh-TW" sz="2600" b="1" dirty="0">
                <a:solidFill>
                  <a:srgbClr val="0000FF"/>
                </a:solidFill>
                <a:latin typeface="標楷體" panose="03000509000000000000" pitchFamily="65" charset="-120"/>
                <a:ea typeface="標楷體" panose="03000509000000000000" pitchFamily="65" charset="-120"/>
              </a:rPr>
              <a:t>3.</a:t>
            </a:r>
            <a:r>
              <a:rPr lang="zh-TW" altLang="zh-TW" sz="2600" b="1" dirty="0">
                <a:solidFill>
                  <a:srgbClr val="0000FF"/>
                </a:solidFill>
                <a:latin typeface="標楷體" panose="03000509000000000000" pitchFamily="65" charset="-120"/>
                <a:ea typeface="標楷體" panose="03000509000000000000" pitchFamily="65" charset="-120"/>
              </a:rPr>
              <a:t>本人買進，而配偶或未成年子女賣出。</a:t>
            </a:r>
          </a:p>
          <a:p>
            <a:pPr lvl="0">
              <a:buNone/>
            </a:pPr>
            <a:r>
              <a:rPr lang="en-US" altLang="zh-TW" sz="2600" b="1" dirty="0">
                <a:solidFill>
                  <a:srgbClr val="0000FF"/>
                </a:solidFill>
                <a:latin typeface="標楷體" panose="03000509000000000000" pitchFamily="65" charset="-120"/>
                <a:ea typeface="標楷體" panose="03000509000000000000" pitchFamily="65" charset="-120"/>
              </a:rPr>
              <a:t>4.</a:t>
            </a:r>
            <a:r>
              <a:rPr lang="zh-TW" altLang="zh-TW" sz="2600" b="1" dirty="0">
                <a:solidFill>
                  <a:srgbClr val="0000FF"/>
                </a:solidFill>
                <a:latin typeface="標楷體" panose="03000509000000000000" pitchFamily="65" charset="-120"/>
                <a:ea typeface="標楷體" panose="03000509000000000000" pitchFamily="65" charset="-120"/>
              </a:rPr>
              <a:t>受贈之股票「過戶完成日」未滿六個月即賣出。</a:t>
            </a:r>
          </a:p>
          <a:p>
            <a:pPr lvl="0">
              <a:buNone/>
            </a:pPr>
            <a:r>
              <a:rPr lang="en-US" altLang="zh-TW" sz="2600" b="1" dirty="0">
                <a:solidFill>
                  <a:srgbClr val="0000FF"/>
                </a:solidFill>
                <a:latin typeface="標楷體" panose="03000509000000000000" pitchFamily="65" charset="-120"/>
                <a:ea typeface="標楷體" panose="03000509000000000000" pitchFamily="65" charset="-120"/>
              </a:rPr>
              <a:t>5.</a:t>
            </a:r>
            <a:r>
              <a:rPr lang="zh-TW" altLang="zh-TW" sz="2600" b="1" u="sng" dirty="0">
                <a:solidFill>
                  <a:srgbClr val="0000FF"/>
                </a:solidFill>
                <a:latin typeface="標楷體" panose="03000509000000000000" pitchFamily="65" charset="-120"/>
                <a:ea typeface="標楷體" panose="03000509000000000000" pitchFamily="65" charset="-120"/>
              </a:rPr>
              <a:t>行使員工認股權</a:t>
            </a:r>
            <a:r>
              <a:rPr lang="zh-TW" altLang="en-US" sz="2600" b="1" u="sng" dirty="0">
                <a:solidFill>
                  <a:srgbClr val="0000FF"/>
                </a:solidFill>
                <a:latin typeface="標楷體" panose="03000509000000000000" pitchFamily="65" charset="-120"/>
                <a:ea typeface="標楷體" panose="03000509000000000000" pitchFamily="65" charset="-120"/>
              </a:rPr>
              <a:t>買進</a:t>
            </a:r>
            <a:r>
              <a:rPr lang="zh-TW" altLang="zh-TW" sz="2600" b="1" u="sng" dirty="0">
                <a:solidFill>
                  <a:srgbClr val="0000FF"/>
                </a:solidFill>
                <a:latin typeface="標楷體" panose="03000509000000000000" pitchFamily="65" charset="-120"/>
                <a:ea typeface="標楷體" panose="03000509000000000000" pitchFamily="65" charset="-120"/>
              </a:rPr>
              <a:t>股票，「股票交付日」之前後六個月內有賣出行為</a:t>
            </a:r>
            <a:r>
              <a:rPr lang="zh-TW" altLang="zh-TW" sz="2600" b="1" dirty="0">
                <a:solidFill>
                  <a:srgbClr val="0000FF"/>
                </a:solidFill>
                <a:latin typeface="標楷體" panose="03000509000000000000" pitchFamily="65" charset="-120"/>
                <a:ea typeface="標楷體" panose="03000509000000000000" pitchFamily="65" charset="-120"/>
              </a:rPr>
              <a:t>。</a:t>
            </a:r>
          </a:p>
          <a:p>
            <a:pPr lvl="0">
              <a:buNone/>
            </a:pPr>
            <a:r>
              <a:rPr lang="en-US" altLang="zh-TW" sz="2600" b="1" dirty="0">
                <a:solidFill>
                  <a:srgbClr val="0000FF"/>
                </a:solidFill>
                <a:latin typeface="標楷體" panose="03000509000000000000" pitchFamily="65" charset="-120"/>
                <a:ea typeface="標楷體" panose="03000509000000000000" pitchFamily="65" charset="-120"/>
              </a:rPr>
              <a:t>6.</a:t>
            </a:r>
            <a:r>
              <a:rPr lang="zh-TW" altLang="zh-TW" sz="2600" b="1" u="sng" dirty="0">
                <a:solidFill>
                  <a:srgbClr val="0000FF"/>
                </a:solidFill>
                <a:latin typeface="標楷體" panose="03000509000000000000" pitchFamily="65" charset="-120"/>
                <a:ea typeface="標楷體" panose="03000509000000000000" pitchFamily="65" charset="-120"/>
              </a:rPr>
              <a:t>自</a:t>
            </a:r>
            <a:r>
              <a:rPr lang="zh-TW" altLang="en-US" sz="2600" b="1" u="sng" dirty="0">
                <a:solidFill>
                  <a:srgbClr val="0000FF"/>
                </a:solidFill>
                <a:latin typeface="標楷體" panose="03000509000000000000" pitchFamily="65" charset="-120"/>
                <a:ea typeface="標楷體" panose="03000509000000000000" pitchFamily="65" charset="-120"/>
              </a:rPr>
              <a:t>未具運用決定權之</a:t>
            </a:r>
            <a:r>
              <a:rPr lang="zh-TW" altLang="zh-TW" sz="2600" b="1" u="sng" dirty="0">
                <a:solidFill>
                  <a:srgbClr val="0000FF"/>
                </a:solidFill>
                <a:latin typeface="標楷體" panose="03000509000000000000" pitchFamily="65" charset="-120"/>
                <a:ea typeface="標楷體" panose="03000509000000000000" pitchFamily="65" charset="-120"/>
              </a:rPr>
              <a:t>員工持股</a:t>
            </a:r>
            <a:r>
              <a:rPr lang="zh-TW" altLang="en-US" sz="2600" b="1" u="sng" dirty="0">
                <a:solidFill>
                  <a:srgbClr val="0000FF"/>
                </a:solidFill>
                <a:latin typeface="標楷體" panose="03000509000000000000" pitchFamily="65" charset="-120"/>
                <a:ea typeface="標楷體" panose="03000509000000000000" pitchFamily="65" charset="-120"/>
              </a:rPr>
              <a:t>信託專戶解約領回</a:t>
            </a:r>
            <a:r>
              <a:rPr lang="zh-TW" altLang="zh-TW" sz="2600" b="1" u="sng" dirty="0">
                <a:solidFill>
                  <a:srgbClr val="0000FF"/>
                </a:solidFill>
                <a:latin typeface="標楷體" panose="03000509000000000000" pitchFamily="65" charset="-120"/>
                <a:ea typeface="標楷體" panose="03000509000000000000" pitchFamily="65" charset="-120"/>
              </a:rPr>
              <a:t>之股票，於六個月內賣出</a:t>
            </a:r>
            <a:r>
              <a:rPr lang="zh-TW" altLang="zh-TW" sz="2600" b="1" dirty="0">
                <a:solidFill>
                  <a:srgbClr val="0000FF"/>
                </a:solidFill>
                <a:latin typeface="標楷體" panose="03000509000000000000" pitchFamily="65" charset="-120"/>
                <a:ea typeface="標楷體" panose="03000509000000000000" pitchFamily="65" charset="-120"/>
              </a:rPr>
              <a:t>。</a:t>
            </a:r>
          </a:p>
          <a:p>
            <a:pPr lvl="0">
              <a:buNone/>
            </a:pPr>
            <a:r>
              <a:rPr lang="en-US" altLang="zh-TW" sz="2600" b="1" dirty="0">
                <a:solidFill>
                  <a:srgbClr val="0000FF"/>
                </a:solidFill>
                <a:latin typeface="標楷體" panose="03000509000000000000" pitchFamily="65" charset="-120"/>
                <a:ea typeface="標楷體" panose="03000509000000000000" pitchFamily="65" charset="-120"/>
              </a:rPr>
              <a:t>7.</a:t>
            </a:r>
            <a:r>
              <a:rPr lang="zh-TW" altLang="zh-TW" sz="2600" b="1" dirty="0">
                <a:solidFill>
                  <a:srgbClr val="0000FF"/>
                </a:solidFill>
                <a:latin typeface="標楷體" panose="03000509000000000000" pitchFamily="65" charset="-120"/>
                <a:ea typeface="標楷體" panose="03000509000000000000" pitchFamily="65" charset="-120"/>
              </a:rPr>
              <a:t>在興櫃或上櫃期間取得或賣出該公司股票，而六個月內公司上市時再行賣出或買進。</a:t>
            </a:r>
            <a:endParaRPr lang="en-US" altLang="zh-TW" sz="2600" b="1" dirty="0">
              <a:solidFill>
                <a:srgbClr val="0000FF"/>
              </a:solidFill>
              <a:latin typeface="標楷體" panose="03000509000000000000" pitchFamily="65" charset="-120"/>
              <a:ea typeface="標楷體" panose="03000509000000000000" pitchFamily="65" charset="-120"/>
            </a:endParaRPr>
          </a:p>
          <a:p>
            <a:pPr lvl="0">
              <a:buNone/>
            </a:pPr>
            <a:endParaRPr lang="zh-TW" altLang="zh-TW" sz="2400" b="1" dirty="0">
              <a:solidFill>
                <a:srgbClr val="0000FF"/>
              </a:solidFill>
              <a:latin typeface="+mn-ea"/>
            </a:endParaRPr>
          </a:p>
          <a:p>
            <a:pPr>
              <a:buNone/>
            </a:pPr>
            <a:endParaRPr lang="zh-TW" altLang="en-US" dirty="0"/>
          </a:p>
        </p:txBody>
      </p:sp>
      <p:sp>
        <p:nvSpPr>
          <p:cNvPr id="4" name="投影片編號版面配置區 3"/>
          <p:cNvSpPr>
            <a:spLocks noGrp="1"/>
          </p:cNvSpPr>
          <p:nvPr>
            <p:ph type="sldNum" sz="quarter" idx="12"/>
          </p:nvPr>
        </p:nvSpPr>
        <p:spPr>
          <a:xfrm>
            <a:off x="9347200" y="6461820"/>
            <a:ext cx="2844800" cy="365125"/>
          </a:xfrm>
        </p:spPr>
        <p:txBody>
          <a:bodyPr/>
          <a:lstStyle/>
          <a:p>
            <a:pPr>
              <a:defRPr/>
            </a:pPr>
            <a:fld id="{B88163DB-90D5-475F-A76D-45BC663903B3}" type="slidenum">
              <a:rPr lang="en-US" altLang="zh-TW" smtClean="0"/>
              <a:pPr>
                <a:defRPr/>
              </a:pPr>
              <a:t>18</a:t>
            </a:fld>
            <a:endParaRPr lang="en-US" altLang="zh-TW" dirty="0"/>
          </a:p>
        </p:txBody>
      </p:sp>
      <p:sp>
        <p:nvSpPr>
          <p:cNvPr id="5" name="標題 1"/>
          <p:cNvSpPr txBox="1">
            <a:spLocks/>
          </p:cNvSpPr>
          <p:nvPr/>
        </p:nvSpPr>
        <p:spPr bwMode="auto">
          <a:xfrm>
            <a:off x="2675620" y="229382"/>
            <a:ext cx="5832648" cy="71557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新細明體" charset="-120"/>
              </a:defRPr>
            </a:lvl2pPr>
            <a:lvl3pPr algn="ctr" rtl="0" eaLnBrk="1" fontAlgn="base" hangingPunct="1">
              <a:spcBef>
                <a:spcPct val="0"/>
              </a:spcBef>
              <a:spcAft>
                <a:spcPct val="0"/>
              </a:spcAft>
              <a:defRPr sz="4400">
                <a:solidFill>
                  <a:schemeClr val="tx1"/>
                </a:solidFill>
                <a:latin typeface="Calibri" pitchFamily="34" charset="0"/>
                <a:ea typeface="新細明體" charset="-120"/>
              </a:defRPr>
            </a:lvl3pPr>
            <a:lvl4pPr algn="ctr" rtl="0" eaLnBrk="1" fontAlgn="base" hangingPunct="1">
              <a:spcBef>
                <a:spcPct val="0"/>
              </a:spcBef>
              <a:spcAft>
                <a:spcPct val="0"/>
              </a:spcAft>
              <a:defRPr sz="4400">
                <a:solidFill>
                  <a:schemeClr val="tx1"/>
                </a:solidFill>
                <a:latin typeface="Calibri" pitchFamily="34" charset="0"/>
                <a:ea typeface="新細明體" charset="-120"/>
              </a:defRPr>
            </a:lvl4pPr>
            <a:lvl5pPr algn="ctr" rtl="0" eaLnBrk="1" fontAlgn="base" hangingPunct="1">
              <a:spcBef>
                <a:spcPct val="0"/>
              </a:spcBef>
              <a:spcAft>
                <a:spcPct val="0"/>
              </a:spcAft>
              <a:defRPr sz="4400">
                <a:solidFill>
                  <a:schemeClr val="tx1"/>
                </a:solidFill>
                <a:latin typeface="Calibri" pitchFamily="34" charset="0"/>
                <a:ea typeface="新細明體"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a:lstStyle>
          <a:p>
            <a:r>
              <a:rPr lang="zh-TW" altLang="en-US" sz="4000" b="1" dirty="0">
                <a:solidFill>
                  <a:srgbClr val="7030A0"/>
                </a:solidFill>
                <a:effectLst>
                  <a:outerShdw blurRad="38100" dist="38100" dir="2700000" algn="tl">
                    <a:srgbClr val="000000">
                      <a:alpha val="43137"/>
                    </a:srgbClr>
                  </a:outerShdw>
                </a:effectLst>
              </a:rPr>
              <a:t> </a:t>
            </a:r>
            <a:endParaRPr lang="zh-TW" altLang="en-US" sz="4000" dirty="0"/>
          </a:p>
        </p:txBody>
      </p:sp>
      <p:sp>
        <p:nvSpPr>
          <p:cNvPr id="6" name="矩形 5"/>
          <p:cNvSpPr/>
          <p:nvPr/>
        </p:nvSpPr>
        <p:spPr>
          <a:xfrm>
            <a:off x="3979907" y="217309"/>
            <a:ext cx="3877985" cy="64633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rPr>
              <a:t>短線交易常見態樣</a:t>
            </a:r>
          </a:p>
        </p:txBody>
      </p:sp>
    </p:spTree>
    <p:extLst>
      <p:ext uri="{BB962C8B-B14F-4D97-AF65-F5344CB8AC3E}">
        <p14:creationId xmlns:p14="http://schemas.microsoft.com/office/powerpoint/2010/main" val="3314584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4E00BB6D-69DD-694C-F3D0-CD6B39E5E715}"/>
              </a:ext>
            </a:extLst>
          </p:cNvPr>
          <p:cNvSpPr txBox="1">
            <a:spLocks/>
          </p:cNvSpPr>
          <p:nvPr/>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latin typeface="Calibri" panose="020F0502020204030204" pitchFamily="34" charset="0"/>
              <a:cs typeface="Calibri" panose="020F0502020204030204" pitchFamily="34" charset="0"/>
            </a:endParaRPr>
          </a:p>
        </p:txBody>
      </p:sp>
      <p:grpSp>
        <p:nvGrpSpPr>
          <p:cNvPr id="6" name="群組 5"/>
          <p:cNvGrpSpPr/>
          <p:nvPr/>
        </p:nvGrpSpPr>
        <p:grpSpPr>
          <a:xfrm>
            <a:off x="0" y="0"/>
            <a:ext cx="2502131" cy="2779567"/>
            <a:chOff x="0" y="-1"/>
            <a:chExt cx="3541994" cy="3931921"/>
          </a:xfrm>
        </p:grpSpPr>
        <p:sp>
          <p:nvSpPr>
            <p:cNvPr id="2" name="矩形 1"/>
            <p:cNvSpPr/>
            <p:nvPr/>
          </p:nvSpPr>
          <p:spPr>
            <a:xfrm>
              <a:off x="0" y="-1"/>
              <a:ext cx="2003367" cy="3931921"/>
            </a:xfrm>
            <a:prstGeom prst="rect">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直角三角形 4"/>
            <p:cNvSpPr/>
            <p:nvPr/>
          </p:nvSpPr>
          <p:spPr>
            <a:xfrm rot="5400000">
              <a:off x="640080" y="1363286"/>
              <a:ext cx="3931919" cy="1205349"/>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直角三角形 13"/>
            <p:cNvSpPr/>
            <p:nvPr/>
          </p:nvSpPr>
          <p:spPr>
            <a:xfrm rot="18874889" flipH="1">
              <a:off x="763388" y="999371"/>
              <a:ext cx="3623318" cy="1933894"/>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3" name="群組 22"/>
          <p:cNvGrpSpPr/>
          <p:nvPr/>
        </p:nvGrpSpPr>
        <p:grpSpPr>
          <a:xfrm rot="10800000">
            <a:off x="9689869" y="4078433"/>
            <a:ext cx="2502131" cy="2779567"/>
            <a:chOff x="0" y="-1"/>
            <a:chExt cx="3541994" cy="3931921"/>
          </a:xfrm>
        </p:grpSpPr>
        <p:sp>
          <p:nvSpPr>
            <p:cNvPr id="24" name="矩形 23"/>
            <p:cNvSpPr/>
            <p:nvPr/>
          </p:nvSpPr>
          <p:spPr>
            <a:xfrm>
              <a:off x="0" y="-1"/>
              <a:ext cx="2003367" cy="3931921"/>
            </a:xfrm>
            <a:prstGeom prst="rect">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直角三角形 24"/>
            <p:cNvSpPr/>
            <p:nvPr/>
          </p:nvSpPr>
          <p:spPr>
            <a:xfrm rot="5400000">
              <a:off x="640080" y="1363286"/>
              <a:ext cx="3931919" cy="1205349"/>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直角三角形 25"/>
            <p:cNvSpPr/>
            <p:nvPr/>
          </p:nvSpPr>
          <p:spPr>
            <a:xfrm rot="18874889" flipH="1">
              <a:off x="763388" y="999371"/>
              <a:ext cx="3623318" cy="1933894"/>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7" name="圖片 6"/>
          <p:cNvPicPr>
            <a:picLocks noChangeAspect="1"/>
          </p:cNvPicPr>
          <p:nvPr/>
        </p:nvPicPr>
        <p:blipFill>
          <a:blip r:embed="rId2"/>
          <a:stretch>
            <a:fillRect/>
          </a:stretch>
        </p:blipFill>
        <p:spPr>
          <a:xfrm>
            <a:off x="10834428" y="-1610"/>
            <a:ext cx="1357571" cy="475436"/>
          </a:xfrm>
          <a:prstGeom prst="rect">
            <a:avLst/>
          </a:prstGeom>
        </p:spPr>
      </p:pic>
      <p:sp>
        <p:nvSpPr>
          <p:cNvPr id="13" name="矩形 12"/>
          <p:cNvSpPr/>
          <p:nvPr/>
        </p:nvSpPr>
        <p:spPr>
          <a:xfrm>
            <a:off x="4604272" y="2977657"/>
            <a:ext cx="3442447" cy="707886"/>
          </a:xfrm>
          <a:prstGeom prst="rect">
            <a:avLst/>
          </a:prstGeom>
        </p:spPr>
        <p:txBody>
          <a:bodyPr wrap="square">
            <a:spAutoFit/>
          </a:bodyPr>
          <a:lstStyle/>
          <a:p>
            <a:pPr lvl="0"/>
            <a:r>
              <a:rPr lang="zh-TW" altLang="en-US" sz="4000" b="1" spc="50" dirty="0">
                <a:ln w="11430"/>
                <a:latin typeface="標楷體" pitchFamily="65" charset="-120"/>
                <a:ea typeface="標楷體" pitchFamily="65" charset="-120"/>
                <a:sym typeface="Wingdings 2"/>
              </a:rPr>
              <a:t>肆、問與答</a:t>
            </a:r>
            <a:endParaRPr lang="zh-TW" altLang="en-US" sz="4000" b="1" spc="50" dirty="0">
              <a:ln w="11430"/>
              <a:latin typeface="標楷體" pitchFamily="65" charset="-120"/>
              <a:ea typeface="標楷體" pitchFamily="65" charset="-120"/>
            </a:endParaRPr>
          </a:p>
        </p:txBody>
      </p:sp>
    </p:spTree>
    <p:extLst>
      <p:ext uri="{BB962C8B-B14F-4D97-AF65-F5344CB8AC3E}">
        <p14:creationId xmlns:p14="http://schemas.microsoft.com/office/powerpoint/2010/main" val="999933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3359696" y="2060848"/>
            <a:ext cx="576064" cy="369332"/>
          </a:xfrm>
          <a:prstGeom prst="rect">
            <a:avLst/>
          </a:prstGeom>
          <a:noFill/>
        </p:spPr>
        <p:txBody>
          <a:bodyPr wrap="square" rtlCol="0">
            <a:spAutoFit/>
          </a:bodyPr>
          <a:lstStyle/>
          <a:p>
            <a:endParaRPr lang="zh-TW" altLang="en-US" dirty="0"/>
          </a:p>
        </p:txBody>
      </p:sp>
      <p:graphicFrame>
        <p:nvGraphicFramePr>
          <p:cNvPr id="16" name="內容版面配置區 15"/>
          <p:cNvGraphicFramePr>
            <a:graphicFrameLocks noGrp="1"/>
          </p:cNvGraphicFramePr>
          <p:nvPr>
            <p:ph idx="1"/>
            <p:extLst>
              <p:ext uri="{D42A27DB-BD31-4B8C-83A1-F6EECF244321}">
                <p14:modId xmlns:p14="http://schemas.microsoft.com/office/powerpoint/2010/main" val="755331867"/>
              </p:ext>
            </p:extLst>
          </p:nvPr>
        </p:nvGraphicFramePr>
        <p:xfrm>
          <a:off x="2238480" y="1185200"/>
          <a:ext cx="7488832"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文字方塊 10"/>
          <p:cNvSpPr txBox="1"/>
          <p:nvPr/>
        </p:nvSpPr>
        <p:spPr>
          <a:xfrm>
            <a:off x="3575720" y="1844824"/>
            <a:ext cx="432048" cy="369332"/>
          </a:xfrm>
          <a:prstGeom prst="rect">
            <a:avLst/>
          </a:prstGeom>
          <a:noFill/>
        </p:spPr>
        <p:txBody>
          <a:bodyPr wrap="square" rtlCol="0">
            <a:spAutoFit/>
          </a:bodyPr>
          <a:lstStyle/>
          <a:p>
            <a:endParaRPr lang="zh-TW" altLang="en-US" dirty="0"/>
          </a:p>
        </p:txBody>
      </p:sp>
      <p:sp>
        <p:nvSpPr>
          <p:cNvPr id="3" name="投影片編號版面配置區 2"/>
          <p:cNvSpPr>
            <a:spLocks noGrp="1"/>
          </p:cNvSpPr>
          <p:nvPr>
            <p:ph type="sldNum" sz="quarter" idx="12"/>
          </p:nvPr>
        </p:nvSpPr>
        <p:spPr>
          <a:xfrm>
            <a:off x="9347200" y="6554873"/>
            <a:ext cx="2844800" cy="365125"/>
          </a:xfrm>
        </p:spPr>
        <p:txBody>
          <a:bodyPr/>
          <a:lstStyle/>
          <a:p>
            <a:pPr>
              <a:defRPr/>
            </a:pPr>
            <a:fld id="{6FC6C3F3-C80A-45DB-BA82-ACB1CF3FF739}" type="slidenum">
              <a:rPr lang="zh-TW" altLang="en-US" smtClean="0"/>
              <a:pPr>
                <a:defRPr/>
              </a:pPr>
              <a:t>2</a:t>
            </a:fld>
            <a:endParaRPr lang="zh-TW" altLang="en-US" dirty="0"/>
          </a:p>
        </p:txBody>
      </p:sp>
      <p:sp>
        <p:nvSpPr>
          <p:cNvPr id="4" name="標題 3"/>
          <p:cNvSpPr>
            <a:spLocks noGrp="1"/>
          </p:cNvSpPr>
          <p:nvPr>
            <p:ph type="title"/>
          </p:nvPr>
        </p:nvSpPr>
        <p:spPr/>
        <p:txBody>
          <a:bodyPr/>
          <a:lstStyle/>
          <a:p>
            <a:endParaRPr lang="zh-TW" altLang="en-US" dirty="0"/>
          </a:p>
        </p:txBody>
      </p:sp>
      <p:sp>
        <p:nvSpPr>
          <p:cNvPr id="12" name="矩形 11"/>
          <p:cNvSpPr/>
          <p:nvPr/>
        </p:nvSpPr>
        <p:spPr>
          <a:xfrm>
            <a:off x="4995805" y="316140"/>
            <a:ext cx="1386918" cy="64633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a:ea typeface="標楷體"/>
                <a:cs typeface="+mn-cs"/>
              </a:rPr>
              <a:t>大  綱</a:t>
            </a:r>
          </a:p>
        </p:txBody>
      </p:sp>
    </p:spTree>
    <p:extLst>
      <p:ext uri="{BB962C8B-B14F-4D97-AF65-F5344CB8AC3E}">
        <p14:creationId xmlns:p14="http://schemas.microsoft.com/office/powerpoint/2010/main" val="826943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2526251509"/>
              </p:ext>
            </p:extLst>
          </p:nvPr>
        </p:nvGraphicFramePr>
        <p:xfrm>
          <a:off x="1981200" y="908720"/>
          <a:ext cx="836327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a:xfrm>
            <a:off x="9347200" y="6492875"/>
            <a:ext cx="2844800" cy="365125"/>
          </a:xfrm>
        </p:spPr>
        <p:txBody>
          <a:bodyPr/>
          <a:lstStyle/>
          <a:p>
            <a:pPr>
              <a:defRPr/>
            </a:pPr>
            <a:fld id="{B88163DB-90D5-475F-A76D-45BC663903B3}" type="slidenum">
              <a:rPr lang="en-US" altLang="zh-TW" smtClean="0"/>
              <a:pPr>
                <a:defRPr/>
              </a:pPr>
              <a:t>20</a:t>
            </a:fld>
            <a:endParaRPr lang="en-US" altLang="zh-TW"/>
          </a:p>
        </p:txBody>
      </p:sp>
      <p:sp>
        <p:nvSpPr>
          <p:cNvPr id="8" name="文字方塊 7"/>
          <p:cNvSpPr txBox="1"/>
          <p:nvPr/>
        </p:nvSpPr>
        <p:spPr>
          <a:xfrm>
            <a:off x="2135560" y="3140968"/>
            <a:ext cx="7704856" cy="2646878"/>
          </a:xfrm>
          <a:prstGeom prst="rect">
            <a:avLst/>
          </a:prstGeom>
          <a:noFill/>
        </p:spPr>
        <p:txBody>
          <a:bodyPr wrap="square" rtlCol="0">
            <a:spAutoFit/>
          </a:bodyPr>
          <a:lstStyle/>
          <a:p>
            <a:pPr marL="357188" indent="-357188" algn="just" fontAlgn="ctr">
              <a:spcBef>
                <a:spcPts val="1200"/>
              </a:spcBef>
              <a:spcAft>
                <a:spcPts val="600"/>
              </a:spcAft>
            </a:pPr>
            <a:r>
              <a:rPr lang="en-US" altLang="zh-TW" sz="2500" dirty="0">
                <a:latin typeface="標楷體" panose="03000509000000000000" pitchFamily="65" charset="-120"/>
                <a:ea typeface="標楷體" panose="03000509000000000000" pitchFamily="65" charset="-120"/>
              </a:rPr>
              <a:t>‧</a:t>
            </a:r>
            <a:r>
              <a:rPr lang="zh-TW" altLang="zh-TW" sz="2600" dirty="0">
                <a:latin typeface="標楷體" panose="03000509000000000000" pitchFamily="65" charset="-120"/>
                <a:ea typeface="標楷體" panose="03000509000000000000" pitchFamily="65" charset="-120"/>
              </a:rPr>
              <a:t>受短線交易規範之公司內部人包括內部人本人及其關係人，且本人跟關係人的歸入利益合併計算。</a:t>
            </a:r>
          </a:p>
          <a:p>
            <a:pPr marL="357188" indent="-357188" algn="just">
              <a:spcAft>
                <a:spcPts val="600"/>
              </a:spcAft>
            </a:pPr>
            <a:r>
              <a:rPr lang="en-US" altLang="zh-TW" sz="2600" dirty="0">
                <a:latin typeface="標楷體" panose="03000509000000000000" pitchFamily="65" charset="-120"/>
                <a:ea typeface="標楷體" panose="03000509000000000000" pitchFamily="65" charset="-120"/>
              </a:rPr>
              <a:t>‧</a:t>
            </a:r>
            <a:r>
              <a:rPr lang="zh-TW" altLang="zh-TW" sz="2600" dirty="0">
                <a:latin typeface="標楷體" panose="03000509000000000000" pitchFamily="65" charset="-120"/>
                <a:ea typeface="標楷體" panose="03000509000000000000" pitchFamily="65" charset="-120"/>
              </a:rPr>
              <a:t>內部人本人包括董事、監察人、經理人、持股超過</a:t>
            </a:r>
            <a:r>
              <a:rPr lang="en-US" altLang="zh-TW" sz="2600" dirty="0">
                <a:latin typeface="標楷體" panose="03000509000000000000" pitchFamily="65" charset="-120"/>
                <a:ea typeface="標楷體" panose="03000509000000000000" pitchFamily="65" charset="-120"/>
              </a:rPr>
              <a:t>10%</a:t>
            </a:r>
            <a:r>
              <a:rPr lang="zh-TW" altLang="zh-TW" sz="2600" dirty="0">
                <a:latin typeface="標楷體" panose="03000509000000000000" pitchFamily="65" charset="-120"/>
                <a:ea typeface="標楷體" panose="03000509000000000000" pitchFamily="65" charset="-120"/>
              </a:rPr>
              <a:t>之股東、法人董監事所指派之代表人。</a:t>
            </a:r>
          </a:p>
          <a:p>
            <a:pPr marL="357188" indent="-357188" algn="just">
              <a:spcAft>
                <a:spcPts val="600"/>
              </a:spcAft>
            </a:pPr>
            <a:r>
              <a:rPr lang="en-US" altLang="zh-TW" sz="2600" dirty="0">
                <a:latin typeface="標楷體" panose="03000509000000000000" pitchFamily="65" charset="-120"/>
                <a:ea typeface="標楷體" panose="03000509000000000000" pitchFamily="65" charset="-120"/>
              </a:rPr>
              <a:t>‧</a:t>
            </a:r>
            <a:r>
              <a:rPr lang="zh-TW" altLang="zh-TW" sz="2600" dirty="0">
                <a:latin typeface="標楷體" panose="03000509000000000000" pitchFamily="65" charset="-120"/>
                <a:ea typeface="標楷體" panose="03000509000000000000" pitchFamily="65" charset="-120"/>
              </a:rPr>
              <a:t>內部人關係人包括內部人本人之配偶、未成年子女、利用他人名義持有者</a:t>
            </a:r>
            <a:r>
              <a:rPr lang="zh-TW" altLang="en-US" sz="2600" dirty="0">
                <a:latin typeface="標楷體" panose="03000509000000000000" pitchFamily="65" charset="-120"/>
                <a:ea typeface="標楷體" panose="03000509000000000000" pitchFamily="65" charset="-120"/>
              </a:rPr>
              <a:t>。</a:t>
            </a:r>
          </a:p>
        </p:txBody>
      </p:sp>
      <p:sp>
        <p:nvSpPr>
          <p:cNvPr id="2" name="標題 1"/>
          <p:cNvSpPr>
            <a:spLocks noGrp="1"/>
          </p:cNvSpPr>
          <p:nvPr>
            <p:ph type="title"/>
          </p:nvPr>
        </p:nvSpPr>
        <p:spPr/>
        <p:txBody>
          <a:bodyPr/>
          <a:lstStyle/>
          <a:p>
            <a:endParaRPr lang="zh-TW" altLang="en-US"/>
          </a:p>
        </p:txBody>
      </p:sp>
      <p:sp>
        <p:nvSpPr>
          <p:cNvPr id="7" name="標題 1"/>
          <p:cNvSpPr txBox="1">
            <a:spLocks/>
          </p:cNvSpPr>
          <p:nvPr/>
        </p:nvSpPr>
        <p:spPr bwMode="auto">
          <a:xfrm>
            <a:off x="2675620" y="229382"/>
            <a:ext cx="5832648" cy="71557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新細明體" charset="-120"/>
              </a:defRPr>
            </a:lvl2pPr>
            <a:lvl3pPr algn="ctr" rtl="0" eaLnBrk="1" fontAlgn="base" hangingPunct="1">
              <a:spcBef>
                <a:spcPct val="0"/>
              </a:spcBef>
              <a:spcAft>
                <a:spcPct val="0"/>
              </a:spcAft>
              <a:defRPr sz="4400">
                <a:solidFill>
                  <a:schemeClr val="tx1"/>
                </a:solidFill>
                <a:latin typeface="Calibri" pitchFamily="34" charset="0"/>
                <a:ea typeface="新細明體" charset="-120"/>
              </a:defRPr>
            </a:lvl3pPr>
            <a:lvl4pPr algn="ctr" rtl="0" eaLnBrk="1" fontAlgn="base" hangingPunct="1">
              <a:spcBef>
                <a:spcPct val="0"/>
              </a:spcBef>
              <a:spcAft>
                <a:spcPct val="0"/>
              </a:spcAft>
              <a:defRPr sz="4400">
                <a:solidFill>
                  <a:schemeClr val="tx1"/>
                </a:solidFill>
                <a:latin typeface="Calibri" pitchFamily="34" charset="0"/>
                <a:ea typeface="新細明體" charset="-120"/>
              </a:defRPr>
            </a:lvl4pPr>
            <a:lvl5pPr algn="ctr" rtl="0" eaLnBrk="1" fontAlgn="base" hangingPunct="1">
              <a:spcBef>
                <a:spcPct val="0"/>
              </a:spcBef>
              <a:spcAft>
                <a:spcPct val="0"/>
              </a:spcAft>
              <a:defRPr sz="4400">
                <a:solidFill>
                  <a:schemeClr val="tx1"/>
                </a:solidFill>
                <a:latin typeface="Calibri" pitchFamily="34" charset="0"/>
                <a:ea typeface="新細明體"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a:lstStyle>
          <a:p>
            <a:r>
              <a:rPr lang="zh-TW" altLang="en-US" sz="4000" b="1" dirty="0">
                <a:solidFill>
                  <a:srgbClr val="7030A0"/>
                </a:solidFill>
                <a:effectLst>
                  <a:outerShdw blurRad="38100" dist="38100" dir="2700000" algn="tl">
                    <a:srgbClr val="000000">
                      <a:alpha val="43137"/>
                    </a:srgbClr>
                  </a:outerShdw>
                </a:effectLst>
              </a:rPr>
              <a:t> </a:t>
            </a:r>
            <a:r>
              <a:rPr lang="zh-TW" altLang="en-US" sz="40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問與答</a:t>
            </a:r>
            <a:endParaRPr lang="zh-TW" alt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33394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19536" y="332656"/>
            <a:ext cx="8229600" cy="1143000"/>
          </a:xfrm>
        </p:spPr>
        <p:txBody>
          <a:bodyPr/>
          <a:lstStyle/>
          <a:p>
            <a:br>
              <a:rPr lang="en-US" altLang="zh-TW" b="1" dirty="0">
                <a:solidFill>
                  <a:schemeClr val="tx2">
                    <a:lumMod val="50000"/>
                  </a:schemeClr>
                </a:solidFill>
              </a:rPr>
            </a:b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80204388"/>
              </p:ext>
            </p:extLst>
          </p:nvPr>
        </p:nvGraphicFramePr>
        <p:xfrm>
          <a:off x="1847528" y="1015121"/>
          <a:ext cx="8496944" cy="5077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a:xfrm>
            <a:off x="9347200" y="6492875"/>
            <a:ext cx="2844800" cy="365125"/>
          </a:xfrm>
        </p:spPr>
        <p:txBody>
          <a:bodyPr/>
          <a:lstStyle/>
          <a:p>
            <a:pPr>
              <a:defRPr/>
            </a:pPr>
            <a:fld id="{B88163DB-90D5-475F-A76D-45BC663903B3}" type="slidenum">
              <a:rPr lang="en-US" altLang="zh-TW" smtClean="0"/>
              <a:pPr>
                <a:defRPr/>
              </a:pPr>
              <a:t>21</a:t>
            </a:fld>
            <a:endParaRPr lang="en-US" altLang="zh-TW" dirty="0"/>
          </a:p>
        </p:txBody>
      </p:sp>
      <p:sp>
        <p:nvSpPr>
          <p:cNvPr id="6" name="標題 1"/>
          <p:cNvSpPr txBox="1">
            <a:spLocks/>
          </p:cNvSpPr>
          <p:nvPr/>
        </p:nvSpPr>
        <p:spPr bwMode="auto">
          <a:xfrm>
            <a:off x="2675620" y="229382"/>
            <a:ext cx="5832648" cy="71557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新細明體" charset="-120"/>
              </a:defRPr>
            </a:lvl2pPr>
            <a:lvl3pPr algn="ctr" rtl="0" eaLnBrk="1" fontAlgn="base" hangingPunct="1">
              <a:spcBef>
                <a:spcPct val="0"/>
              </a:spcBef>
              <a:spcAft>
                <a:spcPct val="0"/>
              </a:spcAft>
              <a:defRPr sz="4400">
                <a:solidFill>
                  <a:schemeClr val="tx1"/>
                </a:solidFill>
                <a:latin typeface="Calibri" pitchFamily="34" charset="0"/>
                <a:ea typeface="新細明體" charset="-120"/>
              </a:defRPr>
            </a:lvl3pPr>
            <a:lvl4pPr algn="ctr" rtl="0" eaLnBrk="1" fontAlgn="base" hangingPunct="1">
              <a:spcBef>
                <a:spcPct val="0"/>
              </a:spcBef>
              <a:spcAft>
                <a:spcPct val="0"/>
              </a:spcAft>
              <a:defRPr sz="4400">
                <a:solidFill>
                  <a:schemeClr val="tx1"/>
                </a:solidFill>
                <a:latin typeface="Calibri" pitchFamily="34" charset="0"/>
                <a:ea typeface="新細明體" charset="-120"/>
              </a:defRPr>
            </a:lvl4pPr>
            <a:lvl5pPr algn="ctr" rtl="0" eaLnBrk="1" fontAlgn="base" hangingPunct="1">
              <a:spcBef>
                <a:spcPct val="0"/>
              </a:spcBef>
              <a:spcAft>
                <a:spcPct val="0"/>
              </a:spcAft>
              <a:defRPr sz="4400">
                <a:solidFill>
                  <a:schemeClr val="tx1"/>
                </a:solidFill>
                <a:latin typeface="Calibri" pitchFamily="34" charset="0"/>
                <a:ea typeface="新細明體"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a:lstStyle>
          <a:p>
            <a:r>
              <a:rPr lang="zh-TW" altLang="en-US" sz="4000" b="1" dirty="0">
                <a:solidFill>
                  <a:srgbClr val="7030A0"/>
                </a:solidFill>
                <a:effectLst>
                  <a:outerShdw blurRad="38100" dist="38100" dir="2700000" algn="tl">
                    <a:srgbClr val="000000">
                      <a:alpha val="43137"/>
                    </a:srgbClr>
                  </a:outerShdw>
                </a:effectLst>
              </a:rPr>
              <a:t> </a:t>
            </a:r>
            <a:r>
              <a:rPr lang="zh-TW" altLang="en-US" sz="40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問與答</a:t>
            </a:r>
            <a:endParaRPr lang="zh-TW" alt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6937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19536" y="332656"/>
            <a:ext cx="8229600" cy="1143000"/>
          </a:xfrm>
        </p:spPr>
        <p:txBody>
          <a:bodyPr/>
          <a:lstStyle/>
          <a:p>
            <a:br>
              <a:rPr lang="en-US" altLang="zh-TW" b="1" dirty="0">
                <a:solidFill>
                  <a:schemeClr val="tx2">
                    <a:lumMod val="50000"/>
                  </a:schemeClr>
                </a:solidFill>
              </a:rPr>
            </a:b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322735346"/>
              </p:ext>
            </p:extLst>
          </p:nvPr>
        </p:nvGraphicFramePr>
        <p:xfrm>
          <a:off x="1981200" y="1124745"/>
          <a:ext cx="8229600" cy="5256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a:xfrm>
            <a:off x="9347200" y="6492875"/>
            <a:ext cx="2844800" cy="365125"/>
          </a:xfrm>
        </p:spPr>
        <p:txBody>
          <a:bodyPr/>
          <a:lstStyle/>
          <a:p>
            <a:pPr>
              <a:defRPr/>
            </a:pPr>
            <a:fld id="{B88163DB-90D5-475F-A76D-45BC663903B3}" type="slidenum">
              <a:rPr lang="en-US" altLang="zh-TW" smtClean="0"/>
              <a:pPr>
                <a:defRPr/>
              </a:pPr>
              <a:t>22</a:t>
            </a:fld>
            <a:endParaRPr lang="en-US" altLang="zh-TW"/>
          </a:p>
        </p:txBody>
      </p:sp>
      <p:sp>
        <p:nvSpPr>
          <p:cNvPr id="6" name="標題 1"/>
          <p:cNvSpPr txBox="1">
            <a:spLocks/>
          </p:cNvSpPr>
          <p:nvPr/>
        </p:nvSpPr>
        <p:spPr bwMode="auto">
          <a:xfrm>
            <a:off x="2826663" y="332656"/>
            <a:ext cx="5832648" cy="5753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新細明體" charset="-120"/>
              </a:defRPr>
            </a:lvl2pPr>
            <a:lvl3pPr algn="ctr" rtl="0" eaLnBrk="1" fontAlgn="base" hangingPunct="1">
              <a:spcBef>
                <a:spcPct val="0"/>
              </a:spcBef>
              <a:spcAft>
                <a:spcPct val="0"/>
              </a:spcAft>
              <a:defRPr sz="4400">
                <a:solidFill>
                  <a:schemeClr val="tx1"/>
                </a:solidFill>
                <a:latin typeface="Calibri" pitchFamily="34" charset="0"/>
                <a:ea typeface="新細明體" charset="-120"/>
              </a:defRPr>
            </a:lvl3pPr>
            <a:lvl4pPr algn="ctr" rtl="0" eaLnBrk="1" fontAlgn="base" hangingPunct="1">
              <a:spcBef>
                <a:spcPct val="0"/>
              </a:spcBef>
              <a:spcAft>
                <a:spcPct val="0"/>
              </a:spcAft>
              <a:defRPr sz="4400">
                <a:solidFill>
                  <a:schemeClr val="tx1"/>
                </a:solidFill>
                <a:latin typeface="Calibri" pitchFamily="34" charset="0"/>
                <a:ea typeface="新細明體" charset="-120"/>
              </a:defRPr>
            </a:lvl4pPr>
            <a:lvl5pPr algn="ctr" rtl="0" eaLnBrk="1" fontAlgn="base" hangingPunct="1">
              <a:spcBef>
                <a:spcPct val="0"/>
              </a:spcBef>
              <a:spcAft>
                <a:spcPct val="0"/>
              </a:spcAft>
              <a:defRPr sz="4400">
                <a:solidFill>
                  <a:schemeClr val="tx1"/>
                </a:solidFill>
                <a:latin typeface="Calibri" pitchFamily="34" charset="0"/>
                <a:ea typeface="新細明體"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a:lstStyle>
          <a:p>
            <a:r>
              <a:rPr lang="zh-TW" altLang="en-US" sz="40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問與答</a:t>
            </a:r>
            <a:endParaRPr lang="zh-TW" alt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11012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1885427996"/>
              </p:ext>
            </p:extLst>
          </p:nvPr>
        </p:nvGraphicFramePr>
        <p:xfrm>
          <a:off x="1991544" y="980728"/>
          <a:ext cx="82296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a:xfrm>
            <a:off x="9347200" y="6492875"/>
            <a:ext cx="2844800" cy="365125"/>
          </a:xfrm>
        </p:spPr>
        <p:txBody>
          <a:bodyPr/>
          <a:lstStyle/>
          <a:p>
            <a:pPr>
              <a:defRPr/>
            </a:pPr>
            <a:fld id="{B88163DB-90D5-475F-A76D-45BC663903B3}" type="slidenum">
              <a:rPr lang="en-US" altLang="zh-TW" smtClean="0"/>
              <a:pPr>
                <a:defRPr/>
              </a:pPr>
              <a:t>23</a:t>
            </a:fld>
            <a:endParaRPr lang="en-US" altLang="zh-TW"/>
          </a:p>
        </p:txBody>
      </p:sp>
      <p:sp>
        <p:nvSpPr>
          <p:cNvPr id="2" name="標題 1"/>
          <p:cNvSpPr>
            <a:spLocks noGrp="1"/>
          </p:cNvSpPr>
          <p:nvPr>
            <p:ph type="title"/>
          </p:nvPr>
        </p:nvSpPr>
        <p:spPr/>
        <p:txBody>
          <a:bodyPr/>
          <a:lstStyle/>
          <a:p>
            <a:endParaRPr lang="zh-TW" altLang="en-US"/>
          </a:p>
        </p:txBody>
      </p:sp>
      <p:sp>
        <p:nvSpPr>
          <p:cNvPr id="7" name="標題 1"/>
          <p:cNvSpPr txBox="1">
            <a:spLocks/>
          </p:cNvSpPr>
          <p:nvPr/>
        </p:nvSpPr>
        <p:spPr bwMode="auto">
          <a:xfrm>
            <a:off x="2675620" y="229382"/>
            <a:ext cx="5832648" cy="71557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新細明體" charset="-120"/>
              </a:defRPr>
            </a:lvl2pPr>
            <a:lvl3pPr algn="ctr" rtl="0" eaLnBrk="1" fontAlgn="base" hangingPunct="1">
              <a:spcBef>
                <a:spcPct val="0"/>
              </a:spcBef>
              <a:spcAft>
                <a:spcPct val="0"/>
              </a:spcAft>
              <a:defRPr sz="4400">
                <a:solidFill>
                  <a:schemeClr val="tx1"/>
                </a:solidFill>
                <a:latin typeface="Calibri" pitchFamily="34" charset="0"/>
                <a:ea typeface="新細明體" charset="-120"/>
              </a:defRPr>
            </a:lvl3pPr>
            <a:lvl4pPr algn="ctr" rtl="0" eaLnBrk="1" fontAlgn="base" hangingPunct="1">
              <a:spcBef>
                <a:spcPct val="0"/>
              </a:spcBef>
              <a:spcAft>
                <a:spcPct val="0"/>
              </a:spcAft>
              <a:defRPr sz="4400">
                <a:solidFill>
                  <a:schemeClr val="tx1"/>
                </a:solidFill>
                <a:latin typeface="Calibri" pitchFamily="34" charset="0"/>
                <a:ea typeface="新細明體" charset="-120"/>
              </a:defRPr>
            </a:lvl4pPr>
            <a:lvl5pPr algn="ctr" rtl="0" eaLnBrk="1" fontAlgn="base" hangingPunct="1">
              <a:spcBef>
                <a:spcPct val="0"/>
              </a:spcBef>
              <a:spcAft>
                <a:spcPct val="0"/>
              </a:spcAft>
              <a:defRPr sz="4400">
                <a:solidFill>
                  <a:schemeClr val="tx1"/>
                </a:solidFill>
                <a:latin typeface="Calibri" pitchFamily="34" charset="0"/>
                <a:ea typeface="新細明體"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a:lstStyle>
          <a:p>
            <a:r>
              <a:rPr lang="zh-TW" altLang="en-US" sz="4000" b="1" dirty="0">
                <a:solidFill>
                  <a:srgbClr val="7030A0"/>
                </a:solidFill>
                <a:effectLst>
                  <a:outerShdw blurRad="38100" dist="38100" dir="2700000" algn="tl">
                    <a:srgbClr val="000000">
                      <a:alpha val="43137"/>
                    </a:srgbClr>
                  </a:outerShdw>
                </a:effectLst>
              </a:rPr>
              <a:t> </a:t>
            </a:r>
            <a:r>
              <a:rPr lang="zh-TW" altLang="en-US" sz="40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問與答</a:t>
            </a:r>
            <a:endParaRPr lang="zh-TW" alt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62886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19536" y="332656"/>
            <a:ext cx="8229600" cy="1143000"/>
          </a:xfrm>
        </p:spPr>
        <p:txBody>
          <a:bodyPr/>
          <a:lstStyle/>
          <a:p>
            <a:br>
              <a:rPr lang="en-US" altLang="zh-TW" b="1" dirty="0">
                <a:solidFill>
                  <a:schemeClr val="tx2">
                    <a:lumMod val="50000"/>
                  </a:schemeClr>
                </a:solidFill>
              </a:rPr>
            </a:b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469201889"/>
              </p:ext>
            </p:extLst>
          </p:nvPr>
        </p:nvGraphicFramePr>
        <p:xfrm>
          <a:off x="1981200" y="980728"/>
          <a:ext cx="82296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a:xfrm>
            <a:off x="9347200" y="6520259"/>
            <a:ext cx="2844800" cy="365125"/>
          </a:xfrm>
        </p:spPr>
        <p:txBody>
          <a:bodyPr/>
          <a:lstStyle/>
          <a:p>
            <a:pPr>
              <a:defRPr/>
            </a:pPr>
            <a:fld id="{B88163DB-90D5-475F-A76D-45BC663903B3}" type="slidenum">
              <a:rPr lang="en-US" altLang="zh-TW" smtClean="0"/>
              <a:pPr>
                <a:defRPr/>
              </a:pPr>
              <a:t>24</a:t>
            </a:fld>
            <a:endParaRPr lang="en-US" altLang="zh-TW" dirty="0"/>
          </a:p>
        </p:txBody>
      </p:sp>
      <p:sp>
        <p:nvSpPr>
          <p:cNvPr id="6" name="標題 1"/>
          <p:cNvSpPr txBox="1">
            <a:spLocks/>
          </p:cNvSpPr>
          <p:nvPr/>
        </p:nvSpPr>
        <p:spPr bwMode="auto">
          <a:xfrm>
            <a:off x="2711624" y="333376"/>
            <a:ext cx="5832648" cy="5753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新細明體" charset="-120"/>
              </a:defRPr>
            </a:lvl2pPr>
            <a:lvl3pPr algn="ctr" rtl="0" eaLnBrk="1" fontAlgn="base" hangingPunct="1">
              <a:spcBef>
                <a:spcPct val="0"/>
              </a:spcBef>
              <a:spcAft>
                <a:spcPct val="0"/>
              </a:spcAft>
              <a:defRPr sz="4400">
                <a:solidFill>
                  <a:schemeClr val="tx1"/>
                </a:solidFill>
                <a:latin typeface="Calibri" pitchFamily="34" charset="0"/>
                <a:ea typeface="新細明體" charset="-120"/>
              </a:defRPr>
            </a:lvl3pPr>
            <a:lvl4pPr algn="ctr" rtl="0" eaLnBrk="1" fontAlgn="base" hangingPunct="1">
              <a:spcBef>
                <a:spcPct val="0"/>
              </a:spcBef>
              <a:spcAft>
                <a:spcPct val="0"/>
              </a:spcAft>
              <a:defRPr sz="4400">
                <a:solidFill>
                  <a:schemeClr val="tx1"/>
                </a:solidFill>
                <a:latin typeface="Calibri" pitchFamily="34" charset="0"/>
                <a:ea typeface="新細明體" charset="-120"/>
              </a:defRPr>
            </a:lvl4pPr>
            <a:lvl5pPr algn="ctr" rtl="0" eaLnBrk="1" fontAlgn="base" hangingPunct="1">
              <a:spcBef>
                <a:spcPct val="0"/>
              </a:spcBef>
              <a:spcAft>
                <a:spcPct val="0"/>
              </a:spcAft>
              <a:defRPr sz="4400">
                <a:solidFill>
                  <a:schemeClr val="tx1"/>
                </a:solidFill>
                <a:latin typeface="Calibri" pitchFamily="34" charset="0"/>
                <a:ea typeface="新細明體"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a:lstStyle>
          <a:p>
            <a:r>
              <a:rPr lang="zh-TW" altLang="en-US" sz="40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問與答</a:t>
            </a:r>
            <a:endParaRPr lang="zh-TW" alt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79649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標題 1"/>
          <p:cNvSpPr txBox="1">
            <a:spLocks/>
          </p:cNvSpPr>
          <p:nvPr/>
        </p:nvSpPr>
        <p:spPr>
          <a:xfrm>
            <a:off x="1703512" y="1773907"/>
            <a:ext cx="7632848" cy="1728192"/>
          </a:xfrm>
          <a:prstGeom prst="rect">
            <a:avLst/>
          </a:prstGeom>
        </p:spPr>
        <p:txBody>
          <a:bodyPr/>
          <a:lstStyle/>
          <a:p>
            <a:pPr algn="ctr" eaLnBrk="0" hangingPunct="0">
              <a:spcBef>
                <a:spcPts val="1000"/>
              </a:spcBef>
              <a:defRPr/>
            </a:pPr>
            <a:r>
              <a:rPr lang="zh-TW" altLang="en-US" sz="4400" b="1" cap="all" dirty="0">
                <a:solidFill>
                  <a:srgbClr val="002060"/>
                </a:solidFill>
                <a:effectLst>
                  <a:outerShdw blurRad="38100" dist="38100" dir="2700000" algn="tl">
                    <a:srgbClr val="000000">
                      <a:alpha val="43137"/>
                    </a:srgbClr>
                  </a:outerShdw>
                </a:effectLst>
                <a:latin typeface="標楷體" pitchFamily="65" charset="-120"/>
                <a:ea typeface="標楷體" pitchFamily="65" charset="-120"/>
                <a:cs typeface="+mj-cs"/>
              </a:rPr>
              <a:t>謝謝聆聽</a:t>
            </a:r>
            <a:endParaRPr lang="en-US" altLang="zh-TW" sz="4400" b="1" cap="all" dirty="0">
              <a:solidFill>
                <a:srgbClr val="002060"/>
              </a:solidFill>
              <a:effectLst>
                <a:outerShdw blurRad="38100" dist="38100" dir="2700000" algn="tl">
                  <a:srgbClr val="000000">
                    <a:alpha val="43137"/>
                  </a:srgbClr>
                </a:outerShdw>
              </a:effectLst>
              <a:latin typeface="標楷體" pitchFamily="65" charset="-120"/>
              <a:ea typeface="標楷體" pitchFamily="65" charset="-120"/>
              <a:cs typeface="+mj-cs"/>
            </a:endParaRPr>
          </a:p>
          <a:p>
            <a:pPr algn="ctr" eaLnBrk="0" hangingPunct="0">
              <a:spcBef>
                <a:spcPts val="1000"/>
              </a:spcBef>
              <a:defRPr/>
            </a:pPr>
            <a:r>
              <a:rPr lang="zh-TW" altLang="en-US" sz="4400" b="1" cap="all" dirty="0">
                <a:solidFill>
                  <a:srgbClr val="002060"/>
                </a:solidFill>
                <a:effectLst>
                  <a:outerShdw blurRad="38100" dist="38100" dir="2700000" algn="tl">
                    <a:srgbClr val="000000">
                      <a:alpha val="43137"/>
                    </a:srgbClr>
                  </a:outerShdw>
                </a:effectLst>
                <a:latin typeface="標楷體" pitchFamily="65" charset="-120"/>
                <a:ea typeface="標楷體" pitchFamily="65" charset="-120"/>
                <a:cs typeface="+mj-cs"/>
              </a:rPr>
              <a:t>        歡迎指教</a:t>
            </a:r>
            <a:endParaRPr lang="en-US" altLang="zh-TW" sz="4400" b="1" cap="all" dirty="0">
              <a:solidFill>
                <a:srgbClr val="002060"/>
              </a:solidFill>
              <a:effectLst>
                <a:outerShdw blurRad="38100" dist="38100" dir="2700000" algn="tl">
                  <a:srgbClr val="000000">
                    <a:alpha val="43137"/>
                  </a:srgbClr>
                </a:outerShdw>
              </a:effectLst>
              <a:latin typeface="標楷體" pitchFamily="65" charset="-120"/>
              <a:ea typeface="標楷體" pitchFamily="65" charset="-120"/>
              <a:cs typeface="+mj-cs"/>
            </a:endParaRPr>
          </a:p>
          <a:p>
            <a:pPr algn="ctr" eaLnBrk="0" fontAlgn="base" hangingPunct="0">
              <a:spcBef>
                <a:spcPct val="0"/>
              </a:spcBef>
              <a:spcAft>
                <a:spcPct val="0"/>
              </a:spcAft>
              <a:defRPr/>
            </a:pPr>
            <a:endParaRPr lang="en-US" altLang="zh-TW" sz="3600" b="1" cap="all" dirty="0">
              <a:solidFill>
                <a:srgbClr val="0033CC"/>
              </a:solidFill>
              <a:latin typeface="標楷體" pitchFamily="65" charset="-120"/>
              <a:ea typeface="標楷體" pitchFamily="65" charset="-120"/>
              <a:cs typeface="+mj-cs"/>
            </a:endParaRPr>
          </a:p>
        </p:txBody>
      </p:sp>
      <p:sp>
        <p:nvSpPr>
          <p:cNvPr id="5" name="圓角矩形 4"/>
          <p:cNvSpPr/>
          <p:nvPr/>
        </p:nvSpPr>
        <p:spPr>
          <a:xfrm>
            <a:off x="2076450" y="3829368"/>
            <a:ext cx="8143932" cy="1357322"/>
          </a:xfrm>
          <a:prstGeom prst="roundRect">
            <a:avLst/>
          </a:prstGeom>
          <a:solidFill>
            <a:schemeClr val="accent1">
              <a:lumMod val="75000"/>
            </a:schemeClr>
          </a:solidFill>
          <a:ln>
            <a:solidFill>
              <a:schemeClr val="accent1"/>
            </a:solidFill>
          </a:ln>
        </p:spPr>
        <p:style>
          <a:lnRef idx="1">
            <a:schemeClr val="accent4"/>
          </a:lnRef>
          <a:fillRef idx="3">
            <a:schemeClr val="accent4"/>
          </a:fillRef>
          <a:effectRef idx="2">
            <a:schemeClr val="accent4"/>
          </a:effectRef>
          <a:fontRef idx="minor">
            <a:schemeClr val="lt1"/>
          </a:fontRef>
        </p:style>
        <p:txBody>
          <a:bodyPr rtlCol="0" anchor="ctr"/>
          <a:lstStyle/>
          <a:p>
            <a:pPr algn="just" latinLnBrk="1">
              <a:spcBef>
                <a:spcPts val="600"/>
              </a:spcBef>
              <a:buClr>
                <a:schemeClr val="tx2"/>
              </a:buClr>
              <a:buSzPct val="73000"/>
              <a:defRPr/>
            </a:pPr>
            <a:r>
              <a:rPr lang="en-US" altLang="zh-TW" sz="3200" dirty="0">
                <a:solidFill>
                  <a:schemeClr val="tx1"/>
                </a:solidFill>
                <a:ea typeface="標楷體" pitchFamily="65" charset="-120"/>
              </a:rPr>
              <a:t>※</a:t>
            </a:r>
            <a:r>
              <a:rPr lang="zh-TW" altLang="zh-TW" sz="3200" dirty="0">
                <a:solidFill>
                  <a:schemeClr val="tx1"/>
                </a:solidFill>
                <a:ea typeface="標楷體" pitchFamily="65" charset="-120"/>
              </a:rPr>
              <a:t>如有相關疑義，歡迎洽</a:t>
            </a:r>
            <a:r>
              <a:rPr lang="zh-TW" altLang="en-US" sz="3200" dirty="0">
                <a:solidFill>
                  <a:schemeClr val="tx1"/>
                </a:solidFill>
                <a:ea typeface="標楷體" pitchFamily="65" charset="-120"/>
              </a:rPr>
              <a:t>本公司股權專線</a:t>
            </a:r>
            <a:r>
              <a:rPr lang="zh-TW" altLang="en-US" sz="3200" dirty="0">
                <a:solidFill>
                  <a:srgbClr val="FFFF00"/>
                </a:solidFill>
                <a:ea typeface="標楷體" pitchFamily="65" charset="-120"/>
              </a:rPr>
              <a:t>（電話：</a:t>
            </a:r>
            <a:r>
              <a:rPr lang="en-US" altLang="zh-TW" sz="3200" dirty="0">
                <a:solidFill>
                  <a:srgbClr val="FFFF00"/>
                </a:solidFill>
                <a:latin typeface="標楷體" pitchFamily="65" charset="-120"/>
                <a:ea typeface="標楷體" pitchFamily="65" charset="-120"/>
              </a:rPr>
              <a:t>02-81013014</a:t>
            </a:r>
            <a:r>
              <a:rPr lang="zh-TW" altLang="en-US" sz="3200" dirty="0">
                <a:solidFill>
                  <a:srgbClr val="FFFF00"/>
                </a:solidFill>
                <a:latin typeface="標楷體" pitchFamily="65" charset="-120"/>
                <a:ea typeface="標楷體" pitchFamily="65" charset="-120"/>
              </a:rPr>
              <a:t>）</a:t>
            </a:r>
            <a:r>
              <a:rPr lang="en-US" altLang="zh-TW" sz="3200" dirty="0">
                <a:solidFill>
                  <a:srgbClr val="FFFF00"/>
                </a:solidFill>
                <a:ea typeface="標楷體" pitchFamily="65" charset="-120"/>
              </a:rPr>
              <a:t> </a:t>
            </a:r>
            <a:r>
              <a:rPr lang="zh-TW" altLang="zh-TW" sz="3200" dirty="0">
                <a:solidFill>
                  <a:schemeClr val="tx1"/>
                </a:solidFill>
                <a:ea typeface="標楷體" pitchFamily="65" charset="-120"/>
              </a:rPr>
              <a:t>由專人提供解答</a:t>
            </a:r>
            <a:endParaRPr lang="zh-TW" altLang="en-US" sz="3200" dirty="0">
              <a:solidFill>
                <a:schemeClr val="tx1"/>
              </a:solidFill>
              <a:ea typeface="標楷體" pitchFamily="65" charset="-120"/>
            </a:endParaRPr>
          </a:p>
        </p:txBody>
      </p:sp>
      <p:sp>
        <p:nvSpPr>
          <p:cNvPr id="2" name="矩形 1"/>
          <p:cNvSpPr/>
          <p:nvPr/>
        </p:nvSpPr>
        <p:spPr>
          <a:xfrm>
            <a:off x="11846874" y="6552800"/>
            <a:ext cx="341760" cy="276999"/>
          </a:xfrm>
          <a:prstGeom prst="rect">
            <a:avLst/>
          </a:prstGeom>
        </p:spPr>
        <p:txBody>
          <a:bodyPr wrap="none">
            <a:spAutoFit/>
          </a:bodyPr>
          <a:lstStyle/>
          <a:p>
            <a:r>
              <a:rPr lang="en-US" altLang="zh-TW" sz="1200" dirty="0"/>
              <a:t>25</a:t>
            </a:r>
            <a:endParaRPr lang="zh-TW" altLang="en-US" sz="1200" dirty="0"/>
          </a:p>
        </p:txBody>
      </p:sp>
    </p:spTree>
    <p:extLst>
      <p:ext uri="{BB962C8B-B14F-4D97-AF65-F5344CB8AC3E}">
        <p14:creationId xmlns:p14="http://schemas.microsoft.com/office/powerpoint/2010/main" val="230284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4E00BB6D-69DD-694C-F3D0-CD6B39E5E715}"/>
              </a:ext>
            </a:extLst>
          </p:cNvPr>
          <p:cNvSpPr txBox="1">
            <a:spLocks/>
          </p:cNvSpPr>
          <p:nvPr/>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latin typeface="Calibri" panose="020F0502020204030204" pitchFamily="34" charset="0"/>
              <a:cs typeface="Calibri" panose="020F0502020204030204" pitchFamily="34" charset="0"/>
            </a:endParaRPr>
          </a:p>
        </p:txBody>
      </p:sp>
      <p:grpSp>
        <p:nvGrpSpPr>
          <p:cNvPr id="6" name="群組 5"/>
          <p:cNvGrpSpPr/>
          <p:nvPr/>
        </p:nvGrpSpPr>
        <p:grpSpPr>
          <a:xfrm>
            <a:off x="0" y="0"/>
            <a:ext cx="2502131" cy="2779567"/>
            <a:chOff x="0" y="-1"/>
            <a:chExt cx="3541994" cy="3931921"/>
          </a:xfrm>
        </p:grpSpPr>
        <p:sp>
          <p:nvSpPr>
            <p:cNvPr id="2" name="矩形 1"/>
            <p:cNvSpPr/>
            <p:nvPr/>
          </p:nvSpPr>
          <p:spPr>
            <a:xfrm>
              <a:off x="0" y="-1"/>
              <a:ext cx="2003367" cy="3931921"/>
            </a:xfrm>
            <a:prstGeom prst="rect">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直角三角形 4"/>
            <p:cNvSpPr/>
            <p:nvPr/>
          </p:nvSpPr>
          <p:spPr>
            <a:xfrm rot="5400000">
              <a:off x="640080" y="1363286"/>
              <a:ext cx="3931919" cy="1205349"/>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直角三角形 13"/>
            <p:cNvSpPr/>
            <p:nvPr/>
          </p:nvSpPr>
          <p:spPr>
            <a:xfrm rot="18874889" flipH="1">
              <a:off x="763388" y="999371"/>
              <a:ext cx="3623318" cy="1933894"/>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3" name="群組 22"/>
          <p:cNvGrpSpPr/>
          <p:nvPr/>
        </p:nvGrpSpPr>
        <p:grpSpPr>
          <a:xfrm rot="10800000">
            <a:off x="9689869" y="4078433"/>
            <a:ext cx="2502131" cy="2779567"/>
            <a:chOff x="0" y="-1"/>
            <a:chExt cx="3541994" cy="3931921"/>
          </a:xfrm>
        </p:grpSpPr>
        <p:sp>
          <p:nvSpPr>
            <p:cNvPr id="24" name="矩形 23"/>
            <p:cNvSpPr/>
            <p:nvPr/>
          </p:nvSpPr>
          <p:spPr>
            <a:xfrm>
              <a:off x="0" y="-1"/>
              <a:ext cx="2003367" cy="3931921"/>
            </a:xfrm>
            <a:prstGeom prst="rect">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直角三角形 24"/>
            <p:cNvSpPr/>
            <p:nvPr/>
          </p:nvSpPr>
          <p:spPr>
            <a:xfrm rot="5400000">
              <a:off x="640080" y="1363286"/>
              <a:ext cx="3931919" cy="1205349"/>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直角三角形 25"/>
            <p:cNvSpPr/>
            <p:nvPr/>
          </p:nvSpPr>
          <p:spPr>
            <a:xfrm rot="18874889" flipH="1">
              <a:off x="763388" y="999371"/>
              <a:ext cx="3623318" cy="1933894"/>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7" name="圖片 6"/>
          <p:cNvPicPr>
            <a:picLocks noChangeAspect="1"/>
          </p:cNvPicPr>
          <p:nvPr/>
        </p:nvPicPr>
        <p:blipFill>
          <a:blip r:embed="rId2"/>
          <a:stretch>
            <a:fillRect/>
          </a:stretch>
        </p:blipFill>
        <p:spPr>
          <a:xfrm>
            <a:off x="10834428" y="-1610"/>
            <a:ext cx="1357571" cy="475436"/>
          </a:xfrm>
          <a:prstGeom prst="rect">
            <a:avLst/>
          </a:prstGeom>
        </p:spPr>
      </p:pic>
      <p:sp>
        <p:nvSpPr>
          <p:cNvPr id="3" name="矩形 2"/>
          <p:cNvSpPr/>
          <p:nvPr/>
        </p:nvSpPr>
        <p:spPr>
          <a:xfrm>
            <a:off x="3048000" y="2644170"/>
            <a:ext cx="6877304" cy="707886"/>
          </a:xfrm>
          <a:prstGeom prst="rect">
            <a:avLst/>
          </a:prstGeom>
        </p:spPr>
        <p:txBody>
          <a:bodyPr wrap="square">
            <a:spAutoFit/>
          </a:bodyPr>
          <a:lstStyle/>
          <a:p>
            <a:pPr lvl="0"/>
            <a:r>
              <a:rPr lang="zh-TW" altLang="en-US" sz="4000" b="1" spc="50" dirty="0">
                <a:ln w="11430"/>
                <a:latin typeface="標楷體" pitchFamily="65" charset="-120"/>
                <a:ea typeface="標楷體" pitchFamily="65" charset="-120"/>
              </a:rPr>
              <a:t>壹、短線交易之</a:t>
            </a:r>
            <a:r>
              <a:rPr lang="zh-TW" altLang="en-US" sz="4000" b="1" spc="50" dirty="0">
                <a:ln w="11430"/>
                <a:latin typeface="標楷體" pitchFamily="65" charset="-120"/>
                <a:ea typeface="標楷體" pitchFamily="65" charset="-120"/>
                <a:sym typeface="Wingdings 2"/>
              </a:rPr>
              <a:t>規範</a:t>
            </a:r>
            <a:endParaRPr lang="zh-TW" altLang="en-US" sz="4000" b="1" spc="50" dirty="0">
              <a:ln w="11430"/>
              <a:latin typeface="標楷體" pitchFamily="65" charset="-120"/>
              <a:ea typeface="標楷體" pitchFamily="65" charset="-120"/>
            </a:endParaRPr>
          </a:p>
        </p:txBody>
      </p:sp>
    </p:spTree>
    <p:extLst>
      <p:ext uri="{BB962C8B-B14F-4D97-AF65-F5344CB8AC3E}">
        <p14:creationId xmlns:p14="http://schemas.microsoft.com/office/powerpoint/2010/main" val="958316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19ACE260-9ED1-4DC2-B02F-5443D3BEB9DD}" type="slidenum">
              <a:rPr lang="en-US" altLang="zh-TW" smtClean="0"/>
              <a:pPr>
                <a:defRPr/>
              </a:pPr>
              <a:t>4</a:t>
            </a:fld>
            <a:endParaRPr lang="en-US" altLang="zh-TW"/>
          </a:p>
        </p:txBody>
      </p:sp>
      <p:graphicFrame>
        <p:nvGraphicFramePr>
          <p:cNvPr id="8" name="資料庫圖表 7"/>
          <p:cNvGraphicFramePr/>
          <p:nvPr>
            <p:extLst>
              <p:ext uri="{D42A27DB-BD31-4B8C-83A1-F6EECF244321}">
                <p14:modId xmlns:p14="http://schemas.microsoft.com/office/powerpoint/2010/main" val="393108708"/>
              </p:ext>
            </p:extLst>
          </p:nvPr>
        </p:nvGraphicFramePr>
        <p:xfrm>
          <a:off x="1865645" y="1196752"/>
          <a:ext cx="8405929" cy="5159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3936071" y="326897"/>
            <a:ext cx="4108817" cy="64633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rPr>
              <a:t>證券交易法第</a:t>
            </a:r>
            <a:r>
              <a:rPr kumimoji="1" lang="en-US" altLang="zh-TW"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rPr>
              <a:t>157</a:t>
            </a:r>
            <a:r>
              <a:rPr kumimoji="1" lang="zh-TW" altLang="en-US"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rPr>
              <a:t>條</a:t>
            </a:r>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4202135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19ACE260-9ED1-4DC2-B02F-5443D3BEB9DD}" type="slidenum">
              <a:rPr lang="en-US" altLang="zh-TW" smtClean="0"/>
              <a:pPr>
                <a:defRPr/>
              </a:pPr>
              <a:t>5</a:t>
            </a:fld>
            <a:endParaRPr lang="en-US" altLang="zh-TW"/>
          </a:p>
        </p:txBody>
      </p:sp>
      <p:pic>
        <p:nvPicPr>
          <p:cNvPr id="4" name="圖片 3"/>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387588" y="1305708"/>
            <a:ext cx="7416825" cy="5137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圖案 4"/>
          <p:cNvSpPr/>
          <p:nvPr/>
        </p:nvSpPr>
        <p:spPr>
          <a:xfrm>
            <a:off x="2279576" y="1043735"/>
            <a:ext cx="7632848" cy="4770530"/>
          </a:xfrm>
          <a:prstGeom prst="swooshArrow">
            <a:avLst>
              <a:gd name="adj1" fmla="val 25000"/>
              <a:gd name="adj2" fmla="val 25000"/>
            </a:avLst>
          </a:prstGeom>
          <a:solidFill>
            <a:srgbClr val="0070C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TW" altLang="en-US"/>
          </a:p>
        </p:txBody>
      </p:sp>
      <p:sp>
        <p:nvSpPr>
          <p:cNvPr id="6" name="橢圓 5"/>
          <p:cNvSpPr/>
          <p:nvPr/>
        </p:nvSpPr>
        <p:spPr>
          <a:xfrm>
            <a:off x="3316350" y="4255067"/>
            <a:ext cx="288032" cy="24883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TW" altLang="en-US"/>
          </a:p>
        </p:txBody>
      </p:sp>
      <p:sp>
        <p:nvSpPr>
          <p:cNvPr id="7" name="橢圓 6"/>
          <p:cNvSpPr/>
          <p:nvPr/>
        </p:nvSpPr>
        <p:spPr>
          <a:xfrm>
            <a:off x="5231905" y="2924945"/>
            <a:ext cx="358743" cy="35874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TW" altLang="en-US"/>
          </a:p>
        </p:txBody>
      </p:sp>
      <p:sp>
        <p:nvSpPr>
          <p:cNvPr id="8" name="橢圓 7"/>
          <p:cNvSpPr/>
          <p:nvPr/>
        </p:nvSpPr>
        <p:spPr>
          <a:xfrm>
            <a:off x="7680177" y="2147169"/>
            <a:ext cx="496135" cy="49613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TW" altLang="en-US"/>
          </a:p>
        </p:txBody>
      </p:sp>
      <p:sp>
        <p:nvSpPr>
          <p:cNvPr id="9" name="文字方塊 8"/>
          <p:cNvSpPr txBox="1"/>
          <p:nvPr/>
        </p:nvSpPr>
        <p:spPr>
          <a:xfrm>
            <a:off x="3431704" y="4489311"/>
            <a:ext cx="1944216" cy="1246495"/>
          </a:xfrm>
          <a:prstGeom prst="rect">
            <a:avLst/>
          </a:prstGeom>
          <a:noFill/>
        </p:spPr>
        <p:txBody>
          <a:bodyPr wrap="square" rtlCol="0">
            <a:spAutoFit/>
          </a:bodyPr>
          <a:lstStyle/>
          <a:p>
            <a:pPr lvl="0"/>
            <a:r>
              <a:rPr lang="zh-TW" altLang="en-US" sz="2500" b="1" dirty="0">
                <a:latin typeface="標楷體" panose="03000509000000000000" pitchFamily="65" charset="-120"/>
                <a:ea typeface="標楷體" panose="03000509000000000000" pitchFamily="65" charset="-120"/>
              </a:rPr>
              <a:t>證交法</a:t>
            </a:r>
            <a:r>
              <a:rPr lang="en-US" altLang="zh-TW" sz="2500" b="1" dirty="0">
                <a:latin typeface="標楷體" panose="03000509000000000000" pitchFamily="65" charset="-120"/>
                <a:ea typeface="標楷體" panose="03000509000000000000" pitchFamily="65" charset="-120"/>
              </a:rPr>
              <a:t>157</a:t>
            </a:r>
            <a:r>
              <a:rPr lang="zh-TW" altLang="en-US" sz="2500" b="1" dirty="0">
                <a:latin typeface="標楷體" panose="03000509000000000000" pitchFamily="65" charset="-120"/>
                <a:ea typeface="標楷體" panose="03000509000000000000" pitchFamily="65" charset="-120"/>
              </a:rPr>
              <a:t>條及</a:t>
            </a:r>
            <a:r>
              <a:rPr lang="en-US" altLang="zh-TW" sz="2500" b="1" dirty="0">
                <a:latin typeface="標楷體" panose="03000509000000000000" pitchFamily="65" charset="-120"/>
                <a:ea typeface="標楷體" panose="03000509000000000000" pitchFamily="65" charset="-120"/>
              </a:rPr>
              <a:t>157</a:t>
            </a:r>
            <a:r>
              <a:rPr lang="zh-TW" altLang="en-US" sz="2500" b="1" dirty="0">
                <a:latin typeface="標楷體" panose="03000509000000000000" pitchFamily="65" charset="-120"/>
                <a:ea typeface="標楷體" panose="03000509000000000000" pitchFamily="65" charset="-120"/>
              </a:rPr>
              <a:t>條之</a:t>
            </a:r>
            <a:r>
              <a:rPr lang="en-US" altLang="zh-TW" sz="2500" b="1" dirty="0">
                <a:latin typeface="標楷體" panose="03000509000000000000" pitchFamily="65" charset="-120"/>
                <a:ea typeface="標楷體" panose="03000509000000000000" pitchFamily="65" charset="-120"/>
              </a:rPr>
              <a:t>1</a:t>
            </a:r>
            <a:r>
              <a:rPr lang="zh-TW" altLang="en-US" sz="2500" b="1" dirty="0">
                <a:latin typeface="標楷體" panose="03000509000000000000" pitchFamily="65" charset="-120"/>
                <a:ea typeface="標楷體" panose="03000509000000000000" pitchFamily="65" charset="-120"/>
              </a:rPr>
              <a:t>互相搭配</a:t>
            </a:r>
            <a:endParaRPr lang="zh-TW" altLang="en-US" sz="2500" dirty="0">
              <a:latin typeface="標楷體" panose="03000509000000000000" pitchFamily="65" charset="-120"/>
              <a:ea typeface="標楷體" panose="03000509000000000000" pitchFamily="65" charset="-120"/>
            </a:endParaRPr>
          </a:p>
        </p:txBody>
      </p:sp>
      <p:sp>
        <p:nvSpPr>
          <p:cNvPr id="12" name="文字方塊 11"/>
          <p:cNvSpPr txBox="1"/>
          <p:nvPr/>
        </p:nvSpPr>
        <p:spPr>
          <a:xfrm>
            <a:off x="5470451" y="3500796"/>
            <a:ext cx="1944217" cy="1741188"/>
          </a:xfrm>
          <a:prstGeom prst="rect">
            <a:avLst/>
          </a:prstGeom>
          <a:noFill/>
        </p:spPr>
        <p:txBody>
          <a:bodyPr wrap="square" rtlCol="0">
            <a:spAutoFit/>
          </a:bodyPr>
          <a:lstStyle/>
          <a:p>
            <a:pPr lvl="0"/>
            <a:r>
              <a:rPr lang="zh-TW" altLang="en-US" sz="2600" b="1" dirty="0">
                <a:latin typeface="標楷體" panose="03000509000000000000" pitchFamily="65" charset="-120"/>
                <a:ea typeface="標楷體" panose="03000509000000000000" pitchFamily="65" charset="-120"/>
              </a:rPr>
              <a:t>杜絕公司內部人利用未公開消息買賣股票圖利</a:t>
            </a:r>
            <a:endParaRPr lang="zh-TW" altLang="en-US" sz="2600" dirty="0">
              <a:latin typeface="標楷體" panose="03000509000000000000" pitchFamily="65" charset="-120"/>
              <a:ea typeface="標楷體" panose="03000509000000000000" pitchFamily="65" charset="-120"/>
            </a:endParaRPr>
          </a:p>
        </p:txBody>
      </p:sp>
      <p:sp>
        <p:nvSpPr>
          <p:cNvPr id="13" name="文字方塊 12"/>
          <p:cNvSpPr txBox="1"/>
          <p:nvPr/>
        </p:nvSpPr>
        <p:spPr>
          <a:xfrm>
            <a:off x="7522678" y="3380586"/>
            <a:ext cx="2281734" cy="954107"/>
          </a:xfrm>
          <a:prstGeom prst="rect">
            <a:avLst/>
          </a:prstGeom>
          <a:noFill/>
        </p:spPr>
        <p:txBody>
          <a:bodyPr wrap="square" rtlCol="0">
            <a:spAutoFit/>
          </a:bodyPr>
          <a:lstStyle/>
          <a:p>
            <a:pPr lvl="0"/>
            <a:r>
              <a:rPr lang="zh-TW" altLang="en-US" sz="2800" b="1" spc="-150" dirty="0">
                <a:latin typeface="標楷體" panose="03000509000000000000" pitchFamily="65" charset="-120"/>
                <a:ea typeface="標楷體" panose="03000509000000000000" pitchFamily="65" charset="-120"/>
              </a:rPr>
              <a:t>維護證券市場交易公平性</a:t>
            </a:r>
            <a:endParaRPr lang="zh-TW" altLang="en-US" sz="2800" b="1" dirty="0">
              <a:latin typeface="標楷體" panose="03000509000000000000" pitchFamily="65" charset="-120"/>
              <a:ea typeface="標楷體" panose="03000509000000000000" pitchFamily="65" charset="-120"/>
            </a:endParaRPr>
          </a:p>
        </p:txBody>
      </p:sp>
      <p:sp>
        <p:nvSpPr>
          <p:cNvPr id="14" name="矩形 13"/>
          <p:cNvSpPr/>
          <p:nvPr/>
        </p:nvSpPr>
        <p:spPr>
          <a:xfrm>
            <a:off x="4974815" y="326897"/>
            <a:ext cx="2031325" cy="64633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rPr>
              <a:t>規範目的</a:t>
            </a:r>
          </a:p>
        </p:txBody>
      </p:sp>
      <p:sp>
        <p:nvSpPr>
          <p:cNvPr id="10" name="標題 9"/>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3591110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4E00BB6D-69DD-694C-F3D0-CD6B39E5E715}"/>
              </a:ext>
            </a:extLst>
          </p:cNvPr>
          <p:cNvSpPr txBox="1">
            <a:spLocks/>
          </p:cNvSpPr>
          <p:nvPr/>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latin typeface="Calibri" panose="020F0502020204030204" pitchFamily="34" charset="0"/>
              <a:cs typeface="Calibri" panose="020F0502020204030204" pitchFamily="34" charset="0"/>
            </a:endParaRPr>
          </a:p>
        </p:txBody>
      </p:sp>
      <p:grpSp>
        <p:nvGrpSpPr>
          <p:cNvPr id="6" name="群組 5"/>
          <p:cNvGrpSpPr/>
          <p:nvPr/>
        </p:nvGrpSpPr>
        <p:grpSpPr>
          <a:xfrm>
            <a:off x="0" y="0"/>
            <a:ext cx="2502131" cy="2779567"/>
            <a:chOff x="0" y="-1"/>
            <a:chExt cx="3541994" cy="3931921"/>
          </a:xfrm>
        </p:grpSpPr>
        <p:sp>
          <p:nvSpPr>
            <p:cNvPr id="2" name="矩形 1"/>
            <p:cNvSpPr/>
            <p:nvPr/>
          </p:nvSpPr>
          <p:spPr>
            <a:xfrm>
              <a:off x="0" y="-1"/>
              <a:ext cx="2003367" cy="3931921"/>
            </a:xfrm>
            <a:prstGeom prst="rect">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直角三角形 4"/>
            <p:cNvSpPr/>
            <p:nvPr/>
          </p:nvSpPr>
          <p:spPr>
            <a:xfrm rot="5400000">
              <a:off x="640080" y="1363286"/>
              <a:ext cx="3931919" cy="1205349"/>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直角三角形 13"/>
            <p:cNvSpPr/>
            <p:nvPr/>
          </p:nvSpPr>
          <p:spPr>
            <a:xfrm rot="18874889" flipH="1">
              <a:off x="763388" y="999371"/>
              <a:ext cx="3623318" cy="1933894"/>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3" name="群組 22"/>
          <p:cNvGrpSpPr/>
          <p:nvPr/>
        </p:nvGrpSpPr>
        <p:grpSpPr>
          <a:xfrm rot="10800000">
            <a:off x="9689869" y="4078433"/>
            <a:ext cx="2502131" cy="2779567"/>
            <a:chOff x="0" y="-1"/>
            <a:chExt cx="3541994" cy="3931921"/>
          </a:xfrm>
        </p:grpSpPr>
        <p:sp>
          <p:nvSpPr>
            <p:cNvPr id="24" name="矩形 23"/>
            <p:cNvSpPr/>
            <p:nvPr/>
          </p:nvSpPr>
          <p:spPr>
            <a:xfrm>
              <a:off x="0" y="-1"/>
              <a:ext cx="2003367" cy="3931921"/>
            </a:xfrm>
            <a:prstGeom prst="rect">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直角三角形 24"/>
            <p:cNvSpPr/>
            <p:nvPr/>
          </p:nvSpPr>
          <p:spPr>
            <a:xfrm rot="5400000">
              <a:off x="640080" y="1363286"/>
              <a:ext cx="3931919" cy="1205349"/>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直角三角形 25"/>
            <p:cNvSpPr/>
            <p:nvPr/>
          </p:nvSpPr>
          <p:spPr>
            <a:xfrm rot="18874889" flipH="1">
              <a:off x="763388" y="999371"/>
              <a:ext cx="3623318" cy="1933894"/>
            </a:xfrm>
            <a:prstGeom prst="rtTriangle">
              <a:avLst/>
            </a:prstGeom>
            <a:gradFill flip="none" rotWithShape="1">
              <a:gsLst>
                <a:gs pos="0">
                  <a:srgbClr val="0E8FC2">
                    <a:tint val="66000"/>
                    <a:satMod val="160000"/>
                  </a:srgbClr>
                </a:gs>
                <a:gs pos="50000">
                  <a:srgbClr val="0E8FC2">
                    <a:tint val="44500"/>
                    <a:satMod val="160000"/>
                  </a:srgbClr>
                </a:gs>
                <a:gs pos="100000">
                  <a:srgbClr val="0E8FC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7" name="圖片 6"/>
          <p:cNvPicPr>
            <a:picLocks noChangeAspect="1"/>
          </p:cNvPicPr>
          <p:nvPr/>
        </p:nvPicPr>
        <p:blipFill>
          <a:blip r:embed="rId2"/>
          <a:stretch>
            <a:fillRect/>
          </a:stretch>
        </p:blipFill>
        <p:spPr>
          <a:xfrm>
            <a:off x="10834428" y="-1610"/>
            <a:ext cx="1357571" cy="475436"/>
          </a:xfrm>
          <a:prstGeom prst="rect">
            <a:avLst/>
          </a:prstGeom>
        </p:spPr>
      </p:pic>
      <p:sp>
        <p:nvSpPr>
          <p:cNvPr id="13" name="矩形 12"/>
          <p:cNvSpPr/>
          <p:nvPr/>
        </p:nvSpPr>
        <p:spPr>
          <a:xfrm>
            <a:off x="3048000" y="2644170"/>
            <a:ext cx="6877304" cy="707886"/>
          </a:xfrm>
          <a:prstGeom prst="rect">
            <a:avLst/>
          </a:prstGeom>
        </p:spPr>
        <p:txBody>
          <a:bodyPr wrap="square">
            <a:spAutoFit/>
          </a:bodyPr>
          <a:lstStyle/>
          <a:p>
            <a:pPr lvl="0"/>
            <a:r>
              <a:rPr lang="zh-TW" altLang="en-US" sz="4000" b="1" spc="50" dirty="0">
                <a:ln w="11430"/>
                <a:latin typeface="標楷體" pitchFamily="65" charset="-120"/>
                <a:ea typeface="標楷體" pitchFamily="65" charset="-120"/>
              </a:rPr>
              <a:t>貳、短線交易之構成要件</a:t>
            </a:r>
            <a:endParaRPr lang="zh-TW" altLang="en-US" sz="4000" dirty="0"/>
          </a:p>
        </p:txBody>
      </p:sp>
    </p:spTree>
    <p:extLst>
      <p:ext uri="{BB962C8B-B14F-4D97-AF65-F5344CB8AC3E}">
        <p14:creationId xmlns:p14="http://schemas.microsoft.com/office/powerpoint/2010/main" val="4229383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colorTemperature colorTemp="4543"/>
                    </a14:imgEffect>
                    <a14:imgEffect>
                      <a14:saturation sat="66000"/>
                    </a14:imgEffect>
                    <a14:imgEffect>
                      <a14:brightnessContrast bright="-46000" contrast="-65000"/>
                    </a14:imgEffect>
                  </a14:imgLayer>
                </a14:imgProps>
              </a:ext>
            </a:extLst>
          </a:blip>
          <a:stretch>
            <a:fillRect/>
          </a:stretch>
        </p:blipFill>
        <p:spPr>
          <a:xfrm>
            <a:off x="1524000" y="908720"/>
            <a:ext cx="9111905" cy="5949281"/>
          </a:xfrm>
          <a:prstGeom prst="rect">
            <a:avLst/>
          </a:prstGeom>
        </p:spPr>
      </p:pic>
      <p:sp>
        <p:nvSpPr>
          <p:cNvPr id="4" name="投影片編號版面配置區 3"/>
          <p:cNvSpPr>
            <a:spLocks noGrp="1"/>
          </p:cNvSpPr>
          <p:nvPr>
            <p:ph type="sldNum" sz="quarter" idx="12"/>
          </p:nvPr>
        </p:nvSpPr>
        <p:spPr>
          <a:xfrm>
            <a:off x="9347200" y="6519045"/>
            <a:ext cx="2844800" cy="365125"/>
          </a:xfrm>
        </p:spPr>
        <p:txBody>
          <a:bodyPr/>
          <a:lstStyle/>
          <a:p>
            <a:pPr>
              <a:defRPr/>
            </a:pPr>
            <a:fld id="{B88163DB-90D5-475F-A76D-45BC663903B3}" type="slidenum">
              <a:rPr lang="en-US" altLang="zh-TW" smtClean="0"/>
              <a:pPr>
                <a:defRPr/>
              </a:pPr>
              <a:t>7</a:t>
            </a:fld>
            <a:endParaRPr lang="en-US" altLang="zh-TW" dirty="0"/>
          </a:p>
        </p:txBody>
      </p:sp>
      <p:grpSp>
        <p:nvGrpSpPr>
          <p:cNvPr id="7" name="群組 6"/>
          <p:cNvGrpSpPr/>
          <p:nvPr/>
        </p:nvGrpSpPr>
        <p:grpSpPr>
          <a:xfrm>
            <a:off x="2141435" y="1161232"/>
            <a:ext cx="3364382" cy="3804109"/>
            <a:chOff x="986849" y="1298977"/>
            <a:chExt cx="3343958" cy="3712265"/>
          </a:xfrm>
          <a:solidFill>
            <a:srgbClr val="0066CC"/>
          </a:solidFill>
          <a:effectLst>
            <a:outerShdw blurRad="50800" dist="38100" dir="2700000" algn="tl" rotWithShape="0">
              <a:prstClr val="black">
                <a:alpha val="40000"/>
              </a:prstClr>
            </a:outerShdw>
          </a:effectLst>
        </p:grpSpPr>
        <p:sp>
          <p:nvSpPr>
            <p:cNvPr id="5" name="圓角矩形 4"/>
            <p:cNvSpPr/>
            <p:nvPr/>
          </p:nvSpPr>
          <p:spPr>
            <a:xfrm>
              <a:off x="986849" y="1298977"/>
              <a:ext cx="3343958" cy="1152128"/>
            </a:xfrm>
            <a:prstGeom prst="roundRect">
              <a:avLst/>
            </a:prstGeom>
            <a:solidFill>
              <a:srgbClr val="00B0F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007604" y="2354343"/>
              <a:ext cx="3323203" cy="2656899"/>
            </a:xfrm>
            <a:prstGeom prst="rect">
              <a:avLst/>
            </a:prstGeom>
            <a:solidFill>
              <a:srgbClr val="99FDF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5" name="群組 24"/>
          <p:cNvGrpSpPr/>
          <p:nvPr/>
        </p:nvGrpSpPr>
        <p:grpSpPr>
          <a:xfrm>
            <a:off x="6841699" y="1093776"/>
            <a:ext cx="3142309" cy="3893089"/>
            <a:chOff x="985371" y="1222803"/>
            <a:chExt cx="3352603" cy="3799097"/>
          </a:xfrm>
          <a:effectLst>
            <a:outerShdw blurRad="50800" dist="38100" dir="2700000" algn="tl" rotWithShape="0">
              <a:prstClr val="black">
                <a:alpha val="40000"/>
              </a:prstClr>
            </a:outerShdw>
          </a:effectLst>
        </p:grpSpPr>
        <p:sp>
          <p:nvSpPr>
            <p:cNvPr id="26" name="圓角矩形 25"/>
            <p:cNvSpPr/>
            <p:nvPr/>
          </p:nvSpPr>
          <p:spPr>
            <a:xfrm>
              <a:off x="985371" y="1222803"/>
              <a:ext cx="3352603" cy="1152128"/>
            </a:xfrm>
            <a:prstGeom prst="roundRect">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1007604" y="2306451"/>
              <a:ext cx="3320963" cy="2715449"/>
            </a:xfrm>
            <a:prstGeom prst="rect">
              <a:avLst/>
            </a:prstGeom>
            <a:solidFill>
              <a:schemeClr val="accent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2" name="文字方塊 11"/>
          <p:cNvSpPr txBox="1"/>
          <p:nvPr/>
        </p:nvSpPr>
        <p:spPr>
          <a:xfrm>
            <a:off x="7184193" y="1375783"/>
            <a:ext cx="2457317" cy="584775"/>
          </a:xfrm>
          <a:prstGeom prst="rect">
            <a:avLst/>
          </a:prstGeom>
          <a:noFill/>
        </p:spPr>
        <p:txBody>
          <a:bodyPr wrap="square" rtlCol="0">
            <a:spAutoFit/>
          </a:bodyPr>
          <a:lstStyle/>
          <a:p>
            <a:pPr algn="ctr"/>
            <a:r>
              <a:rPr lang="zh-TW" altLang="en-US" sz="3200" dirty="0">
                <a:solidFill>
                  <a:schemeClr val="bg1"/>
                </a:solidFill>
                <a:latin typeface="標楷體" panose="03000509000000000000" pitchFamily="65" charset="-120"/>
                <a:ea typeface="標楷體" panose="03000509000000000000" pitchFamily="65" charset="-120"/>
              </a:rPr>
              <a:t>關係人</a:t>
            </a:r>
          </a:p>
        </p:txBody>
      </p:sp>
      <p:sp>
        <p:nvSpPr>
          <p:cNvPr id="13" name="文字方塊 12"/>
          <p:cNvSpPr txBox="1"/>
          <p:nvPr/>
        </p:nvSpPr>
        <p:spPr>
          <a:xfrm>
            <a:off x="2351764" y="2538605"/>
            <a:ext cx="3129733" cy="2010807"/>
          </a:xfrm>
          <a:prstGeom prst="rect">
            <a:avLst/>
          </a:prstGeom>
          <a:noFill/>
          <a:effectLst/>
          <a:scene3d>
            <a:camera prst="orthographicFront"/>
            <a:lightRig rig="threePt" dir="t"/>
          </a:scene3d>
          <a:sp3d>
            <a:bevelT/>
          </a:sp3d>
        </p:spPr>
        <p:txBody>
          <a:bodyPr wrap="square" rtlCol="0">
            <a:spAutoFit/>
          </a:bodyPr>
          <a:lstStyle/>
          <a:p>
            <a:pPr>
              <a:spcAft>
                <a:spcPts val="800"/>
              </a:spcAft>
            </a:pPr>
            <a:r>
              <a:rPr lang="zh-TW" altLang="en-US" sz="2000" dirty="0">
                <a:latin typeface="標楷體" panose="03000509000000000000" pitchFamily="65" charset="-120"/>
                <a:ea typeface="標楷體" panose="03000509000000000000" pitchFamily="65" charset="-120"/>
              </a:rPr>
              <a:t>董事</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含法人代表人</a:t>
            </a:r>
            <a:r>
              <a:rPr lang="en-US" altLang="zh-TW" sz="2000" dirty="0">
                <a:latin typeface="標楷體" panose="03000509000000000000" pitchFamily="65" charset="-120"/>
                <a:ea typeface="標楷體" panose="03000509000000000000" pitchFamily="65" charset="-120"/>
              </a:rPr>
              <a:t>)</a:t>
            </a:r>
          </a:p>
          <a:p>
            <a:pPr>
              <a:spcAft>
                <a:spcPts val="800"/>
              </a:spcAft>
            </a:pPr>
            <a:r>
              <a:rPr lang="zh-TW" altLang="en-US" sz="2000" dirty="0">
                <a:latin typeface="標楷體" panose="03000509000000000000" pitchFamily="65" charset="-120"/>
                <a:ea typeface="標楷體" panose="03000509000000000000" pitchFamily="65" charset="-120"/>
              </a:rPr>
              <a:t>監察人</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含法人代表人</a:t>
            </a:r>
            <a:r>
              <a:rPr lang="en-US" altLang="zh-TW" sz="2000" dirty="0">
                <a:latin typeface="標楷體" panose="03000509000000000000" pitchFamily="65" charset="-120"/>
                <a:ea typeface="標楷體" panose="03000509000000000000" pitchFamily="65" charset="-120"/>
              </a:rPr>
              <a:t>)</a:t>
            </a:r>
          </a:p>
          <a:p>
            <a:pPr>
              <a:spcAft>
                <a:spcPts val="800"/>
              </a:spcAft>
            </a:pPr>
            <a:r>
              <a:rPr lang="zh-TW" altLang="en-US" sz="2000" dirty="0">
                <a:latin typeface="標楷體" panose="03000509000000000000" pitchFamily="65" charset="-120"/>
                <a:ea typeface="標楷體" panose="03000509000000000000" pitchFamily="65" charset="-120"/>
              </a:rPr>
              <a:t>經理人</a:t>
            </a:r>
            <a:endParaRPr lang="en-US" altLang="zh-TW" sz="2000" dirty="0">
              <a:latin typeface="標楷體" panose="03000509000000000000" pitchFamily="65" charset="-120"/>
              <a:ea typeface="標楷體" panose="03000509000000000000" pitchFamily="65" charset="-120"/>
            </a:endParaRPr>
          </a:p>
          <a:p>
            <a:pPr>
              <a:spcAft>
                <a:spcPts val="800"/>
              </a:spcAft>
            </a:pPr>
            <a:r>
              <a:rPr lang="zh-TW" altLang="en-US" sz="2000" dirty="0">
                <a:latin typeface="標楷體" panose="03000509000000000000" pitchFamily="65" charset="-120"/>
                <a:ea typeface="標楷體" panose="03000509000000000000" pitchFamily="65" charset="-120"/>
              </a:rPr>
              <a:t>持股逾</a:t>
            </a:r>
            <a:r>
              <a:rPr lang="en-US" altLang="zh-TW" sz="2000" dirty="0">
                <a:latin typeface="標楷體" panose="03000509000000000000" pitchFamily="65" charset="-120"/>
                <a:ea typeface="標楷體" panose="03000509000000000000" pitchFamily="65" charset="-120"/>
              </a:rPr>
              <a:t>10%</a:t>
            </a:r>
            <a:r>
              <a:rPr lang="zh-TW" altLang="en-US" sz="2000" dirty="0">
                <a:latin typeface="標楷體" panose="03000509000000000000" pitchFamily="65" charset="-120"/>
                <a:ea typeface="標楷體" panose="03000509000000000000" pitchFamily="65" charset="-120"/>
              </a:rPr>
              <a:t>股東</a:t>
            </a:r>
            <a:endParaRPr lang="en-US" altLang="zh-TW" sz="2000" dirty="0">
              <a:latin typeface="標楷體" panose="03000509000000000000" pitchFamily="65" charset="-120"/>
              <a:ea typeface="標楷體" panose="03000509000000000000" pitchFamily="65" charset="-120"/>
            </a:endParaRPr>
          </a:p>
          <a:p>
            <a:endParaRPr lang="zh-TW" altLang="en-US" dirty="0"/>
          </a:p>
        </p:txBody>
      </p:sp>
      <p:sp>
        <p:nvSpPr>
          <p:cNvPr id="28" name="文字方塊 27"/>
          <p:cNvSpPr txBox="1"/>
          <p:nvPr/>
        </p:nvSpPr>
        <p:spPr>
          <a:xfrm>
            <a:off x="6934552" y="2582726"/>
            <a:ext cx="2956601" cy="1220847"/>
          </a:xfrm>
          <a:prstGeom prst="rect">
            <a:avLst/>
          </a:prstGeom>
          <a:noFill/>
        </p:spPr>
        <p:txBody>
          <a:bodyPr wrap="square" rtlCol="0">
            <a:spAutoFit/>
          </a:bodyPr>
          <a:lstStyle/>
          <a:p>
            <a:pPr>
              <a:spcAft>
                <a:spcPts val="800"/>
              </a:spcAft>
            </a:pPr>
            <a:r>
              <a:rPr lang="zh-TW" altLang="en-US" sz="2000" dirty="0">
                <a:latin typeface="標楷體" panose="03000509000000000000" pitchFamily="65" charset="-120"/>
                <a:ea typeface="標楷體" panose="03000509000000000000" pitchFamily="65" charset="-120"/>
              </a:rPr>
              <a:t>配偶</a:t>
            </a:r>
            <a:endParaRPr lang="en-US" altLang="zh-TW" sz="2000" dirty="0">
              <a:latin typeface="標楷體" panose="03000509000000000000" pitchFamily="65" charset="-120"/>
              <a:ea typeface="標楷體" panose="03000509000000000000" pitchFamily="65" charset="-120"/>
            </a:endParaRPr>
          </a:p>
          <a:p>
            <a:pPr>
              <a:spcAft>
                <a:spcPts val="800"/>
              </a:spcAft>
            </a:pPr>
            <a:r>
              <a:rPr lang="zh-TW" altLang="en-US" sz="2000" dirty="0">
                <a:latin typeface="標楷體" panose="03000509000000000000" pitchFamily="65" charset="-120"/>
                <a:ea typeface="標楷體" panose="03000509000000000000" pitchFamily="65" charset="-120"/>
              </a:rPr>
              <a:t>未成年子女</a:t>
            </a:r>
            <a:endParaRPr lang="en-US" altLang="zh-TW" sz="2000" dirty="0">
              <a:latin typeface="標楷體" panose="03000509000000000000" pitchFamily="65" charset="-120"/>
              <a:ea typeface="標楷體" panose="03000509000000000000" pitchFamily="65" charset="-120"/>
            </a:endParaRPr>
          </a:p>
          <a:p>
            <a:pPr>
              <a:spcAft>
                <a:spcPts val="800"/>
              </a:spcAft>
            </a:pPr>
            <a:r>
              <a:rPr lang="zh-TW" altLang="en-US" sz="2000" dirty="0">
                <a:latin typeface="標楷體" panose="03000509000000000000" pitchFamily="65" charset="-120"/>
                <a:ea typeface="標楷體" panose="03000509000000000000" pitchFamily="65" charset="-120"/>
              </a:rPr>
              <a:t>利用他人名義持有者</a:t>
            </a:r>
          </a:p>
        </p:txBody>
      </p:sp>
      <p:sp>
        <p:nvSpPr>
          <p:cNvPr id="29" name="十字形 28"/>
          <p:cNvSpPr/>
          <p:nvPr/>
        </p:nvSpPr>
        <p:spPr>
          <a:xfrm>
            <a:off x="5840917" y="2883613"/>
            <a:ext cx="798320" cy="716485"/>
          </a:xfrm>
          <a:prstGeom prst="plus">
            <a:avLst>
              <a:gd name="adj" fmla="val 39144"/>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flipH="1">
            <a:off x="2656489" y="1427797"/>
            <a:ext cx="2520280" cy="584775"/>
          </a:xfrm>
          <a:prstGeom prst="rect">
            <a:avLst/>
          </a:prstGeom>
        </p:spPr>
        <p:txBody>
          <a:bodyPr wrap="square">
            <a:spAutoFit/>
          </a:bodyPr>
          <a:lstStyle/>
          <a:p>
            <a:pPr algn="ctr"/>
            <a:r>
              <a:rPr lang="zh-TW" altLang="en-US" sz="3200" dirty="0">
                <a:solidFill>
                  <a:schemeClr val="bg1"/>
                </a:solidFill>
                <a:latin typeface="標楷體" panose="03000509000000000000" pitchFamily="65" charset="-120"/>
                <a:ea typeface="標楷體" panose="03000509000000000000" pitchFamily="65" charset="-120"/>
              </a:rPr>
              <a:t>內部人本人</a:t>
            </a:r>
          </a:p>
        </p:txBody>
      </p:sp>
      <p:sp>
        <p:nvSpPr>
          <p:cNvPr id="16" name="向下箭號 15"/>
          <p:cNvSpPr/>
          <p:nvPr/>
        </p:nvSpPr>
        <p:spPr>
          <a:xfrm>
            <a:off x="5840918" y="5022466"/>
            <a:ext cx="778287" cy="498104"/>
          </a:xfrm>
          <a:prstGeom prst="downArrow">
            <a:avLst/>
          </a:prstGeom>
          <a:solidFill>
            <a:schemeClr val="accent5">
              <a:lumMod val="75000"/>
            </a:schemeClr>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TW" altLang="en-US"/>
          </a:p>
        </p:txBody>
      </p:sp>
      <p:sp>
        <p:nvSpPr>
          <p:cNvPr id="10" name="文字方塊 9"/>
          <p:cNvSpPr txBox="1"/>
          <p:nvPr/>
        </p:nvSpPr>
        <p:spPr>
          <a:xfrm>
            <a:off x="2495600" y="5733258"/>
            <a:ext cx="7200800" cy="584775"/>
          </a:xfrm>
          <a:prstGeom prst="rect">
            <a:avLst/>
          </a:prstGeom>
          <a:solidFill>
            <a:srgbClr val="C2E52F"/>
          </a:solidFill>
          <a:scene3d>
            <a:camera prst="orthographicFront"/>
            <a:lightRig rig="threePt" dir="t"/>
          </a:scene3d>
          <a:sp3d prstMaterial="matte"/>
        </p:spPr>
        <p:txBody>
          <a:bodyPr wrap="square" rtlCol="0">
            <a:spAutoFit/>
          </a:bodyPr>
          <a:lstStyle/>
          <a:p>
            <a:pPr lvl="0" algn="ctr"/>
            <a:r>
              <a:rPr lang="zh-TW" altLang="en-US" sz="3200" b="1" dirty="0">
                <a:latin typeface="標楷體" panose="03000509000000000000" pitchFamily="65" charset="-120"/>
                <a:ea typeface="標楷體" panose="03000509000000000000" pitchFamily="65" charset="-120"/>
              </a:rPr>
              <a:t>自有持股</a:t>
            </a: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保留運用決定權信託帳戶</a:t>
            </a:r>
            <a:endParaRPr lang="zh-TW" altLang="en-US" sz="3200" dirty="0">
              <a:latin typeface="標楷體" panose="03000509000000000000" pitchFamily="65" charset="-120"/>
              <a:ea typeface="標楷體" panose="03000509000000000000" pitchFamily="65" charset="-120"/>
            </a:endParaRPr>
          </a:p>
        </p:txBody>
      </p:sp>
      <p:sp>
        <p:nvSpPr>
          <p:cNvPr id="18" name="矩形 17"/>
          <p:cNvSpPr/>
          <p:nvPr/>
        </p:nvSpPr>
        <p:spPr>
          <a:xfrm>
            <a:off x="4903227" y="217309"/>
            <a:ext cx="2031325" cy="64633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rPr>
              <a:t>規範對象</a:t>
            </a:r>
          </a:p>
        </p:txBody>
      </p:sp>
      <p:sp>
        <p:nvSpPr>
          <p:cNvPr id="8" name="標題 7"/>
          <p:cNvSpPr>
            <a:spLocks noGrp="1"/>
          </p:cNvSpPr>
          <p:nvPr>
            <p:ph type="title"/>
          </p:nvPr>
        </p:nvSpPr>
        <p:spPr/>
        <p:txBody>
          <a:bodyPr/>
          <a:lstStyle/>
          <a:p>
            <a:endParaRPr lang="zh-TW" altLang="en-US" dirty="0"/>
          </a:p>
        </p:txBody>
      </p:sp>
    </p:spTree>
    <p:extLst>
      <p:ext uri="{BB962C8B-B14F-4D97-AF65-F5344CB8AC3E}">
        <p14:creationId xmlns:p14="http://schemas.microsoft.com/office/powerpoint/2010/main" val="329494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內容版面配置區 2"/>
          <p:cNvSpPr>
            <a:spLocks noGrp="1"/>
          </p:cNvSpPr>
          <p:nvPr>
            <p:ph idx="1"/>
          </p:nvPr>
        </p:nvSpPr>
        <p:spPr>
          <a:xfrm>
            <a:off x="2351585" y="1135841"/>
            <a:ext cx="7598771" cy="5101471"/>
          </a:xfrm>
        </p:spPr>
        <p:txBody>
          <a:bodyPr rtlCol="0">
            <a:normAutofit/>
          </a:bodyPr>
          <a:lstStyle/>
          <a:p>
            <a:pPr marL="95250" indent="-12700">
              <a:buClr>
                <a:schemeClr val="accent3"/>
              </a:buClr>
              <a:buNone/>
              <a:defRPr/>
            </a:pPr>
            <a:r>
              <a:rPr lang="zh-TW" altLang="en-US" sz="2800" dirty="0">
                <a:latin typeface="標楷體" panose="03000509000000000000" pitchFamily="65" charset="-120"/>
                <a:ea typeface="標楷體" panose="03000509000000000000" pitchFamily="65" charset="-120"/>
              </a:rPr>
              <a:t>計算內部人短線交易歸入利益之身分認定採「兩端說」，計算期間內</a:t>
            </a:r>
            <a:r>
              <a:rPr lang="zh-TW" altLang="en-US" sz="2800" b="1" u="sng" dirty="0">
                <a:solidFill>
                  <a:srgbClr val="0000FF"/>
                </a:solidFill>
                <a:latin typeface="標楷體" panose="03000509000000000000" pitchFamily="65" charset="-120"/>
                <a:ea typeface="標楷體" panose="03000509000000000000" pitchFamily="65" charset="-120"/>
              </a:rPr>
              <a:t>未具身分前</a:t>
            </a:r>
            <a:r>
              <a:rPr lang="zh-TW" altLang="en-US" sz="2800" dirty="0">
                <a:latin typeface="標楷體" panose="03000509000000000000" pitchFamily="65" charset="-120"/>
                <a:ea typeface="標楷體" panose="03000509000000000000" pitchFamily="65" charset="-120"/>
              </a:rPr>
              <a:t>或</a:t>
            </a:r>
            <a:r>
              <a:rPr lang="zh-TW" altLang="en-US" sz="2800" b="1" u="sng" dirty="0">
                <a:solidFill>
                  <a:srgbClr val="0000FF"/>
                </a:solidFill>
                <a:latin typeface="標楷體" panose="03000509000000000000" pitchFamily="65" charset="-120"/>
                <a:ea typeface="標楷體" panose="03000509000000000000" pitchFamily="65" charset="-120"/>
              </a:rPr>
              <a:t>喪失身分後</a:t>
            </a:r>
            <a:r>
              <a:rPr lang="zh-TW" altLang="en-US" sz="2800" dirty="0">
                <a:latin typeface="標楷體" panose="03000509000000000000" pitchFamily="65" charset="-120"/>
                <a:ea typeface="標楷體" panose="03000509000000000000" pitchFamily="65" charset="-120"/>
              </a:rPr>
              <a:t>取得或賣出之有價證券，</a:t>
            </a:r>
            <a:r>
              <a:rPr lang="zh-TW" altLang="en-US" sz="2800" b="1" u="sng" dirty="0">
                <a:solidFill>
                  <a:srgbClr val="0000FF"/>
                </a:solidFill>
                <a:latin typeface="標楷體" panose="03000509000000000000" pitchFamily="65" charset="-120"/>
                <a:ea typeface="標楷體" panose="03000509000000000000" pitchFamily="65" charset="-120"/>
              </a:rPr>
              <a:t>不列入計算範圍</a:t>
            </a:r>
            <a:r>
              <a:rPr lang="zh-TW" altLang="en-US" sz="2800" dirty="0">
                <a:latin typeface="標楷體" pitchFamily="65" charset="-120"/>
              </a:rPr>
              <a:t>。</a:t>
            </a:r>
          </a:p>
        </p:txBody>
      </p:sp>
      <p:sp>
        <p:nvSpPr>
          <p:cNvPr id="27652" name="Text Box 9"/>
          <p:cNvSpPr txBox="1">
            <a:spLocks noChangeArrowheads="1"/>
          </p:cNvSpPr>
          <p:nvPr/>
        </p:nvSpPr>
        <p:spPr bwMode="auto">
          <a:xfrm>
            <a:off x="3719736" y="3212977"/>
            <a:ext cx="1944217" cy="646331"/>
          </a:xfrm>
          <a:prstGeom prst="rect">
            <a:avLst/>
          </a:prstGeom>
          <a:noFill/>
          <a:ln w="9525">
            <a:noFill/>
            <a:miter lim="800000"/>
            <a:headEnd/>
            <a:tailEnd/>
          </a:ln>
        </p:spPr>
        <p:txBody>
          <a:bodyPr wrap="square">
            <a:spAutoFit/>
          </a:bodyPr>
          <a:lstStyle/>
          <a:p>
            <a:r>
              <a:rPr lang="zh-TW" altLang="en-US" b="1" dirty="0">
                <a:solidFill>
                  <a:srgbClr val="0000FF"/>
                </a:solidFill>
                <a:latin typeface="標楷體" pitchFamily="65" charset="-120"/>
                <a:ea typeface="標楷體" pitchFamily="65" charset="-120"/>
              </a:rPr>
              <a:t>取得身分日期</a:t>
            </a:r>
          </a:p>
          <a:p>
            <a:r>
              <a:rPr lang="en-US" altLang="zh-TW" b="1" dirty="0">
                <a:solidFill>
                  <a:srgbClr val="0000FF"/>
                </a:solidFill>
                <a:latin typeface="標楷體" pitchFamily="65" charset="-120"/>
                <a:ea typeface="標楷體" pitchFamily="65" charset="-120"/>
              </a:rPr>
              <a:t>112</a:t>
            </a:r>
            <a:r>
              <a:rPr lang="zh-TW" altLang="en-US" b="1" dirty="0">
                <a:solidFill>
                  <a:srgbClr val="0000FF"/>
                </a:solidFill>
                <a:latin typeface="標楷體" pitchFamily="65" charset="-120"/>
                <a:ea typeface="標楷體" pitchFamily="65" charset="-120"/>
              </a:rPr>
              <a:t>.</a:t>
            </a:r>
            <a:r>
              <a:rPr lang="en-US" altLang="zh-TW" b="1" dirty="0">
                <a:solidFill>
                  <a:srgbClr val="0000FF"/>
                </a:solidFill>
                <a:latin typeface="標楷體" pitchFamily="65" charset="-120"/>
                <a:ea typeface="標楷體" pitchFamily="65" charset="-120"/>
              </a:rPr>
              <a:t>09</a:t>
            </a:r>
            <a:r>
              <a:rPr lang="zh-TW" altLang="en-US" b="1" dirty="0">
                <a:solidFill>
                  <a:srgbClr val="0000FF"/>
                </a:solidFill>
                <a:latin typeface="標楷體" pitchFamily="65" charset="-120"/>
                <a:ea typeface="標楷體" pitchFamily="65" charset="-120"/>
              </a:rPr>
              <a:t>.01（含）</a:t>
            </a:r>
          </a:p>
        </p:txBody>
      </p:sp>
      <p:sp>
        <p:nvSpPr>
          <p:cNvPr id="27653" name="Text Box 15"/>
          <p:cNvSpPr txBox="1">
            <a:spLocks noChangeArrowheads="1"/>
          </p:cNvSpPr>
          <p:nvPr/>
        </p:nvSpPr>
        <p:spPr bwMode="auto">
          <a:xfrm>
            <a:off x="7032104" y="3140969"/>
            <a:ext cx="2232248" cy="646331"/>
          </a:xfrm>
          <a:prstGeom prst="rect">
            <a:avLst/>
          </a:prstGeom>
          <a:noFill/>
          <a:ln w="9525">
            <a:noFill/>
            <a:miter lim="800000"/>
            <a:headEnd/>
            <a:tailEnd/>
          </a:ln>
        </p:spPr>
        <p:txBody>
          <a:bodyPr wrap="square">
            <a:spAutoFit/>
          </a:bodyPr>
          <a:lstStyle/>
          <a:p>
            <a:r>
              <a:rPr lang="zh-TW" altLang="en-US" b="1" dirty="0">
                <a:solidFill>
                  <a:srgbClr val="0000FF"/>
                </a:solidFill>
                <a:latin typeface="標楷體" pitchFamily="65" charset="-120"/>
                <a:ea typeface="標楷體" pitchFamily="65" charset="-120"/>
              </a:rPr>
              <a:t> 解任身分日期</a:t>
            </a:r>
          </a:p>
          <a:p>
            <a:r>
              <a:rPr lang="zh-TW" altLang="en-US" b="1" dirty="0">
                <a:solidFill>
                  <a:srgbClr val="0000FF"/>
                </a:solidFill>
                <a:latin typeface="標楷體" pitchFamily="65" charset="-120"/>
                <a:ea typeface="標楷體" pitchFamily="65" charset="-120"/>
              </a:rPr>
              <a:t> </a:t>
            </a:r>
            <a:r>
              <a:rPr lang="en-US" altLang="zh-TW" b="1" dirty="0">
                <a:solidFill>
                  <a:srgbClr val="0000FF"/>
                </a:solidFill>
                <a:latin typeface="標楷體" pitchFamily="65" charset="-120"/>
                <a:ea typeface="標楷體" pitchFamily="65" charset="-120"/>
              </a:rPr>
              <a:t>114</a:t>
            </a:r>
            <a:r>
              <a:rPr lang="zh-TW" altLang="en-US" b="1" dirty="0">
                <a:solidFill>
                  <a:srgbClr val="0000FF"/>
                </a:solidFill>
                <a:latin typeface="標楷體" pitchFamily="65" charset="-120"/>
                <a:ea typeface="標楷體" pitchFamily="65" charset="-120"/>
              </a:rPr>
              <a:t>.0</a:t>
            </a:r>
            <a:r>
              <a:rPr lang="en-US" altLang="zh-TW" b="1" dirty="0">
                <a:solidFill>
                  <a:srgbClr val="0000FF"/>
                </a:solidFill>
                <a:latin typeface="標楷體" pitchFamily="65" charset="-120"/>
                <a:ea typeface="標楷體" pitchFamily="65" charset="-120"/>
              </a:rPr>
              <a:t>6</a:t>
            </a:r>
            <a:r>
              <a:rPr lang="zh-TW" altLang="en-US" b="1" dirty="0">
                <a:solidFill>
                  <a:srgbClr val="0000FF"/>
                </a:solidFill>
                <a:latin typeface="標楷體" pitchFamily="65" charset="-120"/>
                <a:ea typeface="標楷體" pitchFamily="65" charset="-120"/>
              </a:rPr>
              <a:t>.3</a:t>
            </a:r>
            <a:r>
              <a:rPr lang="en-US" altLang="zh-TW" b="1" dirty="0">
                <a:solidFill>
                  <a:srgbClr val="0000FF"/>
                </a:solidFill>
                <a:latin typeface="標楷體" pitchFamily="65" charset="-120"/>
                <a:ea typeface="標楷體" pitchFamily="65" charset="-120"/>
              </a:rPr>
              <a:t>0</a:t>
            </a:r>
            <a:r>
              <a:rPr lang="zh-TW" altLang="en-US" b="1" dirty="0">
                <a:solidFill>
                  <a:srgbClr val="0000FF"/>
                </a:solidFill>
                <a:latin typeface="標楷體" pitchFamily="65" charset="-120"/>
                <a:ea typeface="標楷體" pitchFamily="65" charset="-120"/>
              </a:rPr>
              <a:t>（不含）</a:t>
            </a:r>
          </a:p>
        </p:txBody>
      </p:sp>
      <p:sp>
        <p:nvSpPr>
          <p:cNvPr id="27655" name="Line 17"/>
          <p:cNvSpPr>
            <a:spLocks noChangeShapeType="1"/>
          </p:cNvSpPr>
          <p:nvPr/>
        </p:nvSpPr>
        <p:spPr bwMode="auto">
          <a:xfrm flipH="1">
            <a:off x="2639616" y="4653136"/>
            <a:ext cx="1892424" cy="0"/>
          </a:xfrm>
          <a:prstGeom prst="line">
            <a:avLst/>
          </a:prstGeom>
          <a:noFill/>
          <a:ln w="28575">
            <a:solidFill>
              <a:schemeClr val="tx1"/>
            </a:solidFill>
            <a:prstDash val="dash"/>
            <a:round/>
            <a:headEnd/>
            <a:tailEnd type="triangle" w="med" len="med"/>
          </a:ln>
        </p:spPr>
        <p:txBody>
          <a:bodyPr wrap="none"/>
          <a:lstStyle/>
          <a:p>
            <a:endParaRPr lang="zh-TW" altLang="en-US"/>
          </a:p>
        </p:txBody>
      </p:sp>
      <p:sp>
        <p:nvSpPr>
          <p:cNvPr id="27659" name="Line 18"/>
          <p:cNvSpPr>
            <a:spLocks noChangeShapeType="1"/>
          </p:cNvSpPr>
          <p:nvPr/>
        </p:nvSpPr>
        <p:spPr bwMode="auto">
          <a:xfrm>
            <a:off x="7968208" y="4653136"/>
            <a:ext cx="2057400" cy="0"/>
          </a:xfrm>
          <a:prstGeom prst="line">
            <a:avLst/>
          </a:prstGeom>
          <a:noFill/>
          <a:ln w="28575">
            <a:solidFill>
              <a:schemeClr val="tx1"/>
            </a:solidFill>
            <a:prstDash val="dash"/>
            <a:round/>
            <a:headEnd/>
            <a:tailEnd type="triangle" w="med" len="med"/>
          </a:ln>
        </p:spPr>
        <p:txBody>
          <a:bodyPr wrap="none"/>
          <a:lstStyle/>
          <a:p>
            <a:endParaRPr lang="zh-TW" altLang="en-US"/>
          </a:p>
        </p:txBody>
      </p:sp>
      <p:sp>
        <p:nvSpPr>
          <p:cNvPr id="27662" name="Text Box 16"/>
          <p:cNvSpPr txBox="1">
            <a:spLocks noChangeArrowheads="1"/>
          </p:cNvSpPr>
          <p:nvPr/>
        </p:nvSpPr>
        <p:spPr bwMode="auto">
          <a:xfrm>
            <a:off x="4871865" y="4653136"/>
            <a:ext cx="2698175" cy="523220"/>
          </a:xfrm>
          <a:prstGeom prst="rect">
            <a:avLst/>
          </a:prstGeom>
          <a:noFill/>
          <a:ln w="9525">
            <a:noFill/>
            <a:miter lim="800000"/>
            <a:headEnd/>
            <a:tailEnd/>
          </a:ln>
        </p:spPr>
        <p:txBody>
          <a:bodyPr wrap="none">
            <a:spAutoFit/>
          </a:bodyPr>
          <a:lstStyle/>
          <a:p>
            <a:r>
              <a:rPr lang="zh-TW" altLang="en-US" sz="2800" b="1" dirty="0">
                <a:solidFill>
                  <a:srgbClr val="336600"/>
                </a:solidFill>
                <a:latin typeface="標楷體" pitchFamily="65" charset="-120"/>
                <a:ea typeface="標楷體" pitchFamily="65" charset="-120"/>
              </a:rPr>
              <a:t>適用歸入權期間</a:t>
            </a:r>
          </a:p>
        </p:txBody>
      </p:sp>
      <p:sp>
        <p:nvSpPr>
          <p:cNvPr id="14" name="Text Box 19"/>
          <p:cNvSpPr txBox="1">
            <a:spLocks noChangeArrowheads="1"/>
          </p:cNvSpPr>
          <p:nvPr/>
        </p:nvSpPr>
        <p:spPr bwMode="auto">
          <a:xfrm>
            <a:off x="3143251" y="5229225"/>
            <a:ext cx="184731" cy="400110"/>
          </a:xfrm>
          <a:prstGeom prst="rect">
            <a:avLst/>
          </a:prstGeom>
          <a:noFill/>
          <a:ln w="9525">
            <a:noFill/>
            <a:miter lim="800000"/>
            <a:headEnd/>
            <a:tailEnd/>
          </a:ln>
        </p:spPr>
        <p:txBody>
          <a:bodyPr wrap="none">
            <a:spAutoFit/>
          </a:bodyPr>
          <a:lstStyle/>
          <a:p>
            <a:endParaRPr lang="zh-TW" altLang="en-US" sz="2000" b="1">
              <a:latin typeface="標楷體" pitchFamily="65" charset="-120"/>
              <a:ea typeface="標楷體" pitchFamily="65" charset="-120"/>
            </a:endParaRPr>
          </a:p>
        </p:txBody>
      </p:sp>
      <p:sp>
        <p:nvSpPr>
          <p:cNvPr id="15" name="Text Box 19"/>
          <p:cNvSpPr txBox="1">
            <a:spLocks noChangeArrowheads="1"/>
          </p:cNvSpPr>
          <p:nvPr/>
        </p:nvSpPr>
        <p:spPr bwMode="auto">
          <a:xfrm>
            <a:off x="8399585" y="5229225"/>
            <a:ext cx="184731" cy="400110"/>
          </a:xfrm>
          <a:prstGeom prst="rect">
            <a:avLst/>
          </a:prstGeom>
          <a:noFill/>
          <a:ln w="9525">
            <a:noFill/>
            <a:miter lim="800000"/>
            <a:headEnd/>
            <a:tailEnd/>
          </a:ln>
        </p:spPr>
        <p:txBody>
          <a:bodyPr wrap="none">
            <a:spAutoFit/>
          </a:bodyPr>
          <a:lstStyle/>
          <a:p>
            <a:endParaRPr lang="zh-TW" altLang="en-US" sz="2000" b="1">
              <a:latin typeface="標楷體" pitchFamily="65" charset="-120"/>
              <a:ea typeface="標楷體" pitchFamily="65" charset="-120"/>
            </a:endParaRPr>
          </a:p>
        </p:txBody>
      </p:sp>
      <p:sp>
        <p:nvSpPr>
          <p:cNvPr id="27665" name="Text Box 19"/>
          <p:cNvSpPr txBox="1">
            <a:spLocks noChangeArrowheads="1"/>
          </p:cNvSpPr>
          <p:nvPr/>
        </p:nvSpPr>
        <p:spPr bwMode="auto">
          <a:xfrm>
            <a:off x="2783633" y="4725144"/>
            <a:ext cx="1723549" cy="400110"/>
          </a:xfrm>
          <a:prstGeom prst="rect">
            <a:avLst/>
          </a:prstGeom>
          <a:noFill/>
          <a:ln w="9525">
            <a:noFill/>
            <a:miter lim="800000"/>
            <a:headEnd/>
            <a:tailEnd/>
          </a:ln>
        </p:spPr>
        <p:txBody>
          <a:bodyPr wrap="none">
            <a:spAutoFit/>
          </a:bodyPr>
          <a:lstStyle/>
          <a:p>
            <a:r>
              <a:rPr lang="zh-TW" altLang="en-US" sz="2000" b="1" dirty="0">
                <a:latin typeface="標楷體" pitchFamily="65" charset="-120"/>
                <a:ea typeface="標楷體" pitchFamily="65" charset="-120"/>
              </a:rPr>
              <a:t>不適用歸入權</a:t>
            </a:r>
          </a:p>
        </p:txBody>
      </p:sp>
      <p:sp>
        <p:nvSpPr>
          <p:cNvPr id="27666" name="Text Box 19"/>
          <p:cNvSpPr txBox="1">
            <a:spLocks noChangeArrowheads="1"/>
          </p:cNvSpPr>
          <p:nvPr/>
        </p:nvSpPr>
        <p:spPr bwMode="auto">
          <a:xfrm>
            <a:off x="8112225" y="4725144"/>
            <a:ext cx="1723549" cy="400110"/>
          </a:xfrm>
          <a:prstGeom prst="rect">
            <a:avLst/>
          </a:prstGeom>
          <a:noFill/>
          <a:ln w="9525">
            <a:noFill/>
            <a:miter lim="800000"/>
            <a:headEnd/>
            <a:tailEnd/>
          </a:ln>
        </p:spPr>
        <p:txBody>
          <a:bodyPr wrap="none">
            <a:spAutoFit/>
          </a:bodyPr>
          <a:lstStyle/>
          <a:p>
            <a:r>
              <a:rPr lang="zh-TW" altLang="en-US" sz="2000" b="1" dirty="0">
                <a:latin typeface="標楷體" pitchFamily="65" charset="-120"/>
                <a:ea typeface="標楷體" pitchFamily="65" charset="-120"/>
              </a:rPr>
              <a:t>不適用歸入權</a:t>
            </a:r>
          </a:p>
        </p:txBody>
      </p:sp>
      <p:cxnSp>
        <p:nvCxnSpPr>
          <p:cNvPr id="28" name="直線接點 27"/>
          <p:cNvCxnSpPr/>
          <p:nvPr/>
        </p:nvCxnSpPr>
        <p:spPr>
          <a:xfrm>
            <a:off x="4583832" y="4653136"/>
            <a:ext cx="3312368" cy="0"/>
          </a:xfrm>
          <a:prstGeom prst="line">
            <a:avLst/>
          </a:prstGeom>
          <a:ln w="76200">
            <a:solidFill>
              <a:srgbClr val="336600"/>
            </a:solidFill>
          </a:ln>
        </p:spPr>
        <p:style>
          <a:lnRef idx="1">
            <a:schemeClr val="accent1"/>
          </a:lnRef>
          <a:fillRef idx="0">
            <a:schemeClr val="accent1"/>
          </a:fillRef>
          <a:effectRef idx="0">
            <a:schemeClr val="accent1"/>
          </a:effectRef>
          <a:fontRef idx="minor">
            <a:schemeClr val="tx1"/>
          </a:fontRef>
        </p:style>
      </p:cxnSp>
      <p:sp>
        <p:nvSpPr>
          <p:cNvPr id="32" name="乘號 31"/>
          <p:cNvSpPr/>
          <p:nvPr/>
        </p:nvSpPr>
        <p:spPr bwMode="auto">
          <a:xfrm>
            <a:off x="3215680" y="4365104"/>
            <a:ext cx="720080" cy="576064"/>
          </a:xfrm>
          <a:prstGeom prst="mathMultiply">
            <a:avLst>
              <a:gd name="adj1" fmla="val 852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3" name="乘號 32"/>
          <p:cNvSpPr/>
          <p:nvPr/>
        </p:nvSpPr>
        <p:spPr bwMode="auto">
          <a:xfrm>
            <a:off x="8544272" y="4365104"/>
            <a:ext cx="720080" cy="576064"/>
          </a:xfrm>
          <a:prstGeom prst="mathMultiply">
            <a:avLst>
              <a:gd name="adj1" fmla="val 852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投影片編號版面配置區 3"/>
          <p:cNvSpPr>
            <a:spLocks noGrp="1"/>
          </p:cNvSpPr>
          <p:nvPr>
            <p:ph type="sldNum" sz="quarter" idx="12"/>
          </p:nvPr>
        </p:nvSpPr>
        <p:spPr>
          <a:xfrm>
            <a:off x="10058400" y="6492875"/>
            <a:ext cx="2133600" cy="365125"/>
          </a:xfrm>
        </p:spPr>
        <p:txBody>
          <a:bodyPr/>
          <a:lstStyle/>
          <a:p>
            <a:pPr>
              <a:defRPr/>
            </a:pPr>
            <a:fld id="{B88163DB-90D5-475F-A76D-45BC663903B3}" type="slidenum">
              <a:rPr lang="en-US" altLang="zh-TW" smtClean="0"/>
              <a:pPr>
                <a:defRPr/>
              </a:pPr>
              <a:t>8</a:t>
            </a:fld>
            <a:endParaRPr lang="en-US" altLang="zh-TW" dirty="0"/>
          </a:p>
        </p:txBody>
      </p:sp>
      <p:sp>
        <p:nvSpPr>
          <p:cNvPr id="27660" name="Line 6"/>
          <p:cNvSpPr>
            <a:spLocks noChangeShapeType="1"/>
          </p:cNvSpPr>
          <p:nvPr/>
        </p:nvSpPr>
        <p:spPr bwMode="auto">
          <a:xfrm>
            <a:off x="4583832" y="3861048"/>
            <a:ext cx="0" cy="1152128"/>
          </a:xfrm>
          <a:prstGeom prst="line">
            <a:avLst/>
          </a:prstGeom>
          <a:ln w="76200">
            <a:solidFill>
              <a:srgbClr val="009E47"/>
            </a:solidFill>
            <a:headEnd/>
            <a:tailEnd/>
          </a:ln>
        </p:spPr>
        <p:style>
          <a:lnRef idx="2">
            <a:schemeClr val="accent1"/>
          </a:lnRef>
          <a:fillRef idx="0">
            <a:schemeClr val="accent1"/>
          </a:fillRef>
          <a:effectRef idx="1">
            <a:schemeClr val="accent1"/>
          </a:effectRef>
          <a:fontRef idx="minor">
            <a:schemeClr val="tx1"/>
          </a:fontRef>
        </p:style>
        <p:txBody>
          <a:bodyPr wrap="none"/>
          <a:lstStyle/>
          <a:p>
            <a:endParaRPr lang="zh-TW" altLang="en-US"/>
          </a:p>
        </p:txBody>
      </p:sp>
      <p:sp>
        <p:nvSpPr>
          <p:cNvPr id="23" name="Line 6"/>
          <p:cNvSpPr>
            <a:spLocks noChangeShapeType="1"/>
          </p:cNvSpPr>
          <p:nvPr/>
        </p:nvSpPr>
        <p:spPr bwMode="auto">
          <a:xfrm>
            <a:off x="7896200" y="3789040"/>
            <a:ext cx="0" cy="1224136"/>
          </a:xfrm>
          <a:prstGeom prst="line">
            <a:avLst/>
          </a:prstGeom>
          <a:ln w="79375">
            <a:solidFill>
              <a:srgbClr val="009A46"/>
            </a:solidFill>
            <a:headEnd/>
            <a:tailEnd/>
          </a:ln>
        </p:spPr>
        <p:style>
          <a:lnRef idx="2">
            <a:schemeClr val="accent1"/>
          </a:lnRef>
          <a:fillRef idx="0">
            <a:schemeClr val="accent1"/>
          </a:fillRef>
          <a:effectRef idx="1">
            <a:schemeClr val="accent1"/>
          </a:effectRef>
          <a:fontRef idx="minor">
            <a:schemeClr val="tx1"/>
          </a:fontRef>
        </p:style>
        <p:txBody>
          <a:bodyPr wrap="none"/>
          <a:lstStyle/>
          <a:p>
            <a:endParaRPr lang="zh-TW" altLang="en-US"/>
          </a:p>
        </p:txBody>
      </p:sp>
      <p:sp>
        <p:nvSpPr>
          <p:cNvPr id="22" name="Text Box 9"/>
          <p:cNvSpPr txBox="1">
            <a:spLocks noChangeArrowheads="1"/>
          </p:cNvSpPr>
          <p:nvPr/>
        </p:nvSpPr>
        <p:spPr bwMode="auto">
          <a:xfrm>
            <a:off x="4737595" y="5520713"/>
            <a:ext cx="2932835" cy="553998"/>
          </a:xfrm>
          <a:prstGeom prst="rect">
            <a:avLst/>
          </a:prstGeom>
          <a:solidFill>
            <a:srgbClr val="99CC00"/>
          </a:solidFill>
          <a:ln>
            <a:solidFill>
              <a:srgbClr val="336600"/>
            </a:solidFill>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a:lnSpc>
                <a:spcPct val="150000"/>
              </a:lnSpc>
              <a:spcBef>
                <a:spcPts val="600"/>
              </a:spcBef>
              <a:spcAft>
                <a:spcPts val="600"/>
              </a:spcAft>
            </a:pPr>
            <a:r>
              <a:rPr lang="zh-TW" altLang="en-US" b="1" dirty="0">
                <a:solidFill>
                  <a:srgbClr val="0000FF"/>
                </a:solidFill>
                <a:latin typeface="標楷體" pitchFamily="65" charset="-120"/>
                <a:ea typeface="標楷體" pitchFamily="65" charset="-120"/>
              </a:rPr>
              <a:t> </a:t>
            </a:r>
            <a:r>
              <a:rPr lang="en-US" altLang="zh-TW" sz="2000" b="1" dirty="0">
                <a:solidFill>
                  <a:srgbClr val="0000FF"/>
                </a:solidFill>
                <a:latin typeface="標楷體" pitchFamily="65" charset="-120"/>
                <a:ea typeface="標楷體" pitchFamily="65" charset="-120"/>
              </a:rPr>
              <a:t>112</a:t>
            </a:r>
            <a:r>
              <a:rPr lang="zh-TW" altLang="en-US" sz="2000" b="1" dirty="0">
                <a:solidFill>
                  <a:srgbClr val="0000FF"/>
                </a:solidFill>
                <a:latin typeface="標楷體" pitchFamily="65" charset="-120"/>
                <a:ea typeface="標楷體" pitchFamily="65" charset="-120"/>
              </a:rPr>
              <a:t>.</a:t>
            </a:r>
            <a:r>
              <a:rPr lang="en-US" altLang="zh-TW" sz="2000" b="1" dirty="0">
                <a:solidFill>
                  <a:srgbClr val="0000FF"/>
                </a:solidFill>
                <a:latin typeface="標楷體" pitchFamily="65" charset="-120"/>
                <a:ea typeface="標楷體" pitchFamily="65" charset="-120"/>
              </a:rPr>
              <a:t>09</a:t>
            </a:r>
            <a:r>
              <a:rPr lang="zh-TW" altLang="en-US" sz="2000" b="1" dirty="0">
                <a:solidFill>
                  <a:srgbClr val="0000FF"/>
                </a:solidFill>
                <a:latin typeface="標楷體" pitchFamily="65" charset="-120"/>
                <a:ea typeface="標楷體" pitchFamily="65" charset="-120"/>
              </a:rPr>
              <a:t>.01</a:t>
            </a:r>
            <a:r>
              <a:rPr lang="en-US" altLang="zh-TW" sz="2000" b="1" dirty="0">
                <a:solidFill>
                  <a:srgbClr val="0000FF"/>
                </a:solidFill>
                <a:latin typeface="標楷體" pitchFamily="65" charset="-120"/>
                <a:ea typeface="標楷體" pitchFamily="65" charset="-120"/>
              </a:rPr>
              <a:t>-114.06.29</a:t>
            </a:r>
            <a:endParaRPr lang="zh-TW" altLang="en-US" b="1" dirty="0">
              <a:solidFill>
                <a:srgbClr val="0000FF"/>
              </a:solidFill>
              <a:latin typeface="標楷體" pitchFamily="65" charset="-120"/>
              <a:ea typeface="標楷體" pitchFamily="65" charset="-120"/>
            </a:endParaRPr>
          </a:p>
        </p:txBody>
      </p:sp>
      <p:sp>
        <p:nvSpPr>
          <p:cNvPr id="2" name="向下箭號 1"/>
          <p:cNvSpPr/>
          <p:nvPr/>
        </p:nvSpPr>
        <p:spPr>
          <a:xfrm>
            <a:off x="6096000" y="5176355"/>
            <a:ext cx="216024" cy="2688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4903228" y="217309"/>
            <a:ext cx="2031325" cy="64633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rPr>
              <a:t>規範期間</a:t>
            </a:r>
          </a:p>
        </p:txBody>
      </p:sp>
      <p:sp>
        <p:nvSpPr>
          <p:cNvPr id="3" name="標題 2"/>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838850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203053953"/>
              </p:ext>
            </p:extLst>
          </p:nvPr>
        </p:nvGraphicFramePr>
        <p:xfrm>
          <a:off x="1919536" y="1156296"/>
          <a:ext cx="8291264" cy="5109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a:xfrm>
            <a:off x="9347200" y="6492875"/>
            <a:ext cx="2844800" cy="365125"/>
          </a:xfrm>
        </p:spPr>
        <p:txBody>
          <a:bodyPr/>
          <a:lstStyle/>
          <a:p>
            <a:pPr>
              <a:defRPr/>
            </a:pPr>
            <a:fld id="{B88163DB-90D5-475F-A76D-45BC663903B3}" type="slidenum">
              <a:rPr lang="en-US" altLang="zh-TW" smtClean="0">
                <a:latin typeface="標楷體" panose="03000509000000000000" pitchFamily="65" charset="-120"/>
                <a:ea typeface="標楷體" panose="03000509000000000000" pitchFamily="65" charset="-120"/>
              </a:rPr>
              <a:pPr>
                <a:defRPr/>
              </a:pPr>
              <a:t>9</a:t>
            </a:fld>
            <a:endParaRPr lang="en-US" altLang="zh-TW">
              <a:latin typeface="標楷體" panose="03000509000000000000" pitchFamily="65" charset="-120"/>
              <a:ea typeface="標楷體" panose="03000509000000000000" pitchFamily="65" charset="-120"/>
            </a:endParaRPr>
          </a:p>
        </p:txBody>
      </p:sp>
      <p:sp>
        <p:nvSpPr>
          <p:cNvPr id="7" name="文字方塊 6"/>
          <p:cNvSpPr txBox="1"/>
          <p:nvPr/>
        </p:nvSpPr>
        <p:spPr>
          <a:xfrm>
            <a:off x="2783632" y="2618496"/>
            <a:ext cx="2592288" cy="2185214"/>
          </a:xfrm>
          <a:prstGeom prst="rect">
            <a:avLst/>
          </a:prstGeom>
          <a:noFill/>
        </p:spPr>
        <p:txBody>
          <a:bodyPr wrap="square" rtlCol="0">
            <a:spAutoFit/>
          </a:bodyPr>
          <a:lstStyle/>
          <a:p>
            <a:pPr hangingPunct="0">
              <a:spcAft>
                <a:spcPts val="2400"/>
              </a:spcAft>
            </a:pPr>
            <a:r>
              <a:rPr lang="zh-TW" altLang="en-US" sz="3200" b="1" dirty="0">
                <a:latin typeface="標楷體" panose="03000509000000000000" pitchFamily="65" charset="-120"/>
                <a:ea typeface="標楷體" panose="03000509000000000000" pitchFamily="65" charset="-120"/>
              </a:rPr>
              <a:t>◎上市股票</a:t>
            </a:r>
            <a:endParaRPr lang="en-US" altLang="zh-TW" sz="3200" b="1" dirty="0">
              <a:latin typeface="標楷體" panose="03000509000000000000" pitchFamily="65" charset="-120"/>
              <a:ea typeface="標楷體" panose="03000509000000000000" pitchFamily="65" charset="-120"/>
            </a:endParaRPr>
          </a:p>
          <a:p>
            <a:pPr hangingPunct="0">
              <a:spcAft>
                <a:spcPts val="2400"/>
              </a:spcAft>
            </a:pPr>
            <a:r>
              <a:rPr lang="zh-TW" altLang="en-US" sz="3200" b="1" dirty="0">
                <a:latin typeface="標楷體" panose="03000509000000000000" pitchFamily="65" charset="-120"/>
                <a:ea typeface="標楷體" panose="03000509000000000000" pitchFamily="65" charset="-120"/>
              </a:rPr>
              <a:t>◎上櫃股票</a:t>
            </a:r>
            <a:endParaRPr lang="en-US" altLang="zh-TW" sz="3200" b="1" dirty="0">
              <a:latin typeface="標楷體" panose="03000509000000000000" pitchFamily="65" charset="-120"/>
              <a:ea typeface="標楷體" panose="03000509000000000000" pitchFamily="65" charset="-120"/>
            </a:endParaRPr>
          </a:p>
          <a:p>
            <a:pPr hangingPunct="0">
              <a:spcAft>
                <a:spcPts val="20"/>
              </a:spcAft>
            </a:pPr>
            <a:r>
              <a:rPr lang="zh-TW" altLang="en-US" sz="3200" b="1" dirty="0">
                <a:latin typeface="標楷體" panose="03000509000000000000" pitchFamily="65" charset="-120"/>
                <a:ea typeface="標楷體" panose="03000509000000000000" pitchFamily="65" charset="-120"/>
              </a:rPr>
              <a:t>◎興櫃股票</a:t>
            </a:r>
            <a:endParaRPr lang="en-US" altLang="zh-TW" sz="3200" b="1" dirty="0">
              <a:latin typeface="標楷體" panose="03000509000000000000" pitchFamily="65" charset="-120"/>
              <a:ea typeface="標楷體" panose="03000509000000000000" pitchFamily="65" charset="-120"/>
            </a:endParaRPr>
          </a:p>
        </p:txBody>
      </p:sp>
      <p:sp>
        <p:nvSpPr>
          <p:cNvPr id="9" name="文字方塊 8"/>
          <p:cNvSpPr txBox="1"/>
          <p:nvPr/>
        </p:nvSpPr>
        <p:spPr>
          <a:xfrm>
            <a:off x="6614175" y="2348881"/>
            <a:ext cx="3806081" cy="3631763"/>
          </a:xfrm>
          <a:prstGeom prst="rect">
            <a:avLst/>
          </a:prstGeom>
          <a:noFill/>
        </p:spPr>
        <p:txBody>
          <a:bodyPr wrap="square" rtlCol="0">
            <a:spAutoFit/>
          </a:bodyPr>
          <a:lstStyle/>
          <a:p>
            <a:pPr algn="just" hangingPunct="0">
              <a:spcBef>
                <a:spcPts val="400"/>
              </a:spcBef>
              <a:spcAft>
                <a:spcPts val="400"/>
              </a:spcAft>
            </a:pPr>
            <a:r>
              <a:rPr lang="zh-TW" altLang="en-US" sz="2000" b="1" dirty="0">
                <a:latin typeface="標楷體" panose="03000509000000000000" pitchFamily="65" charset="-120"/>
                <a:ea typeface="標楷體" panose="03000509000000000000" pitchFamily="65" charset="-120"/>
              </a:rPr>
              <a:t>可轉換</a:t>
            </a:r>
            <a:r>
              <a:rPr lang="zh-TW" altLang="zh-TW" sz="2000" b="1" dirty="0">
                <a:latin typeface="標楷體" panose="03000509000000000000" pitchFamily="65" charset="-120"/>
                <a:ea typeface="標楷體" panose="03000509000000000000" pitchFamily="65" charset="-120"/>
              </a:rPr>
              <a:t>公司債</a:t>
            </a:r>
            <a:endParaRPr lang="en-US" altLang="zh-TW" sz="2000" b="1" dirty="0">
              <a:latin typeface="標楷體" panose="03000509000000000000" pitchFamily="65" charset="-120"/>
              <a:ea typeface="標楷體" panose="03000509000000000000" pitchFamily="65" charset="-120"/>
            </a:endParaRPr>
          </a:p>
          <a:p>
            <a:pPr algn="just" hangingPunct="0">
              <a:spcAft>
                <a:spcPts val="400"/>
              </a:spcAft>
            </a:pPr>
            <a:r>
              <a:rPr lang="zh-TW" altLang="zh-TW" sz="2000" b="1" dirty="0">
                <a:latin typeface="標楷體" panose="03000509000000000000" pitchFamily="65" charset="-120"/>
                <a:ea typeface="標楷體" panose="03000509000000000000" pitchFamily="65" charset="-120"/>
              </a:rPr>
              <a:t>附認股權公司債</a:t>
            </a:r>
            <a:endParaRPr lang="en-US" altLang="zh-TW" sz="2000" b="1" dirty="0">
              <a:latin typeface="標楷體" panose="03000509000000000000" pitchFamily="65" charset="-120"/>
              <a:ea typeface="標楷體" panose="03000509000000000000" pitchFamily="65" charset="-120"/>
            </a:endParaRPr>
          </a:p>
          <a:p>
            <a:pPr algn="just" hangingPunct="0">
              <a:spcAft>
                <a:spcPts val="400"/>
              </a:spcAft>
            </a:pPr>
            <a:r>
              <a:rPr lang="zh-TW" altLang="zh-TW" sz="2000" b="1" dirty="0">
                <a:latin typeface="標楷體" panose="03000509000000000000" pitchFamily="65" charset="-120"/>
                <a:ea typeface="標楷體" panose="03000509000000000000" pitchFamily="65" charset="-120"/>
              </a:rPr>
              <a:t>認股權憑證</a:t>
            </a:r>
            <a:endParaRPr lang="en-US" altLang="zh-TW" sz="2000" b="1" dirty="0">
              <a:latin typeface="標楷體" panose="03000509000000000000" pitchFamily="65" charset="-120"/>
              <a:ea typeface="標楷體" panose="03000509000000000000" pitchFamily="65" charset="-120"/>
            </a:endParaRPr>
          </a:p>
          <a:p>
            <a:pPr algn="just" hangingPunct="0">
              <a:spcAft>
                <a:spcPts val="400"/>
              </a:spcAft>
            </a:pPr>
            <a:r>
              <a:rPr lang="zh-TW" altLang="zh-TW" sz="2000" b="1" dirty="0">
                <a:latin typeface="標楷體" panose="03000509000000000000" pitchFamily="65" charset="-120"/>
                <a:ea typeface="標楷體" panose="03000509000000000000" pitchFamily="65" charset="-120"/>
              </a:rPr>
              <a:t>認購（售）權證</a:t>
            </a:r>
            <a:endParaRPr lang="en-US" altLang="zh-TW" sz="2000" b="1" dirty="0">
              <a:latin typeface="標楷體" panose="03000509000000000000" pitchFamily="65" charset="-120"/>
              <a:ea typeface="標楷體" panose="03000509000000000000" pitchFamily="65" charset="-120"/>
            </a:endParaRPr>
          </a:p>
          <a:p>
            <a:pPr algn="just" hangingPunct="0">
              <a:spcAft>
                <a:spcPts val="400"/>
              </a:spcAft>
            </a:pPr>
            <a:r>
              <a:rPr lang="zh-TW" altLang="zh-TW" sz="2000" b="1" dirty="0">
                <a:latin typeface="標楷體" panose="03000509000000000000" pitchFamily="65" charset="-120"/>
                <a:ea typeface="標楷體" panose="03000509000000000000" pitchFamily="65" charset="-120"/>
              </a:rPr>
              <a:t>股款繳納憑證</a:t>
            </a:r>
            <a:endParaRPr lang="en-US" altLang="zh-TW" sz="2000" b="1" dirty="0">
              <a:latin typeface="標楷體" panose="03000509000000000000" pitchFamily="65" charset="-120"/>
              <a:ea typeface="標楷體" panose="03000509000000000000" pitchFamily="65" charset="-120"/>
            </a:endParaRPr>
          </a:p>
          <a:p>
            <a:pPr algn="just" hangingPunct="0">
              <a:spcAft>
                <a:spcPts val="400"/>
              </a:spcAft>
            </a:pPr>
            <a:r>
              <a:rPr lang="zh-TW" altLang="zh-TW" sz="2000" b="1" dirty="0">
                <a:latin typeface="標楷體" panose="03000509000000000000" pitchFamily="65" charset="-120"/>
                <a:ea typeface="標楷體" panose="03000509000000000000" pitchFamily="65" charset="-120"/>
              </a:rPr>
              <a:t>新股認購權利證書</a:t>
            </a:r>
            <a:endParaRPr lang="en-US" altLang="zh-TW" sz="2000" b="1" dirty="0">
              <a:latin typeface="標楷體" panose="03000509000000000000" pitchFamily="65" charset="-120"/>
              <a:ea typeface="標楷體" panose="03000509000000000000" pitchFamily="65" charset="-120"/>
            </a:endParaRPr>
          </a:p>
          <a:p>
            <a:pPr algn="just" hangingPunct="0">
              <a:spcAft>
                <a:spcPts val="400"/>
              </a:spcAft>
            </a:pPr>
            <a:r>
              <a:rPr lang="zh-TW" altLang="zh-TW" sz="2000" b="1" dirty="0">
                <a:latin typeface="標楷體" panose="03000509000000000000" pitchFamily="65" charset="-120"/>
                <a:ea typeface="標楷體" panose="03000509000000000000" pitchFamily="65" charset="-120"/>
              </a:rPr>
              <a:t>新股權利證書</a:t>
            </a:r>
            <a:endParaRPr lang="en-US" altLang="zh-TW" sz="2000" b="1" dirty="0">
              <a:latin typeface="標楷體" panose="03000509000000000000" pitchFamily="65" charset="-120"/>
              <a:ea typeface="標楷體" panose="03000509000000000000" pitchFamily="65" charset="-120"/>
            </a:endParaRPr>
          </a:p>
          <a:p>
            <a:pPr algn="just" hangingPunct="0">
              <a:spcAft>
                <a:spcPts val="400"/>
              </a:spcAft>
            </a:pPr>
            <a:r>
              <a:rPr lang="zh-TW" altLang="zh-TW" sz="2000" b="1" dirty="0">
                <a:latin typeface="標楷體" panose="03000509000000000000" pitchFamily="65" charset="-120"/>
                <a:ea typeface="標楷體" panose="03000509000000000000" pitchFamily="65" charset="-120"/>
              </a:rPr>
              <a:t>債券換股權利證書</a:t>
            </a:r>
            <a:endParaRPr lang="en-US" altLang="zh-TW" sz="2000" b="1" dirty="0">
              <a:latin typeface="標楷體" panose="03000509000000000000" pitchFamily="65" charset="-120"/>
              <a:ea typeface="標楷體" panose="03000509000000000000" pitchFamily="65" charset="-120"/>
            </a:endParaRPr>
          </a:p>
          <a:p>
            <a:pPr algn="just" hangingPunct="0">
              <a:spcAft>
                <a:spcPts val="400"/>
              </a:spcAft>
            </a:pPr>
            <a:r>
              <a:rPr lang="zh-TW" altLang="zh-TW" sz="2000" b="1" dirty="0">
                <a:latin typeface="標楷體" panose="03000509000000000000" pitchFamily="65" charset="-120"/>
                <a:ea typeface="標楷體" panose="03000509000000000000" pitchFamily="65" charset="-120"/>
              </a:rPr>
              <a:t>臺灣存託憑證</a:t>
            </a:r>
            <a:endParaRPr lang="en-US" altLang="zh-TW" sz="2000" b="1" dirty="0">
              <a:latin typeface="標楷體" panose="03000509000000000000" pitchFamily="65" charset="-120"/>
              <a:ea typeface="標楷體" panose="03000509000000000000" pitchFamily="65" charset="-120"/>
            </a:endParaRPr>
          </a:p>
          <a:p>
            <a:pPr algn="just" hangingPunct="0">
              <a:spcAft>
                <a:spcPts val="400"/>
              </a:spcAft>
            </a:pPr>
            <a:r>
              <a:rPr lang="zh-TW" altLang="zh-TW" sz="2000" b="1" dirty="0">
                <a:latin typeface="標楷體" panose="03000509000000000000" pitchFamily="65" charset="-120"/>
                <a:ea typeface="標楷體" panose="03000509000000000000" pitchFamily="65" charset="-120"/>
              </a:rPr>
              <a:t>其他具有股權性質之有價證券</a:t>
            </a:r>
            <a:endParaRPr lang="zh-TW" altLang="en-US" sz="2000" b="1" dirty="0">
              <a:latin typeface="標楷體" panose="03000509000000000000" pitchFamily="65" charset="-120"/>
              <a:ea typeface="標楷體" panose="03000509000000000000" pitchFamily="65" charset="-120"/>
            </a:endParaRPr>
          </a:p>
        </p:txBody>
      </p:sp>
      <p:sp>
        <p:nvSpPr>
          <p:cNvPr id="8" name="矩形 7"/>
          <p:cNvSpPr/>
          <p:nvPr/>
        </p:nvSpPr>
        <p:spPr>
          <a:xfrm>
            <a:off x="4903227" y="217309"/>
            <a:ext cx="2031325" cy="64633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600" b="0" i="0" u="none" strike="noStrike" kern="1200" cap="none" spc="0" normalizeH="0" baseline="0" noProof="0" dirty="0">
                <a:ln>
                  <a:noFill/>
                </a:ln>
                <a:solidFill>
                  <a:prstClr val="black"/>
                </a:solidFill>
                <a:uLnTx/>
                <a:uFillTx/>
                <a:latin typeface="標楷體" panose="03000509000000000000" pitchFamily="65" charset="-120"/>
                <a:ea typeface="標楷體" panose="03000509000000000000" pitchFamily="65" charset="-120"/>
              </a:rPr>
              <a:t>規範標的</a:t>
            </a:r>
          </a:p>
        </p:txBody>
      </p:sp>
      <p:sp>
        <p:nvSpPr>
          <p:cNvPr id="3" name="標題 2"/>
          <p:cNvSpPr>
            <a:spLocks noGrp="1"/>
          </p:cNvSpPr>
          <p:nvPr>
            <p:ph type="title"/>
          </p:nvPr>
        </p:nvSpPr>
        <p:spPr/>
        <p:txBody>
          <a:bodyPr/>
          <a:lstStyle/>
          <a:p>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10303450"/>
      </p:ext>
    </p:extLst>
  </p:cSld>
  <p:clrMapOvr>
    <a:masterClrMapping/>
  </p:clrMapOvr>
</p:sld>
</file>

<file path=ppt/theme/theme1.xml><?xml version="1.0" encoding="utf-8"?>
<a:theme xmlns:a="http://schemas.openxmlformats.org/drawingml/2006/main" name="CitationVTI">
  <a:themeElements>
    <a:clrScheme name="AnalogousFromLightSeedLeftStep">
      <a:dk1>
        <a:srgbClr val="000000"/>
      </a:dk1>
      <a:lt1>
        <a:srgbClr val="FFFFFF"/>
      </a:lt1>
      <a:dk2>
        <a:srgbClr val="243241"/>
      </a:dk2>
      <a:lt2>
        <a:srgbClr val="E2E5E8"/>
      </a:lt2>
      <a:accent1>
        <a:srgbClr val="BA9C80"/>
      </a:accent1>
      <a:accent2>
        <a:srgbClr val="BA827F"/>
      </a:accent2>
      <a:accent3>
        <a:srgbClr val="C594A6"/>
      </a:accent3>
      <a:accent4>
        <a:srgbClr val="BA7FAD"/>
      </a:accent4>
      <a:accent5>
        <a:srgbClr val="BC94C5"/>
      </a:accent5>
      <a:accent6>
        <a:srgbClr val="967FBA"/>
      </a:accent6>
      <a:hlink>
        <a:srgbClr val="5E85A8"/>
      </a:hlink>
      <a:folHlink>
        <a:srgbClr val="7F7F7F"/>
      </a:folHlink>
    </a:clrScheme>
    <a:fontScheme name="標準">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ationVTI" id="{4899D957-8B31-4AB5-A19D-CB0353FFB667}" vid="{430294D6-2412-4BD3-B567-F0976EA493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TotalTime>
  <Words>1984</Words>
  <Application>Microsoft Office PowerPoint</Application>
  <PresentationFormat>寬螢幕</PresentationFormat>
  <Paragraphs>238</Paragraphs>
  <Slides>25</Slides>
  <Notes>12</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25</vt:i4>
      </vt:variant>
    </vt:vector>
  </HeadingPairs>
  <TitlesOfParts>
    <vt:vector size="32" baseType="lpstr">
      <vt:lpstr>標楷體</vt:lpstr>
      <vt:lpstr>Arial</vt:lpstr>
      <vt:lpstr>Calibri</vt:lpstr>
      <vt:lpstr>Trebuchet MS</vt:lpstr>
      <vt:lpstr>Wingdings</vt:lpstr>
      <vt:lpstr>Wingdings 2</vt:lpstr>
      <vt:lpstr>CitationVTI</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 </vt:lpstr>
      <vt:lpstr>PowerPoint 簡報</vt:lpstr>
      <vt:lpstr>PowerPoint 簡報</vt:lpstr>
      <vt:lpstr> </vt:lpstr>
      <vt:lpstr> </vt:lpstr>
      <vt:lpstr>PowerPoint 簡報</vt:lpstr>
      <vt:lpstr> </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LAMSON, Michael Jr [Student]</dc:creator>
  <cp:lastModifiedBy>吳文君</cp:lastModifiedBy>
  <cp:revision>85</cp:revision>
  <cp:lastPrinted>2023-10-30T03:32:52Z</cp:lastPrinted>
  <dcterms:created xsi:type="dcterms:W3CDTF">2023-01-28T06:44:39Z</dcterms:created>
  <dcterms:modified xsi:type="dcterms:W3CDTF">2026-01-09T08:55:55Z</dcterms:modified>
</cp:coreProperties>
</file>