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heme/themeOverride1.xml" ContentType="application/vnd.openxmlformats-officedocument.themeOverr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7"/>
  </p:notesMasterIdLst>
  <p:handoutMasterIdLst>
    <p:handoutMasterId r:id="rId48"/>
  </p:handoutMasterIdLst>
  <p:sldIdLst>
    <p:sldId id="414"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54" r:id="rId32"/>
    <p:sldId id="455" r:id="rId33"/>
    <p:sldId id="444" r:id="rId34"/>
    <p:sldId id="445" r:id="rId35"/>
    <p:sldId id="446" r:id="rId36"/>
    <p:sldId id="447" r:id="rId37"/>
    <p:sldId id="448" r:id="rId38"/>
    <p:sldId id="449" r:id="rId39"/>
    <p:sldId id="456" r:id="rId40"/>
    <p:sldId id="458" r:id="rId41"/>
    <p:sldId id="457" r:id="rId42"/>
    <p:sldId id="460" r:id="rId43"/>
    <p:sldId id="459" r:id="rId44"/>
    <p:sldId id="450" r:id="rId45"/>
    <p:sldId id="453" r:id="rId46"/>
  </p:sldIdLst>
  <p:sldSz cx="12192000" cy="6858000"/>
  <p:notesSz cx="6807200" cy="9939338"/>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BA36DE0-4C82-42BD-92D4-B862ECB1AC58}">
          <p14:sldIdLst>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54"/>
            <p14:sldId id="455"/>
            <p14:sldId id="444"/>
            <p14:sldId id="445"/>
            <p14:sldId id="446"/>
            <p14:sldId id="447"/>
            <p14:sldId id="448"/>
            <p14:sldId id="449"/>
            <p14:sldId id="456"/>
            <p14:sldId id="458"/>
            <p14:sldId id="457"/>
            <p14:sldId id="460"/>
            <p14:sldId id="459"/>
            <p14:sldId id="450"/>
          </p14:sldIdLst>
        </p14:section>
        <p14:section name="未命名的章節" id="{3FEDE2A3-1E0E-48E6-AC69-285B38D82928}">
          <p14:sldIdLst>
            <p14:sldId id="4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372"/>
    <a:srgbClr val="189BCC"/>
    <a:srgbClr val="0066A0"/>
    <a:srgbClr val="0E8FC2"/>
    <a:srgbClr val="1BB1DE"/>
    <a:srgbClr val="1393C5"/>
    <a:srgbClr val="179ECF"/>
    <a:srgbClr val="0A8CC0"/>
    <a:srgbClr val="1594C6"/>
    <a:srgbClr val="0A8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013" autoAdjust="0"/>
  </p:normalViewPr>
  <p:slideViewPr>
    <p:cSldViewPr snapToGrid="0">
      <p:cViewPr varScale="1">
        <p:scale>
          <a:sx n="106" d="100"/>
          <a:sy n="106" d="100"/>
        </p:scale>
        <p:origin x="75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276"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6.xml.rels><?xml version="1.0" encoding="UTF-8" standalone="yes"?>
<Relationships xmlns="http://schemas.openxmlformats.org/package/2006/relationships"><Relationship Id="rId1" Type="http://schemas.openxmlformats.org/officeDocument/2006/relationships/hyperlink" Target="https://investor.twse.com.tw/"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rawing16.xml.rels><?xml version="1.0" encoding="UTF-8" standalone="yes"?>
<Relationships xmlns="http://schemas.openxmlformats.org/package/2006/relationships"><Relationship Id="rId1" Type="http://schemas.openxmlformats.org/officeDocument/2006/relationships/hyperlink" Target="https://investor.twse.com.tw/"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BF971-DC23-4C90-AC2A-B01140BE6E0D}"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zh-TW" altLang="en-US"/>
        </a:p>
      </dgm:t>
    </dgm:pt>
    <dgm:pt modelId="{C20CDAFF-1EDF-470C-A282-30BABBD87BFD}">
      <dgm:prSet phldrT="[文字]" custT="1"/>
      <dgm:spPr>
        <a:solidFill>
          <a:schemeClr val="accent1"/>
        </a:solidFill>
      </dgm:spPr>
      <dgm:t>
        <a:bodyPr/>
        <a:lstStyle/>
        <a:p>
          <a:r>
            <a:rPr lang="zh-TW" altLang="en-US" sz="3200" b="1" cap="none" spc="50" dirty="0">
              <a:ln w="11430"/>
              <a:solidFill>
                <a:schemeClr val="tx1"/>
              </a:solidFill>
              <a:effectLst/>
              <a:latin typeface="標楷體" pitchFamily="65" charset="-120"/>
              <a:ea typeface="標楷體" pitchFamily="65" charset="-120"/>
            </a:rPr>
            <a:t>壹、股權</a:t>
          </a:r>
          <a:r>
            <a:rPr lang="zh-TW" altLang="en-US" sz="3200" b="1" cap="none" spc="50" dirty="0">
              <a:ln w="11430"/>
              <a:solidFill>
                <a:schemeClr val="tx1"/>
              </a:solidFill>
              <a:effectLst/>
              <a:latin typeface="標楷體" pitchFamily="65" charset="-120"/>
              <a:ea typeface="標楷體" pitchFamily="65" charset="-120"/>
              <a:sym typeface="Wingdings 2"/>
            </a:rPr>
            <a:t>申報規範及申報注意事項</a:t>
          </a:r>
          <a:endParaRPr lang="zh-TW" altLang="en-US" sz="3200" b="1" cap="none" spc="50" dirty="0">
            <a:ln w="11430"/>
            <a:solidFill>
              <a:schemeClr val="tx1"/>
            </a:solidFill>
            <a:effectLst/>
            <a:latin typeface="標楷體" pitchFamily="65" charset="-120"/>
            <a:ea typeface="標楷體" pitchFamily="65" charset="-120"/>
          </a:endParaRPr>
        </a:p>
      </dgm:t>
    </dgm:pt>
    <dgm:pt modelId="{7396281D-9A39-46EB-B3C7-63EE12E426E2}" type="parTrans" cxnId="{56736365-6D54-4CB0-B71C-B18B6C7764CA}">
      <dgm:prSet/>
      <dgm:spPr/>
      <dgm:t>
        <a:bodyPr/>
        <a:lstStyle/>
        <a:p>
          <a:endParaRPr lang="zh-TW" altLang="en-US"/>
        </a:p>
      </dgm:t>
    </dgm:pt>
    <dgm:pt modelId="{FFC8744F-2DD6-40CA-81A4-2B7A21C9139A}" type="sibTrans" cxnId="{56736365-6D54-4CB0-B71C-B18B6C7764CA}">
      <dgm:prSet/>
      <dgm:spPr/>
      <dgm:t>
        <a:bodyPr/>
        <a:lstStyle/>
        <a:p>
          <a:endParaRPr lang="zh-TW" altLang="en-US"/>
        </a:p>
      </dgm:t>
    </dgm:pt>
    <dgm:pt modelId="{5D9A04BA-BBC4-4B13-A20D-09ADE9063922}">
      <dgm:prSet phldrT="[文字]" custT="1"/>
      <dgm:spPr>
        <a:solidFill>
          <a:schemeClr val="accent3"/>
        </a:solidFill>
      </dgm:spPr>
      <dgm:t>
        <a:bodyPr/>
        <a:lstStyle/>
        <a:p>
          <a:r>
            <a:rPr lang="zh-TW" altLang="en-US" sz="3200" b="1" cap="none" spc="50" dirty="0">
              <a:ln w="11430"/>
              <a:solidFill>
                <a:schemeClr val="tx1"/>
              </a:solidFill>
              <a:effectLst/>
              <a:latin typeface="標楷體" pitchFamily="65" charset="-120"/>
              <a:ea typeface="標楷體" pitchFamily="65" charset="-120"/>
            </a:rPr>
            <a:t>貳、股權申報常見缺失</a:t>
          </a:r>
          <a:endParaRPr lang="zh-TW" altLang="en-US" sz="3200" dirty="0">
            <a:solidFill>
              <a:schemeClr val="tx1"/>
            </a:solidFill>
            <a:effectLst/>
          </a:endParaRPr>
        </a:p>
      </dgm:t>
    </dgm:pt>
    <dgm:pt modelId="{F0AA7DE8-D8C2-4B38-8523-67AE79E4B475}" type="parTrans" cxnId="{92D87D42-8E37-4BCB-900A-26358A9EA2BA}">
      <dgm:prSet/>
      <dgm:spPr/>
      <dgm:t>
        <a:bodyPr/>
        <a:lstStyle/>
        <a:p>
          <a:endParaRPr lang="zh-TW" altLang="en-US"/>
        </a:p>
      </dgm:t>
    </dgm:pt>
    <dgm:pt modelId="{9E3629E7-22E8-4C46-A27F-BBB7E9B075CE}" type="sibTrans" cxnId="{92D87D42-8E37-4BCB-900A-26358A9EA2BA}">
      <dgm:prSet/>
      <dgm:spPr/>
      <dgm:t>
        <a:bodyPr/>
        <a:lstStyle/>
        <a:p>
          <a:endParaRPr lang="zh-TW" altLang="en-US"/>
        </a:p>
      </dgm:t>
    </dgm:pt>
    <dgm:pt modelId="{4D4A88EF-4A27-4F01-A7D0-869FB33B068C}">
      <dgm:prSet phldrT="[文字]" custT="1"/>
      <dgm:spPr>
        <a:solidFill>
          <a:srgbClr val="CCCC00"/>
        </a:solidFill>
      </dgm:spPr>
      <dgm:t>
        <a:bodyPr/>
        <a:lstStyle/>
        <a:p>
          <a:r>
            <a:rPr lang="zh-TW" altLang="en-US" sz="3200" b="1" cap="none" spc="50" dirty="0">
              <a:ln w="11430"/>
              <a:solidFill>
                <a:schemeClr val="tx1"/>
              </a:solidFill>
              <a:effectLst/>
              <a:latin typeface="標楷體" pitchFamily="65" charset="-120"/>
              <a:ea typeface="標楷體" pitchFamily="65" charset="-120"/>
              <a:sym typeface="Wingdings 2"/>
            </a:rPr>
            <a:t>参、公司買回股份期間賣出之禁止</a:t>
          </a:r>
          <a:endParaRPr lang="zh-TW" altLang="en-US" sz="3200" b="1" cap="none" spc="50" dirty="0">
            <a:ln w="11430"/>
            <a:solidFill>
              <a:schemeClr val="tx1"/>
            </a:solidFill>
            <a:effectLst/>
            <a:latin typeface="標楷體" pitchFamily="65" charset="-120"/>
            <a:ea typeface="標楷體" pitchFamily="65" charset="-120"/>
          </a:endParaRPr>
        </a:p>
      </dgm:t>
    </dgm:pt>
    <dgm:pt modelId="{8865EE55-22BF-4EB7-89BB-CCBCCAB92137}" type="sibTrans" cxnId="{DF3B6FC2-3F96-4BCF-8E30-957BDF15F221}">
      <dgm:prSet/>
      <dgm:spPr/>
      <dgm:t>
        <a:bodyPr/>
        <a:lstStyle/>
        <a:p>
          <a:endParaRPr lang="zh-TW" altLang="en-US"/>
        </a:p>
      </dgm:t>
    </dgm:pt>
    <dgm:pt modelId="{3A212A31-A44B-4E64-A233-8A03C1101867}" type="parTrans" cxnId="{DF3B6FC2-3F96-4BCF-8E30-957BDF15F221}">
      <dgm:prSet/>
      <dgm:spPr/>
      <dgm:t>
        <a:bodyPr/>
        <a:lstStyle/>
        <a:p>
          <a:endParaRPr lang="zh-TW" altLang="en-US"/>
        </a:p>
      </dgm:t>
    </dgm:pt>
    <dgm:pt modelId="{2F2041CB-04A8-4B6D-A07A-9B3A60FD5390}">
      <dgm:prSet phldrT="[文字]" custT="1"/>
      <dgm:spPr>
        <a:solidFill>
          <a:schemeClr val="accent2">
            <a:lumMod val="75000"/>
          </a:schemeClr>
        </a:solidFill>
      </dgm:spPr>
      <dgm:t>
        <a:bodyPr/>
        <a:lstStyle/>
        <a:p>
          <a:r>
            <a:rPr lang="zh-TW" altLang="en-US" sz="3200" b="1" cap="none" spc="50" dirty="0">
              <a:ln w="11430"/>
              <a:solidFill>
                <a:schemeClr val="tx1"/>
              </a:solidFill>
              <a:effectLst/>
              <a:latin typeface="標楷體" pitchFamily="65" charset="-120"/>
              <a:ea typeface="標楷體" pitchFamily="65" charset="-120"/>
            </a:rPr>
            <a:t>肆、問與答</a:t>
          </a:r>
        </a:p>
      </dgm:t>
    </dgm:pt>
    <dgm:pt modelId="{CD7247B1-24DD-4970-9802-B9DD5CF61AFB}" type="parTrans" cxnId="{BDCB6AE5-1480-42D5-ACE2-0A7A7415B1AC}">
      <dgm:prSet/>
      <dgm:spPr/>
      <dgm:t>
        <a:bodyPr/>
        <a:lstStyle/>
        <a:p>
          <a:endParaRPr lang="zh-TW" altLang="en-US"/>
        </a:p>
      </dgm:t>
    </dgm:pt>
    <dgm:pt modelId="{4946BF2B-ECC0-4BDA-B7C2-DD19EE5A8A41}" type="sibTrans" cxnId="{BDCB6AE5-1480-42D5-ACE2-0A7A7415B1AC}">
      <dgm:prSet/>
      <dgm:spPr/>
      <dgm:t>
        <a:bodyPr/>
        <a:lstStyle/>
        <a:p>
          <a:endParaRPr lang="zh-TW" altLang="en-US"/>
        </a:p>
      </dgm:t>
    </dgm:pt>
    <dgm:pt modelId="{ED65E75D-5FF6-4E37-B730-070D56F0E825}" type="pres">
      <dgm:prSet presAssocID="{9A7BF971-DC23-4C90-AC2A-B01140BE6E0D}" presName="linear" presStyleCnt="0">
        <dgm:presLayoutVars>
          <dgm:dir/>
          <dgm:animLvl val="lvl"/>
          <dgm:resizeHandles val="exact"/>
        </dgm:presLayoutVars>
      </dgm:prSet>
      <dgm:spPr/>
    </dgm:pt>
    <dgm:pt modelId="{FC5F3A42-7DB9-4967-9A7D-44EC43E450CC}" type="pres">
      <dgm:prSet presAssocID="{C20CDAFF-1EDF-470C-A282-30BABBD87BFD}" presName="parentLin" presStyleCnt="0"/>
      <dgm:spPr/>
    </dgm:pt>
    <dgm:pt modelId="{EA98AD86-957F-4918-BBD5-58BFC4AE63BC}" type="pres">
      <dgm:prSet presAssocID="{C20CDAFF-1EDF-470C-A282-30BABBD87BFD}" presName="parentLeftMargin" presStyleLbl="node1" presStyleIdx="0" presStyleCnt="4"/>
      <dgm:spPr/>
    </dgm:pt>
    <dgm:pt modelId="{DD04B857-1591-4D10-99B0-780127791B82}" type="pres">
      <dgm:prSet presAssocID="{C20CDAFF-1EDF-470C-A282-30BABBD87BFD}" presName="parentText" presStyleLbl="node1" presStyleIdx="0" presStyleCnt="4" custScaleX="149255" custLinFactNeighborX="-25655" custLinFactNeighborY="1543">
        <dgm:presLayoutVars>
          <dgm:chMax val="0"/>
          <dgm:bulletEnabled val="1"/>
        </dgm:presLayoutVars>
      </dgm:prSet>
      <dgm:spPr/>
    </dgm:pt>
    <dgm:pt modelId="{5F424BF5-7252-44DE-B6F9-4E83F260975B}" type="pres">
      <dgm:prSet presAssocID="{C20CDAFF-1EDF-470C-A282-30BABBD87BFD}" presName="negativeSpace" presStyleCnt="0"/>
      <dgm:spPr/>
    </dgm:pt>
    <dgm:pt modelId="{449640A5-D9A1-47FF-82D1-0986813BC246}" type="pres">
      <dgm:prSet presAssocID="{C20CDAFF-1EDF-470C-A282-30BABBD87BFD}" presName="childText" presStyleLbl="conFgAcc1" presStyleIdx="0" presStyleCnt="4" custLinFactY="-571" custLinFactNeighborY="-100000">
        <dgm:presLayoutVars>
          <dgm:bulletEnabled val="1"/>
        </dgm:presLayoutVars>
        <dgm:style>
          <a:lnRef idx="1">
            <a:schemeClr val="accent4"/>
          </a:lnRef>
          <a:fillRef idx="2">
            <a:schemeClr val="accent4"/>
          </a:fillRef>
          <a:effectRef idx="1">
            <a:schemeClr val="accent4"/>
          </a:effectRef>
          <a:fontRef idx="minor">
            <a:schemeClr val="dk1"/>
          </a:fontRef>
        </dgm:style>
      </dgm:prSet>
      <dgm:spPr>
        <a:solidFill>
          <a:schemeClr val="bg1"/>
        </a:solidFill>
        <a:ln w="190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pt>
    <dgm:pt modelId="{CCC2A45D-772D-40E1-AD13-EE8190EE328C}" type="pres">
      <dgm:prSet presAssocID="{FFC8744F-2DD6-40CA-81A4-2B7A21C9139A}" presName="spaceBetweenRectangles" presStyleCnt="0"/>
      <dgm:spPr/>
    </dgm:pt>
    <dgm:pt modelId="{D8C4BF38-DBC6-46D8-847B-B79E95257865}" type="pres">
      <dgm:prSet presAssocID="{5D9A04BA-BBC4-4B13-A20D-09ADE9063922}" presName="parentLin" presStyleCnt="0"/>
      <dgm:spPr/>
    </dgm:pt>
    <dgm:pt modelId="{4B270BA6-0E8D-4EE9-8BBE-46640BF0E288}" type="pres">
      <dgm:prSet presAssocID="{5D9A04BA-BBC4-4B13-A20D-09ADE9063922}" presName="parentLeftMargin" presStyleLbl="node1" presStyleIdx="0" presStyleCnt="4"/>
      <dgm:spPr/>
    </dgm:pt>
    <dgm:pt modelId="{A8A9D7BC-6818-42E2-82A4-1C2EA4D05C31}" type="pres">
      <dgm:prSet presAssocID="{5D9A04BA-BBC4-4B13-A20D-09ADE9063922}" presName="parentText" presStyleLbl="node1" presStyleIdx="1" presStyleCnt="4" custScaleX="142857" custLinFactNeighborX="-38524" custLinFactNeighborY="-10146">
        <dgm:presLayoutVars>
          <dgm:chMax val="0"/>
          <dgm:bulletEnabled val="1"/>
        </dgm:presLayoutVars>
      </dgm:prSet>
      <dgm:spPr/>
    </dgm:pt>
    <dgm:pt modelId="{A2306B69-EB97-481B-B248-B537977D13C0}" type="pres">
      <dgm:prSet presAssocID="{5D9A04BA-BBC4-4B13-A20D-09ADE9063922}" presName="negativeSpace" presStyleCnt="0"/>
      <dgm:spPr/>
    </dgm:pt>
    <dgm:pt modelId="{06DC6752-1F00-4E9A-93E5-81CA7805DAE1}" type="pres">
      <dgm:prSet presAssocID="{5D9A04BA-BBC4-4B13-A20D-09ADE9063922}" presName="childText" presStyleLbl="conFgAcc1" presStyleIdx="1" presStyleCnt="4" custLinFactY="-12485" custLinFactNeighborX="-1099" custLinFactNeighborY="-100000">
        <dgm:presLayoutVars>
          <dgm:bulletEnabled val="1"/>
        </dgm:presLayoutVars>
        <dgm:style>
          <a:lnRef idx="2">
            <a:schemeClr val="accent1"/>
          </a:lnRef>
          <a:fillRef idx="1">
            <a:schemeClr val="lt1"/>
          </a:fillRef>
          <a:effectRef idx="0">
            <a:schemeClr val="accent1"/>
          </a:effectRef>
          <a:fontRef idx="minor">
            <a:schemeClr val="dk1"/>
          </a:fontRef>
        </dgm:style>
      </dgm:prSet>
      <dgm:spPr>
        <a:solidFill>
          <a:schemeClr val="bg1"/>
        </a:solidFill>
        <a:ln w="19050">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pt>
    <dgm:pt modelId="{882B0EA6-EEAE-4B37-A67B-D6A059B9137D}" type="pres">
      <dgm:prSet presAssocID="{9E3629E7-22E8-4C46-A27F-BBB7E9B075CE}" presName="spaceBetweenRectangles" presStyleCnt="0"/>
      <dgm:spPr/>
    </dgm:pt>
    <dgm:pt modelId="{F58019A6-C4D2-45D5-9E9B-375A7886AD59}" type="pres">
      <dgm:prSet presAssocID="{4D4A88EF-4A27-4F01-A7D0-869FB33B068C}" presName="parentLin" presStyleCnt="0"/>
      <dgm:spPr/>
    </dgm:pt>
    <dgm:pt modelId="{FAFB021D-976F-481B-9E76-E33742F6A65F}" type="pres">
      <dgm:prSet presAssocID="{4D4A88EF-4A27-4F01-A7D0-869FB33B068C}" presName="parentLeftMargin" presStyleLbl="node1" presStyleIdx="1" presStyleCnt="4"/>
      <dgm:spPr/>
    </dgm:pt>
    <dgm:pt modelId="{117CA338-5C28-446A-B08D-69D9C152F541}" type="pres">
      <dgm:prSet presAssocID="{4D4A88EF-4A27-4F01-A7D0-869FB33B068C}" presName="parentText" presStyleLbl="node1" presStyleIdx="2" presStyleCnt="4" custScaleX="142857" custLinFactNeighborX="-38524" custLinFactNeighborY="-19986">
        <dgm:presLayoutVars>
          <dgm:chMax val="0"/>
          <dgm:bulletEnabled val="1"/>
        </dgm:presLayoutVars>
      </dgm:prSet>
      <dgm:spPr/>
    </dgm:pt>
    <dgm:pt modelId="{359E2FF7-9379-4C39-82BC-F6E0B6ACEFA0}" type="pres">
      <dgm:prSet presAssocID="{4D4A88EF-4A27-4F01-A7D0-869FB33B068C}" presName="negativeSpace" presStyleCnt="0"/>
      <dgm:spPr/>
    </dgm:pt>
    <dgm:pt modelId="{BFACF33D-7CB1-4C9F-9000-C438C86E511E}" type="pres">
      <dgm:prSet presAssocID="{4D4A88EF-4A27-4F01-A7D0-869FB33B068C}" presName="childText" presStyleLbl="conFgAcc1" presStyleIdx="2" presStyleCnt="4" custLinFactY="-17445" custLinFactNeighborY="-100000">
        <dgm:presLayoutVars>
          <dgm:bulletEnabled val="1"/>
        </dgm:presLayoutVars>
        <dgm:style>
          <a:lnRef idx="2">
            <a:schemeClr val="accent5"/>
          </a:lnRef>
          <a:fillRef idx="1">
            <a:schemeClr val="lt1"/>
          </a:fillRef>
          <a:effectRef idx="0">
            <a:schemeClr val="accent5"/>
          </a:effectRef>
          <a:fontRef idx="minor">
            <a:schemeClr val="dk1"/>
          </a:fontRef>
        </dgm:style>
      </dgm:prSet>
      <dgm:spPr>
        <a:solidFill>
          <a:schemeClr val="bg1">
            <a:lumMod val="95000"/>
          </a:schemeClr>
        </a:solidFill>
        <a:ln w="19050">
          <a:solidFill>
            <a:srgbClr val="CCCC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pt>
    <dgm:pt modelId="{D8E085AE-AE6A-4FDE-93DC-7A5D053A398D}" type="pres">
      <dgm:prSet presAssocID="{8865EE55-22BF-4EB7-89BB-CCBCCAB92137}" presName="spaceBetweenRectangles" presStyleCnt="0"/>
      <dgm:spPr/>
    </dgm:pt>
    <dgm:pt modelId="{99FF1842-55E5-42C6-A574-08F94DB8EEE3}" type="pres">
      <dgm:prSet presAssocID="{2F2041CB-04A8-4B6D-A07A-9B3A60FD5390}" presName="parentLin" presStyleCnt="0"/>
      <dgm:spPr/>
    </dgm:pt>
    <dgm:pt modelId="{AD3B669C-40AC-4177-BBB9-F251403A1192}" type="pres">
      <dgm:prSet presAssocID="{2F2041CB-04A8-4B6D-A07A-9B3A60FD5390}" presName="parentLeftMargin" presStyleLbl="node1" presStyleIdx="2" presStyleCnt="4"/>
      <dgm:spPr/>
    </dgm:pt>
    <dgm:pt modelId="{B46B756A-7E9F-416D-82E0-B174514B6A4E}" type="pres">
      <dgm:prSet presAssocID="{2F2041CB-04A8-4B6D-A07A-9B3A60FD5390}" presName="parentText" presStyleLbl="node1" presStyleIdx="3" presStyleCnt="4" custScaleX="142857" custLinFactNeighborX="-38524" custLinFactNeighborY="-29094">
        <dgm:presLayoutVars>
          <dgm:chMax val="0"/>
          <dgm:bulletEnabled val="1"/>
        </dgm:presLayoutVars>
      </dgm:prSet>
      <dgm:spPr/>
    </dgm:pt>
    <dgm:pt modelId="{501062BE-FCD2-4E8F-90AF-B91A1276D11D}" type="pres">
      <dgm:prSet presAssocID="{2F2041CB-04A8-4B6D-A07A-9B3A60FD5390}" presName="negativeSpace" presStyleCnt="0"/>
      <dgm:spPr/>
    </dgm:pt>
    <dgm:pt modelId="{6CC1C336-C786-41DF-BA16-C96D6BCEE3D0}" type="pres">
      <dgm:prSet presAssocID="{2F2041CB-04A8-4B6D-A07A-9B3A60FD5390}" presName="childText" presStyleLbl="conFgAcc1" presStyleIdx="3" presStyleCnt="4" custLinFactNeighborX="-494" custLinFactNeighborY="-69879">
        <dgm:presLayoutVars>
          <dgm:bulletEnabled val="1"/>
        </dgm:presLayoutVars>
      </dgm:prSet>
      <dgm:spPr>
        <a:ln w="1905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pt>
  </dgm:ptLst>
  <dgm:cxnLst>
    <dgm:cxn modelId="{92D87D42-8E37-4BCB-900A-26358A9EA2BA}" srcId="{9A7BF971-DC23-4C90-AC2A-B01140BE6E0D}" destId="{5D9A04BA-BBC4-4B13-A20D-09ADE9063922}" srcOrd="1" destOrd="0" parTransId="{F0AA7DE8-D8C2-4B38-8523-67AE79E4B475}" sibTransId="{9E3629E7-22E8-4C46-A27F-BBB7E9B075CE}"/>
    <dgm:cxn modelId="{56736365-6D54-4CB0-B71C-B18B6C7764CA}" srcId="{9A7BF971-DC23-4C90-AC2A-B01140BE6E0D}" destId="{C20CDAFF-1EDF-470C-A282-30BABBD87BFD}" srcOrd="0" destOrd="0" parTransId="{7396281D-9A39-46EB-B3C7-63EE12E426E2}" sibTransId="{FFC8744F-2DD6-40CA-81A4-2B7A21C9139A}"/>
    <dgm:cxn modelId="{DAD3B76D-19B7-4345-BE51-2C89E7D91D94}" type="presOf" srcId="{2F2041CB-04A8-4B6D-A07A-9B3A60FD5390}" destId="{B46B756A-7E9F-416D-82E0-B174514B6A4E}" srcOrd="1" destOrd="0" presId="urn:microsoft.com/office/officeart/2005/8/layout/list1"/>
    <dgm:cxn modelId="{632DBB4E-175E-4B85-B23B-24DAE1DA3DC8}" type="presOf" srcId="{C20CDAFF-1EDF-470C-A282-30BABBD87BFD}" destId="{DD04B857-1591-4D10-99B0-780127791B82}" srcOrd="1" destOrd="0" presId="urn:microsoft.com/office/officeart/2005/8/layout/list1"/>
    <dgm:cxn modelId="{1F1DB687-C962-4406-8039-BD84E0B2A491}" type="presOf" srcId="{5D9A04BA-BBC4-4B13-A20D-09ADE9063922}" destId="{4B270BA6-0E8D-4EE9-8BBE-46640BF0E288}" srcOrd="0" destOrd="0" presId="urn:microsoft.com/office/officeart/2005/8/layout/list1"/>
    <dgm:cxn modelId="{2B4D8294-6C30-4BC3-BC0B-0F66913E817F}" type="presOf" srcId="{2F2041CB-04A8-4B6D-A07A-9B3A60FD5390}" destId="{AD3B669C-40AC-4177-BBB9-F251403A1192}" srcOrd="0" destOrd="0" presId="urn:microsoft.com/office/officeart/2005/8/layout/list1"/>
    <dgm:cxn modelId="{3BDC0DB4-89FF-46E1-A6C6-53E9F26654DF}" type="presOf" srcId="{4D4A88EF-4A27-4F01-A7D0-869FB33B068C}" destId="{FAFB021D-976F-481B-9E76-E33742F6A65F}" srcOrd="0" destOrd="0" presId="urn:microsoft.com/office/officeart/2005/8/layout/list1"/>
    <dgm:cxn modelId="{DF3B6FC2-3F96-4BCF-8E30-957BDF15F221}" srcId="{9A7BF971-DC23-4C90-AC2A-B01140BE6E0D}" destId="{4D4A88EF-4A27-4F01-A7D0-869FB33B068C}" srcOrd="2" destOrd="0" parTransId="{3A212A31-A44B-4E64-A233-8A03C1101867}" sibTransId="{8865EE55-22BF-4EB7-89BB-CCBCCAB92137}"/>
    <dgm:cxn modelId="{849FC3C5-46EF-4227-87E3-2F28F046D9A2}" type="presOf" srcId="{C20CDAFF-1EDF-470C-A282-30BABBD87BFD}" destId="{EA98AD86-957F-4918-BBD5-58BFC4AE63BC}" srcOrd="0" destOrd="0" presId="urn:microsoft.com/office/officeart/2005/8/layout/list1"/>
    <dgm:cxn modelId="{8B7B27C8-3817-4CF6-95C9-A1B4734C8825}" type="presOf" srcId="{5D9A04BA-BBC4-4B13-A20D-09ADE9063922}" destId="{A8A9D7BC-6818-42E2-82A4-1C2EA4D05C31}" srcOrd="1" destOrd="0" presId="urn:microsoft.com/office/officeart/2005/8/layout/list1"/>
    <dgm:cxn modelId="{D66710D5-6070-4958-A1C1-BFCFA1E81E41}" type="presOf" srcId="{4D4A88EF-4A27-4F01-A7D0-869FB33B068C}" destId="{117CA338-5C28-446A-B08D-69D9C152F541}" srcOrd="1" destOrd="0" presId="urn:microsoft.com/office/officeart/2005/8/layout/list1"/>
    <dgm:cxn modelId="{2CCE30E3-73FB-4C4E-8F51-1E5A78743768}" type="presOf" srcId="{9A7BF971-DC23-4C90-AC2A-B01140BE6E0D}" destId="{ED65E75D-5FF6-4E37-B730-070D56F0E825}" srcOrd="0" destOrd="0" presId="urn:microsoft.com/office/officeart/2005/8/layout/list1"/>
    <dgm:cxn modelId="{BDCB6AE5-1480-42D5-ACE2-0A7A7415B1AC}" srcId="{9A7BF971-DC23-4C90-AC2A-B01140BE6E0D}" destId="{2F2041CB-04A8-4B6D-A07A-9B3A60FD5390}" srcOrd="3" destOrd="0" parTransId="{CD7247B1-24DD-4970-9802-B9DD5CF61AFB}" sibTransId="{4946BF2B-ECC0-4BDA-B7C2-DD19EE5A8A41}"/>
    <dgm:cxn modelId="{1EAD05A5-9DB8-46E3-AC39-A3D8E1E5F005}" type="presParOf" srcId="{ED65E75D-5FF6-4E37-B730-070D56F0E825}" destId="{FC5F3A42-7DB9-4967-9A7D-44EC43E450CC}" srcOrd="0" destOrd="0" presId="urn:microsoft.com/office/officeart/2005/8/layout/list1"/>
    <dgm:cxn modelId="{82F88C9A-3B86-4CAF-B285-7E62E033EE20}" type="presParOf" srcId="{FC5F3A42-7DB9-4967-9A7D-44EC43E450CC}" destId="{EA98AD86-957F-4918-BBD5-58BFC4AE63BC}" srcOrd="0" destOrd="0" presId="urn:microsoft.com/office/officeart/2005/8/layout/list1"/>
    <dgm:cxn modelId="{77D2017B-2BD6-448C-9697-505D77A9396C}" type="presParOf" srcId="{FC5F3A42-7DB9-4967-9A7D-44EC43E450CC}" destId="{DD04B857-1591-4D10-99B0-780127791B82}" srcOrd="1" destOrd="0" presId="urn:microsoft.com/office/officeart/2005/8/layout/list1"/>
    <dgm:cxn modelId="{440B1EBD-3953-4C6D-BD43-582DC70A139E}" type="presParOf" srcId="{ED65E75D-5FF6-4E37-B730-070D56F0E825}" destId="{5F424BF5-7252-44DE-B6F9-4E83F260975B}" srcOrd="1" destOrd="0" presId="urn:microsoft.com/office/officeart/2005/8/layout/list1"/>
    <dgm:cxn modelId="{9888770B-F66F-4ED8-9B7F-6FB3BE5CF5C4}" type="presParOf" srcId="{ED65E75D-5FF6-4E37-B730-070D56F0E825}" destId="{449640A5-D9A1-47FF-82D1-0986813BC246}" srcOrd="2" destOrd="0" presId="urn:microsoft.com/office/officeart/2005/8/layout/list1"/>
    <dgm:cxn modelId="{1F1F1196-6B75-4113-8D72-C7299F5F9BE1}" type="presParOf" srcId="{ED65E75D-5FF6-4E37-B730-070D56F0E825}" destId="{CCC2A45D-772D-40E1-AD13-EE8190EE328C}" srcOrd="3" destOrd="0" presId="urn:microsoft.com/office/officeart/2005/8/layout/list1"/>
    <dgm:cxn modelId="{0B81707A-F0C3-4AC6-933C-2F1AD31A770C}" type="presParOf" srcId="{ED65E75D-5FF6-4E37-B730-070D56F0E825}" destId="{D8C4BF38-DBC6-46D8-847B-B79E95257865}" srcOrd="4" destOrd="0" presId="urn:microsoft.com/office/officeart/2005/8/layout/list1"/>
    <dgm:cxn modelId="{E90E3B29-4F18-4AE7-886C-78EF9F85EF13}" type="presParOf" srcId="{D8C4BF38-DBC6-46D8-847B-B79E95257865}" destId="{4B270BA6-0E8D-4EE9-8BBE-46640BF0E288}" srcOrd="0" destOrd="0" presId="urn:microsoft.com/office/officeart/2005/8/layout/list1"/>
    <dgm:cxn modelId="{7C78A847-0216-4D8F-9CC6-5920DCC11772}" type="presParOf" srcId="{D8C4BF38-DBC6-46D8-847B-B79E95257865}" destId="{A8A9D7BC-6818-42E2-82A4-1C2EA4D05C31}" srcOrd="1" destOrd="0" presId="urn:microsoft.com/office/officeart/2005/8/layout/list1"/>
    <dgm:cxn modelId="{04CA51DD-286F-4A7F-9CF0-F9AD7ADAE6EF}" type="presParOf" srcId="{ED65E75D-5FF6-4E37-B730-070D56F0E825}" destId="{A2306B69-EB97-481B-B248-B537977D13C0}" srcOrd="5" destOrd="0" presId="urn:microsoft.com/office/officeart/2005/8/layout/list1"/>
    <dgm:cxn modelId="{D63B51D8-E1BE-47B7-9A0A-DF65EB47822E}" type="presParOf" srcId="{ED65E75D-5FF6-4E37-B730-070D56F0E825}" destId="{06DC6752-1F00-4E9A-93E5-81CA7805DAE1}" srcOrd="6" destOrd="0" presId="urn:microsoft.com/office/officeart/2005/8/layout/list1"/>
    <dgm:cxn modelId="{A889AAB5-8010-4E62-AE62-F448DEDBF792}" type="presParOf" srcId="{ED65E75D-5FF6-4E37-B730-070D56F0E825}" destId="{882B0EA6-EEAE-4B37-A67B-D6A059B9137D}" srcOrd="7" destOrd="0" presId="urn:microsoft.com/office/officeart/2005/8/layout/list1"/>
    <dgm:cxn modelId="{449506FD-97ED-4D56-9A50-6A116CABE5B3}" type="presParOf" srcId="{ED65E75D-5FF6-4E37-B730-070D56F0E825}" destId="{F58019A6-C4D2-45D5-9E9B-375A7886AD59}" srcOrd="8" destOrd="0" presId="urn:microsoft.com/office/officeart/2005/8/layout/list1"/>
    <dgm:cxn modelId="{EEBD2466-D338-4A0E-8F97-20390709C069}" type="presParOf" srcId="{F58019A6-C4D2-45D5-9E9B-375A7886AD59}" destId="{FAFB021D-976F-481B-9E76-E33742F6A65F}" srcOrd="0" destOrd="0" presId="urn:microsoft.com/office/officeart/2005/8/layout/list1"/>
    <dgm:cxn modelId="{59ABF7D7-5A30-4227-880D-C0B0CE41E856}" type="presParOf" srcId="{F58019A6-C4D2-45D5-9E9B-375A7886AD59}" destId="{117CA338-5C28-446A-B08D-69D9C152F541}" srcOrd="1" destOrd="0" presId="urn:microsoft.com/office/officeart/2005/8/layout/list1"/>
    <dgm:cxn modelId="{4335B446-D275-49CB-88D2-5ED68E749276}" type="presParOf" srcId="{ED65E75D-5FF6-4E37-B730-070D56F0E825}" destId="{359E2FF7-9379-4C39-82BC-F6E0B6ACEFA0}" srcOrd="9" destOrd="0" presId="urn:microsoft.com/office/officeart/2005/8/layout/list1"/>
    <dgm:cxn modelId="{302BA379-30A0-40C0-A211-ECDDF220B23B}" type="presParOf" srcId="{ED65E75D-5FF6-4E37-B730-070D56F0E825}" destId="{BFACF33D-7CB1-4C9F-9000-C438C86E511E}" srcOrd="10" destOrd="0" presId="urn:microsoft.com/office/officeart/2005/8/layout/list1"/>
    <dgm:cxn modelId="{B864A0F7-6F09-420C-8CBD-C752783F4F4D}" type="presParOf" srcId="{ED65E75D-5FF6-4E37-B730-070D56F0E825}" destId="{D8E085AE-AE6A-4FDE-93DC-7A5D053A398D}" srcOrd="11" destOrd="0" presId="urn:microsoft.com/office/officeart/2005/8/layout/list1"/>
    <dgm:cxn modelId="{5AAE5D18-7756-49F4-93A2-DEF622DF4E96}" type="presParOf" srcId="{ED65E75D-5FF6-4E37-B730-070D56F0E825}" destId="{99FF1842-55E5-42C6-A574-08F94DB8EEE3}" srcOrd="12" destOrd="0" presId="urn:microsoft.com/office/officeart/2005/8/layout/list1"/>
    <dgm:cxn modelId="{F6E2B142-94B0-43E4-A6E0-C49246B8B7A2}" type="presParOf" srcId="{99FF1842-55E5-42C6-A574-08F94DB8EEE3}" destId="{AD3B669C-40AC-4177-BBB9-F251403A1192}" srcOrd="0" destOrd="0" presId="urn:microsoft.com/office/officeart/2005/8/layout/list1"/>
    <dgm:cxn modelId="{27E87BD5-71A2-4C3B-A98D-D59566F951BA}" type="presParOf" srcId="{99FF1842-55E5-42C6-A574-08F94DB8EEE3}" destId="{B46B756A-7E9F-416D-82E0-B174514B6A4E}" srcOrd="1" destOrd="0" presId="urn:microsoft.com/office/officeart/2005/8/layout/list1"/>
    <dgm:cxn modelId="{4429C856-CE4F-4DD6-A0A6-D2E48C9ECF4D}" type="presParOf" srcId="{ED65E75D-5FF6-4E37-B730-070D56F0E825}" destId="{501062BE-FCD2-4E8F-90AF-B91A1276D11D}" srcOrd="13" destOrd="0" presId="urn:microsoft.com/office/officeart/2005/8/layout/list1"/>
    <dgm:cxn modelId="{883270DF-6859-43BB-8AE9-842A42E6CF16}" type="presParOf" srcId="{ED65E75D-5FF6-4E37-B730-070D56F0E825}" destId="{6CC1C336-C786-41DF-BA16-C96D6BCEE3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60BA58-FA7B-480E-A631-898A503DC07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82F607A4-5F23-4559-8516-395C7F44CAA7}">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400" b="0" dirty="0">
              <a:latin typeface="Times New Roman" panose="02020603050405020304" pitchFamily="18" charset="0"/>
              <a:ea typeface="標楷體" panose="03000509000000000000" pitchFamily="65" charset="-120"/>
              <a:cs typeface="Times New Roman" panose="02020603050405020304" pitchFamily="18" charset="0"/>
            </a:rPr>
            <a:t>轉讓期限</a:t>
          </a:r>
        </a:p>
      </dgm:t>
    </dgm:pt>
    <dgm:pt modelId="{EAD23335-3CB1-426C-82A7-33F9A10ECBDC}" type="parTrans" cxnId="{19499A16-56C7-4549-A201-256B92097570}">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D2CB1722-8AB0-4EDB-9E42-63680720A02B}" type="sibTrans" cxnId="{19499A16-56C7-4549-A201-256B92097570}">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95B38AE4-ECA7-4427-BD30-BFB78BCA6BCE}">
      <dgm:prSet custT="1"/>
      <dgm:spPr>
        <a:ln>
          <a:solidFill>
            <a:srgbClr val="7030A0"/>
          </a:solidFill>
        </a:ln>
      </dgm:spPr>
      <dgm:t>
        <a:bodyPr/>
        <a:lstStyle/>
        <a:p>
          <a:pPr marL="266700" indent="-266700" algn="just">
            <a:spcAft>
              <a:spcPct val="1500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向主管機關申報之日起</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日後始可轉讓，並於</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個月內完成。</a:t>
          </a:r>
        </a:p>
      </dgm:t>
    </dgm:pt>
    <dgm:pt modelId="{7B9C7D30-854E-4953-A1C8-8FB2E68BD5D7}" type="parTrans" cxnId="{F40BC64D-3C5A-4146-920A-DADD0C8D2AEF}">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55D74065-35E6-43CD-B738-9200C4759E5F}" type="sibTrans" cxnId="{F40BC64D-3C5A-4146-920A-DADD0C8D2AEF}">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2CFD9780-591C-4BB0-9F37-764BF81561B8}">
      <dgm:prSet custT="1"/>
      <dgm:spPr>
        <a:ln>
          <a:solidFill>
            <a:srgbClr val="7030A0"/>
          </a:solidFill>
        </a:ln>
      </dgm:spPr>
      <dgm:t>
        <a:bodyPr/>
        <a:lstStyle/>
        <a:p>
          <a:pPr marL="266700" indent="-266700" algn="just">
            <a:spcAft>
              <a:spcPts val="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轉讓期間內提前賣完，欲繼續轉讓者，需另行辦理一筆新的轉讓申報，重新起算有效轉讓期間。</a:t>
          </a:r>
        </a:p>
      </dgm:t>
    </dgm:pt>
    <dgm:pt modelId="{7629C8CE-3093-420D-97D4-237FC8E26C9C}" type="parTrans" cxnId="{886E236A-648C-4495-BD0F-AA74FE28FEC1}">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3BA54E24-0BB5-4BA7-8D1D-95DE69C292E5}" type="sibTrans" cxnId="{886E236A-648C-4495-BD0F-AA74FE28FEC1}">
      <dgm:prSet/>
      <dgm:spPr/>
      <dgm:t>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dgm:t>
    </dgm:pt>
    <dgm:pt modelId="{97FD9422-A9F7-4CA9-AC39-E4BDD36E9E2F}">
      <dgm:prSet custT="1"/>
      <dgm:spPr>
        <a:ln>
          <a:solidFill>
            <a:srgbClr val="7030A0"/>
          </a:solidFill>
        </a:ln>
      </dgm:spPr>
      <dgm:t>
        <a:bodyPr/>
        <a:lstStyle/>
        <a:p>
          <a:pPr marL="266700" indent="-266700" algn="just">
            <a:spcAft>
              <a:spcPct val="1500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若無法於</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個月內完成，應於期間屆滿</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日內申報</a:t>
          </a:r>
          <a:r>
            <a:rPr lang="zh-TW" altLang="zh-TW" sz="2000" b="0" dirty="0">
              <a:latin typeface="標楷體" pitchFamily="65" charset="-120"/>
              <a:ea typeface="標楷體" pitchFamily="65" charset="-120"/>
            </a:rPr>
            <a:t>未轉讓完成</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理由。</a:t>
          </a:r>
        </a:p>
      </dgm:t>
    </dgm:pt>
    <dgm:pt modelId="{E2648A07-DDE3-420B-B748-4B419421CF1A}" type="parTrans" cxnId="{D4996413-2063-440B-85EB-8EDD6975D37F}">
      <dgm:prSet/>
      <dgm:spPr/>
      <dgm:t>
        <a:bodyPr/>
        <a:lstStyle/>
        <a:p>
          <a:endParaRPr lang="zh-TW" altLang="en-US"/>
        </a:p>
      </dgm:t>
    </dgm:pt>
    <dgm:pt modelId="{5E0C2020-3C9A-477A-90D3-77AB068FC73B}" type="sibTrans" cxnId="{D4996413-2063-440B-85EB-8EDD6975D37F}">
      <dgm:prSet/>
      <dgm:spPr/>
      <dgm:t>
        <a:bodyPr/>
        <a:lstStyle/>
        <a:p>
          <a:endParaRPr lang="zh-TW" altLang="en-US"/>
        </a:p>
      </dgm:t>
    </dgm:pt>
    <dgm:pt modelId="{7A538C35-C911-41CB-9728-85149D8ED1A6}">
      <dgm:prSet custT="1"/>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266700" indent="-266700"/>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每一交易日轉讓股數未超過一萬股者，免予申報</a:t>
          </a:r>
        </a:p>
      </dgm:t>
    </dgm:pt>
    <dgm:pt modelId="{6CA863B6-A169-47F6-8DAD-922BCAFE09DA}" type="parTrans" cxnId="{8FB65368-2B54-4707-A13B-A8A3C6DDE318}">
      <dgm:prSet/>
      <dgm:spPr/>
      <dgm:t>
        <a:bodyPr/>
        <a:lstStyle/>
        <a:p>
          <a:endParaRPr lang="zh-TW" altLang="en-US"/>
        </a:p>
      </dgm:t>
    </dgm:pt>
    <dgm:pt modelId="{A9F09AF8-F0C9-47D6-B951-780073B5539D}" type="sibTrans" cxnId="{8FB65368-2B54-4707-A13B-A8A3C6DDE318}">
      <dgm:prSet/>
      <dgm:spPr/>
      <dgm:t>
        <a:bodyPr/>
        <a:lstStyle/>
        <a:p>
          <a:endParaRPr lang="zh-TW" altLang="en-US"/>
        </a:p>
      </dgm:t>
    </dgm:pt>
    <dgm:pt modelId="{46A49074-A77D-43BA-8D47-A617D167ED1B}">
      <dgm:prSet custT="1"/>
      <dgm:spPr>
        <a:ln>
          <a:solidFill>
            <a:srgbClr val="0070C0"/>
          </a:solidFill>
        </a:ln>
      </dgm:spPr>
      <dgm:t>
        <a:bodyPr/>
        <a:lstStyle/>
        <a:p>
          <a:pPr marL="266700" indent="-266700" algn="just">
            <a:spcBef>
              <a:spcPts val="600"/>
            </a:spcBef>
            <a:spcAft>
              <a:spcPts val="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符合持有期間者，</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內部人本人及關係人每日合併賣出未逾</a:t>
          </a: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張始可免申報</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dgm:t>
    </dgm:pt>
    <dgm:pt modelId="{1934ADAF-E4A6-42AF-A00E-265086631744}" type="parTrans" cxnId="{546D2D6C-B9AD-41D1-A762-0F4F586A7F9F}">
      <dgm:prSet/>
      <dgm:spPr/>
      <dgm:t>
        <a:bodyPr/>
        <a:lstStyle/>
        <a:p>
          <a:endParaRPr lang="zh-TW" altLang="en-US"/>
        </a:p>
      </dgm:t>
    </dgm:pt>
    <dgm:pt modelId="{91E983CF-EBB3-4B70-92D6-313CE57D96F7}" type="sibTrans" cxnId="{546D2D6C-B9AD-41D1-A762-0F4F586A7F9F}">
      <dgm:prSet/>
      <dgm:spPr/>
      <dgm:t>
        <a:bodyPr/>
        <a:lstStyle/>
        <a:p>
          <a:endParaRPr lang="zh-TW" altLang="en-US"/>
        </a:p>
      </dgm:t>
    </dgm:pt>
    <dgm:pt modelId="{150680BE-3982-4DBA-8EC5-8DAC4ECE5A7F}" type="pres">
      <dgm:prSet presAssocID="{8660BA58-FA7B-480E-A631-898A503DC07F}" presName="linear" presStyleCnt="0">
        <dgm:presLayoutVars>
          <dgm:dir/>
          <dgm:animLvl val="lvl"/>
          <dgm:resizeHandles val="exact"/>
        </dgm:presLayoutVars>
      </dgm:prSet>
      <dgm:spPr/>
    </dgm:pt>
    <dgm:pt modelId="{2ED7A327-70CF-4BB2-B186-BBD91535FECB}" type="pres">
      <dgm:prSet presAssocID="{82F607A4-5F23-4559-8516-395C7F44CAA7}" presName="parentLin" presStyleCnt="0"/>
      <dgm:spPr/>
    </dgm:pt>
    <dgm:pt modelId="{6F7A7D5F-FB31-4373-85BC-B86076E497AE}" type="pres">
      <dgm:prSet presAssocID="{82F607A4-5F23-4559-8516-395C7F44CAA7}" presName="parentLeftMargin" presStyleLbl="node1" presStyleIdx="0" presStyleCnt="2"/>
      <dgm:spPr/>
    </dgm:pt>
    <dgm:pt modelId="{A01850D7-D1D3-4E33-BEE0-F53BA608B956}" type="pres">
      <dgm:prSet presAssocID="{82F607A4-5F23-4559-8516-395C7F44CAA7}" presName="parentText" presStyleLbl="node1" presStyleIdx="0" presStyleCnt="2" custScaleX="122903" custLinFactNeighborX="-11735" custLinFactNeighborY="17466">
        <dgm:presLayoutVars>
          <dgm:chMax val="0"/>
          <dgm:bulletEnabled val="1"/>
        </dgm:presLayoutVars>
      </dgm:prSet>
      <dgm:spPr/>
    </dgm:pt>
    <dgm:pt modelId="{F6358490-2859-4E7B-BE20-615FF124F589}" type="pres">
      <dgm:prSet presAssocID="{82F607A4-5F23-4559-8516-395C7F44CAA7}" presName="negativeSpace" presStyleCnt="0"/>
      <dgm:spPr/>
    </dgm:pt>
    <dgm:pt modelId="{11CC2DF6-51CD-4FEB-864F-D153D09453B4}" type="pres">
      <dgm:prSet presAssocID="{82F607A4-5F23-4559-8516-395C7F44CAA7}" presName="childText" presStyleLbl="conFgAcc1" presStyleIdx="0" presStyleCnt="2" custLinFactNeighborX="420" custLinFactNeighborY="-148">
        <dgm:presLayoutVars>
          <dgm:bulletEnabled val="1"/>
        </dgm:presLayoutVars>
      </dgm:prSet>
      <dgm:spPr/>
    </dgm:pt>
    <dgm:pt modelId="{B533B0CC-1B54-41F6-B3D7-437F071A914D}" type="pres">
      <dgm:prSet presAssocID="{D2CB1722-8AB0-4EDB-9E42-63680720A02B}" presName="spaceBetweenRectangles" presStyleCnt="0"/>
      <dgm:spPr/>
    </dgm:pt>
    <dgm:pt modelId="{CC620C4E-B919-468C-A2F1-82E9BCFEEAE7}" type="pres">
      <dgm:prSet presAssocID="{7A538C35-C911-41CB-9728-85149D8ED1A6}" presName="parentLin" presStyleCnt="0"/>
      <dgm:spPr/>
    </dgm:pt>
    <dgm:pt modelId="{3ABEA2C2-9523-43CB-B873-0B33607A81BC}" type="pres">
      <dgm:prSet presAssocID="{7A538C35-C911-41CB-9728-85149D8ED1A6}" presName="parentLeftMargin" presStyleLbl="node1" presStyleIdx="0" presStyleCnt="2"/>
      <dgm:spPr/>
    </dgm:pt>
    <dgm:pt modelId="{FEB8ACE6-A018-4C44-AF94-B9053BD89CD5}" type="pres">
      <dgm:prSet presAssocID="{7A538C35-C911-41CB-9728-85149D8ED1A6}" presName="parentText" presStyleLbl="node1" presStyleIdx="1" presStyleCnt="2" custScaleX="122903" custLinFactNeighborX="3701" custLinFactNeighborY="17997">
        <dgm:presLayoutVars>
          <dgm:chMax val="0"/>
          <dgm:bulletEnabled val="1"/>
        </dgm:presLayoutVars>
      </dgm:prSet>
      <dgm:spPr/>
    </dgm:pt>
    <dgm:pt modelId="{692A690C-D821-4E5C-B9A8-BFAA6DFF597A}" type="pres">
      <dgm:prSet presAssocID="{7A538C35-C911-41CB-9728-85149D8ED1A6}" presName="negativeSpace" presStyleCnt="0"/>
      <dgm:spPr/>
    </dgm:pt>
    <dgm:pt modelId="{493D0349-42E2-42D4-A571-41FC326A3C20}" type="pres">
      <dgm:prSet presAssocID="{7A538C35-C911-41CB-9728-85149D8ED1A6}" presName="childText" presStyleLbl="conFgAcc1" presStyleIdx="1" presStyleCnt="2" custLinFactNeighborX="103" custLinFactNeighborY="41698">
        <dgm:presLayoutVars>
          <dgm:bulletEnabled val="1"/>
        </dgm:presLayoutVars>
      </dgm:prSet>
      <dgm:spPr/>
    </dgm:pt>
  </dgm:ptLst>
  <dgm:cxnLst>
    <dgm:cxn modelId="{0F13790D-CD55-4133-AB68-5556D44FF276}" type="presOf" srcId="{7A538C35-C911-41CB-9728-85149D8ED1A6}" destId="{FEB8ACE6-A018-4C44-AF94-B9053BD89CD5}" srcOrd="1" destOrd="0" presId="urn:microsoft.com/office/officeart/2005/8/layout/list1"/>
    <dgm:cxn modelId="{D4996413-2063-440B-85EB-8EDD6975D37F}" srcId="{82F607A4-5F23-4559-8516-395C7F44CAA7}" destId="{97FD9422-A9F7-4CA9-AC39-E4BDD36E9E2F}" srcOrd="1" destOrd="0" parTransId="{E2648A07-DDE3-420B-B748-4B419421CF1A}" sibTransId="{5E0C2020-3C9A-477A-90D3-77AB068FC73B}"/>
    <dgm:cxn modelId="{19499A16-56C7-4549-A201-256B92097570}" srcId="{8660BA58-FA7B-480E-A631-898A503DC07F}" destId="{82F607A4-5F23-4559-8516-395C7F44CAA7}" srcOrd="0" destOrd="0" parTransId="{EAD23335-3CB1-426C-82A7-33F9A10ECBDC}" sibTransId="{D2CB1722-8AB0-4EDB-9E42-63680720A02B}"/>
    <dgm:cxn modelId="{BEA39027-9737-4C62-BE5F-FFF9F0D95D2E}" type="presOf" srcId="{2CFD9780-591C-4BB0-9F37-764BF81561B8}" destId="{11CC2DF6-51CD-4FEB-864F-D153D09453B4}" srcOrd="0" destOrd="2" presId="urn:microsoft.com/office/officeart/2005/8/layout/list1"/>
    <dgm:cxn modelId="{8FB65368-2B54-4707-A13B-A8A3C6DDE318}" srcId="{8660BA58-FA7B-480E-A631-898A503DC07F}" destId="{7A538C35-C911-41CB-9728-85149D8ED1A6}" srcOrd="1" destOrd="0" parTransId="{6CA863B6-A169-47F6-8DAD-922BCAFE09DA}" sibTransId="{A9F09AF8-F0C9-47D6-B951-780073B5539D}"/>
    <dgm:cxn modelId="{886E236A-648C-4495-BD0F-AA74FE28FEC1}" srcId="{82F607A4-5F23-4559-8516-395C7F44CAA7}" destId="{2CFD9780-591C-4BB0-9F37-764BF81561B8}" srcOrd="2" destOrd="0" parTransId="{7629C8CE-3093-420D-97D4-237FC8E26C9C}" sibTransId="{3BA54E24-0BB5-4BA7-8D1D-95DE69C292E5}"/>
    <dgm:cxn modelId="{546D2D6C-B9AD-41D1-A762-0F4F586A7F9F}" srcId="{7A538C35-C911-41CB-9728-85149D8ED1A6}" destId="{46A49074-A77D-43BA-8D47-A617D167ED1B}" srcOrd="0" destOrd="0" parTransId="{1934ADAF-E4A6-42AF-A00E-265086631744}" sibTransId="{91E983CF-EBB3-4B70-92D6-313CE57D96F7}"/>
    <dgm:cxn modelId="{F40BC64D-3C5A-4146-920A-DADD0C8D2AEF}" srcId="{82F607A4-5F23-4559-8516-395C7F44CAA7}" destId="{95B38AE4-ECA7-4427-BD30-BFB78BCA6BCE}" srcOrd="0" destOrd="0" parTransId="{7B9C7D30-854E-4953-A1C8-8FB2E68BD5D7}" sibTransId="{55D74065-35E6-43CD-B738-9200C4759E5F}"/>
    <dgm:cxn modelId="{3FF52457-F3B6-4CA4-8C12-ECCFD1C3044A}" type="presOf" srcId="{46A49074-A77D-43BA-8D47-A617D167ED1B}" destId="{493D0349-42E2-42D4-A571-41FC326A3C20}" srcOrd="0" destOrd="0" presId="urn:microsoft.com/office/officeart/2005/8/layout/list1"/>
    <dgm:cxn modelId="{362BCD9A-9C0E-4223-BA68-8FD1D69C5CA5}" type="presOf" srcId="{82F607A4-5F23-4559-8516-395C7F44CAA7}" destId="{A01850D7-D1D3-4E33-BEE0-F53BA608B956}" srcOrd="1" destOrd="0" presId="urn:microsoft.com/office/officeart/2005/8/layout/list1"/>
    <dgm:cxn modelId="{15E485A0-4F31-42FE-8A5A-4A434127F790}" type="presOf" srcId="{95B38AE4-ECA7-4427-BD30-BFB78BCA6BCE}" destId="{11CC2DF6-51CD-4FEB-864F-D153D09453B4}" srcOrd="0" destOrd="0" presId="urn:microsoft.com/office/officeart/2005/8/layout/list1"/>
    <dgm:cxn modelId="{8E83DEAB-B3B2-4F88-836D-BBD6E2340B70}" type="presOf" srcId="{7A538C35-C911-41CB-9728-85149D8ED1A6}" destId="{3ABEA2C2-9523-43CB-B873-0B33607A81BC}" srcOrd="0" destOrd="0" presId="urn:microsoft.com/office/officeart/2005/8/layout/list1"/>
    <dgm:cxn modelId="{3B9E48B4-E5A4-45D6-85D7-555F498ECD42}" type="presOf" srcId="{8660BA58-FA7B-480E-A631-898A503DC07F}" destId="{150680BE-3982-4DBA-8EC5-8DAC4ECE5A7F}" srcOrd="0" destOrd="0" presId="urn:microsoft.com/office/officeart/2005/8/layout/list1"/>
    <dgm:cxn modelId="{3A4EEDEF-9AB5-49D7-A016-EF20215250D0}" type="presOf" srcId="{82F607A4-5F23-4559-8516-395C7F44CAA7}" destId="{6F7A7D5F-FB31-4373-85BC-B86076E497AE}" srcOrd="0" destOrd="0" presId="urn:microsoft.com/office/officeart/2005/8/layout/list1"/>
    <dgm:cxn modelId="{3EF59CF4-B55A-4CA7-983F-0587F896BF1E}" type="presOf" srcId="{97FD9422-A9F7-4CA9-AC39-E4BDD36E9E2F}" destId="{11CC2DF6-51CD-4FEB-864F-D153D09453B4}" srcOrd="0" destOrd="1" presId="urn:microsoft.com/office/officeart/2005/8/layout/list1"/>
    <dgm:cxn modelId="{2F390C44-A783-4F18-A071-E0B9EE3BC984}" type="presParOf" srcId="{150680BE-3982-4DBA-8EC5-8DAC4ECE5A7F}" destId="{2ED7A327-70CF-4BB2-B186-BBD91535FECB}" srcOrd="0" destOrd="0" presId="urn:microsoft.com/office/officeart/2005/8/layout/list1"/>
    <dgm:cxn modelId="{26083E03-EC27-4F2C-BD6D-9C06B9C000A2}" type="presParOf" srcId="{2ED7A327-70CF-4BB2-B186-BBD91535FECB}" destId="{6F7A7D5F-FB31-4373-85BC-B86076E497AE}" srcOrd="0" destOrd="0" presId="urn:microsoft.com/office/officeart/2005/8/layout/list1"/>
    <dgm:cxn modelId="{5A8CC950-A527-4528-83BB-27FF76DE7455}" type="presParOf" srcId="{2ED7A327-70CF-4BB2-B186-BBD91535FECB}" destId="{A01850D7-D1D3-4E33-BEE0-F53BA608B956}" srcOrd="1" destOrd="0" presId="urn:microsoft.com/office/officeart/2005/8/layout/list1"/>
    <dgm:cxn modelId="{CE67258A-A8C0-4C0F-90A1-671ABE9F5DFC}" type="presParOf" srcId="{150680BE-3982-4DBA-8EC5-8DAC4ECE5A7F}" destId="{F6358490-2859-4E7B-BE20-615FF124F589}" srcOrd="1" destOrd="0" presId="urn:microsoft.com/office/officeart/2005/8/layout/list1"/>
    <dgm:cxn modelId="{564C1045-F0E9-494A-862E-5310C02A24D7}" type="presParOf" srcId="{150680BE-3982-4DBA-8EC5-8DAC4ECE5A7F}" destId="{11CC2DF6-51CD-4FEB-864F-D153D09453B4}" srcOrd="2" destOrd="0" presId="urn:microsoft.com/office/officeart/2005/8/layout/list1"/>
    <dgm:cxn modelId="{1B0B1E7B-DCDF-458B-9CA9-9371E96AA16E}" type="presParOf" srcId="{150680BE-3982-4DBA-8EC5-8DAC4ECE5A7F}" destId="{B533B0CC-1B54-41F6-B3D7-437F071A914D}" srcOrd="3" destOrd="0" presId="urn:microsoft.com/office/officeart/2005/8/layout/list1"/>
    <dgm:cxn modelId="{8251B0D8-E3B2-4A28-979E-F81C125EA439}" type="presParOf" srcId="{150680BE-3982-4DBA-8EC5-8DAC4ECE5A7F}" destId="{CC620C4E-B919-468C-A2F1-82E9BCFEEAE7}" srcOrd="4" destOrd="0" presId="urn:microsoft.com/office/officeart/2005/8/layout/list1"/>
    <dgm:cxn modelId="{1BE0AACE-4E87-4D8A-A7AE-EB9C5A1A4542}" type="presParOf" srcId="{CC620C4E-B919-468C-A2F1-82E9BCFEEAE7}" destId="{3ABEA2C2-9523-43CB-B873-0B33607A81BC}" srcOrd="0" destOrd="0" presId="urn:microsoft.com/office/officeart/2005/8/layout/list1"/>
    <dgm:cxn modelId="{9B001972-3199-4BDB-BA51-AF13B88928FD}" type="presParOf" srcId="{CC620C4E-B919-468C-A2F1-82E9BCFEEAE7}" destId="{FEB8ACE6-A018-4C44-AF94-B9053BD89CD5}" srcOrd="1" destOrd="0" presId="urn:microsoft.com/office/officeart/2005/8/layout/list1"/>
    <dgm:cxn modelId="{99378D0C-D356-4D72-8EEC-17016D668466}" type="presParOf" srcId="{150680BE-3982-4DBA-8EC5-8DAC4ECE5A7F}" destId="{692A690C-D821-4E5C-B9A8-BFAA6DFF597A}" srcOrd="5" destOrd="0" presId="urn:microsoft.com/office/officeart/2005/8/layout/list1"/>
    <dgm:cxn modelId="{B298A5E9-8C4C-414B-89D3-D52BDF2E83BD}" type="presParOf" srcId="{150680BE-3982-4DBA-8EC5-8DAC4ECE5A7F}" destId="{493D0349-42E2-42D4-A571-41FC326A3C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7C6797-C34F-426B-8F8A-6A014EB10F3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58348ED2-8D7C-460C-AB13-35C6238A0038}">
      <dgm:prSet phldrT="[文字]" custT="1"/>
      <dgm:spPr>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600" b="0" dirty="0">
              <a:latin typeface="標楷體" panose="03000509000000000000" pitchFamily="65" charset="-120"/>
              <a:ea typeface="標楷體" panose="03000509000000000000" pitchFamily="65" charset="-120"/>
            </a:rPr>
            <a:t>提醒服務</a:t>
          </a:r>
        </a:p>
      </dgm:t>
    </dgm:pt>
    <dgm:pt modelId="{09AEA3E4-1012-4484-BCA6-83688A7957D4}" type="parTrans" cxnId="{72E23696-4ECF-41BA-AEA4-FC50107FF5CC}">
      <dgm:prSet/>
      <dgm:spPr/>
      <dgm:t>
        <a:bodyPr/>
        <a:lstStyle/>
        <a:p>
          <a:endParaRPr lang="zh-TW" altLang="en-US">
            <a:latin typeface="標楷體" panose="03000509000000000000" pitchFamily="65" charset="-120"/>
            <a:ea typeface="標楷體" panose="03000509000000000000" pitchFamily="65" charset="-120"/>
          </a:endParaRPr>
        </a:p>
      </dgm:t>
    </dgm:pt>
    <dgm:pt modelId="{7187A9BA-2C54-46D4-AF3A-10476F47D62F}" type="sibTrans" cxnId="{72E23696-4ECF-41BA-AEA4-FC50107FF5CC}">
      <dgm:prSet/>
      <dgm:spPr/>
      <dgm:t>
        <a:bodyPr/>
        <a:lstStyle/>
        <a:p>
          <a:endParaRPr lang="zh-TW" altLang="en-US">
            <a:latin typeface="標楷體" panose="03000509000000000000" pitchFamily="65" charset="-120"/>
            <a:ea typeface="標楷體" panose="03000509000000000000" pitchFamily="65" charset="-120"/>
          </a:endParaRPr>
        </a:p>
      </dgm:t>
    </dgm:pt>
    <dgm:pt modelId="{EF9E35F5-B992-475D-BEA4-FF37118C42B7}">
      <dgm:prSet phldrT="[文字]" custT="1"/>
      <dgm:spPr/>
      <dgm:t>
        <a:bodyPr/>
        <a:lstStyle/>
        <a:p>
          <a:pPr marL="266700" indent="-266700" algn="just"/>
          <a:r>
            <a:rPr lang="zh-TW" altLang="en-US" sz="2000" dirty="0">
              <a:latin typeface="標楷體" panose="03000509000000000000" pitchFamily="65" charset="-120"/>
              <a:ea typeface="標楷體" panose="03000509000000000000" pitchFamily="65" charset="-120"/>
            </a:rPr>
            <a:t>內部人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含關係人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 未於預定轉讓期間內轉讓完畢者，以催缺系統通知內部人所屬上市公司，由公司轉知內部人儘速辦理申報「未轉讓完成理由」。</a:t>
          </a:r>
        </a:p>
      </dgm:t>
    </dgm:pt>
    <dgm:pt modelId="{1DC91E21-61A4-454F-8027-2035B5027884}" type="parTrans" cxnId="{5F3BC41A-EFB7-447A-BC2A-4B3633528E10}">
      <dgm:prSet/>
      <dgm:spPr/>
      <dgm:t>
        <a:bodyPr/>
        <a:lstStyle/>
        <a:p>
          <a:endParaRPr lang="zh-TW" altLang="en-US">
            <a:latin typeface="標楷體" panose="03000509000000000000" pitchFamily="65" charset="-120"/>
            <a:ea typeface="標楷體" panose="03000509000000000000" pitchFamily="65" charset="-120"/>
          </a:endParaRPr>
        </a:p>
      </dgm:t>
    </dgm:pt>
    <dgm:pt modelId="{B2F70D25-50F0-4253-B6D3-395C8C295CC8}" type="sibTrans" cxnId="{5F3BC41A-EFB7-447A-BC2A-4B3633528E10}">
      <dgm:prSet/>
      <dgm:spPr/>
      <dgm:t>
        <a:bodyPr/>
        <a:lstStyle/>
        <a:p>
          <a:endParaRPr lang="zh-TW" altLang="en-US">
            <a:latin typeface="標楷體" panose="03000509000000000000" pitchFamily="65" charset="-120"/>
            <a:ea typeface="標楷體" panose="03000509000000000000" pitchFamily="65" charset="-120"/>
          </a:endParaRPr>
        </a:p>
      </dgm:t>
    </dgm:pt>
    <dgm:pt modelId="{C81654B1-A64D-42F3-9898-55459D5C6E36}">
      <dgm:prSet phldrT="[文字]" custT="1"/>
      <dgm:spPr/>
      <dgm:t>
        <a:bodyPr/>
        <a:lstStyle/>
        <a:p>
          <a:pPr marL="266700" indent="-266700" algn="just"/>
          <a:r>
            <a:rPr lang="zh-TW" altLang="en-US" sz="2000" dirty="0">
              <a:latin typeface="標楷體" panose="03000509000000000000" pitchFamily="65" charset="-120"/>
              <a:ea typeface="標楷體" panose="03000509000000000000" pitchFamily="65" charset="-120"/>
            </a:rPr>
            <a:t>內部人申報集中市場轉讓持股期間屆滿之次日上午系統將主動發送訊息至內部人所屬公司之電子信箱。</a:t>
          </a:r>
        </a:p>
      </dgm:t>
    </dgm:pt>
    <dgm:pt modelId="{81CCDD61-A955-4DB6-8D0A-292FB568ECBE}" type="parTrans" cxnId="{D69E951C-0156-4A67-91EC-E9D495F6B422}">
      <dgm:prSet/>
      <dgm:spPr/>
      <dgm:t>
        <a:bodyPr/>
        <a:lstStyle/>
        <a:p>
          <a:endParaRPr lang="zh-TW" altLang="en-US">
            <a:latin typeface="標楷體" panose="03000509000000000000" pitchFamily="65" charset="-120"/>
            <a:ea typeface="標楷體" panose="03000509000000000000" pitchFamily="65" charset="-120"/>
          </a:endParaRPr>
        </a:p>
      </dgm:t>
    </dgm:pt>
    <dgm:pt modelId="{7EF4748F-1355-4407-BCF7-57238E452208}" type="sibTrans" cxnId="{D69E951C-0156-4A67-91EC-E9D495F6B422}">
      <dgm:prSet/>
      <dgm:spPr/>
      <dgm:t>
        <a:bodyPr/>
        <a:lstStyle/>
        <a:p>
          <a:endParaRPr lang="zh-TW" altLang="en-US">
            <a:latin typeface="標楷體" panose="03000509000000000000" pitchFamily="65" charset="-120"/>
            <a:ea typeface="標楷體" panose="03000509000000000000" pitchFamily="65" charset="-120"/>
          </a:endParaRPr>
        </a:p>
      </dgm:t>
    </dgm:pt>
    <dgm:pt modelId="{BBC49AB1-146B-4186-917B-037E344708E8}">
      <dgm:prSet phldrT="[文字]" custT="1"/>
      <dgm:spPr/>
      <dgm:t>
        <a:bodyPr/>
        <a:lstStyle/>
        <a:p>
          <a:pPr marL="266700" indent="-266700" algn="just"/>
          <a:r>
            <a:rPr lang="zh-TW" altLang="en-US" sz="2000" dirty="0">
              <a:latin typeface="標楷體" panose="03000509000000000000" pitchFamily="65" charset="-120"/>
              <a:ea typeface="標楷體" panose="03000509000000000000" pitchFamily="65" charset="-120"/>
            </a:rPr>
            <a:t>經催缺系統提醒補正申報且經本公司再次電話通知仍未辦理補正申報者，按月彙總陳報主管機關處理。</a:t>
          </a:r>
        </a:p>
      </dgm:t>
    </dgm:pt>
    <dgm:pt modelId="{349FD555-D8F9-4C7F-AC4F-865AEB3ECB6E}" type="parTrans" cxnId="{B3FA09DF-2580-47D3-BDE6-37A0CB1C696E}">
      <dgm:prSet/>
      <dgm:spPr/>
      <dgm:t>
        <a:bodyPr/>
        <a:lstStyle/>
        <a:p>
          <a:endParaRPr lang="zh-TW" altLang="en-US">
            <a:latin typeface="標楷體" panose="03000509000000000000" pitchFamily="65" charset="-120"/>
            <a:ea typeface="標楷體" panose="03000509000000000000" pitchFamily="65" charset="-120"/>
          </a:endParaRPr>
        </a:p>
      </dgm:t>
    </dgm:pt>
    <dgm:pt modelId="{B59563F3-F3D3-401C-B807-2E03A492333C}" type="sibTrans" cxnId="{B3FA09DF-2580-47D3-BDE6-37A0CB1C696E}">
      <dgm:prSet/>
      <dgm:spPr/>
      <dgm:t>
        <a:bodyPr/>
        <a:lstStyle/>
        <a:p>
          <a:endParaRPr lang="zh-TW" altLang="en-US">
            <a:latin typeface="標楷體" panose="03000509000000000000" pitchFamily="65" charset="-120"/>
            <a:ea typeface="標楷體" panose="03000509000000000000" pitchFamily="65" charset="-120"/>
          </a:endParaRPr>
        </a:p>
      </dgm:t>
    </dgm:pt>
    <dgm:pt modelId="{21D05A11-5910-4E03-8328-7C1CC9A40B99}">
      <dgm:prSet phldrT="[文字]" custT="1"/>
      <dgm:spPr>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600" b="0" dirty="0">
              <a:latin typeface="標楷體" panose="03000509000000000000" pitchFamily="65" charset="-120"/>
              <a:ea typeface="標楷體" panose="03000509000000000000" pitchFamily="65" charset="-120"/>
            </a:rPr>
            <a:t>注意事項</a:t>
          </a:r>
        </a:p>
      </dgm:t>
    </dgm:pt>
    <dgm:pt modelId="{F537DFE0-7701-43D9-8971-A5495A1BCF76}" type="parTrans" cxnId="{E8A0D156-0015-439F-89CD-D242EBEF5D1A}">
      <dgm:prSet/>
      <dgm:spPr/>
      <dgm:t>
        <a:bodyPr/>
        <a:lstStyle/>
        <a:p>
          <a:endParaRPr lang="zh-TW" altLang="en-US">
            <a:latin typeface="標楷體" panose="03000509000000000000" pitchFamily="65" charset="-120"/>
            <a:ea typeface="標楷體" panose="03000509000000000000" pitchFamily="65" charset="-120"/>
          </a:endParaRPr>
        </a:p>
      </dgm:t>
    </dgm:pt>
    <dgm:pt modelId="{4A61D95B-5D76-4535-BE42-0BDFC1A7C366}" type="sibTrans" cxnId="{E8A0D156-0015-439F-89CD-D242EBEF5D1A}">
      <dgm:prSet/>
      <dgm:spPr/>
      <dgm:t>
        <a:bodyPr/>
        <a:lstStyle/>
        <a:p>
          <a:endParaRPr lang="zh-TW" altLang="en-US">
            <a:latin typeface="標楷體" panose="03000509000000000000" pitchFamily="65" charset="-120"/>
            <a:ea typeface="標楷體" panose="03000509000000000000" pitchFamily="65" charset="-120"/>
          </a:endParaRPr>
        </a:p>
      </dgm:t>
    </dgm:pt>
    <dgm:pt modelId="{E5C82CDC-54C8-4066-9F1A-1A4E552C7682}">
      <dgm:prSet phldrT="[文字]" custT="1"/>
      <dgm:spPr/>
      <dgm:t>
        <a:bodyPr/>
        <a:lstStyle/>
        <a:p>
          <a:pPr marL="266700" indent="-266700" algn="just"/>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公司內部人申報轉讓持股未於期限內轉讓說明書</a:t>
          </a:r>
          <a:r>
            <a:rPr lang="zh-TW" altLang="en-US" sz="2000" dirty="0">
              <a:latin typeface="標楷體" panose="03000509000000000000" pitchFamily="65" charset="-120"/>
              <a:ea typeface="標楷體" panose="03000509000000000000" pitchFamily="65" charset="-120"/>
            </a:rPr>
            <a:t>」中</a:t>
          </a:r>
          <a:r>
            <a:rPr lang="en-US"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原申報轉讓日期</a:t>
          </a:r>
          <a:r>
            <a:rPr lang="en-US" altLang="en-US"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為當初申報預定轉讓書之「申報日期」，非為可轉讓之首日。</a:t>
          </a:r>
        </a:p>
      </dgm:t>
    </dgm:pt>
    <dgm:pt modelId="{CCE7A696-2D4B-40AC-80E9-D93C6A621A12}" type="parTrans" cxnId="{7FA6CB9D-268C-4D33-AAB5-4F0006CA9A1F}">
      <dgm:prSet/>
      <dgm:spPr/>
      <dgm:t>
        <a:bodyPr/>
        <a:lstStyle/>
        <a:p>
          <a:endParaRPr lang="zh-TW" altLang="en-US">
            <a:latin typeface="標楷體" panose="03000509000000000000" pitchFamily="65" charset="-120"/>
            <a:ea typeface="標楷體" panose="03000509000000000000" pitchFamily="65" charset="-120"/>
          </a:endParaRPr>
        </a:p>
      </dgm:t>
    </dgm:pt>
    <dgm:pt modelId="{DF694B3F-C66A-4D2E-B848-1BFB81B3E4F6}" type="sibTrans" cxnId="{7FA6CB9D-268C-4D33-AAB5-4F0006CA9A1F}">
      <dgm:prSet/>
      <dgm:spPr/>
      <dgm:t>
        <a:bodyPr/>
        <a:lstStyle/>
        <a:p>
          <a:endParaRPr lang="zh-TW" altLang="en-US">
            <a:latin typeface="標楷體" panose="03000509000000000000" pitchFamily="65" charset="-120"/>
            <a:ea typeface="標楷體" panose="03000509000000000000" pitchFamily="65" charset="-120"/>
          </a:endParaRPr>
        </a:p>
      </dgm:t>
    </dgm:pt>
    <dgm:pt modelId="{06CE1E3E-A371-4E37-AC3C-9035E8967CC9}" type="pres">
      <dgm:prSet presAssocID="{247C6797-C34F-426B-8F8A-6A014EB10F31}" presName="linear" presStyleCnt="0">
        <dgm:presLayoutVars>
          <dgm:dir/>
          <dgm:animLvl val="lvl"/>
          <dgm:resizeHandles val="exact"/>
        </dgm:presLayoutVars>
      </dgm:prSet>
      <dgm:spPr/>
    </dgm:pt>
    <dgm:pt modelId="{A0225512-EFAC-4564-A774-FAFA99653785}" type="pres">
      <dgm:prSet presAssocID="{58348ED2-8D7C-460C-AB13-35C6238A0038}" presName="parentLin" presStyleCnt="0"/>
      <dgm:spPr/>
    </dgm:pt>
    <dgm:pt modelId="{9389C5A6-D8F3-40B3-8A11-9D94BC4D4886}" type="pres">
      <dgm:prSet presAssocID="{58348ED2-8D7C-460C-AB13-35C6238A0038}" presName="parentLeftMargin" presStyleLbl="node1" presStyleIdx="0" presStyleCnt="2"/>
      <dgm:spPr/>
    </dgm:pt>
    <dgm:pt modelId="{56862E91-1E80-47EC-A63C-0422D4E8B20E}" type="pres">
      <dgm:prSet presAssocID="{58348ED2-8D7C-460C-AB13-35C6238A0038}" presName="parentText" presStyleLbl="node1" presStyleIdx="0" presStyleCnt="2" custScaleY="76220">
        <dgm:presLayoutVars>
          <dgm:chMax val="0"/>
          <dgm:bulletEnabled val="1"/>
        </dgm:presLayoutVars>
      </dgm:prSet>
      <dgm:spPr/>
    </dgm:pt>
    <dgm:pt modelId="{AB367177-10F7-4084-A5A7-3C6083621D4A}" type="pres">
      <dgm:prSet presAssocID="{58348ED2-8D7C-460C-AB13-35C6238A0038}" presName="negativeSpace" presStyleCnt="0"/>
      <dgm:spPr/>
    </dgm:pt>
    <dgm:pt modelId="{F9500765-4B29-4BB3-AE46-CD204F026499}" type="pres">
      <dgm:prSet presAssocID="{58348ED2-8D7C-460C-AB13-35C6238A0038}" presName="childText" presStyleLbl="conFgAcc1" presStyleIdx="0" presStyleCnt="2">
        <dgm:presLayoutVars>
          <dgm:bulletEnabled val="1"/>
        </dgm:presLayoutVars>
      </dgm:prSet>
      <dgm:spPr/>
    </dgm:pt>
    <dgm:pt modelId="{DE14439C-7FA0-47D2-9E1E-6FD1337E6FFB}" type="pres">
      <dgm:prSet presAssocID="{7187A9BA-2C54-46D4-AF3A-10476F47D62F}" presName="spaceBetweenRectangles" presStyleCnt="0"/>
      <dgm:spPr/>
    </dgm:pt>
    <dgm:pt modelId="{A93B1138-3DC4-46F5-ADD6-18AB8BA6F502}" type="pres">
      <dgm:prSet presAssocID="{21D05A11-5910-4E03-8328-7C1CC9A40B99}" presName="parentLin" presStyleCnt="0"/>
      <dgm:spPr/>
    </dgm:pt>
    <dgm:pt modelId="{4A6D2E35-84C0-4B7F-A56A-4EF7CD3AD368}" type="pres">
      <dgm:prSet presAssocID="{21D05A11-5910-4E03-8328-7C1CC9A40B99}" presName="parentLeftMargin" presStyleLbl="node1" presStyleIdx="0" presStyleCnt="2"/>
      <dgm:spPr/>
    </dgm:pt>
    <dgm:pt modelId="{0C03583D-60DA-4EB0-80EB-16CE92B89F75}" type="pres">
      <dgm:prSet presAssocID="{21D05A11-5910-4E03-8328-7C1CC9A40B99}" presName="parentText" presStyleLbl="node1" presStyleIdx="1" presStyleCnt="2" custScaleY="76220">
        <dgm:presLayoutVars>
          <dgm:chMax val="0"/>
          <dgm:bulletEnabled val="1"/>
        </dgm:presLayoutVars>
      </dgm:prSet>
      <dgm:spPr/>
    </dgm:pt>
    <dgm:pt modelId="{69CBE169-507E-4BEB-AD5E-CA351DDBEAB8}" type="pres">
      <dgm:prSet presAssocID="{21D05A11-5910-4E03-8328-7C1CC9A40B99}" presName="negativeSpace" presStyleCnt="0"/>
      <dgm:spPr/>
    </dgm:pt>
    <dgm:pt modelId="{ACADF060-D6AE-4EA8-8284-F7C4AF7CFF4A}" type="pres">
      <dgm:prSet presAssocID="{21D05A11-5910-4E03-8328-7C1CC9A40B99}" presName="childText" presStyleLbl="conFgAcc1" presStyleIdx="1" presStyleCnt="2">
        <dgm:presLayoutVars>
          <dgm:bulletEnabled val="1"/>
        </dgm:presLayoutVars>
      </dgm:prSet>
      <dgm:spPr/>
    </dgm:pt>
  </dgm:ptLst>
  <dgm:cxnLst>
    <dgm:cxn modelId="{6C20FF03-D98F-4ABF-9C3E-DEE184214744}" type="presOf" srcId="{58348ED2-8D7C-460C-AB13-35C6238A0038}" destId="{56862E91-1E80-47EC-A63C-0422D4E8B20E}" srcOrd="1" destOrd="0" presId="urn:microsoft.com/office/officeart/2005/8/layout/list1"/>
    <dgm:cxn modelId="{5F3BC41A-EFB7-447A-BC2A-4B3633528E10}" srcId="{58348ED2-8D7C-460C-AB13-35C6238A0038}" destId="{EF9E35F5-B992-475D-BEA4-FF37118C42B7}" srcOrd="0" destOrd="0" parTransId="{1DC91E21-61A4-454F-8027-2035B5027884}" sibTransId="{B2F70D25-50F0-4253-B6D3-395C8C295CC8}"/>
    <dgm:cxn modelId="{D69E951C-0156-4A67-91EC-E9D495F6B422}" srcId="{58348ED2-8D7C-460C-AB13-35C6238A0038}" destId="{C81654B1-A64D-42F3-9898-55459D5C6E36}" srcOrd="1" destOrd="0" parTransId="{81CCDD61-A955-4DB6-8D0A-292FB568ECBE}" sibTransId="{7EF4748F-1355-4407-BCF7-57238E452208}"/>
    <dgm:cxn modelId="{3522BC21-3F2F-4669-AF61-7E6079035E68}" type="presOf" srcId="{58348ED2-8D7C-460C-AB13-35C6238A0038}" destId="{9389C5A6-D8F3-40B3-8A11-9D94BC4D4886}" srcOrd="0" destOrd="0" presId="urn:microsoft.com/office/officeart/2005/8/layout/list1"/>
    <dgm:cxn modelId="{BD682949-CD7A-49D6-A311-D70C42A863EE}" type="presOf" srcId="{C81654B1-A64D-42F3-9898-55459D5C6E36}" destId="{F9500765-4B29-4BB3-AE46-CD204F026499}" srcOrd="0" destOrd="1" presId="urn:microsoft.com/office/officeart/2005/8/layout/list1"/>
    <dgm:cxn modelId="{3CD1F573-BEE3-450F-AB9D-BDFB2A02C68C}" type="presOf" srcId="{21D05A11-5910-4E03-8328-7C1CC9A40B99}" destId="{4A6D2E35-84C0-4B7F-A56A-4EF7CD3AD368}" srcOrd="0" destOrd="0" presId="urn:microsoft.com/office/officeart/2005/8/layout/list1"/>
    <dgm:cxn modelId="{E8A0D156-0015-439F-89CD-D242EBEF5D1A}" srcId="{247C6797-C34F-426B-8F8A-6A014EB10F31}" destId="{21D05A11-5910-4E03-8328-7C1CC9A40B99}" srcOrd="1" destOrd="0" parTransId="{F537DFE0-7701-43D9-8971-A5495A1BCF76}" sibTransId="{4A61D95B-5D76-4535-BE42-0BDFC1A7C366}"/>
    <dgm:cxn modelId="{9C314B92-9B72-4C05-866A-CA9CF2E69DD1}" type="presOf" srcId="{E5C82CDC-54C8-4066-9F1A-1A4E552C7682}" destId="{ACADF060-D6AE-4EA8-8284-F7C4AF7CFF4A}" srcOrd="0" destOrd="0" presId="urn:microsoft.com/office/officeart/2005/8/layout/list1"/>
    <dgm:cxn modelId="{72E23696-4ECF-41BA-AEA4-FC50107FF5CC}" srcId="{247C6797-C34F-426B-8F8A-6A014EB10F31}" destId="{58348ED2-8D7C-460C-AB13-35C6238A0038}" srcOrd="0" destOrd="0" parTransId="{09AEA3E4-1012-4484-BCA6-83688A7957D4}" sibTransId="{7187A9BA-2C54-46D4-AF3A-10476F47D62F}"/>
    <dgm:cxn modelId="{7FA6CB9D-268C-4D33-AAB5-4F0006CA9A1F}" srcId="{21D05A11-5910-4E03-8328-7C1CC9A40B99}" destId="{E5C82CDC-54C8-4066-9F1A-1A4E552C7682}" srcOrd="0" destOrd="0" parTransId="{CCE7A696-2D4B-40AC-80E9-D93C6A621A12}" sibTransId="{DF694B3F-C66A-4D2E-B848-1BFB81B3E4F6}"/>
    <dgm:cxn modelId="{54105EAF-FC35-4ED3-8E41-2E03BBEE2BDC}" type="presOf" srcId="{EF9E35F5-B992-475D-BEA4-FF37118C42B7}" destId="{F9500765-4B29-4BB3-AE46-CD204F026499}" srcOrd="0" destOrd="0" presId="urn:microsoft.com/office/officeart/2005/8/layout/list1"/>
    <dgm:cxn modelId="{8EC164B3-6ABC-400F-8E46-FFCBFB53FC8F}" type="presOf" srcId="{247C6797-C34F-426B-8F8A-6A014EB10F31}" destId="{06CE1E3E-A371-4E37-AC3C-9035E8967CC9}" srcOrd="0" destOrd="0" presId="urn:microsoft.com/office/officeart/2005/8/layout/list1"/>
    <dgm:cxn modelId="{83F21CC9-892D-437B-845D-3EBFE0E90275}" type="presOf" srcId="{21D05A11-5910-4E03-8328-7C1CC9A40B99}" destId="{0C03583D-60DA-4EB0-80EB-16CE92B89F75}" srcOrd="1" destOrd="0" presId="urn:microsoft.com/office/officeart/2005/8/layout/list1"/>
    <dgm:cxn modelId="{B7B5C5CB-E6D0-4606-9971-04E077F11398}" type="presOf" srcId="{BBC49AB1-146B-4186-917B-037E344708E8}" destId="{F9500765-4B29-4BB3-AE46-CD204F026499}" srcOrd="0" destOrd="2" presId="urn:microsoft.com/office/officeart/2005/8/layout/list1"/>
    <dgm:cxn modelId="{B3FA09DF-2580-47D3-BDE6-37A0CB1C696E}" srcId="{58348ED2-8D7C-460C-AB13-35C6238A0038}" destId="{BBC49AB1-146B-4186-917B-037E344708E8}" srcOrd="2" destOrd="0" parTransId="{349FD555-D8F9-4C7F-AC4F-865AEB3ECB6E}" sibTransId="{B59563F3-F3D3-401C-B807-2E03A492333C}"/>
    <dgm:cxn modelId="{469EC6EE-7060-4146-A3B0-83DDC9F62B42}" type="presParOf" srcId="{06CE1E3E-A371-4E37-AC3C-9035E8967CC9}" destId="{A0225512-EFAC-4564-A774-FAFA99653785}" srcOrd="0" destOrd="0" presId="urn:microsoft.com/office/officeart/2005/8/layout/list1"/>
    <dgm:cxn modelId="{0A9BC0E7-4099-41A5-B083-0317A8955768}" type="presParOf" srcId="{A0225512-EFAC-4564-A774-FAFA99653785}" destId="{9389C5A6-D8F3-40B3-8A11-9D94BC4D4886}" srcOrd="0" destOrd="0" presId="urn:microsoft.com/office/officeart/2005/8/layout/list1"/>
    <dgm:cxn modelId="{BB4F5E43-9AE6-48D8-8EAC-5191BEC5F52E}" type="presParOf" srcId="{A0225512-EFAC-4564-A774-FAFA99653785}" destId="{56862E91-1E80-47EC-A63C-0422D4E8B20E}" srcOrd="1" destOrd="0" presId="urn:microsoft.com/office/officeart/2005/8/layout/list1"/>
    <dgm:cxn modelId="{5DF8D169-D284-4DB5-996A-DF7E55C3A8AA}" type="presParOf" srcId="{06CE1E3E-A371-4E37-AC3C-9035E8967CC9}" destId="{AB367177-10F7-4084-A5A7-3C6083621D4A}" srcOrd="1" destOrd="0" presId="urn:microsoft.com/office/officeart/2005/8/layout/list1"/>
    <dgm:cxn modelId="{E529FA1C-F187-4ADB-82FA-44377EC08E12}" type="presParOf" srcId="{06CE1E3E-A371-4E37-AC3C-9035E8967CC9}" destId="{F9500765-4B29-4BB3-AE46-CD204F026499}" srcOrd="2" destOrd="0" presId="urn:microsoft.com/office/officeart/2005/8/layout/list1"/>
    <dgm:cxn modelId="{E7E13584-3017-4719-9CFA-18AEB2A7E629}" type="presParOf" srcId="{06CE1E3E-A371-4E37-AC3C-9035E8967CC9}" destId="{DE14439C-7FA0-47D2-9E1E-6FD1337E6FFB}" srcOrd="3" destOrd="0" presId="urn:microsoft.com/office/officeart/2005/8/layout/list1"/>
    <dgm:cxn modelId="{82DAA261-8D85-405F-9322-7E5D07C71A73}" type="presParOf" srcId="{06CE1E3E-A371-4E37-AC3C-9035E8967CC9}" destId="{A93B1138-3DC4-46F5-ADD6-18AB8BA6F502}" srcOrd="4" destOrd="0" presId="urn:microsoft.com/office/officeart/2005/8/layout/list1"/>
    <dgm:cxn modelId="{98E2BE10-B46B-4927-A10A-884BED6E9066}" type="presParOf" srcId="{A93B1138-3DC4-46F5-ADD6-18AB8BA6F502}" destId="{4A6D2E35-84C0-4B7F-A56A-4EF7CD3AD368}" srcOrd="0" destOrd="0" presId="urn:microsoft.com/office/officeart/2005/8/layout/list1"/>
    <dgm:cxn modelId="{FE6BD5CF-7DA0-4A95-9C21-BF083B90735F}" type="presParOf" srcId="{A93B1138-3DC4-46F5-ADD6-18AB8BA6F502}" destId="{0C03583D-60DA-4EB0-80EB-16CE92B89F75}" srcOrd="1" destOrd="0" presId="urn:microsoft.com/office/officeart/2005/8/layout/list1"/>
    <dgm:cxn modelId="{E467DDB1-8939-4B03-BE1F-09E9419602AA}" type="presParOf" srcId="{06CE1E3E-A371-4E37-AC3C-9035E8967CC9}" destId="{69CBE169-507E-4BEB-AD5E-CA351DDBEAB8}" srcOrd="5" destOrd="0" presId="urn:microsoft.com/office/officeart/2005/8/layout/list1"/>
    <dgm:cxn modelId="{C403D13D-76E5-4008-85CD-D5CDF6228141}" type="presParOf" srcId="{06CE1E3E-A371-4E37-AC3C-9035E8967CC9}" destId="{ACADF060-D6AE-4EA8-8284-F7C4AF7CFF4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6713D0AC-F099-4A69-8A2F-82182B7F8DFE}" type="doc">
      <dgm:prSet loTypeId="urn:microsoft.com/office/officeart/2005/8/layout/hierarchy5" loCatId="hierarchy" qsTypeId="urn:microsoft.com/office/officeart/2005/8/quickstyle/simple2" qsCatId="simple" csTypeId="urn:microsoft.com/office/officeart/2005/8/colors/colorful1#2" csCatId="colorful" phldr="1"/>
      <dgm:spPr/>
      <dgm:t>
        <a:bodyPr/>
        <a:lstStyle/>
        <a:p>
          <a:endParaRPr lang="zh-TW" altLang="en-US"/>
        </a:p>
      </dgm:t>
    </dgm:pt>
    <dgm:pt modelId="{12A5252E-75A3-410D-B16E-1ECECCBCB2F6}">
      <dgm:prSet custT="1">
        <dgm:style>
          <a:lnRef idx="3">
            <a:schemeClr val="lt1"/>
          </a:lnRef>
          <a:fillRef idx="1">
            <a:schemeClr val="accent5"/>
          </a:fillRef>
          <a:effectRef idx="1">
            <a:schemeClr val="accent5"/>
          </a:effectRef>
          <a:fontRef idx="minor">
            <a:schemeClr val="lt1"/>
          </a:fontRef>
        </dgm:style>
      </dgm:prSet>
      <dgm:spPr/>
      <dgm:t>
        <a:bodyPr/>
        <a:lstStyle/>
        <a:p>
          <a:pPr marL="0" marR="0" indent="0" defTabSz="914400" eaLnBrk="1" fontAlgn="auto" latinLnBrk="0" hangingPunct="1">
            <a:lnSpc>
              <a:spcPct val="100000"/>
            </a:lnSpc>
            <a:spcBef>
              <a:spcPts val="1200"/>
            </a:spcBef>
            <a:spcAft>
              <a:spcPts val="0"/>
            </a:spcAft>
            <a:buClrTx/>
            <a:buSzTx/>
            <a:buFontTx/>
            <a:buNone/>
            <a:tabLst/>
            <a:defRPr/>
          </a:pPr>
          <a:r>
            <a:rPr lang="zh-TW" altLang="en-US" sz="2400" b="1" dirty="0">
              <a:solidFill>
                <a:schemeClr val="tx1"/>
              </a:solidFill>
              <a:latin typeface="標楷體" pitchFamily="65" charset="-120"/>
              <a:ea typeface="標楷體" pitchFamily="65" charset="-120"/>
            </a:rPr>
            <a:t>贈與</a:t>
          </a:r>
        </a:p>
      </dgm:t>
    </dgm:pt>
    <dgm:pt modelId="{AFCCB563-2B7F-4FB7-957F-3CF825402068}" type="parTrans" cxnId="{73728E49-D70E-4808-87D3-3129A9762DE5}">
      <dgm:prSet/>
      <dgm:spPr>
        <a:ln>
          <a:solidFill>
            <a:schemeClr val="accent2"/>
          </a:solidFill>
        </a:ln>
      </dgm:spPr>
      <dgm:t>
        <a:bodyPr/>
        <a:lstStyle/>
        <a:p>
          <a:endParaRPr lang="zh-TW" altLang="en-US">
            <a:solidFill>
              <a:schemeClr val="tx1"/>
            </a:solidFill>
          </a:endParaRPr>
        </a:p>
      </dgm:t>
    </dgm:pt>
    <dgm:pt modelId="{534E4AFE-7E49-4BA2-B214-F406BFAD60F7}" type="sibTrans" cxnId="{73728E49-D70E-4808-87D3-3129A9762DE5}">
      <dgm:prSet/>
      <dgm:spPr/>
      <dgm:t>
        <a:bodyPr/>
        <a:lstStyle/>
        <a:p>
          <a:endParaRPr lang="zh-TW" altLang="en-US">
            <a:solidFill>
              <a:schemeClr val="tx1"/>
            </a:solidFill>
          </a:endParaRPr>
        </a:p>
      </dgm:t>
    </dgm:pt>
    <dgm:pt modelId="{FB05DDBC-35FD-4176-934C-CC1D11D2E95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800" dirty="0">
              <a:solidFill>
                <a:schemeClr val="tx1"/>
              </a:solidFill>
              <a:latin typeface="標楷體" pitchFamily="65" charset="-120"/>
              <a:ea typeface="標楷體" pitchFamily="65" charset="-120"/>
            </a:rPr>
            <a:t>轉讓對象</a:t>
          </a:r>
        </a:p>
      </dgm:t>
    </dgm:pt>
    <dgm:pt modelId="{D2FD09E7-8791-4815-94E4-EC9F9D9B43B7}" type="parTrans" cxnId="{F77EE6C6-E198-4097-AA56-8A0B585684C3}">
      <dgm:prSet/>
      <dgm:spPr/>
      <dgm:t>
        <a:bodyPr/>
        <a:lstStyle/>
        <a:p>
          <a:endParaRPr lang="zh-TW" altLang="en-US">
            <a:solidFill>
              <a:schemeClr val="tx1"/>
            </a:solidFill>
          </a:endParaRPr>
        </a:p>
      </dgm:t>
    </dgm:pt>
    <dgm:pt modelId="{F505325A-75BC-4BA5-ACEE-0C20637B2E03}" type="sibTrans" cxnId="{F77EE6C6-E198-4097-AA56-8A0B585684C3}">
      <dgm:prSet/>
      <dgm:spPr/>
      <dgm:t>
        <a:bodyPr/>
        <a:lstStyle/>
        <a:p>
          <a:endParaRPr lang="zh-TW" altLang="en-US">
            <a:solidFill>
              <a:schemeClr val="tx1"/>
            </a:solidFill>
          </a:endParaRPr>
        </a:p>
      </dgm:t>
    </dgm:pt>
    <dgm:pt modelId="{AF22858F-6F76-43DE-A124-3B953C6D4C4F}">
      <dgm:prSet custT="1">
        <dgm:style>
          <a:lnRef idx="3">
            <a:schemeClr val="lt1"/>
          </a:lnRef>
          <a:fillRef idx="1">
            <a:schemeClr val="accent5"/>
          </a:fillRef>
          <a:effectRef idx="1">
            <a:schemeClr val="accent5"/>
          </a:effectRef>
          <a:fontRef idx="minor">
            <a:schemeClr val="lt1"/>
          </a:fontRef>
        </dgm:style>
      </dgm:prSet>
      <dgm:spPr/>
      <dgm:t>
        <a:bodyPr/>
        <a:lstStyle/>
        <a:p>
          <a:r>
            <a:rPr lang="zh-TW" altLang="en-US" sz="2400" b="1" dirty="0">
              <a:solidFill>
                <a:schemeClr val="tx1"/>
              </a:solidFill>
              <a:latin typeface="標楷體" pitchFamily="65" charset="-120"/>
              <a:ea typeface="標楷體" pitchFamily="65" charset="-120"/>
            </a:rPr>
            <a:t>信託</a:t>
          </a:r>
        </a:p>
      </dgm:t>
    </dgm:pt>
    <dgm:pt modelId="{D6A094FB-D7D6-419E-BD1C-4481917B6A1B}" type="parTrans" cxnId="{49DCD657-1047-454A-9216-9E8A3C0B9ECB}">
      <dgm:prSet/>
      <dgm:spPr>
        <a:ln>
          <a:solidFill>
            <a:schemeClr val="accent2"/>
          </a:solidFill>
        </a:ln>
      </dgm:spPr>
      <dgm:t>
        <a:bodyPr/>
        <a:lstStyle/>
        <a:p>
          <a:endParaRPr lang="zh-TW" altLang="en-US">
            <a:solidFill>
              <a:schemeClr val="tx1"/>
            </a:solidFill>
          </a:endParaRPr>
        </a:p>
      </dgm:t>
    </dgm:pt>
    <dgm:pt modelId="{4C2A9B43-06E8-4424-AC05-60EC67945244}" type="sibTrans" cxnId="{49DCD657-1047-454A-9216-9E8A3C0B9ECB}">
      <dgm:prSet/>
      <dgm:spPr/>
      <dgm:t>
        <a:bodyPr/>
        <a:lstStyle/>
        <a:p>
          <a:endParaRPr lang="zh-TW" altLang="en-US">
            <a:solidFill>
              <a:schemeClr val="tx1"/>
            </a:solidFill>
          </a:endParaRPr>
        </a:p>
      </dgm:t>
    </dgm:pt>
    <dgm:pt modelId="{1CECAB79-30F4-4797-BD43-E70E52A3AB75}">
      <dgm:prSet custT="1">
        <dgm:style>
          <a:lnRef idx="3">
            <a:schemeClr val="lt1"/>
          </a:lnRef>
          <a:fillRef idx="1">
            <a:schemeClr val="accent5"/>
          </a:fillRef>
          <a:effectRef idx="1">
            <a:schemeClr val="accent5"/>
          </a:effectRef>
          <a:fontRef idx="minor">
            <a:schemeClr val="lt1"/>
          </a:fontRef>
        </dgm:style>
      </dgm:prSet>
      <dgm:spPr/>
      <dgm:t>
        <a:bodyPr/>
        <a:lstStyle/>
        <a:p>
          <a:r>
            <a:rPr lang="zh-TW" altLang="en-US" sz="2400" b="1" dirty="0">
              <a:solidFill>
                <a:schemeClr val="tx1"/>
              </a:solidFill>
              <a:latin typeface="標楷體" pitchFamily="65" charset="-120"/>
              <a:ea typeface="標楷體" pitchFamily="65" charset="-120"/>
            </a:rPr>
            <a:t>特定人</a:t>
          </a:r>
        </a:p>
      </dgm:t>
    </dgm:pt>
    <dgm:pt modelId="{0ACC9BE0-061E-40B9-87E8-57E985167180}" type="parTrans" cxnId="{ABAA8AE9-CD46-48C2-9E51-0D05BDF5EEED}">
      <dgm:prSet/>
      <dgm:spPr>
        <a:ln>
          <a:solidFill>
            <a:schemeClr val="accent2"/>
          </a:solidFill>
        </a:ln>
      </dgm:spPr>
      <dgm:t>
        <a:bodyPr/>
        <a:lstStyle/>
        <a:p>
          <a:endParaRPr lang="zh-TW" altLang="en-US">
            <a:solidFill>
              <a:schemeClr val="tx1"/>
            </a:solidFill>
          </a:endParaRPr>
        </a:p>
      </dgm:t>
    </dgm:pt>
    <dgm:pt modelId="{CF7D64A7-2E19-40C9-8BE6-AACDFED64CF5}" type="sibTrans" cxnId="{ABAA8AE9-CD46-48C2-9E51-0D05BDF5EEED}">
      <dgm:prSet/>
      <dgm:spPr/>
      <dgm:t>
        <a:bodyPr/>
        <a:lstStyle/>
        <a:p>
          <a:endParaRPr lang="zh-TW" altLang="en-US">
            <a:solidFill>
              <a:schemeClr val="tx1"/>
            </a:solidFill>
          </a:endParaRPr>
        </a:p>
      </dgm:t>
    </dgm:pt>
    <dgm:pt modelId="{2C589930-5096-4A1F-84DA-F3E6406BB0B3}" type="pres">
      <dgm:prSet presAssocID="{6713D0AC-F099-4A69-8A2F-82182B7F8DFE}" presName="mainComposite" presStyleCnt="0">
        <dgm:presLayoutVars>
          <dgm:chPref val="1"/>
          <dgm:dir/>
          <dgm:animOne val="branch"/>
          <dgm:animLvl val="lvl"/>
          <dgm:resizeHandles val="exact"/>
        </dgm:presLayoutVars>
      </dgm:prSet>
      <dgm:spPr/>
    </dgm:pt>
    <dgm:pt modelId="{648B84C5-9A34-41D0-878F-732447271C78}" type="pres">
      <dgm:prSet presAssocID="{6713D0AC-F099-4A69-8A2F-82182B7F8DFE}" presName="hierFlow" presStyleCnt="0"/>
      <dgm:spPr/>
    </dgm:pt>
    <dgm:pt modelId="{9570BD65-4410-4714-8F6E-9CD0376C3324}" type="pres">
      <dgm:prSet presAssocID="{6713D0AC-F099-4A69-8A2F-82182B7F8DFE}" presName="hierChild1" presStyleCnt="0">
        <dgm:presLayoutVars>
          <dgm:chPref val="1"/>
          <dgm:animOne val="branch"/>
          <dgm:animLvl val="lvl"/>
        </dgm:presLayoutVars>
      </dgm:prSet>
      <dgm:spPr/>
    </dgm:pt>
    <dgm:pt modelId="{CC887B5D-5F15-4653-9F65-4876C24F5E94}" type="pres">
      <dgm:prSet presAssocID="{FB05DDBC-35FD-4176-934C-CC1D11D2E953}" presName="Name17" presStyleCnt="0"/>
      <dgm:spPr/>
    </dgm:pt>
    <dgm:pt modelId="{1EE5B99B-E2B4-4B84-822F-441CAFE42269}" type="pres">
      <dgm:prSet presAssocID="{FB05DDBC-35FD-4176-934C-CC1D11D2E953}" presName="level1Shape" presStyleLbl="node0" presStyleIdx="0" presStyleCnt="1" custScaleY="73838" custLinFactNeighborX="1980" custLinFactNeighborY="-2034">
        <dgm:presLayoutVars>
          <dgm:chPref val="3"/>
        </dgm:presLayoutVars>
      </dgm:prSet>
      <dgm:spPr/>
    </dgm:pt>
    <dgm:pt modelId="{B470D450-3433-4F85-AEC9-E0C33216D93A}" type="pres">
      <dgm:prSet presAssocID="{FB05DDBC-35FD-4176-934C-CC1D11D2E953}" presName="hierChild2" presStyleCnt="0"/>
      <dgm:spPr/>
    </dgm:pt>
    <dgm:pt modelId="{F8915BB2-61B9-4676-A5A9-1C9C723002B6}" type="pres">
      <dgm:prSet presAssocID="{AFCCB563-2B7F-4FB7-957F-3CF825402068}" presName="Name25" presStyleLbl="parChTrans1D2" presStyleIdx="0" presStyleCnt="3"/>
      <dgm:spPr/>
    </dgm:pt>
    <dgm:pt modelId="{EB993D66-98DC-4773-A58F-05B281F9CBDB}" type="pres">
      <dgm:prSet presAssocID="{AFCCB563-2B7F-4FB7-957F-3CF825402068}" presName="connTx" presStyleLbl="parChTrans1D2" presStyleIdx="0" presStyleCnt="3"/>
      <dgm:spPr/>
    </dgm:pt>
    <dgm:pt modelId="{4EAC6EDD-A778-41CC-8F6D-6CED419949BD}" type="pres">
      <dgm:prSet presAssocID="{12A5252E-75A3-410D-B16E-1ECECCBCB2F6}" presName="Name30" presStyleCnt="0"/>
      <dgm:spPr/>
    </dgm:pt>
    <dgm:pt modelId="{1EC1B0C1-619F-4930-8EA0-6681FEDCB01A}" type="pres">
      <dgm:prSet presAssocID="{12A5252E-75A3-410D-B16E-1ECECCBCB2F6}" presName="level2Shape" presStyleLbl="node2" presStyleIdx="0" presStyleCnt="3" custScaleY="60365" custLinFactNeighborX="-1289" custLinFactNeighborY="6251"/>
      <dgm:spPr/>
    </dgm:pt>
    <dgm:pt modelId="{56D3B006-C6A0-4882-9B49-3EF7C39BA3CF}" type="pres">
      <dgm:prSet presAssocID="{12A5252E-75A3-410D-B16E-1ECECCBCB2F6}" presName="hierChild3" presStyleCnt="0"/>
      <dgm:spPr/>
    </dgm:pt>
    <dgm:pt modelId="{5D447114-BB09-4931-91C8-CBB801354118}" type="pres">
      <dgm:prSet presAssocID="{D6A094FB-D7D6-419E-BD1C-4481917B6A1B}" presName="Name25" presStyleLbl="parChTrans1D2" presStyleIdx="1" presStyleCnt="3"/>
      <dgm:spPr/>
    </dgm:pt>
    <dgm:pt modelId="{F54BB881-7B22-4B96-B2B2-7BEEB359EC57}" type="pres">
      <dgm:prSet presAssocID="{D6A094FB-D7D6-419E-BD1C-4481917B6A1B}" presName="connTx" presStyleLbl="parChTrans1D2" presStyleIdx="1" presStyleCnt="3"/>
      <dgm:spPr/>
    </dgm:pt>
    <dgm:pt modelId="{B10370AA-4FAF-4A1D-BFFE-602293AD5F38}" type="pres">
      <dgm:prSet presAssocID="{AF22858F-6F76-43DE-A124-3B953C6D4C4F}" presName="Name30" presStyleCnt="0"/>
      <dgm:spPr/>
    </dgm:pt>
    <dgm:pt modelId="{9958F1A4-ED4E-4A9A-A585-43595D37E24D}" type="pres">
      <dgm:prSet presAssocID="{AF22858F-6F76-43DE-A124-3B953C6D4C4F}" presName="level2Shape" presStyleLbl="node2" presStyleIdx="1" presStyleCnt="3" custScaleY="62937" custLinFactNeighborX="-1424" custLinFactNeighborY="-1512"/>
      <dgm:spPr/>
    </dgm:pt>
    <dgm:pt modelId="{D3B30911-AA02-4963-AF6E-E853E7FC1B5A}" type="pres">
      <dgm:prSet presAssocID="{AF22858F-6F76-43DE-A124-3B953C6D4C4F}" presName="hierChild3" presStyleCnt="0"/>
      <dgm:spPr/>
    </dgm:pt>
    <dgm:pt modelId="{8A070989-CD63-4183-831D-CBE21131CB79}" type="pres">
      <dgm:prSet presAssocID="{0ACC9BE0-061E-40B9-87E8-57E985167180}" presName="Name25" presStyleLbl="parChTrans1D2" presStyleIdx="2" presStyleCnt="3"/>
      <dgm:spPr/>
    </dgm:pt>
    <dgm:pt modelId="{2A38A5C1-6019-4576-9212-E4AAA49721F2}" type="pres">
      <dgm:prSet presAssocID="{0ACC9BE0-061E-40B9-87E8-57E985167180}" presName="connTx" presStyleLbl="parChTrans1D2" presStyleIdx="2" presStyleCnt="3"/>
      <dgm:spPr/>
    </dgm:pt>
    <dgm:pt modelId="{BC457E68-5536-4B4E-9643-D51DBEDCA6EC}" type="pres">
      <dgm:prSet presAssocID="{1CECAB79-30F4-4797-BD43-E70E52A3AB75}" presName="Name30" presStyleCnt="0"/>
      <dgm:spPr/>
    </dgm:pt>
    <dgm:pt modelId="{ADC5F6D2-F400-4EA1-A83B-EF6D8B72C690}" type="pres">
      <dgm:prSet presAssocID="{1CECAB79-30F4-4797-BD43-E70E52A3AB75}" presName="level2Shape" presStyleLbl="node2" presStyleIdx="2" presStyleCnt="3" custScaleY="57984" custLinFactNeighborY="-5261"/>
      <dgm:spPr/>
    </dgm:pt>
    <dgm:pt modelId="{F671C6AC-9DA8-4BFC-B456-60F589E85D54}" type="pres">
      <dgm:prSet presAssocID="{1CECAB79-30F4-4797-BD43-E70E52A3AB75}" presName="hierChild3" presStyleCnt="0"/>
      <dgm:spPr/>
    </dgm:pt>
    <dgm:pt modelId="{F54F807A-E83B-426A-8EBB-ABB638090BAB}" type="pres">
      <dgm:prSet presAssocID="{6713D0AC-F099-4A69-8A2F-82182B7F8DFE}" presName="bgShapesFlow" presStyleCnt="0"/>
      <dgm:spPr/>
    </dgm:pt>
  </dgm:ptLst>
  <dgm:cxnLst>
    <dgm:cxn modelId="{3ED1D005-C4BD-4385-9DD2-7B6E1F161B34}" type="presOf" srcId="{1CECAB79-30F4-4797-BD43-E70E52A3AB75}" destId="{ADC5F6D2-F400-4EA1-A83B-EF6D8B72C690}" srcOrd="0" destOrd="0" presId="urn:microsoft.com/office/officeart/2005/8/layout/hierarchy5"/>
    <dgm:cxn modelId="{A72DD515-694D-4C8D-BAD5-E6305C1E3934}" type="presOf" srcId="{AFCCB563-2B7F-4FB7-957F-3CF825402068}" destId="{F8915BB2-61B9-4676-A5A9-1C9C723002B6}" srcOrd="0" destOrd="0" presId="urn:microsoft.com/office/officeart/2005/8/layout/hierarchy5"/>
    <dgm:cxn modelId="{E62C422E-568E-4F70-9FAB-71FBC59262C5}" type="presOf" srcId="{AFCCB563-2B7F-4FB7-957F-3CF825402068}" destId="{EB993D66-98DC-4773-A58F-05B281F9CBDB}" srcOrd="1" destOrd="0" presId="urn:microsoft.com/office/officeart/2005/8/layout/hierarchy5"/>
    <dgm:cxn modelId="{EF74B743-10F9-4431-A89D-B30F6B3F46C9}" type="presOf" srcId="{12A5252E-75A3-410D-B16E-1ECECCBCB2F6}" destId="{1EC1B0C1-619F-4930-8EA0-6681FEDCB01A}" srcOrd="0" destOrd="0" presId="urn:microsoft.com/office/officeart/2005/8/layout/hierarchy5"/>
    <dgm:cxn modelId="{73728E49-D70E-4808-87D3-3129A9762DE5}" srcId="{FB05DDBC-35FD-4176-934C-CC1D11D2E953}" destId="{12A5252E-75A3-410D-B16E-1ECECCBCB2F6}" srcOrd="0" destOrd="0" parTransId="{AFCCB563-2B7F-4FB7-957F-3CF825402068}" sibTransId="{534E4AFE-7E49-4BA2-B214-F406BFAD60F7}"/>
    <dgm:cxn modelId="{49DCD657-1047-454A-9216-9E8A3C0B9ECB}" srcId="{FB05DDBC-35FD-4176-934C-CC1D11D2E953}" destId="{AF22858F-6F76-43DE-A124-3B953C6D4C4F}" srcOrd="1" destOrd="0" parTransId="{D6A094FB-D7D6-419E-BD1C-4481917B6A1B}" sibTransId="{4C2A9B43-06E8-4424-AC05-60EC67945244}"/>
    <dgm:cxn modelId="{1486277C-D526-4369-99B0-EA2ACF473C72}" type="presOf" srcId="{0ACC9BE0-061E-40B9-87E8-57E985167180}" destId="{2A38A5C1-6019-4576-9212-E4AAA49721F2}" srcOrd="1" destOrd="0" presId="urn:microsoft.com/office/officeart/2005/8/layout/hierarchy5"/>
    <dgm:cxn modelId="{2CBDBF9F-4B78-4A21-B667-E9F880F117AC}" type="presOf" srcId="{D6A094FB-D7D6-419E-BD1C-4481917B6A1B}" destId="{F54BB881-7B22-4B96-B2B2-7BEEB359EC57}" srcOrd="1" destOrd="0" presId="urn:microsoft.com/office/officeart/2005/8/layout/hierarchy5"/>
    <dgm:cxn modelId="{452AD5B4-CA6D-4375-95CD-1EB4FE6F53CD}" type="presOf" srcId="{6713D0AC-F099-4A69-8A2F-82182B7F8DFE}" destId="{2C589930-5096-4A1F-84DA-F3E6406BB0B3}" srcOrd="0" destOrd="0" presId="urn:microsoft.com/office/officeart/2005/8/layout/hierarchy5"/>
    <dgm:cxn modelId="{F77EE6C6-E198-4097-AA56-8A0B585684C3}" srcId="{6713D0AC-F099-4A69-8A2F-82182B7F8DFE}" destId="{FB05DDBC-35FD-4176-934C-CC1D11D2E953}" srcOrd="0" destOrd="0" parTransId="{D2FD09E7-8791-4815-94E4-EC9F9D9B43B7}" sibTransId="{F505325A-75BC-4BA5-ACEE-0C20637B2E03}"/>
    <dgm:cxn modelId="{35FE6DD9-B7ED-4E16-9782-FCAE3DCB08DE}" type="presOf" srcId="{0ACC9BE0-061E-40B9-87E8-57E985167180}" destId="{8A070989-CD63-4183-831D-CBE21131CB79}" srcOrd="0" destOrd="0" presId="urn:microsoft.com/office/officeart/2005/8/layout/hierarchy5"/>
    <dgm:cxn modelId="{ABAA8AE9-CD46-48C2-9E51-0D05BDF5EEED}" srcId="{FB05DDBC-35FD-4176-934C-CC1D11D2E953}" destId="{1CECAB79-30F4-4797-BD43-E70E52A3AB75}" srcOrd="2" destOrd="0" parTransId="{0ACC9BE0-061E-40B9-87E8-57E985167180}" sibTransId="{CF7D64A7-2E19-40C9-8BE6-AACDFED64CF5}"/>
    <dgm:cxn modelId="{66E8BEEC-5D14-4C39-8BDC-5182A432F787}" type="presOf" srcId="{D6A094FB-D7D6-419E-BD1C-4481917B6A1B}" destId="{5D447114-BB09-4931-91C8-CBB801354118}" srcOrd="0" destOrd="0" presId="urn:microsoft.com/office/officeart/2005/8/layout/hierarchy5"/>
    <dgm:cxn modelId="{F7F3A7F8-3CAB-4134-B43A-F1253C497EBC}" type="presOf" srcId="{AF22858F-6F76-43DE-A124-3B953C6D4C4F}" destId="{9958F1A4-ED4E-4A9A-A585-43595D37E24D}" srcOrd="0" destOrd="0" presId="urn:microsoft.com/office/officeart/2005/8/layout/hierarchy5"/>
    <dgm:cxn modelId="{3763D4FC-1C5E-4BF2-BE09-09EAB6AF3E27}" type="presOf" srcId="{FB05DDBC-35FD-4176-934C-CC1D11D2E953}" destId="{1EE5B99B-E2B4-4B84-822F-441CAFE42269}" srcOrd="0" destOrd="0" presId="urn:microsoft.com/office/officeart/2005/8/layout/hierarchy5"/>
    <dgm:cxn modelId="{73F5051E-6D16-4FA5-8C55-6966DF88054F}" type="presParOf" srcId="{2C589930-5096-4A1F-84DA-F3E6406BB0B3}" destId="{648B84C5-9A34-41D0-878F-732447271C78}" srcOrd="0" destOrd="0" presId="urn:microsoft.com/office/officeart/2005/8/layout/hierarchy5"/>
    <dgm:cxn modelId="{0FE51085-28F2-4C2C-8C42-36A29A4E9845}" type="presParOf" srcId="{648B84C5-9A34-41D0-878F-732447271C78}" destId="{9570BD65-4410-4714-8F6E-9CD0376C3324}" srcOrd="0" destOrd="0" presId="urn:microsoft.com/office/officeart/2005/8/layout/hierarchy5"/>
    <dgm:cxn modelId="{7954B8CD-324A-44BC-95CB-9F2D83AB051E}" type="presParOf" srcId="{9570BD65-4410-4714-8F6E-9CD0376C3324}" destId="{CC887B5D-5F15-4653-9F65-4876C24F5E94}" srcOrd="0" destOrd="0" presId="urn:microsoft.com/office/officeart/2005/8/layout/hierarchy5"/>
    <dgm:cxn modelId="{A0126E8C-9790-40C8-97A8-0638FBE72956}" type="presParOf" srcId="{CC887B5D-5F15-4653-9F65-4876C24F5E94}" destId="{1EE5B99B-E2B4-4B84-822F-441CAFE42269}" srcOrd="0" destOrd="0" presId="urn:microsoft.com/office/officeart/2005/8/layout/hierarchy5"/>
    <dgm:cxn modelId="{118C38EB-F283-498B-8747-7BFBE2F483A9}" type="presParOf" srcId="{CC887B5D-5F15-4653-9F65-4876C24F5E94}" destId="{B470D450-3433-4F85-AEC9-E0C33216D93A}" srcOrd="1" destOrd="0" presId="urn:microsoft.com/office/officeart/2005/8/layout/hierarchy5"/>
    <dgm:cxn modelId="{DF24A2F9-F853-4E1C-ACBB-BA9965449F11}" type="presParOf" srcId="{B470D450-3433-4F85-AEC9-E0C33216D93A}" destId="{F8915BB2-61B9-4676-A5A9-1C9C723002B6}" srcOrd="0" destOrd="0" presId="urn:microsoft.com/office/officeart/2005/8/layout/hierarchy5"/>
    <dgm:cxn modelId="{DD55324E-DBB1-429C-A2B4-416B2C1B48AB}" type="presParOf" srcId="{F8915BB2-61B9-4676-A5A9-1C9C723002B6}" destId="{EB993D66-98DC-4773-A58F-05B281F9CBDB}" srcOrd="0" destOrd="0" presId="urn:microsoft.com/office/officeart/2005/8/layout/hierarchy5"/>
    <dgm:cxn modelId="{2FBE6CC0-2C99-40A3-AF92-AA0BC92D9C9B}" type="presParOf" srcId="{B470D450-3433-4F85-AEC9-E0C33216D93A}" destId="{4EAC6EDD-A778-41CC-8F6D-6CED419949BD}" srcOrd="1" destOrd="0" presId="urn:microsoft.com/office/officeart/2005/8/layout/hierarchy5"/>
    <dgm:cxn modelId="{609231ED-ADD6-4DE1-AA04-32202CDC2E04}" type="presParOf" srcId="{4EAC6EDD-A778-41CC-8F6D-6CED419949BD}" destId="{1EC1B0C1-619F-4930-8EA0-6681FEDCB01A}" srcOrd="0" destOrd="0" presId="urn:microsoft.com/office/officeart/2005/8/layout/hierarchy5"/>
    <dgm:cxn modelId="{ACE17406-998F-4E9A-A6F7-0DC6AEDB5EF7}" type="presParOf" srcId="{4EAC6EDD-A778-41CC-8F6D-6CED419949BD}" destId="{56D3B006-C6A0-4882-9B49-3EF7C39BA3CF}" srcOrd="1" destOrd="0" presId="urn:microsoft.com/office/officeart/2005/8/layout/hierarchy5"/>
    <dgm:cxn modelId="{A26C4A32-86DD-4E5F-99E9-E6F854C27C1A}" type="presParOf" srcId="{B470D450-3433-4F85-AEC9-E0C33216D93A}" destId="{5D447114-BB09-4931-91C8-CBB801354118}" srcOrd="2" destOrd="0" presId="urn:microsoft.com/office/officeart/2005/8/layout/hierarchy5"/>
    <dgm:cxn modelId="{D19000CE-2728-409E-A2B0-C540DFB0E36A}" type="presParOf" srcId="{5D447114-BB09-4931-91C8-CBB801354118}" destId="{F54BB881-7B22-4B96-B2B2-7BEEB359EC57}" srcOrd="0" destOrd="0" presId="urn:microsoft.com/office/officeart/2005/8/layout/hierarchy5"/>
    <dgm:cxn modelId="{782D9CEE-2671-4877-B34A-569771D0E57C}" type="presParOf" srcId="{B470D450-3433-4F85-AEC9-E0C33216D93A}" destId="{B10370AA-4FAF-4A1D-BFFE-602293AD5F38}" srcOrd="3" destOrd="0" presId="urn:microsoft.com/office/officeart/2005/8/layout/hierarchy5"/>
    <dgm:cxn modelId="{A8EAE0A8-BC50-43CC-91DE-6E287526BF5E}" type="presParOf" srcId="{B10370AA-4FAF-4A1D-BFFE-602293AD5F38}" destId="{9958F1A4-ED4E-4A9A-A585-43595D37E24D}" srcOrd="0" destOrd="0" presId="urn:microsoft.com/office/officeart/2005/8/layout/hierarchy5"/>
    <dgm:cxn modelId="{B0516605-A0D4-45EB-A775-2BE4B3A134C8}" type="presParOf" srcId="{B10370AA-4FAF-4A1D-BFFE-602293AD5F38}" destId="{D3B30911-AA02-4963-AF6E-E853E7FC1B5A}" srcOrd="1" destOrd="0" presId="urn:microsoft.com/office/officeart/2005/8/layout/hierarchy5"/>
    <dgm:cxn modelId="{3E188ECA-2897-46C3-BA53-DAF58389D23D}" type="presParOf" srcId="{B470D450-3433-4F85-AEC9-E0C33216D93A}" destId="{8A070989-CD63-4183-831D-CBE21131CB79}" srcOrd="4" destOrd="0" presId="urn:microsoft.com/office/officeart/2005/8/layout/hierarchy5"/>
    <dgm:cxn modelId="{84289B23-8130-4E8B-8C94-10BBBD4978CE}" type="presParOf" srcId="{8A070989-CD63-4183-831D-CBE21131CB79}" destId="{2A38A5C1-6019-4576-9212-E4AAA49721F2}" srcOrd="0" destOrd="0" presId="urn:microsoft.com/office/officeart/2005/8/layout/hierarchy5"/>
    <dgm:cxn modelId="{5CB39A3A-D5F4-4E6E-A715-0D5947D358B2}" type="presParOf" srcId="{B470D450-3433-4F85-AEC9-E0C33216D93A}" destId="{BC457E68-5536-4B4E-9643-D51DBEDCA6EC}" srcOrd="5" destOrd="0" presId="urn:microsoft.com/office/officeart/2005/8/layout/hierarchy5"/>
    <dgm:cxn modelId="{F175C397-2686-44BC-9414-CFA2B57EF9A6}" type="presParOf" srcId="{BC457E68-5536-4B4E-9643-D51DBEDCA6EC}" destId="{ADC5F6D2-F400-4EA1-A83B-EF6D8B72C690}" srcOrd="0" destOrd="0" presId="urn:microsoft.com/office/officeart/2005/8/layout/hierarchy5"/>
    <dgm:cxn modelId="{3F01B19F-AC2F-49CB-9885-6A351468A90D}" type="presParOf" srcId="{BC457E68-5536-4B4E-9643-D51DBEDCA6EC}" destId="{F671C6AC-9DA8-4BFC-B456-60F589E85D54}" srcOrd="1" destOrd="0" presId="urn:microsoft.com/office/officeart/2005/8/layout/hierarchy5"/>
    <dgm:cxn modelId="{8910868C-8B99-4A46-8B17-6AE5EB6B2ABE}" type="presParOf" srcId="{2C589930-5096-4A1F-84DA-F3E6406BB0B3}" destId="{F54F807A-E83B-426A-8EBB-ABB638090BA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1B7D2C-918F-468A-8253-C98DFBDE5B10}"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zh-TW" altLang="en-US"/>
        </a:p>
      </dgm:t>
    </dgm:pt>
    <dgm:pt modelId="{ED4F03E8-00A8-4DDC-BF7F-906A575FCF13}">
      <dgm:prSet phldrT="[文字]" custT="1">
        <dgm:style>
          <a:lnRef idx="1">
            <a:schemeClr val="accent3"/>
          </a:lnRef>
          <a:fillRef idx="3">
            <a:schemeClr val="accent3"/>
          </a:fillRef>
          <a:effectRef idx="2">
            <a:schemeClr val="accent3"/>
          </a:effectRef>
          <a:fontRef idx="minor">
            <a:schemeClr val="lt1"/>
          </a:fontRef>
        </dgm:style>
      </dgm:prSet>
      <dgm:spPr>
        <a:effectLst>
          <a:reflection blurRad="6350" stA="52000" endA="300" endPos="35000" dir="5400000" sy="-100000" algn="bl" rotWithShape="0"/>
        </a:effectLst>
      </dgm:spPr>
      <dgm:t>
        <a:bodyPr/>
        <a:lstStyle/>
        <a:p>
          <a:r>
            <a:rPr kumimoji="0" lang="zh-TW" altLang="en-US" sz="2600" dirty="0">
              <a:solidFill>
                <a:schemeClr val="tx1"/>
              </a:solidFill>
              <a:latin typeface="Times New Roman" panose="02020603050405020304" pitchFamily="18" charset="0"/>
              <a:ea typeface="標楷體" pitchFamily="65" charset="-120"/>
              <a:cs typeface="Times New Roman" panose="02020603050405020304" pitchFamily="18" charset="0"/>
            </a:rPr>
            <a:t>經由前項第三款受讓之股票，受讓人在</a:t>
          </a:r>
          <a:r>
            <a:rPr kumimoji="0" lang="en-US" altLang="zh-TW" sz="2600" dirty="0">
              <a:solidFill>
                <a:schemeClr val="tx1"/>
              </a:solidFill>
              <a:latin typeface="Times New Roman" panose="02020603050405020304" pitchFamily="18" charset="0"/>
              <a:ea typeface="標楷體" pitchFamily="65" charset="-120"/>
              <a:cs typeface="Times New Roman" panose="02020603050405020304" pitchFamily="18" charset="0"/>
            </a:rPr>
            <a:t>1</a:t>
          </a:r>
          <a:r>
            <a:rPr kumimoji="0" lang="zh-TW" altLang="en-US" sz="2600" dirty="0">
              <a:solidFill>
                <a:schemeClr val="tx1"/>
              </a:solidFill>
              <a:latin typeface="Times New Roman" panose="02020603050405020304" pitchFamily="18" charset="0"/>
              <a:ea typeface="標楷體" pitchFamily="65" charset="-120"/>
              <a:cs typeface="Times New Roman" panose="02020603050405020304" pitchFamily="18" charset="0"/>
            </a:rPr>
            <a:t>年內欲轉讓其股票，仍須辦理事前申報後為之</a:t>
          </a:r>
          <a:endParaRPr lang="zh-TW" altLang="en-US" sz="2600" dirty="0">
            <a:solidFill>
              <a:schemeClr val="tx1"/>
            </a:solidFill>
            <a:latin typeface="Times New Roman" panose="02020603050405020304" pitchFamily="18" charset="0"/>
            <a:cs typeface="Times New Roman" panose="02020603050405020304" pitchFamily="18" charset="0"/>
          </a:endParaRPr>
        </a:p>
      </dgm:t>
    </dgm:pt>
    <dgm:pt modelId="{CD572CF7-3541-4F2B-99BD-04EE819BEE50}" type="parTrans" cxnId="{3A5AF496-85DE-4A10-AD06-7C0A457179D3}">
      <dgm:prSet/>
      <dgm:spPr/>
      <dgm:t>
        <a:bodyPr/>
        <a:lstStyle/>
        <a:p>
          <a:endParaRPr lang="zh-TW" altLang="en-US">
            <a:latin typeface="Times New Roman" panose="02020603050405020304" pitchFamily="18" charset="0"/>
            <a:cs typeface="Times New Roman" panose="02020603050405020304" pitchFamily="18" charset="0"/>
          </a:endParaRPr>
        </a:p>
      </dgm:t>
    </dgm:pt>
    <dgm:pt modelId="{8AF7653B-944B-45EC-A251-2EA2696295A7}" type="sibTrans" cxnId="{3A5AF496-85DE-4A10-AD06-7C0A457179D3}">
      <dgm:prSet/>
      <dgm:spPr/>
      <dgm:t>
        <a:bodyPr/>
        <a:lstStyle/>
        <a:p>
          <a:endParaRPr lang="zh-TW" altLang="en-US">
            <a:latin typeface="Times New Roman" panose="02020603050405020304" pitchFamily="18" charset="0"/>
            <a:cs typeface="Times New Roman" panose="02020603050405020304" pitchFamily="18" charset="0"/>
          </a:endParaRPr>
        </a:p>
      </dgm:t>
    </dgm:pt>
    <dgm:pt modelId="{966F2B7F-E37A-4F2F-89B0-F81A53537622}">
      <dgm:prSet phldrT="[文字]" custT="1"/>
      <dgm:spPr>
        <a:noFill/>
      </dgm:spPr>
      <dgm:t>
        <a:bodyPr/>
        <a:lstStyle/>
        <a:p>
          <a:pPr algn="just">
            <a:lnSpc>
              <a:spcPct val="100000"/>
            </a:lnSpc>
            <a:spcBef>
              <a:spcPts val="600"/>
            </a:spcBef>
            <a:spcAft>
              <a:spcPts val="0"/>
            </a:spcAft>
          </a:pPr>
          <a:r>
            <a:rPr lang="zh-TW" alt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如特定人轉讓持股</a:t>
          </a:r>
          <a:r>
            <a:rPr lang="zh-TW" altLang="en-US" sz="2200" u="none" dirty="0">
              <a:solidFill>
                <a:srgbClr val="C00000"/>
              </a:solidFill>
              <a:latin typeface="Times New Roman" panose="02020603050405020304" pitchFamily="18" charset="0"/>
              <a:ea typeface="標楷體" pitchFamily="65" charset="-120"/>
              <a:cs typeface="Times New Roman" panose="02020603050405020304" pitchFamily="18" charset="0"/>
            </a:rPr>
            <a:t>已逾自內部人取得之股數，則其超過部分尚無須依前揭規定辦理事前申報</a:t>
          </a:r>
          <a:r>
            <a:rPr lang="zh-TW" altLang="en-US" sz="2200" u="none" dirty="0">
              <a:solidFill>
                <a:schemeClr val="tx1"/>
              </a:solidFill>
              <a:latin typeface="Times New Roman" panose="02020603050405020304" pitchFamily="18" charset="0"/>
              <a:ea typeface="細明體" panose="02020509000000000000" pitchFamily="49" charset="-120"/>
              <a:cs typeface="Times New Roman" panose="02020603050405020304" pitchFamily="18" charset="0"/>
            </a:rPr>
            <a:t>。</a:t>
          </a:r>
          <a:endParaRPr lang="zh-TW" altLang="en-US" sz="2200" u="none"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15AE585B-DE05-4F33-8999-64F17E10990A}" type="parTrans" cxnId="{BF4CD388-12D3-4A11-B8B3-24F953E060C6}">
      <dgm:prSet/>
      <dgm:spPr/>
      <dgm:t>
        <a:bodyPr/>
        <a:lstStyle/>
        <a:p>
          <a:endParaRPr lang="zh-TW" altLang="en-US">
            <a:latin typeface="Times New Roman" panose="02020603050405020304" pitchFamily="18" charset="0"/>
            <a:cs typeface="Times New Roman" panose="02020603050405020304" pitchFamily="18" charset="0"/>
          </a:endParaRPr>
        </a:p>
      </dgm:t>
    </dgm:pt>
    <dgm:pt modelId="{6204AE8E-C1EA-40D1-A3DA-1137F86CF473}" type="sibTrans" cxnId="{BF4CD388-12D3-4A11-B8B3-24F953E060C6}">
      <dgm:prSet/>
      <dgm:spPr/>
      <dgm:t>
        <a:bodyPr/>
        <a:lstStyle/>
        <a:p>
          <a:endParaRPr lang="zh-TW" altLang="en-US">
            <a:latin typeface="Times New Roman" panose="02020603050405020304" pitchFamily="18" charset="0"/>
            <a:cs typeface="Times New Roman" panose="02020603050405020304" pitchFamily="18" charset="0"/>
          </a:endParaRPr>
        </a:p>
      </dgm:t>
    </dgm:pt>
    <dgm:pt modelId="{6DC8E481-C932-40A9-81FD-76EBFD6A7DDD}">
      <dgm:prSet phldrT="[文字]" custT="1"/>
      <dgm:spPr>
        <a:noFill/>
      </dgm:spPr>
      <dgm:t>
        <a:bodyPr/>
        <a:lstStyle/>
        <a:p>
          <a:pPr algn="just">
            <a:lnSpc>
              <a:spcPct val="100000"/>
            </a:lnSpc>
            <a:spcBef>
              <a:spcPts val="600"/>
            </a:spcBef>
            <a:spcAft>
              <a:spcPts val="0"/>
            </a:spcAft>
          </a:pPr>
          <a:endParaRPr lang="zh-TW" altLang="en-US" sz="2200" u="none"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D72B976F-9601-41DE-B52A-E460A3329B85}" type="parTrans" cxnId="{86CE3EE9-1563-4BD1-939E-A03291FA98E0}">
      <dgm:prSet/>
      <dgm:spPr/>
      <dgm:t>
        <a:bodyPr/>
        <a:lstStyle/>
        <a:p>
          <a:endParaRPr lang="zh-TW" altLang="en-US">
            <a:latin typeface="Times New Roman" panose="02020603050405020304" pitchFamily="18" charset="0"/>
            <a:cs typeface="Times New Roman" panose="02020603050405020304" pitchFamily="18" charset="0"/>
          </a:endParaRPr>
        </a:p>
      </dgm:t>
    </dgm:pt>
    <dgm:pt modelId="{B9079D79-5ED2-4978-985C-D503CD1C645F}" type="sibTrans" cxnId="{86CE3EE9-1563-4BD1-939E-A03291FA98E0}">
      <dgm:prSet/>
      <dgm:spPr/>
      <dgm:t>
        <a:bodyPr/>
        <a:lstStyle/>
        <a:p>
          <a:endParaRPr lang="zh-TW" altLang="en-US">
            <a:latin typeface="Times New Roman" panose="02020603050405020304" pitchFamily="18" charset="0"/>
            <a:cs typeface="Times New Roman" panose="02020603050405020304" pitchFamily="18" charset="0"/>
          </a:endParaRPr>
        </a:p>
      </dgm:t>
    </dgm:pt>
    <dgm:pt modelId="{4F2F7E06-70D1-4C40-AD80-A6E04B13BEEC}">
      <dgm:prSet phldrT="[文字]" custT="1"/>
      <dgm:spPr>
        <a:noFill/>
      </dgm:spPr>
      <dgm:t>
        <a:bodyPr/>
        <a:lstStyle/>
        <a:p>
          <a:pPr algn="l">
            <a:lnSpc>
              <a:spcPct val="90000"/>
            </a:lnSpc>
            <a:spcBef>
              <a:spcPts val="600"/>
            </a:spcBef>
            <a:spcAft>
              <a:spcPts val="0"/>
            </a:spcAft>
          </a:pPr>
          <a:r>
            <a:rPr lang="zh-TW" sz="2200" u="none" dirty="0">
              <a:solidFill>
                <a:srgbClr val="C00000"/>
              </a:solidFill>
              <a:latin typeface="Times New Roman" panose="02020603050405020304" pitchFamily="18" charset="0"/>
              <a:ea typeface="標楷體" pitchFamily="65" charset="-120"/>
              <a:cs typeface="Times New Roman" panose="02020603050405020304" pitchFamily="18" charset="0"/>
            </a:rPr>
            <a:t>該受讓人</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於</a:t>
          </a:r>
          <a:r>
            <a:rPr 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1</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年內依同條第</a:t>
          </a:r>
          <a:r>
            <a:rPr 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1</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項第</a:t>
          </a:r>
          <a:r>
            <a:rPr 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2</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款規定於集中市場或證券商營業處所轉讓其股票，</a:t>
          </a:r>
          <a:r>
            <a:rPr lang="zh-TW" sz="2200" u="none" dirty="0">
              <a:solidFill>
                <a:srgbClr val="C00000"/>
              </a:solidFill>
              <a:latin typeface="Times New Roman" panose="02020603050405020304" pitchFamily="18" charset="0"/>
              <a:ea typeface="標楷體" pitchFamily="65" charset="-120"/>
              <a:cs typeface="Times New Roman" panose="02020603050405020304" pitchFamily="18" charset="0"/>
            </a:rPr>
            <a:t>尚無持有期間之限制</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，惟應依同條第</a:t>
          </a:r>
          <a:r>
            <a:rPr 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2</a:t>
          </a:r>
          <a:r>
            <a:rPr lang="zh-TW" sz="2200" u="none" dirty="0">
              <a:solidFill>
                <a:schemeClr val="tx1"/>
              </a:solidFill>
              <a:latin typeface="Times New Roman" panose="02020603050405020304" pitchFamily="18" charset="0"/>
              <a:ea typeface="標楷體" pitchFamily="65" charset="-120"/>
              <a:cs typeface="Times New Roman" panose="02020603050405020304" pitchFamily="18" charset="0"/>
            </a:rPr>
            <a:t>項規定辦理事前申報</a:t>
          </a:r>
          <a:r>
            <a:rPr lang="zh-TW" altLang="en-US" sz="2200" u="none" dirty="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400" u="none"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AEC2E150-2B7F-4B1D-BA83-2544AB877DE4}" type="parTrans" cxnId="{EB8AEB3B-E4FF-4EF1-BFAB-09A9834053C9}">
      <dgm:prSet/>
      <dgm:spPr/>
      <dgm:t>
        <a:bodyPr/>
        <a:lstStyle/>
        <a:p>
          <a:endParaRPr lang="zh-TW" altLang="en-US">
            <a:latin typeface="Times New Roman" panose="02020603050405020304" pitchFamily="18" charset="0"/>
            <a:cs typeface="Times New Roman" panose="02020603050405020304" pitchFamily="18" charset="0"/>
          </a:endParaRPr>
        </a:p>
      </dgm:t>
    </dgm:pt>
    <dgm:pt modelId="{67F74E9E-1127-4F9C-A9A7-635BB012E6A0}" type="sibTrans" cxnId="{EB8AEB3B-E4FF-4EF1-BFAB-09A9834053C9}">
      <dgm:prSet/>
      <dgm:spPr/>
      <dgm:t>
        <a:bodyPr/>
        <a:lstStyle/>
        <a:p>
          <a:endParaRPr lang="zh-TW" altLang="en-US">
            <a:latin typeface="Times New Roman" panose="02020603050405020304" pitchFamily="18" charset="0"/>
            <a:cs typeface="Times New Roman" panose="02020603050405020304" pitchFamily="18" charset="0"/>
          </a:endParaRPr>
        </a:p>
      </dgm:t>
    </dgm:pt>
    <dgm:pt modelId="{4F6F7702-6E28-4DFF-B49D-28BFCDA0040B}">
      <dgm:prSet phldrT="[文字]" custT="1"/>
      <dgm:spPr>
        <a:noFill/>
      </dgm:spPr>
      <dgm:t>
        <a:bodyPr/>
        <a:lstStyle/>
        <a:p>
          <a:pPr algn="l">
            <a:lnSpc>
              <a:spcPct val="90000"/>
            </a:lnSpc>
            <a:spcBef>
              <a:spcPts val="1000"/>
            </a:spcBef>
            <a:spcAft>
              <a:spcPts val="600"/>
            </a:spcAft>
          </a:pPr>
          <a:endParaRPr lang="zh-TW" altLang="en-US" sz="2400" u="none"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0DED048F-A0A2-4278-B51C-B0CB3F164895}" type="parTrans" cxnId="{A63F4B50-208D-4EAF-9A7B-AD1205D431BD}">
      <dgm:prSet/>
      <dgm:spPr/>
      <dgm:t>
        <a:bodyPr/>
        <a:lstStyle/>
        <a:p>
          <a:endParaRPr lang="zh-TW" altLang="en-US"/>
        </a:p>
      </dgm:t>
    </dgm:pt>
    <dgm:pt modelId="{1EAAC68E-98E6-4B1D-98FD-7A238D7829F1}" type="sibTrans" cxnId="{A63F4B50-208D-4EAF-9A7B-AD1205D431BD}">
      <dgm:prSet/>
      <dgm:spPr/>
      <dgm:t>
        <a:bodyPr/>
        <a:lstStyle/>
        <a:p>
          <a:endParaRPr lang="zh-TW" altLang="en-US"/>
        </a:p>
      </dgm:t>
    </dgm:pt>
    <dgm:pt modelId="{235AF96D-DE50-46A3-B4C4-04A317C01A0E}" type="pres">
      <dgm:prSet presAssocID="{561B7D2C-918F-468A-8253-C98DFBDE5B10}" presName="linear" presStyleCnt="0">
        <dgm:presLayoutVars>
          <dgm:animLvl val="lvl"/>
          <dgm:resizeHandles val="exact"/>
        </dgm:presLayoutVars>
      </dgm:prSet>
      <dgm:spPr/>
    </dgm:pt>
    <dgm:pt modelId="{19CDC1C0-66B1-41C8-92C3-6305835835E0}" type="pres">
      <dgm:prSet presAssocID="{ED4F03E8-00A8-4DDC-BF7F-906A575FCF13}" presName="parentText" presStyleLbl="node1" presStyleIdx="0" presStyleCnt="1" custScaleY="114620" custLinFactNeighborX="862" custLinFactNeighborY="-9505">
        <dgm:presLayoutVars>
          <dgm:chMax val="0"/>
          <dgm:bulletEnabled val="1"/>
        </dgm:presLayoutVars>
      </dgm:prSet>
      <dgm:spPr/>
    </dgm:pt>
    <dgm:pt modelId="{CB6F93CF-A36C-4908-9518-36C0DFE2F18F}" type="pres">
      <dgm:prSet presAssocID="{ED4F03E8-00A8-4DDC-BF7F-906A575FCF13}" presName="childText" presStyleLbl="revTx" presStyleIdx="0" presStyleCnt="1" custScaleY="162420" custLinFactNeighborX="64" custLinFactNeighborY="-3341">
        <dgm:presLayoutVars>
          <dgm:bulletEnabled val="1"/>
        </dgm:presLayoutVars>
      </dgm:prSet>
      <dgm:spPr/>
    </dgm:pt>
  </dgm:ptLst>
  <dgm:cxnLst>
    <dgm:cxn modelId="{EB8AEB3B-E4FF-4EF1-BFAB-09A9834053C9}" srcId="{ED4F03E8-00A8-4DDC-BF7F-906A575FCF13}" destId="{4F2F7E06-70D1-4C40-AD80-A6E04B13BEEC}" srcOrd="1" destOrd="0" parTransId="{AEC2E150-2B7F-4B1D-BA83-2544AB877DE4}" sibTransId="{67F74E9E-1127-4F9C-A9A7-635BB012E6A0}"/>
    <dgm:cxn modelId="{9C6FCA42-B271-45B7-B8EF-61E3A15A4AF8}" type="presOf" srcId="{4F6F7702-6E28-4DFF-B49D-28BFCDA0040B}" destId="{CB6F93CF-A36C-4908-9518-36C0DFE2F18F}" srcOrd="0" destOrd="0" presId="urn:microsoft.com/office/officeart/2005/8/layout/vList2"/>
    <dgm:cxn modelId="{A63F4B50-208D-4EAF-9A7B-AD1205D431BD}" srcId="{ED4F03E8-00A8-4DDC-BF7F-906A575FCF13}" destId="{4F6F7702-6E28-4DFF-B49D-28BFCDA0040B}" srcOrd="0" destOrd="0" parTransId="{0DED048F-A0A2-4278-B51C-B0CB3F164895}" sibTransId="{1EAAC68E-98E6-4B1D-98FD-7A238D7829F1}"/>
    <dgm:cxn modelId="{BF4CD388-12D3-4A11-B8B3-24F953E060C6}" srcId="{ED4F03E8-00A8-4DDC-BF7F-906A575FCF13}" destId="{966F2B7F-E37A-4F2F-89B0-F81A53537622}" srcOrd="3" destOrd="0" parTransId="{15AE585B-DE05-4F33-8999-64F17E10990A}" sibTransId="{6204AE8E-C1EA-40D1-A3DA-1137F86CF473}"/>
    <dgm:cxn modelId="{CBBBFF93-8A46-4D66-82DF-30834F1A4A20}" type="presOf" srcId="{561B7D2C-918F-468A-8253-C98DFBDE5B10}" destId="{235AF96D-DE50-46A3-B4C4-04A317C01A0E}" srcOrd="0" destOrd="0" presId="urn:microsoft.com/office/officeart/2005/8/layout/vList2"/>
    <dgm:cxn modelId="{3A5AF496-85DE-4A10-AD06-7C0A457179D3}" srcId="{561B7D2C-918F-468A-8253-C98DFBDE5B10}" destId="{ED4F03E8-00A8-4DDC-BF7F-906A575FCF13}" srcOrd="0" destOrd="0" parTransId="{CD572CF7-3541-4F2B-99BD-04EE819BEE50}" sibTransId="{8AF7653B-944B-45EC-A251-2EA2696295A7}"/>
    <dgm:cxn modelId="{2764C3C3-6199-41C2-BC5F-AB5F76336E55}" type="presOf" srcId="{966F2B7F-E37A-4F2F-89B0-F81A53537622}" destId="{CB6F93CF-A36C-4908-9518-36C0DFE2F18F}" srcOrd="0" destOrd="3" presId="urn:microsoft.com/office/officeart/2005/8/layout/vList2"/>
    <dgm:cxn modelId="{2A3A94CB-646C-4164-BE2A-6668A663A372}" type="presOf" srcId="{4F2F7E06-70D1-4C40-AD80-A6E04B13BEEC}" destId="{CB6F93CF-A36C-4908-9518-36C0DFE2F18F}" srcOrd="0" destOrd="1" presId="urn:microsoft.com/office/officeart/2005/8/layout/vList2"/>
    <dgm:cxn modelId="{0C4E13E3-F3D5-4C60-A5B5-97A828015E26}" type="presOf" srcId="{ED4F03E8-00A8-4DDC-BF7F-906A575FCF13}" destId="{19CDC1C0-66B1-41C8-92C3-6305835835E0}" srcOrd="0" destOrd="0" presId="urn:microsoft.com/office/officeart/2005/8/layout/vList2"/>
    <dgm:cxn modelId="{86CE3EE9-1563-4BD1-939E-A03291FA98E0}" srcId="{ED4F03E8-00A8-4DDC-BF7F-906A575FCF13}" destId="{6DC8E481-C932-40A9-81FD-76EBFD6A7DDD}" srcOrd="2" destOrd="0" parTransId="{D72B976F-9601-41DE-B52A-E460A3329B85}" sibTransId="{B9079D79-5ED2-4978-985C-D503CD1C645F}"/>
    <dgm:cxn modelId="{97295CFD-5902-4C17-A0A7-5F85288DCF35}" type="presOf" srcId="{6DC8E481-C932-40A9-81FD-76EBFD6A7DDD}" destId="{CB6F93CF-A36C-4908-9518-36C0DFE2F18F}" srcOrd="0" destOrd="2" presId="urn:microsoft.com/office/officeart/2005/8/layout/vList2"/>
    <dgm:cxn modelId="{758FAF95-9EE2-4EE5-BEE6-C540AAC8A440}" type="presParOf" srcId="{235AF96D-DE50-46A3-B4C4-04A317C01A0E}" destId="{19CDC1C0-66B1-41C8-92C3-6305835835E0}" srcOrd="0" destOrd="0" presId="urn:microsoft.com/office/officeart/2005/8/layout/vList2"/>
    <dgm:cxn modelId="{D8505C39-7D7E-49F7-8A30-548548CCFEB0}" type="presParOf" srcId="{235AF96D-DE50-46A3-B4C4-04A317C01A0E}" destId="{CB6F93CF-A36C-4908-9518-36C0DFE2F1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A730B9-E55B-4E72-A4E3-85A21C57C6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DE875151-2BFC-4E1E-996B-0CD9EFE13441}">
      <dgm:prSet phldrT="[文字]">
        <dgm:style>
          <a:lnRef idx="3">
            <a:schemeClr val="lt1"/>
          </a:lnRef>
          <a:fillRef idx="1">
            <a:schemeClr val="accent1"/>
          </a:fillRef>
          <a:effectRef idx="1">
            <a:schemeClr val="accent1"/>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dirty="0">
              <a:latin typeface="標楷體" pitchFamily="65" charset="-120"/>
              <a:ea typeface="標楷體" pitchFamily="65" charset="-120"/>
            </a:rPr>
            <a:t>步驟</a:t>
          </a:r>
          <a:r>
            <a:rPr lang="en-US" altLang="zh-TW" dirty="0">
              <a:latin typeface="標楷體" pitchFamily="65" charset="-120"/>
              <a:ea typeface="標楷體" pitchFamily="65" charset="-120"/>
            </a:rPr>
            <a:t>1</a:t>
          </a:r>
          <a:endParaRPr lang="zh-TW" altLang="en-US" dirty="0">
            <a:latin typeface="標楷體" pitchFamily="65" charset="-120"/>
            <a:ea typeface="標楷體" pitchFamily="65" charset="-120"/>
          </a:endParaRPr>
        </a:p>
      </dgm:t>
    </dgm:pt>
    <dgm:pt modelId="{71201788-F018-4095-930C-AD7DA2F90CA2}" type="parTrans" cxnId="{DD3648B9-C81E-4804-9B45-4024F9F2728D}">
      <dgm:prSet/>
      <dgm:spPr/>
      <dgm:t>
        <a:bodyPr/>
        <a:lstStyle/>
        <a:p>
          <a:endParaRPr lang="zh-TW" altLang="en-US"/>
        </a:p>
      </dgm:t>
    </dgm:pt>
    <dgm:pt modelId="{6ABC5FC6-AACD-4A40-8F4D-244B909B068B}" type="sibTrans" cxnId="{DD3648B9-C81E-4804-9B45-4024F9F2728D}">
      <dgm:prSet/>
      <dgm:spPr/>
      <dgm:t>
        <a:bodyPr/>
        <a:lstStyle/>
        <a:p>
          <a:endParaRPr lang="zh-TW" altLang="en-US"/>
        </a:p>
      </dgm:t>
    </dgm:pt>
    <dgm:pt modelId="{F89F2769-15FA-41BF-AAB4-FFC791A8F08B}">
      <dgm:prSet phldrT="[文字]"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sz="1800" b="1" dirty="0">
              <a:latin typeface="標楷體" pitchFamily="65" charset="-120"/>
              <a:ea typeface="標楷體" pitchFamily="65" charset="-120"/>
            </a:rPr>
            <a:t>相關股權轉讓申報表格，請於證期局網站（</a:t>
          </a:r>
          <a:r>
            <a:rPr lang="en-US" sz="1800" b="1" u="sng" dirty="0">
              <a:ln>
                <a:solidFill>
                  <a:srgbClr val="7030A0"/>
                </a:solidFill>
              </a:ln>
              <a:solidFill>
                <a:srgbClr val="0000FF"/>
              </a:solidFill>
              <a:latin typeface="標楷體" pitchFamily="65" charset="-120"/>
              <a:ea typeface="標楷體" pitchFamily="65" charset="-120"/>
              <a:hlinkClick xmlns:r="http://schemas.openxmlformats.org/officeDocument/2006/relationships" r:id="" action="ppaction://noaction"/>
            </a:rPr>
            <a:t>http://www.sfb.gov.tw</a:t>
          </a:r>
          <a:r>
            <a:rPr lang="zh-TW" altLang="en-US" sz="1800" b="1" dirty="0">
              <a:latin typeface="標楷體" pitchFamily="65" charset="-120"/>
              <a:ea typeface="標楷體" pitchFamily="65" charset="-120"/>
            </a:rPr>
            <a:t>）上擷取。</a:t>
          </a:r>
          <a:r>
            <a:rPr lang="en-US" altLang="zh-TW" sz="1500" b="1" dirty="0">
              <a:solidFill>
                <a:srgbClr val="00B050"/>
              </a:solidFill>
              <a:latin typeface="標楷體" pitchFamily="65" charset="-120"/>
              <a:ea typeface="標楷體" pitchFamily="65" charset="-120"/>
            </a:rPr>
            <a:t>(</a:t>
          </a:r>
          <a:r>
            <a:rPr lang="zh-TW" altLang="en-US" sz="1500" b="1" dirty="0">
              <a:solidFill>
                <a:srgbClr val="00B050"/>
              </a:solidFill>
              <a:latin typeface="標楷體" pitchFamily="65" charset="-120"/>
              <a:ea typeface="標楷體" pitchFamily="65" charset="-120"/>
            </a:rPr>
            <a:t>便民服務→申辦案件→申請案件表格下載→持股變動事前暨事後申報書</a:t>
          </a:r>
          <a:r>
            <a:rPr lang="en-US" altLang="zh-TW" sz="1500" b="1" dirty="0">
              <a:solidFill>
                <a:srgbClr val="00B050"/>
              </a:solidFill>
              <a:latin typeface="標楷體" pitchFamily="65" charset="-120"/>
              <a:ea typeface="標楷體" pitchFamily="65" charset="-120"/>
            </a:rPr>
            <a:t>)</a:t>
          </a:r>
          <a:endParaRPr lang="zh-TW" altLang="en-US" sz="1500" dirty="0">
            <a:solidFill>
              <a:srgbClr val="00B050"/>
            </a:solidFill>
            <a:latin typeface="標楷體" pitchFamily="65" charset="-120"/>
            <a:ea typeface="標楷體" pitchFamily="65" charset="-120"/>
          </a:endParaRPr>
        </a:p>
      </dgm:t>
    </dgm:pt>
    <dgm:pt modelId="{975EA1B8-38C3-46C0-A919-EB54CCCDB570}" type="parTrans" cxnId="{EFF9C821-2FE3-4DE2-94A1-4A58D346B872}">
      <dgm:prSet/>
      <dgm:spPr/>
      <dgm:t>
        <a:bodyPr/>
        <a:lstStyle/>
        <a:p>
          <a:endParaRPr lang="zh-TW" altLang="en-US"/>
        </a:p>
      </dgm:t>
    </dgm:pt>
    <dgm:pt modelId="{FCD7C193-16D2-4E96-8452-1000D45D353E}" type="sibTrans" cxnId="{EFF9C821-2FE3-4DE2-94A1-4A58D346B872}">
      <dgm:prSet/>
      <dgm:spPr/>
      <dgm:t>
        <a:bodyPr/>
        <a:lstStyle/>
        <a:p>
          <a:endParaRPr lang="zh-TW" altLang="en-US"/>
        </a:p>
      </dgm:t>
    </dgm:pt>
    <dgm:pt modelId="{D9719B46-A9DF-49B7-92F8-9114A3ADEA60}">
      <dgm:prSet phldrT="[文字]">
        <dgm:style>
          <a:lnRef idx="3">
            <a:schemeClr val="lt1"/>
          </a:lnRef>
          <a:fillRef idx="1">
            <a:schemeClr val="accent5"/>
          </a:fillRef>
          <a:effectRef idx="1">
            <a:schemeClr val="accent5"/>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dirty="0">
              <a:latin typeface="標楷體" pitchFamily="65" charset="-120"/>
              <a:ea typeface="標楷體" pitchFamily="65" charset="-120"/>
            </a:rPr>
            <a:t>步驟</a:t>
          </a:r>
          <a:r>
            <a:rPr lang="en-US" altLang="zh-TW" dirty="0">
              <a:latin typeface="標楷體" pitchFamily="65" charset="-120"/>
              <a:ea typeface="標楷體" pitchFamily="65" charset="-120"/>
            </a:rPr>
            <a:t>2</a:t>
          </a:r>
          <a:endParaRPr lang="zh-TW" altLang="en-US" dirty="0">
            <a:latin typeface="標楷體" pitchFamily="65" charset="-120"/>
            <a:ea typeface="標楷體" pitchFamily="65" charset="-120"/>
          </a:endParaRPr>
        </a:p>
      </dgm:t>
    </dgm:pt>
    <dgm:pt modelId="{862BACAE-F561-4F3D-BE22-262105EB90B0}" type="parTrans" cxnId="{2383CE31-7EFF-4A5E-8F25-9E1D14065E5A}">
      <dgm:prSet/>
      <dgm:spPr/>
      <dgm:t>
        <a:bodyPr/>
        <a:lstStyle/>
        <a:p>
          <a:endParaRPr lang="zh-TW" altLang="en-US"/>
        </a:p>
      </dgm:t>
    </dgm:pt>
    <dgm:pt modelId="{53AF527E-CF36-4398-BBE4-AF8693A9938C}" type="sibTrans" cxnId="{2383CE31-7EFF-4A5E-8F25-9E1D14065E5A}">
      <dgm:prSet/>
      <dgm:spPr/>
      <dgm:t>
        <a:bodyPr/>
        <a:lstStyle/>
        <a:p>
          <a:endParaRPr lang="zh-TW" altLang="en-US"/>
        </a:p>
      </dgm:t>
    </dgm:pt>
    <dgm:pt modelId="{7F53B72D-612E-4351-B5C0-3BF713A066A2}">
      <dgm:prSet phldrT="[文字]"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sz="1800" b="1" dirty="0">
              <a:latin typeface="標楷體" pitchFamily="65" charset="-120"/>
              <a:ea typeface="標楷體" pitchFamily="65" charset="-120"/>
            </a:rPr>
            <a:t>內部人填具申報書後，需送達公司 </a:t>
          </a:r>
          <a:r>
            <a:rPr kumimoji="0" lang="zh-TW" altLang="en-US" sz="1800" b="1" dirty="0">
              <a:latin typeface="標楷體" pitchFamily="65" charset="-120"/>
              <a:ea typeface="標楷體" pitchFamily="65" charset="-120"/>
            </a:rPr>
            <a:t>。</a:t>
          </a:r>
          <a:r>
            <a:rPr lang="zh-TW" altLang="en-US" sz="1800" b="1" dirty="0">
              <a:latin typeface="標楷體" pitchFamily="65" charset="-120"/>
              <a:ea typeface="標楷體" pitchFamily="65" charset="-120"/>
            </a:rPr>
            <a:t> </a:t>
          </a:r>
          <a:r>
            <a:rPr lang="en-US" altLang="zh-TW" sz="1600" b="1" dirty="0">
              <a:solidFill>
                <a:srgbClr val="00B050"/>
              </a:solidFill>
              <a:latin typeface="標楷體" pitchFamily="65" charset="-120"/>
              <a:ea typeface="標楷體" pitchFamily="65" charset="-120"/>
            </a:rPr>
            <a:t>(</a:t>
          </a:r>
          <a:r>
            <a:rPr lang="zh-TW" altLang="en-US" sz="1600" b="1" dirty="0">
              <a:solidFill>
                <a:srgbClr val="00B050"/>
              </a:solidFill>
              <a:latin typeface="標楷體" pitchFamily="65" charset="-120"/>
              <a:ea typeface="標楷體" pitchFamily="65" charset="-120"/>
            </a:rPr>
            <a:t>申報書需申報人簽名或蓋章；另應申報事項未填明或申報錯誤，視為未申報</a:t>
          </a:r>
          <a:r>
            <a:rPr lang="en-US" altLang="zh-TW" sz="1600" b="1" dirty="0">
              <a:solidFill>
                <a:srgbClr val="00B050"/>
              </a:solidFill>
              <a:latin typeface="標楷體" pitchFamily="65" charset="-120"/>
              <a:ea typeface="標楷體" pitchFamily="65" charset="-120"/>
            </a:rPr>
            <a:t>)</a:t>
          </a:r>
          <a:endParaRPr lang="zh-TW" altLang="en-US" sz="1600" dirty="0">
            <a:solidFill>
              <a:srgbClr val="00B050"/>
            </a:solidFill>
            <a:latin typeface="標楷體" pitchFamily="65" charset="-120"/>
            <a:ea typeface="標楷體" pitchFamily="65" charset="-120"/>
          </a:endParaRPr>
        </a:p>
      </dgm:t>
    </dgm:pt>
    <dgm:pt modelId="{3A273E5E-1198-4A0D-8199-0CE8B05F05CD}" type="parTrans" cxnId="{F57EF4D9-750D-4D68-B7CF-F9B966C3BBB4}">
      <dgm:prSet/>
      <dgm:spPr/>
      <dgm:t>
        <a:bodyPr/>
        <a:lstStyle/>
        <a:p>
          <a:endParaRPr lang="zh-TW" altLang="en-US"/>
        </a:p>
      </dgm:t>
    </dgm:pt>
    <dgm:pt modelId="{A26F70FE-8641-4B74-B71D-0A1B0E242C05}" type="sibTrans" cxnId="{F57EF4D9-750D-4D68-B7CF-F9B966C3BBB4}">
      <dgm:prSet/>
      <dgm:spPr/>
      <dgm:t>
        <a:bodyPr/>
        <a:lstStyle/>
        <a:p>
          <a:endParaRPr lang="zh-TW" altLang="en-US"/>
        </a:p>
      </dgm:t>
    </dgm:pt>
    <dgm:pt modelId="{B6022B38-A99E-4271-9AF1-B0FF4445B3E2}">
      <dgm:prSet>
        <dgm:style>
          <a:lnRef idx="3">
            <a:schemeClr val="lt1"/>
          </a:lnRef>
          <a:fillRef idx="1">
            <a:schemeClr val="accent3"/>
          </a:fillRef>
          <a:effectRef idx="1">
            <a:schemeClr val="accent3"/>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dirty="0">
              <a:latin typeface="標楷體" pitchFamily="65" charset="-120"/>
              <a:ea typeface="標楷體" pitchFamily="65" charset="-120"/>
            </a:rPr>
            <a:t>步驟</a:t>
          </a:r>
          <a:r>
            <a:rPr lang="en-US" altLang="zh-TW" dirty="0">
              <a:latin typeface="標楷體" pitchFamily="65" charset="-120"/>
              <a:ea typeface="標楷體" pitchFamily="65" charset="-120"/>
            </a:rPr>
            <a:t>4</a:t>
          </a:r>
          <a:endParaRPr lang="zh-TW" altLang="en-US" dirty="0">
            <a:latin typeface="標楷體" pitchFamily="65" charset="-120"/>
            <a:ea typeface="標楷體" pitchFamily="65" charset="-120"/>
          </a:endParaRPr>
        </a:p>
      </dgm:t>
    </dgm:pt>
    <dgm:pt modelId="{F26A4A7C-18CD-4E7F-8EFF-A16CFAFD252A}" type="parTrans" cxnId="{4D574F58-D8E7-4CC9-AAE6-7F09D864EA83}">
      <dgm:prSet/>
      <dgm:spPr/>
      <dgm:t>
        <a:bodyPr/>
        <a:lstStyle/>
        <a:p>
          <a:endParaRPr lang="zh-TW" altLang="en-US"/>
        </a:p>
      </dgm:t>
    </dgm:pt>
    <dgm:pt modelId="{8793ABCD-C766-468E-9560-C45EECE085D4}" type="sibTrans" cxnId="{4D574F58-D8E7-4CC9-AAE6-7F09D864EA83}">
      <dgm:prSet/>
      <dgm:spPr/>
      <dgm:t>
        <a:bodyPr/>
        <a:lstStyle/>
        <a:p>
          <a:endParaRPr lang="zh-TW" altLang="en-US"/>
        </a:p>
      </dgm:t>
    </dgm:pt>
    <dgm:pt modelId="{6BD5A71E-DC49-4778-98E4-A678E95B97D6}">
      <dgm:prSet>
        <dgm:style>
          <a:lnRef idx="3">
            <a:schemeClr val="lt1"/>
          </a:lnRef>
          <a:fillRef idx="1">
            <a:schemeClr val="accent2"/>
          </a:fillRef>
          <a:effectRef idx="1">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dirty="0">
              <a:latin typeface="標楷體" pitchFamily="65" charset="-120"/>
              <a:ea typeface="標楷體" pitchFamily="65" charset="-120"/>
            </a:rPr>
            <a:t>步驟</a:t>
          </a:r>
          <a:r>
            <a:rPr lang="en-US" altLang="zh-TW" dirty="0">
              <a:latin typeface="標楷體" pitchFamily="65" charset="-120"/>
              <a:ea typeface="標楷體" pitchFamily="65" charset="-120"/>
            </a:rPr>
            <a:t>3</a:t>
          </a:r>
          <a:endParaRPr lang="zh-TW" altLang="en-US" dirty="0">
            <a:latin typeface="標楷體" pitchFamily="65" charset="-120"/>
            <a:ea typeface="標楷體" pitchFamily="65" charset="-120"/>
          </a:endParaRPr>
        </a:p>
      </dgm:t>
    </dgm:pt>
    <dgm:pt modelId="{0A4E71B0-2909-4D32-9591-E454DE139ED0}" type="parTrans" cxnId="{8DE38403-7390-4B0E-8C45-E3776C88F2AF}">
      <dgm:prSet/>
      <dgm:spPr/>
      <dgm:t>
        <a:bodyPr/>
        <a:lstStyle/>
        <a:p>
          <a:endParaRPr lang="zh-TW" altLang="en-US"/>
        </a:p>
      </dgm:t>
    </dgm:pt>
    <dgm:pt modelId="{98E15E9A-C139-4F71-B60B-DBCAB1764988}" type="sibTrans" cxnId="{8DE38403-7390-4B0E-8C45-E3776C88F2AF}">
      <dgm:prSet/>
      <dgm:spPr/>
      <dgm:t>
        <a:bodyPr/>
        <a:lstStyle/>
        <a:p>
          <a:endParaRPr lang="zh-TW" altLang="en-US"/>
        </a:p>
      </dgm:t>
    </dgm:pt>
    <dgm:pt modelId="{2164A26C-87F6-404D-9636-C29CBFA951E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sz="1800" b="1" dirty="0">
              <a:latin typeface="標楷體" pitchFamily="65" charset="-120"/>
              <a:ea typeface="標楷體" pitchFamily="65" charset="-120"/>
            </a:rPr>
            <a:t>公司或股務代理機構應於申報日</a:t>
          </a:r>
          <a:r>
            <a:rPr lang="zh-TW" altLang="en-US" sz="1800" b="1" dirty="0">
              <a:solidFill>
                <a:srgbClr val="FF0000"/>
              </a:solidFill>
              <a:latin typeface="標楷體" pitchFamily="65" charset="-120"/>
              <a:ea typeface="標楷體" pitchFamily="65" charset="-120"/>
            </a:rPr>
            <a:t>上午</a:t>
          </a:r>
          <a:r>
            <a:rPr lang="en-US" sz="1800" b="1" dirty="0">
              <a:solidFill>
                <a:srgbClr val="FF0000"/>
              </a:solidFill>
              <a:latin typeface="標楷體" pitchFamily="65" charset="-120"/>
              <a:ea typeface="標楷體" pitchFamily="65" charset="-120"/>
            </a:rPr>
            <a:t>8</a:t>
          </a:r>
          <a:r>
            <a:rPr lang="zh-TW" altLang="en-US" sz="1800" b="1" dirty="0">
              <a:solidFill>
                <a:srgbClr val="FF0000"/>
              </a:solidFill>
              <a:latin typeface="標楷體" pitchFamily="65" charset="-120"/>
              <a:ea typeface="標楷體" pitchFamily="65" charset="-120"/>
            </a:rPr>
            <a:t>時</a:t>
          </a:r>
          <a:r>
            <a:rPr lang="en-US" sz="1800" b="1" dirty="0">
              <a:solidFill>
                <a:srgbClr val="FF0000"/>
              </a:solidFill>
              <a:latin typeface="標楷體" pitchFamily="65" charset="-120"/>
              <a:ea typeface="標楷體" pitchFamily="65" charset="-120"/>
            </a:rPr>
            <a:t>30</a:t>
          </a:r>
          <a:r>
            <a:rPr lang="zh-TW" altLang="en-US" sz="1800" b="1" dirty="0">
              <a:solidFill>
                <a:srgbClr val="FF0000"/>
              </a:solidFill>
              <a:latin typeface="標楷體" pitchFamily="65" charset="-120"/>
              <a:ea typeface="標楷體" pitchFamily="65" charset="-120"/>
            </a:rPr>
            <a:t>分至下午</a:t>
          </a:r>
          <a:r>
            <a:rPr lang="en-US" sz="1800" b="1" dirty="0">
              <a:solidFill>
                <a:srgbClr val="FF0000"/>
              </a:solidFill>
              <a:latin typeface="標楷體" pitchFamily="65" charset="-120"/>
              <a:ea typeface="標楷體" pitchFamily="65" charset="-120"/>
            </a:rPr>
            <a:t>5</a:t>
          </a:r>
          <a:r>
            <a:rPr lang="zh-TW" altLang="en-US" sz="1800" b="1" dirty="0">
              <a:solidFill>
                <a:srgbClr val="FF0000"/>
              </a:solidFill>
              <a:latin typeface="標楷體" pitchFamily="65" charset="-120"/>
              <a:ea typeface="標楷體" pitchFamily="65" charset="-120"/>
            </a:rPr>
            <a:t>時</a:t>
          </a:r>
          <a:r>
            <a:rPr lang="en-US" sz="1800" b="1" dirty="0">
              <a:solidFill>
                <a:srgbClr val="FF0000"/>
              </a:solidFill>
              <a:latin typeface="標楷體" pitchFamily="65" charset="-120"/>
              <a:ea typeface="標楷體" pitchFamily="65" charset="-120"/>
            </a:rPr>
            <a:t>30</a:t>
          </a:r>
          <a:r>
            <a:rPr lang="zh-TW" altLang="en-US" sz="1800" b="1" dirty="0">
              <a:solidFill>
                <a:srgbClr val="FF0000"/>
              </a:solidFill>
              <a:latin typeface="標楷體" pitchFamily="65" charset="-120"/>
              <a:ea typeface="標楷體" pitchFamily="65" charset="-120"/>
            </a:rPr>
            <a:t>分前</a:t>
          </a:r>
          <a:r>
            <a:rPr lang="zh-TW" altLang="en-US" sz="1800" b="1" dirty="0">
              <a:latin typeface="標楷體" pitchFamily="65" charset="-120"/>
              <a:ea typeface="標楷體" pitchFamily="65" charset="-120"/>
            </a:rPr>
            <a:t>將申報書內容輸入公開資訊觀測站，</a:t>
          </a:r>
          <a:r>
            <a:rPr kumimoji="0" lang="zh-TW" altLang="en-US" sz="1800" b="1" dirty="0">
              <a:solidFill>
                <a:srgbClr val="FF0000"/>
              </a:solidFill>
              <a:latin typeface="標楷體" pitchFamily="65" charset="-120"/>
              <a:ea typeface="標楷體" pitchFamily="65" charset="-120"/>
            </a:rPr>
            <a:t>逾時無法上傳</a:t>
          </a:r>
          <a:r>
            <a:rPr lang="zh-TW" altLang="en-US" sz="1800" b="1" dirty="0">
              <a:latin typeface="標楷體" pitchFamily="65" charset="-120"/>
              <a:ea typeface="標楷體" pitchFamily="65" charset="-120"/>
            </a:rPr>
            <a:t>；並將申報書傳真至臺灣證券交易所</a:t>
          </a:r>
          <a:r>
            <a:rPr lang="zh-TW" altLang="en-US" sz="1600" b="1" dirty="0">
              <a:latin typeface="標楷體" pitchFamily="65" charset="-120"/>
              <a:ea typeface="標楷體" pitchFamily="65" charset="-120"/>
            </a:rPr>
            <a:t>（</a:t>
          </a:r>
          <a:r>
            <a:rPr lang="en-US" sz="1600" b="1" dirty="0">
              <a:latin typeface="標楷體" pitchFamily="65" charset="-120"/>
              <a:ea typeface="標楷體" pitchFamily="65" charset="-120"/>
            </a:rPr>
            <a:t>FAX</a:t>
          </a:r>
          <a:r>
            <a:rPr lang="zh-TW" altLang="en-US" sz="1600" b="1" dirty="0">
              <a:latin typeface="標楷體" pitchFamily="65" charset="-120"/>
              <a:ea typeface="標楷體" pitchFamily="65" charset="-120"/>
            </a:rPr>
            <a:t>：</a:t>
          </a:r>
          <a:r>
            <a:rPr lang="en-US" sz="1600" b="1" dirty="0">
              <a:latin typeface="標楷體" pitchFamily="65" charset="-120"/>
              <a:ea typeface="標楷體" pitchFamily="65" charset="-120"/>
            </a:rPr>
            <a:t>02-81013038 </a:t>
          </a:r>
          <a:r>
            <a:rPr lang="zh-TW" altLang="en-US" sz="1600" b="1" dirty="0">
              <a:latin typeface="標楷體" pitchFamily="65" charset="-120"/>
              <a:ea typeface="標楷體" pitchFamily="65" charset="-120"/>
            </a:rPr>
            <a:t>，服務專線 ：</a:t>
          </a:r>
          <a:r>
            <a:rPr lang="en-US" sz="1600" b="1" dirty="0">
              <a:latin typeface="標楷體" pitchFamily="65" charset="-120"/>
              <a:ea typeface="標楷體" pitchFamily="65" charset="-120"/>
            </a:rPr>
            <a:t>02-81013014</a:t>
          </a:r>
          <a:r>
            <a:rPr lang="zh-TW" altLang="en-US" sz="1600" b="1" dirty="0">
              <a:latin typeface="標楷體" pitchFamily="65" charset="-120"/>
              <a:ea typeface="標楷體" pitchFamily="65" charset="-120"/>
            </a:rPr>
            <a:t>）</a:t>
          </a:r>
          <a:r>
            <a:rPr kumimoji="0" lang="zh-TW" altLang="zh-TW" sz="1600" b="1" dirty="0">
              <a:latin typeface="標楷體" pitchFamily="65" charset="-120"/>
              <a:ea typeface="標楷體" pitchFamily="65" charset="-120"/>
            </a:rPr>
            <a:t>。</a:t>
          </a:r>
          <a:endParaRPr lang="zh-TW" altLang="en-US" sz="1800" dirty="0">
            <a:latin typeface="標楷體" pitchFamily="65" charset="-120"/>
            <a:ea typeface="標楷體" pitchFamily="65" charset="-120"/>
          </a:endParaRPr>
        </a:p>
      </dgm:t>
    </dgm:pt>
    <dgm:pt modelId="{981C7410-194C-4B05-B078-618D7535676E}" type="parTrans" cxnId="{BEA2B756-F72F-40E8-A25E-0B7F66264E75}">
      <dgm:prSet/>
      <dgm:spPr/>
      <dgm:t>
        <a:bodyPr/>
        <a:lstStyle/>
        <a:p>
          <a:endParaRPr lang="zh-TW" altLang="en-US"/>
        </a:p>
      </dgm:t>
    </dgm:pt>
    <dgm:pt modelId="{95E2B478-8901-4B2E-852E-21616C65C992}" type="sibTrans" cxnId="{BEA2B756-F72F-40E8-A25E-0B7F66264E75}">
      <dgm:prSet/>
      <dgm:spPr/>
      <dgm:t>
        <a:bodyPr/>
        <a:lstStyle/>
        <a:p>
          <a:endParaRPr lang="zh-TW" altLang="en-US"/>
        </a:p>
      </dgm:t>
    </dgm:pt>
    <dgm:pt modelId="{AA3298F8-EFBC-4D67-9BFF-D9EBB5DC830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sz="1800" b="1" dirty="0">
              <a:latin typeface="標楷體" pitchFamily="65" charset="-120"/>
              <a:ea typeface="標楷體" pitchFamily="65" charset="-120"/>
            </a:rPr>
            <a:t>每日</a:t>
          </a:r>
          <a:r>
            <a:rPr lang="en-US" altLang="zh-TW" sz="1800" b="1" dirty="0">
              <a:solidFill>
                <a:srgbClr val="FF0000"/>
              </a:solidFill>
              <a:latin typeface="標楷體" pitchFamily="65" charset="-120"/>
              <a:ea typeface="標楷體" pitchFamily="65" charset="-120"/>
            </a:rPr>
            <a:t>18</a:t>
          </a:r>
          <a:r>
            <a:rPr lang="zh-TW" altLang="en-US" sz="1800" b="1" dirty="0">
              <a:solidFill>
                <a:srgbClr val="FF0000"/>
              </a:solidFill>
              <a:latin typeface="標楷體" pitchFamily="65" charset="-120"/>
              <a:ea typeface="標楷體" pitchFamily="65" charset="-120"/>
            </a:rPr>
            <a:t>時</a:t>
          </a:r>
          <a:r>
            <a:rPr lang="zh-TW" altLang="en-US" sz="1800" b="1" dirty="0">
              <a:latin typeface="標楷體" pitchFamily="65" charset="-120"/>
              <a:ea typeface="標楷體" pitchFamily="65" charset="-120"/>
            </a:rPr>
            <a:t>後，即可於「公開資訊觀測站」</a:t>
          </a:r>
          <a:r>
            <a:rPr lang="zh-TW" altLang="en-US" sz="1600" b="1" dirty="0">
              <a:latin typeface="標楷體" pitchFamily="65" charset="-120"/>
              <a:ea typeface="標楷體" pitchFamily="65" charset="-120"/>
            </a:rPr>
            <a:t>（</a:t>
          </a:r>
          <a:r>
            <a:rPr lang="en-US" sz="1600" b="1" u="sng" dirty="0">
              <a:ln>
                <a:solidFill>
                  <a:srgbClr val="7030A0"/>
                </a:solidFill>
              </a:ln>
              <a:latin typeface="標楷體" pitchFamily="65" charset="-120"/>
              <a:ea typeface="標楷體" pitchFamily="65" charset="-120"/>
              <a:hlinkClick xmlns:r="http://schemas.openxmlformats.org/officeDocument/2006/relationships" r:id="" action="ppaction://noaction"/>
            </a:rPr>
            <a:t>http://mops.twse.com.tw </a:t>
          </a:r>
          <a:r>
            <a:rPr lang="zh-TW" altLang="en-US" sz="1600" b="1" dirty="0">
              <a:latin typeface="標楷體" pitchFamily="65" charset="-120"/>
              <a:ea typeface="標楷體" pitchFamily="65" charset="-120"/>
            </a:rPr>
            <a:t>）</a:t>
          </a:r>
          <a:r>
            <a:rPr lang="zh-TW" altLang="en-US" sz="1800" b="1" dirty="0">
              <a:latin typeface="標楷體" pitchFamily="65" charset="-120"/>
              <a:ea typeface="標楷體" pitchFamily="65" charset="-120"/>
            </a:rPr>
            <a:t>查詢當日公告之申報資料。</a:t>
          </a:r>
          <a:endParaRPr lang="zh-TW" altLang="en-US" sz="1800" dirty="0">
            <a:latin typeface="標楷體" pitchFamily="65" charset="-120"/>
            <a:ea typeface="標楷體" pitchFamily="65" charset="-120"/>
          </a:endParaRPr>
        </a:p>
      </dgm:t>
    </dgm:pt>
    <dgm:pt modelId="{05704E45-5599-4DDA-A099-81083EA47CF8}" type="parTrans" cxnId="{52D50592-A6DD-4530-A84E-5A4B5224370A}">
      <dgm:prSet/>
      <dgm:spPr/>
      <dgm:t>
        <a:bodyPr/>
        <a:lstStyle/>
        <a:p>
          <a:endParaRPr lang="zh-TW" altLang="en-US"/>
        </a:p>
      </dgm:t>
    </dgm:pt>
    <dgm:pt modelId="{6A53FCC6-BE48-49BD-BFD6-E0C7390A3992}" type="sibTrans" cxnId="{52D50592-A6DD-4530-A84E-5A4B5224370A}">
      <dgm:prSet/>
      <dgm:spPr/>
      <dgm:t>
        <a:bodyPr/>
        <a:lstStyle/>
        <a:p>
          <a:endParaRPr lang="zh-TW" altLang="en-US"/>
        </a:p>
      </dgm:t>
    </dgm:pt>
    <dgm:pt modelId="{3C48705E-1B46-47FC-A309-EA603F0E613C}" type="pres">
      <dgm:prSet presAssocID="{EFA730B9-E55B-4E72-A4E3-85A21C57C6BF}" presName="linearFlow" presStyleCnt="0">
        <dgm:presLayoutVars>
          <dgm:dir/>
          <dgm:animLvl val="lvl"/>
          <dgm:resizeHandles val="exact"/>
        </dgm:presLayoutVars>
      </dgm:prSet>
      <dgm:spPr/>
    </dgm:pt>
    <dgm:pt modelId="{20B1A330-E303-4C72-8976-D07D49192D88}" type="pres">
      <dgm:prSet presAssocID="{DE875151-2BFC-4E1E-996B-0CD9EFE13441}" presName="composite" presStyleCnt="0"/>
      <dgm:spPr/>
    </dgm:pt>
    <dgm:pt modelId="{600DFCDA-2D4F-454A-B4D4-6A347BA05D41}" type="pres">
      <dgm:prSet presAssocID="{DE875151-2BFC-4E1E-996B-0CD9EFE13441}" presName="parentText" presStyleLbl="alignNode1" presStyleIdx="0" presStyleCnt="4">
        <dgm:presLayoutVars>
          <dgm:chMax val="1"/>
          <dgm:bulletEnabled val="1"/>
        </dgm:presLayoutVars>
      </dgm:prSet>
      <dgm:spPr/>
    </dgm:pt>
    <dgm:pt modelId="{D870CC1F-8A62-40D3-A0D8-CCB5B6DBF84C}" type="pres">
      <dgm:prSet presAssocID="{DE875151-2BFC-4E1E-996B-0CD9EFE13441}" presName="descendantText" presStyleLbl="alignAcc1" presStyleIdx="0" presStyleCnt="4">
        <dgm:presLayoutVars>
          <dgm:bulletEnabled val="1"/>
        </dgm:presLayoutVars>
      </dgm:prSet>
      <dgm:spPr/>
    </dgm:pt>
    <dgm:pt modelId="{2CBCB210-405F-4C07-BCBB-1D5850383ACE}" type="pres">
      <dgm:prSet presAssocID="{6ABC5FC6-AACD-4A40-8F4D-244B909B068B}" presName="sp" presStyleCnt="0"/>
      <dgm:spPr/>
    </dgm:pt>
    <dgm:pt modelId="{5C9011B7-C569-46B4-8FB8-0D782DB754B3}" type="pres">
      <dgm:prSet presAssocID="{D9719B46-A9DF-49B7-92F8-9114A3ADEA60}" presName="composite" presStyleCnt="0"/>
      <dgm:spPr/>
    </dgm:pt>
    <dgm:pt modelId="{93AEB033-DA4E-42EB-92C9-916832F942A6}" type="pres">
      <dgm:prSet presAssocID="{D9719B46-A9DF-49B7-92F8-9114A3ADEA60}" presName="parentText" presStyleLbl="alignNode1" presStyleIdx="1" presStyleCnt="4" custLinFactNeighborX="0" custLinFactNeighborY="-2286">
        <dgm:presLayoutVars>
          <dgm:chMax val="1"/>
          <dgm:bulletEnabled val="1"/>
        </dgm:presLayoutVars>
      </dgm:prSet>
      <dgm:spPr/>
    </dgm:pt>
    <dgm:pt modelId="{EE65F673-5AA7-4B5C-9E81-C7ADF0A4A5C0}" type="pres">
      <dgm:prSet presAssocID="{D9719B46-A9DF-49B7-92F8-9114A3ADEA60}" presName="descendantText" presStyleLbl="alignAcc1" presStyleIdx="1" presStyleCnt="4" custLinFactNeighborX="-265" custLinFactNeighborY="-3516">
        <dgm:presLayoutVars>
          <dgm:bulletEnabled val="1"/>
        </dgm:presLayoutVars>
      </dgm:prSet>
      <dgm:spPr/>
    </dgm:pt>
    <dgm:pt modelId="{471E06B5-3C7C-4FD8-92B3-88788F18892E}" type="pres">
      <dgm:prSet presAssocID="{53AF527E-CF36-4398-BBE4-AF8693A9938C}" presName="sp" presStyleCnt="0"/>
      <dgm:spPr/>
    </dgm:pt>
    <dgm:pt modelId="{915E3F89-AD6B-44C6-A6EB-AEAAD01B73C0}" type="pres">
      <dgm:prSet presAssocID="{6BD5A71E-DC49-4778-98E4-A678E95B97D6}" presName="composite" presStyleCnt="0"/>
      <dgm:spPr/>
    </dgm:pt>
    <dgm:pt modelId="{77EE0536-CF9B-4ABE-86B8-4CD9CBE85784}" type="pres">
      <dgm:prSet presAssocID="{6BD5A71E-DC49-4778-98E4-A678E95B97D6}" presName="parentText" presStyleLbl="alignNode1" presStyleIdx="2" presStyleCnt="4" custLinFactNeighborX="0" custLinFactNeighborY="-15035">
        <dgm:presLayoutVars>
          <dgm:chMax val="1"/>
          <dgm:bulletEnabled val="1"/>
        </dgm:presLayoutVars>
      </dgm:prSet>
      <dgm:spPr/>
    </dgm:pt>
    <dgm:pt modelId="{BB3F3D89-D485-4DC7-8CA7-012F0DE73695}" type="pres">
      <dgm:prSet presAssocID="{6BD5A71E-DC49-4778-98E4-A678E95B97D6}" presName="descendantText" presStyleLbl="alignAcc1" presStyleIdx="2" presStyleCnt="4" custScaleY="134520" custLinFactNeighborX="66" custLinFactNeighborY="-6351">
        <dgm:presLayoutVars>
          <dgm:bulletEnabled val="1"/>
        </dgm:presLayoutVars>
      </dgm:prSet>
      <dgm:spPr/>
    </dgm:pt>
    <dgm:pt modelId="{3440FD05-57A9-4DE5-9560-D91EF6E50330}" type="pres">
      <dgm:prSet presAssocID="{98E15E9A-C139-4F71-B60B-DBCAB1764988}" presName="sp" presStyleCnt="0"/>
      <dgm:spPr/>
    </dgm:pt>
    <dgm:pt modelId="{7916090C-AD2B-49D2-A4A8-665C7E7F7267}" type="pres">
      <dgm:prSet presAssocID="{B6022B38-A99E-4271-9AF1-B0FF4445B3E2}" presName="composite" presStyleCnt="0"/>
      <dgm:spPr/>
    </dgm:pt>
    <dgm:pt modelId="{103A631F-AAEE-45F2-9DEB-44B0F8448D7C}" type="pres">
      <dgm:prSet presAssocID="{B6022B38-A99E-4271-9AF1-B0FF4445B3E2}" presName="parentText" presStyleLbl="alignNode1" presStyleIdx="3" presStyleCnt="4" custLinFactNeighborX="-3703" custLinFactNeighborY="15313">
        <dgm:presLayoutVars>
          <dgm:chMax val="1"/>
          <dgm:bulletEnabled val="1"/>
        </dgm:presLayoutVars>
      </dgm:prSet>
      <dgm:spPr/>
    </dgm:pt>
    <dgm:pt modelId="{94D174B9-56EF-4006-ACA9-7284BCA8B791}" type="pres">
      <dgm:prSet presAssocID="{B6022B38-A99E-4271-9AF1-B0FF4445B3E2}" presName="descendantText" presStyleLbl="alignAcc1" presStyleIdx="3" presStyleCnt="4" custScaleY="116991" custLinFactNeighborX="-287" custLinFactNeighborY="6867">
        <dgm:presLayoutVars>
          <dgm:bulletEnabled val="1"/>
        </dgm:presLayoutVars>
      </dgm:prSet>
      <dgm:spPr/>
    </dgm:pt>
  </dgm:ptLst>
  <dgm:cxnLst>
    <dgm:cxn modelId="{8DE38403-7390-4B0E-8C45-E3776C88F2AF}" srcId="{EFA730B9-E55B-4E72-A4E3-85A21C57C6BF}" destId="{6BD5A71E-DC49-4778-98E4-A678E95B97D6}" srcOrd="2" destOrd="0" parTransId="{0A4E71B0-2909-4D32-9591-E454DE139ED0}" sibTransId="{98E15E9A-C139-4F71-B60B-DBCAB1764988}"/>
    <dgm:cxn modelId="{EFF9C821-2FE3-4DE2-94A1-4A58D346B872}" srcId="{DE875151-2BFC-4E1E-996B-0CD9EFE13441}" destId="{F89F2769-15FA-41BF-AAB4-FFC791A8F08B}" srcOrd="0" destOrd="0" parTransId="{975EA1B8-38C3-46C0-A919-EB54CCCDB570}" sibTransId="{FCD7C193-16D2-4E96-8452-1000D45D353E}"/>
    <dgm:cxn modelId="{2383CE31-7EFF-4A5E-8F25-9E1D14065E5A}" srcId="{EFA730B9-E55B-4E72-A4E3-85A21C57C6BF}" destId="{D9719B46-A9DF-49B7-92F8-9114A3ADEA60}" srcOrd="1" destOrd="0" parTransId="{862BACAE-F561-4F3D-BE22-262105EB90B0}" sibTransId="{53AF527E-CF36-4398-BBE4-AF8693A9938C}"/>
    <dgm:cxn modelId="{421DAB5C-8963-476B-8A71-4895BA35B831}" type="presOf" srcId="{AA3298F8-EFBC-4D67-9BFF-D9EBB5DC8306}" destId="{94D174B9-56EF-4006-ACA9-7284BCA8B791}" srcOrd="0" destOrd="0" presId="urn:microsoft.com/office/officeart/2005/8/layout/chevron2"/>
    <dgm:cxn modelId="{CD5C2860-4F01-4B2A-A49A-8566A0D2D00B}" type="presOf" srcId="{2164A26C-87F6-404D-9636-C29CBFA951EA}" destId="{BB3F3D89-D485-4DC7-8CA7-012F0DE73695}" srcOrd="0" destOrd="0" presId="urn:microsoft.com/office/officeart/2005/8/layout/chevron2"/>
    <dgm:cxn modelId="{BEA2B756-F72F-40E8-A25E-0B7F66264E75}" srcId="{6BD5A71E-DC49-4778-98E4-A678E95B97D6}" destId="{2164A26C-87F6-404D-9636-C29CBFA951EA}" srcOrd="0" destOrd="0" parTransId="{981C7410-194C-4B05-B078-618D7535676E}" sibTransId="{95E2B478-8901-4B2E-852E-21616C65C992}"/>
    <dgm:cxn modelId="{4D574F58-D8E7-4CC9-AAE6-7F09D864EA83}" srcId="{EFA730B9-E55B-4E72-A4E3-85A21C57C6BF}" destId="{B6022B38-A99E-4271-9AF1-B0FF4445B3E2}" srcOrd="3" destOrd="0" parTransId="{F26A4A7C-18CD-4E7F-8EFF-A16CFAFD252A}" sibTransId="{8793ABCD-C766-468E-9560-C45EECE085D4}"/>
    <dgm:cxn modelId="{F8F3838B-5BCE-4A0C-B14F-017C89948156}" type="presOf" srcId="{7F53B72D-612E-4351-B5C0-3BF713A066A2}" destId="{EE65F673-5AA7-4B5C-9E81-C7ADF0A4A5C0}" srcOrd="0" destOrd="0" presId="urn:microsoft.com/office/officeart/2005/8/layout/chevron2"/>
    <dgm:cxn modelId="{4E198390-469F-423B-A7FC-63EFFBA77FEF}" type="presOf" srcId="{6BD5A71E-DC49-4778-98E4-A678E95B97D6}" destId="{77EE0536-CF9B-4ABE-86B8-4CD9CBE85784}" srcOrd="0" destOrd="0" presId="urn:microsoft.com/office/officeart/2005/8/layout/chevron2"/>
    <dgm:cxn modelId="{52D50592-A6DD-4530-A84E-5A4B5224370A}" srcId="{B6022B38-A99E-4271-9AF1-B0FF4445B3E2}" destId="{AA3298F8-EFBC-4D67-9BFF-D9EBB5DC8306}" srcOrd="0" destOrd="0" parTransId="{05704E45-5599-4DDA-A099-81083EA47CF8}" sibTransId="{6A53FCC6-BE48-49BD-BFD6-E0C7390A3992}"/>
    <dgm:cxn modelId="{F97A6A9B-1B6C-4931-A825-4F3782B9D624}" type="presOf" srcId="{B6022B38-A99E-4271-9AF1-B0FF4445B3E2}" destId="{103A631F-AAEE-45F2-9DEB-44B0F8448D7C}" srcOrd="0" destOrd="0" presId="urn:microsoft.com/office/officeart/2005/8/layout/chevron2"/>
    <dgm:cxn modelId="{DD3648B9-C81E-4804-9B45-4024F9F2728D}" srcId="{EFA730B9-E55B-4E72-A4E3-85A21C57C6BF}" destId="{DE875151-2BFC-4E1E-996B-0CD9EFE13441}" srcOrd="0" destOrd="0" parTransId="{71201788-F018-4095-930C-AD7DA2F90CA2}" sibTransId="{6ABC5FC6-AACD-4A40-8F4D-244B909B068B}"/>
    <dgm:cxn modelId="{D63A6FD4-925A-49F1-83BA-EB836C9A8F3D}" type="presOf" srcId="{F89F2769-15FA-41BF-AAB4-FFC791A8F08B}" destId="{D870CC1F-8A62-40D3-A0D8-CCB5B6DBF84C}" srcOrd="0" destOrd="0" presId="urn:microsoft.com/office/officeart/2005/8/layout/chevron2"/>
    <dgm:cxn modelId="{F57EF4D9-750D-4D68-B7CF-F9B966C3BBB4}" srcId="{D9719B46-A9DF-49B7-92F8-9114A3ADEA60}" destId="{7F53B72D-612E-4351-B5C0-3BF713A066A2}" srcOrd="0" destOrd="0" parTransId="{3A273E5E-1198-4A0D-8199-0CE8B05F05CD}" sibTransId="{A26F70FE-8641-4B74-B71D-0A1B0E242C05}"/>
    <dgm:cxn modelId="{1A7EEAF4-A685-4443-B4CC-9CA1A7B530AD}" type="presOf" srcId="{DE875151-2BFC-4E1E-996B-0CD9EFE13441}" destId="{600DFCDA-2D4F-454A-B4D4-6A347BA05D41}" srcOrd="0" destOrd="0" presId="urn:microsoft.com/office/officeart/2005/8/layout/chevron2"/>
    <dgm:cxn modelId="{1B3548F8-2B4C-4FB7-8778-DBB699A1B943}" type="presOf" srcId="{EFA730B9-E55B-4E72-A4E3-85A21C57C6BF}" destId="{3C48705E-1B46-47FC-A309-EA603F0E613C}" srcOrd="0" destOrd="0" presId="urn:microsoft.com/office/officeart/2005/8/layout/chevron2"/>
    <dgm:cxn modelId="{95C24CFF-1EF1-485E-8FB2-719EA916C1CC}" type="presOf" srcId="{D9719B46-A9DF-49B7-92F8-9114A3ADEA60}" destId="{93AEB033-DA4E-42EB-92C9-916832F942A6}" srcOrd="0" destOrd="0" presId="urn:microsoft.com/office/officeart/2005/8/layout/chevron2"/>
    <dgm:cxn modelId="{5408CAE8-2B61-41FF-AE03-90C3FDFFCC7F}" type="presParOf" srcId="{3C48705E-1B46-47FC-A309-EA603F0E613C}" destId="{20B1A330-E303-4C72-8976-D07D49192D88}" srcOrd="0" destOrd="0" presId="urn:microsoft.com/office/officeart/2005/8/layout/chevron2"/>
    <dgm:cxn modelId="{EEF8532A-7B22-4C42-82DE-88BE9C67C56B}" type="presParOf" srcId="{20B1A330-E303-4C72-8976-D07D49192D88}" destId="{600DFCDA-2D4F-454A-B4D4-6A347BA05D41}" srcOrd="0" destOrd="0" presId="urn:microsoft.com/office/officeart/2005/8/layout/chevron2"/>
    <dgm:cxn modelId="{70F19AC1-450E-4FA1-BE5B-885172925A00}" type="presParOf" srcId="{20B1A330-E303-4C72-8976-D07D49192D88}" destId="{D870CC1F-8A62-40D3-A0D8-CCB5B6DBF84C}" srcOrd="1" destOrd="0" presId="urn:microsoft.com/office/officeart/2005/8/layout/chevron2"/>
    <dgm:cxn modelId="{F835C5D2-6EF3-4739-BA03-1072AB87A176}" type="presParOf" srcId="{3C48705E-1B46-47FC-A309-EA603F0E613C}" destId="{2CBCB210-405F-4C07-BCBB-1D5850383ACE}" srcOrd="1" destOrd="0" presId="urn:microsoft.com/office/officeart/2005/8/layout/chevron2"/>
    <dgm:cxn modelId="{71121EA6-2B80-4E92-A6D1-369028CF7364}" type="presParOf" srcId="{3C48705E-1B46-47FC-A309-EA603F0E613C}" destId="{5C9011B7-C569-46B4-8FB8-0D782DB754B3}" srcOrd="2" destOrd="0" presId="urn:microsoft.com/office/officeart/2005/8/layout/chevron2"/>
    <dgm:cxn modelId="{0E1460DF-0249-42FB-9E82-E40905B2951B}" type="presParOf" srcId="{5C9011B7-C569-46B4-8FB8-0D782DB754B3}" destId="{93AEB033-DA4E-42EB-92C9-916832F942A6}" srcOrd="0" destOrd="0" presId="urn:microsoft.com/office/officeart/2005/8/layout/chevron2"/>
    <dgm:cxn modelId="{DDC5EDD5-5ABE-4C78-B21F-25E6B553392B}" type="presParOf" srcId="{5C9011B7-C569-46B4-8FB8-0D782DB754B3}" destId="{EE65F673-5AA7-4B5C-9E81-C7ADF0A4A5C0}" srcOrd="1" destOrd="0" presId="urn:microsoft.com/office/officeart/2005/8/layout/chevron2"/>
    <dgm:cxn modelId="{F2FCD207-FB54-457F-BFD8-77BB9D2B2960}" type="presParOf" srcId="{3C48705E-1B46-47FC-A309-EA603F0E613C}" destId="{471E06B5-3C7C-4FD8-92B3-88788F18892E}" srcOrd="3" destOrd="0" presId="urn:microsoft.com/office/officeart/2005/8/layout/chevron2"/>
    <dgm:cxn modelId="{3D150882-E12B-4BE4-9BCE-F3364A25339D}" type="presParOf" srcId="{3C48705E-1B46-47FC-A309-EA603F0E613C}" destId="{915E3F89-AD6B-44C6-A6EB-AEAAD01B73C0}" srcOrd="4" destOrd="0" presId="urn:microsoft.com/office/officeart/2005/8/layout/chevron2"/>
    <dgm:cxn modelId="{29A64FC5-6DB1-4A5D-909D-78109ECC24C5}" type="presParOf" srcId="{915E3F89-AD6B-44C6-A6EB-AEAAD01B73C0}" destId="{77EE0536-CF9B-4ABE-86B8-4CD9CBE85784}" srcOrd="0" destOrd="0" presId="urn:microsoft.com/office/officeart/2005/8/layout/chevron2"/>
    <dgm:cxn modelId="{72077897-806E-479B-82FE-32A21E2D01A0}" type="presParOf" srcId="{915E3F89-AD6B-44C6-A6EB-AEAAD01B73C0}" destId="{BB3F3D89-D485-4DC7-8CA7-012F0DE73695}" srcOrd="1" destOrd="0" presId="urn:microsoft.com/office/officeart/2005/8/layout/chevron2"/>
    <dgm:cxn modelId="{0DE2D94F-19F6-4B3A-BD63-F6A54076B81D}" type="presParOf" srcId="{3C48705E-1B46-47FC-A309-EA603F0E613C}" destId="{3440FD05-57A9-4DE5-9560-D91EF6E50330}" srcOrd="5" destOrd="0" presId="urn:microsoft.com/office/officeart/2005/8/layout/chevron2"/>
    <dgm:cxn modelId="{955F682E-EF5F-4AF4-B522-2B195916CE60}" type="presParOf" srcId="{3C48705E-1B46-47FC-A309-EA603F0E613C}" destId="{7916090C-AD2B-49D2-A4A8-665C7E7F7267}" srcOrd="6" destOrd="0" presId="urn:microsoft.com/office/officeart/2005/8/layout/chevron2"/>
    <dgm:cxn modelId="{3F3DA721-8DED-4FA6-BD77-70820AEE4E19}" type="presParOf" srcId="{7916090C-AD2B-49D2-A4A8-665C7E7F7267}" destId="{103A631F-AAEE-45F2-9DEB-44B0F8448D7C}" srcOrd="0" destOrd="0" presId="urn:microsoft.com/office/officeart/2005/8/layout/chevron2"/>
    <dgm:cxn modelId="{F3E5456F-BB20-4A05-B6BF-ACC626C6050B}" type="presParOf" srcId="{7916090C-AD2B-49D2-A4A8-665C7E7F7267}" destId="{94D174B9-56EF-4006-ACA9-7284BCA8B7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467A1E-BB92-46E6-B05A-DE30A0AC46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64D2505-2B50-412C-902B-80C0DB90E3DB}">
      <dgm:prSet phldrT="[文字]" custT="1">
        <dgm:style>
          <a:lnRef idx="0">
            <a:schemeClr val="accent5"/>
          </a:lnRef>
          <a:fillRef idx="3">
            <a:schemeClr val="accent5"/>
          </a:fillRef>
          <a:effectRef idx="3">
            <a:schemeClr val="accent5"/>
          </a:effectRef>
          <a:fontRef idx="minor">
            <a:schemeClr val="lt1"/>
          </a:fontRef>
        </dgm:style>
      </dgm:prSet>
      <dgm:spPr/>
      <dgm:t>
        <a:bodyPr/>
        <a:lstStyle/>
        <a:p>
          <a:pPr algn="ctr"/>
          <a:r>
            <a:rPr lang="zh-TW" altLang="en-US" sz="2800" dirty="0">
              <a:solidFill>
                <a:schemeClr val="tx1"/>
              </a:solidFill>
              <a:latin typeface="標楷體" pitchFamily="65" charset="-120"/>
              <a:ea typeface="標楷體" pitchFamily="65" charset="-120"/>
            </a:rPr>
            <a:t>內部人</a:t>
          </a:r>
        </a:p>
      </dgm:t>
    </dgm:pt>
    <dgm:pt modelId="{77E43884-5FF9-4D03-8D73-20D47FCE2F5E}" type="parTrans" cxnId="{2C9817F5-28D5-4BD6-AC7C-C47D3AA1E4EC}">
      <dgm:prSet/>
      <dgm:spPr/>
      <dgm:t>
        <a:bodyPr/>
        <a:lstStyle/>
        <a:p>
          <a:endParaRPr lang="zh-TW" altLang="en-US"/>
        </a:p>
      </dgm:t>
    </dgm:pt>
    <dgm:pt modelId="{AC723BEE-6BE8-4AA9-AD95-62C843881BB6}" type="sibTrans" cxnId="{2C9817F5-28D5-4BD6-AC7C-C47D3AA1E4EC}">
      <dgm:prSet/>
      <dgm:spPr/>
      <dgm:t>
        <a:bodyPr/>
        <a:lstStyle/>
        <a:p>
          <a:endParaRPr lang="zh-TW" altLang="en-US"/>
        </a:p>
      </dgm:t>
    </dgm:pt>
    <dgm:pt modelId="{36ABA031-8E45-47B1-B966-8F470472A79D}">
      <dgm:prSet phldrT="[文字]" custT="1">
        <dgm:style>
          <a:lnRef idx="0">
            <a:schemeClr val="accent1"/>
          </a:lnRef>
          <a:fillRef idx="3">
            <a:schemeClr val="accent1"/>
          </a:fillRef>
          <a:effectRef idx="3">
            <a:schemeClr val="accent1"/>
          </a:effectRef>
          <a:fontRef idx="minor">
            <a:schemeClr val="lt1"/>
          </a:fontRef>
        </dgm:style>
      </dgm:prSet>
      <dgm:spPr>
        <a:solidFill>
          <a:srgbClr val="16D1EA"/>
        </a:solidFill>
      </dgm:spPr>
      <dgm:t>
        <a:bodyPr/>
        <a:lstStyle/>
        <a:p>
          <a:pPr algn="ctr"/>
          <a:r>
            <a:rPr lang="zh-TW" altLang="en-US" sz="2800" dirty="0">
              <a:solidFill>
                <a:schemeClr val="tx1"/>
              </a:solidFill>
              <a:latin typeface="標楷體" pitchFamily="65" charset="-120"/>
              <a:ea typeface="標楷體" pitchFamily="65" charset="-120"/>
            </a:rPr>
            <a:t>設解質申報</a:t>
          </a:r>
        </a:p>
      </dgm:t>
    </dgm:pt>
    <dgm:pt modelId="{7A835ACB-D0A9-4E59-BD70-D5F54C194FB8}" type="parTrans" cxnId="{AA86A48A-1B61-46F7-9BC1-0F617AB27A27}">
      <dgm:prSet/>
      <dgm:spPr/>
      <dgm:t>
        <a:bodyPr/>
        <a:lstStyle/>
        <a:p>
          <a:endParaRPr lang="zh-TW" altLang="en-US"/>
        </a:p>
      </dgm:t>
    </dgm:pt>
    <dgm:pt modelId="{154AA532-3AC2-4854-A84A-7DDB189F23CA}" type="sibTrans" cxnId="{AA86A48A-1B61-46F7-9BC1-0F617AB27A27}">
      <dgm:prSet/>
      <dgm:spPr/>
      <dgm:t>
        <a:bodyPr/>
        <a:lstStyle/>
        <a:p>
          <a:endParaRPr lang="zh-TW" altLang="en-US"/>
        </a:p>
      </dgm:t>
    </dgm:pt>
    <dgm:pt modelId="{75C55C79-7F28-4DBB-9E6C-DB3C4EE6CED4}">
      <dgm:prSet phldrT="[文字]" custT="1"/>
      <dgm:spPr/>
      <dgm:t>
        <a:bodyPr/>
        <a:lstStyle/>
        <a:p>
          <a:pPr marL="266700" indent="-266700">
            <a:lnSpc>
              <a:spcPts val="2800"/>
            </a:lnSpc>
          </a:pPr>
          <a:r>
            <a:rPr lang="zh-TW" altLang="en-US" sz="2000" dirty="0">
              <a:solidFill>
                <a:schemeClr val="tx1"/>
              </a:solidFill>
              <a:latin typeface="標楷體" pitchFamily="65" charset="-120"/>
              <a:ea typeface="標楷體" pitchFamily="65" charset="-120"/>
            </a:rPr>
            <a:t>內部人若將股票</a:t>
          </a:r>
          <a:r>
            <a:rPr lang="zh-TW" altLang="en-US" sz="2000" dirty="0">
              <a:solidFill>
                <a:srgbClr val="0000FF"/>
              </a:solidFill>
              <a:latin typeface="標楷體" pitchFamily="65" charset="-120"/>
              <a:ea typeface="標楷體" pitchFamily="65" charset="-120"/>
            </a:rPr>
            <a:t>設</a:t>
          </a:r>
          <a:r>
            <a:rPr lang="en-US" altLang="zh-TW" sz="2000" dirty="0">
              <a:solidFill>
                <a:srgbClr val="0000FF"/>
              </a:solidFill>
              <a:latin typeface="標楷體" pitchFamily="65" charset="-120"/>
              <a:ea typeface="標楷體" pitchFamily="65" charset="-120"/>
            </a:rPr>
            <a:t>(</a:t>
          </a:r>
          <a:r>
            <a:rPr lang="zh-TW" altLang="en-US" sz="2000" dirty="0">
              <a:solidFill>
                <a:srgbClr val="0000FF"/>
              </a:solidFill>
              <a:latin typeface="標楷體" pitchFamily="65" charset="-120"/>
              <a:ea typeface="標楷體" pitchFamily="65" charset="-120"/>
            </a:rPr>
            <a:t>解</a:t>
          </a:r>
          <a:r>
            <a:rPr lang="en-US" altLang="zh-TW" sz="2000" dirty="0">
              <a:solidFill>
                <a:srgbClr val="0000FF"/>
              </a:solidFill>
              <a:latin typeface="標楷體" pitchFamily="65" charset="-120"/>
              <a:ea typeface="標楷體" pitchFamily="65" charset="-120"/>
            </a:rPr>
            <a:t>)</a:t>
          </a:r>
          <a:r>
            <a:rPr lang="zh-TW" altLang="en-US" sz="2000" dirty="0">
              <a:solidFill>
                <a:srgbClr val="0000FF"/>
              </a:solidFill>
              <a:latin typeface="標楷體" pitchFamily="65" charset="-120"/>
              <a:ea typeface="標楷體" pitchFamily="65" charset="-120"/>
            </a:rPr>
            <a:t>質</a:t>
          </a:r>
          <a:r>
            <a:rPr lang="zh-TW" altLang="en-US" sz="2000" dirty="0">
              <a:solidFill>
                <a:schemeClr val="tx1"/>
              </a:solidFill>
              <a:latin typeface="標楷體" pitchFamily="65" charset="-120"/>
              <a:ea typeface="標楷體" pitchFamily="65" charset="-120"/>
            </a:rPr>
            <a:t>，應立即通知公司，公司於</a:t>
          </a:r>
          <a:r>
            <a:rPr lang="zh-TW" altLang="en-US" sz="2000" dirty="0">
              <a:solidFill>
                <a:srgbClr val="0000FF"/>
              </a:solidFill>
              <a:latin typeface="標楷體" pitchFamily="65" charset="-120"/>
              <a:ea typeface="標楷體" pitchFamily="65" charset="-120"/>
            </a:rPr>
            <a:t>設</a:t>
          </a:r>
          <a:r>
            <a:rPr lang="en-US" altLang="zh-TW" sz="2000" dirty="0">
              <a:solidFill>
                <a:srgbClr val="0000FF"/>
              </a:solidFill>
              <a:latin typeface="標楷體" pitchFamily="65" charset="-120"/>
              <a:ea typeface="標楷體" pitchFamily="65" charset="-120"/>
            </a:rPr>
            <a:t>(</a:t>
          </a:r>
          <a:r>
            <a:rPr lang="zh-TW" altLang="en-US" sz="2000" dirty="0">
              <a:solidFill>
                <a:srgbClr val="0000FF"/>
              </a:solidFill>
              <a:latin typeface="標楷體" pitchFamily="65" charset="-120"/>
              <a:ea typeface="標楷體" pitchFamily="65" charset="-120"/>
            </a:rPr>
            <a:t>解</a:t>
          </a:r>
          <a:r>
            <a:rPr lang="en-US" altLang="zh-TW" sz="2000" dirty="0">
              <a:solidFill>
                <a:srgbClr val="0000FF"/>
              </a:solidFill>
              <a:latin typeface="標楷體" pitchFamily="65" charset="-120"/>
              <a:ea typeface="標楷體" pitchFamily="65" charset="-120"/>
            </a:rPr>
            <a:t>)</a:t>
          </a:r>
          <a:r>
            <a:rPr lang="zh-TW" altLang="en-US" sz="2000" dirty="0">
              <a:solidFill>
                <a:srgbClr val="0000FF"/>
              </a:solidFill>
              <a:latin typeface="標楷體" pitchFamily="65" charset="-120"/>
              <a:ea typeface="標楷體" pitchFamily="65" charset="-120"/>
            </a:rPr>
            <a:t>質後</a:t>
          </a:r>
          <a:r>
            <a:rPr lang="en-US" altLang="zh-TW" sz="2000" dirty="0">
              <a:solidFill>
                <a:srgbClr val="0000FF"/>
              </a:solidFill>
              <a:latin typeface="標楷體" pitchFamily="65" charset="-120"/>
              <a:ea typeface="標楷體" pitchFamily="65" charset="-120"/>
            </a:rPr>
            <a:t>5</a:t>
          </a:r>
          <a:r>
            <a:rPr lang="zh-TW" altLang="en-US" sz="2000" dirty="0">
              <a:solidFill>
                <a:srgbClr val="0000FF"/>
              </a:solidFill>
              <a:latin typeface="標楷體" pitchFamily="65" charset="-120"/>
              <a:ea typeface="標楷體" pitchFamily="65" charset="-120"/>
            </a:rPr>
            <a:t>日內</a:t>
          </a:r>
          <a:r>
            <a:rPr lang="zh-TW" altLang="en-US" sz="2000" dirty="0">
              <a:solidFill>
                <a:schemeClr val="tx1"/>
              </a:solidFill>
              <a:latin typeface="標楷體" pitchFamily="65" charset="-120"/>
              <a:ea typeface="標楷體" pitchFamily="65" charset="-120"/>
            </a:rPr>
            <a:t>辦理申報，並揭露於公開資訊觀測站</a:t>
          </a:r>
          <a:endParaRPr lang="zh-TW" altLang="en-US" sz="2000" dirty="0"/>
        </a:p>
      </dgm:t>
    </dgm:pt>
    <dgm:pt modelId="{316384E5-0714-46FE-A2E5-B795E85394C5}" type="parTrans" cxnId="{B93F5638-A510-4082-9DB6-AF66F9C4D7DB}">
      <dgm:prSet/>
      <dgm:spPr/>
      <dgm:t>
        <a:bodyPr/>
        <a:lstStyle/>
        <a:p>
          <a:endParaRPr lang="zh-TW" altLang="en-US"/>
        </a:p>
      </dgm:t>
    </dgm:pt>
    <dgm:pt modelId="{146F1E3E-16D9-43A8-9F09-C9F1F082D277}" type="sibTrans" cxnId="{B93F5638-A510-4082-9DB6-AF66F9C4D7DB}">
      <dgm:prSet/>
      <dgm:spPr/>
      <dgm:t>
        <a:bodyPr/>
        <a:lstStyle/>
        <a:p>
          <a:endParaRPr lang="zh-TW" altLang="en-US"/>
        </a:p>
      </dgm:t>
    </dgm:pt>
    <dgm:pt modelId="{1EBFE2DB-22EA-4499-94AF-D09074BAABF2}" type="pres">
      <dgm:prSet presAssocID="{7C467A1E-BB92-46E6-B05A-DE30A0AC465D}" presName="linear" presStyleCnt="0">
        <dgm:presLayoutVars>
          <dgm:animLvl val="lvl"/>
          <dgm:resizeHandles val="exact"/>
        </dgm:presLayoutVars>
      </dgm:prSet>
      <dgm:spPr/>
    </dgm:pt>
    <dgm:pt modelId="{A5478626-AC96-4220-B54F-140545CEFDC0}" type="pres">
      <dgm:prSet presAssocID="{264D2505-2B50-412C-902B-80C0DB90E3DB}" presName="parentText" presStyleLbl="node1" presStyleIdx="0" presStyleCnt="2" custScaleY="47368" custLinFactY="-104750" custLinFactNeighborX="14112" custLinFactNeighborY="-200000">
        <dgm:presLayoutVars>
          <dgm:chMax val="0"/>
          <dgm:bulletEnabled val="1"/>
        </dgm:presLayoutVars>
      </dgm:prSet>
      <dgm:spPr/>
    </dgm:pt>
    <dgm:pt modelId="{79AE89DE-9272-4338-B825-9E56B15BAF53}" type="pres">
      <dgm:prSet presAssocID="{AC723BEE-6BE8-4AA9-AD95-62C843881BB6}" presName="spacer" presStyleCnt="0"/>
      <dgm:spPr/>
    </dgm:pt>
    <dgm:pt modelId="{1CEF4351-40DA-4B58-AF57-27404F717E61}" type="pres">
      <dgm:prSet presAssocID="{36ABA031-8E45-47B1-B966-8F470472A79D}" presName="parentText" presStyleLbl="node1" presStyleIdx="1" presStyleCnt="2" custScaleY="48430" custLinFactY="23325" custLinFactNeighborX="485" custLinFactNeighborY="100000">
        <dgm:presLayoutVars>
          <dgm:chMax val="0"/>
          <dgm:bulletEnabled val="1"/>
        </dgm:presLayoutVars>
      </dgm:prSet>
      <dgm:spPr/>
    </dgm:pt>
    <dgm:pt modelId="{AF8CABF5-C7EE-482B-84D0-D7B3B40E16CF}" type="pres">
      <dgm:prSet presAssocID="{36ABA031-8E45-47B1-B966-8F470472A79D}" presName="childText" presStyleLbl="revTx" presStyleIdx="0" presStyleCnt="1" custScaleY="38862" custLinFactY="15626" custLinFactNeighborX="238" custLinFactNeighborY="100000">
        <dgm:presLayoutVars>
          <dgm:bulletEnabled val="1"/>
        </dgm:presLayoutVars>
      </dgm:prSet>
      <dgm:spPr/>
    </dgm:pt>
  </dgm:ptLst>
  <dgm:cxnLst>
    <dgm:cxn modelId="{4E79BD28-49B4-4C8E-A3F1-AEF52D235054}" type="presOf" srcId="{7C467A1E-BB92-46E6-B05A-DE30A0AC465D}" destId="{1EBFE2DB-22EA-4499-94AF-D09074BAABF2}" srcOrd="0" destOrd="0" presId="urn:microsoft.com/office/officeart/2005/8/layout/vList2"/>
    <dgm:cxn modelId="{B93F5638-A510-4082-9DB6-AF66F9C4D7DB}" srcId="{36ABA031-8E45-47B1-B966-8F470472A79D}" destId="{75C55C79-7F28-4DBB-9E6C-DB3C4EE6CED4}" srcOrd="0" destOrd="0" parTransId="{316384E5-0714-46FE-A2E5-B795E85394C5}" sibTransId="{146F1E3E-16D9-43A8-9F09-C9F1F082D277}"/>
    <dgm:cxn modelId="{B8CE1762-F2BF-420E-BC48-AD681C6BD308}" type="presOf" srcId="{264D2505-2B50-412C-902B-80C0DB90E3DB}" destId="{A5478626-AC96-4220-B54F-140545CEFDC0}" srcOrd="0" destOrd="0" presId="urn:microsoft.com/office/officeart/2005/8/layout/vList2"/>
    <dgm:cxn modelId="{4A87DF76-2B6C-4F13-BCEE-883D55831DCB}" type="presOf" srcId="{75C55C79-7F28-4DBB-9E6C-DB3C4EE6CED4}" destId="{AF8CABF5-C7EE-482B-84D0-D7B3B40E16CF}" srcOrd="0" destOrd="0" presId="urn:microsoft.com/office/officeart/2005/8/layout/vList2"/>
    <dgm:cxn modelId="{AA86A48A-1B61-46F7-9BC1-0F617AB27A27}" srcId="{7C467A1E-BB92-46E6-B05A-DE30A0AC465D}" destId="{36ABA031-8E45-47B1-B966-8F470472A79D}" srcOrd="1" destOrd="0" parTransId="{7A835ACB-D0A9-4E59-BD70-D5F54C194FB8}" sibTransId="{154AA532-3AC2-4854-A84A-7DDB189F23CA}"/>
    <dgm:cxn modelId="{F442DD95-5C76-4069-8147-79C97AECB1DB}" type="presOf" srcId="{36ABA031-8E45-47B1-B966-8F470472A79D}" destId="{1CEF4351-40DA-4B58-AF57-27404F717E61}" srcOrd="0" destOrd="0" presId="urn:microsoft.com/office/officeart/2005/8/layout/vList2"/>
    <dgm:cxn modelId="{2C9817F5-28D5-4BD6-AC7C-C47D3AA1E4EC}" srcId="{7C467A1E-BB92-46E6-B05A-DE30A0AC465D}" destId="{264D2505-2B50-412C-902B-80C0DB90E3DB}" srcOrd="0" destOrd="0" parTransId="{77E43884-5FF9-4D03-8D73-20D47FCE2F5E}" sibTransId="{AC723BEE-6BE8-4AA9-AD95-62C843881BB6}"/>
    <dgm:cxn modelId="{4C08E9C6-EBB7-4214-AA80-FB17397E34D2}" type="presParOf" srcId="{1EBFE2DB-22EA-4499-94AF-D09074BAABF2}" destId="{A5478626-AC96-4220-B54F-140545CEFDC0}" srcOrd="0" destOrd="0" presId="urn:microsoft.com/office/officeart/2005/8/layout/vList2"/>
    <dgm:cxn modelId="{C62C3D4C-85A4-4478-A027-C95333D72B6B}" type="presParOf" srcId="{1EBFE2DB-22EA-4499-94AF-D09074BAABF2}" destId="{79AE89DE-9272-4338-B825-9E56B15BAF53}" srcOrd="1" destOrd="0" presId="urn:microsoft.com/office/officeart/2005/8/layout/vList2"/>
    <dgm:cxn modelId="{A76FA528-C57E-4EDC-9D0C-C20B721FF616}" type="presParOf" srcId="{1EBFE2DB-22EA-4499-94AF-D09074BAABF2}" destId="{1CEF4351-40DA-4B58-AF57-27404F717E61}" srcOrd="2" destOrd="0" presId="urn:microsoft.com/office/officeart/2005/8/layout/vList2"/>
    <dgm:cxn modelId="{7E3BADE6-A6F7-4F20-9EBA-B6E6A833736C}" type="presParOf" srcId="{1EBFE2DB-22EA-4499-94AF-D09074BAABF2}" destId="{AF8CABF5-C7EE-482B-84D0-D7B3B40E16C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zh-TW" altLang="en-US" sz="2800" b="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公司治理評鑑指標</a:t>
          </a:r>
          <a:r>
            <a:rPr lang="en-US" altLang="zh-TW" sz="2800" b="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3.9</a:t>
          </a:r>
          <a:r>
            <a:rPr lang="zh-TW" altLang="en-US" sz="2800" b="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加分</a:t>
          </a: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58F58EDE-5642-4E06-A043-94351A0B7E9A}">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r>
            <a:rPr lang="zh-TW" altLang="en-US" sz="2000" kern="1200" dirty="0">
              <a:latin typeface="標楷體" panose="03000509000000000000" pitchFamily="65" charset="-120"/>
              <a:ea typeface="標楷體" panose="03000509000000000000" pitchFamily="65" charset="-120"/>
            </a:rPr>
            <a:t>評鑑年度每月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前將前一年度</a:t>
          </a:r>
          <a:r>
            <a:rPr lang="en-US" altLang="en-US" sz="2000" kern="1200" dirty="0">
              <a:latin typeface="標楷體" panose="03000509000000000000" pitchFamily="65" charset="-120"/>
              <a:ea typeface="標楷體" panose="03000509000000000000" pitchFamily="65" charset="-120"/>
            </a:rPr>
            <a:t>12</a:t>
          </a:r>
          <a:r>
            <a:rPr lang="zh-TW" altLang="en-US" sz="2000" kern="1200" dirty="0">
              <a:latin typeface="標楷體" panose="03000509000000000000" pitchFamily="65" charset="-120"/>
              <a:ea typeface="標楷體" panose="03000509000000000000" pitchFamily="65" charset="-120"/>
            </a:rPr>
            <a:t>月至當年</a:t>
          </a:r>
          <a:r>
            <a:rPr lang="en-US" altLang="en-US" sz="2000" kern="1200" dirty="0">
              <a:latin typeface="標楷體" panose="03000509000000000000" pitchFamily="65" charset="-120"/>
              <a:ea typeface="標楷體" panose="03000509000000000000" pitchFamily="65" charset="-120"/>
            </a:rPr>
            <a:t>11</a:t>
          </a:r>
          <a:r>
            <a:rPr lang="zh-TW" altLang="en-US" sz="2000" kern="1200" dirty="0">
              <a:latin typeface="標楷體" panose="03000509000000000000" pitchFamily="65" charset="-120"/>
              <a:ea typeface="標楷體" panose="03000509000000000000" pitchFamily="65" charset="-120"/>
            </a:rPr>
            <a:t>月之內部人持股變動之情形上傳至公開資訊觀測站。</a:t>
          </a:r>
          <a:endParaRPr lang="zh-TW" altLang="en-US" sz="2000" b="0" u="none" kern="1200" dirty="0">
            <a:latin typeface="標楷體" panose="03000509000000000000" pitchFamily="65" charset="-120"/>
            <a:ea typeface="標楷體" panose="03000509000000000000" pitchFamily="65" charset="-120"/>
            <a:cs typeface="Times New Roman" panose="02020603050405020304" pitchFamily="18" charset="0"/>
          </a:endParaRPr>
        </a:p>
      </dgm:t>
    </dgm:pt>
    <dgm:pt modelId="{8CF193F2-C25F-4DD8-8AFC-AA824FBC230F}" type="par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C9D70040-CFE7-4DD6-AFCC-2524CC21F654}" type="sib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5EAFBE37-0CB1-486C-9F9A-1BAEA71F75D7}">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r>
            <a:rPr lang="zh-TW" altLang="en-US" sz="2000" kern="1200" dirty="0">
              <a:latin typeface="標楷體" panose="03000509000000000000" pitchFamily="65" charset="-120"/>
              <a:ea typeface="標楷體" panose="03000509000000000000" pitchFamily="65" charset="-120"/>
            </a:rPr>
            <a:t>若資料申報後更正，則以最後申報日計算。每月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日如為假日，不予順延。</a:t>
          </a:r>
        </a:p>
      </dgm:t>
    </dgm:pt>
    <dgm:pt modelId="{4B67F4BD-9A79-4526-AE7D-E2BAE9467C60}" type="parTrans" cxnId="{DD882AC1-A1B2-459B-AB29-E11D625C4BF2}">
      <dgm:prSet/>
      <dgm:spPr/>
      <dgm:t>
        <a:bodyPr/>
        <a:lstStyle/>
        <a:p>
          <a:endParaRPr lang="zh-TW" altLang="en-US"/>
        </a:p>
      </dgm:t>
    </dgm:pt>
    <dgm:pt modelId="{6864FEB4-B93E-4E51-82A6-AA0B21D24FEB}" type="sibTrans" cxnId="{DD882AC1-A1B2-459B-AB29-E11D625C4BF2}">
      <dgm:prSet/>
      <dgm:spPr/>
      <dgm:t>
        <a:bodyPr/>
        <a:lstStyle/>
        <a:p>
          <a:endParaRPr lang="zh-TW" altLang="en-US"/>
        </a:p>
      </dgm:t>
    </dgm:pt>
    <dgm:pt modelId="{6E435125-B819-461C-B22D-9E9FE433C0B4}">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r>
            <a:rPr lang="zh-TW" altLang="en-US" sz="2000" kern="1200" dirty="0">
              <a:latin typeface="標楷體" panose="03000509000000000000" pitchFamily="65" charset="-120"/>
              <a:ea typeface="標楷體" panose="03000509000000000000" pitchFamily="65" charset="-120"/>
            </a:rPr>
            <a:t>遇有金融監督管理委員會為因應連續假期，公告將公開發行公司依據證券交易法第</a:t>
          </a:r>
          <a:r>
            <a:rPr lang="en-US" altLang="en-US" sz="2000" kern="1200" dirty="0">
              <a:latin typeface="標楷體" panose="03000509000000000000" pitchFamily="65" charset="-120"/>
              <a:ea typeface="標楷體" panose="03000509000000000000" pitchFamily="65" charset="-120"/>
            </a:rPr>
            <a:t>36</a:t>
          </a:r>
          <a:r>
            <a:rPr lang="zh-TW" altLang="en-US" sz="2000" kern="1200" dirty="0">
              <a:latin typeface="標楷體" panose="03000509000000000000" pitchFamily="65" charset="-120"/>
              <a:ea typeface="標楷體" panose="03000509000000000000" pitchFamily="65" charset="-120"/>
            </a:rPr>
            <a:t>條第</a:t>
          </a:r>
          <a:r>
            <a:rPr lang="en-US" altLang="en-US" sz="2000" kern="1200" dirty="0">
              <a:latin typeface="標楷體" panose="03000509000000000000" pitchFamily="65" charset="-120"/>
              <a:ea typeface="標楷體" panose="03000509000000000000" pitchFamily="65" charset="-120"/>
            </a:rPr>
            <a:t>1</a:t>
          </a:r>
          <a:r>
            <a:rPr lang="zh-TW" altLang="en-US" sz="2000" kern="1200" dirty="0">
              <a:latin typeface="標楷體" panose="03000509000000000000" pitchFamily="65" charset="-120"/>
              <a:ea typeface="標楷體" panose="03000509000000000000" pitchFamily="65" charset="-120"/>
            </a:rPr>
            <a:t>項第</a:t>
          </a:r>
          <a:r>
            <a:rPr lang="en-US" altLang="en-US" sz="2000" kern="1200" dirty="0">
              <a:latin typeface="標楷體" panose="03000509000000000000" pitchFamily="65" charset="-120"/>
              <a:ea typeface="標楷體" panose="03000509000000000000" pitchFamily="65" charset="-120"/>
            </a:rPr>
            <a:t>3</a:t>
          </a:r>
          <a:r>
            <a:rPr lang="zh-TW" altLang="en-US" sz="2000" kern="1200" dirty="0">
              <a:latin typeface="標楷體" panose="03000509000000000000" pitchFamily="65" charset="-120"/>
              <a:ea typeface="標楷體" panose="03000509000000000000" pitchFamily="65" charset="-120"/>
            </a:rPr>
            <a:t>款規定</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「於每月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日以前，公告並申報上月份營運情形。」之期限延長時，本項評鑑指標之要件亦從寬認定予以同步延長，惟延長期限不得晚於次月</a:t>
          </a:r>
          <a:r>
            <a:rPr lang="en-US" altLang="en-US" sz="2000" kern="1200" dirty="0">
              <a:latin typeface="標楷體" panose="03000509000000000000" pitchFamily="65" charset="-120"/>
              <a:ea typeface="標楷體" panose="03000509000000000000" pitchFamily="65" charset="-120"/>
            </a:rPr>
            <a:t>14</a:t>
          </a:r>
          <a:r>
            <a:rPr lang="zh-TW" altLang="en-US" sz="2000" kern="1200" dirty="0">
              <a:latin typeface="標楷體" panose="03000509000000000000" pitchFamily="65" charset="-120"/>
              <a:ea typeface="標楷體" panose="03000509000000000000" pitchFamily="65" charset="-120"/>
            </a:rPr>
            <a:t>日。</a:t>
          </a:r>
          <a:endPar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endParaRPr>
        </a:p>
      </dgm:t>
    </dgm:pt>
    <dgm:pt modelId="{0F9B7D75-7509-4F46-A515-F9B67008BB61}" type="parTrans" cxnId="{814AEBF5-EFDE-403B-B2C5-A4E29D86F0CC}">
      <dgm:prSet/>
      <dgm:spPr/>
      <dgm:t>
        <a:bodyPr/>
        <a:lstStyle/>
        <a:p>
          <a:endParaRPr lang="zh-TW" altLang="en-US"/>
        </a:p>
      </dgm:t>
    </dgm:pt>
    <dgm:pt modelId="{A1DD1036-6DD3-45AF-950F-B14C9362894E}" type="sibTrans" cxnId="{814AEBF5-EFDE-403B-B2C5-A4E29D86F0CC}">
      <dgm:prSet/>
      <dgm:spPr/>
      <dgm:t>
        <a:bodyPr/>
        <a:lstStyle/>
        <a:p>
          <a:endParaRPr lang="zh-TW" altLang="en-US"/>
        </a:p>
      </dgm:t>
    </dgm:pt>
    <dgm:pt modelId="{0888D65E-E576-46BB-8057-403318F3CA44}">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內部人可利用本公司投資人個人資料查詢系統</a:t>
          </a:r>
          <a:r>
            <a:rPr lang="zh-TW" alt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t>
          </a:r>
          <a:r>
            <a:rPr 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hlinkClick xmlns:r="http://schemas.openxmlformats.org/officeDocument/2006/relationships" r:id="rId1">
                <a:extLst>
                  <a:ext uri="{A12FA001-AC4F-418D-AE19-62706E023703}">
                    <ahyp:hlinkClr xmlns:ahyp="http://schemas.microsoft.com/office/drawing/2018/hyperlinkcolor" val="tx"/>
                  </a:ext>
                </a:extLst>
              </a:hlinkClick>
            </a:rPr>
            <a:t>https://investor.twse.com.tw/</a:t>
          </a:r>
          <a:r>
            <a:rPr 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利用手機查詢於集中交易市場之交易紀錄</a:t>
          </a:r>
          <a:r>
            <a:rPr lang="zh-TW" altLang="en-US" sz="2000" kern="1200" dirty="0">
              <a:solidFill>
                <a:srgbClr val="000000">
                  <a:hueOff val="0"/>
                  <a:satOff val="0"/>
                  <a:lumOff val="0"/>
                  <a:alphaOff val="0"/>
                </a:srgbClr>
              </a:solidFill>
              <a:latin typeface="新細明體" panose="02020500000000000000" pitchFamily="18" charset="-120"/>
              <a:ea typeface="新細明體" panose="02020500000000000000" pitchFamily="18" charset="-120"/>
              <a:cs typeface="+mn-cs"/>
            </a:rPr>
            <a:t>。</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亦可使用「集保</a:t>
          </a:r>
          <a:r>
            <a:rPr lang="en-US" altLang="zh-TW"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e</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手掌握」</a:t>
          </a:r>
          <a:r>
            <a:rPr lang="en-US" altLang="zh-TW"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APP</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查詢持股變動資料，將有助提前申報。</a:t>
          </a:r>
        </a:p>
      </dgm:t>
    </dgm:pt>
    <dgm:pt modelId="{775B7818-F1F7-4887-BD5B-D5A96E89CEC5}" type="parTrans" cxnId="{180CCE09-787B-451A-8463-33400F7B869E}">
      <dgm:prSet/>
      <dgm:spPr/>
      <dgm:t>
        <a:bodyPr/>
        <a:lstStyle/>
        <a:p>
          <a:endParaRPr lang="zh-TW" altLang="en-US"/>
        </a:p>
      </dgm:t>
    </dgm:pt>
    <dgm:pt modelId="{646FF412-5578-443A-9981-9587D354F0CB}" type="sibTrans" cxnId="{180CCE09-787B-451A-8463-33400F7B869E}">
      <dgm:prSet/>
      <dgm:spPr/>
      <dgm:t>
        <a:bodyPr/>
        <a:lstStyle/>
        <a:p>
          <a:endParaRPr lang="zh-TW" altLang="en-US"/>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124957"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LinFactNeighborX="-375" custLinFactNeighborY="-25938">
        <dgm:presLayoutVars>
          <dgm:bulletEnabled val="1"/>
        </dgm:presLayoutVars>
      </dgm:prSet>
      <dgm:spPr/>
    </dgm:pt>
  </dgm:ptLst>
  <dgm:cxnLst>
    <dgm:cxn modelId="{8A26AF08-F302-40D4-8A1F-63FFC0DDA215}" type="presOf" srcId="{58F58EDE-5642-4E06-A043-94351A0B7E9A}" destId="{2293C53F-93AD-468F-AADD-4FF63378C493}" srcOrd="0" destOrd="0" presId="urn:microsoft.com/office/officeart/2005/8/layout/vList2"/>
    <dgm:cxn modelId="{180CCE09-787B-451A-8463-33400F7B869E}" srcId="{E55AB688-E9E9-439E-AF85-21999D30242B}" destId="{0888D65E-E576-46BB-8057-403318F3CA44}" srcOrd="3" destOrd="0" parTransId="{775B7818-F1F7-4887-BD5B-D5A96E89CEC5}" sibTransId="{646FF412-5578-443A-9981-9587D354F0CB}"/>
    <dgm:cxn modelId="{E8E6E411-0FAD-4D8A-91C5-F94B711DAA60}" type="presOf" srcId="{5EAFBE37-0CB1-486C-9F9A-1BAEA71F75D7}" destId="{2293C53F-93AD-468F-AADD-4FF63378C493}" srcOrd="0" destOrd="1" presId="urn:microsoft.com/office/officeart/2005/8/layout/vList2"/>
    <dgm:cxn modelId="{A2A9ED5B-B711-4FC1-A0CE-790583C51B09}" srcId="{C3D0D0BD-3322-4004-8A4F-A0DD093E4D4B}" destId="{E55AB688-E9E9-439E-AF85-21999D30242B}" srcOrd="0" destOrd="0" parTransId="{CDF98940-EE70-4CE7-A229-678E674C7297}" sibTransId="{D601CEC4-F237-49F7-AB52-8503D3CA0DBF}"/>
    <dgm:cxn modelId="{7724BB65-9ACA-447A-8371-70F3F478A4C9}" type="presOf" srcId="{6E435125-B819-461C-B22D-9E9FE433C0B4}" destId="{2293C53F-93AD-468F-AADD-4FF63378C493}" srcOrd="0" destOrd="2" presId="urn:microsoft.com/office/officeart/2005/8/layout/vList2"/>
    <dgm:cxn modelId="{4293597C-375B-425C-9BFB-561FBCE36740}" type="presOf" srcId="{0888D65E-E576-46BB-8057-403318F3CA44}" destId="{2293C53F-93AD-468F-AADD-4FF63378C493}" srcOrd="0" destOrd="3" presId="urn:microsoft.com/office/officeart/2005/8/layout/vList2"/>
    <dgm:cxn modelId="{011ABD84-4497-49F0-9F2F-803E44200C1F}" srcId="{E55AB688-E9E9-439E-AF85-21999D30242B}" destId="{58F58EDE-5642-4E06-A043-94351A0B7E9A}" srcOrd="0" destOrd="0" parTransId="{8CF193F2-C25F-4DD8-8AFC-AA824FBC230F}" sibTransId="{C9D70040-CFE7-4DD6-AFCC-2524CC21F654}"/>
    <dgm:cxn modelId="{138B6C95-43A4-48B7-B4FA-02BB591619BF}" type="presOf" srcId="{E55AB688-E9E9-439E-AF85-21999D30242B}" destId="{90C10D80-3AF7-4628-B6AF-CEE98577179B}" srcOrd="0" destOrd="0" presId="urn:microsoft.com/office/officeart/2005/8/layout/vList2"/>
    <dgm:cxn modelId="{DD882AC1-A1B2-459B-AB29-E11D625C4BF2}" srcId="{E55AB688-E9E9-439E-AF85-21999D30242B}" destId="{5EAFBE37-0CB1-486C-9F9A-1BAEA71F75D7}" srcOrd="1" destOrd="0" parTransId="{4B67F4BD-9A79-4526-AE7D-E2BAE9467C60}" sibTransId="{6864FEB4-B93E-4E51-82A6-AA0B21D24FEB}"/>
    <dgm:cxn modelId="{61B27EF2-2FA4-4878-8846-556A08056E1E}" type="presOf" srcId="{C3D0D0BD-3322-4004-8A4F-A0DD093E4D4B}" destId="{1D08FA53-DF1E-4FBC-A5E1-D134E72FDD24}" srcOrd="0" destOrd="0" presId="urn:microsoft.com/office/officeart/2005/8/layout/vList2"/>
    <dgm:cxn modelId="{814AEBF5-EFDE-403B-B2C5-A4E29D86F0CC}" srcId="{E55AB688-E9E9-439E-AF85-21999D30242B}" destId="{6E435125-B819-461C-B22D-9E9FE433C0B4}" srcOrd="2" destOrd="0" parTransId="{0F9B7D75-7509-4F46-A515-F9B67008BB61}" sibTransId="{A1DD1036-6DD3-45AF-950F-B14C9362894E}"/>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4D22BE-F1F3-4B01-8C10-DAE7698AA03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zh-TW" altLang="en-US"/>
        </a:p>
      </dgm:t>
    </dgm:pt>
    <dgm:pt modelId="{8AFE0F8D-2BBE-45AD-A5DC-0DDA039A775E}">
      <dgm:prSet custT="1"/>
      <dgm:spPr/>
      <dgm: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本人及關係人單日賣出合計數量逾每日最大可轉讓數量</a:t>
          </a:r>
        </a:p>
      </dgm:t>
    </dgm:pt>
    <dgm:pt modelId="{554536F4-DE3E-498A-A77E-AA3FA295F00E}" type="parTrans" cxnId="{CE332868-30FA-47E0-9FE3-F205698D1316}">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5E94FAD7-AC28-4B6D-8931-AAE0E16E0CDE}" type="sibTrans" cxnId="{CE332868-30FA-47E0-9FE3-F205698D1316}">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E843FAFA-CCAE-4E51-8C2F-3475CB5450E9}">
      <dgm:prSet custT="1"/>
      <dgm:spPr/>
      <dgm: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申報轉</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讓方式</a:t>
          </a:r>
          <a:r>
            <a:rPr lang="zh-TW" altLang="en-US" sz="22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數量與</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實際交易方式不同</a:t>
          </a:r>
        </a:p>
      </dgm:t>
    </dgm:pt>
    <dgm:pt modelId="{EFD2DF24-30C9-4847-A291-BF47F8715884}" type="sibTrans" cxnId="{E6803E26-79CE-42B9-A990-07BC43761EE3}">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83575235-D138-421D-B133-093A1AB393E9}" type="parTrans" cxnId="{E6803E26-79CE-42B9-A990-07BC43761EE3}">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34F67646-6D3F-4FE8-9F9A-26A74560309E}">
      <dgm:prSet phldrT="[文字]" custT="1"/>
      <dgm:spPr/>
      <dgm:t>
        <a:bodyPr/>
        <a:lstStyle/>
        <a:p>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就任內部人未滿</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個月即於集中交易市場賣出股票</a:t>
          </a:r>
        </a:p>
      </dgm:t>
    </dgm:pt>
    <dgm:pt modelId="{9895B170-8CD5-426C-AA4E-B17DE779F9D7}" type="sibTrans" cxnId="{B2548F1A-3B4D-4784-A581-778DE0B64F63}">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97BFBF20-4D8F-4D94-A1FB-2043F420696C}" type="parTrans" cxnId="{B2548F1A-3B4D-4784-A581-778DE0B64F63}">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E6DE37A0-429D-4043-AD4B-4FF6C3F4C189}">
      <dgm:prSet phldrT="[文字]" custT="1"/>
      <dgm:spPr/>
      <dgm: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持股信託漏未辦理事前申報</a:t>
          </a:r>
        </a:p>
      </dgm:t>
    </dgm:pt>
    <dgm:pt modelId="{7DBFB3CB-FC2D-4E07-BB09-6618ECB07FAA}" type="parTrans" cxnId="{F8F865D8-60A3-46F5-BA13-4252B241F435}">
      <dgm:prSet/>
      <dgm:spPr/>
      <dgm:t>
        <a:bodyPr/>
        <a:lstStyle/>
        <a:p>
          <a:endParaRPr lang="zh-TW" altLang="en-US"/>
        </a:p>
      </dgm:t>
    </dgm:pt>
    <dgm:pt modelId="{99D47A16-7B03-4885-B9DD-C4AF306FD4F3}" type="sibTrans" cxnId="{F8F865D8-60A3-46F5-BA13-4252B241F435}">
      <dgm:prSet/>
      <dgm:spPr/>
      <dgm:t>
        <a:bodyPr/>
        <a:lstStyle/>
        <a:p>
          <a:endParaRPr lang="zh-TW" altLang="en-US"/>
        </a:p>
      </dgm:t>
    </dgm:pt>
    <dgm:pt modelId="{4461051C-04D5-417F-B2C3-777C78B536BA}">
      <dgm:prSet custT="1"/>
      <dgm:spPr/>
      <dgm:t>
        <a:bodyPr/>
        <a:lstStyle/>
        <a:p>
          <a:r>
            <a:rPr lang="en-US" altLang="zh-TW" sz="2200" dirty="0">
              <a:latin typeface="Times New Roman" panose="02020603050405020304" pitchFamily="18" charset="0"/>
              <a:ea typeface="標楷體" pitchFamily="65" charset="-120"/>
              <a:cs typeface="Times New Roman" panose="02020603050405020304" pitchFamily="18" charset="0"/>
            </a:rPr>
            <a:t>5.</a:t>
          </a:r>
          <a:r>
            <a:rPr lang="zh-TW" altLang="en-US" sz="2200" dirty="0">
              <a:latin typeface="Times New Roman" panose="02020603050405020304" pitchFamily="18" charset="0"/>
              <a:ea typeface="標楷體" pitchFamily="65" charset="-120"/>
              <a:cs typeface="Times New Roman" panose="02020603050405020304" pitchFamily="18" charset="0"/>
            </a:rPr>
            <a:t>持股遭金融機構處置或法院拍賣</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未辦理事前申報               </a:t>
          </a:r>
        </a:p>
      </dgm:t>
    </dgm:pt>
    <dgm:pt modelId="{D7A0924A-2B43-4202-996E-C1A88F4BDE36}" type="parTrans" cxnId="{26FEFDEA-934C-448F-BDEC-93E5B6F30E5D}">
      <dgm:prSet/>
      <dgm:spPr/>
      <dgm:t>
        <a:bodyPr/>
        <a:lstStyle/>
        <a:p>
          <a:endParaRPr lang="zh-TW" altLang="en-US"/>
        </a:p>
      </dgm:t>
    </dgm:pt>
    <dgm:pt modelId="{B4DD2CE8-79AC-47FE-8101-E55A196705C9}" type="sibTrans" cxnId="{26FEFDEA-934C-448F-BDEC-93E5B6F30E5D}">
      <dgm:prSet/>
      <dgm:spPr/>
      <dgm:t>
        <a:bodyPr/>
        <a:lstStyle/>
        <a:p>
          <a:endParaRPr lang="zh-TW" altLang="en-US"/>
        </a:p>
      </dgm:t>
    </dgm:pt>
    <dgm:pt modelId="{32327F42-4C54-432A-9259-46157B617757}">
      <dgm:prSet phldrT="[文字]" custT="1"/>
      <dgm:spPr/>
      <dgm: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未於股票轉讓前辦理事前申報                          </a:t>
          </a:r>
        </a:p>
      </dgm:t>
    </dgm:pt>
    <dgm:pt modelId="{062D8855-2626-44BE-8909-53EE18FFA8F6}" type="parTrans" cxnId="{D9CD3946-D3CA-4DE1-9952-3FAEDC2CE483}">
      <dgm:prSet/>
      <dgm:spPr/>
      <dgm:t>
        <a:bodyPr/>
        <a:lstStyle/>
        <a:p>
          <a:endParaRPr lang="zh-TW" altLang="en-US"/>
        </a:p>
      </dgm:t>
    </dgm:pt>
    <dgm:pt modelId="{69D3E133-9D57-46CA-B718-3B1AF8DE4A07}" type="sibTrans" cxnId="{D9CD3946-D3CA-4DE1-9952-3FAEDC2CE483}">
      <dgm:prSet/>
      <dgm:spPr/>
      <dgm:t>
        <a:bodyPr/>
        <a:lstStyle/>
        <a:p>
          <a:endParaRPr lang="zh-TW" altLang="en-US"/>
        </a:p>
      </dgm:t>
    </dgm:pt>
    <dgm:pt modelId="{0EAD6BA7-4645-411B-AEE6-EC48725016EA}">
      <dgm:prSet phldrT="[文字]" custT="1"/>
      <dgm:spPr/>
      <dgm: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本人及關係人合計單日賣出超過</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張，未</a:t>
          </a:r>
          <a:r>
            <a:rPr lang="zh-TW" sz="2200" dirty="0">
              <a:latin typeface="Times New Roman" panose="02020603050405020304" pitchFamily="18" charset="0"/>
              <a:ea typeface="標楷體" panose="03000509000000000000" pitchFamily="65" charset="-120"/>
              <a:cs typeface="Times New Roman" panose="02020603050405020304" pitchFamily="18" charset="0"/>
            </a:rPr>
            <a:t>辦理事前申報</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747FEB1-B2AA-4417-A093-C80BA4B4DFDE}" type="sibTrans" cxnId="{89861AAE-0BCC-4CD4-A4F3-8691973A066E}">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894995E7-3E6F-46DF-B896-27DD9489E593}" type="parTrans" cxnId="{89861AAE-0BCC-4CD4-A4F3-8691973A066E}">
      <dgm:prSet/>
      <dgm:spPr/>
      <dgm:t>
        <a:bodyPr/>
        <a:lstStyle/>
        <a:p>
          <a:endParaRPr lang="zh-TW" altLang="en-US" sz="2200">
            <a:latin typeface="Times New Roman" panose="02020603050405020304" pitchFamily="18" charset="0"/>
            <a:ea typeface="標楷體" panose="03000509000000000000" pitchFamily="65" charset="-120"/>
            <a:cs typeface="Times New Roman" panose="02020603050405020304" pitchFamily="18" charset="0"/>
          </a:endParaRPr>
        </a:p>
      </dgm:t>
    </dgm:pt>
    <dgm:pt modelId="{5B7FA64C-5C79-4189-8CE5-ADBF7318D9E6}" type="pres">
      <dgm:prSet presAssocID="{7E4D22BE-F1F3-4B01-8C10-DAE7698AA03A}" presName="linear" presStyleCnt="0">
        <dgm:presLayoutVars>
          <dgm:dir/>
          <dgm:animLvl val="lvl"/>
          <dgm:resizeHandles val="exact"/>
        </dgm:presLayoutVars>
      </dgm:prSet>
      <dgm:spPr/>
    </dgm:pt>
    <dgm:pt modelId="{9418BE1A-5C67-4DB3-959B-492122FE72C7}" type="pres">
      <dgm:prSet presAssocID="{34F67646-6D3F-4FE8-9F9A-26A74560309E}" presName="parentLin" presStyleCnt="0"/>
      <dgm:spPr/>
    </dgm:pt>
    <dgm:pt modelId="{6BDAB548-72A1-48E3-A6E7-073E87775498}" type="pres">
      <dgm:prSet presAssocID="{34F67646-6D3F-4FE8-9F9A-26A74560309E}" presName="parentLeftMargin" presStyleLbl="node1" presStyleIdx="0" presStyleCnt="7"/>
      <dgm:spPr/>
    </dgm:pt>
    <dgm:pt modelId="{A1CD600A-49D5-48A8-9782-27FA42B05643}" type="pres">
      <dgm:prSet presAssocID="{34F67646-6D3F-4FE8-9F9A-26A74560309E}" presName="parentText" presStyleLbl="node1" presStyleIdx="0" presStyleCnt="7" custScaleX="130314">
        <dgm:presLayoutVars>
          <dgm:chMax val="0"/>
          <dgm:bulletEnabled val="1"/>
        </dgm:presLayoutVars>
      </dgm:prSet>
      <dgm:spPr/>
    </dgm:pt>
    <dgm:pt modelId="{D79602AC-508B-4BD3-BE12-FFEFA6D0AE90}" type="pres">
      <dgm:prSet presAssocID="{34F67646-6D3F-4FE8-9F9A-26A74560309E}" presName="negativeSpace" presStyleCnt="0"/>
      <dgm:spPr/>
    </dgm:pt>
    <dgm:pt modelId="{7EAC10BF-7138-40E2-8F05-7B1C55C310D1}" type="pres">
      <dgm:prSet presAssocID="{34F67646-6D3F-4FE8-9F9A-26A74560309E}" presName="childText" presStyleLbl="conFgAcc1" presStyleIdx="0" presStyleCnt="7">
        <dgm:presLayoutVars>
          <dgm:bulletEnabled val="1"/>
        </dgm:presLayoutVars>
      </dgm:prSet>
      <dgm:spPr/>
    </dgm:pt>
    <dgm:pt modelId="{D8C6C6A2-AA10-4FE4-881C-40A257F26AE7}" type="pres">
      <dgm:prSet presAssocID="{9895B170-8CD5-426C-AA4E-B17DE779F9D7}" presName="spaceBetweenRectangles" presStyleCnt="0"/>
      <dgm:spPr/>
    </dgm:pt>
    <dgm:pt modelId="{2AC3CF52-0F78-484F-81CB-072AEA93D925}" type="pres">
      <dgm:prSet presAssocID="{32327F42-4C54-432A-9259-46157B617757}" presName="parentLin" presStyleCnt="0"/>
      <dgm:spPr/>
    </dgm:pt>
    <dgm:pt modelId="{40CF410E-006A-4299-8BAD-C2069E2A5A26}" type="pres">
      <dgm:prSet presAssocID="{32327F42-4C54-432A-9259-46157B617757}" presName="parentLeftMargin" presStyleLbl="node1" presStyleIdx="0" presStyleCnt="7"/>
      <dgm:spPr/>
    </dgm:pt>
    <dgm:pt modelId="{35659884-947E-4D9B-AAE2-6BB9BE949C56}" type="pres">
      <dgm:prSet presAssocID="{32327F42-4C54-432A-9259-46157B617757}" presName="parentText" presStyleLbl="node1" presStyleIdx="1" presStyleCnt="7" custScaleX="132540">
        <dgm:presLayoutVars>
          <dgm:chMax val="0"/>
          <dgm:bulletEnabled val="1"/>
        </dgm:presLayoutVars>
      </dgm:prSet>
      <dgm:spPr/>
    </dgm:pt>
    <dgm:pt modelId="{40270252-FE3F-48A4-AB18-AA88CB1A3458}" type="pres">
      <dgm:prSet presAssocID="{32327F42-4C54-432A-9259-46157B617757}" presName="negativeSpace" presStyleCnt="0"/>
      <dgm:spPr/>
    </dgm:pt>
    <dgm:pt modelId="{8A2E24B0-FAAD-4B71-BBDD-99B0D68C0A09}" type="pres">
      <dgm:prSet presAssocID="{32327F42-4C54-432A-9259-46157B617757}" presName="childText" presStyleLbl="conFgAcc1" presStyleIdx="1" presStyleCnt="7">
        <dgm:presLayoutVars>
          <dgm:bulletEnabled val="1"/>
        </dgm:presLayoutVars>
      </dgm:prSet>
      <dgm:spPr/>
    </dgm:pt>
    <dgm:pt modelId="{4B587FA2-AFBC-4D13-BA2E-47CAFA9BD5F4}" type="pres">
      <dgm:prSet presAssocID="{69D3E133-9D57-46CA-B718-3B1AF8DE4A07}" presName="spaceBetweenRectangles" presStyleCnt="0"/>
      <dgm:spPr/>
    </dgm:pt>
    <dgm:pt modelId="{4B1940DF-D5F7-48D4-AA3A-7ED7F546BAA6}" type="pres">
      <dgm:prSet presAssocID="{0EAD6BA7-4645-411B-AEE6-EC48725016EA}" presName="parentLin" presStyleCnt="0"/>
      <dgm:spPr/>
    </dgm:pt>
    <dgm:pt modelId="{9889E27B-9D21-4511-B340-A84EF48162C8}" type="pres">
      <dgm:prSet presAssocID="{0EAD6BA7-4645-411B-AEE6-EC48725016EA}" presName="parentLeftMargin" presStyleLbl="node1" presStyleIdx="1" presStyleCnt="7"/>
      <dgm:spPr/>
    </dgm:pt>
    <dgm:pt modelId="{C4928F91-09C8-4A6A-BD7D-6621EA65836A}" type="pres">
      <dgm:prSet presAssocID="{0EAD6BA7-4645-411B-AEE6-EC48725016EA}" presName="parentText" presStyleLbl="node1" presStyleIdx="2" presStyleCnt="7" custScaleX="131925">
        <dgm:presLayoutVars>
          <dgm:chMax val="0"/>
          <dgm:bulletEnabled val="1"/>
        </dgm:presLayoutVars>
      </dgm:prSet>
      <dgm:spPr/>
    </dgm:pt>
    <dgm:pt modelId="{417154BE-D234-45A9-9F9B-E4B72D560769}" type="pres">
      <dgm:prSet presAssocID="{0EAD6BA7-4645-411B-AEE6-EC48725016EA}" presName="negativeSpace" presStyleCnt="0"/>
      <dgm:spPr/>
    </dgm:pt>
    <dgm:pt modelId="{CDFBFD62-F89F-469F-B9B2-79CD62F40C8D}" type="pres">
      <dgm:prSet presAssocID="{0EAD6BA7-4645-411B-AEE6-EC48725016EA}" presName="childText" presStyleLbl="conFgAcc1" presStyleIdx="2" presStyleCnt="7">
        <dgm:presLayoutVars>
          <dgm:bulletEnabled val="1"/>
        </dgm:presLayoutVars>
      </dgm:prSet>
      <dgm:spPr/>
    </dgm:pt>
    <dgm:pt modelId="{AD1286E9-0F60-4966-8DAF-63CCB4C65F6E}" type="pres">
      <dgm:prSet presAssocID="{6747FEB1-B2AA-4417-A093-C80BA4B4DFDE}" presName="spaceBetweenRectangles" presStyleCnt="0"/>
      <dgm:spPr/>
    </dgm:pt>
    <dgm:pt modelId="{93345961-864B-4033-A373-C13A19B4D29A}" type="pres">
      <dgm:prSet presAssocID="{E843FAFA-CCAE-4E51-8C2F-3475CB5450E9}" presName="parentLin" presStyleCnt="0"/>
      <dgm:spPr/>
    </dgm:pt>
    <dgm:pt modelId="{89754C19-00E8-4E31-9235-3945E5DB1792}" type="pres">
      <dgm:prSet presAssocID="{E843FAFA-CCAE-4E51-8C2F-3475CB5450E9}" presName="parentLeftMargin" presStyleLbl="node1" presStyleIdx="2" presStyleCnt="7"/>
      <dgm:spPr/>
    </dgm:pt>
    <dgm:pt modelId="{8B2CA0D5-AF54-4784-B06F-C698B65FAA5E}" type="pres">
      <dgm:prSet presAssocID="{E843FAFA-CCAE-4E51-8C2F-3475CB5450E9}" presName="parentText" presStyleLbl="node1" presStyleIdx="3" presStyleCnt="7" custScaleX="132819">
        <dgm:presLayoutVars>
          <dgm:chMax val="0"/>
          <dgm:bulletEnabled val="1"/>
        </dgm:presLayoutVars>
      </dgm:prSet>
      <dgm:spPr/>
    </dgm:pt>
    <dgm:pt modelId="{35BD86D2-EEEC-4B22-B04D-B50170A68597}" type="pres">
      <dgm:prSet presAssocID="{E843FAFA-CCAE-4E51-8C2F-3475CB5450E9}" presName="negativeSpace" presStyleCnt="0"/>
      <dgm:spPr/>
    </dgm:pt>
    <dgm:pt modelId="{19A819B6-A696-4886-AA39-EA9B154BC3F4}" type="pres">
      <dgm:prSet presAssocID="{E843FAFA-CCAE-4E51-8C2F-3475CB5450E9}" presName="childText" presStyleLbl="conFgAcc1" presStyleIdx="3" presStyleCnt="7">
        <dgm:presLayoutVars>
          <dgm:bulletEnabled val="1"/>
        </dgm:presLayoutVars>
      </dgm:prSet>
      <dgm:spPr/>
    </dgm:pt>
    <dgm:pt modelId="{CCCA3096-F2BD-48A5-84E0-E47C93EFEF4A}" type="pres">
      <dgm:prSet presAssocID="{EFD2DF24-30C9-4847-A291-BF47F8715884}" presName="spaceBetweenRectangles" presStyleCnt="0"/>
      <dgm:spPr/>
    </dgm:pt>
    <dgm:pt modelId="{A4329E93-926E-48C3-9179-49629A9E9499}" type="pres">
      <dgm:prSet presAssocID="{4461051C-04D5-417F-B2C3-777C78B536BA}" presName="parentLin" presStyleCnt="0"/>
      <dgm:spPr/>
    </dgm:pt>
    <dgm:pt modelId="{4FF14397-F920-48C7-B23B-E9A869DA4D98}" type="pres">
      <dgm:prSet presAssocID="{4461051C-04D5-417F-B2C3-777C78B536BA}" presName="parentLeftMargin" presStyleLbl="node1" presStyleIdx="3" presStyleCnt="7"/>
      <dgm:spPr/>
    </dgm:pt>
    <dgm:pt modelId="{86FD8CF8-A40C-4E09-9B88-AC8B18DA21AE}" type="pres">
      <dgm:prSet presAssocID="{4461051C-04D5-417F-B2C3-777C78B536BA}" presName="parentText" presStyleLbl="node1" presStyleIdx="4" presStyleCnt="7" custScaleX="133160" custLinFactNeighborX="-9022" custLinFactNeighborY="849">
        <dgm:presLayoutVars>
          <dgm:chMax val="0"/>
          <dgm:bulletEnabled val="1"/>
        </dgm:presLayoutVars>
      </dgm:prSet>
      <dgm:spPr/>
    </dgm:pt>
    <dgm:pt modelId="{A8BD4EC1-D749-4683-B9F3-B6FFF78DD36F}" type="pres">
      <dgm:prSet presAssocID="{4461051C-04D5-417F-B2C3-777C78B536BA}" presName="negativeSpace" presStyleCnt="0"/>
      <dgm:spPr/>
    </dgm:pt>
    <dgm:pt modelId="{A0D964BA-DDFC-4186-9114-2AF0D33EDE91}" type="pres">
      <dgm:prSet presAssocID="{4461051C-04D5-417F-B2C3-777C78B536BA}" presName="childText" presStyleLbl="conFgAcc1" presStyleIdx="4" presStyleCnt="7">
        <dgm:presLayoutVars>
          <dgm:bulletEnabled val="1"/>
        </dgm:presLayoutVars>
      </dgm:prSet>
      <dgm:spPr/>
    </dgm:pt>
    <dgm:pt modelId="{6239DFE6-362D-431B-AD85-CA08249C2993}" type="pres">
      <dgm:prSet presAssocID="{B4DD2CE8-79AC-47FE-8101-E55A196705C9}" presName="spaceBetweenRectangles" presStyleCnt="0"/>
      <dgm:spPr/>
    </dgm:pt>
    <dgm:pt modelId="{D58A6945-9B76-4D6A-974C-3BFFCCAD7189}" type="pres">
      <dgm:prSet presAssocID="{8AFE0F8D-2BBE-45AD-A5DC-0DDA039A775E}" presName="parentLin" presStyleCnt="0"/>
      <dgm:spPr/>
    </dgm:pt>
    <dgm:pt modelId="{8C09D7AB-E513-442E-9944-ED6692B38DE6}" type="pres">
      <dgm:prSet presAssocID="{8AFE0F8D-2BBE-45AD-A5DC-0DDA039A775E}" presName="parentLeftMargin" presStyleLbl="node1" presStyleIdx="4" presStyleCnt="7"/>
      <dgm:spPr/>
    </dgm:pt>
    <dgm:pt modelId="{8E754716-D115-47CB-88EE-A4C443A151C3}" type="pres">
      <dgm:prSet presAssocID="{8AFE0F8D-2BBE-45AD-A5DC-0DDA039A775E}" presName="parentText" presStyleLbl="node1" presStyleIdx="5" presStyleCnt="7" custScaleX="132819">
        <dgm:presLayoutVars>
          <dgm:chMax val="0"/>
          <dgm:bulletEnabled val="1"/>
        </dgm:presLayoutVars>
      </dgm:prSet>
      <dgm:spPr/>
    </dgm:pt>
    <dgm:pt modelId="{CC0AB13D-59A6-4CFA-B1F3-1F41B340D589}" type="pres">
      <dgm:prSet presAssocID="{8AFE0F8D-2BBE-45AD-A5DC-0DDA039A775E}" presName="negativeSpace" presStyleCnt="0"/>
      <dgm:spPr/>
    </dgm:pt>
    <dgm:pt modelId="{13B69621-39F1-418D-B426-28E99BF8AD9E}" type="pres">
      <dgm:prSet presAssocID="{8AFE0F8D-2BBE-45AD-A5DC-0DDA039A775E}" presName="childText" presStyleLbl="conFgAcc1" presStyleIdx="5" presStyleCnt="7">
        <dgm:presLayoutVars>
          <dgm:bulletEnabled val="1"/>
        </dgm:presLayoutVars>
      </dgm:prSet>
      <dgm:spPr/>
    </dgm:pt>
    <dgm:pt modelId="{68C1F9DC-C509-43CF-A2D8-0AB903D1AF89}" type="pres">
      <dgm:prSet presAssocID="{5E94FAD7-AC28-4B6D-8931-AAE0E16E0CDE}" presName="spaceBetweenRectangles" presStyleCnt="0"/>
      <dgm:spPr/>
    </dgm:pt>
    <dgm:pt modelId="{F0E475BE-DA83-4173-8589-CF7E993D43CF}" type="pres">
      <dgm:prSet presAssocID="{E6DE37A0-429D-4043-AD4B-4FF6C3F4C189}" presName="parentLin" presStyleCnt="0"/>
      <dgm:spPr/>
    </dgm:pt>
    <dgm:pt modelId="{B974AB4D-A993-4B73-9578-D791021B73E2}" type="pres">
      <dgm:prSet presAssocID="{E6DE37A0-429D-4043-AD4B-4FF6C3F4C189}" presName="parentLeftMargin" presStyleLbl="node1" presStyleIdx="5" presStyleCnt="7"/>
      <dgm:spPr/>
    </dgm:pt>
    <dgm:pt modelId="{8765B8DF-B713-4B9E-B112-2A7CCEEBF9BC}" type="pres">
      <dgm:prSet presAssocID="{E6DE37A0-429D-4043-AD4B-4FF6C3F4C189}" presName="parentText" presStyleLbl="node1" presStyleIdx="6" presStyleCnt="7" custScaleX="131469">
        <dgm:presLayoutVars>
          <dgm:chMax val="0"/>
          <dgm:bulletEnabled val="1"/>
        </dgm:presLayoutVars>
      </dgm:prSet>
      <dgm:spPr/>
    </dgm:pt>
    <dgm:pt modelId="{E2924A1B-3A16-48D7-B592-976B5904B3D3}" type="pres">
      <dgm:prSet presAssocID="{E6DE37A0-429D-4043-AD4B-4FF6C3F4C189}" presName="negativeSpace" presStyleCnt="0"/>
      <dgm:spPr/>
    </dgm:pt>
    <dgm:pt modelId="{48931639-1280-4F68-8A1A-DF96F589BBD9}" type="pres">
      <dgm:prSet presAssocID="{E6DE37A0-429D-4043-AD4B-4FF6C3F4C189}" presName="childText" presStyleLbl="conFgAcc1" presStyleIdx="6" presStyleCnt="7">
        <dgm:presLayoutVars>
          <dgm:bulletEnabled val="1"/>
        </dgm:presLayoutVars>
      </dgm:prSet>
      <dgm:spPr/>
    </dgm:pt>
  </dgm:ptLst>
  <dgm:cxnLst>
    <dgm:cxn modelId="{B2548F1A-3B4D-4784-A581-778DE0B64F63}" srcId="{7E4D22BE-F1F3-4B01-8C10-DAE7698AA03A}" destId="{34F67646-6D3F-4FE8-9F9A-26A74560309E}" srcOrd="0" destOrd="0" parTransId="{97BFBF20-4D8F-4D94-A1FB-2043F420696C}" sibTransId="{9895B170-8CD5-426C-AA4E-B17DE779F9D7}"/>
    <dgm:cxn modelId="{E6803E26-79CE-42B9-A990-07BC43761EE3}" srcId="{7E4D22BE-F1F3-4B01-8C10-DAE7698AA03A}" destId="{E843FAFA-CCAE-4E51-8C2F-3475CB5450E9}" srcOrd="3" destOrd="0" parTransId="{83575235-D138-421D-B133-093A1AB393E9}" sibTransId="{EFD2DF24-30C9-4847-A291-BF47F8715884}"/>
    <dgm:cxn modelId="{D5299B32-5A72-4716-ADB9-CBE76A2FD1E4}" type="presOf" srcId="{8AFE0F8D-2BBE-45AD-A5DC-0DDA039A775E}" destId="{8E754716-D115-47CB-88EE-A4C443A151C3}" srcOrd="1" destOrd="0" presId="urn:microsoft.com/office/officeart/2005/8/layout/list1"/>
    <dgm:cxn modelId="{C8C10A64-2E2E-456F-9138-DD3287C1487B}" type="presOf" srcId="{4461051C-04D5-417F-B2C3-777C78B536BA}" destId="{86FD8CF8-A40C-4E09-9B88-AC8B18DA21AE}" srcOrd="1" destOrd="0" presId="urn:microsoft.com/office/officeart/2005/8/layout/list1"/>
    <dgm:cxn modelId="{D9CD3946-D3CA-4DE1-9952-3FAEDC2CE483}" srcId="{7E4D22BE-F1F3-4B01-8C10-DAE7698AA03A}" destId="{32327F42-4C54-432A-9259-46157B617757}" srcOrd="1" destOrd="0" parTransId="{062D8855-2626-44BE-8909-53EE18FFA8F6}" sibTransId="{69D3E133-9D57-46CA-B718-3B1AF8DE4A07}"/>
    <dgm:cxn modelId="{CE332868-30FA-47E0-9FE3-F205698D1316}" srcId="{7E4D22BE-F1F3-4B01-8C10-DAE7698AA03A}" destId="{8AFE0F8D-2BBE-45AD-A5DC-0DDA039A775E}" srcOrd="5" destOrd="0" parTransId="{554536F4-DE3E-498A-A77E-AA3FA295F00E}" sibTransId="{5E94FAD7-AC28-4B6D-8931-AAE0E16E0CDE}"/>
    <dgm:cxn modelId="{7117B74D-E59C-4CE6-B29F-692939299634}" type="presOf" srcId="{7E4D22BE-F1F3-4B01-8C10-DAE7698AA03A}" destId="{5B7FA64C-5C79-4189-8CE5-ADBF7318D9E6}" srcOrd="0" destOrd="0" presId="urn:microsoft.com/office/officeart/2005/8/layout/list1"/>
    <dgm:cxn modelId="{612F8F55-0B56-43F8-BDE4-57C8EB9DE9F3}" type="presOf" srcId="{34F67646-6D3F-4FE8-9F9A-26A74560309E}" destId="{6BDAB548-72A1-48E3-A6E7-073E87775498}" srcOrd="0" destOrd="0" presId="urn:microsoft.com/office/officeart/2005/8/layout/list1"/>
    <dgm:cxn modelId="{5AF9147C-22AF-4ACA-88F6-835014FA9EA6}" type="presOf" srcId="{E843FAFA-CCAE-4E51-8C2F-3475CB5450E9}" destId="{8B2CA0D5-AF54-4784-B06F-C698B65FAA5E}" srcOrd="1" destOrd="0" presId="urn:microsoft.com/office/officeart/2005/8/layout/list1"/>
    <dgm:cxn modelId="{2D61FB98-C7D8-4278-94FA-EE124504627B}" type="presOf" srcId="{32327F42-4C54-432A-9259-46157B617757}" destId="{35659884-947E-4D9B-AAE2-6BB9BE949C56}" srcOrd="1" destOrd="0" presId="urn:microsoft.com/office/officeart/2005/8/layout/list1"/>
    <dgm:cxn modelId="{EC8F2B9A-A793-459E-BAEA-CF4960E94BEB}" type="presOf" srcId="{34F67646-6D3F-4FE8-9F9A-26A74560309E}" destId="{A1CD600A-49D5-48A8-9782-27FA42B05643}" srcOrd="1" destOrd="0" presId="urn:microsoft.com/office/officeart/2005/8/layout/list1"/>
    <dgm:cxn modelId="{FE76D1A6-864C-4B20-9303-78377FAF5B36}" type="presOf" srcId="{E6DE37A0-429D-4043-AD4B-4FF6C3F4C189}" destId="{B974AB4D-A993-4B73-9578-D791021B73E2}" srcOrd="0" destOrd="0" presId="urn:microsoft.com/office/officeart/2005/8/layout/list1"/>
    <dgm:cxn modelId="{89861AAE-0BCC-4CD4-A4F3-8691973A066E}" srcId="{7E4D22BE-F1F3-4B01-8C10-DAE7698AA03A}" destId="{0EAD6BA7-4645-411B-AEE6-EC48725016EA}" srcOrd="2" destOrd="0" parTransId="{894995E7-3E6F-46DF-B896-27DD9489E593}" sibTransId="{6747FEB1-B2AA-4417-A093-C80BA4B4DFDE}"/>
    <dgm:cxn modelId="{646611C1-17C7-4AC7-9403-1FD974A27F18}" type="presOf" srcId="{8AFE0F8D-2BBE-45AD-A5DC-0DDA039A775E}" destId="{8C09D7AB-E513-442E-9944-ED6692B38DE6}" srcOrd="0" destOrd="0" presId="urn:microsoft.com/office/officeart/2005/8/layout/list1"/>
    <dgm:cxn modelId="{E5B19CCD-29FC-4B3A-A02A-5FFFEB43257C}" type="presOf" srcId="{0EAD6BA7-4645-411B-AEE6-EC48725016EA}" destId="{C4928F91-09C8-4A6A-BD7D-6621EA65836A}" srcOrd="1" destOrd="0" presId="urn:microsoft.com/office/officeart/2005/8/layout/list1"/>
    <dgm:cxn modelId="{833408D7-FAF7-42B7-9190-88BCA0E1A785}" type="presOf" srcId="{0EAD6BA7-4645-411B-AEE6-EC48725016EA}" destId="{9889E27B-9D21-4511-B340-A84EF48162C8}" srcOrd="0" destOrd="0" presId="urn:microsoft.com/office/officeart/2005/8/layout/list1"/>
    <dgm:cxn modelId="{F8F865D8-60A3-46F5-BA13-4252B241F435}" srcId="{7E4D22BE-F1F3-4B01-8C10-DAE7698AA03A}" destId="{E6DE37A0-429D-4043-AD4B-4FF6C3F4C189}" srcOrd="6" destOrd="0" parTransId="{7DBFB3CB-FC2D-4E07-BB09-6618ECB07FAA}" sibTransId="{99D47A16-7B03-4885-B9DD-C4AF306FD4F3}"/>
    <dgm:cxn modelId="{A24CF5DB-0AAC-4686-AD2B-0978DAD3828F}" type="presOf" srcId="{E6DE37A0-429D-4043-AD4B-4FF6C3F4C189}" destId="{8765B8DF-B713-4B9E-B112-2A7CCEEBF9BC}" srcOrd="1" destOrd="0" presId="urn:microsoft.com/office/officeart/2005/8/layout/list1"/>
    <dgm:cxn modelId="{491676E1-B067-4AA1-9BC5-03818206716D}" type="presOf" srcId="{E843FAFA-CCAE-4E51-8C2F-3475CB5450E9}" destId="{89754C19-00E8-4E31-9235-3945E5DB1792}" srcOrd="0" destOrd="0" presId="urn:microsoft.com/office/officeart/2005/8/layout/list1"/>
    <dgm:cxn modelId="{26FEFDEA-934C-448F-BDEC-93E5B6F30E5D}" srcId="{7E4D22BE-F1F3-4B01-8C10-DAE7698AA03A}" destId="{4461051C-04D5-417F-B2C3-777C78B536BA}" srcOrd="4" destOrd="0" parTransId="{D7A0924A-2B43-4202-996E-C1A88F4BDE36}" sibTransId="{B4DD2CE8-79AC-47FE-8101-E55A196705C9}"/>
    <dgm:cxn modelId="{164145EC-CEBC-4EA5-BFA4-626FD529C4CF}" type="presOf" srcId="{4461051C-04D5-417F-B2C3-777C78B536BA}" destId="{4FF14397-F920-48C7-B23B-E9A869DA4D98}" srcOrd="0" destOrd="0" presId="urn:microsoft.com/office/officeart/2005/8/layout/list1"/>
    <dgm:cxn modelId="{18F97FEF-3611-4419-98C1-F8FD35DD2518}" type="presOf" srcId="{32327F42-4C54-432A-9259-46157B617757}" destId="{40CF410E-006A-4299-8BAD-C2069E2A5A26}" srcOrd="0" destOrd="0" presId="urn:microsoft.com/office/officeart/2005/8/layout/list1"/>
    <dgm:cxn modelId="{7638F606-5E6C-41EB-93FD-3DEC73072B4D}" type="presParOf" srcId="{5B7FA64C-5C79-4189-8CE5-ADBF7318D9E6}" destId="{9418BE1A-5C67-4DB3-959B-492122FE72C7}" srcOrd="0" destOrd="0" presId="urn:microsoft.com/office/officeart/2005/8/layout/list1"/>
    <dgm:cxn modelId="{61FBC529-FE9C-4FF5-8991-B2DD35CAAF12}" type="presParOf" srcId="{9418BE1A-5C67-4DB3-959B-492122FE72C7}" destId="{6BDAB548-72A1-48E3-A6E7-073E87775498}" srcOrd="0" destOrd="0" presId="urn:microsoft.com/office/officeart/2005/8/layout/list1"/>
    <dgm:cxn modelId="{167B0549-BF99-4859-A94F-3E96F958332E}" type="presParOf" srcId="{9418BE1A-5C67-4DB3-959B-492122FE72C7}" destId="{A1CD600A-49D5-48A8-9782-27FA42B05643}" srcOrd="1" destOrd="0" presId="urn:microsoft.com/office/officeart/2005/8/layout/list1"/>
    <dgm:cxn modelId="{B12FF11D-903D-4B7F-AC66-D6330E822C2B}" type="presParOf" srcId="{5B7FA64C-5C79-4189-8CE5-ADBF7318D9E6}" destId="{D79602AC-508B-4BD3-BE12-FFEFA6D0AE90}" srcOrd="1" destOrd="0" presId="urn:microsoft.com/office/officeart/2005/8/layout/list1"/>
    <dgm:cxn modelId="{C7298A2E-9789-4395-A517-45D233788FCA}" type="presParOf" srcId="{5B7FA64C-5C79-4189-8CE5-ADBF7318D9E6}" destId="{7EAC10BF-7138-40E2-8F05-7B1C55C310D1}" srcOrd="2" destOrd="0" presId="urn:microsoft.com/office/officeart/2005/8/layout/list1"/>
    <dgm:cxn modelId="{7995E50E-C0CE-4B6E-9DD8-1340D3DABD98}" type="presParOf" srcId="{5B7FA64C-5C79-4189-8CE5-ADBF7318D9E6}" destId="{D8C6C6A2-AA10-4FE4-881C-40A257F26AE7}" srcOrd="3" destOrd="0" presId="urn:microsoft.com/office/officeart/2005/8/layout/list1"/>
    <dgm:cxn modelId="{A3F88D11-0A9A-4D5E-80F7-0A99549905B5}" type="presParOf" srcId="{5B7FA64C-5C79-4189-8CE5-ADBF7318D9E6}" destId="{2AC3CF52-0F78-484F-81CB-072AEA93D925}" srcOrd="4" destOrd="0" presId="urn:microsoft.com/office/officeart/2005/8/layout/list1"/>
    <dgm:cxn modelId="{FAAA5EB9-D811-45A1-8740-13CB8A540308}" type="presParOf" srcId="{2AC3CF52-0F78-484F-81CB-072AEA93D925}" destId="{40CF410E-006A-4299-8BAD-C2069E2A5A26}" srcOrd="0" destOrd="0" presId="urn:microsoft.com/office/officeart/2005/8/layout/list1"/>
    <dgm:cxn modelId="{01B282F1-4706-44C9-AD11-EBE39B3E74DD}" type="presParOf" srcId="{2AC3CF52-0F78-484F-81CB-072AEA93D925}" destId="{35659884-947E-4D9B-AAE2-6BB9BE949C56}" srcOrd="1" destOrd="0" presId="urn:microsoft.com/office/officeart/2005/8/layout/list1"/>
    <dgm:cxn modelId="{18B6EB83-F4B9-4ACC-BC5D-A5B8E02968DE}" type="presParOf" srcId="{5B7FA64C-5C79-4189-8CE5-ADBF7318D9E6}" destId="{40270252-FE3F-48A4-AB18-AA88CB1A3458}" srcOrd="5" destOrd="0" presId="urn:microsoft.com/office/officeart/2005/8/layout/list1"/>
    <dgm:cxn modelId="{6C0903D7-97A7-4A3E-A5AC-21DDE07457E1}" type="presParOf" srcId="{5B7FA64C-5C79-4189-8CE5-ADBF7318D9E6}" destId="{8A2E24B0-FAAD-4B71-BBDD-99B0D68C0A09}" srcOrd="6" destOrd="0" presId="urn:microsoft.com/office/officeart/2005/8/layout/list1"/>
    <dgm:cxn modelId="{6DA33F89-957B-45F9-9ACE-660896954D7E}" type="presParOf" srcId="{5B7FA64C-5C79-4189-8CE5-ADBF7318D9E6}" destId="{4B587FA2-AFBC-4D13-BA2E-47CAFA9BD5F4}" srcOrd="7" destOrd="0" presId="urn:microsoft.com/office/officeart/2005/8/layout/list1"/>
    <dgm:cxn modelId="{A98C4E57-E15A-489E-9588-5CE6BACAFC62}" type="presParOf" srcId="{5B7FA64C-5C79-4189-8CE5-ADBF7318D9E6}" destId="{4B1940DF-D5F7-48D4-AA3A-7ED7F546BAA6}" srcOrd="8" destOrd="0" presId="urn:microsoft.com/office/officeart/2005/8/layout/list1"/>
    <dgm:cxn modelId="{D5251BA0-9A28-47B5-B08B-42873CB46D89}" type="presParOf" srcId="{4B1940DF-D5F7-48D4-AA3A-7ED7F546BAA6}" destId="{9889E27B-9D21-4511-B340-A84EF48162C8}" srcOrd="0" destOrd="0" presId="urn:microsoft.com/office/officeart/2005/8/layout/list1"/>
    <dgm:cxn modelId="{E36F9BB1-A240-4F45-A97B-B309407C8D8D}" type="presParOf" srcId="{4B1940DF-D5F7-48D4-AA3A-7ED7F546BAA6}" destId="{C4928F91-09C8-4A6A-BD7D-6621EA65836A}" srcOrd="1" destOrd="0" presId="urn:microsoft.com/office/officeart/2005/8/layout/list1"/>
    <dgm:cxn modelId="{1A1C3FAA-36CE-4DD7-8DDA-5C12DC436FA5}" type="presParOf" srcId="{5B7FA64C-5C79-4189-8CE5-ADBF7318D9E6}" destId="{417154BE-D234-45A9-9F9B-E4B72D560769}" srcOrd="9" destOrd="0" presId="urn:microsoft.com/office/officeart/2005/8/layout/list1"/>
    <dgm:cxn modelId="{48A616B5-F9A9-4E80-8664-0B518365103D}" type="presParOf" srcId="{5B7FA64C-5C79-4189-8CE5-ADBF7318D9E6}" destId="{CDFBFD62-F89F-469F-B9B2-79CD62F40C8D}" srcOrd="10" destOrd="0" presId="urn:microsoft.com/office/officeart/2005/8/layout/list1"/>
    <dgm:cxn modelId="{0A93F464-D125-44B6-82DF-732F1B075695}" type="presParOf" srcId="{5B7FA64C-5C79-4189-8CE5-ADBF7318D9E6}" destId="{AD1286E9-0F60-4966-8DAF-63CCB4C65F6E}" srcOrd="11" destOrd="0" presId="urn:microsoft.com/office/officeart/2005/8/layout/list1"/>
    <dgm:cxn modelId="{0C964B17-E1C3-4F4E-A841-F1E4021A65BE}" type="presParOf" srcId="{5B7FA64C-5C79-4189-8CE5-ADBF7318D9E6}" destId="{93345961-864B-4033-A373-C13A19B4D29A}" srcOrd="12" destOrd="0" presId="urn:microsoft.com/office/officeart/2005/8/layout/list1"/>
    <dgm:cxn modelId="{F177E397-7FE0-4C3E-BFAC-94317A08CD4F}" type="presParOf" srcId="{93345961-864B-4033-A373-C13A19B4D29A}" destId="{89754C19-00E8-4E31-9235-3945E5DB1792}" srcOrd="0" destOrd="0" presId="urn:microsoft.com/office/officeart/2005/8/layout/list1"/>
    <dgm:cxn modelId="{1EB89988-B867-447C-BD87-6FD4FC03690F}" type="presParOf" srcId="{93345961-864B-4033-A373-C13A19B4D29A}" destId="{8B2CA0D5-AF54-4784-B06F-C698B65FAA5E}" srcOrd="1" destOrd="0" presId="urn:microsoft.com/office/officeart/2005/8/layout/list1"/>
    <dgm:cxn modelId="{D083D010-F55F-4573-8CC2-449661C0C8B0}" type="presParOf" srcId="{5B7FA64C-5C79-4189-8CE5-ADBF7318D9E6}" destId="{35BD86D2-EEEC-4B22-B04D-B50170A68597}" srcOrd="13" destOrd="0" presId="urn:microsoft.com/office/officeart/2005/8/layout/list1"/>
    <dgm:cxn modelId="{D3C3CCDB-043F-4C33-BB58-A2F97686FCE0}" type="presParOf" srcId="{5B7FA64C-5C79-4189-8CE5-ADBF7318D9E6}" destId="{19A819B6-A696-4886-AA39-EA9B154BC3F4}" srcOrd="14" destOrd="0" presId="urn:microsoft.com/office/officeart/2005/8/layout/list1"/>
    <dgm:cxn modelId="{57C58DCD-846C-43A1-B901-A5124C04469A}" type="presParOf" srcId="{5B7FA64C-5C79-4189-8CE5-ADBF7318D9E6}" destId="{CCCA3096-F2BD-48A5-84E0-E47C93EFEF4A}" srcOrd="15" destOrd="0" presId="urn:microsoft.com/office/officeart/2005/8/layout/list1"/>
    <dgm:cxn modelId="{5B046BE9-5B3C-4F2C-B551-A90D5EA5B357}" type="presParOf" srcId="{5B7FA64C-5C79-4189-8CE5-ADBF7318D9E6}" destId="{A4329E93-926E-48C3-9179-49629A9E9499}" srcOrd="16" destOrd="0" presId="urn:microsoft.com/office/officeart/2005/8/layout/list1"/>
    <dgm:cxn modelId="{459390C7-F80F-4D80-A39C-90149EC64FAE}" type="presParOf" srcId="{A4329E93-926E-48C3-9179-49629A9E9499}" destId="{4FF14397-F920-48C7-B23B-E9A869DA4D98}" srcOrd="0" destOrd="0" presId="urn:microsoft.com/office/officeart/2005/8/layout/list1"/>
    <dgm:cxn modelId="{2E94732B-5ADD-4884-9E89-641ABEA78900}" type="presParOf" srcId="{A4329E93-926E-48C3-9179-49629A9E9499}" destId="{86FD8CF8-A40C-4E09-9B88-AC8B18DA21AE}" srcOrd="1" destOrd="0" presId="urn:microsoft.com/office/officeart/2005/8/layout/list1"/>
    <dgm:cxn modelId="{9160BC2D-81B7-409E-8D6E-1BFE0F4B597C}" type="presParOf" srcId="{5B7FA64C-5C79-4189-8CE5-ADBF7318D9E6}" destId="{A8BD4EC1-D749-4683-B9F3-B6FFF78DD36F}" srcOrd="17" destOrd="0" presId="urn:microsoft.com/office/officeart/2005/8/layout/list1"/>
    <dgm:cxn modelId="{85657DB4-2404-4359-8301-7A8DEA9FC403}" type="presParOf" srcId="{5B7FA64C-5C79-4189-8CE5-ADBF7318D9E6}" destId="{A0D964BA-DDFC-4186-9114-2AF0D33EDE91}" srcOrd="18" destOrd="0" presId="urn:microsoft.com/office/officeart/2005/8/layout/list1"/>
    <dgm:cxn modelId="{124260AE-74FA-4B7D-A1B2-CD44530DC8A6}" type="presParOf" srcId="{5B7FA64C-5C79-4189-8CE5-ADBF7318D9E6}" destId="{6239DFE6-362D-431B-AD85-CA08249C2993}" srcOrd="19" destOrd="0" presId="urn:microsoft.com/office/officeart/2005/8/layout/list1"/>
    <dgm:cxn modelId="{1F3A0EE5-3D72-4C02-9373-77F650C34A50}" type="presParOf" srcId="{5B7FA64C-5C79-4189-8CE5-ADBF7318D9E6}" destId="{D58A6945-9B76-4D6A-974C-3BFFCCAD7189}" srcOrd="20" destOrd="0" presId="urn:microsoft.com/office/officeart/2005/8/layout/list1"/>
    <dgm:cxn modelId="{E354CF34-F9CB-41B0-AD0B-3B3ACC19D22F}" type="presParOf" srcId="{D58A6945-9B76-4D6A-974C-3BFFCCAD7189}" destId="{8C09D7AB-E513-442E-9944-ED6692B38DE6}" srcOrd="0" destOrd="0" presId="urn:microsoft.com/office/officeart/2005/8/layout/list1"/>
    <dgm:cxn modelId="{2EEF32EF-5F11-4B17-9840-5AAA089EC7D2}" type="presParOf" srcId="{D58A6945-9B76-4D6A-974C-3BFFCCAD7189}" destId="{8E754716-D115-47CB-88EE-A4C443A151C3}" srcOrd="1" destOrd="0" presId="urn:microsoft.com/office/officeart/2005/8/layout/list1"/>
    <dgm:cxn modelId="{B6097CD3-8985-4C5B-B50C-EE2A0F6D541C}" type="presParOf" srcId="{5B7FA64C-5C79-4189-8CE5-ADBF7318D9E6}" destId="{CC0AB13D-59A6-4CFA-B1F3-1F41B340D589}" srcOrd="21" destOrd="0" presId="urn:microsoft.com/office/officeart/2005/8/layout/list1"/>
    <dgm:cxn modelId="{561B1729-96D4-41E4-9844-AA3D406FA5D3}" type="presParOf" srcId="{5B7FA64C-5C79-4189-8CE5-ADBF7318D9E6}" destId="{13B69621-39F1-418D-B426-28E99BF8AD9E}" srcOrd="22" destOrd="0" presId="urn:microsoft.com/office/officeart/2005/8/layout/list1"/>
    <dgm:cxn modelId="{B90B2F7A-67E8-40A7-8711-C2D5C72A53C8}" type="presParOf" srcId="{5B7FA64C-5C79-4189-8CE5-ADBF7318D9E6}" destId="{68C1F9DC-C509-43CF-A2D8-0AB903D1AF89}" srcOrd="23" destOrd="0" presId="urn:microsoft.com/office/officeart/2005/8/layout/list1"/>
    <dgm:cxn modelId="{98EDF32B-6EA2-48E8-B8A9-7F40073303D4}" type="presParOf" srcId="{5B7FA64C-5C79-4189-8CE5-ADBF7318D9E6}" destId="{F0E475BE-DA83-4173-8589-CF7E993D43CF}" srcOrd="24" destOrd="0" presId="urn:microsoft.com/office/officeart/2005/8/layout/list1"/>
    <dgm:cxn modelId="{2698A5AB-019E-430C-8917-1089EB72471D}" type="presParOf" srcId="{F0E475BE-DA83-4173-8589-CF7E993D43CF}" destId="{B974AB4D-A993-4B73-9578-D791021B73E2}" srcOrd="0" destOrd="0" presId="urn:microsoft.com/office/officeart/2005/8/layout/list1"/>
    <dgm:cxn modelId="{4F1B5901-C9D0-48A4-8DFE-921E73F5E752}" type="presParOf" srcId="{F0E475BE-DA83-4173-8589-CF7E993D43CF}" destId="{8765B8DF-B713-4B9E-B112-2A7CCEEBF9BC}" srcOrd="1" destOrd="0" presId="urn:microsoft.com/office/officeart/2005/8/layout/list1"/>
    <dgm:cxn modelId="{8F04F463-B9E5-4C23-99AF-AE738223D747}" type="presParOf" srcId="{5B7FA64C-5C79-4189-8CE5-ADBF7318D9E6}" destId="{E2924A1B-3A16-48D7-B592-976B5904B3D3}" srcOrd="25" destOrd="0" presId="urn:microsoft.com/office/officeart/2005/8/layout/list1"/>
    <dgm:cxn modelId="{70479A3F-3832-4D0C-B0FA-06B59A2FA023}" type="presParOf" srcId="{5B7FA64C-5C79-4189-8CE5-ADBF7318D9E6}" destId="{48931639-1280-4F68-8A1A-DF96F589BBD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4D22BE-F1F3-4B01-8C10-DAE7698AA03A}"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zh-TW" altLang="en-US"/>
        </a:p>
      </dgm:t>
    </dgm:pt>
    <dgm:pt modelId="{E843FAFA-CCAE-4E51-8C2F-3475CB5450E9}">
      <dgm:prSet custT="1"/>
      <dgm:spPr/>
      <dgm:t>
        <a:bodyPr/>
        <a:lstStyle/>
        <a:p>
          <a:pPr marL="266700" indent="-266700">
            <a:lnSpc>
              <a:spcPts val="3000"/>
            </a:lnSpc>
          </a:pPr>
          <a:r>
            <a:rPr lang="en-US" altLang="zh-TW" sz="2400" dirty="0">
              <a:latin typeface="Times New Roman" panose="02020603050405020304" pitchFamily="18" charset="0"/>
              <a:ea typeface="標楷體" pitchFamily="65" charset="-120"/>
              <a:cs typeface="Times New Roman" panose="02020603050405020304" pitchFamily="18" charset="0"/>
            </a:rPr>
            <a:t>4.</a:t>
          </a:r>
          <a:r>
            <a:rPr lang="zh-TW" sz="2400" dirty="0">
              <a:latin typeface="Times New Roman" panose="02020603050405020304" pitchFamily="18" charset="0"/>
              <a:ea typeface="標楷體" pitchFamily="65" charset="-120"/>
              <a:cs typeface="Times New Roman" panose="02020603050405020304" pitchFamily="18" charset="0"/>
            </a:rPr>
            <a:t>董監事因持股轉信託逾選任當時持有股數</a:t>
          </a:r>
          <a:r>
            <a:rPr lang="en-US" sz="2400" dirty="0">
              <a:latin typeface="Times New Roman" panose="02020603050405020304" pitchFamily="18" charset="0"/>
              <a:ea typeface="標楷體" pitchFamily="65" charset="-120"/>
              <a:cs typeface="Times New Roman" panose="02020603050405020304" pitchFamily="18" charset="0"/>
            </a:rPr>
            <a:t>1/2</a:t>
          </a:r>
          <a:r>
            <a:rPr lang="zh-TW" sz="2400" dirty="0">
              <a:latin typeface="Times New Roman" panose="02020603050405020304" pitchFamily="18" charset="0"/>
              <a:ea typeface="標楷體" pitchFamily="65" charset="-120"/>
              <a:cs typeface="Times New Roman" panose="02020603050405020304" pitchFamily="18" charset="0"/>
            </a:rPr>
            <a:t>而當然解任，未依規辦理解任申報 </a:t>
          </a:r>
          <a:endParaRPr lang="zh-TW" altLang="en-US" sz="2400" dirty="0">
            <a:latin typeface="Times New Roman" panose="02020603050405020304" pitchFamily="18" charset="0"/>
            <a:ea typeface="標楷體" pitchFamily="65" charset="-120"/>
            <a:cs typeface="Times New Roman" panose="02020603050405020304" pitchFamily="18" charset="0"/>
          </a:endParaRPr>
        </a:p>
      </dgm:t>
    </dgm:pt>
    <dgm:pt modelId="{EFD2DF24-30C9-4847-A291-BF47F8715884}" type="sibTrans" cxnId="{E6803E26-79CE-42B9-A990-07BC43761EE3}">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83575235-D138-421D-B133-093A1AB393E9}" type="parTrans" cxnId="{E6803E26-79CE-42B9-A990-07BC43761EE3}">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34F67646-6D3F-4FE8-9F9A-26A74560309E}">
      <dgm:prSet phldrT="[文字]" custT="1"/>
      <dgm:spPr/>
      <dgm:t>
        <a:bodyPr/>
        <a:lstStyle/>
        <a:p>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內部人進行所屬公司有價證券借券交易</a:t>
          </a:r>
        </a:p>
      </dgm:t>
    </dgm:pt>
    <dgm:pt modelId="{9895B170-8CD5-426C-AA4E-B17DE779F9D7}" type="sibTrans" cxnId="{B2548F1A-3B4D-4784-A581-778DE0B64F63}">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97BFBF20-4D8F-4D94-A1FB-2043F420696C}" type="parTrans" cxnId="{B2548F1A-3B4D-4784-A581-778DE0B64F63}">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0EAD6BA7-4645-411B-AEE6-EC48725016EA}">
      <dgm:prSet phldrT="[文字]" custT="1"/>
      <dgm:spPr/>
      <dgm:t>
        <a:bodyPr/>
        <a:lstStyle/>
        <a:p>
          <a:r>
            <a:rPr lang="en-US" altLang="zh-TW" sz="2400" dirty="0">
              <a:latin typeface="Times New Roman" panose="02020603050405020304" pitchFamily="18" charset="0"/>
              <a:ea typeface="標楷體" pitchFamily="65" charset="-120"/>
              <a:cs typeface="Times New Roman" panose="02020603050405020304" pitchFamily="18" charset="0"/>
            </a:rPr>
            <a:t>3.</a:t>
          </a:r>
          <a:r>
            <a:rPr lang="zh-TW" altLang="en-US" sz="2400" dirty="0">
              <a:latin typeface="Times New Roman" panose="02020603050405020304" pitchFamily="18" charset="0"/>
              <a:ea typeface="標楷體" pitchFamily="65" charset="-120"/>
              <a:cs typeface="Times New Roman" panose="02020603050405020304" pitchFamily="18" charset="0"/>
            </a:rPr>
            <a:t>內部人就任時期初股數申報有誤</a:t>
          </a:r>
        </a:p>
      </dgm:t>
    </dgm:pt>
    <dgm:pt modelId="{6747FEB1-B2AA-4417-A093-C80BA4B4DFDE}" type="sibTrans" cxnId="{89861AAE-0BCC-4CD4-A4F3-8691973A066E}">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894995E7-3E6F-46DF-B896-27DD9489E593}" type="parTrans" cxnId="{89861AAE-0BCC-4CD4-A4F3-8691973A066E}">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8AFE0F8D-2BBE-45AD-A5DC-0DDA039A775E}">
      <dgm:prSet custT="1"/>
      <dgm:spPr/>
      <dgm:t>
        <a:bodyPr/>
        <a:lstStyle/>
        <a:p>
          <a:r>
            <a:rPr lang="en-US" altLang="zh-TW" sz="2400" dirty="0">
              <a:latin typeface="Times New Roman" panose="02020603050405020304" pitchFamily="18" charset="0"/>
              <a:ea typeface="標楷體" pitchFamily="65" charset="-120"/>
              <a:cs typeface="Times New Roman" panose="02020603050405020304" pitchFamily="18" charset="0"/>
            </a:rPr>
            <a:t>5.</a:t>
          </a:r>
          <a:r>
            <a:rPr lang="zh-TW" altLang="zh-TW" sz="2400" dirty="0">
              <a:latin typeface="Times New Roman" panose="02020603050405020304" pitchFamily="18" charset="0"/>
              <a:ea typeface="標楷體" pitchFamily="65" charset="-120"/>
              <a:cs typeface="Times New Roman" panose="02020603050405020304" pitchFamily="18" charset="0"/>
            </a:rPr>
            <a:t>持股遭金融機構處置或法院拍賣</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未如實辦理事後</a:t>
          </a:r>
          <a:endParaRPr lang="en-US" altLang="zh-TW" sz="2400" dirty="0">
            <a:latin typeface="Times New Roman" panose="02020603050405020304" pitchFamily="18" charset="0"/>
            <a:ea typeface="標楷體" pitchFamily="65" charset="-120"/>
            <a:cs typeface="Times New Roman" panose="02020603050405020304" pitchFamily="18" charset="0"/>
          </a:endParaRPr>
        </a:p>
        <a:p>
          <a:r>
            <a:rPr lang="zh-TW" altLang="en-US" sz="2400" dirty="0">
              <a:latin typeface="Times New Roman" panose="02020603050405020304" pitchFamily="18" charset="0"/>
              <a:ea typeface="標楷體" pitchFamily="65" charset="-120"/>
              <a:cs typeface="Times New Roman" panose="02020603050405020304" pitchFamily="18" charset="0"/>
            </a:rPr>
            <a:t>   申報</a:t>
          </a:r>
        </a:p>
      </dgm:t>
    </dgm:pt>
    <dgm:pt modelId="{5E94FAD7-AC28-4B6D-8931-AAE0E16E0CDE}" type="sibTrans" cxnId="{CE332868-30FA-47E0-9FE3-F205698D1316}">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554536F4-DE3E-498A-A77E-AA3FA295F00E}" type="parTrans" cxnId="{CE332868-30FA-47E0-9FE3-F205698D1316}">
      <dgm:prSet/>
      <dgm:spPr/>
      <dgm:t>
        <a:bodyPr/>
        <a:lstStyle/>
        <a:p>
          <a:endParaRPr lang="zh-TW" altLang="en-US" sz="2400">
            <a:latin typeface="Times New Roman" panose="02020603050405020304" pitchFamily="18" charset="0"/>
            <a:cs typeface="Times New Roman" panose="02020603050405020304" pitchFamily="18" charset="0"/>
          </a:endParaRPr>
        </a:p>
      </dgm:t>
    </dgm:pt>
    <dgm:pt modelId="{4920B57D-3900-4DA6-AD2E-940204740F2E}">
      <dgm:prSet phldrT="[文字]" custT="1"/>
      <dgm:spPr/>
      <dgm:t>
        <a:bodyPr/>
        <a:lstStyle/>
        <a:p>
          <a:r>
            <a:rPr lang="en-US" altLang="zh-TW" sz="2400" dirty="0">
              <a:latin typeface="Times New Roman" panose="02020603050405020304" pitchFamily="18" charset="0"/>
              <a:ea typeface="標楷體" pitchFamily="65" charset="-120"/>
              <a:cs typeface="Times New Roman" panose="02020603050405020304" pitchFamily="18" charset="0"/>
            </a:rPr>
            <a:t>2.</a:t>
          </a:r>
          <a:r>
            <a:rPr lang="zh-TW" altLang="en-US" sz="2400" dirty="0">
              <a:latin typeface="Times New Roman" panose="02020603050405020304" pitchFamily="18" charset="0"/>
              <a:ea typeface="標楷體" pitchFamily="65" charset="-120"/>
              <a:cs typeface="Times New Roman" panose="02020603050405020304" pitchFamily="18" charset="0"/>
            </a:rPr>
            <a:t>內部人未完整申報關係人持股變動</a:t>
          </a:r>
        </a:p>
      </dgm:t>
    </dgm:pt>
    <dgm:pt modelId="{C45FA8C5-D8BB-4FF3-9645-6B08E9EC42F4}" type="parTrans" cxnId="{89A775B6-1E7D-4B60-89BE-6989678D1642}">
      <dgm:prSet/>
      <dgm:spPr/>
      <dgm:t>
        <a:bodyPr/>
        <a:lstStyle/>
        <a:p>
          <a:endParaRPr lang="zh-TW" altLang="en-US"/>
        </a:p>
      </dgm:t>
    </dgm:pt>
    <dgm:pt modelId="{B14C8CC8-00AB-4AE5-BD0B-07CCD6A2D70E}" type="sibTrans" cxnId="{89A775B6-1E7D-4B60-89BE-6989678D1642}">
      <dgm:prSet/>
      <dgm:spPr/>
      <dgm:t>
        <a:bodyPr/>
        <a:lstStyle/>
        <a:p>
          <a:endParaRPr lang="zh-TW" altLang="en-US"/>
        </a:p>
      </dgm:t>
    </dgm:pt>
    <dgm:pt modelId="{5B7FA64C-5C79-4189-8CE5-ADBF7318D9E6}" type="pres">
      <dgm:prSet presAssocID="{7E4D22BE-F1F3-4B01-8C10-DAE7698AA03A}" presName="linear" presStyleCnt="0">
        <dgm:presLayoutVars>
          <dgm:dir/>
          <dgm:animLvl val="lvl"/>
          <dgm:resizeHandles val="exact"/>
        </dgm:presLayoutVars>
      </dgm:prSet>
      <dgm:spPr/>
    </dgm:pt>
    <dgm:pt modelId="{9418BE1A-5C67-4DB3-959B-492122FE72C7}" type="pres">
      <dgm:prSet presAssocID="{34F67646-6D3F-4FE8-9F9A-26A74560309E}" presName="parentLin" presStyleCnt="0"/>
      <dgm:spPr/>
    </dgm:pt>
    <dgm:pt modelId="{6BDAB548-72A1-48E3-A6E7-073E87775498}" type="pres">
      <dgm:prSet presAssocID="{34F67646-6D3F-4FE8-9F9A-26A74560309E}" presName="parentLeftMargin" presStyleLbl="node1" presStyleIdx="0" presStyleCnt="5"/>
      <dgm:spPr/>
    </dgm:pt>
    <dgm:pt modelId="{A1CD600A-49D5-48A8-9782-27FA42B05643}" type="pres">
      <dgm:prSet presAssocID="{34F67646-6D3F-4FE8-9F9A-26A74560309E}" presName="parentText" presStyleLbl="node1" presStyleIdx="0" presStyleCnt="5" custScaleX="132586" custLinFactNeighborX="-6174" custLinFactNeighborY="2239">
        <dgm:presLayoutVars>
          <dgm:chMax val="0"/>
          <dgm:bulletEnabled val="1"/>
        </dgm:presLayoutVars>
      </dgm:prSet>
      <dgm:spPr/>
    </dgm:pt>
    <dgm:pt modelId="{D79602AC-508B-4BD3-BE12-FFEFA6D0AE90}" type="pres">
      <dgm:prSet presAssocID="{34F67646-6D3F-4FE8-9F9A-26A74560309E}" presName="negativeSpace" presStyleCnt="0"/>
      <dgm:spPr/>
    </dgm:pt>
    <dgm:pt modelId="{7EAC10BF-7138-40E2-8F05-7B1C55C310D1}" type="pres">
      <dgm:prSet presAssocID="{34F67646-6D3F-4FE8-9F9A-26A74560309E}" presName="childText" presStyleLbl="conFgAcc1" presStyleIdx="0" presStyleCnt="5">
        <dgm:presLayoutVars>
          <dgm:bulletEnabled val="1"/>
        </dgm:presLayoutVars>
      </dgm:prSet>
      <dgm:spPr/>
    </dgm:pt>
    <dgm:pt modelId="{D8C6C6A2-AA10-4FE4-881C-40A257F26AE7}" type="pres">
      <dgm:prSet presAssocID="{9895B170-8CD5-426C-AA4E-B17DE779F9D7}" presName="spaceBetweenRectangles" presStyleCnt="0"/>
      <dgm:spPr/>
    </dgm:pt>
    <dgm:pt modelId="{51F72EDB-5B93-48B1-9122-D0ACAF2F6971}" type="pres">
      <dgm:prSet presAssocID="{4920B57D-3900-4DA6-AD2E-940204740F2E}" presName="parentLin" presStyleCnt="0"/>
      <dgm:spPr/>
    </dgm:pt>
    <dgm:pt modelId="{C7C42A05-82BC-40C0-8546-03232149D283}" type="pres">
      <dgm:prSet presAssocID="{4920B57D-3900-4DA6-AD2E-940204740F2E}" presName="parentLeftMargin" presStyleLbl="node1" presStyleIdx="0" presStyleCnt="5"/>
      <dgm:spPr/>
    </dgm:pt>
    <dgm:pt modelId="{B746151E-9CC2-4A4C-BD5F-B2D7486DF6CE}" type="pres">
      <dgm:prSet presAssocID="{4920B57D-3900-4DA6-AD2E-940204740F2E}" presName="parentText" presStyleLbl="node1" presStyleIdx="1" presStyleCnt="5" custScaleX="132503">
        <dgm:presLayoutVars>
          <dgm:chMax val="0"/>
          <dgm:bulletEnabled val="1"/>
        </dgm:presLayoutVars>
      </dgm:prSet>
      <dgm:spPr/>
    </dgm:pt>
    <dgm:pt modelId="{E965A7C2-609F-4982-A31C-D78F85F4206A}" type="pres">
      <dgm:prSet presAssocID="{4920B57D-3900-4DA6-AD2E-940204740F2E}" presName="negativeSpace" presStyleCnt="0"/>
      <dgm:spPr/>
    </dgm:pt>
    <dgm:pt modelId="{FB55BB66-189A-4E64-9FE9-785CB8DD446E}" type="pres">
      <dgm:prSet presAssocID="{4920B57D-3900-4DA6-AD2E-940204740F2E}" presName="childText" presStyleLbl="conFgAcc1" presStyleIdx="1" presStyleCnt="5">
        <dgm:presLayoutVars>
          <dgm:bulletEnabled val="1"/>
        </dgm:presLayoutVars>
      </dgm:prSet>
      <dgm:spPr/>
    </dgm:pt>
    <dgm:pt modelId="{0AAD402C-A2BA-4D50-82D5-BFE63C7781A0}" type="pres">
      <dgm:prSet presAssocID="{B14C8CC8-00AB-4AE5-BD0B-07CCD6A2D70E}" presName="spaceBetweenRectangles" presStyleCnt="0"/>
      <dgm:spPr/>
    </dgm:pt>
    <dgm:pt modelId="{4B1940DF-D5F7-48D4-AA3A-7ED7F546BAA6}" type="pres">
      <dgm:prSet presAssocID="{0EAD6BA7-4645-411B-AEE6-EC48725016EA}" presName="parentLin" presStyleCnt="0"/>
      <dgm:spPr/>
    </dgm:pt>
    <dgm:pt modelId="{9889E27B-9D21-4511-B340-A84EF48162C8}" type="pres">
      <dgm:prSet presAssocID="{0EAD6BA7-4645-411B-AEE6-EC48725016EA}" presName="parentLeftMargin" presStyleLbl="node1" presStyleIdx="1" presStyleCnt="5"/>
      <dgm:spPr/>
    </dgm:pt>
    <dgm:pt modelId="{C4928F91-09C8-4A6A-BD7D-6621EA65836A}" type="pres">
      <dgm:prSet presAssocID="{0EAD6BA7-4645-411B-AEE6-EC48725016EA}" presName="parentText" presStyleLbl="node1" presStyleIdx="2" presStyleCnt="5" custScaleX="132641">
        <dgm:presLayoutVars>
          <dgm:chMax val="0"/>
          <dgm:bulletEnabled val="1"/>
        </dgm:presLayoutVars>
      </dgm:prSet>
      <dgm:spPr/>
    </dgm:pt>
    <dgm:pt modelId="{417154BE-D234-45A9-9F9B-E4B72D560769}" type="pres">
      <dgm:prSet presAssocID="{0EAD6BA7-4645-411B-AEE6-EC48725016EA}" presName="negativeSpace" presStyleCnt="0"/>
      <dgm:spPr/>
    </dgm:pt>
    <dgm:pt modelId="{CDFBFD62-F89F-469F-B9B2-79CD62F40C8D}" type="pres">
      <dgm:prSet presAssocID="{0EAD6BA7-4645-411B-AEE6-EC48725016EA}" presName="childText" presStyleLbl="conFgAcc1" presStyleIdx="2" presStyleCnt="5">
        <dgm:presLayoutVars>
          <dgm:bulletEnabled val="1"/>
        </dgm:presLayoutVars>
      </dgm:prSet>
      <dgm:spPr/>
    </dgm:pt>
    <dgm:pt modelId="{AD1286E9-0F60-4966-8DAF-63CCB4C65F6E}" type="pres">
      <dgm:prSet presAssocID="{6747FEB1-B2AA-4417-A093-C80BA4B4DFDE}" presName="spaceBetweenRectangles" presStyleCnt="0"/>
      <dgm:spPr/>
    </dgm:pt>
    <dgm:pt modelId="{93345961-864B-4033-A373-C13A19B4D29A}" type="pres">
      <dgm:prSet presAssocID="{E843FAFA-CCAE-4E51-8C2F-3475CB5450E9}" presName="parentLin" presStyleCnt="0"/>
      <dgm:spPr/>
    </dgm:pt>
    <dgm:pt modelId="{89754C19-00E8-4E31-9235-3945E5DB1792}" type="pres">
      <dgm:prSet presAssocID="{E843FAFA-CCAE-4E51-8C2F-3475CB5450E9}" presName="parentLeftMargin" presStyleLbl="node1" presStyleIdx="2" presStyleCnt="5"/>
      <dgm:spPr/>
    </dgm:pt>
    <dgm:pt modelId="{8B2CA0D5-AF54-4784-B06F-C698B65FAA5E}" type="pres">
      <dgm:prSet presAssocID="{E843FAFA-CCAE-4E51-8C2F-3475CB5450E9}" presName="parentText" presStyleLbl="node1" presStyleIdx="3" presStyleCnt="5" custScaleX="132377" custScaleY="148939">
        <dgm:presLayoutVars>
          <dgm:chMax val="0"/>
          <dgm:bulletEnabled val="1"/>
        </dgm:presLayoutVars>
      </dgm:prSet>
      <dgm:spPr/>
    </dgm:pt>
    <dgm:pt modelId="{35BD86D2-EEEC-4B22-B04D-B50170A68597}" type="pres">
      <dgm:prSet presAssocID="{E843FAFA-CCAE-4E51-8C2F-3475CB5450E9}" presName="negativeSpace" presStyleCnt="0"/>
      <dgm:spPr/>
    </dgm:pt>
    <dgm:pt modelId="{19A819B6-A696-4886-AA39-EA9B154BC3F4}" type="pres">
      <dgm:prSet presAssocID="{E843FAFA-CCAE-4E51-8C2F-3475CB5450E9}" presName="childText" presStyleLbl="conFgAcc1" presStyleIdx="3" presStyleCnt="5">
        <dgm:presLayoutVars>
          <dgm:bulletEnabled val="1"/>
        </dgm:presLayoutVars>
      </dgm:prSet>
      <dgm:spPr/>
    </dgm:pt>
    <dgm:pt modelId="{CCCA3096-F2BD-48A5-84E0-E47C93EFEF4A}" type="pres">
      <dgm:prSet presAssocID="{EFD2DF24-30C9-4847-A291-BF47F8715884}" presName="spaceBetweenRectangles" presStyleCnt="0"/>
      <dgm:spPr/>
    </dgm:pt>
    <dgm:pt modelId="{D58A6945-9B76-4D6A-974C-3BFFCCAD7189}" type="pres">
      <dgm:prSet presAssocID="{8AFE0F8D-2BBE-45AD-A5DC-0DDA039A775E}" presName="parentLin" presStyleCnt="0"/>
      <dgm:spPr/>
    </dgm:pt>
    <dgm:pt modelId="{8C09D7AB-E513-442E-9944-ED6692B38DE6}" type="pres">
      <dgm:prSet presAssocID="{8AFE0F8D-2BBE-45AD-A5DC-0DDA039A775E}" presName="parentLeftMargin" presStyleLbl="node1" presStyleIdx="3" presStyleCnt="5"/>
      <dgm:spPr/>
    </dgm:pt>
    <dgm:pt modelId="{8E754716-D115-47CB-88EE-A4C443A151C3}" type="pres">
      <dgm:prSet presAssocID="{8AFE0F8D-2BBE-45AD-A5DC-0DDA039A775E}" presName="parentText" presStyleLbl="node1" presStyleIdx="4" presStyleCnt="5" custScaleX="132568" custScaleY="150768">
        <dgm:presLayoutVars>
          <dgm:chMax val="0"/>
          <dgm:bulletEnabled val="1"/>
        </dgm:presLayoutVars>
      </dgm:prSet>
      <dgm:spPr/>
    </dgm:pt>
    <dgm:pt modelId="{CC0AB13D-59A6-4CFA-B1F3-1F41B340D589}" type="pres">
      <dgm:prSet presAssocID="{8AFE0F8D-2BBE-45AD-A5DC-0DDA039A775E}" presName="negativeSpace" presStyleCnt="0"/>
      <dgm:spPr/>
    </dgm:pt>
    <dgm:pt modelId="{13B69621-39F1-418D-B426-28E99BF8AD9E}" type="pres">
      <dgm:prSet presAssocID="{8AFE0F8D-2BBE-45AD-A5DC-0DDA039A775E}" presName="childText" presStyleLbl="conFgAcc1" presStyleIdx="4" presStyleCnt="5">
        <dgm:presLayoutVars>
          <dgm:bulletEnabled val="1"/>
        </dgm:presLayoutVars>
      </dgm:prSet>
      <dgm:spPr/>
    </dgm:pt>
  </dgm:ptLst>
  <dgm:cxnLst>
    <dgm:cxn modelId="{015AA815-D4FC-4725-A68F-71835F6436D3}" type="presOf" srcId="{8AFE0F8D-2BBE-45AD-A5DC-0DDA039A775E}" destId="{8E754716-D115-47CB-88EE-A4C443A151C3}" srcOrd="1" destOrd="0" presId="urn:microsoft.com/office/officeart/2005/8/layout/list1"/>
    <dgm:cxn modelId="{B2548F1A-3B4D-4784-A581-778DE0B64F63}" srcId="{7E4D22BE-F1F3-4B01-8C10-DAE7698AA03A}" destId="{34F67646-6D3F-4FE8-9F9A-26A74560309E}" srcOrd="0" destOrd="0" parTransId="{97BFBF20-4D8F-4D94-A1FB-2043F420696C}" sibTransId="{9895B170-8CD5-426C-AA4E-B17DE779F9D7}"/>
    <dgm:cxn modelId="{E6803E26-79CE-42B9-A990-07BC43761EE3}" srcId="{7E4D22BE-F1F3-4B01-8C10-DAE7698AA03A}" destId="{E843FAFA-CCAE-4E51-8C2F-3475CB5450E9}" srcOrd="3" destOrd="0" parTransId="{83575235-D138-421D-B133-093A1AB393E9}" sibTransId="{EFD2DF24-30C9-4847-A291-BF47F8715884}"/>
    <dgm:cxn modelId="{23EE412A-607F-4C71-9716-FE78653F5189}" type="presOf" srcId="{4920B57D-3900-4DA6-AD2E-940204740F2E}" destId="{B746151E-9CC2-4A4C-BD5F-B2D7486DF6CE}" srcOrd="1" destOrd="0" presId="urn:microsoft.com/office/officeart/2005/8/layout/list1"/>
    <dgm:cxn modelId="{60DBFE2D-826D-40A4-BFA2-8CFAE95ECCDE}" type="presOf" srcId="{4920B57D-3900-4DA6-AD2E-940204740F2E}" destId="{C7C42A05-82BC-40C0-8546-03232149D283}" srcOrd="0" destOrd="0" presId="urn:microsoft.com/office/officeart/2005/8/layout/list1"/>
    <dgm:cxn modelId="{3FBAE130-711D-479C-B2E8-8D811BA81321}" type="presOf" srcId="{7E4D22BE-F1F3-4B01-8C10-DAE7698AA03A}" destId="{5B7FA64C-5C79-4189-8CE5-ADBF7318D9E6}" srcOrd="0" destOrd="0" presId="urn:microsoft.com/office/officeart/2005/8/layout/list1"/>
    <dgm:cxn modelId="{70368035-E9E0-4106-A9C9-2613B12007F9}" type="presOf" srcId="{E843FAFA-CCAE-4E51-8C2F-3475CB5450E9}" destId="{8B2CA0D5-AF54-4784-B06F-C698B65FAA5E}" srcOrd="1" destOrd="0" presId="urn:microsoft.com/office/officeart/2005/8/layout/list1"/>
    <dgm:cxn modelId="{CE332868-30FA-47E0-9FE3-F205698D1316}" srcId="{7E4D22BE-F1F3-4B01-8C10-DAE7698AA03A}" destId="{8AFE0F8D-2BBE-45AD-A5DC-0DDA039A775E}" srcOrd="4" destOrd="0" parTransId="{554536F4-DE3E-498A-A77E-AA3FA295F00E}" sibTransId="{5E94FAD7-AC28-4B6D-8931-AAE0E16E0CDE}"/>
    <dgm:cxn modelId="{D97DC858-DD24-4293-919B-C85A857519F3}" type="presOf" srcId="{34F67646-6D3F-4FE8-9F9A-26A74560309E}" destId="{6BDAB548-72A1-48E3-A6E7-073E87775498}" srcOrd="0" destOrd="0" presId="urn:microsoft.com/office/officeart/2005/8/layout/list1"/>
    <dgm:cxn modelId="{F4D93481-4A1A-40AA-9827-137C6567FF04}" type="presOf" srcId="{E843FAFA-CCAE-4E51-8C2F-3475CB5450E9}" destId="{89754C19-00E8-4E31-9235-3945E5DB1792}" srcOrd="0" destOrd="0" presId="urn:microsoft.com/office/officeart/2005/8/layout/list1"/>
    <dgm:cxn modelId="{B70C3798-0C03-40D4-9369-381B82D94926}" type="presOf" srcId="{0EAD6BA7-4645-411B-AEE6-EC48725016EA}" destId="{C4928F91-09C8-4A6A-BD7D-6621EA65836A}" srcOrd="1" destOrd="0" presId="urn:microsoft.com/office/officeart/2005/8/layout/list1"/>
    <dgm:cxn modelId="{A35449A3-92C7-4E3A-8959-53142BCC5564}" type="presOf" srcId="{0EAD6BA7-4645-411B-AEE6-EC48725016EA}" destId="{9889E27B-9D21-4511-B340-A84EF48162C8}" srcOrd="0" destOrd="0" presId="urn:microsoft.com/office/officeart/2005/8/layout/list1"/>
    <dgm:cxn modelId="{2A7C62AA-96B6-4852-956E-7ED09FA62251}" type="presOf" srcId="{34F67646-6D3F-4FE8-9F9A-26A74560309E}" destId="{A1CD600A-49D5-48A8-9782-27FA42B05643}" srcOrd="1" destOrd="0" presId="urn:microsoft.com/office/officeart/2005/8/layout/list1"/>
    <dgm:cxn modelId="{89861AAE-0BCC-4CD4-A4F3-8691973A066E}" srcId="{7E4D22BE-F1F3-4B01-8C10-DAE7698AA03A}" destId="{0EAD6BA7-4645-411B-AEE6-EC48725016EA}" srcOrd="2" destOrd="0" parTransId="{894995E7-3E6F-46DF-B896-27DD9489E593}" sibTransId="{6747FEB1-B2AA-4417-A093-C80BA4B4DFDE}"/>
    <dgm:cxn modelId="{89A775B6-1E7D-4B60-89BE-6989678D1642}" srcId="{7E4D22BE-F1F3-4B01-8C10-DAE7698AA03A}" destId="{4920B57D-3900-4DA6-AD2E-940204740F2E}" srcOrd="1" destOrd="0" parTransId="{C45FA8C5-D8BB-4FF3-9645-6B08E9EC42F4}" sibTransId="{B14C8CC8-00AB-4AE5-BD0B-07CCD6A2D70E}"/>
    <dgm:cxn modelId="{8B2B15F9-7917-4D7A-8D86-C1CF9BF4ED6D}" type="presOf" srcId="{8AFE0F8D-2BBE-45AD-A5DC-0DDA039A775E}" destId="{8C09D7AB-E513-442E-9944-ED6692B38DE6}" srcOrd="0" destOrd="0" presId="urn:microsoft.com/office/officeart/2005/8/layout/list1"/>
    <dgm:cxn modelId="{964A4B58-939F-43F2-8934-A36D79F03AA1}" type="presParOf" srcId="{5B7FA64C-5C79-4189-8CE5-ADBF7318D9E6}" destId="{9418BE1A-5C67-4DB3-959B-492122FE72C7}" srcOrd="0" destOrd="0" presId="urn:microsoft.com/office/officeart/2005/8/layout/list1"/>
    <dgm:cxn modelId="{4D41CC8C-BCA0-4FCD-B01E-193A8746266F}" type="presParOf" srcId="{9418BE1A-5C67-4DB3-959B-492122FE72C7}" destId="{6BDAB548-72A1-48E3-A6E7-073E87775498}" srcOrd="0" destOrd="0" presId="urn:microsoft.com/office/officeart/2005/8/layout/list1"/>
    <dgm:cxn modelId="{73BBF387-1A5A-4C29-80C9-9BA743F9007A}" type="presParOf" srcId="{9418BE1A-5C67-4DB3-959B-492122FE72C7}" destId="{A1CD600A-49D5-48A8-9782-27FA42B05643}" srcOrd="1" destOrd="0" presId="urn:microsoft.com/office/officeart/2005/8/layout/list1"/>
    <dgm:cxn modelId="{9464586E-73ED-48A5-9E53-BBAED99A9C71}" type="presParOf" srcId="{5B7FA64C-5C79-4189-8CE5-ADBF7318D9E6}" destId="{D79602AC-508B-4BD3-BE12-FFEFA6D0AE90}" srcOrd="1" destOrd="0" presId="urn:microsoft.com/office/officeart/2005/8/layout/list1"/>
    <dgm:cxn modelId="{F669FA23-E084-4773-8313-7C5A2536EFA6}" type="presParOf" srcId="{5B7FA64C-5C79-4189-8CE5-ADBF7318D9E6}" destId="{7EAC10BF-7138-40E2-8F05-7B1C55C310D1}" srcOrd="2" destOrd="0" presId="urn:microsoft.com/office/officeart/2005/8/layout/list1"/>
    <dgm:cxn modelId="{579C6AA4-2724-4BE8-A7E8-DC65EE3EFD3F}" type="presParOf" srcId="{5B7FA64C-5C79-4189-8CE5-ADBF7318D9E6}" destId="{D8C6C6A2-AA10-4FE4-881C-40A257F26AE7}" srcOrd="3" destOrd="0" presId="urn:microsoft.com/office/officeart/2005/8/layout/list1"/>
    <dgm:cxn modelId="{FD09CBE7-10C5-4063-860E-30C32226851E}" type="presParOf" srcId="{5B7FA64C-5C79-4189-8CE5-ADBF7318D9E6}" destId="{51F72EDB-5B93-48B1-9122-D0ACAF2F6971}" srcOrd="4" destOrd="0" presId="urn:microsoft.com/office/officeart/2005/8/layout/list1"/>
    <dgm:cxn modelId="{1B4A804E-2A88-465A-9EA6-DE3DE6C82769}" type="presParOf" srcId="{51F72EDB-5B93-48B1-9122-D0ACAF2F6971}" destId="{C7C42A05-82BC-40C0-8546-03232149D283}" srcOrd="0" destOrd="0" presId="urn:microsoft.com/office/officeart/2005/8/layout/list1"/>
    <dgm:cxn modelId="{1EDA1F83-705A-492B-81C6-A472AC44C126}" type="presParOf" srcId="{51F72EDB-5B93-48B1-9122-D0ACAF2F6971}" destId="{B746151E-9CC2-4A4C-BD5F-B2D7486DF6CE}" srcOrd="1" destOrd="0" presId="urn:microsoft.com/office/officeart/2005/8/layout/list1"/>
    <dgm:cxn modelId="{57F90AF6-24AF-41F9-BCB2-21057FE36547}" type="presParOf" srcId="{5B7FA64C-5C79-4189-8CE5-ADBF7318D9E6}" destId="{E965A7C2-609F-4982-A31C-D78F85F4206A}" srcOrd="5" destOrd="0" presId="urn:microsoft.com/office/officeart/2005/8/layout/list1"/>
    <dgm:cxn modelId="{623119DA-F1D7-4771-A839-492BF979E3C0}" type="presParOf" srcId="{5B7FA64C-5C79-4189-8CE5-ADBF7318D9E6}" destId="{FB55BB66-189A-4E64-9FE9-785CB8DD446E}" srcOrd="6" destOrd="0" presId="urn:microsoft.com/office/officeart/2005/8/layout/list1"/>
    <dgm:cxn modelId="{C8E32DAE-0E12-4E5B-964D-7761202F2CD6}" type="presParOf" srcId="{5B7FA64C-5C79-4189-8CE5-ADBF7318D9E6}" destId="{0AAD402C-A2BA-4D50-82D5-BFE63C7781A0}" srcOrd="7" destOrd="0" presId="urn:microsoft.com/office/officeart/2005/8/layout/list1"/>
    <dgm:cxn modelId="{0F75CB59-7FE4-4822-A991-F90908F28290}" type="presParOf" srcId="{5B7FA64C-5C79-4189-8CE5-ADBF7318D9E6}" destId="{4B1940DF-D5F7-48D4-AA3A-7ED7F546BAA6}" srcOrd="8" destOrd="0" presId="urn:microsoft.com/office/officeart/2005/8/layout/list1"/>
    <dgm:cxn modelId="{0F81E65B-C563-418A-9FE9-72064C06F6BD}" type="presParOf" srcId="{4B1940DF-D5F7-48D4-AA3A-7ED7F546BAA6}" destId="{9889E27B-9D21-4511-B340-A84EF48162C8}" srcOrd="0" destOrd="0" presId="urn:microsoft.com/office/officeart/2005/8/layout/list1"/>
    <dgm:cxn modelId="{8713FEAC-B815-4A7E-8C76-0F69B137FA7F}" type="presParOf" srcId="{4B1940DF-D5F7-48D4-AA3A-7ED7F546BAA6}" destId="{C4928F91-09C8-4A6A-BD7D-6621EA65836A}" srcOrd="1" destOrd="0" presId="urn:microsoft.com/office/officeart/2005/8/layout/list1"/>
    <dgm:cxn modelId="{C8D5D574-213C-492A-8832-CA0B0CAA02FE}" type="presParOf" srcId="{5B7FA64C-5C79-4189-8CE5-ADBF7318D9E6}" destId="{417154BE-D234-45A9-9F9B-E4B72D560769}" srcOrd="9" destOrd="0" presId="urn:microsoft.com/office/officeart/2005/8/layout/list1"/>
    <dgm:cxn modelId="{9BA034AA-ADD0-4D4B-BC08-10D83FD00F4F}" type="presParOf" srcId="{5B7FA64C-5C79-4189-8CE5-ADBF7318D9E6}" destId="{CDFBFD62-F89F-469F-B9B2-79CD62F40C8D}" srcOrd="10" destOrd="0" presId="urn:microsoft.com/office/officeart/2005/8/layout/list1"/>
    <dgm:cxn modelId="{1BE2D9C1-3231-4781-BE47-B1AEDD9D12A9}" type="presParOf" srcId="{5B7FA64C-5C79-4189-8CE5-ADBF7318D9E6}" destId="{AD1286E9-0F60-4966-8DAF-63CCB4C65F6E}" srcOrd="11" destOrd="0" presId="urn:microsoft.com/office/officeart/2005/8/layout/list1"/>
    <dgm:cxn modelId="{7EDD4634-2396-4CE2-9711-3E13810AB8C8}" type="presParOf" srcId="{5B7FA64C-5C79-4189-8CE5-ADBF7318D9E6}" destId="{93345961-864B-4033-A373-C13A19B4D29A}" srcOrd="12" destOrd="0" presId="urn:microsoft.com/office/officeart/2005/8/layout/list1"/>
    <dgm:cxn modelId="{EC71F841-37D8-421D-8EA0-93DEF1DD0378}" type="presParOf" srcId="{93345961-864B-4033-A373-C13A19B4D29A}" destId="{89754C19-00E8-4E31-9235-3945E5DB1792}" srcOrd="0" destOrd="0" presId="urn:microsoft.com/office/officeart/2005/8/layout/list1"/>
    <dgm:cxn modelId="{CCBFA887-CE2E-405D-89C1-7545AABFBBC3}" type="presParOf" srcId="{93345961-864B-4033-A373-C13A19B4D29A}" destId="{8B2CA0D5-AF54-4784-B06F-C698B65FAA5E}" srcOrd="1" destOrd="0" presId="urn:microsoft.com/office/officeart/2005/8/layout/list1"/>
    <dgm:cxn modelId="{2E6866E8-7F74-4103-BF38-037D465B2ED6}" type="presParOf" srcId="{5B7FA64C-5C79-4189-8CE5-ADBF7318D9E6}" destId="{35BD86D2-EEEC-4B22-B04D-B50170A68597}" srcOrd="13" destOrd="0" presId="urn:microsoft.com/office/officeart/2005/8/layout/list1"/>
    <dgm:cxn modelId="{31A4AEB0-C52A-40C7-B1E3-76D96BA4330A}" type="presParOf" srcId="{5B7FA64C-5C79-4189-8CE5-ADBF7318D9E6}" destId="{19A819B6-A696-4886-AA39-EA9B154BC3F4}" srcOrd="14" destOrd="0" presId="urn:microsoft.com/office/officeart/2005/8/layout/list1"/>
    <dgm:cxn modelId="{001D2AE3-70B4-48AF-8505-F23DCC83B20D}" type="presParOf" srcId="{5B7FA64C-5C79-4189-8CE5-ADBF7318D9E6}" destId="{CCCA3096-F2BD-48A5-84E0-E47C93EFEF4A}" srcOrd="15" destOrd="0" presId="urn:microsoft.com/office/officeart/2005/8/layout/list1"/>
    <dgm:cxn modelId="{E13F1A5C-0872-4A4C-99F7-354464927480}" type="presParOf" srcId="{5B7FA64C-5C79-4189-8CE5-ADBF7318D9E6}" destId="{D58A6945-9B76-4D6A-974C-3BFFCCAD7189}" srcOrd="16" destOrd="0" presId="urn:microsoft.com/office/officeart/2005/8/layout/list1"/>
    <dgm:cxn modelId="{574FE3E1-3368-4E80-9419-F26AC5B7D812}" type="presParOf" srcId="{D58A6945-9B76-4D6A-974C-3BFFCCAD7189}" destId="{8C09D7AB-E513-442E-9944-ED6692B38DE6}" srcOrd="0" destOrd="0" presId="urn:microsoft.com/office/officeart/2005/8/layout/list1"/>
    <dgm:cxn modelId="{E5F9A302-ED48-427C-9C71-0DD780962FAA}" type="presParOf" srcId="{D58A6945-9B76-4D6A-974C-3BFFCCAD7189}" destId="{8E754716-D115-47CB-88EE-A4C443A151C3}" srcOrd="1" destOrd="0" presId="urn:microsoft.com/office/officeart/2005/8/layout/list1"/>
    <dgm:cxn modelId="{F81E6014-0165-4212-B24B-D0E570792873}" type="presParOf" srcId="{5B7FA64C-5C79-4189-8CE5-ADBF7318D9E6}" destId="{CC0AB13D-59A6-4CFA-B1F3-1F41B340D589}" srcOrd="17" destOrd="0" presId="urn:microsoft.com/office/officeart/2005/8/layout/list1"/>
    <dgm:cxn modelId="{0411141C-F20F-45A0-A2A4-70D0B48A8FA3}" type="presParOf" srcId="{5B7FA64C-5C79-4189-8CE5-ADBF7318D9E6}" destId="{13B69621-39F1-418D-B426-28E99BF8AD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DFF358-8114-48FF-ADE8-B6E239D3A8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181D6CCF-5502-47FD-876F-3C78A1678BA5}">
      <dgm:prSet phldrT="[文字]" custT="1">
        <dgm:style>
          <a:lnRef idx="3">
            <a:schemeClr val="lt1"/>
          </a:lnRef>
          <a:fillRef idx="1">
            <a:schemeClr val="accent2"/>
          </a:fillRef>
          <a:effectRef idx="1">
            <a:schemeClr val="accent2"/>
          </a:effectRef>
          <a:fontRef idx="minor">
            <a:schemeClr val="lt1"/>
          </a:fontRef>
        </dgm:style>
      </dgm:prSet>
      <dgm:spPr/>
      <dgm:t>
        <a:bodyPr/>
        <a:lstStyle/>
        <a:p>
          <a:pPr marL="174625" indent="-174625" algn="just">
            <a:lnSpc>
              <a:spcPts val="25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公司未於董事會決議買回股份之日起</a:t>
          </a:r>
          <a:r>
            <a:rPr 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日內（係自董事會決議日當日起算）向金管會書面申報；或未於公開資訊觀測站完成公告及向</a:t>
          </a:r>
          <a:r>
            <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金管會</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書面申報，即委託證券商買回</a:t>
          </a:r>
          <a:r>
            <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 </a:t>
          </a:r>
          <a:endPar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endParaRPr>
        </a:p>
      </dgm:t>
    </dgm:pt>
    <dgm:pt modelId="{DCC1810C-8AEE-4978-B598-AE407B8B78A6}" type="parTrans" cxnId="{4C0B9B04-F0ED-43E6-978F-E6B24F00F0B3}">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5CEA8F6-F8EC-4F28-A154-928DEDEBD138}" type="sibTrans" cxnId="{4C0B9B04-F0ED-43E6-978F-E6B24F00F0B3}">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057A720-A334-4AD6-A7BD-90E75D115069}">
      <dgm:prSet custT="1"/>
      <dgm:spPr>
        <a:solidFill>
          <a:schemeClr val="accent2">
            <a:lumMod val="40000"/>
            <a:lumOff val="60000"/>
          </a:schemeClr>
        </a:solidFill>
      </dgm:spPr>
      <dgm:t>
        <a:bodyPr/>
        <a:lstStyle/>
        <a:p>
          <a:pPr marL="174625" indent="-174625" algn="just">
            <a:lnSpc>
              <a:spcPts val="25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3.</a:t>
          </a:r>
          <a:r>
            <a:rPr 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交易時間（</a:t>
          </a:r>
          <a:r>
            <a:rPr lang="zh-TW" altLang="en-US" sz="2000" dirty="0">
              <a:solidFill>
                <a:srgbClr val="C00000"/>
              </a:solidFill>
              <a:latin typeface="Arial" panose="020B0604020202020204" pitchFamily="34" charset="0"/>
              <a:ea typeface="標楷體" panose="03000509000000000000" pitchFamily="65" charset="-120"/>
              <a:cs typeface="Arial" panose="020B0604020202020204" pitchFamily="34" charset="0"/>
            </a:rPr>
            <a:t>上午</a:t>
          </a:r>
          <a:r>
            <a:rPr lang="en-US" sz="2000" dirty="0">
              <a:solidFill>
                <a:srgbClr val="C00000"/>
              </a:solidFill>
              <a:latin typeface="Arial" panose="020B0604020202020204" pitchFamily="34" charset="0"/>
              <a:ea typeface="標楷體" panose="03000509000000000000" pitchFamily="65" charset="-120"/>
              <a:cs typeface="Arial" panose="020B0604020202020204" pitchFamily="34" charset="0"/>
            </a:rPr>
            <a:t>09</a:t>
          </a:r>
          <a:r>
            <a:rPr 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a:t>
          </a:r>
          <a:r>
            <a:rPr lang="en-US" sz="2000" dirty="0">
              <a:solidFill>
                <a:srgbClr val="C00000"/>
              </a:solidFill>
              <a:latin typeface="Arial" panose="020B0604020202020204" pitchFamily="34" charset="0"/>
              <a:ea typeface="標楷體" panose="03000509000000000000" pitchFamily="65" charset="-120"/>
              <a:cs typeface="Arial" panose="020B0604020202020204" pitchFamily="34" charset="0"/>
            </a:rPr>
            <a:t>00</a:t>
          </a:r>
          <a:r>
            <a:rPr 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）開始前報價買回股份。 </a:t>
          </a:r>
          <a:endPar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endParaRPr>
        </a:p>
      </dgm:t>
    </dgm:pt>
    <dgm:pt modelId="{9FD1E27D-8FA3-4E44-9892-554BB168C22F}" type="parTrans" cxnId="{9AC0BC7E-560C-469B-99CE-29C4CF9E3BF1}">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825E35E7-E77A-46D8-8F49-12D567D9A3FD}" type="sibTrans" cxnId="{9AC0BC7E-560C-469B-99CE-29C4CF9E3BF1}">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CF8DCF6-496A-48F9-B3C4-96AA6EA38B27}">
      <dgm:prSet custT="1"/>
      <dgm:spPr>
        <a:solidFill>
          <a:schemeClr val="accent2"/>
        </a:solidFill>
      </dgm:spPr>
      <dgm:t>
        <a:bodyPr/>
        <a:lstStyle/>
        <a:p>
          <a:pPr marL="174625" indent="-174625" algn="just">
            <a:lnSpc>
              <a:spcPts val="25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4.</a:t>
          </a:r>
          <a:r>
            <a:rPr lang="zh-TW" sz="2000" dirty="0">
              <a:solidFill>
                <a:schemeClr val="tx1"/>
              </a:solidFill>
              <a:latin typeface="標楷體" panose="03000509000000000000" pitchFamily="65" charset="-120"/>
              <a:ea typeface="標楷體" panose="03000509000000000000" pitchFamily="65" charset="-120"/>
            </a:rPr>
            <a:t>公司未於買回股</a:t>
          </a:r>
          <a:r>
            <a:rPr lang="zh-TW" altLang="en-US" sz="2000" dirty="0">
              <a:solidFill>
                <a:schemeClr val="tx1"/>
              </a:solidFill>
              <a:latin typeface="標楷體" panose="03000509000000000000" pitchFamily="65" charset="-120"/>
              <a:ea typeface="標楷體" panose="03000509000000000000" pitchFamily="65" charset="-120"/>
            </a:rPr>
            <a:t>份</a:t>
          </a:r>
          <a:r>
            <a:rPr lang="zh-TW" sz="2000" dirty="0">
              <a:solidFill>
                <a:schemeClr val="tx1"/>
              </a:solidFill>
              <a:latin typeface="標楷體" panose="03000509000000000000" pitchFamily="65" charset="-120"/>
              <a:ea typeface="標楷體" panose="03000509000000000000" pitchFamily="65" charset="-120"/>
            </a:rPr>
            <a:t>期間屆滿或執行完畢後之即日起算</a:t>
          </a:r>
          <a:r>
            <a:rPr lang="en-US" sz="2000" dirty="0">
              <a:solidFill>
                <a:schemeClr val="tx1"/>
              </a:solidFill>
              <a:latin typeface="標楷體" panose="03000509000000000000" pitchFamily="65" charset="-120"/>
              <a:ea typeface="標楷體" panose="03000509000000000000" pitchFamily="65" charset="-120"/>
            </a:rPr>
            <a:t>5</a:t>
          </a:r>
          <a:r>
            <a:rPr lang="zh-TW" sz="2000" dirty="0">
              <a:solidFill>
                <a:schemeClr val="tx1"/>
              </a:solidFill>
              <a:latin typeface="標楷體" panose="03000509000000000000" pitchFamily="65" charset="-120"/>
              <a:ea typeface="標楷體" panose="03000509000000000000" pitchFamily="65" charset="-120"/>
            </a:rPr>
            <a:t>日內向</a:t>
          </a:r>
          <a:r>
            <a:rPr lang="zh-TW" altLang="en-US" sz="2000" dirty="0">
              <a:solidFill>
                <a:schemeClr val="tx1"/>
              </a:solidFill>
              <a:latin typeface="標楷體" panose="03000509000000000000" pitchFamily="65" charset="-120"/>
              <a:ea typeface="標楷體" panose="03000509000000000000" pitchFamily="65" charset="-120"/>
            </a:rPr>
            <a:t>金管會</a:t>
          </a:r>
          <a:r>
            <a:rPr lang="zh-TW" sz="2000" dirty="0">
              <a:solidFill>
                <a:schemeClr val="tx1"/>
              </a:solidFill>
              <a:latin typeface="標楷體" panose="03000509000000000000" pitchFamily="65" charset="-120"/>
              <a:ea typeface="標楷體" panose="03000509000000000000" pitchFamily="65" charset="-120"/>
            </a:rPr>
            <a:t>書面申報並公告執行情形。</a:t>
          </a:r>
          <a:r>
            <a:rPr lang="zh-TW" sz="2000" dirty="0">
              <a:solidFill>
                <a:schemeClr val="tx1"/>
              </a:solidFill>
              <a:latin typeface="標楷體" panose="03000509000000000000" pitchFamily="65" charset="-120"/>
              <a:ea typeface="標楷體" panose="03000509000000000000" pitchFamily="65" charset="-120"/>
              <a:cs typeface="Arial" panose="020B0604020202020204" pitchFamily="34" charset="0"/>
            </a:rPr>
            <a:t> </a:t>
          </a:r>
        </a:p>
      </dgm:t>
    </dgm:pt>
    <dgm:pt modelId="{0674E8E8-FB2B-4D22-822D-1A0363DAEAFB}" type="parTrans" cxnId="{FCE6D78E-FE34-4124-8D39-3E80E67AFC81}">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685E582-330C-4355-8380-8E1773F0B762}" type="sibTrans" cxnId="{FCE6D78E-FE34-4124-8D39-3E80E67AFC81}">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6100E133-954B-410B-9597-254C7E2CF9F4}">
      <dgm:prSet custT="1"/>
      <dgm:spPr>
        <a:solidFill>
          <a:schemeClr val="accent2">
            <a:lumMod val="40000"/>
            <a:lumOff val="60000"/>
          </a:schemeClr>
        </a:solidFill>
      </dgm:spPr>
      <dgm:t>
        <a:bodyPr/>
        <a:lstStyle/>
        <a:p>
          <a:pPr marL="176400" indent="-176400">
            <a:lnSpc>
              <a:spcPts val="25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5.</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於買回期間之買回股份數量每累積達公司已發行股份總數</a:t>
          </a:r>
          <a:r>
            <a:rPr 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或金額達新臺幣</a:t>
          </a:r>
          <a:r>
            <a:rPr 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3</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億元以上者，未於事實發生之即日起算</a:t>
          </a:r>
          <a:r>
            <a:rPr 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日內將買回之日期、數量、種類及價格公告。</a:t>
          </a:r>
        </a:p>
      </dgm:t>
    </dgm:pt>
    <dgm:pt modelId="{ACFFF082-F457-437C-A7A0-5CC737014A77}" type="parTrans" cxnId="{59C7C334-82B0-48E2-9597-02296503B075}">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C855D81-5EB5-4F77-9058-238F1E3FECFF}" type="sibTrans" cxnId="{59C7C334-82B0-48E2-9597-02296503B075}">
      <dgm:prSet/>
      <dgm:spPr/>
      <dgm:t>
        <a:bodyPr/>
        <a:lstStyle/>
        <a:p>
          <a:endParaRPr lang="zh-TW" altLang="en-US"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D5CA8FB-AA57-48A8-8691-3214DE807B92}">
      <dgm:prSet phldrT="[文字]" custT="1">
        <dgm:style>
          <a:lnRef idx="3">
            <a:schemeClr val="lt1"/>
          </a:lnRef>
          <a:fillRef idx="1">
            <a:schemeClr val="accent2"/>
          </a:fillRef>
          <a:effectRef idx="1">
            <a:schemeClr val="accent2"/>
          </a:effectRef>
          <a:fontRef idx="minor">
            <a:schemeClr val="lt1"/>
          </a:fontRef>
        </dgm:style>
      </dgm:prSet>
      <dgm:spPr>
        <a:solidFill>
          <a:schemeClr val="accent2">
            <a:lumMod val="40000"/>
            <a:lumOff val="60000"/>
          </a:schemeClr>
        </a:solidFill>
      </dgm:spPr>
      <dgm:t>
        <a:bodyPr/>
        <a:lstStyle/>
        <a:p>
          <a:pPr marL="174625" indent="-174625" algn="just">
            <a:lnSpc>
              <a:spcPts val="25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1</a:t>
          </a:r>
          <a:r>
            <a:rPr lang="en-US" alt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 </a:t>
          </a:r>
          <a:r>
            <a:rPr lang="zh-TW" alt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公司於非</a:t>
          </a:r>
          <a:r>
            <a:rPr lang="zh-TW" altLang="en-US" sz="2000" dirty="0">
              <a:solidFill>
                <a:srgbClr val="C00000"/>
              </a:solidFill>
              <a:latin typeface="Arial" panose="020B0604020202020204" pitchFamily="34" charset="0"/>
              <a:ea typeface="標楷體" panose="03000509000000000000" pitchFamily="65" charset="-120"/>
              <a:cs typeface="Arial" panose="020B0604020202020204" pitchFamily="34" charset="0"/>
            </a:rPr>
            <a:t>執行</a:t>
          </a:r>
          <a:r>
            <a:rPr lang="zh-TW" alt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庫藏股買回期間交易自家股票</a:t>
          </a:r>
          <a:r>
            <a:rPr lang="zh-TW" altLang="en-US" sz="2000" dirty="0">
              <a:solidFill>
                <a:srgbClr val="C00000"/>
              </a:solidFill>
              <a:latin typeface="新細明體" panose="02020500000000000000" pitchFamily="18" charset="-120"/>
              <a:ea typeface="新細明體" panose="02020500000000000000" pitchFamily="18" charset="-120"/>
              <a:cs typeface="Arial" panose="020B0604020202020204" pitchFamily="34" charset="0"/>
            </a:rPr>
            <a:t>。</a:t>
          </a:r>
          <a:endParaRPr lang="zh-TW" altLang="en-US" sz="2000" dirty="0">
            <a:solidFill>
              <a:srgbClr val="C00000"/>
            </a:solidFill>
            <a:latin typeface="Arial" panose="020B0604020202020204" pitchFamily="34" charset="0"/>
            <a:ea typeface="標楷體" panose="03000509000000000000" pitchFamily="65" charset="-120"/>
            <a:cs typeface="Arial" panose="020B0604020202020204" pitchFamily="34" charset="0"/>
          </a:endParaRPr>
        </a:p>
      </dgm:t>
    </dgm:pt>
    <dgm:pt modelId="{89D20B16-A15A-4DBB-B131-BA1B98D22C97}" type="parTrans" cxnId="{1F3D1B0A-3D64-466E-A70A-E9469B3DE766}">
      <dgm:prSet/>
      <dgm:spPr/>
      <dgm:t>
        <a:bodyPr/>
        <a:lstStyle/>
        <a:p>
          <a:endParaRPr lang="zh-TW" altLang="en-US"/>
        </a:p>
      </dgm:t>
    </dgm:pt>
    <dgm:pt modelId="{D3647192-338E-4047-B04D-5E0500BDDB47}" type="sibTrans" cxnId="{1F3D1B0A-3D64-466E-A70A-E9469B3DE766}">
      <dgm:prSet/>
      <dgm:spPr/>
      <dgm:t>
        <a:bodyPr/>
        <a:lstStyle/>
        <a:p>
          <a:endParaRPr lang="zh-TW" altLang="en-US"/>
        </a:p>
      </dgm:t>
    </dgm:pt>
    <dgm:pt modelId="{92848465-5DA0-4A37-86CD-043FE6B8FC73}" type="pres">
      <dgm:prSet presAssocID="{7CDFF358-8114-48FF-ADE8-B6E239D3A862}" presName="linear" presStyleCnt="0">
        <dgm:presLayoutVars>
          <dgm:dir/>
          <dgm:animLvl val="lvl"/>
          <dgm:resizeHandles val="exact"/>
        </dgm:presLayoutVars>
      </dgm:prSet>
      <dgm:spPr/>
    </dgm:pt>
    <dgm:pt modelId="{702BB40A-9B05-4237-A162-78B2C86E0FD6}" type="pres">
      <dgm:prSet presAssocID="{9D5CA8FB-AA57-48A8-8691-3214DE807B92}" presName="parentLin" presStyleCnt="0"/>
      <dgm:spPr/>
    </dgm:pt>
    <dgm:pt modelId="{CAEA24CA-8AAF-44D6-AD5D-7FAA73F1ED21}" type="pres">
      <dgm:prSet presAssocID="{9D5CA8FB-AA57-48A8-8691-3214DE807B92}" presName="parentLeftMargin" presStyleLbl="node1" presStyleIdx="0" presStyleCnt="5"/>
      <dgm:spPr/>
    </dgm:pt>
    <dgm:pt modelId="{84CF7338-03D9-4C85-8AA4-F0DA0FB49E99}" type="pres">
      <dgm:prSet presAssocID="{9D5CA8FB-AA57-48A8-8691-3214DE807B92}" presName="parentText" presStyleLbl="node1" presStyleIdx="0" presStyleCnt="5" custScaleX="145650" custLinFactNeighborX="1005" custLinFactNeighborY="-951">
        <dgm:presLayoutVars>
          <dgm:chMax val="0"/>
          <dgm:bulletEnabled val="1"/>
        </dgm:presLayoutVars>
      </dgm:prSet>
      <dgm:spPr/>
    </dgm:pt>
    <dgm:pt modelId="{6471A866-965B-4124-9D3F-28896F9C5ADF}" type="pres">
      <dgm:prSet presAssocID="{9D5CA8FB-AA57-48A8-8691-3214DE807B92}" presName="negativeSpace" presStyleCnt="0"/>
      <dgm:spPr/>
    </dgm:pt>
    <dgm:pt modelId="{866FA356-E9DE-4202-9247-459CC75B4B6E}" type="pres">
      <dgm:prSet presAssocID="{9D5CA8FB-AA57-48A8-8691-3214DE807B92}" presName="childText" presStyleLbl="conFgAcc1" presStyleIdx="0" presStyleCnt="5" custLinFactNeighborX="1183" custLinFactNeighborY="-5201">
        <dgm:presLayoutVars>
          <dgm:bulletEnabled val="1"/>
        </dgm:presLayoutVars>
      </dgm:prSet>
      <dgm:spPr/>
    </dgm:pt>
    <dgm:pt modelId="{B576CFC9-B68A-4560-9C61-02022B7C1003}" type="pres">
      <dgm:prSet presAssocID="{D3647192-338E-4047-B04D-5E0500BDDB47}" presName="spaceBetweenRectangles" presStyleCnt="0"/>
      <dgm:spPr/>
    </dgm:pt>
    <dgm:pt modelId="{F46640D8-14B1-4FF9-B340-D1944AAD0AA1}" type="pres">
      <dgm:prSet presAssocID="{181D6CCF-5502-47FD-876F-3C78A1678BA5}" presName="parentLin" presStyleCnt="0"/>
      <dgm:spPr/>
    </dgm:pt>
    <dgm:pt modelId="{CF54DECC-0839-457A-811A-3A8EF4BA5DD0}" type="pres">
      <dgm:prSet presAssocID="{181D6CCF-5502-47FD-876F-3C78A1678BA5}" presName="parentLeftMargin" presStyleLbl="node1" presStyleIdx="0" presStyleCnt="5"/>
      <dgm:spPr/>
    </dgm:pt>
    <dgm:pt modelId="{D6B3EEA3-C435-447C-9AE0-DEDD86173436}" type="pres">
      <dgm:prSet presAssocID="{181D6CCF-5502-47FD-876F-3C78A1678BA5}" presName="parentText" presStyleLbl="node1" presStyleIdx="1" presStyleCnt="5" custScaleX="137498" custScaleY="158624" custLinFactNeighborX="-37489" custLinFactNeighborY="590">
        <dgm:presLayoutVars>
          <dgm:chMax val="0"/>
          <dgm:bulletEnabled val="1"/>
        </dgm:presLayoutVars>
      </dgm:prSet>
      <dgm:spPr/>
    </dgm:pt>
    <dgm:pt modelId="{7F21B52B-14E9-4BCC-8153-B61E7C7DFCCC}" type="pres">
      <dgm:prSet presAssocID="{181D6CCF-5502-47FD-876F-3C78A1678BA5}" presName="negativeSpace" presStyleCnt="0"/>
      <dgm:spPr/>
    </dgm:pt>
    <dgm:pt modelId="{F345A479-FCFB-448A-8F55-EA20AFE651FF}" type="pres">
      <dgm:prSet presAssocID="{181D6CCF-5502-47FD-876F-3C78A1678BA5}" presName="childText" presStyleLbl="conFgAcc1" presStyleIdx="1" presStyleCnt="5" custScaleY="82208">
        <dgm:presLayoutVars>
          <dgm:bulletEnabled val="1"/>
        </dgm:presLayoutVars>
      </dgm:prSet>
      <dgm:spPr/>
    </dgm:pt>
    <dgm:pt modelId="{CD3B79EB-874C-4275-B789-506F015E633E}" type="pres">
      <dgm:prSet presAssocID="{C5CEA8F6-F8EC-4F28-A154-928DEDEBD138}" presName="spaceBetweenRectangles" presStyleCnt="0"/>
      <dgm:spPr/>
    </dgm:pt>
    <dgm:pt modelId="{5C503BF6-3976-4CDC-BBC8-DC2EAE46A7E8}" type="pres">
      <dgm:prSet presAssocID="{F057A720-A334-4AD6-A7BD-90E75D115069}" presName="parentLin" presStyleCnt="0"/>
      <dgm:spPr/>
    </dgm:pt>
    <dgm:pt modelId="{C4F3B4E0-70E6-4FE9-8D97-7AFA03A4DA3B}" type="pres">
      <dgm:prSet presAssocID="{F057A720-A334-4AD6-A7BD-90E75D115069}" presName="parentLeftMargin" presStyleLbl="node1" presStyleIdx="1" presStyleCnt="5"/>
      <dgm:spPr/>
    </dgm:pt>
    <dgm:pt modelId="{1084CE50-DF0B-4DA4-8F50-DFB92467567A}" type="pres">
      <dgm:prSet presAssocID="{F057A720-A334-4AD6-A7BD-90E75D115069}" presName="parentText" presStyleLbl="node1" presStyleIdx="2" presStyleCnt="5" custScaleX="135725" custScaleY="87468" custLinFactNeighborX="-38078" custLinFactNeighborY="-6495">
        <dgm:presLayoutVars>
          <dgm:chMax val="0"/>
          <dgm:bulletEnabled val="1"/>
        </dgm:presLayoutVars>
      </dgm:prSet>
      <dgm:spPr/>
    </dgm:pt>
    <dgm:pt modelId="{1943D057-DFF7-4719-9F44-38CC335451BB}" type="pres">
      <dgm:prSet presAssocID="{F057A720-A334-4AD6-A7BD-90E75D115069}" presName="negativeSpace" presStyleCnt="0"/>
      <dgm:spPr/>
    </dgm:pt>
    <dgm:pt modelId="{3438100F-659B-43B6-A13F-CBF355CDC11F}" type="pres">
      <dgm:prSet presAssocID="{F057A720-A334-4AD6-A7BD-90E75D115069}" presName="childText" presStyleLbl="conFgAcc1" presStyleIdx="2" presStyleCnt="5" custScaleY="78050">
        <dgm:presLayoutVars>
          <dgm:bulletEnabled val="1"/>
        </dgm:presLayoutVars>
      </dgm:prSet>
      <dgm:spPr/>
    </dgm:pt>
    <dgm:pt modelId="{A25A4D75-D03D-4614-A9CB-0A4B966A286C}" type="pres">
      <dgm:prSet presAssocID="{825E35E7-E77A-46D8-8F49-12D567D9A3FD}" presName="spaceBetweenRectangles" presStyleCnt="0"/>
      <dgm:spPr/>
    </dgm:pt>
    <dgm:pt modelId="{AEE9B437-4565-424F-98B2-A8EE47DD8400}" type="pres">
      <dgm:prSet presAssocID="{DCF8DCF6-496A-48F9-B3C4-96AA6EA38B27}" presName="parentLin" presStyleCnt="0"/>
      <dgm:spPr/>
    </dgm:pt>
    <dgm:pt modelId="{7001C579-12D4-48DC-9C26-0D11B7D09854}" type="pres">
      <dgm:prSet presAssocID="{DCF8DCF6-496A-48F9-B3C4-96AA6EA38B27}" presName="parentLeftMargin" presStyleLbl="node1" presStyleIdx="2" presStyleCnt="5"/>
      <dgm:spPr/>
    </dgm:pt>
    <dgm:pt modelId="{95FE4D7A-E455-48FB-A346-DF6275AAAD47}" type="pres">
      <dgm:prSet presAssocID="{DCF8DCF6-496A-48F9-B3C4-96AA6EA38B27}" presName="parentText" presStyleLbl="node1" presStyleIdx="3" presStyleCnt="5" custScaleX="135858" custScaleY="106317" custLinFactNeighborX="-38018" custLinFactNeighborY="-1412">
        <dgm:presLayoutVars>
          <dgm:chMax val="0"/>
          <dgm:bulletEnabled val="1"/>
        </dgm:presLayoutVars>
      </dgm:prSet>
      <dgm:spPr/>
    </dgm:pt>
    <dgm:pt modelId="{2A92E451-428F-4422-B3DE-02D897509CFF}" type="pres">
      <dgm:prSet presAssocID="{DCF8DCF6-496A-48F9-B3C4-96AA6EA38B27}" presName="negativeSpace" presStyleCnt="0"/>
      <dgm:spPr/>
    </dgm:pt>
    <dgm:pt modelId="{A6799C3D-C6D9-4B25-A6D6-ECA8EB507C30}" type="pres">
      <dgm:prSet presAssocID="{DCF8DCF6-496A-48F9-B3C4-96AA6EA38B27}" presName="childText" presStyleLbl="conFgAcc1" presStyleIdx="3" presStyleCnt="5" custScaleY="76546">
        <dgm:presLayoutVars>
          <dgm:bulletEnabled val="1"/>
        </dgm:presLayoutVars>
      </dgm:prSet>
      <dgm:spPr/>
    </dgm:pt>
    <dgm:pt modelId="{B985EBFC-DE0F-44C1-91E1-3E7A1B927912}" type="pres">
      <dgm:prSet presAssocID="{D685E582-330C-4355-8380-8E1773F0B762}" presName="spaceBetweenRectangles" presStyleCnt="0"/>
      <dgm:spPr/>
    </dgm:pt>
    <dgm:pt modelId="{13CF7669-F0E6-47C9-9299-CD3013C55FE7}" type="pres">
      <dgm:prSet presAssocID="{6100E133-954B-410B-9597-254C7E2CF9F4}" presName="parentLin" presStyleCnt="0"/>
      <dgm:spPr/>
    </dgm:pt>
    <dgm:pt modelId="{5414AD35-5B03-409B-ACEB-C130307434F0}" type="pres">
      <dgm:prSet presAssocID="{6100E133-954B-410B-9597-254C7E2CF9F4}" presName="parentLeftMargin" presStyleLbl="node1" presStyleIdx="3" presStyleCnt="5"/>
      <dgm:spPr/>
    </dgm:pt>
    <dgm:pt modelId="{80B7D8D9-E26A-4861-A00F-83DB5ED2F943}" type="pres">
      <dgm:prSet presAssocID="{6100E133-954B-410B-9597-254C7E2CF9F4}" presName="parentText" presStyleLbl="node1" presStyleIdx="4" presStyleCnt="5" custScaleX="135725" custScaleY="141847" custLinFactNeighborX="-38078" custLinFactNeighborY="5043">
        <dgm:presLayoutVars>
          <dgm:chMax val="0"/>
          <dgm:bulletEnabled val="1"/>
        </dgm:presLayoutVars>
      </dgm:prSet>
      <dgm:spPr/>
    </dgm:pt>
    <dgm:pt modelId="{A840759F-D57A-4F4E-BAA4-89D964C7C4A7}" type="pres">
      <dgm:prSet presAssocID="{6100E133-954B-410B-9597-254C7E2CF9F4}" presName="negativeSpace" presStyleCnt="0"/>
      <dgm:spPr/>
    </dgm:pt>
    <dgm:pt modelId="{70050115-B3AF-4EC5-8D6C-78FD43A2355B}" type="pres">
      <dgm:prSet presAssocID="{6100E133-954B-410B-9597-254C7E2CF9F4}" presName="childText" presStyleLbl="conFgAcc1" presStyleIdx="4" presStyleCnt="5" custScaleY="82641">
        <dgm:presLayoutVars>
          <dgm:bulletEnabled val="1"/>
        </dgm:presLayoutVars>
      </dgm:prSet>
      <dgm:spPr/>
    </dgm:pt>
  </dgm:ptLst>
  <dgm:cxnLst>
    <dgm:cxn modelId="{4C0B9B04-F0ED-43E6-978F-E6B24F00F0B3}" srcId="{7CDFF358-8114-48FF-ADE8-B6E239D3A862}" destId="{181D6CCF-5502-47FD-876F-3C78A1678BA5}" srcOrd="1" destOrd="0" parTransId="{DCC1810C-8AEE-4978-B598-AE407B8B78A6}" sibTransId="{C5CEA8F6-F8EC-4F28-A154-928DEDEBD138}"/>
    <dgm:cxn modelId="{1F3D1B0A-3D64-466E-A70A-E9469B3DE766}" srcId="{7CDFF358-8114-48FF-ADE8-B6E239D3A862}" destId="{9D5CA8FB-AA57-48A8-8691-3214DE807B92}" srcOrd="0" destOrd="0" parTransId="{89D20B16-A15A-4DBB-B131-BA1B98D22C97}" sibTransId="{D3647192-338E-4047-B04D-5E0500BDDB47}"/>
    <dgm:cxn modelId="{532BA116-8697-42A0-B31A-968A4CB331EF}" type="presOf" srcId="{181D6CCF-5502-47FD-876F-3C78A1678BA5}" destId="{CF54DECC-0839-457A-811A-3A8EF4BA5DD0}" srcOrd="0" destOrd="0" presId="urn:microsoft.com/office/officeart/2005/8/layout/list1"/>
    <dgm:cxn modelId="{F636DB2B-9522-44C4-A448-9B58E7F35087}" type="presOf" srcId="{6100E133-954B-410B-9597-254C7E2CF9F4}" destId="{5414AD35-5B03-409B-ACEB-C130307434F0}" srcOrd="0" destOrd="0" presId="urn:microsoft.com/office/officeart/2005/8/layout/list1"/>
    <dgm:cxn modelId="{4B59FE2F-1756-4A01-BA59-2EA8DC53DB6C}" type="presOf" srcId="{DCF8DCF6-496A-48F9-B3C4-96AA6EA38B27}" destId="{95FE4D7A-E455-48FB-A346-DF6275AAAD47}" srcOrd="1" destOrd="0" presId="urn:microsoft.com/office/officeart/2005/8/layout/list1"/>
    <dgm:cxn modelId="{59C7C334-82B0-48E2-9597-02296503B075}" srcId="{7CDFF358-8114-48FF-ADE8-B6E239D3A862}" destId="{6100E133-954B-410B-9597-254C7E2CF9F4}" srcOrd="4" destOrd="0" parTransId="{ACFFF082-F457-437C-A7A0-5CC737014A77}" sibTransId="{0C855D81-5EB5-4F77-9058-238F1E3FECFF}"/>
    <dgm:cxn modelId="{33030F35-CB20-4056-9565-EBB7BB3ED4C8}" type="presOf" srcId="{7CDFF358-8114-48FF-ADE8-B6E239D3A862}" destId="{92848465-5DA0-4A37-86CD-043FE6B8FC73}" srcOrd="0" destOrd="0" presId="urn:microsoft.com/office/officeart/2005/8/layout/list1"/>
    <dgm:cxn modelId="{8F8C453F-5A73-477A-BCC8-18D11F2AD744}" type="presOf" srcId="{F057A720-A334-4AD6-A7BD-90E75D115069}" destId="{C4F3B4E0-70E6-4FE9-8D97-7AFA03A4DA3B}" srcOrd="0" destOrd="0" presId="urn:microsoft.com/office/officeart/2005/8/layout/list1"/>
    <dgm:cxn modelId="{12F90263-6800-4132-89C6-F28B38FFECB0}" type="presOf" srcId="{DCF8DCF6-496A-48F9-B3C4-96AA6EA38B27}" destId="{7001C579-12D4-48DC-9C26-0D11B7D09854}" srcOrd="0" destOrd="0" presId="urn:microsoft.com/office/officeart/2005/8/layout/list1"/>
    <dgm:cxn modelId="{4847BD7B-0AAF-4A2A-9AB4-69533597E683}" type="presOf" srcId="{F057A720-A334-4AD6-A7BD-90E75D115069}" destId="{1084CE50-DF0B-4DA4-8F50-DFB92467567A}" srcOrd="1" destOrd="0" presId="urn:microsoft.com/office/officeart/2005/8/layout/list1"/>
    <dgm:cxn modelId="{9AC0BC7E-560C-469B-99CE-29C4CF9E3BF1}" srcId="{7CDFF358-8114-48FF-ADE8-B6E239D3A862}" destId="{F057A720-A334-4AD6-A7BD-90E75D115069}" srcOrd="2" destOrd="0" parTransId="{9FD1E27D-8FA3-4E44-9892-554BB168C22F}" sibTransId="{825E35E7-E77A-46D8-8F49-12D567D9A3FD}"/>
    <dgm:cxn modelId="{FCE6D78E-FE34-4124-8D39-3E80E67AFC81}" srcId="{7CDFF358-8114-48FF-ADE8-B6E239D3A862}" destId="{DCF8DCF6-496A-48F9-B3C4-96AA6EA38B27}" srcOrd="3" destOrd="0" parTransId="{0674E8E8-FB2B-4D22-822D-1A0363DAEAFB}" sibTransId="{D685E582-330C-4355-8380-8E1773F0B762}"/>
    <dgm:cxn modelId="{7D1997B4-1BBA-4B50-B7FF-21180BB86FA5}" type="presOf" srcId="{6100E133-954B-410B-9597-254C7E2CF9F4}" destId="{80B7D8D9-E26A-4861-A00F-83DB5ED2F943}" srcOrd="1" destOrd="0" presId="urn:microsoft.com/office/officeart/2005/8/layout/list1"/>
    <dgm:cxn modelId="{DAFA49C0-5D4C-4606-A961-761BECF04B7F}" type="presOf" srcId="{9D5CA8FB-AA57-48A8-8691-3214DE807B92}" destId="{84CF7338-03D9-4C85-8AA4-F0DA0FB49E99}" srcOrd="1" destOrd="0" presId="urn:microsoft.com/office/officeart/2005/8/layout/list1"/>
    <dgm:cxn modelId="{207B44E3-B083-4396-AEE1-8B3938D20CCA}" type="presOf" srcId="{181D6CCF-5502-47FD-876F-3C78A1678BA5}" destId="{D6B3EEA3-C435-447C-9AE0-DEDD86173436}" srcOrd="1" destOrd="0" presId="urn:microsoft.com/office/officeart/2005/8/layout/list1"/>
    <dgm:cxn modelId="{1D808BFC-62AB-48EC-949C-F4FA5F636A60}" type="presOf" srcId="{9D5CA8FB-AA57-48A8-8691-3214DE807B92}" destId="{CAEA24CA-8AAF-44D6-AD5D-7FAA73F1ED21}" srcOrd="0" destOrd="0" presId="urn:microsoft.com/office/officeart/2005/8/layout/list1"/>
    <dgm:cxn modelId="{217FA7B6-67FC-43C7-9991-9D681B4ACA3C}" type="presParOf" srcId="{92848465-5DA0-4A37-86CD-043FE6B8FC73}" destId="{702BB40A-9B05-4237-A162-78B2C86E0FD6}" srcOrd="0" destOrd="0" presId="urn:microsoft.com/office/officeart/2005/8/layout/list1"/>
    <dgm:cxn modelId="{06BC1D3B-93B2-435E-B1A8-05F9420D6736}" type="presParOf" srcId="{702BB40A-9B05-4237-A162-78B2C86E0FD6}" destId="{CAEA24CA-8AAF-44D6-AD5D-7FAA73F1ED21}" srcOrd="0" destOrd="0" presId="urn:microsoft.com/office/officeart/2005/8/layout/list1"/>
    <dgm:cxn modelId="{BD4A295B-172F-4D96-8CA6-96E943D6B34C}" type="presParOf" srcId="{702BB40A-9B05-4237-A162-78B2C86E0FD6}" destId="{84CF7338-03D9-4C85-8AA4-F0DA0FB49E99}" srcOrd="1" destOrd="0" presId="urn:microsoft.com/office/officeart/2005/8/layout/list1"/>
    <dgm:cxn modelId="{7F08C6B4-2021-48D0-B0F2-C7CBDAC25078}" type="presParOf" srcId="{92848465-5DA0-4A37-86CD-043FE6B8FC73}" destId="{6471A866-965B-4124-9D3F-28896F9C5ADF}" srcOrd="1" destOrd="0" presId="urn:microsoft.com/office/officeart/2005/8/layout/list1"/>
    <dgm:cxn modelId="{5E742582-0AD5-444F-B284-4C33B4FBA4C0}" type="presParOf" srcId="{92848465-5DA0-4A37-86CD-043FE6B8FC73}" destId="{866FA356-E9DE-4202-9247-459CC75B4B6E}" srcOrd="2" destOrd="0" presId="urn:microsoft.com/office/officeart/2005/8/layout/list1"/>
    <dgm:cxn modelId="{D0560158-F163-4C25-B398-8290C5362F87}" type="presParOf" srcId="{92848465-5DA0-4A37-86CD-043FE6B8FC73}" destId="{B576CFC9-B68A-4560-9C61-02022B7C1003}" srcOrd="3" destOrd="0" presId="urn:microsoft.com/office/officeart/2005/8/layout/list1"/>
    <dgm:cxn modelId="{876798E2-DA3D-40AA-8B87-52BDB463B1C5}" type="presParOf" srcId="{92848465-5DA0-4A37-86CD-043FE6B8FC73}" destId="{F46640D8-14B1-4FF9-B340-D1944AAD0AA1}" srcOrd="4" destOrd="0" presId="urn:microsoft.com/office/officeart/2005/8/layout/list1"/>
    <dgm:cxn modelId="{C1E9AC10-C423-415D-A0A0-399A23032694}" type="presParOf" srcId="{F46640D8-14B1-4FF9-B340-D1944AAD0AA1}" destId="{CF54DECC-0839-457A-811A-3A8EF4BA5DD0}" srcOrd="0" destOrd="0" presId="urn:microsoft.com/office/officeart/2005/8/layout/list1"/>
    <dgm:cxn modelId="{F5995F88-FF09-4C6B-BB71-A65533421639}" type="presParOf" srcId="{F46640D8-14B1-4FF9-B340-D1944AAD0AA1}" destId="{D6B3EEA3-C435-447C-9AE0-DEDD86173436}" srcOrd="1" destOrd="0" presId="urn:microsoft.com/office/officeart/2005/8/layout/list1"/>
    <dgm:cxn modelId="{4520231A-2B84-4068-A4B0-259B9817127C}" type="presParOf" srcId="{92848465-5DA0-4A37-86CD-043FE6B8FC73}" destId="{7F21B52B-14E9-4BCC-8153-B61E7C7DFCCC}" srcOrd="5" destOrd="0" presId="urn:microsoft.com/office/officeart/2005/8/layout/list1"/>
    <dgm:cxn modelId="{887D714C-D5A1-4B2F-B5E4-10470241E894}" type="presParOf" srcId="{92848465-5DA0-4A37-86CD-043FE6B8FC73}" destId="{F345A479-FCFB-448A-8F55-EA20AFE651FF}" srcOrd="6" destOrd="0" presId="urn:microsoft.com/office/officeart/2005/8/layout/list1"/>
    <dgm:cxn modelId="{38AA0F53-F6A7-4384-B76D-7025AE4B6E79}" type="presParOf" srcId="{92848465-5DA0-4A37-86CD-043FE6B8FC73}" destId="{CD3B79EB-874C-4275-B789-506F015E633E}" srcOrd="7" destOrd="0" presId="urn:microsoft.com/office/officeart/2005/8/layout/list1"/>
    <dgm:cxn modelId="{0A5808ED-A297-4718-9297-A279D20FE9BE}" type="presParOf" srcId="{92848465-5DA0-4A37-86CD-043FE6B8FC73}" destId="{5C503BF6-3976-4CDC-BBC8-DC2EAE46A7E8}" srcOrd="8" destOrd="0" presId="urn:microsoft.com/office/officeart/2005/8/layout/list1"/>
    <dgm:cxn modelId="{68AD4345-B8CF-468C-AAE8-29FED109AEFB}" type="presParOf" srcId="{5C503BF6-3976-4CDC-BBC8-DC2EAE46A7E8}" destId="{C4F3B4E0-70E6-4FE9-8D97-7AFA03A4DA3B}" srcOrd="0" destOrd="0" presId="urn:microsoft.com/office/officeart/2005/8/layout/list1"/>
    <dgm:cxn modelId="{59180337-766F-4D34-9D32-9AB1A690BBEA}" type="presParOf" srcId="{5C503BF6-3976-4CDC-BBC8-DC2EAE46A7E8}" destId="{1084CE50-DF0B-4DA4-8F50-DFB92467567A}" srcOrd="1" destOrd="0" presId="urn:microsoft.com/office/officeart/2005/8/layout/list1"/>
    <dgm:cxn modelId="{93CE27B6-E36D-4B1B-8F1E-34A6169DA49E}" type="presParOf" srcId="{92848465-5DA0-4A37-86CD-043FE6B8FC73}" destId="{1943D057-DFF7-4719-9F44-38CC335451BB}" srcOrd="9" destOrd="0" presId="urn:microsoft.com/office/officeart/2005/8/layout/list1"/>
    <dgm:cxn modelId="{EA942E5D-A7F4-404D-A975-C53FFAFF7CB2}" type="presParOf" srcId="{92848465-5DA0-4A37-86CD-043FE6B8FC73}" destId="{3438100F-659B-43B6-A13F-CBF355CDC11F}" srcOrd="10" destOrd="0" presId="urn:microsoft.com/office/officeart/2005/8/layout/list1"/>
    <dgm:cxn modelId="{29588F0F-DD4D-4CE1-91F3-D36198D18716}" type="presParOf" srcId="{92848465-5DA0-4A37-86CD-043FE6B8FC73}" destId="{A25A4D75-D03D-4614-A9CB-0A4B966A286C}" srcOrd="11" destOrd="0" presId="urn:microsoft.com/office/officeart/2005/8/layout/list1"/>
    <dgm:cxn modelId="{DA73EF72-4324-4095-AA6D-583E5BEE65D7}" type="presParOf" srcId="{92848465-5DA0-4A37-86CD-043FE6B8FC73}" destId="{AEE9B437-4565-424F-98B2-A8EE47DD8400}" srcOrd="12" destOrd="0" presId="urn:microsoft.com/office/officeart/2005/8/layout/list1"/>
    <dgm:cxn modelId="{200FFEE7-4B23-4AA8-830A-4F03E32C461B}" type="presParOf" srcId="{AEE9B437-4565-424F-98B2-A8EE47DD8400}" destId="{7001C579-12D4-48DC-9C26-0D11B7D09854}" srcOrd="0" destOrd="0" presId="urn:microsoft.com/office/officeart/2005/8/layout/list1"/>
    <dgm:cxn modelId="{844050D4-8DE5-4E90-A77B-FC0116D0A0C2}" type="presParOf" srcId="{AEE9B437-4565-424F-98B2-A8EE47DD8400}" destId="{95FE4D7A-E455-48FB-A346-DF6275AAAD47}" srcOrd="1" destOrd="0" presId="urn:microsoft.com/office/officeart/2005/8/layout/list1"/>
    <dgm:cxn modelId="{42814AC9-3248-4736-B71F-1B1970656213}" type="presParOf" srcId="{92848465-5DA0-4A37-86CD-043FE6B8FC73}" destId="{2A92E451-428F-4422-B3DE-02D897509CFF}" srcOrd="13" destOrd="0" presId="urn:microsoft.com/office/officeart/2005/8/layout/list1"/>
    <dgm:cxn modelId="{386C16E5-7895-4D04-889C-9EF01E5120BB}" type="presParOf" srcId="{92848465-5DA0-4A37-86CD-043FE6B8FC73}" destId="{A6799C3D-C6D9-4B25-A6D6-ECA8EB507C30}" srcOrd="14" destOrd="0" presId="urn:microsoft.com/office/officeart/2005/8/layout/list1"/>
    <dgm:cxn modelId="{52549FE5-73B8-42CF-99D6-96B573D5EBC4}" type="presParOf" srcId="{92848465-5DA0-4A37-86CD-043FE6B8FC73}" destId="{B985EBFC-DE0F-44C1-91E1-3E7A1B927912}" srcOrd="15" destOrd="0" presId="urn:microsoft.com/office/officeart/2005/8/layout/list1"/>
    <dgm:cxn modelId="{2BE8E7B1-ED7D-4321-8252-8DADFEE13366}" type="presParOf" srcId="{92848465-5DA0-4A37-86CD-043FE6B8FC73}" destId="{13CF7669-F0E6-47C9-9299-CD3013C55FE7}" srcOrd="16" destOrd="0" presId="urn:microsoft.com/office/officeart/2005/8/layout/list1"/>
    <dgm:cxn modelId="{62382CF1-E14A-4315-BFE2-102AD6EACB5C}" type="presParOf" srcId="{13CF7669-F0E6-47C9-9299-CD3013C55FE7}" destId="{5414AD35-5B03-409B-ACEB-C130307434F0}" srcOrd="0" destOrd="0" presId="urn:microsoft.com/office/officeart/2005/8/layout/list1"/>
    <dgm:cxn modelId="{F031AC05-51DA-4F58-84DB-7BEC1C6AD65A}" type="presParOf" srcId="{13CF7669-F0E6-47C9-9299-CD3013C55FE7}" destId="{80B7D8D9-E26A-4861-A00F-83DB5ED2F943}" srcOrd="1" destOrd="0" presId="urn:microsoft.com/office/officeart/2005/8/layout/list1"/>
    <dgm:cxn modelId="{6C04E670-2F6F-4084-9C1F-BFB92E5C7EF8}" type="presParOf" srcId="{92848465-5DA0-4A37-86CD-043FE6B8FC73}" destId="{A840759F-D57A-4F4E-BAA4-89D964C7C4A7}" srcOrd="17" destOrd="0" presId="urn:microsoft.com/office/officeart/2005/8/layout/list1"/>
    <dgm:cxn modelId="{09EE0BD3-5609-464C-896E-F0A1CC160EA9}" type="presParOf" srcId="{92848465-5DA0-4A37-86CD-043FE6B8FC73}" destId="{70050115-B3AF-4EC5-8D6C-78FD43A2355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E0795-3ADA-4908-8B2B-93CF4FCE9A86}" type="doc">
      <dgm:prSet loTypeId="urn:microsoft.com/office/officeart/2005/8/layout/cycle1" loCatId="cycle" qsTypeId="urn:microsoft.com/office/officeart/2005/8/quickstyle/simple4" qsCatId="simple" csTypeId="urn:microsoft.com/office/officeart/2005/8/colors/colorful3" csCatId="colorful" phldr="1"/>
      <dgm:spPr/>
      <dgm:t>
        <a:bodyPr/>
        <a:lstStyle/>
        <a:p>
          <a:endParaRPr lang="zh-TW" altLang="en-US"/>
        </a:p>
      </dgm:t>
    </dgm:pt>
    <dgm:pt modelId="{7D9A725A-E2AB-45F0-9B89-7911470AC549}">
      <dgm:prSet phldrT="[文字]"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dgm:spPr>
      <dgm:t>
        <a:bodyPr/>
        <a:lstStyle/>
        <a:p>
          <a:r>
            <a:rPr lang="zh-TW" altLang="en-US" sz="2800" b="0" dirty="0">
              <a:latin typeface="標楷體" pitchFamily="65" charset="-120"/>
              <a:ea typeface="標楷體" pitchFamily="65" charset="-120"/>
            </a:rPr>
            <a:t>落實資訊平等原則</a:t>
          </a:r>
        </a:p>
      </dgm:t>
    </dgm:pt>
    <dgm:pt modelId="{873CE2BD-2252-4D60-AFFA-B20C107A1773}" type="parTrans" cxnId="{F0AB5AE5-3D06-418A-860D-A89D5D896CB3}">
      <dgm:prSet/>
      <dgm:spPr/>
      <dgm:t>
        <a:bodyPr/>
        <a:lstStyle/>
        <a:p>
          <a:endParaRPr lang="zh-TW" altLang="en-US"/>
        </a:p>
      </dgm:t>
    </dgm:pt>
    <dgm:pt modelId="{0B36A202-DF2A-46BB-8C2D-E745BC2327F8}" type="sibTrans" cxnId="{F0AB5AE5-3D06-418A-860D-A89D5D896CB3}">
      <dgm:prSet/>
      <dgm:spPr/>
      <dgm:t>
        <a:bodyPr/>
        <a:lstStyle/>
        <a:p>
          <a:endParaRPr lang="zh-TW" altLang="en-US"/>
        </a:p>
      </dgm:t>
    </dgm:pt>
    <dgm:pt modelId="{2609328D-99AC-47E3-BBDE-1BAA071725B7}">
      <dgm:prSet phldrT="[文字]"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dgm:spPr>
      <dgm:t>
        <a:bodyPr/>
        <a:lstStyle/>
        <a:p>
          <a:r>
            <a:rPr lang="zh-TW" altLang="en-US" sz="2800" b="0" dirty="0">
              <a:latin typeface="標楷體" pitchFamily="65" charset="-120"/>
              <a:ea typeface="標楷體" pitchFamily="65" charset="-120"/>
            </a:rPr>
            <a:t>增益市場資訊透明度</a:t>
          </a:r>
        </a:p>
      </dgm:t>
    </dgm:pt>
    <dgm:pt modelId="{7701F104-B2F5-4130-BD0A-321FCA384439}" type="parTrans" cxnId="{9C614C28-A0D1-45ED-B9E8-2056E59AC0C9}">
      <dgm:prSet/>
      <dgm:spPr/>
      <dgm:t>
        <a:bodyPr/>
        <a:lstStyle/>
        <a:p>
          <a:endParaRPr lang="zh-TW" altLang="en-US"/>
        </a:p>
      </dgm:t>
    </dgm:pt>
    <dgm:pt modelId="{397733DF-E28E-4C47-89F8-6836F9AAD2F1}" type="sibTrans" cxnId="{9C614C28-A0D1-45ED-B9E8-2056E59AC0C9}">
      <dgm:prSet/>
      <dgm:spPr>
        <a:solidFill>
          <a:schemeClr val="accent6"/>
        </a:solidFill>
      </dgm:spPr>
      <dgm:t>
        <a:bodyPr/>
        <a:lstStyle/>
        <a:p>
          <a:endParaRPr lang="zh-TW" altLang="en-US"/>
        </a:p>
      </dgm:t>
    </dgm:pt>
    <dgm:pt modelId="{3E6AAB62-66CC-4476-A6C6-A25914F646D5}">
      <dgm:prSet phldrT="[文字]" custT="1">
        <dgm:style>
          <a:lnRef idx="2">
            <a:schemeClr val="accent3"/>
          </a:lnRef>
          <a:fillRef idx="1">
            <a:schemeClr val="lt1"/>
          </a:fillRef>
          <a:effectRef idx="0">
            <a:schemeClr val="accent3"/>
          </a:effectRef>
          <a:fontRef idx="minor">
            <a:schemeClr val="dk1"/>
          </a:fontRef>
        </dgm:style>
      </dgm:prSet>
      <dgm:spPr>
        <a:solidFill>
          <a:schemeClr val="accent2">
            <a:lumMod val="20000"/>
            <a:lumOff val="80000"/>
          </a:schemeClr>
        </a:solidFill>
        <a:ln>
          <a:solidFill>
            <a:schemeClr val="accent2">
              <a:lumMod val="75000"/>
            </a:schemeClr>
          </a:solidFill>
        </a:ln>
      </dgm:spPr>
      <dgm:t>
        <a:bodyPr/>
        <a:lstStyle/>
        <a:p>
          <a:r>
            <a:rPr lang="zh-TW" altLang="en-US" sz="2800" b="0" dirty="0">
              <a:solidFill>
                <a:schemeClr val="tx1"/>
              </a:solidFill>
              <a:effectLst/>
              <a:latin typeface="標楷體" pitchFamily="65" charset="-120"/>
              <a:ea typeface="標楷體" pitchFamily="65" charset="-120"/>
            </a:rPr>
            <a:t>促進證券市場健全發展</a:t>
          </a:r>
        </a:p>
      </dgm:t>
    </dgm:pt>
    <dgm:pt modelId="{6BFF7F62-B725-4FEC-97A8-6EF4E602BE4E}" type="parTrans" cxnId="{84293F91-7F3B-4AD1-8AC2-8354A7D76DDF}">
      <dgm:prSet/>
      <dgm:spPr/>
      <dgm:t>
        <a:bodyPr/>
        <a:lstStyle/>
        <a:p>
          <a:endParaRPr lang="zh-TW" altLang="en-US"/>
        </a:p>
      </dgm:t>
    </dgm:pt>
    <dgm:pt modelId="{939EAEB8-DD58-42C4-B3D6-2EA9E86566C3}" type="sibTrans" cxnId="{84293F91-7F3B-4AD1-8AC2-8354A7D76DDF}">
      <dgm:prSet/>
      <dgm:spPr>
        <a:solidFill>
          <a:schemeClr val="accent2">
            <a:lumMod val="75000"/>
          </a:schemeClr>
        </a:solidFill>
      </dgm:spPr>
      <dgm:t>
        <a:bodyPr/>
        <a:lstStyle/>
        <a:p>
          <a:endParaRPr lang="zh-TW" altLang="en-US"/>
        </a:p>
      </dgm:t>
    </dgm:pt>
    <dgm:pt modelId="{F62874A3-BECB-406E-9D36-8CAB9B924F93}" type="pres">
      <dgm:prSet presAssocID="{FD7E0795-3ADA-4908-8B2B-93CF4FCE9A86}" presName="cycle" presStyleCnt="0">
        <dgm:presLayoutVars>
          <dgm:dir/>
          <dgm:resizeHandles val="exact"/>
        </dgm:presLayoutVars>
      </dgm:prSet>
      <dgm:spPr/>
    </dgm:pt>
    <dgm:pt modelId="{0C3C7900-9723-4195-A29E-A51C7A5EB972}" type="pres">
      <dgm:prSet presAssocID="{7D9A725A-E2AB-45F0-9B89-7911470AC549}" presName="dummy" presStyleCnt="0"/>
      <dgm:spPr/>
    </dgm:pt>
    <dgm:pt modelId="{C7C78988-A7D5-4411-BE2E-DF508E6F80D2}" type="pres">
      <dgm:prSet presAssocID="{7D9A725A-E2AB-45F0-9B89-7911470AC549}" presName="node" presStyleLbl="revTx" presStyleIdx="0" presStyleCnt="3" custScaleX="116337">
        <dgm:presLayoutVars>
          <dgm:bulletEnabled val="1"/>
        </dgm:presLayoutVars>
      </dgm:prSet>
      <dgm:spPr/>
    </dgm:pt>
    <dgm:pt modelId="{9645C059-1FD7-4677-AA2A-ECBFC9EB1749}" type="pres">
      <dgm:prSet presAssocID="{0B36A202-DF2A-46BB-8C2D-E745BC2327F8}" presName="sibTrans" presStyleLbl="node1" presStyleIdx="0" presStyleCnt="3" custLinFactNeighborX="3762" custLinFactNeighborY="4452"/>
      <dgm:spPr/>
    </dgm:pt>
    <dgm:pt modelId="{01B1FB94-04A7-4A40-90AC-6EDCD748DBCD}" type="pres">
      <dgm:prSet presAssocID="{2609328D-99AC-47E3-BBDE-1BAA071725B7}" presName="dummy" presStyleCnt="0"/>
      <dgm:spPr/>
    </dgm:pt>
    <dgm:pt modelId="{292D33C3-B074-403F-B85E-8A12EC08C761}" type="pres">
      <dgm:prSet presAssocID="{2609328D-99AC-47E3-BBDE-1BAA071725B7}" presName="node" presStyleLbl="revTx" presStyleIdx="1" presStyleCnt="3" custScaleX="107722" custScaleY="91278" custRadScaleRad="88179" custRadScaleInc="-9771">
        <dgm:presLayoutVars>
          <dgm:bulletEnabled val="1"/>
        </dgm:presLayoutVars>
      </dgm:prSet>
      <dgm:spPr/>
    </dgm:pt>
    <dgm:pt modelId="{5AF9E0B3-3255-432E-BE8D-9B13C7C59BEB}" type="pres">
      <dgm:prSet presAssocID="{397733DF-E28E-4C47-89F8-6836F9AAD2F1}" presName="sibTrans" presStyleLbl="node1" presStyleIdx="1" presStyleCnt="3" custLinFactNeighborX="-2769" custLinFactNeighborY="4452"/>
      <dgm:spPr/>
    </dgm:pt>
    <dgm:pt modelId="{972A8D6A-8371-4FBE-B3C1-6FB91AF66C88}" type="pres">
      <dgm:prSet presAssocID="{3E6AAB62-66CC-4476-A6C6-A25914F646D5}" presName="dummy" presStyleCnt="0"/>
      <dgm:spPr/>
    </dgm:pt>
    <dgm:pt modelId="{FE0768E9-8B98-4AE8-BA6D-9F4B609E9683}" type="pres">
      <dgm:prSet presAssocID="{3E6AAB62-66CC-4476-A6C6-A25914F646D5}" presName="node" presStyleLbl="revTx" presStyleIdx="2" presStyleCnt="3" custScaleX="112073" custRadScaleRad="111652" custRadScaleInc="-8491">
        <dgm:presLayoutVars>
          <dgm:bulletEnabled val="1"/>
        </dgm:presLayoutVars>
      </dgm:prSet>
      <dgm:spPr/>
    </dgm:pt>
    <dgm:pt modelId="{19AE609A-1058-4850-99FA-87A8978B71A2}" type="pres">
      <dgm:prSet presAssocID="{939EAEB8-DD58-42C4-B3D6-2EA9E86566C3}" presName="sibTrans" presStyleLbl="node1" presStyleIdx="2" presStyleCnt="3" custLinFactNeighborX="2459" custLinFactNeighborY="20321"/>
      <dgm:spPr/>
    </dgm:pt>
  </dgm:ptLst>
  <dgm:cxnLst>
    <dgm:cxn modelId="{0F912514-E834-4F61-B52C-9214BEE52AD8}" type="presOf" srcId="{7D9A725A-E2AB-45F0-9B89-7911470AC549}" destId="{C7C78988-A7D5-4411-BE2E-DF508E6F80D2}" srcOrd="0" destOrd="0" presId="urn:microsoft.com/office/officeart/2005/8/layout/cycle1"/>
    <dgm:cxn modelId="{9C614C28-A0D1-45ED-B9E8-2056E59AC0C9}" srcId="{FD7E0795-3ADA-4908-8B2B-93CF4FCE9A86}" destId="{2609328D-99AC-47E3-BBDE-1BAA071725B7}" srcOrd="1" destOrd="0" parTransId="{7701F104-B2F5-4130-BD0A-321FCA384439}" sibTransId="{397733DF-E28E-4C47-89F8-6836F9AAD2F1}"/>
    <dgm:cxn modelId="{807D3D41-DA09-41F1-94CC-31648E878B89}" type="presOf" srcId="{397733DF-E28E-4C47-89F8-6836F9AAD2F1}" destId="{5AF9E0B3-3255-432E-BE8D-9B13C7C59BEB}" srcOrd="0" destOrd="0" presId="urn:microsoft.com/office/officeart/2005/8/layout/cycle1"/>
    <dgm:cxn modelId="{C723C76D-C16F-4105-A3DA-ACAB7338D979}" type="presOf" srcId="{2609328D-99AC-47E3-BBDE-1BAA071725B7}" destId="{292D33C3-B074-403F-B85E-8A12EC08C761}" srcOrd="0" destOrd="0" presId="urn:microsoft.com/office/officeart/2005/8/layout/cycle1"/>
    <dgm:cxn modelId="{DF866752-BD81-4620-8733-B5EEFF486A5A}" type="presOf" srcId="{FD7E0795-3ADA-4908-8B2B-93CF4FCE9A86}" destId="{F62874A3-BECB-406E-9D36-8CAB9B924F93}" srcOrd="0" destOrd="0" presId="urn:microsoft.com/office/officeart/2005/8/layout/cycle1"/>
    <dgm:cxn modelId="{84293F91-7F3B-4AD1-8AC2-8354A7D76DDF}" srcId="{FD7E0795-3ADA-4908-8B2B-93CF4FCE9A86}" destId="{3E6AAB62-66CC-4476-A6C6-A25914F646D5}" srcOrd="2" destOrd="0" parTransId="{6BFF7F62-B725-4FEC-97A8-6EF4E602BE4E}" sibTransId="{939EAEB8-DD58-42C4-B3D6-2EA9E86566C3}"/>
    <dgm:cxn modelId="{D968819D-7719-416E-AE23-9DB3847CCFC9}" type="presOf" srcId="{0B36A202-DF2A-46BB-8C2D-E745BC2327F8}" destId="{9645C059-1FD7-4677-AA2A-ECBFC9EB1749}" srcOrd="0" destOrd="0" presId="urn:microsoft.com/office/officeart/2005/8/layout/cycle1"/>
    <dgm:cxn modelId="{842ABBA3-2326-4778-8B46-8E1AB0ED4F4B}" type="presOf" srcId="{939EAEB8-DD58-42C4-B3D6-2EA9E86566C3}" destId="{19AE609A-1058-4850-99FA-87A8978B71A2}" srcOrd="0" destOrd="0" presId="urn:microsoft.com/office/officeart/2005/8/layout/cycle1"/>
    <dgm:cxn modelId="{D65F2CB7-1B76-4F82-9FB9-F312FD4E8BB9}" type="presOf" srcId="{3E6AAB62-66CC-4476-A6C6-A25914F646D5}" destId="{FE0768E9-8B98-4AE8-BA6D-9F4B609E9683}" srcOrd="0" destOrd="0" presId="urn:microsoft.com/office/officeart/2005/8/layout/cycle1"/>
    <dgm:cxn modelId="{F0AB5AE5-3D06-418A-860D-A89D5D896CB3}" srcId="{FD7E0795-3ADA-4908-8B2B-93CF4FCE9A86}" destId="{7D9A725A-E2AB-45F0-9B89-7911470AC549}" srcOrd="0" destOrd="0" parTransId="{873CE2BD-2252-4D60-AFFA-B20C107A1773}" sibTransId="{0B36A202-DF2A-46BB-8C2D-E745BC2327F8}"/>
    <dgm:cxn modelId="{AEC808FA-85C7-4AEE-B903-AF4CC9EB370E}" type="presParOf" srcId="{F62874A3-BECB-406E-9D36-8CAB9B924F93}" destId="{0C3C7900-9723-4195-A29E-A51C7A5EB972}" srcOrd="0" destOrd="0" presId="urn:microsoft.com/office/officeart/2005/8/layout/cycle1"/>
    <dgm:cxn modelId="{DA721C40-6D25-494D-A0B9-8961DF7C6142}" type="presParOf" srcId="{F62874A3-BECB-406E-9D36-8CAB9B924F93}" destId="{C7C78988-A7D5-4411-BE2E-DF508E6F80D2}" srcOrd="1" destOrd="0" presId="urn:microsoft.com/office/officeart/2005/8/layout/cycle1"/>
    <dgm:cxn modelId="{F03F8E65-8B54-4F83-8D2A-8E8CBE9A8E2D}" type="presParOf" srcId="{F62874A3-BECB-406E-9D36-8CAB9B924F93}" destId="{9645C059-1FD7-4677-AA2A-ECBFC9EB1749}" srcOrd="2" destOrd="0" presId="urn:microsoft.com/office/officeart/2005/8/layout/cycle1"/>
    <dgm:cxn modelId="{E6AFA6C5-10D6-4509-B30E-145812C7A9C8}" type="presParOf" srcId="{F62874A3-BECB-406E-9D36-8CAB9B924F93}" destId="{01B1FB94-04A7-4A40-90AC-6EDCD748DBCD}" srcOrd="3" destOrd="0" presId="urn:microsoft.com/office/officeart/2005/8/layout/cycle1"/>
    <dgm:cxn modelId="{FC5A437D-B06E-4949-BF18-0BE4BFDBCE45}" type="presParOf" srcId="{F62874A3-BECB-406E-9D36-8CAB9B924F93}" destId="{292D33C3-B074-403F-B85E-8A12EC08C761}" srcOrd="4" destOrd="0" presId="urn:microsoft.com/office/officeart/2005/8/layout/cycle1"/>
    <dgm:cxn modelId="{1372F501-E94E-468D-856E-D64EBCC052A1}" type="presParOf" srcId="{F62874A3-BECB-406E-9D36-8CAB9B924F93}" destId="{5AF9E0B3-3255-432E-BE8D-9B13C7C59BEB}" srcOrd="5" destOrd="0" presId="urn:microsoft.com/office/officeart/2005/8/layout/cycle1"/>
    <dgm:cxn modelId="{0AD68D00-A677-4F62-81B3-74A3D6E85AC5}" type="presParOf" srcId="{F62874A3-BECB-406E-9D36-8CAB9B924F93}" destId="{972A8D6A-8371-4FBE-B3C1-6FB91AF66C88}" srcOrd="6" destOrd="0" presId="urn:microsoft.com/office/officeart/2005/8/layout/cycle1"/>
    <dgm:cxn modelId="{07EB5DD2-CBA6-4009-B995-043A98AD03BE}" type="presParOf" srcId="{F62874A3-BECB-406E-9D36-8CAB9B924F93}" destId="{FE0768E9-8B98-4AE8-BA6D-9F4B609E9683}" srcOrd="7" destOrd="0" presId="urn:microsoft.com/office/officeart/2005/8/layout/cycle1"/>
    <dgm:cxn modelId="{E6768A32-B388-486A-B6C9-D4596D08D83C}" type="presParOf" srcId="{F62874A3-BECB-406E-9D36-8CAB9B924F93}" destId="{19AE609A-1058-4850-99FA-87A8978B71A2}" srcOrd="8" destOrd="0" presId="urn:microsoft.com/office/officeart/2005/8/layout/cycle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DFF358-8114-48FF-ADE8-B6E239D3A8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40A66F82-487F-4C85-8FB5-B17F2735C2FB}">
      <dgm:prSet custT="1"/>
      <dgm:spPr>
        <a:solidFill>
          <a:schemeClr val="accent2">
            <a:lumMod val="40000"/>
            <a:lumOff val="60000"/>
          </a:schemeClr>
        </a:solidFill>
      </dgm:spPr>
      <dgm:t>
        <a:bodyPr/>
        <a:lstStyle/>
        <a:p>
          <a:pPr marL="174625" indent="-174625" algn="just">
            <a:lnSpc>
              <a:spcPts val="2700"/>
            </a:lnSpc>
          </a:pPr>
          <a:r>
            <a:rPr lang="en-US" altLang="zh-TW" sz="2000" dirty="0">
              <a:solidFill>
                <a:srgbClr val="C00000"/>
              </a:solidFill>
              <a:latin typeface="Arial" panose="020B0604020202020204" pitchFamily="34" charset="0"/>
              <a:ea typeface="標楷體" panose="03000509000000000000" pitchFamily="65" charset="-120"/>
              <a:cs typeface="Arial" panose="020B0604020202020204" pitchFamily="34" charset="0"/>
            </a:rPr>
            <a:t>10.</a:t>
          </a:r>
          <a:r>
            <a:rPr lang="zh-TW" altLang="en-US" sz="2000" dirty="0">
              <a:solidFill>
                <a:srgbClr val="C00000"/>
              </a:solidFill>
              <a:latin typeface="Arial" panose="020B0604020202020204" pitchFamily="34" charset="0"/>
              <a:ea typeface="標楷體" panose="03000509000000000000" pitchFamily="65" charset="-120"/>
              <a:cs typeface="Arial" panose="020B0604020202020204" pitchFamily="34" charset="0"/>
            </a:rPr>
            <a:t>公司於申報買回期間，股價多落於申報預定買回價格區間內，  惟未確實執行買回，與公司公告預定買回之數量顯有差距。</a:t>
          </a:r>
        </a:p>
      </dgm:t>
    </dgm:pt>
    <dgm:pt modelId="{DA9DFCF8-0398-4C55-A382-A9851F0E055E}" type="parTrans" cxnId="{13577067-6252-40F3-9DE2-CE961B0409AB}">
      <dgm:prSet/>
      <dgm:spPr/>
      <dgm:t>
        <a:bodyPr/>
        <a:lstStyle/>
        <a:p>
          <a:endParaRPr lang="zh-TW" altLang="en-US">
            <a:latin typeface="Times New Roman" panose="02020603050405020304" pitchFamily="18" charset="0"/>
            <a:cs typeface="Times New Roman" panose="02020603050405020304" pitchFamily="18" charset="0"/>
          </a:endParaRPr>
        </a:p>
      </dgm:t>
    </dgm:pt>
    <dgm:pt modelId="{5A7DC26E-6671-4E24-A023-28B7CE7D7942}" type="sibTrans" cxnId="{13577067-6252-40F3-9DE2-CE961B0409AB}">
      <dgm:prSet/>
      <dgm:spPr/>
      <dgm:t>
        <a:bodyPr/>
        <a:lstStyle/>
        <a:p>
          <a:endParaRPr lang="zh-TW" altLang="en-US">
            <a:latin typeface="Times New Roman" panose="02020603050405020304" pitchFamily="18" charset="0"/>
            <a:cs typeface="Times New Roman" panose="02020603050405020304" pitchFamily="18" charset="0"/>
          </a:endParaRPr>
        </a:p>
      </dgm:t>
    </dgm:pt>
    <dgm:pt modelId="{181D6CCF-5502-47FD-876F-3C78A1678BA5}">
      <dgm:prSet phldrT="[文字]" custT="1"/>
      <dgm:spPr>
        <a:solidFill>
          <a:schemeClr val="accent2">
            <a:lumMod val="40000"/>
            <a:lumOff val="60000"/>
          </a:schemeClr>
        </a:solidFill>
      </dgm:spPr>
      <dgm:t>
        <a:bodyPr/>
        <a:lstStyle/>
        <a:p>
          <a:pPr marL="174625" indent="-174625" algn="just">
            <a:lnSpc>
              <a:spcPts val="27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6.</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公司之關係企業或董事、監察人、經理人、持有公司股份超過股份總額百分之十之股東及其配偶、未成年子女或利用他人名義所持有之股份，於公司買回股份期間內賣出。 </a:t>
          </a:r>
          <a:endPar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endParaRPr>
        </a:p>
      </dgm:t>
    </dgm:pt>
    <dgm:pt modelId="{C5CEA8F6-F8EC-4F28-A154-928DEDEBD138}" type="sibTrans" cxnId="{4C0B9B04-F0ED-43E6-978F-E6B24F00F0B3}">
      <dgm:prSet/>
      <dgm:spPr/>
      <dgm:t>
        <a:bodyPr/>
        <a:lstStyle/>
        <a:p>
          <a:endParaRPr lang="zh-TW" altLang="en-US">
            <a:latin typeface="Times New Roman" panose="02020603050405020304" pitchFamily="18" charset="0"/>
            <a:cs typeface="Times New Roman" panose="02020603050405020304" pitchFamily="18" charset="0"/>
          </a:endParaRPr>
        </a:p>
      </dgm:t>
    </dgm:pt>
    <dgm:pt modelId="{DCC1810C-8AEE-4978-B598-AE407B8B78A6}" type="parTrans" cxnId="{4C0B9B04-F0ED-43E6-978F-E6B24F00F0B3}">
      <dgm:prSet/>
      <dgm:spPr/>
      <dgm:t>
        <a:bodyPr/>
        <a:lstStyle/>
        <a:p>
          <a:endParaRPr lang="zh-TW" altLang="en-US">
            <a:latin typeface="Times New Roman" panose="02020603050405020304" pitchFamily="18" charset="0"/>
            <a:cs typeface="Times New Roman" panose="02020603050405020304" pitchFamily="18" charset="0"/>
          </a:endParaRPr>
        </a:p>
      </dgm:t>
    </dgm:pt>
    <dgm:pt modelId="{A3976CAF-769A-4551-953F-0E04B7552565}">
      <dgm:prSet custT="1"/>
      <dgm:spPr>
        <a:solidFill>
          <a:schemeClr val="accent2"/>
        </a:solidFill>
      </dgm:spPr>
      <dgm:t>
        <a:bodyPr/>
        <a:lstStyle/>
        <a:p>
          <a:pPr marL="174625" indent="-174625" algn="just">
            <a:lnSpc>
              <a:spcPts val="2700"/>
            </a:lnSpc>
          </a:pP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7.</a:t>
          </a:r>
          <a:r>
            <a:rPr lang="zh-TW" altLang="en-US" sz="2000" dirty="0">
              <a:solidFill>
                <a:schemeClr val="tx1"/>
              </a:solidFill>
              <a:latin typeface="Arial" panose="020B0604020202020204" pitchFamily="34" charset="0"/>
              <a:ea typeface="標楷體" panose="03000509000000000000" pitchFamily="65" charset="-120"/>
              <a:cs typeface="Arial" panose="020B0604020202020204" pitchFamily="34" charset="0"/>
            </a:rPr>
            <a:t>公司買回股份之董事會決議及執行情形，或因故未買回之情形，  未於最近一次之股東會報告。 </a:t>
          </a:r>
        </a:p>
      </dgm:t>
    </dgm:pt>
    <dgm:pt modelId="{E0A57890-5C1A-40BA-B02D-CFF9260027C4}" type="sibTrans" cxnId="{CA7625B5-AADA-4F49-86B0-DD184BEBE59C}">
      <dgm:prSet/>
      <dgm:spPr/>
      <dgm:t>
        <a:bodyPr/>
        <a:lstStyle/>
        <a:p>
          <a:endParaRPr lang="zh-TW" altLang="en-US">
            <a:latin typeface="Times New Roman" panose="02020603050405020304" pitchFamily="18" charset="0"/>
            <a:cs typeface="Times New Roman" panose="02020603050405020304" pitchFamily="18" charset="0"/>
          </a:endParaRPr>
        </a:p>
      </dgm:t>
    </dgm:pt>
    <dgm:pt modelId="{730F1251-F41B-4FF0-8237-5BC332F2ABED}" type="parTrans" cxnId="{CA7625B5-AADA-4F49-86B0-DD184BEBE59C}">
      <dgm:prSet/>
      <dgm:spPr/>
      <dgm:t>
        <a:bodyPr/>
        <a:lstStyle/>
        <a:p>
          <a:endParaRPr lang="zh-TW" altLang="en-US">
            <a:latin typeface="Times New Roman" panose="02020603050405020304" pitchFamily="18" charset="0"/>
            <a:cs typeface="Times New Roman" panose="02020603050405020304" pitchFamily="18" charset="0"/>
          </a:endParaRPr>
        </a:p>
      </dgm:t>
    </dgm:pt>
    <dgm:pt modelId="{ADA872B0-547B-46DF-9A3D-45B988BD8ACC}">
      <dgm:prSet custT="1"/>
      <dgm:spPr>
        <a:solidFill>
          <a:schemeClr val="accent2">
            <a:lumMod val="40000"/>
            <a:lumOff val="60000"/>
          </a:schemeClr>
        </a:solidFill>
      </dgm:spPr>
      <dgm:t>
        <a:bodyPr/>
        <a:lstStyle/>
        <a:p>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8.</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公司買回股份逾</a:t>
          </a:r>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5</a:t>
          </a:r>
          <a:r>
            <a:rPr 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年未轉讓且未辦理銷除股份變更登記。 </a:t>
          </a:r>
        </a:p>
      </dgm:t>
    </dgm:pt>
    <dgm:pt modelId="{58965C36-97AF-451A-AB37-41BF9B09DC7C}" type="sibTrans" cxnId="{77A728E7-7329-4156-8F33-4179D448F146}">
      <dgm:prSet/>
      <dgm:spPr/>
      <dgm:t>
        <a:bodyPr/>
        <a:lstStyle/>
        <a:p>
          <a:endParaRPr lang="zh-TW" altLang="en-US">
            <a:latin typeface="Times New Roman" panose="02020603050405020304" pitchFamily="18" charset="0"/>
            <a:cs typeface="Times New Roman" panose="02020603050405020304" pitchFamily="18" charset="0"/>
          </a:endParaRPr>
        </a:p>
      </dgm:t>
    </dgm:pt>
    <dgm:pt modelId="{BFE1DCAC-7348-4B36-9176-F77265A72F11}" type="parTrans" cxnId="{77A728E7-7329-4156-8F33-4179D448F146}">
      <dgm:prSet/>
      <dgm:spPr/>
      <dgm:t>
        <a:bodyPr/>
        <a:lstStyle/>
        <a:p>
          <a:endParaRPr lang="zh-TW" altLang="en-US">
            <a:latin typeface="Times New Roman" panose="02020603050405020304" pitchFamily="18" charset="0"/>
            <a:cs typeface="Times New Roman" panose="02020603050405020304" pitchFamily="18" charset="0"/>
          </a:endParaRPr>
        </a:p>
      </dgm:t>
    </dgm:pt>
    <dgm:pt modelId="{3129AE7F-28E4-4807-BFA9-C8232AA1407E}">
      <dgm:prSet custT="1"/>
      <dgm:spPr>
        <a:solidFill>
          <a:schemeClr val="accent2"/>
        </a:solidFill>
      </dgm:spPr>
      <dgm:t>
        <a:bodyPr/>
        <a:lstStyle/>
        <a:p>
          <a:r>
            <a:rPr lang="en-US" altLang="zh-TW" sz="2000" dirty="0">
              <a:solidFill>
                <a:schemeClr val="tx1"/>
              </a:solidFill>
              <a:latin typeface="Arial" panose="020B0604020202020204" pitchFamily="34" charset="0"/>
              <a:ea typeface="標楷體" panose="03000509000000000000" pitchFamily="65" charset="-120"/>
              <a:cs typeface="Arial" panose="020B0604020202020204" pitchFamily="34" charset="0"/>
            </a:rPr>
            <a:t>9.</a:t>
          </a:r>
          <a:r>
            <a:rPr lang="zh-TW" sz="2000" dirty="0">
              <a:solidFill>
                <a:schemeClr val="tx1"/>
              </a:solidFill>
              <a:latin typeface="標楷體" panose="03000509000000000000" pitchFamily="65" charset="-120"/>
              <a:ea typeface="標楷體" panose="03000509000000000000" pitchFamily="65" charset="-120"/>
            </a:rPr>
            <a:t>公司買回之股份於市場賣出。</a:t>
          </a:r>
          <a:endParaRPr lang="zh-TW" altLang="en-US" sz="2000" dirty="0">
            <a:solidFill>
              <a:schemeClr val="tx1"/>
            </a:solidFill>
            <a:latin typeface="標楷體" panose="03000509000000000000" pitchFamily="65" charset="-120"/>
            <a:ea typeface="標楷體" panose="03000509000000000000" pitchFamily="65" charset="-120"/>
            <a:cs typeface="Arial" panose="020B0604020202020204" pitchFamily="34" charset="0"/>
          </a:endParaRPr>
        </a:p>
      </dgm:t>
    </dgm:pt>
    <dgm:pt modelId="{AFD5EA91-DC2F-47ED-8D8E-AC6A0DF27ACD}" type="sibTrans" cxnId="{AB14D110-E6EC-4EAC-816E-B9E86274DFBA}">
      <dgm:prSet/>
      <dgm:spPr/>
      <dgm:t>
        <a:bodyPr/>
        <a:lstStyle/>
        <a:p>
          <a:endParaRPr lang="zh-TW" altLang="en-US">
            <a:latin typeface="Times New Roman" panose="02020603050405020304" pitchFamily="18" charset="0"/>
            <a:cs typeface="Times New Roman" panose="02020603050405020304" pitchFamily="18" charset="0"/>
          </a:endParaRPr>
        </a:p>
      </dgm:t>
    </dgm:pt>
    <dgm:pt modelId="{533FEBB3-F96D-49B1-BC19-423947383EDA}" type="parTrans" cxnId="{AB14D110-E6EC-4EAC-816E-B9E86274DFBA}">
      <dgm:prSet/>
      <dgm:spPr/>
      <dgm:t>
        <a:bodyPr/>
        <a:lstStyle/>
        <a:p>
          <a:endParaRPr lang="zh-TW" altLang="en-US">
            <a:latin typeface="Times New Roman" panose="02020603050405020304" pitchFamily="18" charset="0"/>
            <a:cs typeface="Times New Roman" panose="02020603050405020304" pitchFamily="18" charset="0"/>
          </a:endParaRPr>
        </a:p>
      </dgm:t>
    </dgm:pt>
    <dgm:pt modelId="{92848465-5DA0-4A37-86CD-043FE6B8FC73}" type="pres">
      <dgm:prSet presAssocID="{7CDFF358-8114-48FF-ADE8-B6E239D3A862}" presName="linear" presStyleCnt="0">
        <dgm:presLayoutVars>
          <dgm:dir/>
          <dgm:animLvl val="lvl"/>
          <dgm:resizeHandles val="exact"/>
        </dgm:presLayoutVars>
      </dgm:prSet>
      <dgm:spPr/>
    </dgm:pt>
    <dgm:pt modelId="{F46640D8-14B1-4FF9-B340-D1944AAD0AA1}" type="pres">
      <dgm:prSet presAssocID="{181D6CCF-5502-47FD-876F-3C78A1678BA5}" presName="parentLin" presStyleCnt="0"/>
      <dgm:spPr/>
    </dgm:pt>
    <dgm:pt modelId="{CF54DECC-0839-457A-811A-3A8EF4BA5DD0}" type="pres">
      <dgm:prSet presAssocID="{181D6CCF-5502-47FD-876F-3C78A1678BA5}" presName="parentLeftMargin" presStyleLbl="node1" presStyleIdx="0" presStyleCnt="5"/>
      <dgm:spPr/>
    </dgm:pt>
    <dgm:pt modelId="{D6B3EEA3-C435-447C-9AE0-DEDD86173436}" type="pres">
      <dgm:prSet presAssocID="{181D6CCF-5502-47FD-876F-3C78A1678BA5}" presName="parentText" presStyleLbl="node1" presStyleIdx="0" presStyleCnt="5" custScaleX="142857" custScaleY="164233" custLinFactNeighborX="-38436" custLinFactNeighborY="-2377">
        <dgm:presLayoutVars>
          <dgm:chMax val="0"/>
          <dgm:bulletEnabled val="1"/>
        </dgm:presLayoutVars>
      </dgm:prSet>
      <dgm:spPr/>
    </dgm:pt>
    <dgm:pt modelId="{7F21B52B-14E9-4BCC-8153-B61E7C7DFCCC}" type="pres">
      <dgm:prSet presAssocID="{181D6CCF-5502-47FD-876F-3C78A1678BA5}" presName="negativeSpace" presStyleCnt="0"/>
      <dgm:spPr/>
    </dgm:pt>
    <dgm:pt modelId="{F345A479-FCFB-448A-8F55-EA20AFE651FF}" type="pres">
      <dgm:prSet presAssocID="{181D6CCF-5502-47FD-876F-3C78A1678BA5}" presName="childText" presStyleLbl="conFgAcc1" presStyleIdx="0" presStyleCnt="5" custScaleY="95562" custLinFactNeighborX="83" custLinFactNeighborY="25857">
        <dgm:presLayoutVars>
          <dgm:bulletEnabled val="1"/>
        </dgm:presLayoutVars>
      </dgm:prSet>
      <dgm:spPr>
        <a:ln>
          <a:solidFill>
            <a:schemeClr val="accent2">
              <a:lumMod val="60000"/>
              <a:lumOff val="40000"/>
            </a:schemeClr>
          </a:solidFill>
        </a:ln>
      </dgm:spPr>
    </dgm:pt>
    <dgm:pt modelId="{CD3B79EB-874C-4275-B789-506F015E633E}" type="pres">
      <dgm:prSet presAssocID="{C5CEA8F6-F8EC-4F28-A154-928DEDEBD138}" presName="spaceBetweenRectangles" presStyleCnt="0"/>
      <dgm:spPr/>
    </dgm:pt>
    <dgm:pt modelId="{3EC1C41C-4CEC-49A2-866A-F1A74680D305}" type="pres">
      <dgm:prSet presAssocID="{A3976CAF-769A-4551-953F-0E04B7552565}" presName="parentLin" presStyleCnt="0"/>
      <dgm:spPr/>
    </dgm:pt>
    <dgm:pt modelId="{40348751-E115-454C-87EE-AC92AA73FEC7}" type="pres">
      <dgm:prSet presAssocID="{A3976CAF-769A-4551-953F-0E04B7552565}" presName="parentLeftMargin" presStyleLbl="node1" presStyleIdx="0" presStyleCnt="5"/>
      <dgm:spPr/>
    </dgm:pt>
    <dgm:pt modelId="{A71F7198-63AD-49DC-B938-7BEDFB128201}" type="pres">
      <dgm:prSet presAssocID="{A3976CAF-769A-4551-953F-0E04B7552565}" presName="parentText" presStyleLbl="node1" presStyleIdx="1" presStyleCnt="5" custScaleX="142857" custScaleY="116676" custLinFactNeighborX="-38436" custLinFactNeighborY="-1261">
        <dgm:presLayoutVars>
          <dgm:chMax val="0"/>
          <dgm:bulletEnabled val="1"/>
        </dgm:presLayoutVars>
      </dgm:prSet>
      <dgm:spPr/>
    </dgm:pt>
    <dgm:pt modelId="{4109C332-334F-446D-888A-AB77C8F27ABA}" type="pres">
      <dgm:prSet presAssocID="{A3976CAF-769A-4551-953F-0E04B7552565}" presName="negativeSpace" presStyleCnt="0"/>
      <dgm:spPr/>
    </dgm:pt>
    <dgm:pt modelId="{8996334D-EB10-4CEC-9305-51D80B4262C1}" type="pres">
      <dgm:prSet presAssocID="{A3976CAF-769A-4551-953F-0E04B7552565}" presName="childText" presStyleLbl="conFgAcc1" presStyleIdx="1" presStyleCnt="5" custLinFactNeighborX="358" custLinFactNeighborY="735">
        <dgm:presLayoutVars>
          <dgm:bulletEnabled val="1"/>
        </dgm:presLayoutVars>
      </dgm:prSet>
      <dgm:spPr>
        <a:ln>
          <a:solidFill>
            <a:schemeClr val="accent2">
              <a:lumMod val="60000"/>
              <a:lumOff val="40000"/>
            </a:schemeClr>
          </a:solidFill>
        </a:ln>
      </dgm:spPr>
    </dgm:pt>
    <dgm:pt modelId="{56E47C80-3295-4A8D-A5B6-4CD432C5797D}" type="pres">
      <dgm:prSet presAssocID="{E0A57890-5C1A-40BA-B02D-CFF9260027C4}" presName="spaceBetweenRectangles" presStyleCnt="0"/>
      <dgm:spPr/>
    </dgm:pt>
    <dgm:pt modelId="{E8485615-1AE0-4639-A7BB-5593DD2F0CD7}" type="pres">
      <dgm:prSet presAssocID="{ADA872B0-547B-46DF-9A3D-45B988BD8ACC}" presName="parentLin" presStyleCnt="0"/>
      <dgm:spPr/>
    </dgm:pt>
    <dgm:pt modelId="{8A9AA84D-62D7-4CB6-9429-79F73DE1A756}" type="pres">
      <dgm:prSet presAssocID="{ADA872B0-547B-46DF-9A3D-45B988BD8ACC}" presName="parentLeftMargin" presStyleLbl="node1" presStyleIdx="1" presStyleCnt="5"/>
      <dgm:spPr/>
    </dgm:pt>
    <dgm:pt modelId="{2C841FA5-3FE0-4601-97CB-251CF452AD41}" type="pres">
      <dgm:prSet presAssocID="{ADA872B0-547B-46DF-9A3D-45B988BD8ACC}" presName="parentText" presStyleLbl="node1" presStyleIdx="2" presStyleCnt="5" custScaleX="142857" custLinFactNeighborX="-38436" custLinFactNeighborY="171">
        <dgm:presLayoutVars>
          <dgm:chMax val="0"/>
          <dgm:bulletEnabled val="1"/>
        </dgm:presLayoutVars>
      </dgm:prSet>
      <dgm:spPr/>
    </dgm:pt>
    <dgm:pt modelId="{1183B4F3-3062-4EEB-89A2-7B87CB77A8DA}" type="pres">
      <dgm:prSet presAssocID="{ADA872B0-547B-46DF-9A3D-45B988BD8ACC}" presName="negativeSpace" presStyleCnt="0"/>
      <dgm:spPr/>
    </dgm:pt>
    <dgm:pt modelId="{7E078560-8FC1-40E7-8144-2AAAF73D9307}" type="pres">
      <dgm:prSet presAssocID="{ADA872B0-547B-46DF-9A3D-45B988BD8ACC}" presName="childText" presStyleLbl="conFgAcc1" presStyleIdx="2" presStyleCnt="5">
        <dgm:presLayoutVars>
          <dgm:bulletEnabled val="1"/>
        </dgm:presLayoutVars>
      </dgm:prSet>
      <dgm:spPr>
        <a:ln>
          <a:solidFill>
            <a:schemeClr val="accent2">
              <a:lumMod val="60000"/>
              <a:lumOff val="40000"/>
            </a:schemeClr>
          </a:solidFill>
        </a:ln>
      </dgm:spPr>
    </dgm:pt>
    <dgm:pt modelId="{AB7FA9A7-80C5-4112-B2B5-853095A867D4}" type="pres">
      <dgm:prSet presAssocID="{58965C36-97AF-451A-AB37-41BF9B09DC7C}" presName="spaceBetweenRectangles" presStyleCnt="0"/>
      <dgm:spPr/>
    </dgm:pt>
    <dgm:pt modelId="{05970EA8-8BE9-4259-9D15-FE03221DFE25}" type="pres">
      <dgm:prSet presAssocID="{3129AE7F-28E4-4807-BFA9-C8232AA1407E}" presName="parentLin" presStyleCnt="0"/>
      <dgm:spPr/>
    </dgm:pt>
    <dgm:pt modelId="{1DC81384-D34B-41EE-96FB-11977063D14D}" type="pres">
      <dgm:prSet presAssocID="{3129AE7F-28E4-4807-BFA9-C8232AA1407E}" presName="parentLeftMargin" presStyleLbl="node1" presStyleIdx="2" presStyleCnt="5"/>
      <dgm:spPr/>
    </dgm:pt>
    <dgm:pt modelId="{41BB28B8-3155-476C-B8C8-8576A7AF8CF7}" type="pres">
      <dgm:prSet presAssocID="{3129AE7F-28E4-4807-BFA9-C8232AA1407E}" presName="parentText" presStyleLbl="node1" presStyleIdx="3" presStyleCnt="5" custScaleX="142857" custLinFactNeighborX="-29871" custLinFactNeighborY="-9068">
        <dgm:presLayoutVars>
          <dgm:chMax val="0"/>
          <dgm:bulletEnabled val="1"/>
        </dgm:presLayoutVars>
      </dgm:prSet>
      <dgm:spPr/>
    </dgm:pt>
    <dgm:pt modelId="{E92DBFB2-2B97-4F1D-A12B-09D3FD4DCC9C}" type="pres">
      <dgm:prSet presAssocID="{3129AE7F-28E4-4807-BFA9-C8232AA1407E}" presName="negativeSpace" presStyleCnt="0"/>
      <dgm:spPr/>
    </dgm:pt>
    <dgm:pt modelId="{8577F8E0-D6A5-4CCA-8EC2-93E740F191F7}" type="pres">
      <dgm:prSet presAssocID="{3129AE7F-28E4-4807-BFA9-C8232AA1407E}" presName="childText" presStyleLbl="conFgAcc1" presStyleIdx="3" presStyleCnt="5" custScaleY="83950">
        <dgm:presLayoutVars>
          <dgm:bulletEnabled val="1"/>
        </dgm:presLayoutVars>
      </dgm:prSet>
      <dgm:spPr>
        <a:ln>
          <a:solidFill>
            <a:schemeClr val="accent2">
              <a:lumMod val="60000"/>
              <a:lumOff val="40000"/>
            </a:schemeClr>
          </a:solidFill>
        </a:ln>
      </dgm:spPr>
    </dgm:pt>
    <dgm:pt modelId="{DDC4A82F-71B7-4006-8B92-2534655E5B6F}" type="pres">
      <dgm:prSet presAssocID="{AFD5EA91-DC2F-47ED-8D8E-AC6A0DF27ACD}" presName="spaceBetweenRectangles" presStyleCnt="0"/>
      <dgm:spPr/>
    </dgm:pt>
    <dgm:pt modelId="{25CD6D3C-7338-4F94-BA0D-678089E76DCB}" type="pres">
      <dgm:prSet presAssocID="{40A66F82-487F-4C85-8FB5-B17F2735C2FB}" presName="parentLin" presStyleCnt="0"/>
      <dgm:spPr/>
    </dgm:pt>
    <dgm:pt modelId="{99C908F8-9FCD-47D6-A66A-5315F783DB0B}" type="pres">
      <dgm:prSet presAssocID="{40A66F82-487F-4C85-8FB5-B17F2735C2FB}" presName="parentLeftMargin" presStyleLbl="node1" presStyleIdx="3" presStyleCnt="5"/>
      <dgm:spPr/>
    </dgm:pt>
    <dgm:pt modelId="{B16E8586-5007-4730-8999-36C669626D82}" type="pres">
      <dgm:prSet presAssocID="{40A66F82-487F-4C85-8FB5-B17F2735C2FB}" presName="parentText" presStyleLbl="node1" presStyleIdx="4" presStyleCnt="5" custScaleX="142857" custScaleY="111863" custLinFactNeighborX="-38436" custLinFactNeighborY="-8045">
        <dgm:presLayoutVars>
          <dgm:chMax val="0"/>
          <dgm:bulletEnabled val="1"/>
        </dgm:presLayoutVars>
      </dgm:prSet>
      <dgm:spPr/>
    </dgm:pt>
    <dgm:pt modelId="{E8BD4809-744D-483B-8F7C-DC9AA6B51F6C}" type="pres">
      <dgm:prSet presAssocID="{40A66F82-487F-4C85-8FB5-B17F2735C2FB}" presName="negativeSpace" presStyleCnt="0"/>
      <dgm:spPr/>
    </dgm:pt>
    <dgm:pt modelId="{131B42F0-6854-4197-9058-4ABD2F9C1F53}" type="pres">
      <dgm:prSet presAssocID="{40A66F82-487F-4C85-8FB5-B17F2735C2FB}" presName="childText" presStyleLbl="conFgAcc1" presStyleIdx="4" presStyleCnt="5">
        <dgm:presLayoutVars>
          <dgm:bulletEnabled val="1"/>
        </dgm:presLayoutVars>
      </dgm:prSet>
      <dgm:spPr>
        <a:ln>
          <a:solidFill>
            <a:schemeClr val="accent2">
              <a:lumMod val="60000"/>
              <a:lumOff val="40000"/>
            </a:schemeClr>
          </a:solidFill>
        </a:ln>
      </dgm:spPr>
    </dgm:pt>
  </dgm:ptLst>
  <dgm:cxnLst>
    <dgm:cxn modelId="{4C0B9B04-F0ED-43E6-978F-E6B24F00F0B3}" srcId="{7CDFF358-8114-48FF-ADE8-B6E239D3A862}" destId="{181D6CCF-5502-47FD-876F-3C78A1678BA5}" srcOrd="0" destOrd="0" parTransId="{DCC1810C-8AEE-4978-B598-AE407B8B78A6}" sibTransId="{C5CEA8F6-F8EC-4F28-A154-928DEDEBD138}"/>
    <dgm:cxn modelId="{0457330F-D0A1-401E-A181-7306EC137B5F}" type="presOf" srcId="{A3976CAF-769A-4551-953F-0E04B7552565}" destId="{A71F7198-63AD-49DC-B938-7BEDFB128201}" srcOrd="1" destOrd="0" presId="urn:microsoft.com/office/officeart/2005/8/layout/list1"/>
    <dgm:cxn modelId="{23C06210-8DB8-46A9-95D0-836937C6CF98}" type="presOf" srcId="{40A66F82-487F-4C85-8FB5-B17F2735C2FB}" destId="{99C908F8-9FCD-47D6-A66A-5315F783DB0B}" srcOrd="0" destOrd="0" presId="urn:microsoft.com/office/officeart/2005/8/layout/list1"/>
    <dgm:cxn modelId="{AB14D110-E6EC-4EAC-816E-B9E86274DFBA}" srcId="{7CDFF358-8114-48FF-ADE8-B6E239D3A862}" destId="{3129AE7F-28E4-4807-BFA9-C8232AA1407E}" srcOrd="3" destOrd="0" parTransId="{533FEBB3-F96D-49B1-BC19-423947383EDA}" sibTransId="{AFD5EA91-DC2F-47ED-8D8E-AC6A0DF27ACD}"/>
    <dgm:cxn modelId="{532BA116-8697-42A0-B31A-968A4CB331EF}" type="presOf" srcId="{181D6CCF-5502-47FD-876F-3C78A1678BA5}" destId="{CF54DECC-0839-457A-811A-3A8EF4BA5DD0}" srcOrd="0" destOrd="0" presId="urn:microsoft.com/office/officeart/2005/8/layout/list1"/>
    <dgm:cxn modelId="{D144A81C-3E67-4203-A1AE-DF93C05377AF}" type="presOf" srcId="{A3976CAF-769A-4551-953F-0E04B7552565}" destId="{40348751-E115-454C-87EE-AC92AA73FEC7}" srcOrd="0" destOrd="0" presId="urn:microsoft.com/office/officeart/2005/8/layout/list1"/>
    <dgm:cxn modelId="{33030F35-CB20-4056-9565-EBB7BB3ED4C8}" type="presOf" srcId="{7CDFF358-8114-48FF-ADE8-B6E239D3A862}" destId="{92848465-5DA0-4A37-86CD-043FE6B8FC73}" srcOrd="0" destOrd="0" presId="urn:microsoft.com/office/officeart/2005/8/layout/list1"/>
    <dgm:cxn modelId="{71F98D5F-124F-4A74-A2C0-F94E4F604C90}" type="presOf" srcId="{3129AE7F-28E4-4807-BFA9-C8232AA1407E}" destId="{1DC81384-D34B-41EE-96FB-11977063D14D}" srcOrd="0" destOrd="0" presId="urn:microsoft.com/office/officeart/2005/8/layout/list1"/>
    <dgm:cxn modelId="{13577067-6252-40F3-9DE2-CE961B0409AB}" srcId="{7CDFF358-8114-48FF-ADE8-B6E239D3A862}" destId="{40A66F82-487F-4C85-8FB5-B17F2735C2FB}" srcOrd="4" destOrd="0" parTransId="{DA9DFCF8-0398-4C55-A382-A9851F0E055E}" sibTransId="{5A7DC26E-6671-4E24-A023-28B7CE7D7942}"/>
    <dgm:cxn modelId="{18DEA9AD-91C8-459C-A640-27F710748510}" type="presOf" srcId="{40A66F82-487F-4C85-8FB5-B17F2735C2FB}" destId="{B16E8586-5007-4730-8999-36C669626D82}" srcOrd="1" destOrd="0" presId="urn:microsoft.com/office/officeart/2005/8/layout/list1"/>
    <dgm:cxn modelId="{CA7625B5-AADA-4F49-86B0-DD184BEBE59C}" srcId="{7CDFF358-8114-48FF-ADE8-B6E239D3A862}" destId="{A3976CAF-769A-4551-953F-0E04B7552565}" srcOrd="1" destOrd="0" parTransId="{730F1251-F41B-4FF0-8237-5BC332F2ABED}" sibTransId="{E0A57890-5C1A-40BA-B02D-CFF9260027C4}"/>
    <dgm:cxn modelId="{83DAC6B7-82A1-43C0-B196-182284B113D5}" type="presOf" srcId="{ADA872B0-547B-46DF-9A3D-45B988BD8ACC}" destId="{2C841FA5-3FE0-4601-97CB-251CF452AD41}" srcOrd="1" destOrd="0" presId="urn:microsoft.com/office/officeart/2005/8/layout/list1"/>
    <dgm:cxn modelId="{42EBBECA-4D14-4A61-924D-605983AD6FD7}" type="presOf" srcId="{3129AE7F-28E4-4807-BFA9-C8232AA1407E}" destId="{41BB28B8-3155-476C-B8C8-8576A7AF8CF7}" srcOrd="1" destOrd="0" presId="urn:microsoft.com/office/officeart/2005/8/layout/list1"/>
    <dgm:cxn modelId="{207B44E3-B083-4396-AEE1-8B3938D20CCA}" type="presOf" srcId="{181D6CCF-5502-47FD-876F-3C78A1678BA5}" destId="{D6B3EEA3-C435-447C-9AE0-DEDD86173436}" srcOrd="1" destOrd="0" presId="urn:microsoft.com/office/officeart/2005/8/layout/list1"/>
    <dgm:cxn modelId="{77A728E7-7329-4156-8F33-4179D448F146}" srcId="{7CDFF358-8114-48FF-ADE8-B6E239D3A862}" destId="{ADA872B0-547B-46DF-9A3D-45B988BD8ACC}" srcOrd="2" destOrd="0" parTransId="{BFE1DCAC-7348-4B36-9176-F77265A72F11}" sibTransId="{58965C36-97AF-451A-AB37-41BF9B09DC7C}"/>
    <dgm:cxn modelId="{AF6FE9FB-3366-4AFD-B8B4-02E10851889D}" type="presOf" srcId="{ADA872B0-547B-46DF-9A3D-45B988BD8ACC}" destId="{8A9AA84D-62D7-4CB6-9429-79F73DE1A756}" srcOrd="0" destOrd="0" presId="urn:microsoft.com/office/officeart/2005/8/layout/list1"/>
    <dgm:cxn modelId="{876798E2-DA3D-40AA-8B87-52BDB463B1C5}" type="presParOf" srcId="{92848465-5DA0-4A37-86CD-043FE6B8FC73}" destId="{F46640D8-14B1-4FF9-B340-D1944AAD0AA1}" srcOrd="0" destOrd="0" presId="urn:microsoft.com/office/officeart/2005/8/layout/list1"/>
    <dgm:cxn modelId="{C1E9AC10-C423-415D-A0A0-399A23032694}" type="presParOf" srcId="{F46640D8-14B1-4FF9-B340-D1944AAD0AA1}" destId="{CF54DECC-0839-457A-811A-3A8EF4BA5DD0}" srcOrd="0" destOrd="0" presId="urn:microsoft.com/office/officeart/2005/8/layout/list1"/>
    <dgm:cxn modelId="{F5995F88-FF09-4C6B-BB71-A65533421639}" type="presParOf" srcId="{F46640D8-14B1-4FF9-B340-D1944AAD0AA1}" destId="{D6B3EEA3-C435-447C-9AE0-DEDD86173436}" srcOrd="1" destOrd="0" presId="urn:microsoft.com/office/officeart/2005/8/layout/list1"/>
    <dgm:cxn modelId="{4520231A-2B84-4068-A4B0-259B9817127C}" type="presParOf" srcId="{92848465-5DA0-4A37-86CD-043FE6B8FC73}" destId="{7F21B52B-14E9-4BCC-8153-B61E7C7DFCCC}" srcOrd="1" destOrd="0" presId="urn:microsoft.com/office/officeart/2005/8/layout/list1"/>
    <dgm:cxn modelId="{887D714C-D5A1-4B2F-B5E4-10470241E894}" type="presParOf" srcId="{92848465-5DA0-4A37-86CD-043FE6B8FC73}" destId="{F345A479-FCFB-448A-8F55-EA20AFE651FF}" srcOrd="2" destOrd="0" presId="urn:microsoft.com/office/officeart/2005/8/layout/list1"/>
    <dgm:cxn modelId="{38AA0F53-F6A7-4384-B76D-7025AE4B6E79}" type="presParOf" srcId="{92848465-5DA0-4A37-86CD-043FE6B8FC73}" destId="{CD3B79EB-874C-4275-B789-506F015E633E}" srcOrd="3" destOrd="0" presId="urn:microsoft.com/office/officeart/2005/8/layout/list1"/>
    <dgm:cxn modelId="{A476AE2F-52B7-4BCF-BFFF-A13993A78A08}" type="presParOf" srcId="{92848465-5DA0-4A37-86CD-043FE6B8FC73}" destId="{3EC1C41C-4CEC-49A2-866A-F1A74680D305}" srcOrd="4" destOrd="0" presId="urn:microsoft.com/office/officeart/2005/8/layout/list1"/>
    <dgm:cxn modelId="{AAA3EC22-5F57-494F-AB85-301A8AAD9DAF}" type="presParOf" srcId="{3EC1C41C-4CEC-49A2-866A-F1A74680D305}" destId="{40348751-E115-454C-87EE-AC92AA73FEC7}" srcOrd="0" destOrd="0" presId="urn:microsoft.com/office/officeart/2005/8/layout/list1"/>
    <dgm:cxn modelId="{1B58275D-A80F-4677-8640-84B5EC3371DC}" type="presParOf" srcId="{3EC1C41C-4CEC-49A2-866A-F1A74680D305}" destId="{A71F7198-63AD-49DC-B938-7BEDFB128201}" srcOrd="1" destOrd="0" presId="urn:microsoft.com/office/officeart/2005/8/layout/list1"/>
    <dgm:cxn modelId="{BA6EDA78-48E2-4EC1-B0D8-3FAB9822EDEA}" type="presParOf" srcId="{92848465-5DA0-4A37-86CD-043FE6B8FC73}" destId="{4109C332-334F-446D-888A-AB77C8F27ABA}" srcOrd="5" destOrd="0" presId="urn:microsoft.com/office/officeart/2005/8/layout/list1"/>
    <dgm:cxn modelId="{0C2164BF-15FC-4B56-877B-563A5A9D52D5}" type="presParOf" srcId="{92848465-5DA0-4A37-86CD-043FE6B8FC73}" destId="{8996334D-EB10-4CEC-9305-51D80B4262C1}" srcOrd="6" destOrd="0" presId="urn:microsoft.com/office/officeart/2005/8/layout/list1"/>
    <dgm:cxn modelId="{2428CC7D-5F2B-4F60-906A-A354D2B6619A}" type="presParOf" srcId="{92848465-5DA0-4A37-86CD-043FE6B8FC73}" destId="{56E47C80-3295-4A8D-A5B6-4CD432C5797D}" srcOrd="7" destOrd="0" presId="urn:microsoft.com/office/officeart/2005/8/layout/list1"/>
    <dgm:cxn modelId="{16C84953-2318-4F78-AB8B-005A7318ED07}" type="presParOf" srcId="{92848465-5DA0-4A37-86CD-043FE6B8FC73}" destId="{E8485615-1AE0-4639-A7BB-5593DD2F0CD7}" srcOrd="8" destOrd="0" presId="urn:microsoft.com/office/officeart/2005/8/layout/list1"/>
    <dgm:cxn modelId="{B3B2462F-54BA-489A-9102-077CF3485B41}" type="presParOf" srcId="{E8485615-1AE0-4639-A7BB-5593DD2F0CD7}" destId="{8A9AA84D-62D7-4CB6-9429-79F73DE1A756}" srcOrd="0" destOrd="0" presId="urn:microsoft.com/office/officeart/2005/8/layout/list1"/>
    <dgm:cxn modelId="{D68A1B8B-4472-40E6-AA5D-7F695B874C35}" type="presParOf" srcId="{E8485615-1AE0-4639-A7BB-5593DD2F0CD7}" destId="{2C841FA5-3FE0-4601-97CB-251CF452AD41}" srcOrd="1" destOrd="0" presId="urn:microsoft.com/office/officeart/2005/8/layout/list1"/>
    <dgm:cxn modelId="{DEEE729F-9AD0-40DF-B023-EF87C99DF22E}" type="presParOf" srcId="{92848465-5DA0-4A37-86CD-043FE6B8FC73}" destId="{1183B4F3-3062-4EEB-89A2-7B87CB77A8DA}" srcOrd="9" destOrd="0" presId="urn:microsoft.com/office/officeart/2005/8/layout/list1"/>
    <dgm:cxn modelId="{BA9695AC-276A-4BE3-896B-E3E0CAF2EA79}" type="presParOf" srcId="{92848465-5DA0-4A37-86CD-043FE6B8FC73}" destId="{7E078560-8FC1-40E7-8144-2AAAF73D9307}" srcOrd="10" destOrd="0" presId="urn:microsoft.com/office/officeart/2005/8/layout/list1"/>
    <dgm:cxn modelId="{91B6BE36-1D18-483D-9CEE-4A40A5AADE64}" type="presParOf" srcId="{92848465-5DA0-4A37-86CD-043FE6B8FC73}" destId="{AB7FA9A7-80C5-4112-B2B5-853095A867D4}" srcOrd="11" destOrd="0" presId="urn:microsoft.com/office/officeart/2005/8/layout/list1"/>
    <dgm:cxn modelId="{E3FB5A8C-C5F3-4102-AC4E-48F25126E008}" type="presParOf" srcId="{92848465-5DA0-4A37-86CD-043FE6B8FC73}" destId="{05970EA8-8BE9-4259-9D15-FE03221DFE25}" srcOrd="12" destOrd="0" presId="urn:microsoft.com/office/officeart/2005/8/layout/list1"/>
    <dgm:cxn modelId="{FF503F0F-1592-4F9F-B6D1-33F9CA269454}" type="presParOf" srcId="{05970EA8-8BE9-4259-9D15-FE03221DFE25}" destId="{1DC81384-D34B-41EE-96FB-11977063D14D}" srcOrd="0" destOrd="0" presId="urn:microsoft.com/office/officeart/2005/8/layout/list1"/>
    <dgm:cxn modelId="{29386E39-76F9-4088-AAA5-889B4AAD8818}" type="presParOf" srcId="{05970EA8-8BE9-4259-9D15-FE03221DFE25}" destId="{41BB28B8-3155-476C-B8C8-8576A7AF8CF7}" srcOrd="1" destOrd="0" presId="urn:microsoft.com/office/officeart/2005/8/layout/list1"/>
    <dgm:cxn modelId="{D0415C59-EEA1-4DCB-84B2-C257A252FB76}" type="presParOf" srcId="{92848465-5DA0-4A37-86CD-043FE6B8FC73}" destId="{E92DBFB2-2B97-4F1D-A12B-09D3FD4DCC9C}" srcOrd="13" destOrd="0" presId="urn:microsoft.com/office/officeart/2005/8/layout/list1"/>
    <dgm:cxn modelId="{834C8B5A-BDCA-4923-80DC-F5561DE1EACB}" type="presParOf" srcId="{92848465-5DA0-4A37-86CD-043FE6B8FC73}" destId="{8577F8E0-D6A5-4CCA-8EC2-93E740F191F7}" srcOrd="14" destOrd="0" presId="urn:microsoft.com/office/officeart/2005/8/layout/list1"/>
    <dgm:cxn modelId="{A9F49681-FB1F-4B2C-912C-4768F7792F6B}" type="presParOf" srcId="{92848465-5DA0-4A37-86CD-043FE6B8FC73}" destId="{DDC4A82F-71B7-4006-8B92-2534655E5B6F}" srcOrd="15" destOrd="0" presId="urn:microsoft.com/office/officeart/2005/8/layout/list1"/>
    <dgm:cxn modelId="{A75CC7F9-8226-46EB-860D-3A6050DD2B4F}" type="presParOf" srcId="{92848465-5DA0-4A37-86CD-043FE6B8FC73}" destId="{25CD6D3C-7338-4F94-BA0D-678089E76DCB}" srcOrd="16" destOrd="0" presId="urn:microsoft.com/office/officeart/2005/8/layout/list1"/>
    <dgm:cxn modelId="{5BA399DD-3250-4840-9BCE-10044D89C14B}" type="presParOf" srcId="{25CD6D3C-7338-4F94-BA0D-678089E76DCB}" destId="{99C908F8-9FCD-47D6-A66A-5315F783DB0B}" srcOrd="0" destOrd="0" presId="urn:microsoft.com/office/officeart/2005/8/layout/list1"/>
    <dgm:cxn modelId="{7120416D-6519-49A6-8593-F836F25FC9FE}" type="presParOf" srcId="{25CD6D3C-7338-4F94-BA0D-678089E76DCB}" destId="{B16E8586-5007-4730-8999-36C669626D82}" srcOrd="1" destOrd="0" presId="urn:microsoft.com/office/officeart/2005/8/layout/list1"/>
    <dgm:cxn modelId="{FD7213F9-E39A-48D7-A597-A9C7EE5FC2BE}" type="presParOf" srcId="{92848465-5DA0-4A37-86CD-043FE6B8FC73}" destId="{E8BD4809-744D-483B-8F7C-DC9AA6B51F6C}" srcOrd="17" destOrd="0" presId="urn:microsoft.com/office/officeart/2005/8/layout/list1"/>
    <dgm:cxn modelId="{F1592266-5D3D-4274-BE2A-34E7D525895B}" type="presParOf" srcId="{92848465-5DA0-4A37-86CD-043FE6B8FC73}" destId="{131B42F0-6854-4197-9058-4ABD2F9C1F53}" srcOrd="18"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Q1:</a:t>
          </a:r>
          <a:r>
            <a:rPr 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內部人於取得身分之日起6個月內不得賣出，但也不能買進嗎？若內部人解任後是否可以不受持有期間之限制？</a:t>
          </a:r>
          <a:endPar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58F58EDE-5642-4E06-A043-94351A0B7E9A}">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r>
            <a:rPr lang="zh-TW" sz="2800" b="0" u="none" dirty="0">
              <a:latin typeface="Times New Roman" panose="02020603050405020304" pitchFamily="18" charset="0"/>
              <a:ea typeface="標楷體" pitchFamily="65" charset="-120"/>
              <a:cs typeface="Times New Roman" panose="02020603050405020304" pitchFamily="18" charset="0"/>
            </a:rPr>
            <a:t>內部人於取得身分之日起6個月內不得於市場上賣出，但可以買進公司股票。另若內部人已解任，自然不受持有期間之限制</a:t>
          </a:r>
          <a:r>
            <a:rPr lang="zh-TW" sz="2800" dirty="0"/>
            <a:t>。</a:t>
          </a:r>
          <a:endParaRPr lang="zh-TW" altLang="en-US" sz="28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8CF193F2-C25F-4DD8-8AFC-AA824FBC230F}" type="par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C9D70040-CFE7-4DD6-AFCC-2524CC21F654}" type="sib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BFC8C2E1-1F07-4C95-9221-278581E70792}">
      <dgm:prSet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000" indent="0" algn="l">
            <a:lnSpc>
              <a:spcPct val="90000"/>
            </a:lnSpc>
          </a:pPr>
          <a:endParaRPr lang="zh-TW" altLang="en-US" sz="2800" dirty="0">
            <a:latin typeface="Times New Roman" panose="02020603050405020304" pitchFamily="18" charset="0"/>
            <a:ea typeface="標楷體" pitchFamily="65" charset="-120"/>
            <a:cs typeface="Times New Roman" panose="02020603050405020304" pitchFamily="18" charset="0"/>
          </a:endParaRPr>
        </a:p>
      </dgm:t>
    </dgm:pt>
    <dgm:pt modelId="{64DA0B85-D578-4737-A1A2-4DF57CBB9958}" type="sib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7F04A946-2468-42A1-B5FF-58370D736D10}" type="par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220586"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LinFactNeighborY="-48561">
        <dgm:presLayoutVars>
          <dgm:bulletEnabled val="1"/>
        </dgm:presLayoutVars>
      </dgm:prSet>
      <dgm:spPr/>
    </dgm:pt>
  </dgm:ptLst>
  <dgm:cxnLst>
    <dgm:cxn modelId="{8A26AF08-F302-40D4-8A1F-63FFC0DDA215}" type="presOf" srcId="{58F58EDE-5642-4E06-A043-94351A0B7E9A}" destId="{2293C53F-93AD-468F-AADD-4FF63378C493}" srcOrd="0" destOrd="0" presId="urn:microsoft.com/office/officeart/2005/8/layout/vList2"/>
    <dgm:cxn modelId="{ED03FF26-8ECB-4581-934B-6510477F0147}" type="presOf" srcId="{BFC8C2E1-1F07-4C95-9221-278581E70792}" destId="{2293C53F-93AD-468F-AADD-4FF63378C493}" srcOrd="0" destOrd="1" presId="urn:microsoft.com/office/officeart/2005/8/layout/vList2"/>
    <dgm:cxn modelId="{F7B3C131-E81A-4DC7-8787-D7D528686DAC}" srcId="{E55AB688-E9E9-439E-AF85-21999D30242B}" destId="{BFC8C2E1-1F07-4C95-9221-278581E70792}" srcOrd="1" destOrd="0" parTransId="{7F04A946-2468-42A1-B5FF-58370D736D10}" sibTransId="{64DA0B85-D578-4737-A1A2-4DF57CBB9958}"/>
    <dgm:cxn modelId="{A2A9ED5B-B711-4FC1-A0CE-790583C51B09}" srcId="{C3D0D0BD-3322-4004-8A4F-A0DD093E4D4B}" destId="{E55AB688-E9E9-439E-AF85-21999D30242B}" srcOrd="0" destOrd="0" parTransId="{CDF98940-EE70-4CE7-A229-678E674C7297}" sibTransId="{D601CEC4-F237-49F7-AB52-8503D3CA0DBF}"/>
    <dgm:cxn modelId="{011ABD84-4497-49F0-9F2F-803E44200C1F}" srcId="{E55AB688-E9E9-439E-AF85-21999D30242B}" destId="{58F58EDE-5642-4E06-A043-94351A0B7E9A}" srcOrd="0" destOrd="0" parTransId="{8CF193F2-C25F-4DD8-8AFC-AA824FBC230F}" sibTransId="{C9D70040-CFE7-4DD6-AFCC-2524CC21F654}"/>
    <dgm:cxn modelId="{138B6C95-43A4-48B7-B4FA-02BB591619BF}" type="presOf" srcId="{E55AB688-E9E9-439E-AF85-21999D30242B}" destId="{90C10D80-3AF7-4628-B6AF-CEE98577179B}" srcOrd="0" destOrd="0" presId="urn:microsoft.com/office/officeart/2005/8/layout/vList2"/>
    <dgm:cxn modelId="{61B27EF2-2FA4-4878-8846-556A08056E1E}" type="presOf" srcId="{C3D0D0BD-3322-4004-8A4F-A0DD093E4D4B}" destId="{1D08FA53-DF1E-4FBC-A5E1-D134E72FDD24}" srcOrd="0" destOrd="0" presId="urn:microsoft.com/office/officeart/2005/8/layout/vList2"/>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Q2:</a:t>
          </a:r>
          <a:r>
            <a:rPr 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上市公司內部人取得身分未滿6個月之期間內，每日賣出10張以下，是否不用辦理事前申報即可賣出持股？</a:t>
          </a:r>
          <a:endPar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58F58EDE-5642-4E06-A043-94351A0B7E9A}">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endParaRPr lang="zh-TW" altLang="en-US" sz="28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8CF193F2-C25F-4DD8-8AFC-AA824FBC230F}" type="par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C9D70040-CFE7-4DD6-AFCC-2524CC21F654}" type="sib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BFC8C2E1-1F07-4C95-9221-278581E70792}">
      <dgm:prSet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000" indent="0" algn="l">
            <a:lnSpc>
              <a:spcPct val="90000"/>
            </a:lnSpc>
          </a:pPr>
          <a:endParaRPr lang="zh-TW" altLang="en-US" sz="2800" dirty="0">
            <a:latin typeface="Times New Roman" panose="02020603050405020304" pitchFamily="18" charset="0"/>
            <a:ea typeface="標楷體" pitchFamily="65" charset="-120"/>
            <a:cs typeface="Times New Roman" panose="02020603050405020304" pitchFamily="18" charset="0"/>
          </a:endParaRPr>
        </a:p>
      </dgm:t>
    </dgm:pt>
    <dgm:pt modelId="{64DA0B85-D578-4737-A1A2-4DF57CBB9958}" type="sib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7F04A946-2468-42A1-B5FF-58370D736D10}" type="par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A43DA6D9-FCF7-48DD-BF9A-CC98BDF7CE0B}">
      <dgm:prSet custT="1"/>
      <dgm:spPr/>
      <dgm:t>
        <a:bodyPr/>
        <a:lstStyle/>
        <a:p>
          <a:pPr marL="360363" indent="-360363" algn="just">
            <a:lnSpc>
              <a:spcPts val="3400"/>
            </a:lnSpc>
          </a:pPr>
          <a:r>
            <a:rPr lang="zh-TW" sz="2800" b="0" u="none" dirty="0">
              <a:latin typeface="Times New Roman" panose="02020603050405020304" pitchFamily="18" charset="0"/>
              <a:ea typeface="標楷體" pitchFamily="65" charset="-120"/>
              <a:cs typeface="Times New Roman" panose="02020603050405020304" pitchFamily="18" charset="0"/>
            </a:rPr>
            <a:t>依證券交易法第22條之2第1項第2款規定，每一交易日轉讓股數未超過1萬股者(本人加計關係人)，免予申報，但須符合「持有期間」前提（即就任已滿</a:t>
          </a:r>
          <a:r>
            <a:rPr lang="en-US" sz="2800" b="0" u="none" dirty="0">
              <a:latin typeface="Times New Roman" panose="02020603050405020304" pitchFamily="18" charset="0"/>
              <a:ea typeface="標楷體" pitchFamily="65" charset="-120"/>
              <a:cs typeface="Times New Roman" panose="02020603050405020304" pitchFamily="18" charset="0"/>
            </a:rPr>
            <a:t>6</a:t>
          </a:r>
          <a:r>
            <a:rPr lang="zh-TW" sz="2800" b="0" u="none" dirty="0">
              <a:latin typeface="Times New Roman" panose="02020603050405020304" pitchFamily="18" charset="0"/>
              <a:ea typeface="標楷體" pitchFamily="65" charset="-120"/>
              <a:cs typeface="Times New Roman" panose="02020603050405020304" pitchFamily="18" charset="0"/>
            </a:rPr>
            <a:t>個月），所以內部人就任未滿</a:t>
          </a:r>
          <a:r>
            <a:rPr lang="en-US" sz="2800" b="0" u="none" dirty="0">
              <a:latin typeface="Times New Roman" panose="02020603050405020304" pitchFamily="18" charset="0"/>
              <a:ea typeface="標楷體" pitchFamily="65" charset="-120"/>
              <a:cs typeface="Times New Roman" panose="02020603050405020304" pitchFamily="18" charset="0"/>
            </a:rPr>
            <a:t>6</a:t>
          </a:r>
          <a:r>
            <a:rPr lang="zh-TW" sz="2800" b="0" u="none" dirty="0">
              <a:latin typeface="Times New Roman" panose="02020603050405020304" pitchFamily="18" charset="0"/>
              <a:ea typeface="標楷體" pitchFamily="65" charset="-120"/>
              <a:cs typeface="Times New Roman" panose="02020603050405020304" pitchFamily="18" charset="0"/>
            </a:rPr>
            <a:t>個月，不得賣出所屬公司股票。</a:t>
          </a:r>
          <a:endParaRPr lang="zh-TW" altLang="en-US" sz="2800" b="0" u="none" dirty="0">
            <a:latin typeface="Times New Roman" panose="02020603050405020304" pitchFamily="18" charset="0"/>
            <a:ea typeface="標楷體" pitchFamily="65" charset="-120"/>
            <a:cs typeface="Times New Roman" panose="02020603050405020304" pitchFamily="18" charset="0"/>
          </a:endParaRPr>
        </a:p>
      </dgm:t>
    </dgm:pt>
    <dgm:pt modelId="{DD1F24EA-3C82-4C54-BD01-43DCFECE6A0E}" type="parTrans" cxnId="{980D553B-B790-47CE-A15A-F7CFD644D056}">
      <dgm:prSet/>
      <dgm:spPr/>
      <dgm:t>
        <a:bodyPr/>
        <a:lstStyle/>
        <a:p>
          <a:endParaRPr lang="zh-TW" altLang="en-US"/>
        </a:p>
      </dgm:t>
    </dgm:pt>
    <dgm:pt modelId="{328AE23D-EFF0-4C1A-939E-24BFF227DBF5}" type="sibTrans" cxnId="{980D553B-B790-47CE-A15A-F7CFD644D056}">
      <dgm:prSet/>
      <dgm:spPr/>
      <dgm:t>
        <a:bodyPr/>
        <a:lstStyle/>
        <a:p>
          <a:endParaRPr lang="zh-TW" altLang="en-US"/>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220586"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LinFactNeighborX="192" custLinFactNeighborY="-5956">
        <dgm:presLayoutVars>
          <dgm:bulletEnabled val="1"/>
        </dgm:presLayoutVars>
      </dgm:prSet>
      <dgm:spPr/>
    </dgm:pt>
  </dgm:ptLst>
  <dgm:cxnLst>
    <dgm:cxn modelId="{8A26AF08-F302-40D4-8A1F-63FFC0DDA215}" type="presOf" srcId="{58F58EDE-5642-4E06-A043-94351A0B7E9A}" destId="{2293C53F-93AD-468F-AADD-4FF63378C493}" srcOrd="0" destOrd="0" presId="urn:microsoft.com/office/officeart/2005/8/layout/vList2"/>
    <dgm:cxn modelId="{B6E6B924-3087-4F8C-A884-F88F535EA205}" type="presOf" srcId="{A43DA6D9-FCF7-48DD-BF9A-CC98BDF7CE0B}" destId="{2293C53F-93AD-468F-AADD-4FF63378C493}" srcOrd="0" destOrd="1" presId="urn:microsoft.com/office/officeart/2005/8/layout/vList2"/>
    <dgm:cxn modelId="{ED03FF26-8ECB-4581-934B-6510477F0147}" type="presOf" srcId="{BFC8C2E1-1F07-4C95-9221-278581E70792}" destId="{2293C53F-93AD-468F-AADD-4FF63378C493}" srcOrd="0" destOrd="2" presId="urn:microsoft.com/office/officeart/2005/8/layout/vList2"/>
    <dgm:cxn modelId="{F7B3C131-E81A-4DC7-8787-D7D528686DAC}" srcId="{E55AB688-E9E9-439E-AF85-21999D30242B}" destId="{BFC8C2E1-1F07-4C95-9221-278581E70792}" srcOrd="2" destOrd="0" parTransId="{7F04A946-2468-42A1-B5FF-58370D736D10}" sibTransId="{64DA0B85-D578-4737-A1A2-4DF57CBB9958}"/>
    <dgm:cxn modelId="{980D553B-B790-47CE-A15A-F7CFD644D056}" srcId="{E55AB688-E9E9-439E-AF85-21999D30242B}" destId="{A43DA6D9-FCF7-48DD-BF9A-CC98BDF7CE0B}" srcOrd="1" destOrd="0" parTransId="{DD1F24EA-3C82-4C54-BD01-43DCFECE6A0E}" sibTransId="{328AE23D-EFF0-4C1A-939E-24BFF227DBF5}"/>
    <dgm:cxn modelId="{A2A9ED5B-B711-4FC1-A0CE-790583C51B09}" srcId="{C3D0D0BD-3322-4004-8A4F-A0DD093E4D4B}" destId="{E55AB688-E9E9-439E-AF85-21999D30242B}" srcOrd="0" destOrd="0" parTransId="{CDF98940-EE70-4CE7-A229-678E674C7297}" sibTransId="{D601CEC4-F237-49F7-AB52-8503D3CA0DBF}"/>
    <dgm:cxn modelId="{011ABD84-4497-49F0-9F2F-803E44200C1F}" srcId="{E55AB688-E9E9-439E-AF85-21999D30242B}" destId="{58F58EDE-5642-4E06-A043-94351A0B7E9A}" srcOrd="0" destOrd="0" parTransId="{8CF193F2-C25F-4DD8-8AFC-AA824FBC230F}" sibTransId="{C9D70040-CFE7-4DD6-AFCC-2524CC21F654}"/>
    <dgm:cxn modelId="{138B6C95-43A4-48B7-B4FA-02BB591619BF}" type="presOf" srcId="{E55AB688-E9E9-439E-AF85-21999D30242B}" destId="{90C10D80-3AF7-4628-B6AF-CEE98577179B}" srcOrd="0" destOrd="0" presId="urn:microsoft.com/office/officeart/2005/8/layout/vList2"/>
    <dgm:cxn modelId="{61B27EF2-2FA4-4878-8846-556A08056E1E}" type="presOf" srcId="{C3D0D0BD-3322-4004-8A4F-A0DD093E4D4B}" destId="{1D08FA53-DF1E-4FBC-A5E1-D134E72FDD24}" srcOrd="0" destOrd="0" presId="urn:microsoft.com/office/officeart/2005/8/layout/vList2"/>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Q3:</a:t>
          </a:r>
          <a:r>
            <a:rPr 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取得上市公司內部人身分後是否可以立即將公司股票轉讓給特定人？</a:t>
          </a:r>
          <a:endPar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58F58EDE-5642-4E06-A043-94351A0B7E9A}">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r>
            <a:rPr lang="zh-TW" sz="2800" b="0" u="none" dirty="0">
              <a:latin typeface="Times New Roman" panose="02020603050405020304" pitchFamily="18" charset="0"/>
              <a:ea typeface="標楷體" pitchFamily="65" charset="-120"/>
              <a:cs typeface="Times New Roman" panose="02020603050405020304" pitchFamily="18" charset="0"/>
            </a:rPr>
            <a:t>依證券交易法第22條之2第1項第3款規定，內部人於向主管機關申報之日起3日內，即可洽特定人（含轉讓給符合主管機關所定條件之「特定人」、「贈與」、「信託」3種方式）轉讓所屬公司股票。凡是依前揭第3款非透過集中市場之轉讓，並無須等到取得內部人身分屆滿6個月後才可轉讓之「持有期間」限制。</a:t>
          </a:r>
          <a:endParaRPr lang="zh-TW" altLang="en-US" sz="28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8CF193F2-C25F-4DD8-8AFC-AA824FBC230F}" type="par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C9D70040-CFE7-4DD6-AFCC-2524CC21F654}" type="sib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BFC8C2E1-1F07-4C95-9221-278581E70792}">
      <dgm:prSet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000" indent="0" algn="l">
            <a:lnSpc>
              <a:spcPct val="90000"/>
            </a:lnSpc>
          </a:pPr>
          <a:endParaRPr lang="zh-TW" altLang="en-US" sz="2800" dirty="0">
            <a:latin typeface="Times New Roman" panose="02020603050405020304" pitchFamily="18" charset="0"/>
            <a:ea typeface="標楷體" pitchFamily="65" charset="-120"/>
            <a:cs typeface="Times New Roman" panose="02020603050405020304" pitchFamily="18" charset="0"/>
          </a:endParaRPr>
        </a:p>
      </dgm:t>
    </dgm:pt>
    <dgm:pt modelId="{64DA0B85-D578-4737-A1A2-4DF57CBB9958}" type="sib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7F04A946-2468-42A1-B5FF-58370D736D10}" type="par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AE0CEDA9-BCBF-4B79-AF9F-20B91A9EE544}">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endParaRPr lang="zh-TW" altLang="en-US" sz="28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C84B15FB-6714-4EF5-9422-9117B17C8644}" type="parTrans" cxnId="{321AEF86-F762-4935-A271-9698D8B5C8BF}">
      <dgm:prSet/>
      <dgm:spPr/>
      <dgm:t>
        <a:bodyPr/>
        <a:lstStyle/>
        <a:p>
          <a:endParaRPr lang="zh-TW" altLang="en-US"/>
        </a:p>
      </dgm:t>
    </dgm:pt>
    <dgm:pt modelId="{628E0954-C981-416B-8559-167CF8F17090}" type="sibTrans" cxnId="{321AEF86-F762-4935-A271-9698D8B5C8BF}">
      <dgm:prSet/>
      <dgm:spPr/>
      <dgm:t>
        <a:bodyPr/>
        <a:lstStyle/>
        <a:p>
          <a:endParaRPr lang="zh-TW" altLang="en-US"/>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220586"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ScaleY="135625" custLinFactNeighborY="-38223">
        <dgm:presLayoutVars>
          <dgm:bulletEnabled val="1"/>
        </dgm:presLayoutVars>
      </dgm:prSet>
      <dgm:spPr/>
    </dgm:pt>
  </dgm:ptLst>
  <dgm:cxnLst>
    <dgm:cxn modelId="{8A26AF08-F302-40D4-8A1F-63FFC0DDA215}" type="presOf" srcId="{58F58EDE-5642-4E06-A043-94351A0B7E9A}" destId="{2293C53F-93AD-468F-AADD-4FF63378C493}" srcOrd="0" destOrd="1" presId="urn:microsoft.com/office/officeart/2005/8/layout/vList2"/>
    <dgm:cxn modelId="{ED03FF26-8ECB-4581-934B-6510477F0147}" type="presOf" srcId="{BFC8C2E1-1F07-4C95-9221-278581E70792}" destId="{2293C53F-93AD-468F-AADD-4FF63378C493}" srcOrd="0" destOrd="2" presId="urn:microsoft.com/office/officeart/2005/8/layout/vList2"/>
    <dgm:cxn modelId="{F7B3C131-E81A-4DC7-8787-D7D528686DAC}" srcId="{E55AB688-E9E9-439E-AF85-21999D30242B}" destId="{BFC8C2E1-1F07-4C95-9221-278581E70792}" srcOrd="2" destOrd="0" parTransId="{7F04A946-2468-42A1-B5FF-58370D736D10}" sibTransId="{64DA0B85-D578-4737-A1A2-4DF57CBB9958}"/>
    <dgm:cxn modelId="{A2A9ED5B-B711-4FC1-A0CE-790583C51B09}" srcId="{C3D0D0BD-3322-4004-8A4F-A0DD093E4D4B}" destId="{E55AB688-E9E9-439E-AF85-21999D30242B}" srcOrd="0" destOrd="0" parTransId="{CDF98940-EE70-4CE7-A229-678E674C7297}" sibTransId="{D601CEC4-F237-49F7-AB52-8503D3CA0DBF}"/>
    <dgm:cxn modelId="{011ABD84-4497-49F0-9F2F-803E44200C1F}" srcId="{E55AB688-E9E9-439E-AF85-21999D30242B}" destId="{58F58EDE-5642-4E06-A043-94351A0B7E9A}" srcOrd="1" destOrd="0" parTransId="{8CF193F2-C25F-4DD8-8AFC-AA824FBC230F}" sibTransId="{C9D70040-CFE7-4DD6-AFCC-2524CC21F654}"/>
    <dgm:cxn modelId="{321AEF86-F762-4935-A271-9698D8B5C8BF}" srcId="{E55AB688-E9E9-439E-AF85-21999D30242B}" destId="{AE0CEDA9-BCBF-4B79-AF9F-20B91A9EE544}" srcOrd="0" destOrd="0" parTransId="{C84B15FB-6714-4EF5-9422-9117B17C8644}" sibTransId="{628E0954-C981-416B-8559-167CF8F17090}"/>
    <dgm:cxn modelId="{138B6C95-43A4-48B7-B4FA-02BB591619BF}" type="presOf" srcId="{E55AB688-E9E9-439E-AF85-21999D30242B}" destId="{90C10D80-3AF7-4628-B6AF-CEE98577179B}" srcOrd="0" destOrd="0" presId="urn:microsoft.com/office/officeart/2005/8/layout/vList2"/>
    <dgm:cxn modelId="{E05958BB-7F36-48C4-BDC5-A12B2EFE3822}" type="presOf" srcId="{AE0CEDA9-BCBF-4B79-AF9F-20B91A9EE544}" destId="{2293C53F-93AD-468F-AADD-4FF63378C493}" srcOrd="0" destOrd="0" presId="urn:microsoft.com/office/officeart/2005/8/layout/vList2"/>
    <dgm:cxn modelId="{61B27EF2-2FA4-4878-8846-556A08056E1E}" type="presOf" srcId="{C3D0D0BD-3322-4004-8A4F-A0DD093E4D4B}" destId="{1D08FA53-DF1E-4FBC-A5E1-D134E72FDD24}" srcOrd="0" destOrd="0" presId="urn:microsoft.com/office/officeart/2005/8/layout/vList2"/>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Q4:</a:t>
          </a:r>
          <a:r>
            <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內部人</a:t>
          </a:r>
          <a:r>
            <a:rPr lang="zh-TW" altLang="en-US" sz="2800" b="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將預定轉讓</a:t>
          </a:r>
          <a:r>
            <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申報書交予或傳真至公司或其代辦股務後機構後，即可辦理持股轉讓</a:t>
          </a: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a:t>
          </a:r>
          <a:endPar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BFC8C2E1-1F07-4C95-9221-278581E70792}">
      <dgm:prSet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000" indent="0" algn="l">
            <a:lnSpc>
              <a:spcPct val="90000"/>
            </a:lnSpc>
          </a:pPr>
          <a:endParaRPr lang="zh-TW" altLang="en-US" sz="2800" dirty="0">
            <a:latin typeface="Times New Roman" panose="02020603050405020304" pitchFamily="18" charset="0"/>
            <a:ea typeface="標楷體" pitchFamily="65" charset="-120"/>
            <a:cs typeface="Times New Roman" panose="02020603050405020304" pitchFamily="18" charset="0"/>
          </a:endParaRPr>
        </a:p>
      </dgm:t>
    </dgm:pt>
    <dgm:pt modelId="{64DA0B85-D578-4737-A1A2-4DF57CBB9958}" type="sib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7F04A946-2468-42A1-B5FF-58370D736D10}" type="par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AE0CEDA9-BCBF-4B79-AF9F-20B91A9EE544}">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r>
            <a:rPr lang="zh-TW" altLang="en-US" sz="2800" b="0" u="none" dirty="0">
              <a:latin typeface="Times New Roman" panose="02020603050405020304" pitchFamily="18" charset="0"/>
              <a:ea typeface="標楷體" pitchFamily="65" charset="-120"/>
              <a:cs typeface="Times New Roman" panose="02020603050405020304" pitchFamily="18" charset="0"/>
            </a:rPr>
            <a:t>內部人應於確認所申報事項已完成上傳至公開資訊觀測站後，始可依規辦理持股轉讓。</a:t>
          </a:r>
        </a:p>
      </dgm:t>
    </dgm:pt>
    <dgm:pt modelId="{C84B15FB-6714-4EF5-9422-9117B17C8644}" type="parTrans" cxnId="{321AEF86-F762-4935-A271-9698D8B5C8BF}">
      <dgm:prSet/>
      <dgm:spPr/>
      <dgm:t>
        <a:bodyPr/>
        <a:lstStyle/>
        <a:p>
          <a:endParaRPr lang="zh-TW" altLang="en-US"/>
        </a:p>
      </dgm:t>
    </dgm:pt>
    <dgm:pt modelId="{628E0954-C981-416B-8559-167CF8F17090}" type="sibTrans" cxnId="{321AEF86-F762-4935-A271-9698D8B5C8BF}">
      <dgm:prSet/>
      <dgm:spPr/>
      <dgm:t>
        <a:bodyPr/>
        <a:lstStyle/>
        <a:p>
          <a:endParaRPr lang="zh-TW" altLang="en-US"/>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220586"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ScaleY="135625" custLinFactNeighborX="201" custLinFactNeighborY="-49108">
        <dgm:presLayoutVars>
          <dgm:bulletEnabled val="1"/>
        </dgm:presLayoutVars>
      </dgm:prSet>
      <dgm:spPr/>
    </dgm:pt>
  </dgm:ptLst>
  <dgm:cxnLst>
    <dgm:cxn modelId="{ED03FF26-8ECB-4581-934B-6510477F0147}" type="presOf" srcId="{BFC8C2E1-1F07-4C95-9221-278581E70792}" destId="{2293C53F-93AD-468F-AADD-4FF63378C493}" srcOrd="0" destOrd="1" presId="urn:microsoft.com/office/officeart/2005/8/layout/vList2"/>
    <dgm:cxn modelId="{F7B3C131-E81A-4DC7-8787-D7D528686DAC}" srcId="{E55AB688-E9E9-439E-AF85-21999D30242B}" destId="{BFC8C2E1-1F07-4C95-9221-278581E70792}" srcOrd="1" destOrd="0" parTransId="{7F04A946-2468-42A1-B5FF-58370D736D10}" sibTransId="{64DA0B85-D578-4737-A1A2-4DF57CBB9958}"/>
    <dgm:cxn modelId="{A2A9ED5B-B711-4FC1-A0CE-790583C51B09}" srcId="{C3D0D0BD-3322-4004-8A4F-A0DD093E4D4B}" destId="{E55AB688-E9E9-439E-AF85-21999D30242B}" srcOrd="0" destOrd="0" parTransId="{CDF98940-EE70-4CE7-A229-678E674C7297}" sibTransId="{D601CEC4-F237-49F7-AB52-8503D3CA0DBF}"/>
    <dgm:cxn modelId="{321AEF86-F762-4935-A271-9698D8B5C8BF}" srcId="{E55AB688-E9E9-439E-AF85-21999D30242B}" destId="{AE0CEDA9-BCBF-4B79-AF9F-20B91A9EE544}" srcOrd="0" destOrd="0" parTransId="{C84B15FB-6714-4EF5-9422-9117B17C8644}" sibTransId="{628E0954-C981-416B-8559-167CF8F17090}"/>
    <dgm:cxn modelId="{138B6C95-43A4-48B7-B4FA-02BB591619BF}" type="presOf" srcId="{E55AB688-E9E9-439E-AF85-21999D30242B}" destId="{90C10D80-3AF7-4628-B6AF-CEE98577179B}" srcOrd="0" destOrd="0" presId="urn:microsoft.com/office/officeart/2005/8/layout/vList2"/>
    <dgm:cxn modelId="{E05958BB-7F36-48C4-BDC5-A12B2EFE3822}" type="presOf" srcId="{AE0CEDA9-BCBF-4B79-AF9F-20B91A9EE544}" destId="{2293C53F-93AD-468F-AADD-4FF63378C493}" srcOrd="0" destOrd="0" presId="urn:microsoft.com/office/officeart/2005/8/layout/vList2"/>
    <dgm:cxn modelId="{61B27EF2-2FA4-4878-8846-556A08056E1E}" type="presOf" srcId="{C3D0D0BD-3322-4004-8A4F-A0DD093E4D4B}" destId="{1D08FA53-DF1E-4FBC-A5E1-D134E72FDD24}" srcOrd="0" destOrd="0" presId="urn:microsoft.com/office/officeart/2005/8/layout/vList2"/>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nchor="ctr"/>
        <a:lstStyle/>
        <a:p>
          <a:pPr marL="534988" indent="-534988">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Q5:</a:t>
          </a:r>
          <a:r>
            <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若上市公司內部人在月中解任，次月仍須辦理上月份持股異動申報嗎？</a:t>
          </a:r>
        </a:p>
      </dgm:t>
    </dgm:pt>
    <dgm:pt modelId="{CDF98940-EE70-4CE7-A229-678E674C7297}" type="par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D601CEC4-F237-49F7-AB52-8503D3CA0DBF}" type="sibTrans" cxnId="{A2A9ED5B-B711-4FC1-A0CE-790583C51B09}">
      <dgm:prSet/>
      <dgm:spPr/>
      <dgm:t>
        <a:bodyPr/>
        <a:lstStyle/>
        <a:p>
          <a:endParaRPr lang="zh-TW" altLang="en-US">
            <a:latin typeface="Times New Roman" panose="02020603050405020304" pitchFamily="18" charset="0"/>
            <a:cs typeface="Times New Roman" panose="02020603050405020304" pitchFamily="18" charset="0"/>
          </a:endParaRPr>
        </a:p>
      </dgm:t>
    </dgm:pt>
    <dgm:pt modelId="{58F58EDE-5642-4E06-A043-94351A0B7E9A}">
      <dgm:prSet phldrT="[文字]"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363" indent="-360363" algn="just">
            <a:lnSpc>
              <a:spcPts val="3400"/>
            </a:lnSpc>
          </a:pPr>
          <a:r>
            <a:rPr lang="zh-TW" altLang="en-US" sz="2800" b="0" u="none" dirty="0">
              <a:latin typeface="Times New Roman" panose="02020603050405020304" pitchFamily="18" charset="0"/>
              <a:ea typeface="標楷體" pitchFamily="65" charset="-120"/>
              <a:cs typeface="Times New Roman" panose="02020603050405020304" pitchFamily="18" charset="0"/>
            </a:rPr>
            <a:t>為落實內部人股權管理資訊之完整性，次月</a:t>
          </a:r>
          <a:r>
            <a:rPr lang="en-US" altLang="zh-TW" sz="2800" b="0" u="none" dirty="0">
              <a:latin typeface="Times New Roman" panose="02020603050405020304" pitchFamily="18" charset="0"/>
              <a:ea typeface="標楷體" pitchFamily="65" charset="-120"/>
              <a:cs typeface="Times New Roman" panose="02020603050405020304" pitchFamily="18" charset="0"/>
            </a:rPr>
            <a:t>5</a:t>
          </a:r>
          <a:r>
            <a:rPr lang="zh-TW" altLang="en-US" sz="2800" b="0" u="none" dirty="0">
              <a:latin typeface="Times New Roman" panose="02020603050405020304" pitchFamily="18" charset="0"/>
              <a:ea typeface="標楷體" pitchFamily="65" charset="-120"/>
              <a:cs typeface="Times New Roman" panose="02020603050405020304" pitchFamily="18" charset="0"/>
            </a:rPr>
            <a:t>日前仍應申報其上月份解任日前之持股異動情形；但因內部人於上月份解任，次月已非內部人，故公開資訊觀測站不會揭露其持股異動資訊</a:t>
          </a:r>
          <a:endParaRPr lang="zh-TW" altLang="en-US" sz="28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C9D70040-CFE7-4DD6-AFCC-2524CC21F654}" type="sib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8CF193F2-C25F-4DD8-8AFC-AA824FBC230F}" type="parTrans" cxnId="{011ABD84-4497-49F0-9F2F-803E44200C1F}">
      <dgm:prSet/>
      <dgm:spPr/>
      <dgm:t>
        <a:bodyPr/>
        <a:lstStyle/>
        <a:p>
          <a:endParaRPr lang="zh-TW" altLang="en-US">
            <a:latin typeface="Times New Roman" panose="02020603050405020304" pitchFamily="18" charset="0"/>
            <a:cs typeface="Times New Roman" panose="02020603050405020304" pitchFamily="18" charset="0"/>
          </a:endParaRPr>
        </a:p>
      </dgm:t>
    </dgm:pt>
    <dgm:pt modelId="{BFC8C2E1-1F07-4C95-9221-278581E70792}">
      <dgm:prSet custT="1"/>
      <dgm:spPr>
        <a:ln>
          <a:noFill/>
        </a:ln>
        <a:effectLst/>
        <a:scene3d>
          <a:camera prst="orthographicFront">
            <a:rot lat="0" lon="0" rev="0"/>
          </a:camera>
          <a:lightRig rig="brightRoom" dir="t">
            <a:rot lat="0" lon="0" rev="600000"/>
          </a:lightRig>
        </a:scene3d>
        <a:sp3d prstMaterial="metal">
          <a:bevelT w="38100" h="57150" prst="angle"/>
        </a:sp3d>
      </dgm:spPr>
      <dgm:t>
        <a:bodyPr/>
        <a:lstStyle/>
        <a:p>
          <a:pPr marL="360000" indent="0" algn="l">
            <a:lnSpc>
              <a:spcPct val="90000"/>
            </a:lnSpc>
          </a:pPr>
          <a:endParaRPr lang="zh-TW" altLang="en-US" sz="2800" b="0" i="0" dirty="0"/>
        </a:p>
      </dgm:t>
    </dgm:pt>
    <dgm:pt modelId="{64DA0B85-D578-4737-A1A2-4DF57CBB9958}" type="sib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7F04A946-2468-42A1-B5FF-58370D736D10}" type="parTrans" cxnId="{F7B3C131-E81A-4DC7-8787-D7D528686DAC}">
      <dgm:prSet/>
      <dgm:spPr/>
      <dgm:t>
        <a:bodyPr/>
        <a:lstStyle/>
        <a:p>
          <a:endParaRPr lang="zh-TW" altLang="en-US">
            <a:latin typeface="Times New Roman" panose="02020603050405020304" pitchFamily="18" charset="0"/>
            <a:cs typeface="Times New Roman" panose="02020603050405020304" pitchFamily="18" charset="0"/>
          </a:endParaRPr>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103795" custScaleY="220586" custLinFactY="-3286" custLinFactNeighborX="7875" custLinFactNeighborY="-100000">
        <dgm:presLayoutVars>
          <dgm:chMax val="0"/>
          <dgm:bulletEnabled val="1"/>
        </dgm:presLayoutVars>
      </dgm:prSet>
      <dgm:spPr/>
    </dgm:pt>
    <dgm:pt modelId="{2293C53F-93AD-468F-AADD-4FF63378C493}" type="pres">
      <dgm:prSet presAssocID="{E55AB688-E9E9-439E-AF85-21999D30242B}" presName="childText" presStyleLbl="revTx" presStyleIdx="0" presStyleCnt="1" custLinFactNeighborY="-14282">
        <dgm:presLayoutVars>
          <dgm:bulletEnabled val="1"/>
        </dgm:presLayoutVars>
      </dgm:prSet>
      <dgm:spPr/>
    </dgm:pt>
  </dgm:ptLst>
  <dgm:cxnLst>
    <dgm:cxn modelId="{8A26AF08-F302-40D4-8A1F-63FFC0DDA215}" type="presOf" srcId="{58F58EDE-5642-4E06-A043-94351A0B7E9A}" destId="{2293C53F-93AD-468F-AADD-4FF63378C493}" srcOrd="0" destOrd="0" presId="urn:microsoft.com/office/officeart/2005/8/layout/vList2"/>
    <dgm:cxn modelId="{ED03FF26-8ECB-4581-934B-6510477F0147}" type="presOf" srcId="{BFC8C2E1-1F07-4C95-9221-278581E70792}" destId="{2293C53F-93AD-468F-AADD-4FF63378C493}" srcOrd="0" destOrd="1" presId="urn:microsoft.com/office/officeart/2005/8/layout/vList2"/>
    <dgm:cxn modelId="{F7B3C131-E81A-4DC7-8787-D7D528686DAC}" srcId="{E55AB688-E9E9-439E-AF85-21999D30242B}" destId="{BFC8C2E1-1F07-4C95-9221-278581E70792}" srcOrd="1" destOrd="0" parTransId="{7F04A946-2468-42A1-B5FF-58370D736D10}" sibTransId="{64DA0B85-D578-4737-A1A2-4DF57CBB9958}"/>
    <dgm:cxn modelId="{A2A9ED5B-B711-4FC1-A0CE-790583C51B09}" srcId="{C3D0D0BD-3322-4004-8A4F-A0DD093E4D4B}" destId="{E55AB688-E9E9-439E-AF85-21999D30242B}" srcOrd="0" destOrd="0" parTransId="{CDF98940-EE70-4CE7-A229-678E674C7297}" sibTransId="{D601CEC4-F237-49F7-AB52-8503D3CA0DBF}"/>
    <dgm:cxn modelId="{011ABD84-4497-49F0-9F2F-803E44200C1F}" srcId="{E55AB688-E9E9-439E-AF85-21999D30242B}" destId="{58F58EDE-5642-4E06-A043-94351A0B7E9A}" srcOrd="0" destOrd="0" parTransId="{8CF193F2-C25F-4DD8-8AFC-AA824FBC230F}" sibTransId="{C9D70040-CFE7-4DD6-AFCC-2524CC21F654}"/>
    <dgm:cxn modelId="{138B6C95-43A4-48B7-B4FA-02BB591619BF}" type="presOf" srcId="{E55AB688-E9E9-439E-AF85-21999D30242B}" destId="{90C10D80-3AF7-4628-B6AF-CEE98577179B}" srcOrd="0" destOrd="0" presId="urn:microsoft.com/office/officeart/2005/8/layout/vList2"/>
    <dgm:cxn modelId="{61B27EF2-2FA4-4878-8846-556A08056E1E}" type="presOf" srcId="{C3D0D0BD-3322-4004-8A4F-A0DD093E4D4B}" destId="{1D08FA53-DF1E-4FBC-A5E1-D134E72FDD24}" srcOrd="0" destOrd="0" presId="urn:microsoft.com/office/officeart/2005/8/layout/vList2"/>
    <dgm:cxn modelId="{B4A87554-A17C-4E79-8EF7-B978D5721033}" type="presParOf" srcId="{1D08FA53-DF1E-4FBC-A5E1-D134E72FDD24}" destId="{90C10D80-3AF7-4628-B6AF-CEE98577179B}" srcOrd="0" destOrd="0" presId="urn:microsoft.com/office/officeart/2005/8/layout/vList2"/>
    <dgm:cxn modelId="{3F220D69-CC0F-47D8-A36C-374E4DFE7669}"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D0D0BD-3322-4004-8A4F-A0DD093E4D4B}"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E55AB688-E9E9-439E-AF85-21999D30242B}">
      <dgm:prSet phldrT="[文字]"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marL="534988" indent="-534988" algn="l">
            <a:lnSpc>
              <a:spcPts val="3800"/>
            </a:lnSpc>
          </a:pPr>
          <a:r>
            <a:rPr lang="en-US" alt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Q6:</a:t>
          </a:r>
          <a:r>
            <a:rPr 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上市公司內部人得</a:t>
          </a:r>
          <a:r>
            <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否以所屬公司股票</a:t>
          </a:r>
          <a:r>
            <a:rPr lang="zh-TW"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辦理有價證券借貸交易？</a:t>
          </a:r>
          <a:endParaRPr lang="zh-TW" altLang="en-US" sz="2800" b="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gm:t>
    </dgm:pt>
    <dgm:pt modelId="{CDF98940-EE70-4CE7-A229-678E674C7297}" type="parTrans" cxnId="{A2A9ED5B-B711-4FC1-A0CE-790583C51B09}">
      <dgm:prSet/>
      <dgm:spPr/>
      <dgm:t>
        <a:bodyPr/>
        <a:lstStyle/>
        <a:p>
          <a:endParaRPr lang="zh-TW" altLang="en-US"/>
        </a:p>
      </dgm:t>
    </dgm:pt>
    <dgm:pt modelId="{D601CEC4-F237-49F7-AB52-8503D3CA0DBF}" type="sibTrans" cxnId="{A2A9ED5B-B711-4FC1-A0CE-790583C51B09}">
      <dgm:prSet/>
      <dgm:spPr/>
      <dgm:t>
        <a:bodyPr/>
        <a:lstStyle/>
        <a:p>
          <a:endParaRPr lang="zh-TW" altLang="en-US"/>
        </a:p>
      </dgm:t>
    </dgm:pt>
    <dgm:pt modelId="{CBC0B4FD-E5F2-4904-88C3-E314C5FA2D4D}">
      <dgm:prSet phldrT="[文字]" custT="1"/>
      <dgm:spPr/>
      <dgm:t>
        <a:bodyPr/>
        <a:lstStyle/>
        <a:p>
          <a:pPr marL="719138" indent="-360363" algn="just">
            <a:lnSpc>
              <a:spcPts val="3200"/>
            </a:lnSpc>
            <a:spcBef>
              <a:spcPts val="600"/>
            </a:spcBef>
          </a:pPr>
          <a:r>
            <a:rPr lang="zh-TW" sz="2500" b="0" u="none" dirty="0">
              <a:latin typeface="Times New Roman" panose="02020603050405020304" pitchFamily="18" charset="0"/>
              <a:ea typeface="標楷體" pitchFamily="65" charset="-120"/>
              <a:cs typeface="Times New Roman" panose="02020603050405020304" pitchFamily="18" charset="0"/>
            </a:rPr>
            <a:t>依主管機關9</a:t>
          </a:r>
          <a:r>
            <a:rPr lang="en-US" altLang="zh-TW" sz="2500" b="0" u="none" dirty="0">
              <a:latin typeface="Times New Roman" panose="02020603050405020304" pitchFamily="18" charset="0"/>
              <a:ea typeface="標楷體" pitchFamily="65" charset="-120"/>
              <a:cs typeface="Times New Roman" panose="02020603050405020304" pitchFamily="18" charset="0"/>
            </a:rPr>
            <a:t>5</a:t>
          </a:r>
          <a:r>
            <a:rPr lang="zh-TW" sz="2500" b="0" u="none" dirty="0">
              <a:latin typeface="Times New Roman" panose="02020603050405020304" pitchFamily="18" charset="0"/>
              <a:ea typeface="標楷體" pitchFamily="65" charset="-120"/>
              <a:cs typeface="Times New Roman" panose="02020603050405020304" pitchFamily="18" charset="0"/>
            </a:rPr>
            <a:t>年</a:t>
          </a:r>
          <a:r>
            <a:rPr lang="en-US" altLang="zh-TW" sz="2500" b="0" u="none" dirty="0">
              <a:latin typeface="Times New Roman" panose="02020603050405020304" pitchFamily="18" charset="0"/>
              <a:ea typeface="標楷體" pitchFamily="65" charset="-120"/>
              <a:cs typeface="Times New Roman" panose="02020603050405020304" pitchFamily="18" charset="0"/>
            </a:rPr>
            <a:t>8</a:t>
          </a:r>
          <a:r>
            <a:rPr lang="zh-TW" sz="2500" b="0" u="none" dirty="0">
              <a:latin typeface="Times New Roman" panose="02020603050405020304" pitchFamily="18" charset="0"/>
              <a:ea typeface="標楷體" pitchFamily="65" charset="-120"/>
              <a:cs typeface="Times New Roman" panose="02020603050405020304" pitchFamily="18" charset="0"/>
            </a:rPr>
            <a:t>月</a:t>
          </a:r>
          <a:r>
            <a:rPr lang="en-US" altLang="zh-TW" sz="2500" b="0" u="none" dirty="0">
              <a:latin typeface="Times New Roman" panose="02020603050405020304" pitchFamily="18" charset="0"/>
              <a:ea typeface="標楷體" pitchFamily="65" charset="-120"/>
              <a:cs typeface="Times New Roman" panose="02020603050405020304" pitchFamily="18" charset="0"/>
            </a:rPr>
            <a:t>23</a:t>
          </a:r>
          <a:r>
            <a:rPr lang="zh-TW" sz="2500" b="0" u="none" dirty="0">
              <a:latin typeface="Times New Roman" panose="02020603050405020304" pitchFamily="18" charset="0"/>
              <a:ea typeface="標楷體" pitchFamily="65" charset="-120"/>
              <a:cs typeface="Times New Roman" panose="02020603050405020304" pitchFamily="18" charset="0"/>
            </a:rPr>
            <a:t>日金管證</a:t>
          </a:r>
          <a:r>
            <a:rPr lang="zh-TW" altLang="en-US" sz="2500" b="0" u="none" dirty="0">
              <a:latin typeface="Times New Roman" panose="02020603050405020304" pitchFamily="18" charset="0"/>
              <a:ea typeface="標楷體" pitchFamily="65" charset="-120"/>
              <a:cs typeface="Times New Roman" panose="02020603050405020304" pitchFamily="18" charset="0"/>
            </a:rPr>
            <a:t>三</a:t>
          </a:r>
          <a:r>
            <a:rPr lang="zh-TW" sz="2500" b="0" u="none" dirty="0">
              <a:latin typeface="Times New Roman" panose="02020603050405020304" pitchFamily="18" charset="0"/>
              <a:ea typeface="標楷體" pitchFamily="65" charset="-120"/>
              <a:cs typeface="Times New Roman" panose="02020603050405020304" pitchFamily="18" charset="0"/>
            </a:rPr>
            <a:t>字第</a:t>
          </a:r>
          <a:r>
            <a:rPr lang="en-US" altLang="zh-TW" sz="2500" b="0" u="none" dirty="0">
              <a:latin typeface="Times New Roman" panose="02020603050405020304" pitchFamily="18" charset="0"/>
              <a:ea typeface="標楷體" pitchFamily="65" charset="-120"/>
              <a:cs typeface="Times New Roman" panose="02020603050405020304" pitchFamily="18" charset="0"/>
            </a:rPr>
            <a:t>0950003988</a:t>
          </a:r>
          <a:r>
            <a:rPr lang="zh-TW" sz="2500" b="0" u="none" dirty="0">
              <a:latin typeface="Times New Roman" panose="02020603050405020304" pitchFamily="18" charset="0"/>
              <a:ea typeface="標楷體" pitchFamily="65" charset="-120"/>
              <a:cs typeface="Times New Roman" panose="02020603050405020304" pitchFamily="18" charset="0"/>
            </a:rPr>
            <a:t>號函，公開發行公司的內部人（包括</a:t>
          </a:r>
          <a:r>
            <a:rPr lang="zh-TW" altLang="en-US" sz="2500" b="0" u="none" dirty="0">
              <a:latin typeface="Times New Roman" panose="02020603050405020304" pitchFamily="18" charset="0"/>
              <a:ea typeface="標楷體" pitchFamily="65" charset="-120"/>
              <a:cs typeface="Times New Roman" panose="02020603050405020304" pitchFamily="18" charset="0"/>
            </a:rPr>
            <a:t>其</a:t>
          </a:r>
          <a:r>
            <a:rPr lang="zh-TW" sz="2500" b="0" u="none" dirty="0">
              <a:latin typeface="Times New Roman" panose="02020603050405020304" pitchFamily="18" charset="0"/>
              <a:ea typeface="標楷體" pitchFamily="65" charset="-120"/>
              <a:cs typeface="Times New Roman" panose="02020603050405020304" pitchFamily="18" charset="0"/>
            </a:rPr>
            <a:t>配偶、未成年子女及利用他人名義持有者），不得依「臺灣證券交易所股份有限公司有價證券借貸辦法」第5條及「證券商辦理有價證券借貸管理辦法」第16條等規定，進行有價證券借貸交易。</a:t>
          </a:r>
          <a:endParaRPr lang="zh-TW" altLang="en-US" sz="2500"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D3E94500-DB7E-4ED0-B29C-3CE316023204}" type="parTrans" cxnId="{DA28B39A-1866-4FA6-AAF4-AC3B8733109A}">
      <dgm:prSet/>
      <dgm:spPr/>
      <dgm:t>
        <a:bodyPr/>
        <a:lstStyle/>
        <a:p>
          <a:endParaRPr lang="zh-TW" altLang="en-US"/>
        </a:p>
      </dgm:t>
    </dgm:pt>
    <dgm:pt modelId="{145F015C-F2F7-496D-B2E5-9A0A46B0B043}" type="sibTrans" cxnId="{DA28B39A-1866-4FA6-AAF4-AC3B8733109A}">
      <dgm:prSet/>
      <dgm:spPr/>
      <dgm:t>
        <a:bodyPr/>
        <a:lstStyle/>
        <a:p>
          <a:endParaRPr lang="zh-TW" altLang="en-US"/>
        </a:p>
      </dgm:t>
    </dgm:pt>
    <dgm:pt modelId="{303EE72B-E530-4334-AE00-3A96ECACA2B7}">
      <dgm:prSet phldrT="[文字]" custT="1"/>
      <dgm:spPr/>
      <dgm:t>
        <a:bodyPr/>
        <a:lstStyle/>
        <a:p>
          <a:pPr marL="719138" indent="-360363" algn="just">
            <a:lnSpc>
              <a:spcPts val="3200"/>
            </a:lnSpc>
            <a:spcBef>
              <a:spcPts val="600"/>
            </a:spcBef>
          </a:pPr>
          <a:r>
            <a:rPr lang="zh-TW" sz="2500" b="0" u="none" dirty="0">
              <a:latin typeface="Times New Roman" panose="02020603050405020304" pitchFamily="18" charset="0"/>
              <a:ea typeface="標楷體" pitchFamily="65" charset="-120"/>
              <a:cs typeface="Times New Roman" panose="02020603050405020304" pitchFamily="18" charset="0"/>
            </a:rPr>
            <a:t>主管機關</a:t>
          </a:r>
          <a:r>
            <a:rPr lang="en-US" altLang="zh-TW" sz="2500" b="0" u="none" dirty="0">
              <a:latin typeface="Times New Roman" panose="02020603050405020304" pitchFamily="18" charset="0"/>
              <a:ea typeface="標楷體" pitchFamily="65" charset="-120"/>
              <a:cs typeface="Times New Roman" panose="02020603050405020304" pitchFamily="18" charset="0"/>
            </a:rPr>
            <a:t>98</a:t>
          </a:r>
          <a:r>
            <a:rPr lang="zh-TW" sz="2500" b="0" u="none" dirty="0">
              <a:latin typeface="Times New Roman" panose="02020603050405020304" pitchFamily="18" charset="0"/>
              <a:ea typeface="標楷體" pitchFamily="65" charset="-120"/>
              <a:cs typeface="Times New Roman" panose="02020603050405020304" pitchFamily="18" charset="0"/>
            </a:rPr>
            <a:t>年</a:t>
          </a:r>
          <a:r>
            <a:rPr lang="en-US" altLang="zh-TW" sz="2500" b="0" u="none" dirty="0">
              <a:latin typeface="Times New Roman" panose="02020603050405020304" pitchFamily="18" charset="0"/>
              <a:ea typeface="標楷體" pitchFamily="65" charset="-120"/>
              <a:cs typeface="Times New Roman" panose="02020603050405020304" pitchFamily="18" charset="0"/>
            </a:rPr>
            <a:t>12</a:t>
          </a:r>
          <a:r>
            <a:rPr lang="zh-TW" sz="2500" b="0" u="none" dirty="0">
              <a:latin typeface="Times New Roman" panose="02020603050405020304" pitchFamily="18" charset="0"/>
              <a:ea typeface="標楷體" pitchFamily="65" charset="-120"/>
              <a:cs typeface="Times New Roman" panose="02020603050405020304" pitchFamily="18" charset="0"/>
            </a:rPr>
            <a:t>月</a:t>
          </a:r>
          <a:r>
            <a:rPr lang="en-US" altLang="zh-TW" sz="2500" b="0" u="none" dirty="0">
              <a:latin typeface="Times New Roman" panose="02020603050405020304" pitchFamily="18" charset="0"/>
              <a:ea typeface="標楷體" pitchFamily="65" charset="-120"/>
              <a:cs typeface="Times New Roman" panose="02020603050405020304" pitchFamily="18" charset="0"/>
            </a:rPr>
            <a:t>18</a:t>
          </a:r>
          <a:r>
            <a:rPr lang="zh-TW" sz="2500" b="0" u="none" dirty="0">
              <a:latin typeface="Times New Roman" panose="02020603050405020304" pitchFamily="18" charset="0"/>
              <a:ea typeface="標楷體" pitchFamily="65" charset="-120"/>
              <a:cs typeface="Times New Roman" panose="02020603050405020304" pitchFamily="18" charset="0"/>
            </a:rPr>
            <a:t>日金管證</a:t>
          </a:r>
          <a:r>
            <a:rPr lang="zh-TW" altLang="en-US" sz="2500" b="0" u="none" dirty="0">
              <a:latin typeface="Times New Roman" panose="02020603050405020304" pitchFamily="18" charset="0"/>
              <a:ea typeface="標楷體" pitchFamily="65" charset="-120"/>
              <a:cs typeface="Times New Roman" panose="02020603050405020304" pitchFamily="18" charset="0"/>
            </a:rPr>
            <a:t>交</a:t>
          </a:r>
          <a:r>
            <a:rPr lang="zh-TW" sz="2500" b="0" u="none" dirty="0">
              <a:latin typeface="Times New Roman" panose="02020603050405020304" pitchFamily="18" charset="0"/>
              <a:ea typeface="標楷體" pitchFamily="65" charset="-120"/>
              <a:cs typeface="Times New Roman" panose="02020603050405020304" pitchFamily="18" charset="0"/>
            </a:rPr>
            <a:t>字第</a:t>
          </a:r>
          <a:r>
            <a:rPr lang="en-US" altLang="zh-TW" sz="2500" b="0" u="none" dirty="0">
              <a:latin typeface="Times New Roman" panose="02020603050405020304" pitchFamily="18" charset="0"/>
              <a:ea typeface="標楷體" pitchFamily="65" charset="-120"/>
              <a:cs typeface="Times New Roman" panose="02020603050405020304" pitchFamily="18" charset="0"/>
            </a:rPr>
            <a:t>0980065932</a:t>
          </a:r>
          <a:r>
            <a:rPr lang="zh-TW" sz="2500" b="0" u="none" dirty="0">
              <a:latin typeface="Times New Roman" panose="02020603050405020304" pitchFamily="18" charset="0"/>
              <a:ea typeface="標楷體" pitchFamily="65" charset="-120"/>
              <a:cs typeface="Times New Roman" panose="02020603050405020304" pitchFamily="18" charset="0"/>
            </a:rPr>
            <a:t>號函，內部人將股份交付信託後，該股份仍屬不得出借的股份。</a:t>
          </a:r>
          <a:endParaRPr lang="zh-TW" altLang="en-US" sz="2500"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5C0453AF-DD6B-4A4C-9F12-4BA4A3F8FF31}" type="parTrans" cxnId="{2624BE84-13F2-44CE-BDB5-16D735AF239E}">
      <dgm:prSet/>
      <dgm:spPr/>
      <dgm:t>
        <a:bodyPr/>
        <a:lstStyle/>
        <a:p>
          <a:endParaRPr lang="zh-TW" altLang="en-US"/>
        </a:p>
      </dgm:t>
    </dgm:pt>
    <dgm:pt modelId="{1DB03C7B-CE11-4330-AE18-69938881219A}" type="sibTrans" cxnId="{2624BE84-13F2-44CE-BDB5-16D735AF239E}">
      <dgm:prSet/>
      <dgm:spPr/>
      <dgm:t>
        <a:bodyPr/>
        <a:lstStyle/>
        <a:p>
          <a:endParaRPr lang="zh-TW" altLang="en-US"/>
        </a:p>
      </dgm:t>
    </dgm:pt>
    <dgm:pt modelId="{D8F9B4F5-3813-4C2A-9715-578890F314F1}">
      <dgm:prSet phldrT="[文字]" custT="1"/>
      <dgm:spPr/>
      <dgm:t>
        <a:bodyPr/>
        <a:lstStyle/>
        <a:p>
          <a:pPr marL="719138" indent="-360363" algn="just">
            <a:lnSpc>
              <a:spcPts val="3200"/>
            </a:lnSpc>
            <a:spcBef>
              <a:spcPts val="600"/>
            </a:spcBef>
          </a:pPr>
          <a:endParaRPr lang="zh-TW" altLang="en-US" sz="2500" dirty="0">
            <a:solidFill>
              <a:schemeClr val="tx1"/>
            </a:solidFill>
            <a:latin typeface="Times New Roman" panose="02020603050405020304" pitchFamily="18" charset="0"/>
            <a:ea typeface="標楷體" pitchFamily="65" charset="-120"/>
            <a:cs typeface="Times New Roman" panose="02020603050405020304" pitchFamily="18" charset="0"/>
          </a:endParaRPr>
        </a:p>
      </dgm:t>
    </dgm:pt>
    <dgm:pt modelId="{F51DEBB7-B1E9-4BE0-97BF-E047371EBCDE}" type="parTrans" cxnId="{ABC8A2C0-0C46-400D-89C0-129772C5C8A1}">
      <dgm:prSet/>
      <dgm:spPr/>
      <dgm:t>
        <a:bodyPr/>
        <a:lstStyle/>
        <a:p>
          <a:endParaRPr lang="zh-TW" altLang="en-US"/>
        </a:p>
      </dgm:t>
    </dgm:pt>
    <dgm:pt modelId="{3043FB79-8610-4538-9660-D3B2C4B594E9}" type="sibTrans" cxnId="{ABC8A2C0-0C46-400D-89C0-129772C5C8A1}">
      <dgm:prSet/>
      <dgm:spPr/>
      <dgm:t>
        <a:bodyPr/>
        <a:lstStyle/>
        <a:p>
          <a:endParaRPr lang="zh-TW" altLang="en-US"/>
        </a:p>
      </dgm:t>
    </dgm:pt>
    <dgm:pt modelId="{1D08FA53-DF1E-4FBC-A5E1-D134E72FDD24}" type="pres">
      <dgm:prSet presAssocID="{C3D0D0BD-3322-4004-8A4F-A0DD093E4D4B}" presName="linear" presStyleCnt="0">
        <dgm:presLayoutVars>
          <dgm:animLvl val="lvl"/>
          <dgm:resizeHandles val="exact"/>
        </dgm:presLayoutVars>
      </dgm:prSet>
      <dgm:spPr/>
    </dgm:pt>
    <dgm:pt modelId="{90C10D80-3AF7-4628-B6AF-CEE98577179B}" type="pres">
      <dgm:prSet presAssocID="{E55AB688-E9E9-439E-AF85-21999D30242B}" presName="parentText" presStyleLbl="node1" presStyleIdx="0" presStyleCnt="1" custScaleX="98375" custScaleY="116821" custLinFactNeighborX="628" custLinFactNeighborY="1259">
        <dgm:presLayoutVars>
          <dgm:chMax val="0"/>
          <dgm:bulletEnabled val="1"/>
        </dgm:presLayoutVars>
      </dgm:prSet>
      <dgm:spPr/>
    </dgm:pt>
    <dgm:pt modelId="{2293C53F-93AD-468F-AADD-4FF63378C493}" type="pres">
      <dgm:prSet presAssocID="{E55AB688-E9E9-439E-AF85-21999D30242B}" presName="childText" presStyleLbl="revTx" presStyleIdx="0" presStyleCnt="1" custScaleY="146172" custLinFactNeighborX="839" custLinFactNeighborY="687">
        <dgm:presLayoutVars>
          <dgm:bulletEnabled val="1"/>
        </dgm:presLayoutVars>
      </dgm:prSet>
      <dgm:spPr/>
    </dgm:pt>
  </dgm:ptLst>
  <dgm:cxnLst>
    <dgm:cxn modelId="{C4FBF806-3FE1-4BEF-80D1-4C8ACCB3E291}" type="presOf" srcId="{303EE72B-E530-4334-AE00-3A96ECACA2B7}" destId="{2293C53F-93AD-468F-AADD-4FF63378C493}" srcOrd="0" destOrd="2" presId="urn:microsoft.com/office/officeart/2005/8/layout/vList2"/>
    <dgm:cxn modelId="{471CED1F-68CD-4CC5-A2D6-75781272E4C8}" type="presOf" srcId="{E55AB688-E9E9-439E-AF85-21999D30242B}" destId="{90C10D80-3AF7-4628-B6AF-CEE98577179B}" srcOrd="0" destOrd="0" presId="urn:microsoft.com/office/officeart/2005/8/layout/vList2"/>
    <dgm:cxn modelId="{A2A9ED5B-B711-4FC1-A0CE-790583C51B09}" srcId="{C3D0D0BD-3322-4004-8A4F-A0DD093E4D4B}" destId="{E55AB688-E9E9-439E-AF85-21999D30242B}" srcOrd="0" destOrd="0" parTransId="{CDF98940-EE70-4CE7-A229-678E674C7297}" sibTransId="{D601CEC4-F237-49F7-AB52-8503D3CA0DBF}"/>
    <dgm:cxn modelId="{C564D847-CF0D-4872-BDB2-6513A1947596}" type="presOf" srcId="{D8F9B4F5-3813-4C2A-9715-578890F314F1}" destId="{2293C53F-93AD-468F-AADD-4FF63378C493}" srcOrd="0" destOrd="0" presId="urn:microsoft.com/office/officeart/2005/8/layout/vList2"/>
    <dgm:cxn modelId="{2624BE84-13F2-44CE-BDB5-16D735AF239E}" srcId="{E55AB688-E9E9-439E-AF85-21999D30242B}" destId="{303EE72B-E530-4334-AE00-3A96ECACA2B7}" srcOrd="2" destOrd="0" parTransId="{5C0453AF-DD6B-4A4C-9F12-4BA4A3F8FF31}" sibTransId="{1DB03C7B-CE11-4330-AE18-69938881219A}"/>
    <dgm:cxn modelId="{DA28B39A-1866-4FA6-AAF4-AC3B8733109A}" srcId="{E55AB688-E9E9-439E-AF85-21999D30242B}" destId="{CBC0B4FD-E5F2-4904-88C3-E314C5FA2D4D}" srcOrd="1" destOrd="0" parTransId="{D3E94500-DB7E-4ED0-B29C-3CE316023204}" sibTransId="{145F015C-F2F7-496D-B2E5-9A0A46B0B043}"/>
    <dgm:cxn modelId="{2B28E2B5-580F-4A69-926F-4495AA5F7D62}" type="presOf" srcId="{CBC0B4FD-E5F2-4904-88C3-E314C5FA2D4D}" destId="{2293C53F-93AD-468F-AADD-4FF63378C493}" srcOrd="0" destOrd="1" presId="urn:microsoft.com/office/officeart/2005/8/layout/vList2"/>
    <dgm:cxn modelId="{ABC8A2C0-0C46-400D-89C0-129772C5C8A1}" srcId="{E55AB688-E9E9-439E-AF85-21999D30242B}" destId="{D8F9B4F5-3813-4C2A-9715-578890F314F1}" srcOrd="0" destOrd="0" parTransId="{F51DEBB7-B1E9-4BE0-97BF-E047371EBCDE}" sibTransId="{3043FB79-8610-4538-9660-D3B2C4B594E9}"/>
    <dgm:cxn modelId="{764FBBF2-BA9F-4DF4-AD68-D0B69C9507B6}" type="presOf" srcId="{C3D0D0BD-3322-4004-8A4F-A0DD093E4D4B}" destId="{1D08FA53-DF1E-4FBC-A5E1-D134E72FDD24}" srcOrd="0" destOrd="0" presId="urn:microsoft.com/office/officeart/2005/8/layout/vList2"/>
    <dgm:cxn modelId="{6EBE628F-0261-4500-BDB7-A49B34BD895E}" type="presParOf" srcId="{1D08FA53-DF1E-4FBC-A5E1-D134E72FDD24}" destId="{90C10D80-3AF7-4628-B6AF-CEE98577179B}" srcOrd="0" destOrd="0" presId="urn:microsoft.com/office/officeart/2005/8/layout/vList2"/>
    <dgm:cxn modelId="{E3088C9C-B4F0-4CE1-AF4D-BB2E9CCA41DE}" type="presParOf" srcId="{1D08FA53-DF1E-4FBC-A5E1-D134E72FDD24}" destId="{2293C53F-93AD-468F-AADD-4FF63378C4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73949-AEAF-4FE6-A9B2-8AB67F9D48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TW" altLang="en-US"/>
        </a:p>
      </dgm:t>
    </dgm:pt>
    <dgm:pt modelId="{2F96E3F0-3CCA-4876-87CB-EDBF7C16AF41}">
      <dgm:prSet phldrT="[文字]"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TW" altLang="en-US" sz="3200" dirty="0">
              <a:latin typeface="標楷體" pitchFamily="65" charset="-120"/>
              <a:ea typeface="標楷體" pitchFamily="65" charset="-120"/>
            </a:rPr>
            <a:t>內部人</a:t>
          </a:r>
        </a:p>
      </dgm:t>
    </dgm:pt>
    <dgm:pt modelId="{3526E752-DD4D-444A-8BCE-34E19A3B7961}" type="parTrans" cxnId="{52551F01-D89B-40F6-982F-BA463D920A8F}">
      <dgm:prSet/>
      <dgm:spPr/>
      <dgm:t>
        <a:bodyPr/>
        <a:lstStyle/>
        <a:p>
          <a:endParaRPr lang="zh-TW" altLang="en-US"/>
        </a:p>
      </dgm:t>
    </dgm:pt>
    <dgm:pt modelId="{FB6AD8E6-3BB9-4CDB-989E-686094DB609F}" type="sibTrans" cxnId="{52551F01-D89B-40F6-982F-BA463D920A8F}">
      <dgm:prSet/>
      <dgm:spPr/>
      <dgm:t>
        <a:bodyPr/>
        <a:lstStyle/>
        <a:p>
          <a:endParaRPr lang="zh-TW" altLang="en-US"/>
        </a:p>
      </dgm:t>
    </dgm:pt>
    <dgm:pt modelId="{765EC31E-B08B-4438-AB4F-636D308C596E}">
      <dgm:prSet phldrT="[文字]"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ts val="3200"/>
            </a:lnSpc>
            <a:spcAft>
              <a:spcPts val="600"/>
            </a:spcAft>
          </a:pPr>
          <a:r>
            <a:rPr lang="zh-TW" altLang="en-US" sz="3200" dirty="0">
              <a:solidFill>
                <a:schemeClr val="tx1"/>
              </a:solidFill>
              <a:latin typeface="標楷體" pitchFamily="65" charset="-120"/>
              <a:ea typeface="標楷體" pitchFamily="65" charset="-120"/>
            </a:rPr>
            <a:t>事前申報</a:t>
          </a:r>
          <a:endParaRPr lang="en-US" altLang="zh-TW" sz="3200" dirty="0">
            <a:solidFill>
              <a:schemeClr val="tx1"/>
            </a:solidFill>
            <a:latin typeface="標楷體" pitchFamily="65" charset="-120"/>
            <a:ea typeface="標楷體" pitchFamily="65" charset="-120"/>
          </a:endParaRPr>
        </a:p>
        <a:p>
          <a:pPr>
            <a:lnSpc>
              <a:spcPts val="3200"/>
            </a:lnSpc>
            <a:spcAft>
              <a:spcPts val="600"/>
            </a:spcAft>
          </a:pPr>
          <a:r>
            <a:rPr lang="zh-TW" altLang="en-US" sz="2400" u="none" dirty="0">
              <a:solidFill>
                <a:schemeClr val="tx1"/>
              </a:solidFill>
              <a:latin typeface="標楷體" pitchFamily="65" charset="-120"/>
              <a:ea typeface="標楷體" pitchFamily="65" charset="-120"/>
            </a:rPr>
            <a:t>證交法第</a:t>
          </a:r>
          <a:r>
            <a:rPr lang="en-US" altLang="zh-TW" sz="2400" u="none" dirty="0">
              <a:solidFill>
                <a:schemeClr val="tx1"/>
              </a:solidFill>
              <a:latin typeface="標楷體" pitchFamily="65" charset="-120"/>
              <a:ea typeface="標楷體" pitchFamily="65" charset="-120"/>
            </a:rPr>
            <a:t>22</a:t>
          </a:r>
          <a:r>
            <a:rPr lang="zh-TW" altLang="en-US" sz="2400" u="none" dirty="0">
              <a:solidFill>
                <a:schemeClr val="tx1"/>
              </a:solidFill>
              <a:latin typeface="標楷體" pitchFamily="65" charset="-120"/>
              <a:ea typeface="標楷體" pitchFamily="65" charset="-120"/>
            </a:rPr>
            <a:t>條</a:t>
          </a:r>
          <a:r>
            <a:rPr lang="en-US" altLang="zh-TW" sz="2400" u="none" dirty="0">
              <a:solidFill>
                <a:schemeClr val="tx1"/>
              </a:solidFill>
              <a:latin typeface="標楷體" pitchFamily="65" charset="-120"/>
              <a:ea typeface="標楷體" pitchFamily="65" charset="-120"/>
            </a:rPr>
            <a:t>-2</a:t>
          </a:r>
          <a:endParaRPr lang="zh-TW" altLang="en-US" sz="2400" u="none" dirty="0">
            <a:solidFill>
              <a:schemeClr val="tx1"/>
            </a:solidFill>
            <a:latin typeface="標楷體" pitchFamily="65" charset="-120"/>
            <a:ea typeface="標楷體" pitchFamily="65" charset="-120"/>
          </a:endParaRPr>
        </a:p>
      </dgm:t>
    </dgm:pt>
    <dgm:pt modelId="{DF201E96-EDDE-489F-8B46-A936A1308C56}" type="parTrans" cxnId="{EF7B8CCA-C38E-450C-B9A8-386B0A10EC52}">
      <dgm:prSet/>
      <dgm:spPr>
        <a:solidFill>
          <a:srgbClr val="C00000"/>
        </a:solidFill>
        <a:ln>
          <a:solidFill>
            <a:srgbClr val="C00000"/>
          </a:solidFill>
        </a:ln>
      </dgm:spPr>
      <dgm:t>
        <a:bodyPr/>
        <a:lstStyle/>
        <a:p>
          <a:endParaRPr lang="zh-TW" altLang="en-US"/>
        </a:p>
      </dgm:t>
    </dgm:pt>
    <dgm:pt modelId="{4294F6EE-FE6B-4327-85C4-A5F77D21C7E7}" type="sibTrans" cxnId="{EF7B8CCA-C38E-450C-B9A8-386B0A10EC52}">
      <dgm:prSet/>
      <dgm:spPr/>
      <dgm:t>
        <a:bodyPr/>
        <a:lstStyle/>
        <a:p>
          <a:endParaRPr lang="zh-TW" altLang="en-US"/>
        </a:p>
      </dgm:t>
    </dgm:pt>
    <dgm:pt modelId="{66BF4C2C-BFEE-4F59-A56E-D1DFD614FB74}">
      <dgm:prSet phldrT="[文字]" custT="1">
        <dgm:style>
          <a:lnRef idx="0">
            <a:schemeClr val="accent1"/>
          </a:lnRef>
          <a:fillRef idx="3">
            <a:schemeClr val="accent1"/>
          </a:fillRef>
          <a:effectRef idx="3">
            <a:schemeClr val="accent1"/>
          </a:effectRef>
          <a:fontRef idx="minor">
            <a:schemeClr val="lt1"/>
          </a:fontRef>
        </dgm:style>
      </dgm:prSet>
      <dgm:spPr>
        <a:solidFill>
          <a:srgbClr val="02B9E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ts val="4000"/>
            </a:lnSpc>
            <a:spcAft>
              <a:spcPts val="0"/>
            </a:spcAft>
          </a:pPr>
          <a:r>
            <a:rPr lang="zh-TW" altLang="en-US" sz="3000" dirty="0">
              <a:solidFill>
                <a:schemeClr val="tx1"/>
              </a:solidFill>
              <a:latin typeface="標楷體" pitchFamily="65" charset="-120"/>
              <a:ea typeface="標楷體" pitchFamily="65" charset="-120"/>
            </a:rPr>
            <a:t>事後申報及設解質申報</a:t>
          </a:r>
          <a:endParaRPr lang="en-US" altLang="zh-TW" sz="3000" dirty="0">
            <a:solidFill>
              <a:schemeClr val="tx1"/>
            </a:solidFill>
            <a:latin typeface="標楷體" pitchFamily="65" charset="-120"/>
            <a:ea typeface="標楷體" pitchFamily="65" charset="-120"/>
          </a:endParaRPr>
        </a:p>
        <a:p>
          <a:pPr>
            <a:lnSpc>
              <a:spcPts val="4000"/>
            </a:lnSpc>
            <a:spcAft>
              <a:spcPts val="0"/>
            </a:spcAft>
          </a:pPr>
          <a:r>
            <a:rPr lang="zh-TW" altLang="en-US" sz="2400" u="none" dirty="0">
              <a:solidFill>
                <a:schemeClr val="tx1"/>
              </a:solidFill>
              <a:latin typeface="標楷體" pitchFamily="65" charset="-120"/>
              <a:ea typeface="標楷體" pitchFamily="65" charset="-120"/>
            </a:rPr>
            <a:t>證交法第</a:t>
          </a:r>
          <a:r>
            <a:rPr lang="en-US" altLang="zh-TW" sz="2400" u="none" dirty="0">
              <a:solidFill>
                <a:schemeClr val="tx1"/>
              </a:solidFill>
              <a:latin typeface="標楷體" pitchFamily="65" charset="-120"/>
              <a:ea typeface="標楷體" pitchFamily="65" charset="-120"/>
            </a:rPr>
            <a:t>25</a:t>
          </a:r>
          <a:r>
            <a:rPr lang="zh-TW" altLang="en-US" sz="2400" u="none" dirty="0">
              <a:solidFill>
                <a:schemeClr val="tx1"/>
              </a:solidFill>
              <a:latin typeface="標楷體" pitchFamily="65" charset="-120"/>
              <a:ea typeface="標楷體" pitchFamily="65" charset="-120"/>
            </a:rPr>
            <a:t>條</a:t>
          </a:r>
          <a:r>
            <a:rPr lang="zh-TW" altLang="en-US" sz="3600" dirty="0">
              <a:solidFill>
                <a:schemeClr val="tx1"/>
              </a:solidFill>
              <a:latin typeface="標楷體" pitchFamily="65" charset="-120"/>
              <a:ea typeface="標楷體" pitchFamily="65" charset="-120"/>
            </a:rPr>
            <a:t> </a:t>
          </a:r>
        </a:p>
      </dgm:t>
    </dgm:pt>
    <dgm:pt modelId="{07637263-BBCC-47DC-B1CA-20C26884ED91}" type="parTrans" cxnId="{C57E34CA-47A3-4767-8A6F-A89256BE3F32}">
      <dgm:prSet/>
      <dgm:spPr>
        <a:ln>
          <a:solidFill>
            <a:srgbClr val="C00000"/>
          </a:solidFill>
        </a:ln>
      </dgm:spPr>
      <dgm:t>
        <a:bodyPr/>
        <a:lstStyle/>
        <a:p>
          <a:endParaRPr lang="zh-TW" altLang="en-US"/>
        </a:p>
      </dgm:t>
    </dgm:pt>
    <dgm:pt modelId="{DEEA8E1F-0EA5-4653-B868-672F9C85A778}" type="sibTrans" cxnId="{C57E34CA-47A3-4767-8A6F-A89256BE3F32}">
      <dgm:prSet/>
      <dgm:spPr/>
      <dgm:t>
        <a:bodyPr/>
        <a:lstStyle/>
        <a:p>
          <a:endParaRPr lang="zh-TW" altLang="en-US"/>
        </a:p>
      </dgm:t>
    </dgm:pt>
    <dgm:pt modelId="{68466FFE-3EF1-4D2C-8978-C5BB2ADE5EF2}" type="pres">
      <dgm:prSet presAssocID="{AAD73949-AEAF-4FE6-A9B2-8AB67F9D481F}" presName="hierChild1" presStyleCnt="0">
        <dgm:presLayoutVars>
          <dgm:orgChart val="1"/>
          <dgm:chPref val="1"/>
          <dgm:dir/>
          <dgm:animOne val="branch"/>
          <dgm:animLvl val="lvl"/>
          <dgm:resizeHandles/>
        </dgm:presLayoutVars>
      </dgm:prSet>
      <dgm:spPr/>
    </dgm:pt>
    <dgm:pt modelId="{0809CE87-00FA-4ECF-B921-A5567D1F97FD}" type="pres">
      <dgm:prSet presAssocID="{2F96E3F0-3CCA-4876-87CB-EDBF7C16AF41}" presName="hierRoot1" presStyleCnt="0">
        <dgm:presLayoutVars>
          <dgm:hierBranch val="init"/>
        </dgm:presLayoutVars>
      </dgm:prSet>
      <dgm:spPr/>
    </dgm:pt>
    <dgm:pt modelId="{3855DC0E-2B0A-46F1-AD2A-19255C9CD507}" type="pres">
      <dgm:prSet presAssocID="{2F96E3F0-3CCA-4876-87CB-EDBF7C16AF41}" presName="rootComposite1" presStyleCnt="0"/>
      <dgm:spPr/>
    </dgm:pt>
    <dgm:pt modelId="{14EC2F11-0984-4BEF-86BA-BF32F274187E}" type="pres">
      <dgm:prSet presAssocID="{2F96E3F0-3CCA-4876-87CB-EDBF7C16AF41}" presName="rootText1" presStyleLbl="node0" presStyleIdx="0" presStyleCnt="1" custScaleX="75089" custScaleY="65839">
        <dgm:presLayoutVars>
          <dgm:chPref val="3"/>
        </dgm:presLayoutVars>
      </dgm:prSet>
      <dgm:spPr/>
    </dgm:pt>
    <dgm:pt modelId="{C920230F-F236-49F7-8BF0-AB4D35C605B3}" type="pres">
      <dgm:prSet presAssocID="{2F96E3F0-3CCA-4876-87CB-EDBF7C16AF41}" presName="rootConnector1" presStyleLbl="node1" presStyleIdx="0" presStyleCnt="0"/>
      <dgm:spPr/>
    </dgm:pt>
    <dgm:pt modelId="{3DF3F3CF-5463-436E-92DE-3DA9449D7912}" type="pres">
      <dgm:prSet presAssocID="{2F96E3F0-3CCA-4876-87CB-EDBF7C16AF41}" presName="hierChild2" presStyleCnt="0"/>
      <dgm:spPr/>
    </dgm:pt>
    <dgm:pt modelId="{A4A73B5E-D0F0-4C0C-959E-5B8D69A21800}" type="pres">
      <dgm:prSet presAssocID="{DF201E96-EDDE-489F-8B46-A936A1308C56}" presName="Name37" presStyleLbl="parChTrans1D2" presStyleIdx="0" presStyleCnt="2"/>
      <dgm:spPr/>
    </dgm:pt>
    <dgm:pt modelId="{9E227FDE-8B6B-4C67-83D4-380A19C161D6}" type="pres">
      <dgm:prSet presAssocID="{765EC31E-B08B-4438-AB4F-636D308C596E}" presName="hierRoot2" presStyleCnt="0">
        <dgm:presLayoutVars>
          <dgm:hierBranch val="init"/>
        </dgm:presLayoutVars>
      </dgm:prSet>
      <dgm:spPr/>
    </dgm:pt>
    <dgm:pt modelId="{B6010F82-6AA4-4910-B2A5-4BE0D1C485F3}" type="pres">
      <dgm:prSet presAssocID="{765EC31E-B08B-4438-AB4F-636D308C596E}" presName="rootComposite" presStyleCnt="0"/>
      <dgm:spPr/>
    </dgm:pt>
    <dgm:pt modelId="{602C54FE-2011-46DB-82E2-F4E139F437C7}" type="pres">
      <dgm:prSet presAssocID="{765EC31E-B08B-4438-AB4F-636D308C596E}" presName="rootText" presStyleLbl="node2" presStyleIdx="0" presStyleCnt="2" custScaleX="100225" custScaleY="77460">
        <dgm:presLayoutVars>
          <dgm:chPref val="3"/>
        </dgm:presLayoutVars>
      </dgm:prSet>
      <dgm:spPr/>
    </dgm:pt>
    <dgm:pt modelId="{23FA7C41-B0A7-4F26-9C15-81F7910DC085}" type="pres">
      <dgm:prSet presAssocID="{765EC31E-B08B-4438-AB4F-636D308C596E}" presName="rootConnector" presStyleLbl="node2" presStyleIdx="0" presStyleCnt="2"/>
      <dgm:spPr/>
    </dgm:pt>
    <dgm:pt modelId="{C8E814F2-C0AC-42CA-894E-52476C46ACEC}" type="pres">
      <dgm:prSet presAssocID="{765EC31E-B08B-4438-AB4F-636D308C596E}" presName="hierChild4" presStyleCnt="0"/>
      <dgm:spPr/>
    </dgm:pt>
    <dgm:pt modelId="{C8DF92BA-6200-48DA-865B-0FAFD23A8980}" type="pres">
      <dgm:prSet presAssocID="{765EC31E-B08B-4438-AB4F-636D308C596E}" presName="hierChild5" presStyleCnt="0"/>
      <dgm:spPr/>
    </dgm:pt>
    <dgm:pt modelId="{C211055B-6921-4D1B-99AE-DE360DC57886}" type="pres">
      <dgm:prSet presAssocID="{07637263-BBCC-47DC-B1CA-20C26884ED91}" presName="Name37" presStyleLbl="parChTrans1D2" presStyleIdx="1" presStyleCnt="2"/>
      <dgm:spPr/>
    </dgm:pt>
    <dgm:pt modelId="{BADA93D6-54AC-4D31-8C7D-9E565B1BCBAE}" type="pres">
      <dgm:prSet presAssocID="{66BF4C2C-BFEE-4F59-A56E-D1DFD614FB74}" presName="hierRoot2" presStyleCnt="0">
        <dgm:presLayoutVars>
          <dgm:hierBranch val="init"/>
        </dgm:presLayoutVars>
      </dgm:prSet>
      <dgm:spPr/>
    </dgm:pt>
    <dgm:pt modelId="{AF1CED20-D195-4D9B-AC09-CBBC07693CF0}" type="pres">
      <dgm:prSet presAssocID="{66BF4C2C-BFEE-4F59-A56E-D1DFD614FB74}" presName="rootComposite" presStyleCnt="0"/>
      <dgm:spPr/>
    </dgm:pt>
    <dgm:pt modelId="{1B5AB7D9-7620-4610-9AEE-858DB23721B4}" type="pres">
      <dgm:prSet presAssocID="{66BF4C2C-BFEE-4F59-A56E-D1DFD614FB74}" presName="rootText" presStyleLbl="node2" presStyleIdx="1" presStyleCnt="2" custScaleX="114789" custScaleY="77460">
        <dgm:presLayoutVars>
          <dgm:chPref val="3"/>
        </dgm:presLayoutVars>
      </dgm:prSet>
      <dgm:spPr/>
    </dgm:pt>
    <dgm:pt modelId="{F8E8819E-C174-45D1-9AC9-F9EFB42763B0}" type="pres">
      <dgm:prSet presAssocID="{66BF4C2C-BFEE-4F59-A56E-D1DFD614FB74}" presName="rootConnector" presStyleLbl="node2" presStyleIdx="1" presStyleCnt="2"/>
      <dgm:spPr/>
    </dgm:pt>
    <dgm:pt modelId="{27B386C7-562B-4115-92A0-CE66D266872A}" type="pres">
      <dgm:prSet presAssocID="{66BF4C2C-BFEE-4F59-A56E-D1DFD614FB74}" presName="hierChild4" presStyleCnt="0"/>
      <dgm:spPr/>
    </dgm:pt>
    <dgm:pt modelId="{D213703D-AD14-40A5-8132-E77D41FFBA9E}" type="pres">
      <dgm:prSet presAssocID="{66BF4C2C-BFEE-4F59-A56E-D1DFD614FB74}" presName="hierChild5" presStyleCnt="0"/>
      <dgm:spPr/>
    </dgm:pt>
    <dgm:pt modelId="{8C6A7A82-639B-40B3-9E25-2C806989A687}" type="pres">
      <dgm:prSet presAssocID="{2F96E3F0-3CCA-4876-87CB-EDBF7C16AF41}" presName="hierChild3" presStyleCnt="0"/>
      <dgm:spPr/>
    </dgm:pt>
  </dgm:ptLst>
  <dgm:cxnLst>
    <dgm:cxn modelId="{52551F01-D89B-40F6-982F-BA463D920A8F}" srcId="{AAD73949-AEAF-4FE6-A9B2-8AB67F9D481F}" destId="{2F96E3F0-3CCA-4876-87CB-EDBF7C16AF41}" srcOrd="0" destOrd="0" parTransId="{3526E752-DD4D-444A-8BCE-34E19A3B7961}" sibTransId="{FB6AD8E6-3BB9-4CDB-989E-686094DB609F}"/>
    <dgm:cxn modelId="{1BDA9801-67DB-4CBF-9F5F-7C31669D10F3}" type="presOf" srcId="{2F96E3F0-3CCA-4876-87CB-EDBF7C16AF41}" destId="{14EC2F11-0984-4BEF-86BA-BF32F274187E}" srcOrd="0" destOrd="0" presId="urn:microsoft.com/office/officeart/2005/8/layout/orgChart1"/>
    <dgm:cxn modelId="{4233290C-381A-43AF-97FE-3BF972465CEC}" type="presOf" srcId="{765EC31E-B08B-4438-AB4F-636D308C596E}" destId="{602C54FE-2011-46DB-82E2-F4E139F437C7}" srcOrd="0" destOrd="0" presId="urn:microsoft.com/office/officeart/2005/8/layout/orgChart1"/>
    <dgm:cxn modelId="{76E42A2F-509B-4AAB-A110-13DD36AACC1C}" type="presOf" srcId="{2F96E3F0-3CCA-4876-87CB-EDBF7C16AF41}" destId="{C920230F-F236-49F7-8BF0-AB4D35C605B3}" srcOrd="1" destOrd="0" presId="urn:microsoft.com/office/officeart/2005/8/layout/orgChart1"/>
    <dgm:cxn modelId="{66E7F64F-2C9C-4682-B812-A58393222159}" type="presOf" srcId="{66BF4C2C-BFEE-4F59-A56E-D1DFD614FB74}" destId="{1B5AB7D9-7620-4610-9AEE-858DB23721B4}" srcOrd="0" destOrd="0" presId="urn:microsoft.com/office/officeart/2005/8/layout/orgChart1"/>
    <dgm:cxn modelId="{8B705C7C-CEEC-4DF3-BE4E-D354DF4E3904}" type="presOf" srcId="{66BF4C2C-BFEE-4F59-A56E-D1DFD614FB74}" destId="{F8E8819E-C174-45D1-9AC9-F9EFB42763B0}" srcOrd="1" destOrd="0" presId="urn:microsoft.com/office/officeart/2005/8/layout/orgChart1"/>
    <dgm:cxn modelId="{C2FCE696-B09F-4ADE-8161-858CF0C771FE}" type="presOf" srcId="{AAD73949-AEAF-4FE6-A9B2-8AB67F9D481F}" destId="{68466FFE-3EF1-4D2C-8978-C5BB2ADE5EF2}" srcOrd="0" destOrd="0" presId="urn:microsoft.com/office/officeart/2005/8/layout/orgChart1"/>
    <dgm:cxn modelId="{39F904A2-86C9-4475-964B-28C1A0C5476D}" type="presOf" srcId="{DF201E96-EDDE-489F-8B46-A936A1308C56}" destId="{A4A73B5E-D0F0-4C0C-959E-5B8D69A21800}" srcOrd="0" destOrd="0" presId="urn:microsoft.com/office/officeart/2005/8/layout/orgChart1"/>
    <dgm:cxn modelId="{7DFE81AF-E8ED-49C5-8613-F785F93BBBB8}" type="presOf" srcId="{07637263-BBCC-47DC-B1CA-20C26884ED91}" destId="{C211055B-6921-4D1B-99AE-DE360DC57886}" srcOrd="0" destOrd="0" presId="urn:microsoft.com/office/officeart/2005/8/layout/orgChart1"/>
    <dgm:cxn modelId="{C57E34CA-47A3-4767-8A6F-A89256BE3F32}" srcId="{2F96E3F0-3CCA-4876-87CB-EDBF7C16AF41}" destId="{66BF4C2C-BFEE-4F59-A56E-D1DFD614FB74}" srcOrd="1" destOrd="0" parTransId="{07637263-BBCC-47DC-B1CA-20C26884ED91}" sibTransId="{DEEA8E1F-0EA5-4653-B868-672F9C85A778}"/>
    <dgm:cxn modelId="{EF7B8CCA-C38E-450C-B9A8-386B0A10EC52}" srcId="{2F96E3F0-3CCA-4876-87CB-EDBF7C16AF41}" destId="{765EC31E-B08B-4438-AB4F-636D308C596E}" srcOrd="0" destOrd="0" parTransId="{DF201E96-EDDE-489F-8B46-A936A1308C56}" sibTransId="{4294F6EE-FE6B-4327-85C4-A5F77D21C7E7}"/>
    <dgm:cxn modelId="{D5E799DC-A0FE-4360-9961-EAF8EE8920F8}" type="presOf" srcId="{765EC31E-B08B-4438-AB4F-636D308C596E}" destId="{23FA7C41-B0A7-4F26-9C15-81F7910DC085}" srcOrd="1" destOrd="0" presId="urn:microsoft.com/office/officeart/2005/8/layout/orgChart1"/>
    <dgm:cxn modelId="{0C88AB10-8F8D-4468-B5C2-BBC944A519F0}" type="presParOf" srcId="{68466FFE-3EF1-4D2C-8978-C5BB2ADE5EF2}" destId="{0809CE87-00FA-4ECF-B921-A5567D1F97FD}" srcOrd="0" destOrd="0" presId="urn:microsoft.com/office/officeart/2005/8/layout/orgChart1"/>
    <dgm:cxn modelId="{B5BFB496-95B5-4487-9CBE-B2FD1638AB92}" type="presParOf" srcId="{0809CE87-00FA-4ECF-B921-A5567D1F97FD}" destId="{3855DC0E-2B0A-46F1-AD2A-19255C9CD507}" srcOrd="0" destOrd="0" presId="urn:microsoft.com/office/officeart/2005/8/layout/orgChart1"/>
    <dgm:cxn modelId="{2E2B8CC6-D014-4671-8DB8-C885A94C5E3F}" type="presParOf" srcId="{3855DC0E-2B0A-46F1-AD2A-19255C9CD507}" destId="{14EC2F11-0984-4BEF-86BA-BF32F274187E}" srcOrd="0" destOrd="0" presId="urn:microsoft.com/office/officeart/2005/8/layout/orgChart1"/>
    <dgm:cxn modelId="{A81E5CF0-BE45-4CFE-A3DC-E2C1B77E713B}" type="presParOf" srcId="{3855DC0E-2B0A-46F1-AD2A-19255C9CD507}" destId="{C920230F-F236-49F7-8BF0-AB4D35C605B3}" srcOrd="1" destOrd="0" presId="urn:microsoft.com/office/officeart/2005/8/layout/orgChart1"/>
    <dgm:cxn modelId="{80C251B3-F1CB-4BE0-B2DB-D7832B1061A5}" type="presParOf" srcId="{0809CE87-00FA-4ECF-B921-A5567D1F97FD}" destId="{3DF3F3CF-5463-436E-92DE-3DA9449D7912}" srcOrd="1" destOrd="0" presId="urn:microsoft.com/office/officeart/2005/8/layout/orgChart1"/>
    <dgm:cxn modelId="{C28806A8-46AD-479F-B543-A2AD19BAEBA9}" type="presParOf" srcId="{3DF3F3CF-5463-436E-92DE-3DA9449D7912}" destId="{A4A73B5E-D0F0-4C0C-959E-5B8D69A21800}" srcOrd="0" destOrd="0" presId="urn:microsoft.com/office/officeart/2005/8/layout/orgChart1"/>
    <dgm:cxn modelId="{A251E27C-7AE1-42BA-85D8-5BE360A825EE}" type="presParOf" srcId="{3DF3F3CF-5463-436E-92DE-3DA9449D7912}" destId="{9E227FDE-8B6B-4C67-83D4-380A19C161D6}" srcOrd="1" destOrd="0" presId="urn:microsoft.com/office/officeart/2005/8/layout/orgChart1"/>
    <dgm:cxn modelId="{1608EBD7-61D2-4794-B721-698D0DEB621F}" type="presParOf" srcId="{9E227FDE-8B6B-4C67-83D4-380A19C161D6}" destId="{B6010F82-6AA4-4910-B2A5-4BE0D1C485F3}" srcOrd="0" destOrd="0" presId="urn:microsoft.com/office/officeart/2005/8/layout/orgChart1"/>
    <dgm:cxn modelId="{EFB5EE12-8014-4B1C-B640-4696E4653772}" type="presParOf" srcId="{B6010F82-6AA4-4910-B2A5-4BE0D1C485F3}" destId="{602C54FE-2011-46DB-82E2-F4E139F437C7}" srcOrd="0" destOrd="0" presId="urn:microsoft.com/office/officeart/2005/8/layout/orgChart1"/>
    <dgm:cxn modelId="{147E51F0-5C82-428B-B1DB-683E3EEF2501}" type="presParOf" srcId="{B6010F82-6AA4-4910-B2A5-4BE0D1C485F3}" destId="{23FA7C41-B0A7-4F26-9C15-81F7910DC085}" srcOrd="1" destOrd="0" presId="urn:microsoft.com/office/officeart/2005/8/layout/orgChart1"/>
    <dgm:cxn modelId="{7DFB1403-36C9-491A-BD0E-B8C5D647A232}" type="presParOf" srcId="{9E227FDE-8B6B-4C67-83D4-380A19C161D6}" destId="{C8E814F2-C0AC-42CA-894E-52476C46ACEC}" srcOrd="1" destOrd="0" presId="urn:microsoft.com/office/officeart/2005/8/layout/orgChart1"/>
    <dgm:cxn modelId="{235C1B38-08CB-4327-9F05-F884DF99C27C}" type="presParOf" srcId="{9E227FDE-8B6B-4C67-83D4-380A19C161D6}" destId="{C8DF92BA-6200-48DA-865B-0FAFD23A8980}" srcOrd="2" destOrd="0" presId="urn:microsoft.com/office/officeart/2005/8/layout/orgChart1"/>
    <dgm:cxn modelId="{BEC3234A-A47F-4823-BBB9-92A4187FC371}" type="presParOf" srcId="{3DF3F3CF-5463-436E-92DE-3DA9449D7912}" destId="{C211055B-6921-4D1B-99AE-DE360DC57886}" srcOrd="2" destOrd="0" presId="urn:microsoft.com/office/officeart/2005/8/layout/orgChart1"/>
    <dgm:cxn modelId="{21F54E88-83C0-4A69-B6C5-E6CC13DAF8BA}" type="presParOf" srcId="{3DF3F3CF-5463-436E-92DE-3DA9449D7912}" destId="{BADA93D6-54AC-4D31-8C7D-9E565B1BCBAE}" srcOrd="3" destOrd="0" presId="urn:microsoft.com/office/officeart/2005/8/layout/orgChart1"/>
    <dgm:cxn modelId="{26A7CC8B-4010-43B7-A57F-7ECDBEE652BF}" type="presParOf" srcId="{BADA93D6-54AC-4D31-8C7D-9E565B1BCBAE}" destId="{AF1CED20-D195-4D9B-AC09-CBBC07693CF0}" srcOrd="0" destOrd="0" presId="urn:microsoft.com/office/officeart/2005/8/layout/orgChart1"/>
    <dgm:cxn modelId="{377B3EFE-B169-40F3-B05C-2A23CBF295CE}" type="presParOf" srcId="{AF1CED20-D195-4D9B-AC09-CBBC07693CF0}" destId="{1B5AB7D9-7620-4610-9AEE-858DB23721B4}" srcOrd="0" destOrd="0" presId="urn:microsoft.com/office/officeart/2005/8/layout/orgChart1"/>
    <dgm:cxn modelId="{4FDF9ED2-4873-4949-8846-C127ECF4E76D}" type="presParOf" srcId="{AF1CED20-D195-4D9B-AC09-CBBC07693CF0}" destId="{F8E8819E-C174-45D1-9AC9-F9EFB42763B0}" srcOrd="1" destOrd="0" presId="urn:microsoft.com/office/officeart/2005/8/layout/orgChart1"/>
    <dgm:cxn modelId="{70C8C16E-9741-4E4E-9C54-48FBEEB6D8CC}" type="presParOf" srcId="{BADA93D6-54AC-4D31-8C7D-9E565B1BCBAE}" destId="{27B386C7-562B-4115-92A0-CE66D266872A}" srcOrd="1" destOrd="0" presId="urn:microsoft.com/office/officeart/2005/8/layout/orgChart1"/>
    <dgm:cxn modelId="{B9719534-1A87-46B5-960D-A6EDF9D58496}" type="presParOf" srcId="{BADA93D6-54AC-4D31-8C7D-9E565B1BCBAE}" destId="{D213703D-AD14-40A5-8132-E77D41FFBA9E}" srcOrd="2" destOrd="0" presId="urn:microsoft.com/office/officeart/2005/8/layout/orgChart1"/>
    <dgm:cxn modelId="{48F87428-77EA-4948-B220-F7BFF5BF6419}" type="presParOf" srcId="{0809CE87-00FA-4ECF-B921-A5567D1F97FD}" destId="{8C6A7A82-639B-40B3-9E25-2C806989A6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BD341-43D8-4820-A2FE-EA8CD9B21096}"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zh-TW" altLang="en-US"/>
        </a:p>
      </dgm:t>
    </dgm:pt>
    <dgm:pt modelId="{2C32E376-63FA-498E-964C-690F6CEF3E5F}">
      <dgm:prSet phldrT="[文字]" custT="1"/>
      <dgm:spPr>
        <a:solidFill>
          <a:srgbClr val="7030A0"/>
        </a:solidFill>
        <a:ln>
          <a:noFill/>
        </a:ln>
        <a:effectLst/>
        <a:scene3d>
          <a:camera prst="orthographicFront">
            <a:rot lat="0" lon="0" rev="0"/>
          </a:camera>
          <a:lightRig rig="balanced" dir="t">
            <a:rot lat="0" lon="0" rev="8700000"/>
          </a:lightRig>
        </a:scene3d>
        <a:sp3d>
          <a:bevelT w="190500" h="38100"/>
        </a:sp3d>
      </dgm:spPr>
      <dgm:t>
        <a:bodyPr>
          <a:sp3d>
            <a:bevelT w="27940" h="12700"/>
            <a:contourClr>
              <a:srgbClr val="DDDDDD"/>
            </a:contourClr>
          </a:sp3d>
        </a:bodyPr>
        <a:lstStyle/>
        <a:p>
          <a:pPr>
            <a:spcAft>
              <a:spcPts val="0"/>
            </a:spcAft>
          </a:pPr>
          <a:r>
            <a:rPr lang="zh-TW" altLang="en-US" sz="3200" b="1" cap="none" spc="150" dirty="0">
              <a:ln w="11430"/>
              <a:effectLst>
                <a:outerShdw blurRad="25400" algn="tl" rotWithShape="0">
                  <a:srgbClr val="000000">
                    <a:alpha val="43000"/>
                  </a:srgbClr>
                </a:outerShdw>
              </a:effectLst>
              <a:latin typeface="標楷體" pitchFamily="65" charset="-120"/>
              <a:ea typeface="標楷體" pitchFamily="65" charset="-120"/>
            </a:rPr>
            <a:t>內部人本人</a:t>
          </a:r>
        </a:p>
      </dgm:t>
    </dgm:pt>
    <dgm:pt modelId="{D50DE38C-8A54-4AC3-9FD1-0385652B5036}" type="parTrans" cxnId="{7782FEF6-12E1-4253-B61F-1299CF679FA5}">
      <dgm:prSet/>
      <dgm:spPr/>
      <dgm:t>
        <a:bodyPr/>
        <a:lstStyle/>
        <a:p>
          <a:endParaRPr lang="zh-TW" altLang="en-US"/>
        </a:p>
      </dgm:t>
    </dgm:pt>
    <dgm:pt modelId="{C1EE02E1-1258-41DB-86AD-057F50ADB721}" type="sibTrans" cxnId="{7782FEF6-12E1-4253-B61F-1299CF679FA5}">
      <dgm:prSet/>
      <dgm:spPr/>
      <dgm:t>
        <a:bodyPr/>
        <a:lstStyle/>
        <a:p>
          <a:endParaRPr lang="zh-TW" altLang="en-US"/>
        </a:p>
      </dgm:t>
    </dgm:pt>
    <dgm:pt modelId="{5991F45D-44FD-448A-B603-38C000F86D87}">
      <dgm:prSet phldrT="[文字]" custT="1"/>
      <dgm:spPr>
        <a:ln w="28575">
          <a:solidFill>
            <a:srgbClr val="7030A0"/>
          </a:solidFill>
        </a:ln>
      </dgm:spPr>
      <dgm:t>
        <a:bodyPr/>
        <a:lstStyle/>
        <a:p>
          <a:r>
            <a:rPr lang="zh-TW" altLang="en-US" sz="2200" b="1" dirty="0">
              <a:latin typeface="標楷體" pitchFamily="65" charset="-120"/>
              <a:ea typeface="標楷體" pitchFamily="65" charset="-120"/>
            </a:rPr>
            <a:t>董事、監察人、經理人、</a:t>
          </a:r>
          <a:endParaRPr lang="en-US" altLang="zh-TW" sz="2200" b="1" dirty="0">
            <a:latin typeface="標楷體" pitchFamily="65" charset="-120"/>
            <a:ea typeface="標楷體" pitchFamily="65" charset="-120"/>
          </a:endParaRPr>
        </a:p>
        <a:p>
          <a:r>
            <a:rPr lang="zh-TW" altLang="en-US" sz="2200" b="1" dirty="0">
              <a:latin typeface="標楷體" pitchFamily="65" charset="-120"/>
              <a:ea typeface="標楷體" pitchFamily="65" charset="-120"/>
            </a:rPr>
            <a:t>持股逾</a:t>
          </a:r>
          <a:r>
            <a:rPr lang="en-US" altLang="zh-TW" sz="2200" b="1" dirty="0">
              <a:latin typeface="標楷體" pitchFamily="65" charset="-120"/>
              <a:ea typeface="標楷體" pitchFamily="65" charset="-120"/>
            </a:rPr>
            <a:t>10</a:t>
          </a:r>
          <a:r>
            <a:rPr lang="zh-TW" altLang="en-US" sz="2200" b="1" dirty="0">
              <a:latin typeface="標楷體" pitchFamily="65" charset="-120"/>
              <a:ea typeface="標楷體" pitchFamily="65" charset="-120"/>
            </a:rPr>
            <a:t>％股東</a:t>
          </a:r>
          <a:endParaRPr lang="en-US" altLang="zh-TW" sz="2200" b="1" dirty="0">
            <a:latin typeface="標楷體" pitchFamily="65" charset="-120"/>
            <a:ea typeface="標楷體" pitchFamily="65" charset="-120"/>
          </a:endParaRPr>
        </a:p>
      </dgm:t>
    </dgm:pt>
    <dgm:pt modelId="{F23D132D-192B-4969-ACE3-5160AEE12222}" type="parTrans" cxnId="{564720D2-96FF-40B0-97C2-D304A958F325}">
      <dgm:prSet>
        <dgm:style>
          <a:lnRef idx="1">
            <a:schemeClr val="accent3"/>
          </a:lnRef>
          <a:fillRef idx="0">
            <a:schemeClr val="accent3"/>
          </a:fillRef>
          <a:effectRef idx="0">
            <a:schemeClr val="accent3"/>
          </a:effectRef>
          <a:fontRef idx="minor">
            <a:schemeClr val="tx1"/>
          </a:fontRef>
        </dgm:style>
      </dgm:prSet>
      <dgm:spPr>
        <a:ln w="28575">
          <a:solidFill>
            <a:srgbClr val="7030A0"/>
          </a:solidFill>
        </a:ln>
      </dgm:spPr>
      <dgm:t>
        <a:bodyPr/>
        <a:lstStyle/>
        <a:p>
          <a:endParaRPr lang="zh-TW" altLang="en-US"/>
        </a:p>
      </dgm:t>
    </dgm:pt>
    <dgm:pt modelId="{1F436C2F-FB85-4DC4-B4D4-FB7195E7A0CE}" type="sibTrans" cxnId="{564720D2-96FF-40B0-97C2-D304A958F325}">
      <dgm:prSet/>
      <dgm:spPr/>
      <dgm:t>
        <a:bodyPr/>
        <a:lstStyle/>
        <a:p>
          <a:endParaRPr lang="zh-TW" altLang="en-US"/>
        </a:p>
      </dgm:t>
    </dgm:pt>
    <dgm:pt modelId="{FEE4366C-F5E6-4D45-80F9-300261BAF5C7}">
      <dgm:prSet phldrT="[文字]" custT="1"/>
      <dgm:spPr>
        <a:ln w="28575">
          <a:solidFill>
            <a:srgbClr val="7030A0"/>
          </a:solidFill>
        </a:ln>
      </dgm:spPr>
      <dgm:t>
        <a:bodyPr/>
        <a:lstStyle/>
        <a:p>
          <a:r>
            <a:rPr lang="zh-TW" altLang="en-US" sz="2200" b="1" dirty="0">
              <a:ln/>
              <a:latin typeface="標楷體" pitchFamily="65" charset="-120"/>
              <a:ea typeface="標楷體" pitchFamily="65" charset="-120"/>
            </a:rPr>
            <a:t>法人董監事代表人</a:t>
          </a:r>
          <a:endParaRPr lang="zh-TW" altLang="en-US" sz="2200" dirty="0">
            <a:ln/>
            <a:latin typeface="標楷體" pitchFamily="65" charset="-120"/>
            <a:ea typeface="標楷體" pitchFamily="65" charset="-120"/>
          </a:endParaRPr>
        </a:p>
      </dgm:t>
    </dgm:pt>
    <dgm:pt modelId="{6155D760-8070-4411-9950-D1F8BB1FBAAD}" type="parTrans" cxnId="{97E0AA87-73AD-4468-9547-E59892A38482}">
      <dgm:prSet>
        <dgm:style>
          <a:lnRef idx="1">
            <a:schemeClr val="accent3"/>
          </a:lnRef>
          <a:fillRef idx="0">
            <a:schemeClr val="accent3"/>
          </a:fillRef>
          <a:effectRef idx="0">
            <a:schemeClr val="accent3"/>
          </a:effectRef>
          <a:fontRef idx="minor">
            <a:schemeClr val="tx1"/>
          </a:fontRef>
        </dgm:style>
      </dgm:prSet>
      <dgm:spPr>
        <a:ln w="28575">
          <a:solidFill>
            <a:srgbClr val="7030A0"/>
          </a:solidFill>
        </a:ln>
      </dgm:spPr>
      <dgm:t>
        <a:bodyPr/>
        <a:lstStyle/>
        <a:p>
          <a:endParaRPr lang="zh-TW" altLang="en-US"/>
        </a:p>
      </dgm:t>
    </dgm:pt>
    <dgm:pt modelId="{C4CED738-3A87-4869-A63F-C01309D4398A}" type="sibTrans" cxnId="{97E0AA87-73AD-4468-9547-E59892A38482}">
      <dgm:prSet/>
      <dgm:spPr/>
      <dgm:t>
        <a:bodyPr/>
        <a:lstStyle/>
        <a:p>
          <a:endParaRPr lang="zh-TW" altLang="en-US"/>
        </a:p>
      </dgm:t>
    </dgm:pt>
    <dgm:pt modelId="{DEF136AA-6A11-4917-8913-A3D2C6BB0E89}">
      <dgm:prSet phldrT="[文字]"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p3d>
            <a:bevelT w="27940" h="12700"/>
            <a:contourClr>
              <a:srgbClr val="DDDDDD"/>
            </a:contourClr>
          </a:sp3d>
        </a:bodyPr>
        <a:lstStyle/>
        <a:p>
          <a:r>
            <a:rPr lang="zh-TW" altLang="en-US" sz="3200" b="1" cap="none" spc="150" dirty="0">
              <a:ln w="11430"/>
              <a:effectLst>
                <a:outerShdw blurRad="25400" algn="tl" rotWithShape="0">
                  <a:srgbClr val="000000">
                    <a:alpha val="43000"/>
                  </a:srgbClr>
                </a:outerShdw>
              </a:effectLst>
              <a:latin typeface="標楷體" pitchFamily="65" charset="-120"/>
              <a:ea typeface="標楷體" pitchFamily="65" charset="-120"/>
            </a:rPr>
            <a:t>關係人</a:t>
          </a:r>
        </a:p>
      </dgm:t>
    </dgm:pt>
    <dgm:pt modelId="{0A29FD55-5BAE-47E8-BDA6-D702D528A504}" type="parTrans" cxnId="{B417113C-858F-42A5-86C1-713AFB0D50A9}">
      <dgm:prSet/>
      <dgm:spPr/>
      <dgm:t>
        <a:bodyPr/>
        <a:lstStyle/>
        <a:p>
          <a:endParaRPr lang="zh-TW" altLang="en-US"/>
        </a:p>
      </dgm:t>
    </dgm:pt>
    <dgm:pt modelId="{8498F6DE-DBB5-4BA7-B9F8-F83AEBDA967B}" type="sibTrans" cxnId="{B417113C-858F-42A5-86C1-713AFB0D50A9}">
      <dgm:prSet/>
      <dgm:spPr/>
      <dgm:t>
        <a:bodyPr/>
        <a:lstStyle/>
        <a:p>
          <a:endParaRPr lang="zh-TW" altLang="en-US"/>
        </a:p>
      </dgm:t>
    </dgm:pt>
    <dgm:pt modelId="{C91A8C0B-2577-4CD9-BC51-03BFBC5F7CC5}">
      <dgm:prSet phldrT="[文字]" custT="1"/>
      <dgm:spPr>
        <a:ln w="28575">
          <a:solidFill>
            <a:schemeClr val="accent1"/>
          </a:solidFill>
        </a:ln>
      </dgm:spPr>
      <dgm:t>
        <a:bodyPr/>
        <a:lstStyle/>
        <a:p>
          <a:r>
            <a:rPr lang="zh-TW" altLang="en-US" sz="2200" b="1" dirty="0">
              <a:latin typeface="標楷體" pitchFamily="65" charset="-120"/>
              <a:ea typeface="標楷體" pitchFamily="65" charset="-120"/>
            </a:rPr>
            <a:t>配偶</a:t>
          </a:r>
          <a:endParaRPr lang="zh-TW" altLang="en-US" sz="2200" dirty="0">
            <a:latin typeface="標楷體" pitchFamily="65" charset="-120"/>
            <a:ea typeface="標楷體" pitchFamily="65" charset="-120"/>
          </a:endParaRPr>
        </a:p>
      </dgm:t>
    </dgm:pt>
    <dgm:pt modelId="{997F0AD1-6CE5-4EFC-A1B2-7208D0FE4ED6}" type="parTrans" cxnId="{1BDED9F4-3719-4ECA-950A-45101C914C51}">
      <dgm:prSet/>
      <dgm:spPr>
        <a:solidFill>
          <a:schemeClr val="accent5"/>
        </a:solidFill>
        <a:ln w="28575">
          <a:solidFill>
            <a:schemeClr val="accent1"/>
          </a:solidFill>
        </a:ln>
      </dgm:spPr>
      <dgm:t>
        <a:bodyPr/>
        <a:lstStyle/>
        <a:p>
          <a:endParaRPr lang="zh-TW" altLang="en-US"/>
        </a:p>
      </dgm:t>
    </dgm:pt>
    <dgm:pt modelId="{034AB2E5-7C50-4629-A9F8-69ED5DC622F6}" type="sibTrans" cxnId="{1BDED9F4-3719-4ECA-950A-45101C914C51}">
      <dgm:prSet/>
      <dgm:spPr/>
      <dgm:t>
        <a:bodyPr/>
        <a:lstStyle/>
        <a:p>
          <a:endParaRPr lang="zh-TW" altLang="en-US"/>
        </a:p>
      </dgm:t>
    </dgm:pt>
    <dgm:pt modelId="{AC9D1DBE-9AB2-4E50-ACD8-CB186F208242}">
      <dgm:prSet phldrT="[文字]" custT="1"/>
      <dgm:spPr>
        <a:ln w="28575">
          <a:solidFill>
            <a:schemeClr val="accent1"/>
          </a:solidFill>
        </a:ln>
      </dgm:spPr>
      <dgm:t>
        <a:bodyPr/>
        <a:lstStyle/>
        <a:p>
          <a:r>
            <a:rPr lang="zh-TW" altLang="en-US" sz="2200" b="1" dirty="0">
              <a:latin typeface="標楷體" pitchFamily="65" charset="-120"/>
              <a:ea typeface="標楷體" pitchFamily="65" charset="-120"/>
            </a:rPr>
            <a:t>未成年子女</a:t>
          </a:r>
          <a:endParaRPr lang="zh-TW" altLang="en-US" sz="2200" dirty="0">
            <a:latin typeface="標楷體" pitchFamily="65" charset="-120"/>
            <a:ea typeface="標楷體" pitchFamily="65" charset="-120"/>
          </a:endParaRPr>
        </a:p>
      </dgm:t>
    </dgm:pt>
    <dgm:pt modelId="{3583ACF5-8200-4052-B8A4-D321CDCEAC1F}" type="parTrans" cxnId="{F20CD537-8039-4F2F-8912-4CB0E91F57DA}">
      <dgm:prSet/>
      <dgm:spPr>
        <a:ln w="28575">
          <a:solidFill>
            <a:schemeClr val="accent1"/>
          </a:solidFill>
        </a:ln>
      </dgm:spPr>
      <dgm:t>
        <a:bodyPr/>
        <a:lstStyle/>
        <a:p>
          <a:endParaRPr lang="zh-TW" altLang="en-US"/>
        </a:p>
      </dgm:t>
    </dgm:pt>
    <dgm:pt modelId="{8BD83391-9BD1-4ECB-9D04-BB80ECCCA6D5}" type="sibTrans" cxnId="{F20CD537-8039-4F2F-8912-4CB0E91F57DA}">
      <dgm:prSet/>
      <dgm:spPr/>
      <dgm:t>
        <a:bodyPr/>
        <a:lstStyle/>
        <a:p>
          <a:endParaRPr lang="zh-TW" altLang="en-US"/>
        </a:p>
      </dgm:t>
    </dgm:pt>
    <dgm:pt modelId="{04ED20E6-5E70-424A-B5D8-2B7D337DEA53}">
      <dgm:prSet phldrT="[文字]" custT="1"/>
      <dgm:spPr>
        <a:ln w="28575">
          <a:solidFill>
            <a:schemeClr val="accent1"/>
          </a:solidFill>
        </a:ln>
      </dgm:spPr>
      <dgm:t>
        <a:bodyPr/>
        <a:lstStyle/>
        <a:p>
          <a:r>
            <a:rPr lang="zh-TW" altLang="en-US" sz="2200" b="1" dirty="0">
              <a:latin typeface="標楷體" pitchFamily="65" charset="-120"/>
              <a:ea typeface="標楷體" pitchFamily="65" charset="-120"/>
            </a:rPr>
            <a:t>利用他人名義持有者</a:t>
          </a:r>
          <a:endParaRPr lang="zh-TW" altLang="en-US" sz="2200" dirty="0">
            <a:latin typeface="標楷體" pitchFamily="65" charset="-120"/>
            <a:ea typeface="標楷體" pitchFamily="65" charset="-120"/>
          </a:endParaRPr>
        </a:p>
      </dgm:t>
    </dgm:pt>
    <dgm:pt modelId="{1E4AC041-FC9E-44DF-83E9-AFDFBD1F0843}" type="parTrans" cxnId="{9F4D1A24-3F1A-40C7-AD9B-BA9FB4573E35}">
      <dgm:prSet/>
      <dgm:spPr>
        <a:solidFill>
          <a:schemeClr val="accent5"/>
        </a:solidFill>
        <a:ln w="28575">
          <a:solidFill>
            <a:schemeClr val="accent1"/>
          </a:solidFill>
        </a:ln>
      </dgm:spPr>
      <dgm:t>
        <a:bodyPr/>
        <a:lstStyle/>
        <a:p>
          <a:endParaRPr lang="zh-TW" altLang="en-US"/>
        </a:p>
      </dgm:t>
    </dgm:pt>
    <dgm:pt modelId="{A1238648-2C5F-4435-95C6-BC2ACBC77937}" type="sibTrans" cxnId="{9F4D1A24-3F1A-40C7-AD9B-BA9FB4573E35}">
      <dgm:prSet/>
      <dgm:spPr/>
      <dgm:t>
        <a:bodyPr/>
        <a:lstStyle/>
        <a:p>
          <a:endParaRPr lang="zh-TW" altLang="en-US"/>
        </a:p>
      </dgm:t>
    </dgm:pt>
    <dgm:pt modelId="{BBA4B06B-774C-4DCF-B681-2E0E3DCE76AB}">
      <dgm:prSet phldrT="[文字]" custT="1"/>
      <dgm:spPr>
        <a:ln w="28575">
          <a:solidFill>
            <a:srgbClr val="7030A0"/>
          </a:solidFill>
        </a:ln>
      </dgm:spPr>
      <dgm:t>
        <a:bodyPr/>
        <a:lstStyle/>
        <a:p>
          <a:r>
            <a:rPr lang="zh-TW" altLang="en-US" sz="2200" b="1" dirty="0">
              <a:latin typeface="標楷體" pitchFamily="65" charset="-120"/>
              <a:ea typeface="標楷體" pitchFamily="65" charset="-120"/>
            </a:rPr>
            <a:t>金控子公司之內部人</a:t>
          </a:r>
          <a:endParaRPr lang="zh-TW" altLang="en-US" sz="2200" dirty="0">
            <a:latin typeface="標楷體" pitchFamily="65" charset="-120"/>
            <a:ea typeface="標楷體" pitchFamily="65" charset="-120"/>
          </a:endParaRPr>
        </a:p>
      </dgm:t>
    </dgm:pt>
    <dgm:pt modelId="{BD22F144-E576-4454-8EB9-F99C515D71DB}" type="parTrans" cxnId="{C022DA09-FAE6-4F6C-A65D-8D65E098C846}">
      <dgm:prSet>
        <dgm:style>
          <a:lnRef idx="1">
            <a:schemeClr val="accent3"/>
          </a:lnRef>
          <a:fillRef idx="0">
            <a:schemeClr val="accent3"/>
          </a:fillRef>
          <a:effectRef idx="0">
            <a:schemeClr val="accent3"/>
          </a:effectRef>
          <a:fontRef idx="minor">
            <a:schemeClr val="tx1"/>
          </a:fontRef>
        </dgm:style>
      </dgm:prSet>
      <dgm:spPr>
        <a:solidFill>
          <a:srgbClr val="7030A0"/>
        </a:solidFill>
        <a:ln w="28575">
          <a:solidFill>
            <a:srgbClr val="7030A0"/>
          </a:solidFill>
        </a:ln>
      </dgm:spPr>
      <dgm:t>
        <a:bodyPr/>
        <a:lstStyle/>
        <a:p>
          <a:endParaRPr lang="zh-TW" altLang="en-US"/>
        </a:p>
      </dgm:t>
    </dgm:pt>
    <dgm:pt modelId="{EAED42AB-EBCF-442A-A3AA-D3DB3B3DCCBE}" type="sibTrans" cxnId="{C022DA09-FAE6-4F6C-A65D-8D65E098C846}">
      <dgm:prSet/>
      <dgm:spPr/>
      <dgm:t>
        <a:bodyPr/>
        <a:lstStyle/>
        <a:p>
          <a:endParaRPr lang="zh-TW" altLang="en-US"/>
        </a:p>
      </dgm:t>
    </dgm:pt>
    <dgm:pt modelId="{F0B788A5-FE57-4739-8F9F-8C2FFD26A640}" type="pres">
      <dgm:prSet presAssocID="{ED8BD341-43D8-4820-A2FE-EA8CD9B21096}" presName="diagram" presStyleCnt="0">
        <dgm:presLayoutVars>
          <dgm:chPref val="1"/>
          <dgm:dir/>
          <dgm:animOne val="branch"/>
          <dgm:animLvl val="lvl"/>
          <dgm:resizeHandles/>
        </dgm:presLayoutVars>
      </dgm:prSet>
      <dgm:spPr/>
    </dgm:pt>
    <dgm:pt modelId="{B79DACD8-F795-4BD0-BAC4-48B300A83278}" type="pres">
      <dgm:prSet presAssocID="{2C32E376-63FA-498E-964C-690F6CEF3E5F}" presName="root" presStyleCnt="0"/>
      <dgm:spPr/>
    </dgm:pt>
    <dgm:pt modelId="{AB0DC45D-AE52-4DA7-900A-537B586CC7C0}" type="pres">
      <dgm:prSet presAssocID="{2C32E376-63FA-498E-964C-690F6CEF3E5F}" presName="rootComposite" presStyleCnt="0"/>
      <dgm:spPr/>
    </dgm:pt>
    <dgm:pt modelId="{76828814-8BA6-49C9-9BB4-EA3D582A96B5}" type="pres">
      <dgm:prSet presAssocID="{2C32E376-63FA-498E-964C-690F6CEF3E5F}" presName="rootText" presStyleLbl="node1" presStyleIdx="0" presStyleCnt="2" custScaleX="207882" custScaleY="100301" custLinFactNeighborX="-6724" custLinFactNeighborY="-227"/>
      <dgm:spPr/>
    </dgm:pt>
    <dgm:pt modelId="{FA5B6FF1-506E-4C1C-8FE5-16266847287F}" type="pres">
      <dgm:prSet presAssocID="{2C32E376-63FA-498E-964C-690F6CEF3E5F}" presName="rootConnector" presStyleLbl="node1" presStyleIdx="0" presStyleCnt="2"/>
      <dgm:spPr/>
    </dgm:pt>
    <dgm:pt modelId="{D520DDF7-53B6-4F30-9E12-AC8020440B81}" type="pres">
      <dgm:prSet presAssocID="{2C32E376-63FA-498E-964C-690F6CEF3E5F}" presName="childShape" presStyleCnt="0"/>
      <dgm:spPr/>
    </dgm:pt>
    <dgm:pt modelId="{A2439070-F01A-41DD-8ED2-12A5C49E3BF8}" type="pres">
      <dgm:prSet presAssocID="{F23D132D-192B-4969-ACE3-5160AEE12222}" presName="Name13" presStyleLbl="parChTrans1D2" presStyleIdx="0" presStyleCnt="6"/>
      <dgm:spPr/>
    </dgm:pt>
    <dgm:pt modelId="{35DC9ED2-3956-447E-85A1-E0D242BF92C2}" type="pres">
      <dgm:prSet presAssocID="{5991F45D-44FD-448A-B603-38C000F86D87}" presName="childText" presStyleLbl="bgAcc1" presStyleIdx="0" presStyleCnt="6" custScaleX="218737" custScaleY="126331" custLinFactNeighborX="-17611">
        <dgm:presLayoutVars>
          <dgm:bulletEnabled val="1"/>
        </dgm:presLayoutVars>
      </dgm:prSet>
      <dgm:spPr/>
    </dgm:pt>
    <dgm:pt modelId="{4893CBBC-A1CB-4778-AEE6-CBFD2C5A4858}" type="pres">
      <dgm:prSet presAssocID="{6155D760-8070-4411-9950-D1F8BB1FBAAD}" presName="Name13" presStyleLbl="parChTrans1D2" presStyleIdx="1" presStyleCnt="6"/>
      <dgm:spPr/>
    </dgm:pt>
    <dgm:pt modelId="{EF18C0F1-6753-4357-95B7-661A25B892DA}" type="pres">
      <dgm:prSet presAssocID="{FEE4366C-F5E6-4D45-80F9-300261BAF5C7}" presName="childText" presStyleLbl="bgAcc1" presStyleIdx="1" presStyleCnt="6" custScaleX="210042" custLinFactNeighborX="-17611">
        <dgm:presLayoutVars>
          <dgm:bulletEnabled val="1"/>
        </dgm:presLayoutVars>
      </dgm:prSet>
      <dgm:spPr/>
    </dgm:pt>
    <dgm:pt modelId="{70CF4378-4B3F-4A69-8483-2D4BAE491678}" type="pres">
      <dgm:prSet presAssocID="{BD22F144-E576-4454-8EB9-F99C515D71DB}" presName="Name13" presStyleLbl="parChTrans1D2" presStyleIdx="2" presStyleCnt="6"/>
      <dgm:spPr/>
    </dgm:pt>
    <dgm:pt modelId="{6F9FF1A7-14B1-44EA-8E7E-67125196B097}" type="pres">
      <dgm:prSet presAssocID="{BBA4B06B-774C-4DCF-B681-2E0E3DCE76AB}" presName="childText" presStyleLbl="bgAcc1" presStyleIdx="2" presStyleCnt="6" custScaleX="213559" custLinFactNeighborX="-19124" custLinFactNeighborY="-4373">
        <dgm:presLayoutVars>
          <dgm:bulletEnabled val="1"/>
        </dgm:presLayoutVars>
      </dgm:prSet>
      <dgm:spPr/>
    </dgm:pt>
    <dgm:pt modelId="{DE3F0FA0-3559-4752-9A64-AE5019A16162}" type="pres">
      <dgm:prSet presAssocID="{DEF136AA-6A11-4917-8913-A3D2C6BB0E89}" presName="root" presStyleCnt="0"/>
      <dgm:spPr/>
    </dgm:pt>
    <dgm:pt modelId="{637EBB50-A565-4FD4-8ECA-BAC529FC19AB}" type="pres">
      <dgm:prSet presAssocID="{DEF136AA-6A11-4917-8913-A3D2C6BB0E89}" presName="rootComposite" presStyleCnt="0"/>
      <dgm:spPr/>
    </dgm:pt>
    <dgm:pt modelId="{5042EFF4-3EBB-4A55-B58E-28E9AE45B601}" type="pres">
      <dgm:prSet presAssocID="{DEF136AA-6A11-4917-8913-A3D2C6BB0E89}" presName="rootText" presStyleLbl="node1" presStyleIdx="1" presStyleCnt="2" custScaleX="172763" custScaleY="100406" custLinFactNeighborX="15231" custLinFactNeighborY="-8080"/>
      <dgm:spPr/>
    </dgm:pt>
    <dgm:pt modelId="{83512F9E-96BB-4EBE-8523-B7F68C1E2436}" type="pres">
      <dgm:prSet presAssocID="{DEF136AA-6A11-4917-8913-A3D2C6BB0E89}" presName="rootConnector" presStyleLbl="node1" presStyleIdx="1" presStyleCnt="2"/>
      <dgm:spPr/>
    </dgm:pt>
    <dgm:pt modelId="{BAD51EA6-0E69-456B-B4F3-4640C268181B}" type="pres">
      <dgm:prSet presAssocID="{DEF136AA-6A11-4917-8913-A3D2C6BB0E89}" presName="childShape" presStyleCnt="0"/>
      <dgm:spPr/>
    </dgm:pt>
    <dgm:pt modelId="{6DE4D519-6DB5-4283-AFF4-8BD2CD51CBC4}" type="pres">
      <dgm:prSet presAssocID="{997F0AD1-6CE5-4EFC-A1B2-7208D0FE4ED6}" presName="Name13" presStyleLbl="parChTrans1D2" presStyleIdx="3" presStyleCnt="6"/>
      <dgm:spPr/>
    </dgm:pt>
    <dgm:pt modelId="{6C1A75FE-8531-4BDA-BED2-8158F28104AC}" type="pres">
      <dgm:prSet presAssocID="{C91A8C0B-2577-4CD9-BC51-03BFBC5F7CC5}" presName="childText" presStyleLbl="bgAcc1" presStyleIdx="3" presStyleCnt="6" custScaleX="183344" custScaleY="52164" custLinFactNeighborX="17617">
        <dgm:presLayoutVars>
          <dgm:bulletEnabled val="1"/>
        </dgm:presLayoutVars>
      </dgm:prSet>
      <dgm:spPr/>
    </dgm:pt>
    <dgm:pt modelId="{F6C324BD-C799-45A5-9193-663ADF762B3D}" type="pres">
      <dgm:prSet presAssocID="{3583ACF5-8200-4052-B8A4-D321CDCEAC1F}" presName="Name13" presStyleLbl="parChTrans1D2" presStyleIdx="4" presStyleCnt="6"/>
      <dgm:spPr/>
    </dgm:pt>
    <dgm:pt modelId="{52F00122-84CB-45D4-A4C0-460D6E6E4672}" type="pres">
      <dgm:prSet presAssocID="{AC9D1DBE-9AB2-4E50-ACD8-CB186F208242}" presName="childText" presStyleLbl="bgAcc1" presStyleIdx="4" presStyleCnt="6" custScaleX="183032" custScaleY="52171" custLinFactNeighborX="17617">
        <dgm:presLayoutVars>
          <dgm:bulletEnabled val="1"/>
        </dgm:presLayoutVars>
      </dgm:prSet>
      <dgm:spPr/>
    </dgm:pt>
    <dgm:pt modelId="{1C854155-B422-444C-913E-2405109B944A}" type="pres">
      <dgm:prSet presAssocID="{1E4AC041-FC9E-44DF-83E9-AFDFBD1F0843}" presName="Name13" presStyleLbl="parChTrans1D2" presStyleIdx="5" presStyleCnt="6"/>
      <dgm:spPr/>
    </dgm:pt>
    <dgm:pt modelId="{1D77083C-D6DB-437D-A317-C7F7792A5D66}" type="pres">
      <dgm:prSet presAssocID="{04ED20E6-5E70-424A-B5D8-2B7D337DEA53}" presName="childText" presStyleLbl="bgAcc1" presStyleIdx="5" presStyleCnt="6" custScaleX="183032" custScaleY="52164" custLinFactNeighborX="17617">
        <dgm:presLayoutVars>
          <dgm:bulletEnabled val="1"/>
        </dgm:presLayoutVars>
      </dgm:prSet>
      <dgm:spPr/>
    </dgm:pt>
  </dgm:ptLst>
  <dgm:cxnLst>
    <dgm:cxn modelId="{C022DA09-FAE6-4F6C-A65D-8D65E098C846}" srcId="{2C32E376-63FA-498E-964C-690F6CEF3E5F}" destId="{BBA4B06B-774C-4DCF-B681-2E0E3DCE76AB}" srcOrd="2" destOrd="0" parTransId="{BD22F144-E576-4454-8EB9-F99C515D71DB}" sibTransId="{EAED42AB-EBCF-442A-A3AA-D3DB3B3DCCBE}"/>
    <dgm:cxn modelId="{9F4D1A24-3F1A-40C7-AD9B-BA9FB4573E35}" srcId="{DEF136AA-6A11-4917-8913-A3D2C6BB0E89}" destId="{04ED20E6-5E70-424A-B5D8-2B7D337DEA53}" srcOrd="2" destOrd="0" parTransId="{1E4AC041-FC9E-44DF-83E9-AFDFBD1F0843}" sibTransId="{A1238648-2C5F-4435-95C6-BC2ACBC77937}"/>
    <dgm:cxn modelId="{01691026-98EB-4ED6-8A7F-E14BEBA434B0}" type="presOf" srcId="{997F0AD1-6CE5-4EFC-A1B2-7208D0FE4ED6}" destId="{6DE4D519-6DB5-4283-AFF4-8BD2CD51CBC4}" srcOrd="0" destOrd="0" presId="urn:microsoft.com/office/officeart/2005/8/layout/hierarchy3"/>
    <dgm:cxn modelId="{25F63730-12FE-4CA9-A04E-A264E8100E4A}" type="presOf" srcId="{BD22F144-E576-4454-8EB9-F99C515D71DB}" destId="{70CF4378-4B3F-4A69-8483-2D4BAE491678}" srcOrd="0" destOrd="0" presId="urn:microsoft.com/office/officeart/2005/8/layout/hierarchy3"/>
    <dgm:cxn modelId="{2DFE6933-5061-45C8-B935-0EBF498E66B9}" type="presOf" srcId="{1E4AC041-FC9E-44DF-83E9-AFDFBD1F0843}" destId="{1C854155-B422-444C-913E-2405109B944A}" srcOrd="0" destOrd="0" presId="urn:microsoft.com/office/officeart/2005/8/layout/hierarchy3"/>
    <dgm:cxn modelId="{F20CD537-8039-4F2F-8912-4CB0E91F57DA}" srcId="{DEF136AA-6A11-4917-8913-A3D2C6BB0E89}" destId="{AC9D1DBE-9AB2-4E50-ACD8-CB186F208242}" srcOrd="1" destOrd="0" parTransId="{3583ACF5-8200-4052-B8A4-D321CDCEAC1F}" sibTransId="{8BD83391-9BD1-4ECB-9D04-BB80ECCCA6D5}"/>
    <dgm:cxn modelId="{B417113C-858F-42A5-86C1-713AFB0D50A9}" srcId="{ED8BD341-43D8-4820-A2FE-EA8CD9B21096}" destId="{DEF136AA-6A11-4917-8913-A3D2C6BB0E89}" srcOrd="1" destOrd="0" parTransId="{0A29FD55-5BAE-47E8-BDA6-D702D528A504}" sibTransId="{8498F6DE-DBB5-4BA7-B9F8-F83AEBDA967B}"/>
    <dgm:cxn modelId="{97795262-B642-4E23-9F63-503B799AAEED}" type="presOf" srcId="{FEE4366C-F5E6-4D45-80F9-300261BAF5C7}" destId="{EF18C0F1-6753-4357-95B7-661A25B892DA}" srcOrd="0" destOrd="0" presId="urn:microsoft.com/office/officeart/2005/8/layout/hierarchy3"/>
    <dgm:cxn modelId="{34B3AA43-F48E-4DA9-83EA-267A3457C620}" type="presOf" srcId="{F23D132D-192B-4969-ACE3-5160AEE12222}" destId="{A2439070-F01A-41DD-8ED2-12A5C49E3BF8}" srcOrd="0" destOrd="0" presId="urn:microsoft.com/office/officeart/2005/8/layout/hierarchy3"/>
    <dgm:cxn modelId="{A23EF268-050B-49A7-BDF4-51CBCDDEE308}" type="presOf" srcId="{04ED20E6-5E70-424A-B5D8-2B7D337DEA53}" destId="{1D77083C-D6DB-437D-A317-C7F7792A5D66}" srcOrd="0" destOrd="0" presId="urn:microsoft.com/office/officeart/2005/8/layout/hierarchy3"/>
    <dgm:cxn modelId="{F01BB96A-ED35-4B1A-BB2C-84A2851738BB}" type="presOf" srcId="{6155D760-8070-4411-9950-D1F8BB1FBAAD}" destId="{4893CBBC-A1CB-4778-AEE6-CBFD2C5A4858}" srcOrd="0" destOrd="0" presId="urn:microsoft.com/office/officeart/2005/8/layout/hierarchy3"/>
    <dgm:cxn modelId="{65673D6F-8377-425E-A8B3-1DC2BE24DFC0}" type="presOf" srcId="{BBA4B06B-774C-4DCF-B681-2E0E3DCE76AB}" destId="{6F9FF1A7-14B1-44EA-8E7E-67125196B097}" srcOrd="0" destOrd="0" presId="urn:microsoft.com/office/officeart/2005/8/layout/hierarchy3"/>
    <dgm:cxn modelId="{3C6F2B58-01A5-4419-A621-6F29FED7EBDA}" type="presOf" srcId="{C91A8C0B-2577-4CD9-BC51-03BFBC5F7CC5}" destId="{6C1A75FE-8531-4BDA-BED2-8158F28104AC}" srcOrd="0" destOrd="0" presId="urn:microsoft.com/office/officeart/2005/8/layout/hierarchy3"/>
    <dgm:cxn modelId="{995A4483-89D2-4753-971E-A03F260AF6B7}" type="presOf" srcId="{2C32E376-63FA-498E-964C-690F6CEF3E5F}" destId="{FA5B6FF1-506E-4C1C-8FE5-16266847287F}" srcOrd="1" destOrd="0" presId="urn:microsoft.com/office/officeart/2005/8/layout/hierarchy3"/>
    <dgm:cxn modelId="{D5E9F186-C093-4FA9-8A8F-3265C1FCBA6E}" type="presOf" srcId="{ED8BD341-43D8-4820-A2FE-EA8CD9B21096}" destId="{F0B788A5-FE57-4739-8F9F-8C2FFD26A640}" srcOrd="0" destOrd="0" presId="urn:microsoft.com/office/officeart/2005/8/layout/hierarchy3"/>
    <dgm:cxn modelId="{97E0AA87-73AD-4468-9547-E59892A38482}" srcId="{2C32E376-63FA-498E-964C-690F6CEF3E5F}" destId="{FEE4366C-F5E6-4D45-80F9-300261BAF5C7}" srcOrd="1" destOrd="0" parTransId="{6155D760-8070-4411-9950-D1F8BB1FBAAD}" sibTransId="{C4CED738-3A87-4869-A63F-C01309D4398A}"/>
    <dgm:cxn modelId="{B1BB7C8C-65B0-48D8-9DE8-E7341204E9A6}" type="presOf" srcId="{2C32E376-63FA-498E-964C-690F6CEF3E5F}" destId="{76828814-8BA6-49C9-9BB4-EA3D582A96B5}" srcOrd="0" destOrd="0" presId="urn:microsoft.com/office/officeart/2005/8/layout/hierarchy3"/>
    <dgm:cxn modelId="{C8EC8B8C-C922-4518-8C13-98C0776F9A23}" type="presOf" srcId="{DEF136AA-6A11-4917-8913-A3D2C6BB0E89}" destId="{83512F9E-96BB-4EBE-8523-B7F68C1E2436}" srcOrd="1" destOrd="0" presId="urn:microsoft.com/office/officeart/2005/8/layout/hierarchy3"/>
    <dgm:cxn modelId="{564720D2-96FF-40B0-97C2-D304A958F325}" srcId="{2C32E376-63FA-498E-964C-690F6CEF3E5F}" destId="{5991F45D-44FD-448A-B603-38C000F86D87}" srcOrd="0" destOrd="0" parTransId="{F23D132D-192B-4969-ACE3-5160AEE12222}" sibTransId="{1F436C2F-FB85-4DC4-B4D4-FB7195E7A0CE}"/>
    <dgm:cxn modelId="{26FD6AD3-CF39-4D2C-B132-1FF24EE437E0}" type="presOf" srcId="{DEF136AA-6A11-4917-8913-A3D2C6BB0E89}" destId="{5042EFF4-3EBB-4A55-B58E-28E9AE45B601}" srcOrd="0" destOrd="0" presId="urn:microsoft.com/office/officeart/2005/8/layout/hierarchy3"/>
    <dgm:cxn modelId="{49C51FF2-EF24-4F53-966F-7B35C3E3DADD}" type="presOf" srcId="{3583ACF5-8200-4052-B8A4-D321CDCEAC1F}" destId="{F6C324BD-C799-45A5-9193-663ADF762B3D}" srcOrd="0" destOrd="0" presId="urn:microsoft.com/office/officeart/2005/8/layout/hierarchy3"/>
    <dgm:cxn modelId="{1BDED9F4-3719-4ECA-950A-45101C914C51}" srcId="{DEF136AA-6A11-4917-8913-A3D2C6BB0E89}" destId="{C91A8C0B-2577-4CD9-BC51-03BFBC5F7CC5}" srcOrd="0" destOrd="0" parTransId="{997F0AD1-6CE5-4EFC-A1B2-7208D0FE4ED6}" sibTransId="{034AB2E5-7C50-4629-A9F8-69ED5DC622F6}"/>
    <dgm:cxn modelId="{7782FEF6-12E1-4253-B61F-1299CF679FA5}" srcId="{ED8BD341-43D8-4820-A2FE-EA8CD9B21096}" destId="{2C32E376-63FA-498E-964C-690F6CEF3E5F}" srcOrd="0" destOrd="0" parTransId="{D50DE38C-8A54-4AC3-9FD1-0385652B5036}" sibTransId="{C1EE02E1-1258-41DB-86AD-057F50ADB721}"/>
    <dgm:cxn modelId="{F13B8CF8-7200-4391-B974-8BA686AE9674}" type="presOf" srcId="{AC9D1DBE-9AB2-4E50-ACD8-CB186F208242}" destId="{52F00122-84CB-45D4-A4C0-460D6E6E4672}" srcOrd="0" destOrd="0" presId="urn:microsoft.com/office/officeart/2005/8/layout/hierarchy3"/>
    <dgm:cxn modelId="{F415EBFD-70AB-4DBE-A590-F63E55240CFC}" type="presOf" srcId="{5991F45D-44FD-448A-B603-38C000F86D87}" destId="{35DC9ED2-3956-447E-85A1-E0D242BF92C2}" srcOrd="0" destOrd="0" presId="urn:microsoft.com/office/officeart/2005/8/layout/hierarchy3"/>
    <dgm:cxn modelId="{CB87B3EE-0227-4994-9CB6-5BD879C032D7}" type="presParOf" srcId="{F0B788A5-FE57-4739-8F9F-8C2FFD26A640}" destId="{B79DACD8-F795-4BD0-BAC4-48B300A83278}" srcOrd="0" destOrd="0" presId="urn:microsoft.com/office/officeart/2005/8/layout/hierarchy3"/>
    <dgm:cxn modelId="{EB1536F7-1256-4869-AC8C-6447BC76C73B}" type="presParOf" srcId="{B79DACD8-F795-4BD0-BAC4-48B300A83278}" destId="{AB0DC45D-AE52-4DA7-900A-537B586CC7C0}" srcOrd="0" destOrd="0" presId="urn:microsoft.com/office/officeart/2005/8/layout/hierarchy3"/>
    <dgm:cxn modelId="{842F6958-1619-476C-A531-375527BE6419}" type="presParOf" srcId="{AB0DC45D-AE52-4DA7-900A-537B586CC7C0}" destId="{76828814-8BA6-49C9-9BB4-EA3D582A96B5}" srcOrd="0" destOrd="0" presId="urn:microsoft.com/office/officeart/2005/8/layout/hierarchy3"/>
    <dgm:cxn modelId="{67F0E4FC-9710-4CFD-B4B4-43BDE4CF35AB}" type="presParOf" srcId="{AB0DC45D-AE52-4DA7-900A-537B586CC7C0}" destId="{FA5B6FF1-506E-4C1C-8FE5-16266847287F}" srcOrd="1" destOrd="0" presId="urn:microsoft.com/office/officeart/2005/8/layout/hierarchy3"/>
    <dgm:cxn modelId="{BCD96D03-D129-4101-9355-9452EAFB4460}" type="presParOf" srcId="{B79DACD8-F795-4BD0-BAC4-48B300A83278}" destId="{D520DDF7-53B6-4F30-9E12-AC8020440B81}" srcOrd="1" destOrd="0" presId="urn:microsoft.com/office/officeart/2005/8/layout/hierarchy3"/>
    <dgm:cxn modelId="{AA173ED8-90A2-42F6-84C5-14AF04588A72}" type="presParOf" srcId="{D520DDF7-53B6-4F30-9E12-AC8020440B81}" destId="{A2439070-F01A-41DD-8ED2-12A5C49E3BF8}" srcOrd="0" destOrd="0" presId="urn:microsoft.com/office/officeart/2005/8/layout/hierarchy3"/>
    <dgm:cxn modelId="{D430D382-FC32-42CF-8726-41DF3D58EE33}" type="presParOf" srcId="{D520DDF7-53B6-4F30-9E12-AC8020440B81}" destId="{35DC9ED2-3956-447E-85A1-E0D242BF92C2}" srcOrd="1" destOrd="0" presId="urn:microsoft.com/office/officeart/2005/8/layout/hierarchy3"/>
    <dgm:cxn modelId="{67713F02-61F4-44B2-9681-03E6E9CB62D5}" type="presParOf" srcId="{D520DDF7-53B6-4F30-9E12-AC8020440B81}" destId="{4893CBBC-A1CB-4778-AEE6-CBFD2C5A4858}" srcOrd="2" destOrd="0" presId="urn:microsoft.com/office/officeart/2005/8/layout/hierarchy3"/>
    <dgm:cxn modelId="{20ACAF3E-5DFD-4192-91EC-6516C6D403C7}" type="presParOf" srcId="{D520DDF7-53B6-4F30-9E12-AC8020440B81}" destId="{EF18C0F1-6753-4357-95B7-661A25B892DA}" srcOrd="3" destOrd="0" presId="urn:microsoft.com/office/officeart/2005/8/layout/hierarchy3"/>
    <dgm:cxn modelId="{79E2E1F7-46D7-4AFB-BACA-B5A940C11D92}" type="presParOf" srcId="{D520DDF7-53B6-4F30-9E12-AC8020440B81}" destId="{70CF4378-4B3F-4A69-8483-2D4BAE491678}" srcOrd="4" destOrd="0" presId="urn:microsoft.com/office/officeart/2005/8/layout/hierarchy3"/>
    <dgm:cxn modelId="{7490D2DB-0589-4C7F-A0C2-6A7432FDE8DE}" type="presParOf" srcId="{D520DDF7-53B6-4F30-9E12-AC8020440B81}" destId="{6F9FF1A7-14B1-44EA-8E7E-67125196B097}" srcOrd="5" destOrd="0" presId="urn:microsoft.com/office/officeart/2005/8/layout/hierarchy3"/>
    <dgm:cxn modelId="{51D22D90-9361-4EF4-93A9-92D9C77CEC17}" type="presParOf" srcId="{F0B788A5-FE57-4739-8F9F-8C2FFD26A640}" destId="{DE3F0FA0-3559-4752-9A64-AE5019A16162}" srcOrd="1" destOrd="0" presId="urn:microsoft.com/office/officeart/2005/8/layout/hierarchy3"/>
    <dgm:cxn modelId="{897C1F6C-F63F-493E-A400-B66E7BFB320E}" type="presParOf" srcId="{DE3F0FA0-3559-4752-9A64-AE5019A16162}" destId="{637EBB50-A565-4FD4-8ECA-BAC529FC19AB}" srcOrd="0" destOrd="0" presId="urn:microsoft.com/office/officeart/2005/8/layout/hierarchy3"/>
    <dgm:cxn modelId="{087B3630-9E6A-498E-A655-70CB79FDA995}" type="presParOf" srcId="{637EBB50-A565-4FD4-8ECA-BAC529FC19AB}" destId="{5042EFF4-3EBB-4A55-B58E-28E9AE45B601}" srcOrd="0" destOrd="0" presId="urn:microsoft.com/office/officeart/2005/8/layout/hierarchy3"/>
    <dgm:cxn modelId="{2256C8E3-7224-4A40-BF68-CE73C6DD1C44}" type="presParOf" srcId="{637EBB50-A565-4FD4-8ECA-BAC529FC19AB}" destId="{83512F9E-96BB-4EBE-8523-B7F68C1E2436}" srcOrd="1" destOrd="0" presId="urn:microsoft.com/office/officeart/2005/8/layout/hierarchy3"/>
    <dgm:cxn modelId="{B3669240-07F8-4C2D-BC4F-76E1D6DFCC0A}" type="presParOf" srcId="{DE3F0FA0-3559-4752-9A64-AE5019A16162}" destId="{BAD51EA6-0E69-456B-B4F3-4640C268181B}" srcOrd="1" destOrd="0" presId="urn:microsoft.com/office/officeart/2005/8/layout/hierarchy3"/>
    <dgm:cxn modelId="{3ADFA1E0-D21B-47F7-B7BF-88E36BCBFBE9}" type="presParOf" srcId="{BAD51EA6-0E69-456B-B4F3-4640C268181B}" destId="{6DE4D519-6DB5-4283-AFF4-8BD2CD51CBC4}" srcOrd="0" destOrd="0" presId="urn:microsoft.com/office/officeart/2005/8/layout/hierarchy3"/>
    <dgm:cxn modelId="{43AAAFA3-E3E1-4BE6-8743-8F9323CB453A}" type="presParOf" srcId="{BAD51EA6-0E69-456B-B4F3-4640C268181B}" destId="{6C1A75FE-8531-4BDA-BED2-8158F28104AC}" srcOrd="1" destOrd="0" presId="urn:microsoft.com/office/officeart/2005/8/layout/hierarchy3"/>
    <dgm:cxn modelId="{54116A20-BAA8-4F4A-B980-4FD4A27E83D6}" type="presParOf" srcId="{BAD51EA6-0E69-456B-B4F3-4640C268181B}" destId="{F6C324BD-C799-45A5-9193-663ADF762B3D}" srcOrd="2" destOrd="0" presId="urn:microsoft.com/office/officeart/2005/8/layout/hierarchy3"/>
    <dgm:cxn modelId="{D1F67FA0-A24D-4016-B39F-05CEFA460644}" type="presParOf" srcId="{BAD51EA6-0E69-456B-B4F3-4640C268181B}" destId="{52F00122-84CB-45D4-A4C0-460D6E6E4672}" srcOrd="3" destOrd="0" presId="urn:microsoft.com/office/officeart/2005/8/layout/hierarchy3"/>
    <dgm:cxn modelId="{112552B1-4C6D-40B5-9277-420A32EC05E6}" type="presParOf" srcId="{BAD51EA6-0E69-456B-B4F3-4640C268181B}" destId="{1C854155-B422-444C-913E-2405109B944A}" srcOrd="4" destOrd="0" presId="urn:microsoft.com/office/officeart/2005/8/layout/hierarchy3"/>
    <dgm:cxn modelId="{DB6F8848-B264-48C9-A9C0-05C1E22395DE}" type="presParOf" srcId="{BAD51EA6-0E69-456B-B4F3-4640C268181B}" destId="{1D77083C-D6DB-437D-A317-C7F7792A5D6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602528-407C-4BEF-A5BD-BA6B1B40A90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TW" altLang="en-US"/>
        </a:p>
      </dgm:t>
    </dgm:pt>
    <dgm:pt modelId="{9B10B57D-123E-43B0-B581-B0B7508B472F}">
      <dgm:prSet phldrT="[文字]" custT="1">
        <dgm:style>
          <a:lnRef idx="0">
            <a:schemeClr val="accent5"/>
          </a:lnRef>
          <a:fillRef idx="3">
            <a:schemeClr val="accent5"/>
          </a:fillRef>
          <a:effectRef idx="3">
            <a:schemeClr val="accent5"/>
          </a:effectRef>
          <a:fontRef idx="minor">
            <a:schemeClr val="lt1"/>
          </a:fontRef>
        </dgm:style>
      </dgm:prSet>
      <dgm:spPr>
        <a:solidFill>
          <a:srgbClr val="00B0F0"/>
        </a:solidFill>
        <a:ln/>
      </dgm:spPr>
      <dgm:t>
        <a:bodyPr/>
        <a:lstStyle/>
        <a:p>
          <a:pPr>
            <a:spcAft>
              <a:spcPts val="600"/>
            </a:spcAft>
          </a:pPr>
          <a:r>
            <a:rPr lang="zh-TW" altLang="en-US" sz="2400" dirty="0">
              <a:solidFill>
                <a:schemeClr val="tx1"/>
              </a:solidFill>
              <a:latin typeface="標楷體" pitchFamily="65" charset="-120"/>
              <a:ea typeface="標楷體" pitchFamily="65" charset="-120"/>
            </a:rPr>
            <a:t>總經理</a:t>
          </a:r>
          <a:endParaRPr lang="en-US" altLang="zh-TW" sz="2400" dirty="0">
            <a:solidFill>
              <a:schemeClr val="tx1"/>
            </a:solidFill>
            <a:latin typeface="標楷體" pitchFamily="65" charset="-120"/>
            <a:ea typeface="標楷體" pitchFamily="65" charset="-120"/>
          </a:endParaRPr>
        </a:p>
        <a:p>
          <a:pPr>
            <a:spcAft>
              <a:spcPts val="600"/>
            </a:spcAft>
          </a:pPr>
          <a:r>
            <a:rPr lang="zh-TW" altLang="en-US" sz="2200" dirty="0">
              <a:solidFill>
                <a:schemeClr val="tx1"/>
              </a:solidFill>
              <a:latin typeface="標楷體" pitchFamily="65" charset="-120"/>
              <a:ea typeface="標楷體" pitchFamily="65" charset="-120"/>
            </a:rPr>
            <a:t>及</a:t>
          </a:r>
          <a:r>
            <a:rPr lang="zh-TW" altLang="en-US" sz="2200" u="sng" dirty="0">
              <a:solidFill>
                <a:schemeClr val="tx1"/>
              </a:solidFill>
              <a:effectLst/>
              <a:latin typeface="標楷體" pitchFamily="65" charset="-120"/>
              <a:ea typeface="標楷體" pitchFamily="65" charset="-120"/>
            </a:rPr>
            <a:t>相當等級者</a:t>
          </a:r>
        </a:p>
      </dgm:t>
    </dgm:pt>
    <dgm:pt modelId="{955AEF37-268F-4C27-BEE9-D58A276FF1BF}" type="parTrans" cxnId="{173F635B-D362-424B-8D60-FBD8C61DDF07}">
      <dgm:prSet/>
      <dgm:spPr/>
      <dgm:t>
        <a:bodyPr/>
        <a:lstStyle/>
        <a:p>
          <a:endParaRPr lang="zh-TW" altLang="en-US"/>
        </a:p>
      </dgm:t>
    </dgm:pt>
    <dgm:pt modelId="{6EED2CD1-9248-4B6D-AD75-6AE957B99372}" type="sibTrans" cxnId="{173F635B-D362-424B-8D60-FBD8C61DDF07}">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0BF231B8-BD71-4A8D-AD9A-2A2759E5C8D5}">
      <dgm:prSet phldrT="[文字]" custT="1">
        <dgm:style>
          <a:lnRef idx="0">
            <a:schemeClr val="accent6"/>
          </a:lnRef>
          <a:fillRef idx="3">
            <a:schemeClr val="accent6"/>
          </a:fillRef>
          <a:effectRef idx="3">
            <a:schemeClr val="accent6"/>
          </a:effectRef>
          <a:fontRef idx="minor">
            <a:schemeClr val="lt1"/>
          </a:fontRef>
        </dgm:style>
      </dgm:prSet>
      <dgm:spPr>
        <a:solidFill>
          <a:schemeClr val="accent5"/>
        </a:solidFill>
      </dgm:spPr>
      <dgm:t>
        <a:bodyPr/>
        <a:lstStyle/>
        <a:p>
          <a:pPr>
            <a:spcAft>
              <a:spcPts val="600"/>
            </a:spcAft>
          </a:pPr>
          <a:r>
            <a:rPr lang="zh-TW" altLang="en-US" sz="2400" dirty="0">
              <a:solidFill>
                <a:schemeClr val="tx1"/>
              </a:solidFill>
              <a:latin typeface="標楷體" pitchFamily="65" charset="-120"/>
              <a:ea typeface="標楷體" pitchFamily="65" charset="-120"/>
            </a:rPr>
            <a:t>協理</a:t>
          </a:r>
          <a:endParaRPr lang="en-US" altLang="zh-TW" sz="2400" dirty="0">
            <a:solidFill>
              <a:schemeClr val="tx1"/>
            </a:solidFill>
            <a:latin typeface="標楷體" pitchFamily="65" charset="-120"/>
            <a:ea typeface="標楷體" pitchFamily="65" charset="-120"/>
          </a:endParaRPr>
        </a:p>
        <a:p>
          <a:pPr>
            <a:spcAft>
              <a:spcPts val="600"/>
            </a:spcAft>
          </a:pPr>
          <a:r>
            <a:rPr lang="zh-TW" altLang="en-US" sz="2200" dirty="0">
              <a:solidFill>
                <a:schemeClr val="tx1"/>
              </a:solidFill>
              <a:latin typeface="標楷體" pitchFamily="65" charset="-120"/>
              <a:ea typeface="標楷體" pitchFamily="65" charset="-120"/>
            </a:rPr>
            <a:t>及</a:t>
          </a:r>
          <a:r>
            <a:rPr lang="zh-TW" altLang="en-US" sz="2200" u="sng" dirty="0">
              <a:solidFill>
                <a:schemeClr val="tx1"/>
              </a:solidFill>
              <a:latin typeface="標楷體" pitchFamily="65" charset="-120"/>
              <a:ea typeface="標楷體" pitchFamily="65" charset="-120"/>
            </a:rPr>
            <a:t>相當等級者</a:t>
          </a:r>
        </a:p>
      </dgm:t>
    </dgm:pt>
    <dgm:pt modelId="{F0D948AC-FDD2-4D6E-9A37-26EF830258FD}" type="parTrans" cxnId="{DD310347-B973-46CB-A940-D5C78FD9A4DF}">
      <dgm:prSet/>
      <dgm:spPr/>
      <dgm:t>
        <a:bodyPr/>
        <a:lstStyle/>
        <a:p>
          <a:endParaRPr lang="zh-TW" altLang="en-US"/>
        </a:p>
      </dgm:t>
    </dgm:pt>
    <dgm:pt modelId="{FE89B85B-BB73-4273-8B04-BCB800C75537}" type="sibTrans" cxnId="{DD310347-B973-46CB-A940-D5C78FD9A4DF}">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D52C5D66-5C9F-4B14-A713-2CADCF9C5134}">
      <dgm:prSet phldrT="[文字]" custT="1">
        <dgm:style>
          <a:lnRef idx="0">
            <a:schemeClr val="accent2"/>
          </a:lnRef>
          <a:fillRef idx="3">
            <a:schemeClr val="accent2"/>
          </a:fillRef>
          <a:effectRef idx="3">
            <a:schemeClr val="accent2"/>
          </a:effectRef>
          <a:fontRef idx="minor">
            <a:schemeClr val="lt1"/>
          </a:fontRef>
        </dgm:style>
      </dgm:prSet>
      <dgm:spPr>
        <a:ln/>
      </dgm:spPr>
      <dgm:t>
        <a:bodyPr/>
        <a:lstStyle/>
        <a:p>
          <a:r>
            <a:rPr lang="zh-TW" altLang="en-US" sz="2400" dirty="0">
              <a:solidFill>
                <a:schemeClr val="tx1"/>
              </a:solidFill>
              <a:latin typeface="標楷體" pitchFamily="65" charset="-120"/>
              <a:ea typeface="標楷體" pitchFamily="65" charset="-120"/>
            </a:rPr>
            <a:t>會計部門主管</a:t>
          </a:r>
        </a:p>
      </dgm:t>
    </dgm:pt>
    <dgm:pt modelId="{6AF6C5C0-E86E-4F7D-8832-9F29A6879E00}" type="parTrans" cxnId="{1F5B4DE6-C986-4014-B847-22C98F7044E0}">
      <dgm:prSet/>
      <dgm:spPr/>
      <dgm:t>
        <a:bodyPr/>
        <a:lstStyle/>
        <a:p>
          <a:endParaRPr lang="zh-TW" altLang="en-US"/>
        </a:p>
      </dgm:t>
    </dgm:pt>
    <dgm:pt modelId="{BC5628DC-1A97-40B9-91BF-CA7036328A48}" type="sibTrans" cxnId="{1F5B4DE6-C986-4014-B847-22C98F7044E0}">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39BA99C4-67CA-4E11-94E4-748A8BA54868}">
      <dgm:prSet phldrT="[文字]" custT="1">
        <dgm:style>
          <a:lnRef idx="0">
            <a:schemeClr val="accent2"/>
          </a:lnRef>
          <a:fillRef idx="3">
            <a:schemeClr val="accent2"/>
          </a:fillRef>
          <a:effectRef idx="3">
            <a:schemeClr val="accent2"/>
          </a:effectRef>
          <a:fontRef idx="minor">
            <a:schemeClr val="lt1"/>
          </a:fontRef>
        </dgm:style>
      </dgm:prSet>
      <dgm:spPr>
        <a:ln/>
      </dgm:spPr>
      <dgm:t>
        <a:bodyPr/>
        <a:lstStyle/>
        <a:p>
          <a:r>
            <a:rPr lang="zh-TW" altLang="en-US" sz="2400" dirty="0">
              <a:solidFill>
                <a:schemeClr val="tx1"/>
              </a:solidFill>
              <a:latin typeface="標楷體" pitchFamily="65" charset="-120"/>
              <a:ea typeface="標楷體" pitchFamily="65" charset="-120"/>
            </a:rPr>
            <a:t>財務部門主管</a:t>
          </a:r>
        </a:p>
      </dgm:t>
    </dgm:pt>
    <dgm:pt modelId="{4798E7A1-093C-4EB2-86B0-553D7A5924B6}" type="parTrans" cxnId="{3FE975FC-62C0-492E-84D9-89463ABC4DEF}">
      <dgm:prSet/>
      <dgm:spPr/>
      <dgm:t>
        <a:bodyPr/>
        <a:lstStyle/>
        <a:p>
          <a:endParaRPr lang="zh-TW" altLang="en-US"/>
        </a:p>
      </dgm:t>
    </dgm:pt>
    <dgm:pt modelId="{1CA2BD52-A36A-415A-85CE-FC5F6A8B0630}" type="sibTrans" cxnId="{3FE975FC-62C0-492E-84D9-89463ABC4DEF}">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D43BC139-4810-45C2-AF1F-F3CB73442A91}">
      <dgm:prSet custT="1">
        <dgm:style>
          <a:lnRef idx="0">
            <a:schemeClr val="accent6"/>
          </a:lnRef>
          <a:fillRef idx="3">
            <a:schemeClr val="accent6"/>
          </a:fillRef>
          <a:effectRef idx="3">
            <a:schemeClr val="accent6"/>
          </a:effectRef>
          <a:fontRef idx="minor">
            <a:schemeClr val="lt1"/>
          </a:fontRef>
        </dgm:style>
      </dgm:prSet>
      <dgm:spPr>
        <a:solidFill>
          <a:schemeClr val="accent5"/>
        </a:solidFill>
      </dgm:spPr>
      <dgm:t>
        <a:bodyPr/>
        <a:lstStyle/>
        <a:p>
          <a:pPr>
            <a:spcAft>
              <a:spcPts val="600"/>
            </a:spcAft>
          </a:pPr>
          <a:r>
            <a:rPr lang="zh-TW" altLang="en-US" sz="2400" dirty="0">
              <a:solidFill>
                <a:schemeClr val="tx1"/>
              </a:solidFill>
              <a:latin typeface="標楷體" pitchFamily="65" charset="-120"/>
              <a:ea typeface="標楷體" pitchFamily="65" charset="-120"/>
            </a:rPr>
            <a:t>副總經理</a:t>
          </a:r>
          <a:endParaRPr lang="en-US" altLang="zh-TW" sz="2400" dirty="0">
            <a:solidFill>
              <a:schemeClr val="tx1"/>
            </a:solidFill>
            <a:latin typeface="標楷體" pitchFamily="65" charset="-120"/>
            <a:ea typeface="標楷體" pitchFamily="65" charset="-120"/>
          </a:endParaRPr>
        </a:p>
        <a:p>
          <a:pPr>
            <a:spcAft>
              <a:spcPts val="600"/>
            </a:spcAft>
          </a:pPr>
          <a:r>
            <a:rPr lang="zh-TW" altLang="en-US" sz="2200" dirty="0">
              <a:solidFill>
                <a:schemeClr val="tx1"/>
              </a:solidFill>
              <a:latin typeface="標楷體" pitchFamily="65" charset="-120"/>
              <a:ea typeface="標楷體" pitchFamily="65" charset="-120"/>
            </a:rPr>
            <a:t>及</a:t>
          </a:r>
          <a:r>
            <a:rPr lang="zh-TW" altLang="en-US" sz="2200" u="sng" dirty="0">
              <a:solidFill>
                <a:schemeClr val="tx1"/>
              </a:solidFill>
              <a:latin typeface="標楷體" pitchFamily="65" charset="-120"/>
              <a:ea typeface="標楷體" pitchFamily="65" charset="-120"/>
            </a:rPr>
            <a:t>相當等級者</a:t>
          </a:r>
        </a:p>
      </dgm:t>
    </dgm:pt>
    <dgm:pt modelId="{298B4159-BBD6-482E-8BE4-0CBFD817654E}" type="parTrans" cxnId="{4CF8CF82-40DB-4369-B7BE-30396D7AC1D2}">
      <dgm:prSet/>
      <dgm:spPr/>
      <dgm:t>
        <a:bodyPr/>
        <a:lstStyle/>
        <a:p>
          <a:endParaRPr lang="zh-TW" altLang="en-US"/>
        </a:p>
      </dgm:t>
    </dgm:pt>
    <dgm:pt modelId="{81EB6156-95E9-45E9-82B8-8142517D97F4}" type="sibTrans" cxnId="{4CF8CF82-40DB-4369-B7BE-30396D7AC1D2}">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F551E222-6098-44DC-86F1-699A348C44CE}">
      <dgm:prSet custT="1">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1"/>
          <a:tile tx="0" ty="0" sx="100000" sy="100000" flip="none" algn="tl"/>
        </a:blipFill>
        <a:ln/>
      </dgm:spPr>
      <dgm:t>
        <a:bodyPr/>
        <a:lstStyle/>
        <a:p>
          <a:pPr>
            <a:spcAft>
              <a:spcPts val="600"/>
            </a:spcAft>
          </a:pPr>
          <a:r>
            <a:rPr lang="zh-TW" altLang="en-US" sz="2200" dirty="0">
              <a:solidFill>
                <a:schemeClr val="tx1"/>
              </a:solidFill>
              <a:latin typeface="標楷體" pitchFamily="65" charset="-120"/>
              <a:ea typeface="標楷體" pitchFamily="65" charset="-120"/>
            </a:rPr>
            <a:t>其他</a:t>
          </a:r>
          <a:r>
            <a:rPr lang="zh-TW" altLang="en-US" sz="2200" u="sng" dirty="0">
              <a:solidFill>
                <a:schemeClr val="tx1"/>
              </a:solidFill>
              <a:latin typeface="標楷體" pitchFamily="65" charset="-120"/>
              <a:ea typeface="標楷體" pitchFamily="65" charset="-120"/>
            </a:rPr>
            <a:t>有為公司管理事務及簽名權利之人</a:t>
          </a:r>
        </a:p>
      </dgm:t>
    </dgm:pt>
    <dgm:pt modelId="{A2C74C6A-0018-434D-B212-94D5DDC79FB7}" type="parTrans" cxnId="{B3EDB092-20DE-4E1E-88BB-9BE02145E488}">
      <dgm:prSet/>
      <dgm:spPr/>
      <dgm:t>
        <a:bodyPr/>
        <a:lstStyle/>
        <a:p>
          <a:endParaRPr lang="zh-TW" altLang="en-US"/>
        </a:p>
      </dgm:t>
    </dgm:pt>
    <dgm:pt modelId="{478A151F-A005-47C1-B84B-3BF4BB9D7B45}" type="sibTrans" cxnId="{B3EDB092-20DE-4E1E-88BB-9BE02145E488}">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6DCCC61D-4F1D-4CE3-B6D7-A75F9E21413A}" type="pres">
      <dgm:prSet presAssocID="{E9602528-407C-4BEF-A5BD-BA6B1B40A908}" presName="cycle" presStyleCnt="0">
        <dgm:presLayoutVars>
          <dgm:dir/>
          <dgm:resizeHandles val="exact"/>
        </dgm:presLayoutVars>
      </dgm:prSet>
      <dgm:spPr/>
    </dgm:pt>
    <dgm:pt modelId="{C6409F50-7F72-41E2-A82B-67F2BC06E630}" type="pres">
      <dgm:prSet presAssocID="{9B10B57D-123E-43B0-B581-B0B7508B472F}" presName="node" presStyleLbl="node1" presStyleIdx="0" presStyleCnt="6" custScaleX="158591">
        <dgm:presLayoutVars>
          <dgm:bulletEnabled val="1"/>
        </dgm:presLayoutVars>
      </dgm:prSet>
      <dgm:spPr/>
    </dgm:pt>
    <dgm:pt modelId="{7A02A765-99DE-4D2B-B25E-F826653983F5}" type="pres">
      <dgm:prSet presAssocID="{9B10B57D-123E-43B0-B581-B0B7508B472F}" presName="spNode" presStyleCnt="0"/>
      <dgm:spPr/>
    </dgm:pt>
    <dgm:pt modelId="{A3DB71C7-1835-429E-ABC7-BC11D0A14A17}" type="pres">
      <dgm:prSet presAssocID="{6EED2CD1-9248-4B6D-AD75-6AE957B99372}" presName="sibTrans" presStyleLbl="sibTrans1D1" presStyleIdx="0" presStyleCnt="6"/>
      <dgm:spPr/>
    </dgm:pt>
    <dgm:pt modelId="{8A96BA4A-EED0-4304-82D2-F4EDF975E0FB}" type="pres">
      <dgm:prSet presAssocID="{0BF231B8-BD71-4A8D-AD9A-2A2759E5C8D5}" presName="node" presStyleLbl="node1" presStyleIdx="1" presStyleCnt="6" custScaleX="161093">
        <dgm:presLayoutVars>
          <dgm:bulletEnabled val="1"/>
        </dgm:presLayoutVars>
      </dgm:prSet>
      <dgm:spPr/>
    </dgm:pt>
    <dgm:pt modelId="{D9A56404-8BE0-4334-8A65-C07E6359C9D7}" type="pres">
      <dgm:prSet presAssocID="{0BF231B8-BD71-4A8D-AD9A-2A2759E5C8D5}" presName="spNode" presStyleCnt="0"/>
      <dgm:spPr/>
    </dgm:pt>
    <dgm:pt modelId="{98A6D169-60A8-4FD4-B411-2E65CF6B38A7}" type="pres">
      <dgm:prSet presAssocID="{FE89B85B-BB73-4273-8B04-BCB800C75537}" presName="sibTrans" presStyleLbl="sibTrans1D1" presStyleIdx="1" presStyleCnt="6"/>
      <dgm:spPr/>
    </dgm:pt>
    <dgm:pt modelId="{6F23B995-67F7-40E4-83C6-DC0C3539E002}" type="pres">
      <dgm:prSet presAssocID="{D52C5D66-5C9F-4B14-A713-2CADCF9C5134}" presName="node" presStyleLbl="node1" presStyleIdx="2" presStyleCnt="6" custScaleX="157356" custRadScaleRad="98026" custRadScaleInc="708">
        <dgm:presLayoutVars>
          <dgm:bulletEnabled val="1"/>
        </dgm:presLayoutVars>
      </dgm:prSet>
      <dgm:spPr/>
    </dgm:pt>
    <dgm:pt modelId="{1457FDCB-6C4F-4D11-A5A7-8F996F8F99BC}" type="pres">
      <dgm:prSet presAssocID="{D52C5D66-5C9F-4B14-A713-2CADCF9C5134}" presName="spNode" presStyleCnt="0"/>
      <dgm:spPr/>
    </dgm:pt>
    <dgm:pt modelId="{5FF15DB8-E9EA-499A-916E-B02BC4207E5A}" type="pres">
      <dgm:prSet presAssocID="{BC5628DC-1A97-40B9-91BF-CA7036328A48}" presName="sibTrans" presStyleLbl="sibTrans1D1" presStyleIdx="2" presStyleCnt="6"/>
      <dgm:spPr/>
    </dgm:pt>
    <dgm:pt modelId="{0F8C184B-F4BA-407C-BD6D-12A187D729A5}" type="pres">
      <dgm:prSet presAssocID="{F551E222-6098-44DC-86F1-699A348C44CE}" presName="node" presStyleLbl="node1" presStyleIdx="3" presStyleCnt="6" custScaleX="207179">
        <dgm:presLayoutVars>
          <dgm:bulletEnabled val="1"/>
        </dgm:presLayoutVars>
      </dgm:prSet>
      <dgm:spPr/>
    </dgm:pt>
    <dgm:pt modelId="{8DC1C3F7-EBA7-4D31-A122-81FEC4B69800}" type="pres">
      <dgm:prSet presAssocID="{F551E222-6098-44DC-86F1-699A348C44CE}" presName="spNode" presStyleCnt="0"/>
      <dgm:spPr/>
    </dgm:pt>
    <dgm:pt modelId="{347951E8-D261-4EBC-B59E-9728AB4739AF}" type="pres">
      <dgm:prSet presAssocID="{478A151F-A005-47C1-B84B-3BF4BB9D7B45}" presName="sibTrans" presStyleLbl="sibTrans1D1" presStyleIdx="3" presStyleCnt="6"/>
      <dgm:spPr/>
    </dgm:pt>
    <dgm:pt modelId="{A173A72D-0280-478C-907F-1660D322BF7C}" type="pres">
      <dgm:prSet presAssocID="{39BA99C4-67CA-4E11-94E4-748A8BA54868}" presName="node" presStyleLbl="node1" presStyleIdx="4" presStyleCnt="6" custScaleX="162527" custRadScaleRad="95211" custRadScaleInc="-5652">
        <dgm:presLayoutVars>
          <dgm:bulletEnabled val="1"/>
        </dgm:presLayoutVars>
      </dgm:prSet>
      <dgm:spPr/>
    </dgm:pt>
    <dgm:pt modelId="{43384AFB-BD85-474A-ADA6-0A77DF273BD8}" type="pres">
      <dgm:prSet presAssocID="{39BA99C4-67CA-4E11-94E4-748A8BA54868}" presName="spNode" presStyleCnt="0"/>
      <dgm:spPr/>
    </dgm:pt>
    <dgm:pt modelId="{4C3838F3-8407-4625-A72A-E95FD16584E1}" type="pres">
      <dgm:prSet presAssocID="{1CA2BD52-A36A-415A-85CE-FC5F6A8B0630}" presName="sibTrans" presStyleLbl="sibTrans1D1" presStyleIdx="4" presStyleCnt="6"/>
      <dgm:spPr/>
    </dgm:pt>
    <dgm:pt modelId="{484E1DA2-339C-4338-BDFA-49CD57901529}" type="pres">
      <dgm:prSet presAssocID="{D43BC139-4810-45C2-AF1F-F3CB73442A91}" presName="node" presStyleLbl="node1" presStyleIdx="5" presStyleCnt="6" custScaleX="166265">
        <dgm:presLayoutVars>
          <dgm:bulletEnabled val="1"/>
        </dgm:presLayoutVars>
      </dgm:prSet>
      <dgm:spPr/>
    </dgm:pt>
    <dgm:pt modelId="{6EA8FF95-06B6-4DFC-8DF7-1169DDDB098B}" type="pres">
      <dgm:prSet presAssocID="{D43BC139-4810-45C2-AF1F-F3CB73442A91}" presName="spNode" presStyleCnt="0"/>
      <dgm:spPr/>
    </dgm:pt>
    <dgm:pt modelId="{10AC51C8-507D-450A-8309-1559CE0BD9A3}" type="pres">
      <dgm:prSet presAssocID="{81EB6156-95E9-45E9-82B8-8142517D97F4}" presName="sibTrans" presStyleLbl="sibTrans1D1" presStyleIdx="5" presStyleCnt="6"/>
      <dgm:spPr/>
    </dgm:pt>
  </dgm:ptLst>
  <dgm:cxnLst>
    <dgm:cxn modelId="{93BFC208-4D33-43CD-B4DD-4BC64B844370}" type="presOf" srcId="{D43BC139-4810-45C2-AF1F-F3CB73442A91}" destId="{484E1DA2-339C-4338-BDFA-49CD57901529}" srcOrd="0" destOrd="0" presId="urn:microsoft.com/office/officeart/2005/8/layout/cycle6"/>
    <dgm:cxn modelId="{6C5F6124-ADE8-42F8-8B76-9BA925452CF1}" type="presOf" srcId="{39BA99C4-67CA-4E11-94E4-748A8BA54868}" destId="{A173A72D-0280-478C-907F-1660D322BF7C}" srcOrd="0" destOrd="0" presId="urn:microsoft.com/office/officeart/2005/8/layout/cycle6"/>
    <dgm:cxn modelId="{FB594125-A396-4AC0-B450-9794CADE9F16}" type="presOf" srcId="{FE89B85B-BB73-4273-8B04-BCB800C75537}" destId="{98A6D169-60A8-4FD4-B411-2E65CF6B38A7}" srcOrd="0" destOrd="0" presId="urn:microsoft.com/office/officeart/2005/8/layout/cycle6"/>
    <dgm:cxn modelId="{77150633-6327-4551-9E5B-A959F1AA04AA}" type="presOf" srcId="{6EED2CD1-9248-4B6D-AD75-6AE957B99372}" destId="{A3DB71C7-1835-429E-ABC7-BC11D0A14A17}" srcOrd="0" destOrd="0" presId="urn:microsoft.com/office/officeart/2005/8/layout/cycle6"/>
    <dgm:cxn modelId="{92609F37-034E-49DB-9C8C-7912C5859BAF}" type="presOf" srcId="{BC5628DC-1A97-40B9-91BF-CA7036328A48}" destId="{5FF15DB8-E9EA-499A-916E-B02BC4207E5A}" srcOrd="0" destOrd="0" presId="urn:microsoft.com/office/officeart/2005/8/layout/cycle6"/>
    <dgm:cxn modelId="{173F635B-D362-424B-8D60-FBD8C61DDF07}" srcId="{E9602528-407C-4BEF-A5BD-BA6B1B40A908}" destId="{9B10B57D-123E-43B0-B581-B0B7508B472F}" srcOrd="0" destOrd="0" parTransId="{955AEF37-268F-4C27-BEE9-D58A276FF1BF}" sibTransId="{6EED2CD1-9248-4B6D-AD75-6AE957B99372}"/>
    <dgm:cxn modelId="{42E86D44-6565-421D-AF2A-70A995A099FC}" type="presOf" srcId="{F551E222-6098-44DC-86F1-699A348C44CE}" destId="{0F8C184B-F4BA-407C-BD6D-12A187D729A5}" srcOrd="0" destOrd="0" presId="urn:microsoft.com/office/officeart/2005/8/layout/cycle6"/>
    <dgm:cxn modelId="{DD310347-B973-46CB-A940-D5C78FD9A4DF}" srcId="{E9602528-407C-4BEF-A5BD-BA6B1B40A908}" destId="{0BF231B8-BD71-4A8D-AD9A-2A2759E5C8D5}" srcOrd="1" destOrd="0" parTransId="{F0D948AC-FDD2-4D6E-9A37-26EF830258FD}" sibTransId="{FE89B85B-BB73-4273-8B04-BCB800C75537}"/>
    <dgm:cxn modelId="{4CF8CF82-40DB-4369-B7BE-30396D7AC1D2}" srcId="{E9602528-407C-4BEF-A5BD-BA6B1B40A908}" destId="{D43BC139-4810-45C2-AF1F-F3CB73442A91}" srcOrd="5" destOrd="0" parTransId="{298B4159-BBD6-482E-8BE4-0CBFD817654E}" sibTransId="{81EB6156-95E9-45E9-82B8-8142517D97F4}"/>
    <dgm:cxn modelId="{4DE52283-8A48-4285-8C6F-A207A51FADB5}" type="presOf" srcId="{478A151F-A005-47C1-B84B-3BF4BB9D7B45}" destId="{347951E8-D261-4EBC-B59E-9728AB4739AF}" srcOrd="0" destOrd="0" presId="urn:microsoft.com/office/officeart/2005/8/layout/cycle6"/>
    <dgm:cxn modelId="{D9000F88-5471-43E4-A744-4DDACB8DC91C}" type="presOf" srcId="{0BF231B8-BD71-4A8D-AD9A-2A2759E5C8D5}" destId="{8A96BA4A-EED0-4304-82D2-F4EDF975E0FB}" srcOrd="0" destOrd="0" presId="urn:microsoft.com/office/officeart/2005/8/layout/cycle6"/>
    <dgm:cxn modelId="{B3EDB092-20DE-4E1E-88BB-9BE02145E488}" srcId="{E9602528-407C-4BEF-A5BD-BA6B1B40A908}" destId="{F551E222-6098-44DC-86F1-699A348C44CE}" srcOrd="3" destOrd="0" parTransId="{A2C74C6A-0018-434D-B212-94D5DDC79FB7}" sibTransId="{478A151F-A005-47C1-B84B-3BF4BB9D7B45}"/>
    <dgm:cxn modelId="{104D94AA-7041-4627-8996-7EF2F26DF016}" type="presOf" srcId="{81EB6156-95E9-45E9-82B8-8142517D97F4}" destId="{10AC51C8-507D-450A-8309-1559CE0BD9A3}" srcOrd="0" destOrd="0" presId="urn:microsoft.com/office/officeart/2005/8/layout/cycle6"/>
    <dgm:cxn modelId="{6E2F01AD-595B-469D-8FA5-73307C1B80C5}" type="presOf" srcId="{1CA2BD52-A36A-415A-85CE-FC5F6A8B0630}" destId="{4C3838F3-8407-4625-A72A-E95FD16584E1}" srcOrd="0" destOrd="0" presId="urn:microsoft.com/office/officeart/2005/8/layout/cycle6"/>
    <dgm:cxn modelId="{E2F137AE-E099-4DF6-8BA3-7410E3B61E2A}" type="presOf" srcId="{D52C5D66-5C9F-4B14-A713-2CADCF9C5134}" destId="{6F23B995-67F7-40E4-83C6-DC0C3539E002}" srcOrd="0" destOrd="0" presId="urn:microsoft.com/office/officeart/2005/8/layout/cycle6"/>
    <dgm:cxn modelId="{47906DC0-2339-4F55-8872-55EF01A600B4}" type="presOf" srcId="{9B10B57D-123E-43B0-B581-B0B7508B472F}" destId="{C6409F50-7F72-41E2-A82B-67F2BC06E630}" srcOrd="0" destOrd="0" presId="urn:microsoft.com/office/officeart/2005/8/layout/cycle6"/>
    <dgm:cxn modelId="{D782E4E0-F089-4242-BC96-930D1DA8FD2A}" type="presOf" srcId="{E9602528-407C-4BEF-A5BD-BA6B1B40A908}" destId="{6DCCC61D-4F1D-4CE3-B6D7-A75F9E21413A}" srcOrd="0" destOrd="0" presId="urn:microsoft.com/office/officeart/2005/8/layout/cycle6"/>
    <dgm:cxn modelId="{1F5B4DE6-C986-4014-B847-22C98F7044E0}" srcId="{E9602528-407C-4BEF-A5BD-BA6B1B40A908}" destId="{D52C5D66-5C9F-4B14-A713-2CADCF9C5134}" srcOrd="2" destOrd="0" parTransId="{6AF6C5C0-E86E-4F7D-8832-9F29A6879E00}" sibTransId="{BC5628DC-1A97-40B9-91BF-CA7036328A48}"/>
    <dgm:cxn modelId="{3FE975FC-62C0-492E-84D9-89463ABC4DEF}" srcId="{E9602528-407C-4BEF-A5BD-BA6B1B40A908}" destId="{39BA99C4-67CA-4E11-94E4-748A8BA54868}" srcOrd="4" destOrd="0" parTransId="{4798E7A1-093C-4EB2-86B0-553D7A5924B6}" sibTransId="{1CA2BD52-A36A-415A-85CE-FC5F6A8B0630}"/>
    <dgm:cxn modelId="{5847D6E6-93CD-40A5-B946-551CF3116D9B}" type="presParOf" srcId="{6DCCC61D-4F1D-4CE3-B6D7-A75F9E21413A}" destId="{C6409F50-7F72-41E2-A82B-67F2BC06E630}" srcOrd="0" destOrd="0" presId="urn:microsoft.com/office/officeart/2005/8/layout/cycle6"/>
    <dgm:cxn modelId="{2C3C806E-B600-4F4D-98F6-BA2570CD1856}" type="presParOf" srcId="{6DCCC61D-4F1D-4CE3-B6D7-A75F9E21413A}" destId="{7A02A765-99DE-4D2B-B25E-F826653983F5}" srcOrd="1" destOrd="0" presId="urn:microsoft.com/office/officeart/2005/8/layout/cycle6"/>
    <dgm:cxn modelId="{2C63DB01-6F3D-4E9E-B3C3-6C056669D4EF}" type="presParOf" srcId="{6DCCC61D-4F1D-4CE3-B6D7-A75F9E21413A}" destId="{A3DB71C7-1835-429E-ABC7-BC11D0A14A17}" srcOrd="2" destOrd="0" presId="urn:microsoft.com/office/officeart/2005/8/layout/cycle6"/>
    <dgm:cxn modelId="{EF2AC925-69BD-4E49-A343-1601E8D290EF}" type="presParOf" srcId="{6DCCC61D-4F1D-4CE3-B6D7-A75F9E21413A}" destId="{8A96BA4A-EED0-4304-82D2-F4EDF975E0FB}" srcOrd="3" destOrd="0" presId="urn:microsoft.com/office/officeart/2005/8/layout/cycle6"/>
    <dgm:cxn modelId="{91662EEE-87F6-41FF-8E05-9EB6D4D0343E}" type="presParOf" srcId="{6DCCC61D-4F1D-4CE3-B6D7-A75F9E21413A}" destId="{D9A56404-8BE0-4334-8A65-C07E6359C9D7}" srcOrd="4" destOrd="0" presId="urn:microsoft.com/office/officeart/2005/8/layout/cycle6"/>
    <dgm:cxn modelId="{2CB2E48C-D0CA-4E8A-9C5F-9E393962B0E1}" type="presParOf" srcId="{6DCCC61D-4F1D-4CE3-B6D7-A75F9E21413A}" destId="{98A6D169-60A8-4FD4-B411-2E65CF6B38A7}" srcOrd="5" destOrd="0" presId="urn:microsoft.com/office/officeart/2005/8/layout/cycle6"/>
    <dgm:cxn modelId="{34EDD89E-BAF4-43C2-A9EE-CDA285140677}" type="presParOf" srcId="{6DCCC61D-4F1D-4CE3-B6D7-A75F9E21413A}" destId="{6F23B995-67F7-40E4-83C6-DC0C3539E002}" srcOrd="6" destOrd="0" presId="urn:microsoft.com/office/officeart/2005/8/layout/cycle6"/>
    <dgm:cxn modelId="{BB8E2986-AD3D-460E-8AE2-53A452A007AD}" type="presParOf" srcId="{6DCCC61D-4F1D-4CE3-B6D7-A75F9E21413A}" destId="{1457FDCB-6C4F-4D11-A5A7-8F996F8F99BC}" srcOrd="7" destOrd="0" presId="urn:microsoft.com/office/officeart/2005/8/layout/cycle6"/>
    <dgm:cxn modelId="{265F4ED6-00E7-4BDB-AD16-F9C103E65E5D}" type="presParOf" srcId="{6DCCC61D-4F1D-4CE3-B6D7-A75F9E21413A}" destId="{5FF15DB8-E9EA-499A-916E-B02BC4207E5A}" srcOrd="8" destOrd="0" presId="urn:microsoft.com/office/officeart/2005/8/layout/cycle6"/>
    <dgm:cxn modelId="{95D49D7D-9E32-463F-A012-22B983092D1C}" type="presParOf" srcId="{6DCCC61D-4F1D-4CE3-B6D7-A75F9E21413A}" destId="{0F8C184B-F4BA-407C-BD6D-12A187D729A5}" srcOrd="9" destOrd="0" presId="urn:microsoft.com/office/officeart/2005/8/layout/cycle6"/>
    <dgm:cxn modelId="{E8D7E122-DFBB-4171-8F86-FFAA9704D6B6}" type="presParOf" srcId="{6DCCC61D-4F1D-4CE3-B6D7-A75F9E21413A}" destId="{8DC1C3F7-EBA7-4D31-A122-81FEC4B69800}" srcOrd="10" destOrd="0" presId="urn:microsoft.com/office/officeart/2005/8/layout/cycle6"/>
    <dgm:cxn modelId="{72355245-2348-44E4-811D-82957C4A0733}" type="presParOf" srcId="{6DCCC61D-4F1D-4CE3-B6D7-A75F9E21413A}" destId="{347951E8-D261-4EBC-B59E-9728AB4739AF}" srcOrd="11" destOrd="0" presId="urn:microsoft.com/office/officeart/2005/8/layout/cycle6"/>
    <dgm:cxn modelId="{755B363D-BD17-4571-B156-D2E7EE63A2CC}" type="presParOf" srcId="{6DCCC61D-4F1D-4CE3-B6D7-A75F9E21413A}" destId="{A173A72D-0280-478C-907F-1660D322BF7C}" srcOrd="12" destOrd="0" presId="urn:microsoft.com/office/officeart/2005/8/layout/cycle6"/>
    <dgm:cxn modelId="{94DA93CF-E1EC-4D6F-B8C0-A5370808664E}" type="presParOf" srcId="{6DCCC61D-4F1D-4CE3-B6D7-A75F9E21413A}" destId="{43384AFB-BD85-474A-ADA6-0A77DF273BD8}" srcOrd="13" destOrd="0" presId="urn:microsoft.com/office/officeart/2005/8/layout/cycle6"/>
    <dgm:cxn modelId="{FFFC7050-B30B-4E8B-9FA7-5644F7651914}" type="presParOf" srcId="{6DCCC61D-4F1D-4CE3-B6D7-A75F9E21413A}" destId="{4C3838F3-8407-4625-A72A-E95FD16584E1}" srcOrd="14" destOrd="0" presId="urn:microsoft.com/office/officeart/2005/8/layout/cycle6"/>
    <dgm:cxn modelId="{6BAF64A7-5728-4A66-8F53-B751DFB8128F}" type="presParOf" srcId="{6DCCC61D-4F1D-4CE3-B6D7-A75F9E21413A}" destId="{484E1DA2-339C-4338-BDFA-49CD57901529}" srcOrd="15" destOrd="0" presId="urn:microsoft.com/office/officeart/2005/8/layout/cycle6"/>
    <dgm:cxn modelId="{272477D2-D2A3-467F-A086-5CC71816FE64}" type="presParOf" srcId="{6DCCC61D-4F1D-4CE3-B6D7-A75F9E21413A}" destId="{6EA8FF95-06B6-4DFC-8DF7-1169DDDB098B}" srcOrd="16" destOrd="0" presId="urn:microsoft.com/office/officeart/2005/8/layout/cycle6"/>
    <dgm:cxn modelId="{596F89CE-0D71-43BB-9BD7-21C4DDD0D4BF}" type="presParOf" srcId="{6DCCC61D-4F1D-4CE3-B6D7-A75F9E21413A}" destId="{10AC51C8-507D-450A-8309-1559CE0BD9A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7C9E7-AA3C-480D-BD9B-111F46828A09}" type="doc">
      <dgm:prSet loTypeId="urn:microsoft.com/office/officeart/2005/8/layout/pList2" loCatId="list" qsTypeId="urn:microsoft.com/office/officeart/2005/8/quickstyle/simple1" qsCatId="simple" csTypeId="urn:microsoft.com/office/officeart/2005/8/colors/accent1_2" csCatId="accent1" phldr="1"/>
      <dgm:spPr/>
    </dgm:pt>
    <dgm:pt modelId="{3E269C7E-A798-412D-965E-A7A5B87ED78B}">
      <dgm:prSet phldrT="[文字]" custT="1"/>
      <dgm:spPr>
        <a:solidFill>
          <a:schemeClr val="accent1">
            <a:lumMod val="60000"/>
            <a:lumOff val="40000"/>
          </a:schemeClr>
        </a:solidFill>
      </dgm:spPr>
      <dgm:t>
        <a:bodyPr/>
        <a:lstStyle/>
        <a:p>
          <a:r>
            <a:rPr lang="zh-TW" altLang="en-US" sz="2400" b="0" dirty="0">
              <a:solidFill>
                <a:schemeClr val="tx1"/>
              </a:solidFill>
              <a:latin typeface="標楷體" pitchFamily="65" charset="-120"/>
              <a:ea typeface="標楷體" pitchFamily="65" charset="-120"/>
            </a:rPr>
            <a:t>直接或間接</a:t>
          </a:r>
          <a:r>
            <a:rPr lang="zh-TW" altLang="en-US" sz="2400" b="0" dirty="0">
              <a:solidFill>
                <a:srgbClr val="C00000"/>
              </a:solidFill>
              <a:latin typeface="標楷體" pitchFamily="65" charset="-120"/>
              <a:ea typeface="標楷體" pitchFamily="65" charset="-120"/>
            </a:rPr>
            <a:t>提供股票</a:t>
          </a:r>
          <a:r>
            <a:rPr lang="zh-TW" altLang="en-US" sz="2400" b="0" dirty="0">
              <a:solidFill>
                <a:schemeClr val="tx1"/>
              </a:solidFill>
              <a:latin typeface="標楷體" pitchFamily="65" charset="-120"/>
              <a:ea typeface="標楷體" pitchFamily="65" charset="-120"/>
            </a:rPr>
            <a:t>與他人或</a:t>
          </a:r>
          <a:r>
            <a:rPr lang="zh-TW" altLang="en-US" sz="2400" b="0" dirty="0">
              <a:solidFill>
                <a:srgbClr val="C00000"/>
              </a:solidFill>
              <a:latin typeface="標楷體" pitchFamily="65" charset="-120"/>
              <a:ea typeface="標楷體" pitchFamily="65" charset="-120"/>
            </a:rPr>
            <a:t>提供資金</a:t>
          </a:r>
          <a:r>
            <a:rPr lang="zh-TW" altLang="en-US" sz="2400" b="0" dirty="0">
              <a:solidFill>
                <a:schemeClr val="tx1"/>
              </a:solidFill>
              <a:latin typeface="標楷體" pitchFamily="65" charset="-120"/>
              <a:ea typeface="標楷體" pitchFamily="65" charset="-120"/>
            </a:rPr>
            <a:t>與他人購買股票</a:t>
          </a:r>
          <a:endParaRPr lang="zh-TW" altLang="en-US" sz="2400" b="0" dirty="0">
            <a:solidFill>
              <a:schemeClr val="tx1"/>
            </a:solidFill>
          </a:endParaRPr>
        </a:p>
      </dgm:t>
    </dgm:pt>
    <dgm:pt modelId="{576A5E46-9505-4A98-B6A7-035BA29735E8}" type="parTrans" cxnId="{35529B50-1059-40BD-9C36-0019723C6345}">
      <dgm:prSet/>
      <dgm:spPr/>
      <dgm:t>
        <a:bodyPr/>
        <a:lstStyle/>
        <a:p>
          <a:endParaRPr lang="zh-TW" altLang="en-US"/>
        </a:p>
      </dgm:t>
    </dgm:pt>
    <dgm:pt modelId="{18829056-1902-4373-BF81-D26274D64006}" type="sibTrans" cxnId="{35529B50-1059-40BD-9C36-0019723C6345}">
      <dgm:prSet/>
      <dgm:spPr/>
      <dgm:t>
        <a:bodyPr/>
        <a:lstStyle/>
        <a:p>
          <a:endParaRPr lang="zh-TW" altLang="en-US"/>
        </a:p>
      </dgm:t>
    </dgm:pt>
    <dgm:pt modelId="{8F455371-10F7-42B0-BDCF-25690EF1B2E2}">
      <dgm:prSet phldrT="[文字]" custT="1"/>
      <dgm:spPr>
        <a:solidFill>
          <a:schemeClr val="accent1">
            <a:lumMod val="60000"/>
            <a:lumOff val="40000"/>
          </a:schemeClr>
        </a:solidFill>
      </dgm:spPr>
      <dgm:t>
        <a:bodyPr/>
        <a:lstStyle/>
        <a:p>
          <a:r>
            <a:rPr lang="zh-TW" altLang="en-US" sz="2400" b="0" dirty="0">
              <a:solidFill>
                <a:schemeClr val="tx1"/>
              </a:solidFill>
              <a:latin typeface="標楷體" pitchFamily="65" charset="-120"/>
              <a:ea typeface="標楷體" pitchFamily="65" charset="-120"/>
            </a:rPr>
            <a:t>對該他人所持有之股票，</a:t>
          </a:r>
          <a:r>
            <a:rPr lang="zh-TW" altLang="en-US" sz="2400" b="0" dirty="0">
              <a:solidFill>
                <a:srgbClr val="C00000"/>
              </a:solidFill>
              <a:latin typeface="標楷體" pitchFamily="65" charset="-120"/>
              <a:ea typeface="標楷體" pitchFamily="65" charset="-120"/>
            </a:rPr>
            <a:t>具有管理、使用或處分之權益</a:t>
          </a:r>
          <a:endParaRPr lang="zh-TW" altLang="en-US" sz="2400" b="0" dirty="0">
            <a:solidFill>
              <a:srgbClr val="C00000"/>
            </a:solidFill>
          </a:endParaRPr>
        </a:p>
      </dgm:t>
    </dgm:pt>
    <dgm:pt modelId="{E84A7432-030D-46E3-904A-CCB9B48927C2}" type="parTrans" cxnId="{727CD5BC-BB78-495A-961D-8418F8106084}">
      <dgm:prSet/>
      <dgm:spPr/>
      <dgm:t>
        <a:bodyPr/>
        <a:lstStyle/>
        <a:p>
          <a:endParaRPr lang="zh-TW" altLang="en-US"/>
        </a:p>
      </dgm:t>
    </dgm:pt>
    <dgm:pt modelId="{5CC96C00-BDD4-47D7-918D-E7A86CEC4ED2}" type="sibTrans" cxnId="{727CD5BC-BB78-495A-961D-8418F8106084}">
      <dgm:prSet/>
      <dgm:spPr/>
      <dgm:t>
        <a:bodyPr/>
        <a:lstStyle/>
        <a:p>
          <a:endParaRPr lang="zh-TW" altLang="en-US"/>
        </a:p>
      </dgm:t>
    </dgm:pt>
    <dgm:pt modelId="{B36ECB3C-0CC0-4637-9026-C165591EB8B4}">
      <dgm:prSet phldrT="[文字]" custT="1"/>
      <dgm:spPr>
        <a:solidFill>
          <a:schemeClr val="accent1">
            <a:lumMod val="60000"/>
            <a:lumOff val="40000"/>
          </a:schemeClr>
        </a:solidFill>
      </dgm:spPr>
      <dgm:t>
        <a:bodyPr/>
        <a:lstStyle/>
        <a:p>
          <a:r>
            <a:rPr lang="zh-TW" altLang="en-US" sz="2400" b="0" dirty="0">
              <a:solidFill>
                <a:schemeClr val="tx1"/>
              </a:solidFill>
              <a:latin typeface="標楷體" pitchFamily="65" charset="-120"/>
              <a:ea typeface="標楷體" pitchFamily="65" charset="-120"/>
            </a:rPr>
            <a:t>該他人所持有股票之</a:t>
          </a:r>
          <a:r>
            <a:rPr lang="zh-TW" altLang="en-US" sz="2400" b="0" dirty="0">
              <a:solidFill>
                <a:srgbClr val="C00000"/>
              </a:solidFill>
              <a:latin typeface="標楷體" pitchFamily="65" charset="-120"/>
              <a:ea typeface="標楷體" pitchFamily="65" charset="-120"/>
            </a:rPr>
            <a:t>利益或損失</a:t>
          </a:r>
          <a:r>
            <a:rPr lang="zh-TW" altLang="en-US" sz="2400" b="0" dirty="0">
              <a:solidFill>
                <a:schemeClr val="tx1"/>
              </a:solidFill>
              <a:latin typeface="標楷體" pitchFamily="65" charset="-120"/>
              <a:ea typeface="標楷體" pitchFamily="65" charset="-120"/>
            </a:rPr>
            <a:t>全部或一部</a:t>
          </a:r>
          <a:r>
            <a:rPr lang="zh-TW" altLang="en-US" sz="2400" b="0" dirty="0">
              <a:solidFill>
                <a:srgbClr val="C00000"/>
              </a:solidFill>
              <a:latin typeface="標楷體" pitchFamily="65" charset="-120"/>
              <a:ea typeface="標楷體" pitchFamily="65" charset="-120"/>
            </a:rPr>
            <a:t>歸屬於本人</a:t>
          </a:r>
          <a:endParaRPr lang="zh-TW" altLang="en-US" sz="2400" b="0" dirty="0">
            <a:solidFill>
              <a:srgbClr val="C00000"/>
            </a:solidFill>
          </a:endParaRPr>
        </a:p>
      </dgm:t>
    </dgm:pt>
    <dgm:pt modelId="{783A1636-EF41-4922-BB8B-62CC85AF520E}" type="parTrans" cxnId="{54CEA91E-F2FD-4995-B981-75E8FDB11E17}">
      <dgm:prSet/>
      <dgm:spPr/>
      <dgm:t>
        <a:bodyPr/>
        <a:lstStyle/>
        <a:p>
          <a:endParaRPr lang="zh-TW" altLang="en-US"/>
        </a:p>
      </dgm:t>
    </dgm:pt>
    <dgm:pt modelId="{B090B6CC-7715-432B-9683-8E29B08E7E62}" type="sibTrans" cxnId="{54CEA91E-F2FD-4995-B981-75E8FDB11E17}">
      <dgm:prSet/>
      <dgm:spPr/>
      <dgm:t>
        <a:bodyPr/>
        <a:lstStyle/>
        <a:p>
          <a:endParaRPr lang="zh-TW" altLang="en-US"/>
        </a:p>
      </dgm:t>
    </dgm:pt>
    <dgm:pt modelId="{0CF36BDD-6F8F-4F55-9CE3-4D8E7E8CD5F0}" type="pres">
      <dgm:prSet presAssocID="{1CF7C9E7-AA3C-480D-BD9B-111F46828A09}" presName="Name0" presStyleCnt="0">
        <dgm:presLayoutVars>
          <dgm:dir/>
          <dgm:resizeHandles val="exact"/>
        </dgm:presLayoutVars>
      </dgm:prSet>
      <dgm:spPr/>
    </dgm:pt>
    <dgm:pt modelId="{77F30793-E475-419F-B112-D7A967E44F8F}" type="pres">
      <dgm:prSet presAssocID="{1CF7C9E7-AA3C-480D-BD9B-111F46828A09}" presName="bkgdShp" presStyleLbl="alignAccFollowNode1" presStyleIdx="0" presStyleCnt="1" custScaleX="100000" custScaleY="114519" custLinFactNeighborX="908" custLinFactNeighborY="2301"/>
      <dgm:spPr>
        <a:solidFill>
          <a:schemeClr val="bg1">
            <a:lumMod val="85000"/>
            <a:alpha val="90000"/>
          </a:schemeClr>
        </a:solidFill>
        <a:effectLst>
          <a:outerShdw blurRad="50800" dist="38100" dir="8100000" algn="tr" rotWithShape="0">
            <a:prstClr val="black">
              <a:alpha val="40000"/>
            </a:prstClr>
          </a:outerShdw>
        </a:effectLst>
      </dgm:spPr>
    </dgm:pt>
    <dgm:pt modelId="{1A45D285-F1EA-4531-A69A-F8350026FD10}" type="pres">
      <dgm:prSet presAssocID="{1CF7C9E7-AA3C-480D-BD9B-111F46828A09}" presName="linComp" presStyleCnt="0"/>
      <dgm:spPr/>
    </dgm:pt>
    <dgm:pt modelId="{B6E56686-0685-4FE9-BDA8-5A4AFFA77EB7}" type="pres">
      <dgm:prSet presAssocID="{3E269C7E-A798-412D-965E-A7A5B87ED78B}" presName="compNode" presStyleCnt="0"/>
      <dgm:spPr/>
    </dgm:pt>
    <dgm:pt modelId="{47BFB81C-E727-429B-95C6-4E581C82695A}" type="pres">
      <dgm:prSet presAssocID="{3E269C7E-A798-412D-965E-A7A5B87ED78B}" presName="node" presStyleLbl="node1" presStyleIdx="0" presStyleCnt="3" custScaleY="86824" custLinFactNeighborX="-437" custLinFactNeighborY="-6284">
        <dgm:presLayoutVars>
          <dgm:bulletEnabled val="1"/>
        </dgm:presLayoutVars>
      </dgm:prSet>
      <dgm:spPr/>
    </dgm:pt>
    <dgm:pt modelId="{7ECE5752-7A60-456A-B77E-0902918C6D9C}" type="pres">
      <dgm:prSet presAssocID="{3E269C7E-A798-412D-965E-A7A5B87ED78B}" presName="invisiNode" presStyleLbl="node1" presStyleIdx="0" presStyleCnt="3"/>
      <dgm:spPr/>
    </dgm:pt>
    <dgm:pt modelId="{5F243202-FC98-4654-B190-BE230409AAFB}" type="pres">
      <dgm:prSet presAssocID="{3E269C7E-A798-412D-965E-A7A5B87ED78B}" presName="imagNode" presStyleLbl="fgImgPlace1" presStyleIdx="0" presStyleCnt="3" custScaleY="116265" custLinFactNeighborY="2450"/>
      <dgm:spPr>
        <a:blipFill rotWithShape="1">
          <a:blip xmlns:r="http://schemas.openxmlformats.org/officeDocument/2006/relationships" r:embed="rId1"/>
          <a:stretch>
            <a:fillRect/>
          </a:stretch>
        </a:blipFill>
      </dgm:spPr>
    </dgm:pt>
    <dgm:pt modelId="{2917DE61-2B51-4868-B3E9-B611DEBFACAF}" type="pres">
      <dgm:prSet presAssocID="{18829056-1902-4373-BF81-D26274D64006}" presName="sibTrans" presStyleLbl="sibTrans2D1" presStyleIdx="0" presStyleCnt="0"/>
      <dgm:spPr/>
    </dgm:pt>
    <dgm:pt modelId="{3369D327-4EB7-4C61-9BC4-F33B537F3AD7}" type="pres">
      <dgm:prSet presAssocID="{8F455371-10F7-42B0-BDCF-25690EF1B2E2}" presName="compNode" presStyleCnt="0"/>
      <dgm:spPr/>
    </dgm:pt>
    <dgm:pt modelId="{FB9ACDB2-F2A7-4D40-9709-F73088BFD65A}" type="pres">
      <dgm:prSet presAssocID="{8F455371-10F7-42B0-BDCF-25690EF1B2E2}" presName="node" presStyleLbl="node1" presStyleIdx="1" presStyleCnt="3" custScaleY="86824" custLinFactNeighborY="-6224">
        <dgm:presLayoutVars>
          <dgm:bulletEnabled val="1"/>
        </dgm:presLayoutVars>
      </dgm:prSet>
      <dgm:spPr/>
    </dgm:pt>
    <dgm:pt modelId="{2F618CFA-6615-4030-ADD8-118AEAB191A3}" type="pres">
      <dgm:prSet presAssocID="{8F455371-10F7-42B0-BDCF-25690EF1B2E2}" presName="invisiNode" presStyleLbl="node1" presStyleIdx="1" presStyleCnt="3"/>
      <dgm:spPr/>
    </dgm:pt>
    <dgm:pt modelId="{6F0BE95A-5A27-4CC7-957E-C199F4086FFF}" type="pres">
      <dgm:prSet presAssocID="{8F455371-10F7-42B0-BDCF-25690EF1B2E2}" presName="imagNode" presStyleLbl="fgImgPlace1" presStyleIdx="1" presStyleCnt="3" custScaleX="99974" custScaleY="116265" custLinFactNeighborY="2450"/>
      <dgm:spPr>
        <a:blipFill rotWithShape="1">
          <a:blip xmlns:r="http://schemas.openxmlformats.org/officeDocument/2006/relationships" r:embed="rId2"/>
          <a:stretch>
            <a:fillRect/>
          </a:stretch>
        </a:blipFill>
      </dgm:spPr>
    </dgm:pt>
    <dgm:pt modelId="{CB793AB0-3267-4D2F-B970-82C2F56B770A}" type="pres">
      <dgm:prSet presAssocID="{5CC96C00-BDD4-47D7-918D-E7A86CEC4ED2}" presName="sibTrans" presStyleLbl="sibTrans2D1" presStyleIdx="0" presStyleCnt="0"/>
      <dgm:spPr/>
    </dgm:pt>
    <dgm:pt modelId="{0D12B688-F168-45E0-BCC5-1E586A890BFC}" type="pres">
      <dgm:prSet presAssocID="{B36ECB3C-0CC0-4637-9026-C165591EB8B4}" presName="compNode" presStyleCnt="0"/>
      <dgm:spPr/>
    </dgm:pt>
    <dgm:pt modelId="{95E957E2-DE09-4154-83CD-DE49707F8173}" type="pres">
      <dgm:prSet presAssocID="{B36ECB3C-0CC0-4637-9026-C165591EB8B4}" presName="node" presStyleLbl="node1" presStyleIdx="2" presStyleCnt="3" custScaleY="86824" custLinFactNeighborY="-6224">
        <dgm:presLayoutVars>
          <dgm:bulletEnabled val="1"/>
        </dgm:presLayoutVars>
      </dgm:prSet>
      <dgm:spPr/>
    </dgm:pt>
    <dgm:pt modelId="{C2420C00-8F87-4457-912B-73C007A2746D}" type="pres">
      <dgm:prSet presAssocID="{B36ECB3C-0CC0-4637-9026-C165591EB8B4}" presName="invisiNode" presStyleLbl="node1" presStyleIdx="2" presStyleCnt="3"/>
      <dgm:spPr/>
    </dgm:pt>
    <dgm:pt modelId="{43CEBEB0-841B-491D-9CCD-E9F174B9D13A}" type="pres">
      <dgm:prSet presAssocID="{B36ECB3C-0CC0-4637-9026-C165591EB8B4}" presName="imagNode" presStyleLbl="fgImgPlace1" presStyleIdx="2" presStyleCnt="3" custScaleX="99974" custScaleY="116265" custLinFactNeighborX="422" custLinFactNeighborY="2468"/>
      <dgm:spPr>
        <a:blipFill rotWithShape="1">
          <a:blip xmlns:r="http://schemas.openxmlformats.org/officeDocument/2006/relationships" r:embed="rId3"/>
          <a:stretch>
            <a:fillRect/>
          </a:stretch>
        </a:blipFill>
      </dgm:spPr>
    </dgm:pt>
  </dgm:ptLst>
  <dgm:cxnLst>
    <dgm:cxn modelId="{4D73E919-B05B-48B3-80DC-DD77C33C15CB}" type="presOf" srcId="{5CC96C00-BDD4-47D7-918D-E7A86CEC4ED2}" destId="{CB793AB0-3267-4D2F-B970-82C2F56B770A}" srcOrd="0" destOrd="0" presId="urn:microsoft.com/office/officeart/2005/8/layout/pList2"/>
    <dgm:cxn modelId="{54CEA91E-F2FD-4995-B981-75E8FDB11E17}" srcId="{1CF7C9E7-AA3C-480D-BD9B-111F46828A09}" destId="{B36ECB3C-0CC0-4637-9026-C165591EB8B4}" srcOrd="2" destOrd="0" parTransId="{783A1636-EF41-4922-BB8B-62CC85AF520E}" sibTransId="{B090B6CC-7715-432B-9683-8E29B08E7E62}"/>
    <dgm:cxn modelId="{74613023-2C5E-4B54-BB97-EDACCA36E0DE}" type="presOf" srcId="{18829056-1902-4373-BF81-D26274D64006}" destId="{2917DE61-2B51-4868-B3E9-B611DEBFACAF}" srcOrd="0" destOrd="0" presId="urn:microsoft.com/office/officeart/2005/8/layout/pList2"/>
    <dgm:cxn modelId="{DF0D4430-F6F4-437B-B6C9-C0D5F54B2F34}" type="presOf" srcId="{8F455371-10F7-42B0-BDCF-25690EF1B2E2}" destId="{FB9ACDB2-F2A7-4D40-9709-F73088BFD65A}" srcOrd="0" destOrd="0" presId="urn:microsoft.com/office/officeart/2005/8/layout/pList2"/>
    <dgm:cxn modelId="{06B3BB5F-D2BC-4F6A-9170-8F99277D9834}" type="presOf" srcId="{3E269C7E-A798-412D-965E-A7A5B87ED78B}" destId="{47BFB81C-E727-429B-95C6-4E581C82695A}" srcOrd="0" destOrd="0" presId="urn:microsoft.com/office/officeart/2005/8/layout/pList2"/>
    <dgm:cxn modelId="{35529B50-1059-40BD-9C36-0019723C6345}" srcId="{1CF7C9E7-AA3C-480D-BD9B-111F46828A09}" destId="{3E269C7E-A798-412D-965E-A7A5B87ED78B}" srcOrd="0" destOrd="0" parTransId="{576A5E46-9505-4A98-B6A7-035BA29735E8}" sibTransId="{18829056-1902-4373-BF81-D26274D64006}"/>
    <dgm:cxn modelId="{F3A5E45A-091F-4E1A-AFA5-1884518D3AC5}" type="presOf" srcId="{B36ECB3C-0CC0-4637-9026-C165591EB8B4}" destId="{95E957E2-DE09-4154-83CD-DE49707F8173}" srcOrd="0" destOrd="0" presId="urn:microsoft.com/office/officeart/2005/8/layout/pList2"/>
    <dgm:cxn modelId="{072E93AC-46DD-4592-A8FD-BEBBA9B48B6D}" type="presOf" srcId="{1CF7C9E7-AA3C-480D-BD9B-111F46828A09}" destId="{0CF36BDD-6F8F-4F55-9CE3-4D8E7E8CD5F0}" srcOrd="0" destOrd="0" presId="urn:microsoft.com/office/officeart/2005/8/layout/pList2"/>
    <dgm:cxn modelId="{727CD5BC-BB78-495A-961D-8418F8106084}" srcId="{1CF7C9E7-AA3C-480D-BD9B-111F46828A09}" destId="{8F455371-10F7-42B0-BDCF-25690EF1B2E2}" srcOrd="1" destOrd="0" parTransId="{E84A7432-030D-46E3-904A-CCB9B48927C2}" sibTransId="{5CC96C00-BDD4-47D7-918D-E7A86CEC4ED2}"/>
    <dgm:cxn modelId="{99FBFB63-7661-4100-8217-ACA9266C1DE3}" type="presParOf" srcId="{0CF36BDD-6F8F-4F55-9CE3-4D8E7E8CD5F0}" destId="{77F30793-E475-419F-B112-D7A967E44F8F}" srcOrd="0" destOrd="0" presId="urn:microsoft.com/office/officeart/2005/8/layout/pList2"/>
    <dgm:cxn modelId="{E72E73F5-BA65-4B39-8C02-5622A9B01203}" type="presParOf" srcId="{0CF36BDD-6F8F-4F55-9CE3-4D8E7E8CD5F0}" destId="{1A45D285-F1EA-4531-A69A-F8350026FD10}" srcOrd="1" destOrd="0" presId="urn:microsoft.com/office/officeart/2005/8/layout/pList2"/>
    <dgm:cxn modelId="{C70D932C-80EF-4BB7-ACE3-E0A65B9B435C}" type="presParOf" srcId="{1A45D285-F1EA-4531-A69A-F8350026FD10}" destId="{B6E56686-0685-4FE9-BDA8-5A4AFFA77EB7}" srcOrd="0" destOrd="0" presId="urn:microsoft.com/office/officeart/2005/8/layout/pList2"/>
    <dgm:cxn modelId="{93F5BF7C-6D75-4806-B2B1-78DE1FBF05FE}" type="presParOf" srcId="{B6E56686-0685-4FE9-BDA8-5A4AFFA77EB7}" destId="{47BFB81C-E727-429B-95C6-4E581C82695A}" srcOrd="0" destOrd="0" presId="urn:microsoft.com/office/officeart/2005/8/layout/pList2"/>
    <dgm:cxn modelId="{5C62C55D-734B-4109-A5F6-EC03EA4208AE}" type="presParOf" srcId="{B6E56686-0685-4FE9-BDA8-5A4AFFA77EB7}" destId="{7ECE5752-7A60-456A-B77E-0902918C6D9C}" srcOrd="1" destOrd="0" presId="urn:microsoft.com/office/officeart/2005/8/layout/pList2"/>
    <dgm:cxn modelId="{020F403B-502A-47B3-8951-5AA9838D4072}" type="presParOf" srcId="{B6E56686-0685-4FE9-BDA8-5A4AFFA77EB7}" destId="{5F243202-FC98-4654-B190-BE230409AAFB}" srcOrd="2" destOrd="0" presId="urn:microsoft.com/office/officeart/2005/8/layout/pList2"/>
    <dgm:cxn modelId="{34465619-DC8D-4A30-83E8-FE8C21570A63}" type="presParOf" srcId="{1A45D285-F1EA-4531-A69A-F8350026FD10}" destId="{2917DE61-2B51-4868-B3E9-B611DEBFACAF}" srcOrd="1" destOrd="0" presId="urn:microsoft.com/office/officeart/2005/8/layout/pList2"/>
    <dgm:cxn modelId="{12E7B904-26B3-4D9C-A7AD-41C91749E288}" type="presParOf" srcId="{1A45D285-F1EA-4531-A69A-F8350026FD10}" destId="{3369D327-4EB7-4C61-9BC4-F33B537F3AD7}" srcOrd="2" destOrd="0" presId="urn:microsoft.com/office/officeart/2005/8/layout/pList2"/>
    <dgm:cxn modelId="{C75E7856-87F7-4816-A12A-AE3B276E2235}" type="presParOf" srcId="{3369D327-4EB7-4C61-9BC4-F33B537F3AD7}" destId="{FB9ACDB2-F2A7-4D40-9709-F73088BFD65A}" srcOrd="0" destOrd="0" presId="urn:microsoft.com/office/officeart/2005/8/layout/pList2"/>
    <dgm:cxn modelId="{9D919504-4807-43C4-A643-32CCC96B6E33}" type="presParOf" srcId="{3369D327-4EB7-4C61-9BC4-F33B537F3AD7}" destId="{2F618CFA-6615-4030-ADD8-118AEAB191A3}" srcOrd="1" destOrd="0" presId="urn:microsoft.com/office/officeart/2005/8/layout/pList2"/>
    <dgm:cxn modelId="{275497ED-1A66-4B6C-9D67-1B083B3F13A0}" type="presParOf" srcId="{3369D327-4EB7-4C61-9BC4-F33B537F3AD7}" destId="{6F0BE95A-5A27-4CC7-957E-C199F4086FFF}" srcOrd="2" destOrd="0" presId="urn:microsoft.com/office/officeart/2005/8/layout/pList2"/>
    <dgm:cxn modelId="{DFFD2FAD-D50D-47B5-B079-DA88DFE7C919}" type="presParOf" srcId="{1A45D285-F1EA-4531-A69A-F8350026FD10}" destId="{CB793AB0-3267-4D2F-B970-82C2F56B770A}" srcOrd="3" destOrd="0" presId="urn:microsoft.com/office/officeart/2005/8/layout/pList2"/>
    <dgm:cxn modelId="{54541672-4964-419F-A400-2AEAF50444BD}" type="presParOf" srcId="{1A45D285-F1EA-4531-A69A-F8350026FD10}" destId="{0D12B688-F168-45E0-BCC5-1E586A890BFC}" srcOrd="4" destOrd="0" presId="urn:microsoft.com/office/officeart/2005/8/layout/pList2"/>
    <dgm:cxn modelId="{046CD57A-AC5D-4B6C-AE3B-C29B114DA861}" type="presParOf" srcId="{0D12B688-F168-45E0-BCC5-1E586A890BFC}" destId="{95E957E2-DE09-4154-83CD-DE49707F8173}" srcOrd="0" destOrd="0" presId="urn:microsoft.com/office/officeart/2005/8/layout/pList2"/>
    <dgm:cxn modelId="{BD388A1F-0F8F-4245-A066-0DAF9AA90773}" type="presParOf" srcId="{0D12B688-F168-45E0-BCC5-1E586A890BFC}" destId="{C2420C00-8F87-4457-912B-73C007A2746D}" srcOrd="1" destOrd="0" presId="urn:microsoft.com/office/officeart/2005/8/layout/pList2"/>
    <dgm:cxn modelId="{8C9AE837-21B8-4F48-AE32-E3FE7887A430}" type="presParOf" srcId="{0D12B688-F168-45E0-BCC5-1E586A890BFC}" destId="{43CEBEB0-841B-491D-9CCD-E9F174B9D13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B3AFBD-0F00-46BA-9E12-1BB3E224EA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E90A9A2-BE7F-4217-91A7-99E528EAED41}">
      <dgm:prSet phldrT="[文字]" custT="1">
        <dgm:style>
          <a:lnRef idx="3">
            <a:schemeClr val="lt1"/>
          </a:lnRef>
          <a:fillRef idx="1">
            <a:schemeClr val="accent2"/>
          </a:fillRef>
          <a:effectRef idx="1">
            <a:schemeClr val="accent2"/>
          </a:effectRef>
          <a:fontRef idx="minor">
            <a:schemeClr val="lt1"/>
          </a:fontRef>
        </dgm:style>
      </dgm:prSet>
      <dgm:spPr>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pPr algn="l">
            <a:spcAft>
              <a:spcPts val="600"/>
            </a:spcAft>
          </a:pPr>
          <a:r>
            <a:rPr lang="zh-TW" sz="2600" dirty="0">
              <a:latin typeface="標楷體" panose="03000509000000000000" pitchFamily="65" charset="-120"/>
              <a:ea typeface="標楷體" panose="03000509000000000000" pitchFamily="65" charset="-120"/>
            </a:rPr>
            <a:t>經主管機關核准或自申報主管機關生效日後</a:t>
          </a:r>
          <a:r>
            <a:rPr lang="en-US" sz="2600" dirty="0">
              <a:latin typeface="標楷體" panose="03000509000000000000" pitchFamily="65" charset="-120"/>
              <a:ea typeface="標楷體" panose="03000509000000000000" pitchFamily="65" charset="-120"/>
            </a:rPr>
            <a:t>:</a:t>
          </a:r>
        </a:p>
        <a:p>
          <a:pPr algn="l">
            <a:spcAft>
              <a:spcPts val="600"/>
            </a:spcAft>
          </a:pPr>
          <a:r>
            <a:rPr lang="zh-TW" sz="2600" b="0" dirty="0">
              <a:latin typeface="標楷體" panose="03000509000000000000" pitchFamily="65" charset="-120"/>
              <a:ea typeface="標楷體" panose="03000509000000000000" pitchFamily="65" charset="-120"/>
            </a:rPr>
            <a:t>在非集中交易市場向非特定人為之</a:t>
          </a:r>
          <a:endParaRPr lang="zh-TW" altLang="en-US" sz="2600" b="0" dirty="0">
            <a:latin typeface="標楷體" panose="03000509000000000000" pitchFamily="65" charset="-120"/>
            <a:ea typeface="標楷體" panose="03000509000000000000" pitchFamily="65" charset="-120"/>
          </a:endParaRPr>
        </a:p>
      </dgm:t>
    </dgm:pt>
    <dgm:pt modelId="{BDBB31EB-FEEE-4976-8282-EAF4309C63F8}" type="parTrans" cxnId="{537D3A53-1167-4DE0-AD7B-CF58D28423DA}">
      <dgm:prSet/>
      <dgm:spPr/>
      <dgm:t>
        <a:bodyPr/>
        <a:lstStyle/>
        <a:p>
          <a:endParaRPr lang="zh-TW" altLang="en-US"/>
        </a:p>
      </dgm:t>
    </dgm:pt>
    <dgm:pt modelId="{DB5E0B54-0D0F-43C0-AC30-57AF98A6E7EC}" type="sibTrans" cxnId="{537D3A53-1167-4DE0-AD7B-CF58D28423DA}">
      <dgm:prSet/>
      <dgm:spPr/>
      <dgm:t>
        <a:bodyPr/>
        <a:lstStyle/>
        <a:p>
          <a:endParaRPr lang="zh-TW" altLang="en-US"/>
        </a:p>
      </dgm:t>
    </dgm:pt>
    <dgm:pt modelId="{C701A12C-4FE4-40F4-A41C-2E0E59829689}">
      <dgm:prSet phldrT="[文字]" custT="1"/>
      <dgm:spPr/>
      <dgm:t>
        <a:bodyPr/>
        <a:lstStyle/>
        <a:p>
          <a:pPr>
            <a:spcBef>
              <a:spcPts val="600"/>
            </a:spcBef>
            <a:spcAft>
              <a:spcPts val="600"/>
            </a:spcAft>
          </a:pPr>
          <a:r>
            <a:rPr kumimoji="0" lang="zh-TW" altLang="en-US" sz="2400" b="0" dirty="0">
              <a:solidFill>
                <a:srgbClr val="0000FF"/>
              </a:solidFill>
              <a:latin typeface="標楷體" pitchFamily="65" charset="-120"/>
              <a:ea typeface="標楷體" pitchFamily="65" charset="-120"/>
            </a:rPr>
            <a:t>例</a:t>
          </a:r>
          <a:r>
            <a:rPr kumimoji="0" lang="en-US" altLang="zh-TW" sz="2400" b="0" dirty="0">
              <a:solidFill>
                <a:srgbClr val="0000FF"/>
              </a:solidFill>
              <a:latin typeface="標楷體" pitchFamily="65" charset="-120"/>
              <a:ea typeface="標楷體" pitchFamily="65" charset="-120"/>
            </a:rPr>
            <a:t>:</a:t>
          </a:r>
          <a:r>
            <a:rPr kumimoji="0" lang="zh-TW" altLang="en-US" sz="2400" b="0" dirty="0">
              <a:solidFill>
                <a:srgbClr val="0000FF"/>
              </a:solidFill>
              <a:latin typeface="標楷體" pitchFamily="65" charset="-120"/>
              <a:ea typeface="標楷體" pitchFamily="65" charset="-120"/>
            </a:rPr>
            <a:t>過額配售</a:t>
          </a:r>
          <a:endParaRPr lang="zh-TW" altLang="en-US" sz="2400" dirty="0">
            <a:solidFill>
              <a:srgbClr val="0000FF"/>
            </a:solidFill>
          </a:endParaRPr>
        </a:p>
      </dgm:t>
    </dgm:pt>
    <dgm:pt modelId="{32E316BA-BB83-49B2-9223-16985F334191}" type="parTrans" cxnId="{63CDEE8B-5FE7-4386-872B-4A2D0B12D03C}">
      <dgm:prSet/>
      <dgm:spPr/>
      <dgm:t>
        <a:bodyPr/>
        <a:lstStyle/>
        <a:p>
          <a:endParaRPr lang="zh-TW" altLang="en-US"/>
        </a:p>
      </dgm:t>
    </dgm:pt>
    <dgm:pt modelId="{1026E273-7229-4247-A2AB-13D4ACE668FE}" type="sibTrans" cxnId="{63CDEE8B-5FE7-4386-872B-4A2D0B12D03C}">
      <dgm:prSet/>
      <dgm:spPr/>
      <dgm:t>
        <a:bodyPr/>
        <a:lstStyle/>
        <a:p>
          <a:endParaRPr lang="zh-TW" altLang="en-US"/>
        </a:p>
      </dgm:t>
    </dgm:pt>
    <dgm:pt modelId="{22148FA3-A010-4978-8376-CCB54D2CC481}">
      <dgm:prSet phldrT="[文字]" custT="1"/>
      <dgm:spPr/>
      <dgm:t>
        <a:bodyPr/>
        <a:lstStyle/>
        <a:p>
          <a:pPr>
            <a:spcBef>
              <a:spcPct val="0"/>
            </a:spcBef>
            <a:spcAft>
              <a:spcPct val="20000"/>
            </a:spcAft>
          </a:pPr>
          <a:endParaRPr lang="zh-TW" altLang="en-US" sz="2000" dirty="0"/>
        </a:p>
      </dgm:t>
    </dgm:pt>
    <dgm:pt modelId="{83A1522F-DF93-4D14-865E-119C1EFABC64}" type="parTrans" cxnId="{38865A59-641E-4725-B344-FAF761709790}">
      <dgm:prSet/>
      <dgm:spPr/>
      <dgm:t>
        <a:bodyPr/>
        <a:lstStyle/>
        <a:p>
          <a:endParaRPr lang="zh-TW" altLang="en-US"/>
        </a:p>
      </dgm:t>
    </dgm:pt>
    <dgm:pt modelId="{B3820FB2-2335-446B-8905-98493046C5DC}" type="sibTrans" cxnId="{38865A59-641E-4725-B344-FAF761709790}">
      <dgm:prSet/>
      <dgm:spPr/>
      <dgm:t>
        <a:bodyPr/>
        <a:lstStyle/>
        <a:p>
          <a:endParaRPr lang="zh-TW" altLang="en-US"/>
        </a:p>
      </dgm:t>
    </dgm:pt>
    <dgm:pt modelId="{377D845F-B7BB-4A4A-AEF7-519F3BE897F6}">
      <dgm:prSet phldrT="[文字]" custT="1"/>
      <dgm:spPr/>
      <dgm:t>
        <a:bodyPr/>
        <a:lstStyle/>
        <a:p>
          <a:pPr>
            <a:spcBef>
              <a:spcPts val="1000"/>
            </a:spcBef>
            <a:spcAft>
              <a:spcPts val="600"/>
            </a:spcAft>
          </a:pPr>
          <a:r>
            <a:rPr kumimoji="0" lang="zh-TW" altLang="en-US" sz="2400" b="0" dirty="0">
              <a:solidFill>
                <a:srgbClr val="0000FF"/>
              </a:solidFill>
              <a:latin typeface="標楷體" pitchFamily="65" charset="-120"/>
              <a:ea typeface="標楷體" pitchFamily="65" charset="-120"/>
            </a:rPr>
            <a:t>例</a:t>
          </a:r>
          <a:r>
            <a:rPr kumimoji="0" lang="en-US" altLang="zh-TW" sz="2400" b="0" dirty="0">
              <a:solidFill>
                <a:srgbClr val="0000FF"/>
              </a:solidFill>
              <a:latin typeface="標楷體" pitchFamily="65" charset="-120"/>
              <a:ea typeface="標楷體" pitchFamily="65" charset="-120"/>
            </a:rPr>
            <a:t>:</a:t>
          </a:r>
          <a:r>
            <a:rPr lang="zh-TW" altLang="en-US" sz="2400" b="0" dirty="0">
              <a:solidFill>
                <a:srgbClr val="0000FF"/>
              </a:solidFill>
              <a:ea typeface="標楷體" pitchFamily="65" charset="-120"/>
            </a:rPr>
            <a:t>公開招募</a:t>
          </a:r>
          <a:endParaRPr lang="zh-TW" altLang="en-US" sz="2400" dirty="0">
            <a:solidFill>
              <a:srgbClr val="0000FF"/>
            </a:solidFill>
          </a:endParaRPr>
        </a:p>
      </dgm:t>
    </dgm:pt>
    <dgm:pt modelId="{E2573396-4546-4CF3-BB5D-E5E7DB713537}" type="parTrans" cxnId="{C0082AE6-8488-4E13-BE17-C187D3D3AB80}">
      <dgm:prSet/>
      <dgm:spPr/>
      <dgm:t>
        <a:bodyPr/>
        <a:lstStyle/>
        <a:p>
          <a:endParaRPr lang="zh-TW" altLang="en-US"/>
        </a:p>
      </dgm:t>
    </dgm:pt>
    <dgm:pt modelId="{87054F36-8232-4D84-A9CB-ED236EF52BDD}" type="sibTrans" cxnId="{C0082AE6-8488-4E13-BE17-C187D3D3AB80}">
      <dgm:prSet/>
      <dgm:spPr/>
      <dgm:t>
        <a:bodyPr/>
        <a:lstStyle/>
        <a:p>
          <a:endParaRPr lang="zh-TW" altLang="en-US"/>
        </a:p>
      </dgm:t>
    </dgm:pt>
    <dgm:pt modelId="{85983D03-1598-4F95-934E-D455E78C5129}">
      <dgm:prSet phldrT="[文字]" custT="1"/>
      <dgm:spPr/>
      <dgm:t>
        <a:bodyPr/>
        <a:lstStyle/>
        <a:p>
          <a:pPr>
            <a:spcBef>
              <a:spcPts val="1000"/>
            </a:spcBef>
            <a:spcAft>
              <a:spcPts val="600"/>
            </a:spcAft>
          </a:pPr>
          <a:r>
            <a:rPr kumimoji="0" lang="zh-TW" altLang="en-US" sz="2400" b="0" dirty="0">
              <a:solidFill>
                <a:srgbClr val="0000FF"/>
              </a:solidFill>
              <a:latin typeface="標楷體" pitchFamily="65" charset="-120"/>
              <a:ea typeface="標楷體" pitchFamily="65" charset="-120"/>
            </a:rPr>
            <a:t>例</a:t>
          </a:r>
          <a:r>
            <a:rPr kumimoji="0" lang="en-US" altLang="zh-TW" sz="2400" b="0" dirty="0">
              <a:solidFill>
                <a:srgbClr val="0000FF"/>
              </a:solidFill>
              <a:latin typeface="標楷體" pitchFamily="65" charset="-120"/>
              <a:ea typeface="標楷體" pitchFamily="65" charset="-120"/>
            </a:rPr>
            <a:t>:</a:t>
          </a:r>
          <a:r>
            <a:rPr kumimoji="0" lang="zh-TW" altLang="en-US" sz="2400" b="0" dirty="0">
              <a:solidFill>
                <a:srgbClr val="0000FF"/>
              </a:solidFill>
              <a:latin typeface="標楷體" pitchFamily="65" charset="-120"/>
              <a:ea typeface="標楷體" pitchFamily="65" charset="-120"/>
            </a:rPr>
            <a:t>以所持股份供發行</a:t>
          </a:r>
          <a:r>
            <a:rPr lang="en-US" altLang="zh-TW" sz="2400" b="0" dirty="0">
              <a:solidFill>
                <a:srgbClr val="0000FF"/>
              </a:solidFill>
              <a:latin typeface="Times New Roman" panose="02020603050405020304" pitchFamily="18" charset="0"/>
              <a:ea typeface="細明體" panose="02020509000000000000" pitchFamily="49" charset="-120"/>
              <a:cs typeface="Times New Roman" panose="02020603050405020304" pitchFamily="18" charset="0"/>
            </a:rPr>
            <a:t>GDR/ADR</a:t>
          </a:r>
          <a:endParaRPr lang="zh-TW" altLang="en-US" sz="2400" dirty="0">
            <a:solidFill>
              <a:srgbClr val="0000FF"/>
            </a:solidFill>
          </a:endParaRPr>
        </a:p>
      </dgm:t>
    </dgm:pt>
    <dgm:pt modelId="{E6432400-A3D8-484E-A222-D2DCF3642381}" type="parTrans" cxnId="{A5D16270-D2D4-4D00-BF8B-029B2C3DC5E4}">
      <dgm:prSet/>
      <dgm:spPr/>
      <dgm:t>
        <a:bodyPr/>
        <a:lstStyle/>
        <a:p>
          <a:endParaRPr lang="zh-TW" altLang="en-US"/>
        </a:p>
      </dgm:t>
    </dgm:pt>
    <dgm:pt modelId="{55692FF0-AFF3-4E5D-BEE2-7B85353C6EC6}" type="sibTrans" cxnId="{A5D16270-D2D4-4D00-BF8B-029B2C3DC5E4}">
      <dgm:prSet/>
      <dgm:spPr/>
      <dgm:t>
        <a:bodyPr/>
        <a:lstStyle/>
        <a:p>
          <a:endParaRPr lang="zh-TW" altLang="en-US"/>
        </a:p>
      </dgm:t>
    </dgm:pt>
    <dgm:pt modelId="{2DFACFB9-F767-4330-AF74-20390A0C3380}" type="pres">
      <dgm:prSet presAssocID="{C9B3AFBD-0F00-46BA-9E12-1BB3E224EA3A}" presName="linear" presStyleCnt="0">
        <dgm:presLayoutVars>
          <dgm:animLvl val="lvl"/>
          <dgm:resizeHandles val="exact"/>
        </dgm:presLayoutVars>
      </dgm:prSet>
      <dgm:spPr/>
    </dgm:pt>
    <dgm:pt modelId="{889AEECD-FD3E-4AAC-8C8D-5F62D0C69A88}" type="pres">
      <dgm:prSet presAssocID="{6E90A9A2-BE7F-4217-91A7-99E528EAED41}" presName="parentText" presStyleLbl="node1" presStyleIdx="0" presStyleCnt="1" custLinFactNeighborX="156" custLinFactNeighborY="-7230">
        <dgm:presLayoutVars>
          <dgm:chMax val="0"/>
          <dgm:bulletEnabled val="1"/>
        </dgm:presLayoutVars>
      </dgm:prSet>
      <dgm:spPr/>
    </dgm:pt>
    <dgm:pt modelId="{E4083744-9208-4179-A41B-9BEF90D4FB93}" type="pres">
      <dgm:prSet presAssocID="{6E90A9A2-BE7F-4217-91A7-99E528EAED41}" presName="childText" presStyleLbl="revTx" presStyleIdx="0" presStyleCnt="1" custScaleY="95115" custLinFactNeighborY="3034">
        <dgm:presLayoutVars>
          <dgm:bulletEnabled val="1"/>
        </dgm:presLayoutVars>
      </dgm:prSet>
      <dgm:spPr/>
    </dgm:pt>
  </dgm:ptLst>
  <dgm:cxnLst>
    <dgm:cxn modelId="{875A085B-4701-4FF1-94AA-988C23F82751}" type="presOf" srcId="{C9B3AFBD-0F00-46BA-9E12-1BB3E224EA3A}" destId="{2DFACFB9-F767-4330-AF74-20390A0C3380}" srcOrd="0" destOrd="0" presId="urn:microsoft.com/office/officeart/2005/8/layout/vList2"/>
    <dgm:cxn modelId="{A5D16270-D2D4-4D00-BF8B-029B2C3DC5E4}" srcId="{6E90A9A2-BE7F-4217-91A7-99E528EAED41}" destId="{85983D03-1598-4F95-934E-D455E78C5129}" srcOrd="2" destOrd="0" parTransId="{E6432400-A3D8-484E-A222-D2DCF3642381}" sibTransId="{55692FF0-AFF3-4E5D-BEE2-7B85353C6EC6}"/>
    <dgm:cxn modelId="{537D3A53-1167-4DE0-AD7B-CF58D28423DA}" srcId="{C9B3AFBD-0F00-46BA-9E12-1BB3E224EA3A}" destId="{6E90A9A2-BE7F-4217-91A7-99E528EAED41}" srcOrd="0" destOrd="0" parTransId="{BDBB31EB-FEEE-4976-8282-EAF4309C63F8}" sibTransId="{DB5E0B54-0D0F-43C0-AC30-57AF98A6E7EC}"/>
    <dgm:cxn modelId="{38865A59-641E-4725-B344-FAF761709790}" srcId="{6E90A9A2-BE7F-4217-91A7-99E528EAED41}" destId="{22148FA3-A010-4978-8376-CCB54D2CC481}" srcOrd="3" destOrd="0" parTransId="{83A1522F-DF93-4D14-865E-119C1EFABC64}" sibTransId="{B3820FB2-2335-446B-8905-98493046C5DC}"/>
    <dgm:cxn modelId="{63CDEE8B-5FE7-4386-872B-4A2D0B12D03C}" srcId="{6E90A9A2-BE7F-4217-91A7-99E528EAED41}" destId="{C701A12C-4FE4-40F4-A41C-2E0E59829689}" srcOrd="0" destOrd="0" parTransId="{32E316BA-BB83-49B2-9223-16985F334191}" sibTransId="{1026E273-7229-4247-A2AB-13D4ACE668FE}"/>
    <dgm:cxn modelId="{6B5A7797-D8ED-4D06-AEAF-AEF3D7589AAF}" type="presOf" srcId="{377D845F-B7BB-4A4A-AEF7-519F3BE897F6}" destId="{E4083744-9208-4179-A41B-9BEF90D4FB93}" srcOrd="0" destOrd="1" presId="urn:microsoft.com/office/officeart/2005/8/layout/vList2"/>
    <dgm:cxn modelId="{9C14C8AE-9A15-4ED7-ACD3-10E4C6589423}" type="presOf" srcId="{85983D03-1598-4F95-934E-D455E78C5129}" destId="{E4083744-9208-4179-A41B-9BEF90D4FB93}" srcOrd="0" destOrd="2" presId="urn:microsoft.com/office/officeart/2005/8/layout/vList2"/>
    <dgm:cxn modelId="{F14E32B5-CF06-446B-A779-CF564DA7BB8C}" type="presOf" srcId="{22148FA3-A010-4978-8376-CCB54D2CC481}" destId="{E4083744-9208-4179-A41B-9BEF90D4FB93}" srcOrd="0" destOrd="3" presId="urn:microsoft.com/office/officeart/2005/8/layout/vList2"/>
    <dgm:cxn modelId="{4E648BC4-2DBF-490A-85AF-10C84957931A}" type="presOf" srcId="{C701A12C-4FE4-40F4-A41C-2E0E59829689}" destId="{E4083744-9208-4179-A41B-9BEF90D4FB93}" srcOrd="0" destOrd="0" presId="urn:microsoft.com/office/officeart/2005/8/layout/vList2"/>
    <dgm:cxn modelId="{C0082AE6-8488-4E13-BE17-C187D3D3AB80}" srcId="{6E90A9A2-BE7F-4217-91A7-99E528EAED41}" destId="{377D845F-B7BB-4A4A-AEF7-519F3BE897F6}" srcOrd="1" destOrd="0" parTransId="{E2573396-4546-4CF3-BB5D-E5E7DB713537}" sibTransId="{87054F36-8232-4D84-A9CB-ED236EF52BDD}"/>
    <dgm:cxn modelId="{9AFF3AEC-2768-4595-8050-472DD2B64F53}" type="presOf" srcId="{6E90A9A2-BE7F-4217-91A7-99E528EAED41}" destId="{889AEECD-FD3E-4AAC-8C8D-5F62D0C69A88}" srcOrd="0" destOrd="0" presId="urn:microsoft.com/office/officeart/2005/8/layout/vList2"/>
    <dgm:cxn modelId="{7876EF5C-05EC-42BE-8DA7-C4F6638B396D}" type="presParOf" srcId="{2DFACFB9-F767-4330-AF74-20390A0C3380}" destId="{889AEECD-FD3E-4AAC-8C8D-5F62D0C69A88}" srcOrd="0" destOrd="0" presId="urn:microsoft.com/office/officeart/2005/8/layout/vList2"/>
    <dgm:cxn modelId="{05C2A622-5D1A-42F2-B063-EE8E1D9D5FD1}" type="presParOf" srcId="{2DFACFB9-F767-4330-AF74-20390A0C3380}" destId="{E4083744-9208-4179-A41B-9BEF90D4FB9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EEDAC6-470D-4030-A94C-B3B3ED30B94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TW" altLang="en-US"/>
        </a:p>
      </dgm:t>
    </dgm:pt>
    <dgm:pt modelId="{9AEFBEB6-D811-4A50-BD8D-F50A5EC1D434}">
      <dgm:prSet phldrT="[文字]" custT="1"/>
      <dgm:spPr>
        <a:solidFill>
          <a:srgbClr val="7030A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400" b="0" dirty="0">
              <a:latin typeface="Times New Roman" panose="02020603050405020304" pitchFamily="18" charset="0"/>
              <a:ea typeface="標楷體" panose="03000509000000000000" pitchFamily="65" charset="-120"/>
              <a:cs typeface="Times New Roman" panose="02020603050405020304" pitchFamily="18" charset="0"/>
            </a:rPr>
            <a:t>持有期間限制</a:t>
          </a:r>
          <a:endParaRPr lang="zh-TW" altLang="en-US" sz="2400" b="0" dirty="0">
            <a:latin typeface="Times New Roman" panose="02020603050405020304" pitchFamily="18" charset="0"/>
            <a:cs typeface="Times New Roman" panose="02020603050405020304" pitchFamily="18" charset="0"/>
          </a:endParaRPr>
        </a:p>
      </dgm:t>
    </dgm:pt>
    <dgm:pt modelId="{2399D32D-90EE-40C9-880C-11FC0B0A4A57}" type="parTrans" cxnId="{EA46F660-97C8-48FA-B56E-4BE9750A241C}">
      <dgm:prSet/>
      <dgm:spPr/>
      <dgm:t>
        <a:bodyPr/>
        <a:lstStyle/>
        <a:p>
          <a:endParaRPr lang="zh-TW" altLang="en-US">
            <a:latin typeface="Times New Roman" panose="02020603050405020304" pitchFamily="18" charset="0"/>
            <a:cs typeface="Times New Roman" panose="02020603050405020304" pitchFamily="18" charset="0"/>
          </a:endParaRPr>
        </a:p>
      </dgm:t>
    </dgm:pt>
    <dgm:pt modelId="{0A9A4CFF-1C8A-4EA1-B25E-9B4D8F5ECA40}" type="sibTrans" cxnId="{EA46F660-97C8-48FA-B56E-4BE9750A241C}">
      <dgm:prSet/>
      <dgm:spPr/>
      <dgm:t>
        <a:bodyPr/>
        <a:lstStyle/>
        <a:p>
          <a:endParaRPr lang="zh-TW" altLang="en-US">
            <a:latin typeface="Times New Roman" panose="02020603050405020304" pitchFamily="18" charset="0"/>
            <a:cs typeface="Times New Roman" panose="02020603050405020304" pitchFamily="18" charset="0"/>
          </a:endParaRPr>
        </a:p>
      </dgm:t>
    </dgm:pt>
    <dgm:pt modelId="{43FA7BF6-7D89-425D-8744-CA2BF706D044}">
      <dgm:prSet phldrT="[文字]" custT="1"/>
      <dgm:spPr>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sz="2400" b="0" dirty="0">
              <a:latin typeface="Times New Roman" panose="02020603050405020304" pitchFamily="18" charset="0"/>
              <a:ea typeface="標楷體" panose="03000509000000000000" pitchFamily="65" charset="-120"/>
              <a:cs typeface="Times New Roman" panose="02020603050405020304" pitchFamily="18" charset="0"/>
            </a:rPr>
            <a:t>每一交易日得轉讓數量比例</a:t>
          </a:r>
          <a:endParaRPr lang="zh-TW" altLang="en-US" sz="2400" b="0" dirty="0">
            <a:latin typeface="Times New Roman" panose="02020603050405020304" pitchFamily="18" charset="0"/>
            <a:cs typeface="Times New Roman" panose="02020603050405020304" pitchFamily="18" charset="0"/>
          </a:endParaRPr>
        </a:p>
      </dgm:t>
    </dgm:pt>
    <dgm:pt modelId="{99678CDA-BF19-4A7E-B7DD-28682F723475}" type="parTrans" cxnId="{25B9B822-B288-4B21-A604-C07A602CC0D3}">
      <dgm:prSet/>
      <dgm:spPr/>
      <dgm:t>
        <a:bodyPr/>
        <a:lstStyle/>
        <a:p>
          <a:endParaRPr lang="zh-TW" altLang="en-US">
            <a:latin typeface="Times New Roman" panose="02020603050405020304" pitchFamily="18" charset="0"/>
            <a:cs typeface="Times New Roman" panose="02020603050405020304" pitchFamily="18" charset="0"/>
          </a:endParaRPr>
        </a:p>
      </dgm:t>
    </dgm:pt>
    <dgm:pt modelId="{BD0C8A42-A5DA-47AD-B99B-65E0D572398C}" type="sibTrans" cxnId="{25B9B822-B288-4B21-A604-C07A602CC0D3}">
      <dgm:prSet/>
      <dgm:spPr/>
      <dgm:t>
        <a:bodyPr/>
        <a:lstStyle/>
        <a:p>
          <a:endParaRPr lang="zh-TW" altLang="en-US">
            <a:latin typeface="Times New Roman" panose="02020603050405020304" pitchFamily="18" charset="0"/>
            <a:cs typeface="Times New Roman" panose="02020603050405020304" pitchFamily="18" charset="0"/>
          </a:endParaRPr>
        </a:p>
      </dgm:t>
    </dgm:pt>
    <dgm:pt modelId="{1A9C174F-1638-49F4-9930-E235F171BDD0}">
      <dgm:prSet phldrT="[文字]" custT="1"/>
      <dgm:spPr>
        <a:ln>
          <a:solidFill>
            <a:srgbClr val="7030A0"/>
          </a:solidFill>
        </a:ln>
      </dgm:spPr>
      <dgm:t>
        <a:bodyPr/>
        <a:lstStyle/>
        <a:p>
          <a:pPr marL="266700" indent="-266700" algn="just">
            <a:spcBef>
              <a:spcPts val="300"/>
            </a:spcBef>
            <a:tabLs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上市公司內部人</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自取得其身分之日起</a:t>
          </a:r>
          <a:r>
            <a:rPr lang="en-US"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個月後</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，始得於集中市場賣出持股</a:t>
          </a:r>
          <a:r>
            <a:rPr lang="zh-TW" altLang="en-US" sz="2000" dirty="0">
              <a:latin typeface="Times New Roman" panose="02020603050405020304" pitchFamily="18" charset="0"/>
              <a:ea typeface="細明體" panose="02020509000000000000" pitchFamily="49"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dgm:t>
    </dgm:pt>
    <dgm:pt modelId="{5FC7922C-A659-40DF-8875-4DAFC18148EE}" type="parTrans" cxnId="{F65AAEB6-4E59-4D5C-BDEF-1A1D1442235C}">
      <dgm:prSet/>
      <dgm:spPr/>
      <dgm:t>
        <a:bodyPr/>
        <a:lstStyle/>
        <a:p>
          <a:endParaRPr lang="zh-TW" altLang="en-US">
            <a:latin typeface="Times New Roman" panose="02020603050405020304" pitchFamily="18" charset="0"/>
            <a:cs typeface="Times New Roman" panose="02020603050405020304" pitchFamily="18" charset="0"/>
          </a:endParaRPr>
        </a:p>
      </dgm:t>
    </dgm:pt>
    <dgm:pt modelId="{77F97F37-D3B5-4AE7-B8A3-489BF21CE4BF}" type="sibTrans" cxnId="{F65AAEB6-4E59-4D5C-BDEF-1A1D1442235C}">
      <dgm:prSet/>
      <dgm:spPr/>
      <dgm:t>
        <a:bodyPr/>
        <a:lstStyle/>
        <a:p>
          <a:endParaRPr lang="zh-TW" altLang="en-US">
            <a:latin typeface="Times New Roman" panose="02020603050405020304" pitchFamily="18" charset="0"/>
            <a:cs typeface="Times New Roman" panose="02020603050405020304" pitchFamily="18" charset="0"/>
          </a:endParaRPr>
        </a:p>
      </dgm:t>
    </dgm:pt>
    <dgm:pt modelId="{8BB56814-7B26-42A0-BB9D-4E0A5AF9E11F}">
      <dgm:prSet custT="1"/>
      <dgm:spPr>
        <a:ln>
          <a:solidFill>
            <a:srgbClr val="7030A0"/>
          </a:solidFill>
        </a:ln>
      </dgm:spPr>
      <dgm:t>
        <a:bodyPr/>
        <a:lstStyle/>
        <a:p>
          <a:pPr marL="266700" indent="-266700" algn="just">
            <a:spcBef>
              <a:spcPts val="300"/>
            </a:spcBef>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於公司股票公開發行日前已取得內部人身分者，其持有期間之計算，應</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自公司成為公開發行公司之日起算</a:t>
          </a: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個月</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dgm:t>
    </dgm:pt>
    <dgm:pt modelId="{B049DE42-3281-46E7-98B5-679D4EC01FE9}" type="parTrans" cxnId="{F06FB517-A628-4A5D-A173-44CBB630A1BB}">
      <dgm:prSet/>
      <dgm:spPr/>
      <dgm:t>
        <a:bodyPr/>
        <a:lstStyle/>
        <a:p>
          <a:endParaRPr lang="zh-TW" altLang="en-US">
            <a:latin typeface="Times New Roman" panose="02020603050405020304" pitchFamily="18" charset="0"/>
            <a:cs typeface="Times New Roman" panose="02020603050405020304" pitchFamily="18" charset="0"/>
          </a:endParaRPr>
        </a:p>
      </dgm:t>
    </dgm:pt>
    <dgm:pt modelId="{2027DDB4-2C2F-4B87-A5C6-96162CAF9AF6}" type="sibTrans" cxnId="{F06FB517-A628-4A5D-A173-44CBB630A1BB}">
      <dgm:prSet/>
      <dgm:spPr/>
      <dgm:t>
        <a:bodyPr/>
        <a:lstStyle/>
        <a:p>
          <a:endParaRPr lang="zh-TW" altLang="en-US">
            <a:latin typeface="Times New Roman" panose="02020603050405020304" pitchFamily="18" charset="0"/>
            <a:cs typeface="Times New Roman" panose="02020603050405020304" pitchFamily="18" charset="0"/>
          </a:endParaRPr>
        </a:p>
      </dgm:t>
    </dgm:pt>
    <dgm:pt modelId="{CA5B0FF3-EBB7-4217-82E2-896AFDA0779F}">
      <dgm:prSet phldrT="[文字]" custT="1"/>
      <dgm:spPr>
        <a:ln>
          <a:solidFill>
            <a:srgbClr val="0070C0"/>
          </a:solidFill>
        </a:ln>
      </dgm:spPr>
      <dgm:t>
        <a:bodyPr/>
        <a:lstStyle/>
        <a:p>
          <a:pPr marL="266700" indent="-266700"/>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公司已發行股份總數在三千萬股以下者，按千分之二計算；超過三千萬股之部分，按千分之一計算。</a:t>
          </a:r>
        </a:p>
      </dgm:t>
    </dgm:pt>
    <dgm:pt modelId="{76ACE852-B6B0-4C62-BA9F-26276C68943D}" type="parTrans" cxnId="{BDA68135-378E-439E-976A-734CCD547A0E}">
      <dgm:prSet/>
      <dgm:spPr/>
      <dgm:t>
        <a:bodyPr/>
        <a:lstStyle/>
        <a:p>
          <a:endParaRPr lang="zh-TW" altLang="en-US">
            <a:latin typeface="Times New Roman" panose="02020603050405020304" pitchFamily="18" charset="0"/>
            <a:cs typeface="Times New Roman" panose="02020603050405020304" pitchFamily="18" charset="0"/>
          </a:endParaRPr>
        </a:p>
      </dgm:t>
    </dgm:pt>
    <dgm:pt modelId="{C37E876A-2B06-44AE-87B4-0880D00E9621}" type="sibTrans" cxnId="{BDA68135-378E-439E-976A-734CCD547A0E}">
      <dgm:prSet/>
      <dgm:spPr/>
      <dgm:t>
        <a:bodyPr/>
        <a:lstStyle/>
        <a:p>
          <a:endParaRPr lang="zh-TW" altLang="en-US">
            <a:latin typeface="Times New Roman" panose="02020603050405020304" pitchFamily="18" charset="0"/>
            <a:cs typeface="Times New Roman" panose="02020603050405020304" pitchFamily="18" charset="0"/>
          </a:endParaRPr>
        </a:p>
      </dgm:t>
    </dgm:pt>
    <dgm:pt modelId="{DA0F6AA1-9C48-41F1-84AD-1E09C35B9951}">
      <dgm:prSet custT="1"/>
      <dgm:spPr>
        <a:ln>
          <a:solidFill>
            <a:srgbClr val="0070C0"/>
          </a:solidFill>
        </a:ln>
      </dgm:spPr>
      <dgm:t>
        <a:bodyPr/>
        <a:lstStyle/>
        <a:p>
          <a:pPr marL="266700" indent="-266700"/>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申報日之前十個營業日，該股票在集中交易市場平均每日成交量之百分之五。</a:t>
          </a:r>
        </a:p>
      </dgm:t>
    </dgm:pt>
    <dgm:pt modelId="{2A1CC9E1-F0CA-49EE-8E6A-EF7E56BB7EDE}" type="parTrans" cxnId="{B69E64AD-2850-4EAE-8C24-7C9B51B9ABD3}">
      <dgm:prSet/>
      <dgm:spPr/>
      <dgm:t>
        <a:bodyPr/>
        <a:lstStyle/>
        <a:p>
          <a:endParaRPr lang="zh-TW" altLang="en-US">
            <a:latin typeface="Times New Roman" panose="02020603050405020304" pitchFamily="18" charset="0"/>
            <a:cs typeface="Times New Roman" panose="02020603050405020304" pitchFamily="18" charset="0"/>
          </a:endParaRPr>
        </a:p>
      </dgm:t>
    </dgm:pt>
    <dgm:pt modelId="{124D2655-133A-4FBB-98F3-FB22DE5316F7}" type="sibTrans" cxnId="{B69E64AD-2850-4EAE-8C24-7C9B51B9ABD3}">
      <dgm:prSet/>
      <dgm:spPr/>
      <dgm:t>
        <a:bodyPr/>
        <a:lstStyle/>
        <a:p>
          <a:endParaRPr lang="zh-TW" altLang="en-US">
            <a:latin typeface="Times New Roman" panose="02020603050405020304" pitchFamily="18" charset="0"/>
            <a:cs typeface="Times New Roman" panose="02020603050405020304" pitchFamily="18" charset="0"/>
          </a:endParaRPr>
        </a:p>
      </dgm:t>
    </dgm:pt>
    <dgm:pt modelId="{56B56C7C-04C9-4E05-9F1D-1FE0489B4E88}">
      <dgm:prSet custT="1"/>
      <dgm:spPr>
        <a:ln>
          <a:solidFill>
            <a:srgbClr val="0070C0"/>
          </a:solidFill>
        </a:ln>
      </dgm:spPr>
      <dgm:t>
        <a:bodyPr/>
        <a:lstStyle/>
        <a:p>
          <a:pPr marL="266700" indent="-266700"/>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內部人本人及關係人每日實際轉讓股數為合併計算，不得超過事前申報書所填具之每日最大得轉讓數量</a:t>
          </a:r>
          <a:r>
            <a:rPr lang="zh-TW" altLang="en-US" sz="2000" dirty="0">
              <a:solidFill>
                <a:srgbClr val="C00000"/>
              </a:solidFill>
              <a:latin typeface="新細明體" panose="02020500000000000000" pitchFamily="18" charset="-120"/>
              <a:ea typeface="新細明體" panose="02020500000000000000" pitchFamily="18" charset="-120"/>
              <a:cs typeface="Times New Roman" panose="02020603050405020304" pitchFamily="18" charset="0"/>
            </a:rPr>
            <a:t>。</a:t>
          </a:r>
          <a:endPar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BE523A0-D011-4C5C-BA07-C5F2EC032396}" type="parTrans" cxnId="{D2DCB006-7BD5-4AC2-9435-CC9C67DBED89}">
      <dgm:prSet/>
      <dgm:spPr/>
      <dgm:t>
        <a:bodyPr/>
        <a:lstStyle/>
        <a:p>
          <a:endParaRPr lang="zh-TW" altLang="en-US">
            <a:latin typeface="Times New Roman" panose="02020603050405020304" pitchFamily="18" charset="0"/>
            <a:cs typeface="Times New Roman" panose="02020603050405020304" pitchFamily="18" charset="0"/>
          </a:endParaRPr>
        </a:p>
      </dgm:t>
    </dgm:pt>
    <dgm:pt modelId="{96E8EC11-7655-497E-A08D-0AC8EB5B8B9B}" type="sibTrans" cxnId="{D2DCB006-7BD5-4AC2-9435-CC9C67DBED89}">
      <dgm:prSet/>
      <dgm:spPr/>
      <dgm:t>
        <a:bodyPr/>
        <a:lstStyle/>
        <a:p>
          <a:endParaRPr lang="zh-TW" altLang="en-US">
            <a:latin typeface="Times New Roman" panose="02020603050405020304" pitchFamily="18" charset="0"/>
            <a:cs typeface="Times New Roman" panose="02020603050405020304" pitchFamily="18" charset="0"/>
          </a:endParaRPr>
        </a:p>
      </dgm:t>
    </dgm:pt>
    <dgm:pt modelId="{D277E4E0-94EE-4E37-8D6C-B475C16F7683}" type="pres">
      <dgm:prSet presAssocID="{6CEEDAC6-470D-4030-A94C-B3B3ED30B944}" presName="linear" presStyleCnt="0">
        <dgm:presLayoutVars>
          <dgm:dir/>
          <dgm:animLvl val="lvl"/>
          <dgm:resizeHandles val="exact"/>
        </dgm:presLayoutVars>
      </dgm:prSet>
      <dgm:spPr/>
    </dgm:pt>
    <dgm:pt modelId="{7C4AE497-A510-4B80-8A06-3725FDC93EAC}" type="pres">
      <dgm:prSet presAssocID="{9AEFBEB6-D811-4A50-BD8D-F50A5EC1D434}" presName="parentLin" presStyleCnt="0"/>
      <dgm:spPr/>
    </dgm:pt>
    <dgm:pt modelId="{AD3F8052-05C2-49EC-AD3C-181FB59FB3EB}" type="pres">
      <dgm:prSet presAssocID="{9AEFBEB6-D811-4A50-BD8D-F50A5EC1D434}" presName="parentLeftMargin" presStyleLbl="node1" presStyleIdx="0" presStyleCnt="2"/>
      <dgm:spPr/>
    </dgm:pt>
    <dgm:pt modelId="{F7568B66-7663-4E8C-AB0B-B68EAA4E7623}" type="pres">
      <dgm:prSet presAssocID="{9AEFBEB6-D811-4A50-BD8D-F50A5EC1D434}" presName="parentText" presStyleLbl="node1" presStyleIdx="0" presStyleCnt="2">
        <dgm:presLayoutVars>
          <dgm:chMax val="0"/>
          <dgm:bulletEnabled val="1"/>
        </dgm:presLayoutVars>
      </dgm:prSet>
      <dgm:spPr/>
    </dgm:pt>
    <dgm:pt modelId="{2079833A-AAE7-4F51-A7FC-45C43B196178}" type="pres">
      <dgm:prSet presAssocID="{9AEFBEB6-D811-4A50-BD8D-F50A5EC1D434}" presName="negativeSpace" presStyleCnt="0"/>
      <dgm:spPr/>
    </dgm:pt>
    <dgm:pt modelId="{0E5BF85E-5CE3-4D5C-B312-FF6FA328FE5D}" type="pres">
      <dgm:prSet presAssocID="{9AEFBEB6-D811-4A50-BD8D-F50A5EC1D434}" presName="childText" presStyleLbl="conFgAcc1" presStyleIdx="0" presStyleCnt="2">
        <dgm:presLayoutVars>
          <dgm:bulletEnabled val="1"/>
        </dgm:presLayoutVars>
      </dgm:prSet>
      <dgm:spPr/>
    </dgm:pt>
    <dgm:pt modelId="{23BED3AA-B97E-431E-BC18-6C5366C13D8E}" type="pres">
      <dgm:prSet presAssocID="{0A9A4CFF-1C8A-4EA1-B25E-9B4D8F5ECA40}" presName="spaceBetweenRectangles" presStyleCnt="0"/>
      <dgm:spPr/>
    </dgm:pt>
    <dgm:pt modelId="{9EB2E717-16FB-4EC5-85F5-1C463F21C6FF}" type="pres">
      <dgm:prSet presAssocID="{43FA7BF6-7D89-425D-8744-CA2BF706D044}" presName="parentLin" presStyleCnt="0"/>
      <dgm:spPr/>
    </dgm:pt>
    <dgm:pt modelId="{3EB579EB-E78D-433F-8DCF-DC5E01E03C10}" type="pres">
      <dgm:prSet presAssocID="{43FA7BF6-7D89-425D-8744-CA2BF706D044}" presName="parentLeftMargin" presStyleLbl="node1" presStyleIdx="0" presStyleCnt="2"/>
      <dgm:spPr/>
    </dgm:pt>
    <dgm:pt modelId="{8BC924B2-F37D-4567-9E7A-F30BC45B4B13}" type="pres">
      <dgm:prSet presAssocID="{43FA7BF6-7D89-425D-8744-CA2BF706D044}" presName="parentText" presStyleLbl="node1" presStyleIdx="1" presStyleCnt="2">
        <dgm:presLayoutVars>
          <dgm:chMax val="0"/>
          <dgm:bulletEnabled val="1"/>
        </dgm:presLayoutVars>
      </dgm:prSet>
      <dgm:spPr/>
    </dgm:pt>
    <dgm:pt modelId="{BBB777B2-FB34-4013-A42E-95A7CE83517C}" type="pres">
      <dgm:prSet presAssocID="{43FA7BF6-7D89-425D-8744-CA2BF706D044}" presName="negativeSpace" presStyleCnt="0"/>
      <dgm:spPr/>
    </dgm:pt>
    <dgm:pt modelId="{7455C144-8063-401E-8777-94D94FC1D2FA}" type="pres">
      <dgm:prSet presAssocID="{43FA7BF6-7D89-425D-8744-CA2BF706D044}" presName="childText" presStyleLbl="conFgAcc1" presStyleIdx="1" presStyleCnt="2">
        <dgm:presLayoutVars>
          <dgm:bulletEnabled val="1"/>
        </dgm:presLayoutVars>
      </dgm:prSet>
      <dgm:spPr/>
    </dgm:pt>
  </dgm:ptLst>
  <dgm:cxnLst>
    <dgm:cxn modelId="{D2DCB006-7BD5-4AC2-9435-CC9C67DBED89}" srcId="{43FA7BF6-7D89-425D-8744-CA2BF706D044}" destId="{56B56C7C-04C9-4E05-9F1D-1FE0489B4E88}" srcOrd="2" destOrd="0" parTransId="{2BE523A0-D011-4C5C-BA07-C5F2EC032396}" sibTransId="{96E8EC11-7655-497E-A08D-0AC8EB5B8B9B}"/>
    <dgm:cxn modelId="{033DF10A-CB67-4797-801E-BBBBBCB8FCE4}" type="presOf" srcId="{8BB56814-7B26-42A0-BB9D-4E0A5AF9E11F}" destId="{0E5BF85E-5CE3-4D5C-B312-FF6FA328FE5D}" srcOrd="0" destOrd="1" presId="urn:microsoft.com/office/officeart/2005/8/layout/list1"/>
    <dgm:cxn modelId="{F06FB517-A628-4A5D-A173-44CBB630A1BB}" srcId="{9AEFBEB6-D811-4A50-BD8D-F50A5EC1D434}" destId="{8BB56814-7B26-42A0-BB9D-4E0A5AF9E11F}" srcOrd="1" destOrd="0" parTransId="{B049DE42-3281-46E7-98B5-679D4EC01FE9}" sibTransId="{2027DDB4-2C2F-4B87-A5C6-96162CAF9AF6}"/>
    <dgm:cxn modelId="{25B9B822-B288-4B21-A604-C07A602CC0D3}" srcId="{6CEEDAC6-470D-4030-A94C-B3B3ED30B944}" destId="{43FA7BF6-7D89-425D-8744-CA2BF706D044}" srcOrd="1" destOrd="0" parTransId="{99678CDA-BF19-4A7E-B7DD-28682F723475}" sibTransId="{BD0C8A42-A5DA-47AD-B99B-65E0D572398C}"/>
    <dgm:cxn modelId="{BDA68135-378E-439E-976A-734CCD547A0E}" srcId="{43FA7BF6-7D89-425D-8744-CA2BF706D044}" destId="{CA5B0FF3-EBB7-4217-82E2-896AFDA0779F}" srcOrd="0" destOrd="0" parTransId="{76ACE852-B6B0-4C62-BA9F-26276C68943D}" sibTransId="{C37E876A-2B06-44AE-87B4-0880D00E9621}"/>
    <dgm:cxn modelId="{1D46C13A-6A78-4259-BAF9-3373FAE32586}" type="presOf" srcId="{9AEFBEB6-D811-4A50-BD8D-F50A5EC1D434}" destId="{F7568B66-7663-4E8C-AB0B-B68EAA4E7623}" srcOrd="1" destOrd="0" presId="urn:microsoft.com/office/officeart/2005/8/layout/list1"/>
    <dgm:cxn modelId="{EA46F660-97C8-48FA-B56E-4BE9750A241C}" srcId="{6CEEDAC6-470D-4030-A94C-B3B3ED30B944}" destId="{9AEFBEB6-D811-4A50-BD8D-F50A5EC1D434}" srcOrd="0" destOrd="0" parTransId="{2399D32D-90EE-40C9-880C-11FC0B0A4A57}" sibTransId="{0A9A4CFF-1C8A-4EA1-B25E-9B4D8F5ECA40}"/>
    <dgm:cxn modelId="{CA3A137D-74FE-4EBC-BE8B-40A0C66BDB22}" type="presOf" srcId="{1A9C174F-1638-49F4-9930-E235F171BDD0}" destId="{0E5BF85E-5CE3-4D5C-B312-FF6FA328FE5D}" srcOrd="0" destOrd="0" presId="urn:microsoft.com/office/officeart/2005/8/layout/list1"/>
    <dgm:cxn modelId="{829C8D95-942B-4F86-B74E-90FAFCB86C71}" type="presOf" srcId="{43FA7BF6-7D89-425D-8744-CA2BF706D044}" destId="{8BC924B2-F37D-4567-9E7A-F30BC45B4B13}" srcOrd="1" destOrd="0" presId="urn:microsoft.com/office/officeart/2005/8/layout/list1"/>
    <dgm:cxn modelId="{B69E64AD-2850-4EAE-8C24-7C9B51B9ABD3}" srcId="{43FA7BF6-7D89-425D-8744-CA2BF706D044}" destId="{DA0F6AA1-9C48-41F1-84AD-1E09C35B9951}" srcOrd="1" destOrd="0" parTransId="{2A1CC9E1-F0CA-49EE-8E6A-EF7E56BB7EDE}" sibTransId="{124D2655-133A-4FBB-98F3-FB22DE5316F7}"/>
    <dgm:cxn modelId="{115A37B2-311F-4600-9C72-268E6D23EDE1}" type="presOf" srcId="{CA5B0FF3-EBB7-4217-82E2-896AFDA0779F}" destId="{7455C144-8063-401E-8777-94D94FC1D2FA}" srcOrd="0" destOrd="0" presId="urn:microsoft.com/office/officeart/2005/8/layout/list1"/>
    <dgm:cxn modelId="{F65AAEB6-4E59-4D5C-BDEF-1A1D1442235C}" srcId="{9AEFBEB6-D811-4A50-BD8D-F50A5EC1D434}" destId="{1A9C174F-1638-49F4-9930-E235F171BDD0}" srcOrd="0" destOrd="0" parTransId="{5FC7922C-A659-40DF-8875-4DAFC18148EE}" sibTransId="{77F97F37-D3B5-4AE7-B8A3-489BF21CE4BF}"/>
    <dgm:cxn modelId="{DD8980D4-4A50-4DDC-AB28-8D267BE73CD2}" type="presOf" srcId="{6CEEDAC6-470D-4030-A94C-B3B3ED30B944}" destId="{D277E4E0-94EE-4E37-8D6C-B475C16F7683}" srcOrd="0" destOrd="0" presId="urn:microsoft.com/office/officeart/2005/8/layout/list1"/>
    <dgm:cxn modelId="{AD7576D8-905D-4D26-9A16-D80EBAB33719}" type="presOf" srcId="{43FA7BF6-7D89-425D-8744-CA2BF706D044}" destId="{3EB579EB-E78D-433F-8DCF-DC5E01E03C10}" srcOrd="0" destOrd="0" presId="urn:microsoft.com/office/officeart/2005/8/layout/list1"/>
    <dgm:cxn modelId="{87CB8DDA-6189-49B7-BBC8-F8B89A94C51E}" type="presOf" srcId="{9AEFBEB6-D811-4A50-BD8D-F50A5EC1D434}" destId="{AD3F8052-05C2-49EC-AD3C-181FB59FB3EB}" srcOrd="0" destOrd="0" presId="urn:microsoft.com/office/officeart/2005/8/layout/list1"/>
    <dgm:cxn modelId="{CB7EA4E5-2776-4FD7-9FAC-8EA4BA0EAE6C}" type="presOf" srcId="{DA0F6AA1-9C48-41F1-84AD-1E09C35B9951}" destId="{7455C144-8063-401E-8777-94D94FC1D2FA}" srcOrd="0" destOrd="1" presId="urn:microsoft.com/office/officeart/2005/8/layout/list1"/>
    <dgm:cxn modelId="{EFCA78EA-45C4-4357-B1DE-0AFA92778B3F}" type="presOf" srcId="{56B56C7C-04C9-4E05-9F1D-1FE0489B4E88}" destId="{7455C144-8063-401E-8777-94D94FC1D2FA}" srcOrd="0" destOrd="2" presId="urn:microsoft.com/office/officeart/2005/8/layout/list1"/>
    <dgm:cxn modelId="{A8A7F22A-6A23-4743-A6B5-60FE50134167}" type="presParOf" srcId="{D277E4E0-94EE-4E37-8D6C-B475C16F7683}" destId="{7C4AE497-A510-4B80-8A06-3725FDC93EAC}" srcOrd="0" destOrd="0" presId="urn:microsoft.com/office/officeart/2005/8/layout/list1"/>
    <dgm:cxn modelId="{8B895677-1E0F-4D3C-87E1-FCCEFA579EE2}" type="presParOf" srcId="{7C4AE497-A510-4B80-8A06-3725FDC93EAC}" destId="{AD3F8052-05C2-49EC-AD3C-181FB59FB3EB}" srcOrd="0" destOrd="0" presId="urn:microsoft.com/office/officeart/2005/8/layout/list1"/>
    <dgm:cxn modelId="{56FB2E3B-C9E9-4A0D-A626-75E0B52EAF2E}" type="presParOf" srcId="{7C4AE497-A510-4B80-8A06-3725FDC93EAC}" destId="{F7568B66-7663-4E8C-AB0B-B68EAA4E7623}" srcOrd="1" destOrd="0" presId="urn:microsoft.com/office/officeart/2005/8/layout/list1"/>
    <dgm:cxn modelId="{DCD242A6-7EB8-43FC-B888-0F8A141900FD}" type="presParOf" srcId="{D277E4E0-94EE-4E37-8D6C-B475C16F7683}" destId="{2079833A-AAE7-4F51-A7FC-45C43B196178}" srcOrd="1" destOrd="0" presId="urn:microsoft.com/office/officeart/2005/8/layout/list1"/>
    <dgm:cxn modelId="{D694BAA6-F646-4EE1-861B-F3015D2383A7}" type="presParOf" srcId="{D277E4E0-94EE-4E37-8D6C-B475C16F7683}" destId="{0E5BF85E-5CE3-4D5C-B312-FF6FA328FE5D}" srcOrd="2" destOrd="0" presId="urn:microsoft.com/office/officeart/2005/8/layout/list1"/>
    <dgm:cxn modelId="{1D1A5905-8B3C-4093-9935-1065A156C36F}" type="presParOf" srcId="{D277E4E0-94EE-4E37-8D6C-B475C16F7683}" destId="{23BED3AA-B97E-431E-BC18-6C5366C13D8E}" srcOrd="3" destOrd="0" presId="urn:microsoft.com/office/officeart/2005/8/layout/list1"/>
    <dgm:cxn modelId="{001019EA-CC7B-4B7C-ABA5-F33A5238A4DA}" type="presParOf" srcId="{D277E4E0-94EE-4E37-8D6C-B475C16F7683}" destId="{9EB2E717-16FB-4EC5-85F5-1C463F21C6FF}" srcOrd="4" destOrd="0" presId="urn:microsoft.com/office/officeart/2005/8/layout/list1"/>
    <dgm:cxn modelId="{9EA6F7A0-538A-4320-91E1-3F6B1ED26453}" type="presParOf" srcId="{9EB2E717-16FB-4EC5-85F5-1C463F21C6FF}" destId="{3EB579EB-E78D-433F-8DCF-DC5E01E03C10}" srcOrd="0" destOrd="0" presId="urn:microsoft.com/office/officeart/2005/8/layout/list1"/>
    <dgm:cxn modelId="{B4ECFA4A-2D86-493C-92D8-D03238802B82}" type="presParOf" srcId="{9EB2E717-16FB-4EC5-85F5-1C463F21C6FF}" destId="{8BC924B2-F37D-4567-9E7A-F30BC45B4B13}" srcOrd="1" destOrd="0" presId="urn:microsoft.com/office/officeart/2005/8/layout/list1"/>
    <dgm:cxn modelId="{BC211C44-59F8-46D1-B683-0E3C7F149EE0}" type="presParOf" srcId="{D277E4E0-94EE-4E37-8D6C-B475C16F7683}" destId="{BBB777B2-FB34-4013-A42E-95A7CE83517C}" srcOrd="5" destOrd="0" presId="urn:microsoft.com/office/officeart/2005/8/layout/list1"/>
    <dgm:cxn modelId="{CCE76BDE-342F-4727-95D7-8AE75B931C5C}" type="presParOf" srcId="{D277E4E0-94EE-4E37-8D6C-B475C16F7683}" destId="{7455C144-8063-401E-8777-94D94FC1D2F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8B3231-BBAC-4BB6-ACB3-A53BAFBA79A0}" type="doc">
      <dgm:prSet loTypeId="urn:microsoft.com/office/officeart/2005/8/layout/list1" loCatId="list" qsTypeId="urn:microsoft.com/office/officeart/2005/8/quickstyle/simple1#2" qsCatId="simple" csTypeId="urn:microsoft.com/office/officeart/2005/8/colors/accent1_2#2" csCatId="accent1" phldr="1"/>
      <dgm:spPr/>
      <dgm:t>
        <a:bodyPr/>
        <a:lstStyle/>
        <a:p>
          <a:endParaRPr lang="zh-TW" altLang="en-US"/>
        </a:p>
      </dgm:t>
    </dgm:pt>
    <dgm:pt modelId="{1BD9AD9F-FDE5-41E5-8F2E-1F83B63B9C31}">
      <dgm:prSet phldrT="[文字]" custT="1">
        <dgm:style>
          <a:lnRef idx="3">
            <a:schemeClr val="lt1"/>
          </a:lnRef>
          <a:fillRef idx="1">
            <a:schemeClr val="accent2"/>
          </a:fillRef>
          <a:effectRef idx="1">
            <a:schemeClr val="accent2"/>
          </a:effectRef>
          <a:fontRef idx="minor">
            <a:schemeClr val="lt1"/>
          </a:fontRef>
        </dgm:style>
      </dgm:prSet>
      <dgm:spPr>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標楷體" pitchFamily="65" charset="-120"/>
              <a:ea typeface="標楷體" pitchFamily="65" charset="-120"/>
            </a:rPr>
            <a:t>一般交易</a:t>
          </a:r>
          <a:endParaRPr lang="en-US" altLang="zh-TW" sz="2800" b="1" dirty="0">
            <a:solidFill>
              <a:schemeClr val="tx1"/>
            </a:solidFill>
            <a:latin typeface="標楷體" pitchFamily="65" charset="-120"/>
            <a:ea typeface="標楷體" pitchFamily="65" charset="-120"/>
          </a:endParaRPr>
        </a:p>
      </dgm:t>
    </dgm:pt>
    <dgm:pt modelId="{28C3E5B7-904D-4CE2-8416-2CC57CD83D79}" type="parTrans" cxnId="{61BCFCE9-BB9D-435D-A3DD-643A386C333C}">
      <dgm:prSet/>
      <dgm:spPr/>
      <dgm:t>
        <a:bodyPr/>
        <a:lstStyle/>
        <a:p>
          <a:endParaRPr lang="zh-TW" altLang="en-US">
            <a:latin typeface="Book Antiqua" pitchFamily="18" charset="0"/>
          </a:endParaRPr>
        </a:p>
      </dgm:t>
    </dgm:pt>
    <dgm:pt modelId="{F5BBA41D-1B24-49C7-B424-56714616A54C}" type="sibTrans" cxnId="{61BCFCE9-BB9D-435D-A3DD-643A386C333C}">
      <dgm:prSet/>
      <dgm:spPr/>
      <dgm:t>
        <a:bodyPr/>
        <a:lstStyle/>
        <a:p>
          <a:endParaRPr lang="zh-TW" altLang="en-US">
            <a:latin typeface="Book Antiqua" pitchFamily="18" charset="0"/>
          </a:endParaRPr>
        </a:p>
      </dgm:t>
    </dgm:pt>
    <dgm:pt modelId="{65F1E46B-3042-469C-AF06-4E4C6EC97260}">
      <dgm:prSet phldrT="[文字]" custT="1">
        <dgm:style>
          <a:lnRef idx="1">
            <a:schemeClr val="accent2"/>
          </a:lnRef>
          <a:fillRef idx="2">
            <a:schemeClr val="accent2"/>
          </a:fillRef>
          <a:effectRef idx="1">
            <a:schemeClr val="accent2"/>
          </a:effectRef>
          <a:fontRef idx="minor">
            <a:schemeClr val="dk1"/>
          </a:fontRef>
        </dgm:style>
      </dgm:prSet>
      <dgm:spPr>
        <a:solidFill>
          <a:schemeClr val="bg1"/>
        </a:solidFill>
        <a:ln w="28575">
          <a:solidFill>
            <a:schemeClr val="accent2"/>
          </a:solidFill>
        </a:ln>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標楷體" pitchFamily="65" charset="-120"/>
              <a:ea typeface="標楷體" pitchFamily="65" charset="-120"/>
            </a:rPr>
            <a:t>鉅額交易</a:t>
          </a:r>
          <a:endParaRPr lang="en-US" altLang="zh-TW" sz="2800" b="1" dirty="0">
            <a:solidFill>
              <a:schemeClr val="tx1"/>
            </a:solidFill>
            <a:latin typeface="標楷體" pitchFamily="65" charset="-120"/>
            <a:ea typeface="標楷體" pitchFamily="65" charset="-120"/>
          </a:endParaRPr>
        </a:p>
      </dgm:t>
    </dgm:pt>
    <dgm:pt modelId="{D689EBC6-CFDD-4A92-916C-A283333FFBFC}" type="parTrans" cxnId="{FAE9AAC0-1B2A-4088-8F3A-1EE8FE19E3DA}">
      <dgm:prSet/>
      <dgm:spPr/>
      <dgm:t>
        <a:bodyPr/>
        <a:lstStyle/>
        <a:p>
          <a:endParaRPr lang="zh-TW" altLang="en-US">
            <a:latin typeface="Book Antiqua" pitchFamily="18" charset="0"/>
          </a:endParaRPr>
        </a:p>
      </dgm:t>
    </dgm:pt>
    <dgm:pt modelId="{E5A4B135-186D-4C0B-A988-4877791A8960}" type="sibTrans" cxnId="{FAE9AAC0-1B2A-4088-8F3A-1EE8FE19E3DA}">
      <dgm:prSet/>
      <dgm:spPr/>
      <dgm:t>
        <a:bodyPr/>
        <a:lstStyle/>
        <a:p>
          <a:endParaRPr lang="zh-TW" altLang="en-US">
            <a:latin typeface="Book Antiqua" pitchFamily="18" charset="0"/>
          </a:endParaRPr>
        </a:p>
      </dgm:t>
    </dgm:pt>
    <dgm:pt modelId="{BC1A0DBC-7C81-4994-A804-A86A56FC5528}">
      <dgm:prSet phldrT="[文字]" custT="1">
        <dgm:style>
          <a:lnRef idx="2">
            <a:schemeClr val="accent6"/>
          </a:lnRef>
          <a:fillRef idx="1">
            <a:schemeClr val="lt1"/>
          </a:fillRef>
          <a:effectRef idx="0">
            <a:schemeClr val="accent6"/>
          </a:effectRef>
          <a:fontRef idx="minor">
            <a:schemeClr val="dk1"/>
          </a:fontRef>
        </dgm:style>
      </dgm:prSet>
      <dgm:spPr>
        <a:solidFill>
          <a:schemeClr val="bg1"/>
        </a:solidFill>
        <a:ln w="28575">
          <a:solidFill>
            <a:schemeClr val="accent2"/>
          </a:solidFill>
        </a:ln>
      </dgm:spPr>
      <dgm:t>
        <a:bodyPr/>
        <a:lstStyle/>
        <a:p>
          <a:pPr algn="ctr"/>
          <a:r>
            <a:rPr lang="zh-TW" altLang="en-US" sz="2800" b="1" dirty="0">
              <a:solidFill>
                <a:schemeClr val="tx1"/>
              </a:solidFill>
              <a:latin typeface="標楷體" pitchFamily="65" charset="-120"/>
              <a:ea typeface="標楷體" pitchFamily="65" charset="-120"/>
            </a:rPr>
            <a:t>盤後定價交易</a:t>
          </a:r>
        </a:p>
      </dgm:t>
    </dgm:pt>
    <dgm:pt modelId="{0B59F109-2B99-476D-BF22-04B4DF14668C}" type="parTrans" cxnId="{3FE8AFAF-E768-440F-8D2C-36BFF19C0DA2}">
      <dgm:prSet/>
      <dgm:spPr/>
      <dgm:t>
        <a:bodyPr/>
        <a:lstStyle/>
        <a:p>
          <a:endParaRPr lang="zh-TW" altLang="en-US">
            <a:latin typeface="Book Antiqua" pitchFamily="18" charset="0"/>
          </a:endParaRPr>
        </a:p>
      </dgm:t>
    </dgm:pt>
    <dgm:pt modelId="{FA3E6974-3F6A-4DB7-8978-ECB21D1E4206}" type="sibTrans" cxnId="{3FE8AFAF-E768-440F-8D2C-36BFF19C0DA2}">
      <dgm:prSet/>
      <dgm:spPr/>
      <dgm:t>
        <a:bodyPr/>
        <a:lstStyle/>
        <a:p>
          <a:endParaRPr lang="zh-TW" altLang="en-US">
            <a:latin typeface="Book Antiqua" pitchFamily="18" charset="0"/>
          </a:endParaRPr>
        </a:p>
      </dgm:t>
    </dgm:pt>
    <dgm:pt modelId="{63B31A0C-BF74-4473-9D94-2432FC20ABA9}">
      <dgm:prSet phldrT="[文字]" custT="1">
        <dgm:style>
          <a:lnRef idx="2">
            <a:schemeClr val="accent6"/>
          </a:lnRef>
          <a:fillRef idx="1">
            <a:schemeClr val="lt1"/>
          </a:fillRef>
          <a:effectRef idx="0">
            <a:schemeClr val="accent6"/>
          </a:effectRef>
          <a:fontRef idx="minor">
            <a:schemeClr val="dk1"/>
          </a:fontRef>
        </dgm:style>
      </dgm:prSet>
      <dgm:spPr>
        <a:solidFill>
          <a:schemeClr val="bg1"/>
        </a:solidFill>
        <a:ln w="28575">
          <a:solidFill>
            <a:schemeClr val="accent2"/>
          </a:solidFill>
        </a:ln>
      </dgm:spPr>
      <dgm:t>
        <a:bodyPr/>
        <a:lstStyle/>
        <a:p>
          <a:r>
            <a:rPr lang="zh-TW" altLang="en-US" sz="2800" b="1" dirty="0">
              <a:solidFill>
                <a:schemeClr val="tx1"/>
              </a:solidFill>
              <a:latin typeface="標楷體" pitchFamily="65" charset="-120"/>
              <a:ea typeface="標楷體" pitchFamily="65" charset="-120"/>
            </a:rPr>
            <a:t>拍賣或標購之委託競賣</a:t>
          </a:r>
        </a:p>
      </dgm:t>
    </dgm:pt>
    <dgm:pt modelId="{74021898-66E9-4E40-BDDE-0DE15EA6A594}" type="parTrans" cxnId="{D66BD26C-CB6A-4B28-BF95-30A50E2AEC52}">
      <dgm:prSet/>
      <dgm:spPr/>
      <dgm:t>
        <a:bodyPr/>
        <a:lstStyle/>
        <a:p>
          <a:endParaRPr lang="zh-TW" altLang="en-US"/>
        </a:p>
      </dgm:t>
    </dgm:pt>
    <dgm:pt modelId="{857A1816-E9AA-4441-A54F-888D1CC34002}" type="sibTrans" cxnId="{D66BD26C-CB6A-4B28-BF95-30A50E2AEC52}">
      <dgm:prSet/>
      <dgm:spPr/>
      <dgm:t>
        <a:bodyPr/>
        <a:lstStyle/>
        <a:p>
          <a:endParaRPr lang="zh-TW" altLang="en-US"/>
        </a:p>
      </dgm:t>
    </dgm:pt>
    <dgm:pt modelId="{A5BFCCAE-7CE4-43E9-BA5F-43DA59926E51}" type="pres">
      <dgm:prSet presAssocID="{BF8B3231-BBAC-4BB6-ACB3-A53BAFBA79A0}" presName="linear" presStyleCnt="0">
        <dgm:presLayoutVars>
          <dgm:dir/>
          <dgm:animLvl val="lvl"/>
          <dgm:resizeHandles val="exact"/>
        </dgm:presLayoutVars>
      </dgm:prSet>
      <dgm:spPr/>
    </dgm:pt>
    <dgm:pt modelId="{6BBDE689-EB18-481F-8F3D-7E8BF243299A}" type="pres">
      <dgm:prSet presAssocID="{1BD9AD9F-FDE5-41E5-8F2E-1F83B63B9C31}" presName="parentLin" presStyleCnt="0"/>
      <dgm:spPr/>
    </dgm:pt>
    <dgm:pt modelId="{DEC3E787-97E6-467E-BBBE-BC1FE009382D}" type="pres">
      <dgm:prSet presAssocID="{1BD9AD9F-FDE5-41E5-8F2E-1F83B63B9C31}" presName="parentLeftMargin" presStyleLbl="node1" presStyleIdx="0" presStyleCnt="4"/>
      <dgm:spPr/>
    </dgm:pt>
    <dgm:pt modelId="{44CE1701-9010-45EC-8D79-E331E0173D04}" type="pres">
      <dgm:prSet presAssocID="{1BD9AD9F-FDE5-41E5-8F2E-1F83B63B9C31}" presName="parentText" presStyleLbl="node1" presStyleIdx="0" presStyleCnt="4" custScaleX="76172" custScaleY="62252" custLinFactNeighborX="11001" custLinFactNeighborY="3840">
        <dgm:presLayoutVars>
          <dgm:chMax val="0"/>
          <dgm:bulletEnabled val="1"/>
        </dgm:presLayoutVars>
      </dgm:prSet>
      <dgm:spPr/>
    </dgm:pt>
    <dgm:pt modelId="{4FC98FD0-25E0-438D-995B-64F9E9BF6B94}" type="pres">
      <dgm:prSet presAssocID="{1BD9AD9F-FDE5-41E5-8F2E-1F83B63B9C31}" presName="negativeSpace" presStyleCnt="0"/>
      <dgm:spPr/>
    </dgm:pt>
    <dgm:pt modelId="{D7E3E88A-A187-4DEB-B87B-2E3C1922B8F5}" type="pres">
      <dgm:prSet presAssocID="{1BD9AD9F-FDE5-41E5-8F2E-1F83B63B9C31}" presName="childText" presStyleLbl="conFgAcc1" presStyleIdx="0" presStyleCnt="4" custScaleX="65074" custScaleY="80010" custLinFactNeighborY="47973">
        <dgm:presLayoutVars>
          <dgm:bulletEnabled val="1"/>
        </dgm:presLayoutVars>
      </dgm:prSet>
      <dgm:spPr>
        <a:solidFill>
          <a:schemeClr val="accent2">
            <a:lumMod val="20000"/>
            <a:lumOff val="80000"/>
            <a:alpha val="90000"/>
          </a:schemeClr>
        </a:solidFill>
        <a:ln>
          <a:solidFill>
            <a:schemeClr val="accent1"/>
          </a:solidFill>
        </a:ln>
      </dgm:spPr>
    </dgm:pt>
    <dgm:pt modelId="{55B883C3-A551-42E0-9C15-07FFD7BF8723}" type="pres">
      <dgm:prSet presAssocID="{F5BBA41D-1B24-49C7-B424-56714616A54C}" presName="spaceBetweenRectangles" presStyleCnt="0"/>
      <dgm:spPr/>
    </dgm:pt>
    <dgm:pt modelId="{77DD4C6F-241A-4D1E-BD1F-8D1D270AD19A}" type="pres">
      <dgm:prSet presAssocID="{65F1E46B-3042-469C-AF06-4E4C6EC97260}" presName="parentLin" presStyleCnt="0"/>
      <dgm:spPr/>
    </dgm:pt>
    <dgm:pt modelId="{F29BAB8E-1638-4500-A23A-8B3B72484C95}" type="pres">
      <dgm:prSet presAssocID="{65F1E46B-3042-469C-AF06-4E4C6EC97260}" presName="parentLeftMargin" presStyleLbl="node1" presStyleIdx="0" presStyleCnt="4"/>
      <dgm:spPr/>
    </dgm:pt>
    <dgm:pt modelId="{3EA082C9-7CDE-4358-8BC9-B27634CB8B15}" type="pres">
      <dgm:prSet presAssocID="{65F1E46B-3042-469C-AF06-4E4C6EC97260}" presName="parentText" presStyleLbl="node1" presStyleIdx="1" presStyleCnt="4" custScaleX="76882" custScaleY="59254" custLinFactNeighborX="10295" custLinFactNeighborY="6260">
        <dgm:presLayoutVars>
          <dgm:chMax val="0"/>
          <dgm:bulletEnabled val="1"/>
        </dgm:presLayoutVars>
      </dgm:prSet>
      <dgm:spPr/>
    </dgm:pt>
    <dgm:pt modelId="{62243579-8FE6-4EA9-B9B4-DE1CBEF4D374}" type="pres">
      <dgm:prSet presAssocID="{65F1E46B-3042-469C-AF06-4E4C6EC97260}" presName="negativeSpace" presStyleCnt="0"/>
      <dgm:spPr/>
    </dgm:pt>
    <dgm:pt modelId="{C7FD06B0-B10C-424B-A4F0-A7C394F5381D}" type="pres">
      <dgm:prSet presAssocID="{65F1E46B-3042-469C-AF06-4E4C6EC97260}" presName="childText" presStyleLbl="conFgAcc1" presStyleIdx="1" presStyleCnt="4" custScaleX="65076" custScaleY="79853" custLinFactNeighborY="53729">
        <dgm:presLayoutVars>
          <dgm:bulletEnabled val="1"/>
        </dgm:presLayoutVars>
      </dgm:prSet>
      <dgm:spPr>
        <a:solidFill>
          <a:schemeClr val="accent2">
            <a:lumMod val="60000"/>
            <a:lumOff val="40000"/>
            <a:alpha val="90000"/>
          </a:schemeClr>
        </a:solidFill>
        <a:ln>
          <a:solidFill>
            <a:schemeClr val="accent1"/>
          </a:solidFill>
        </a:ln>
      </dgm:spPr>
    </dgm:pt>
    <dgm:pt modelId="{65C7F99E-3F56-4DBB-991E-B51E9BF42D49}" type="pres">
      <dgm:prSet presAssocID="{E5A4B135-186D-4C0B-A988-4877791A8960}" presName="spaceBetweenRectangles" presStyleCnt="0"/>
      <dgm:spPr/>
    </dgm:pt>
    <dgm:pt modelId="{D50D4914-FB64-4384-A683-8F3104E97C6F}" type="pres">
      <dgm:prSet presAssocID="{BC1A0DBC-7C81-4994-A804-A86A56FC5528}" presName="parentLin" presStyleCnt="0"/>
      <dgm:spPr/>
    </dgm:pt>
    <dgm:pt modelId="{A02ECD51-C300-4CB9-90FF-37D8924290DB}" type="pres">
      <dgm:prSet presAssocID="{BC1A0DBC-7C81-4994-A804-A86A56FC5528}" presName="parentLeftMargin" presStyleLbl="node1" presStyleIdx="1" presStyleCnt="4"/>
      <dgm:spPr/>
    </dgm:pt>
    <dgm:pt modelId="{62AA25A7-2245-46AC-9B2C-2436A6A5648E}" type="pres">
      <dgm:prSet presAssocID="{BC1A0DBC-7C81-4994-A804-A86A56FC5528}" presName="parentText" presStyleLbl="node1" presStyleIdx="2" presStyleCnt="4" custScaleX="78178" custScaleY="62058" custLinFactNeighborX="5180" custLinFactNeighborY="3607">
        <dgm:presLayoutVars>
          <dgm:chMax val="0"/>
          <dgm:bulletEnabled val="1"/>
        </dgm:presLayoutVars>
      </dgm:prSet>
      <dgm:spPr/>
    </dgm:pt>
    <dgm:pt modelId="{73C9E25E-29F7-4584-8636-D202B0355B77}" type="pres">
      <dgm:prSet presAssocID="{BC1A0DBC-7C81-4994-A804-A86A56FC5528}" presName="negativeSpace" presStyleCnt="0"/>
      <dgm:spPr/>
    </dgm:pt>
    <dgm:pt modelId="{E59EEF12-4C6F-4F55-8209-EC35F83BAC4F}" type="pres">
      <dgm:prSet presAssocID="{BC1A0DBC-7C81-4994-A804-A86A56FC5528}" presName="childText" presStyleLbl="conFgAcc1" presStyleIdx="2" presStyleCnt="4" custScaleX="65074" custScaleY="79853" custLinFactNeighborX="-113" custLinFactNeighborY="38563">
        <dgm:presLayoutVars>
          <dgm:bulletEnabled val="1"/>
        </dgm:presLayoutVars>
      </dgm:prSet>
      <dgm:spPr>
        <a:solidFill>
          <a:schemeClr val="accent2">
            <a:lumMod val="60000"/>
            <a:lumOff val="40000"/>
            <a:alpha val="90000"/>
          </a:schemeClr>
        </a:solidFill>
      </dgm:spPr>
    </dgm:pt>
    <dgm:pt modelId="{BEAB618F-6927-4387-A77B-21F8D5110502}" type="pres">
      <dgm:prSet presAssocID="{FA3E6974-3F6A-4DB7-8978-ECB21D1E4206}" presName="spaceBetweenRectangles" presStyleCnt="0"/>
      <dgm:spPr/>
    </dgm:pt>
    <dgm:pt modelId="{285BD6E3-5AB0-4D32-97ED-A95CDF34FBA0}" type="pres">
      <dgm:prSet presAssocID="{63B31A0C-BF74-4473-9D94-2432FC20ABA9}" presName="parentLin" presStyleCnt="0"/>
      <dgm:spPr/>
    </dgm:pt>
    <dgm:pt modelId="{22431B50-6CCA-4202-83CE-E7A4F869BDDC}" type="pres">
      <dgm:prSet presAssocID="{63B31A0C-BF74-4473-9D94-2432FC20ABA9}" presName="parentLeftMargin" presStyleLbl="node1" presStyleIdx="2" presStyleCnt="4"/>
      <dgm:spPr/>
    </dgm:pt>
    <dgm:pt modelId="{F0FAF3F1-B5E6-44A9-A147-4CEA2DB1F77B}" type="pres">
      <dgm:prSet presAssocID="{63B31A0C-BF74-4473-9D94-2432FC20ABA9}" presName="parentText" presStyleLbl="node1" presStyleIdx="3" presStyleCnt="4" custScaleX="80043" custScaleY="69437">
        <dgm:presLayoutVars>
          <dgm:chMax val="0"/>
          <dgm:bulletEnabled val="1"/>
        </dgm:presLayoutVars>
      </dgm:prSet>
      <dgm:spPr/>
    </dgm:pt>
    <dgm:pt modelId="{5951A1BE-F4CB-43B9-88FE-2993D3FEB37E}" type="pres">
      <dgm:prSet presAssocID="{63B31A0C-BF74-4473-9D94-2432FC20ABA9}" presName="negativeSpace" presStyleCnt="0"/>
      <dgm:spPr/>
    </dgm:pt>
    <dgm:pt modelId="{7B6C9281-A466-4FAE-B352-71D2C19B6879}" type="pres">
      <dgm:prSet presAssocID="{63B31A0C-BF74-4473-9D94-2432FC20ABA9}" presName="childText" presStyleLbl="conFgAcc1" presStyleIdx="3" presStyleCnt="4" custScaleX="65073" custScaleY="79853">
        <dgm:presLayoutVars>
          <dgm:bulletEnabled val="1"/>
        </dgm:presLayoutVars>
      </dgm:prSet>
      <dgm:spPr>
        <a:solidFill>
          <a:schemeClr val="accent2">
            <a:lumMod val="60000"/>
            <a:lumOff val="40000"/>
            <a:alpha val="89804"/>
          </a:schemeClr>
        </a:solidFill>
      </dgm:spPr>
    </dgm:pt>
  </dgm:ptLst>
  <dgm:cxnLst>
    <dgm:cxn modelId="{ADFD5708-752E-426E-BE68-04588D578550}" type="presOf" srcId="{1BD9AD9F-FDE5-41E5-8F2E-1F83B63B9C31}" destId="{DEC3E787-97E6-467E-BBBE-BC1FE009382D}" srcOrd="0" destOrd="0" presId="urn:microsoft.com/office/officeart/2005/8/layout/list1"/>
    <dgm:cxn modelId="{B13E2D6C-4725-4928-9338-4DA1B8185407}" type="presOf" srcId="{BC1A0DBC-7C81-4994-A804-A86A56FC5528}" destId="{A02ECD51-C300-4CB9-90FF-37D8924290DB}" srcOrd="0" destOrd="0" presId="urn:microsoft.com/office/officeart/2005/8/layout/list1"/>
    <dgm:cxn modelId="{D66BD26C-CB6A-4B28-BF95-30A50E2AEC52}" srcId="{BF8B3231-BBAC-4BB6-ACB3-A53BAFBA79A0}" destId="{63B31A0C-BF74-4473-9D94-2432FC20ABA9}" srcOrd="3" destOrd="0" parTransId="{74021898-66E9-4E40-BDDE-0DE15EA6A594}" sibTransId="{857A1816-E9AA-4441-A54F-888D1CC34002}"/>
    <dgm:cxn modelId="{B0383051-2B08-49B1-BC70-13650E401C2C}" type="presOf" srcId="{65F1E46B-3042-469C-AF06-4E4C6EC97260}" destId="{3EA082C9-7CDE-4358-8BC9-B27634CB8B15}" srcOrd="1" destOrd="0" presId="urn:microsoft.com/office/officeart/2005/8/layout/list1"/>
    <dgm:cxn modelId="{C234DA72-C558-4A7F-B031-B056539ABEE4}" type="presOf" srcId="{BC1A0DBC-7C81-4994-A804-A86A56FC5528}" destId="{62AA25A7-2245-46AC-9B2C-2436A6A5648E}" srcOrd="1" destOrd="0" presId="urn:microsoft.com/office/officeart/2005/8/layout/list1"/>
    <dgm:cxn modelId="{98ADE0A6-28E9-43DC-857F-852DDB414727}" type="presOf" srcId="{1BD9AD9F-FDE5-41E5-8F2E-1F83B63B9C31}" destId="{44CE1701-9010-45EC-8D79-E331E0173D04}" srcOrd="1" destOrd="0" presId="urn:microsoft.com/office/officeart/2005/8/layout/list1"/>
    <dgm:cxn modelId="{3FE8AFAF-E768-440F-8D2C-36BFF19C0DA2}" srcId="{BF8B3231-BBAC-4BB6-ACB3-A53BAFBA79A0}" destId="{BC1A0DBC-7C81-4994-A804-A86A56FC5528}" srcOrd="2" destOrd="0" parTransId="{0B59F109-2B99-476D-BF22-04B4DF14668C}" sibTransId="{FA3E6974-3F6A-4DB7-8978-ECB21D1E4206}"/>
    <dgm:cxn modelId="{7B6D78B1-AAD4-42EC-A8E9-58FDEC79143B}" type="presOf" srcId="{65F1E46B-3042-469C-AF06-4E4C6EC97260}" destId="{F29BAB8E-1638-4500-A23A-8B3B72484C95}" srcOrd="0" destOrd="0" presId="urn:microsoft.com/office/officeart/2005/8/layout/list1"/>
    <dgm:cxn modelId="{FAE9AAC0-1B2A-4088-8F3A-1EE8FE19E3DA}" srcId="{BF8B3231-BBAC-4BB6-ACB3-A53BAFBA79A0}" destId="{65F1E46B-3042-469C-AF06-4E4C6EC97260}" srcOrd="1" destOrd="0" parTransId="{D689EBC6-CFDD-4A92-916C-A283333FFBFC}" sibTransId="{E5A4B135-186D-4C0B-A988-4877791A8960}"/>
    <dgm:cxn modelId="{65CEB4C6-B7A5-4ACE-AF5B-3A54C5C0BC10}" type="presOf" srcId="{63B31A0C-BF74-4473-9D94-2432FC20ABA9}" destId="{22431B50-6CCA-4202-83CE-E7A4F869BDDC}" srcOrd="0" destOrd="0" presId="urn:microsoft.com/office/officeart/2005/8/layout/list1"/>
    <dgm:cxn modelId="{E9F16EDE-586B-4C56-B7E0-CBB0E24F2580}" type="presOf" srcId="{BF8B3231-BBAC-4BB6-ACB3-A53BAFBA79A0}" destId="{A5BFCCAE-7CE4-43E9-BA5F-43DA59926E51}" srcOrd="0" destOrd="0" presId="urn:microsoft.com/office/officeart/2005/8/layout/list1"/>
    <dgm:cxn modelId="{448287E8-2797-41C4-8F92-32277A981356}" type="presOf" srcId="{63B31A0C-BF74-4473-9D94-2432FC20ABA9}" destId="{F0FAF3F1-B5E6-44A9-A147-4CEA2DB1F77B}" srcOrd="1" destOrd="0" presId="urn:microsoft.com/office/officeart/2005/8/layout/list1"/>
    <dgm:cxn modelId="{61BCFCE9-BB9D-435D-A3DD-643A386C333C}" srcId="{BF8B3231-BBAC-4BB6-ACB3-A53BAFBA79A0}" destId="{1BD9AD9F-FDE5-41E5-8F2E-1F83B63B9C31}" srcOrd="0" destOrd="0" parTransId="{28C3E5B7-904D-4CE2-8416-2CC57CD83D79}" sibTransId="{F5BBA41D-1B24-49C7-B424-56714616A54C}"/>
    <dgm:cxn modelId="{9337762D-1D6F-422F-9746-F420940DCD18}" type="presParOf" srcId="{A5BFCCAE-7CE4-43E9-BA5F-43DA59926E51}" destId="{6BBDE689-EB18-481F-8F3D-7E8BF243299A}" srcOrd="0" destOrd="0" presId="urn:microsoft.com/office/officeart/2005/8/layout/list1"/>
    <dgm:cxn modelId="{DFE566A7-B6DF-4017-ACD2-83E10FFC5282}" type="presParOf" srcId="{6BBDE689-EB18-481F-8F3D-7E8BF243299A}" destId="{DEC3E787-97E6-467E-BBBE-BC1FE009382D}" srcOrd="0" destOrd="0" presId="urn:microsoft.com/office/officeart/2005/8/layout/list1"/>
    <dgm:cxn modelId="{0C721197-CEDD-4813-9760-732324D9E4BF}" type="presParOf" srcId="{6BBDE689-EB18-481F-8F3D-7E8BF243299A}" destId="{44CE1701-9010-45EC-8D79-E331E0173D04}" srcOrd="1" destOrd="0" presId="urn:microsoft.com/office/officeart/2005/8/layout/list1"/>
    <dgm:cxn modelId="{F0DF3811-134B-4FE6-9616-10461B729A65}" type="presParOf" srcId="{A5BFCCAE-7CE4-43E9-BA5F-43DA59926E51}" destId="{4FC98FD0-25E0-438D-995B-64F9E9BF6B94}" srcOrd="1" destOrd="0" presId="urn:microsoft.com/office/officeart/2005/8/layout/list1"/>
    <dgm:cxn modelId="{06C5E644-B3B9-4621-AB7D-CB143C1089AB}" type="presParOf" srcId="{A5BFCCAE-7CE4-43E9-BA5F-43DA59926E51}" destId="{D7E3E88A-A187-4DEB-B87B-2E3C1922B8F5}" srcOrd="2" destOrd="0" presId="urn:microsoft.com/office/officeart/2005/8/layout/list1"/>
    <dgm:cxn modelId="{E166CF6B-C44E-4674-9AB9-6F91133B194B}" type="presParOf" srcId="{A5BFCCAE-7CE4-43E9-BA5F-43DA59926E51}" destId="{55B883C3-A551-42E0-9C15-07FFD7BF8723}" srcOrd="3" destOrd="0" presId="urn:microsoft.com/office/officeart/2005/8/layout/list1"/>
    <dgm:cxn modelId="{FFC330A4-B158-4830-BA07-282865F101C7}" type="presParOf" srcId="{A5BFCCAE-7CE4-43E9-BA5F-43DA59926E51}" destId="{77DD4C6F-241A-4D1E-BD1F-8D1D270AD19A}" srcOrd="4" destOrd="0" presId="urn:microsoft.com/office/officeart/2005/8/layout/list1"/>
    <dgm:cxn modelId="{397D0823-5B2C-430B-B6B8-2D3A35BBC39C}" type="presParOf" srcId="{77DD4C6F-241A-4D1E-BD1F-8D1D270AD19A}" destId="{F29BAB8E-1638-4500-A23A-8B3B72484C95}" srcOrd="0" destOrd="0" presId="urn:microsoft.com/office/officeart/2005/8/layout/list1"/>
    <dgm:cxn modelId="{F52E1F4B-686E-44D3-A8F0-26B74B4084AD}" type="presParOf" srcId="{77DD4C6F-241A-4D1E-BD1F-8D1D270AD19A}" destId="{3EA082C9-7CDE-4358-8BC9-B27634CB8B15}" srcOrd="1" destOrd="0" presId="urn:microsoft.com/office/officeart/2005/8/layout/list1"/>
    <dgm:cxn modelId="{CFA8C65B-08B6-480A-A5A8-789C7F6CBFED}" type="presParOf" srcId="{A5BFCCAE-7CE4-43E9-BA5F-43DA59926E51}" destId="{62243579-8FE6-4EA9-B9B4-DE1CBEF4D374}" srcOrd="5" destOrd="0" presId="urn:microsoft.com/office/officeart/2005/8/layout/list1"/>
    <dgm:cxn modelId="{29772670-8C0C-407B-904A-FD0DCEE01F51}" type="presParOf" srcId="{A5BFCCAE-7CE4-43E9-BA5F-43DA59926E51}" destId="{C7FD06B0-B10C-424B-A4F0-A7C394F5381D}" srcOrd="6" destOrd="0" presId="urn:microsoft.com/office/officeart/2005/8/layout/list1"/>
    <dgm:cxn modelId="{9BCEBEA6-B51E-4EC7-BE0E-6C5346F40541}" type="presParOf" srcId="{A5BFCCAE-7CE4-43E9-BA5F-43DA59926E51}" destId="{65C7F99E-3F56-4DBB-991E-B51E9BF42D49}" srcOrd="7" destOrd="0" presId="urn:microsoft.com/office/officeart/2005/8/layout/list1"/>
    <dgm:cxn modelId="{1BBCFFF6-3902-4F9E-BFCE-E76023A3C3E9}" type="presParOf" srcId="{A5BFCCAE-7CE4-43E9-BA5F-43DA59926E51}" destId="{D50D4914-FB64-4384-A683-8F3104E97C6F}" srcOrd="8" destOrd="0" presId="urn:microsoft.com/office/officeart/2005/8/layout/list1"/>
    <dgm:cxn modelId="{D98E774A-ED73-46B3-AC37-1A73C12843E3}" type="presParOf" srcId="{D50D4914-FB64-4384-A683-8F3104E97C6F}" destId="{A02ECD51-C300-4CB9-90FF-37D8924290DB}" srcOrd="0" destOrd="0" presId="urn:microsoft.com/office/officeart/2005/8/layout/list1"/>
    <dgm:cxn modelId="{A8B1726D-BBB2-4C4B-8CA7-9D1CC3EA6AC6}" type="presParOf" srcId="{D50D4914-FB64-4384-A683-8F3104E97C6F}" destId="{62AA25A7-2245-46AC-9B2C-2436A6A5648E}" srcOrd="1" destOrd="0" presId="urn:microsoft.com/office/officeart/2005/8/layout/list1"/>
    <dgm:cxn modelId="{92915F3D-1E6A-40A0-A258-259415E1E92D}" type="presParOf" srcId="{A5BFCCAE-7CE4-43E9-BA5F-43DA59926E51}" destId="{73C9E25E-29F7-4584-8636-D202B0355B77}" srcOrd="9" destOrd="0" presId="urn:microsoft.com/office/officeart/2005/8/layout/list1"/>
    <dgm:cxn modelId="{4F6B2701-92F0-4EAD-949E-1A271E72479A}" type="presParOf" srcId="{A5BFCCAE-7CE4-43E9-BA5F-43DA59926E51}" destId="{E59EEF12-4C6F-4F55-8209-EC35F83BAC4F}" srcOrd="10" destOrd="0" presId="urn:microsoft.com/office/officeart/2005/8/layout/list1"/>
    <dgm:cxn modelId="{830603DA-290D-4D4C-9AFA-C4DD39E0852D}" type="presParOf" srcId="{A5BFCCAE-7CE4-43E9-BA5F-43DA59926E51}" destId="{BEAB618F-6927-4387-A77B-21F8D5110502}" srcOrd="11" destOrd="0" presId="urn:microsoft.com/office/officeart/2005/8/layout/list1"/>
    <dgm:cxn modelId="{0E79F617-79A7-4EE0-AD63-FD7FA47930B4}" type="presParOf" srcId="{A5BFCCAE-7CE4-43E9-BA5F-43DA59926E51}" destId="{285BD6E3-5AB0-4D32-97ED-A95CDF34FBA0}" srcOrd="12" destOrd="0" presId="urn:microsoft.com/office/officeart/2005/8/layout/list1"/>
    <dgm:cxn modelId="{35A129D7-180F-4A83-89F5-D525000EAA42}" type="presParOf" srcId="{285BD6E3-5AB0-4D32-97ED-A95CDF34FBA0}" destId="{22431B50-6CCA-4202-83CE-E7A4F869BDDC}" srcOrd="0" destOrd="0" presId="urn:microsoft.com/office/officeart/2005/8/layout/list1"/>
    <dgm:cxn modelId="{D26E4D6E-C588-43A5-AD1F-A2B959D6E7D0}" type="presParOf" srcId="{285BD6E3-5AB0-4D32-97ED-A95CDF34FBA0}" destId="{F0FAF3F1-B5E6-44A9-A147-4CEA2DB1F77B}" srcOrd="1" destOrd="0" presId="urn:microsoft.com/office/officeart/2005/8/layout/list1"/>
    <dgm:cxn modelId="{30A5B924-6A2C-4522-8E68-DA91B0D8832B}" type="presParOf" srcId="{A5BFCCAE-7CE4-43E9-BA5F-43DA59926E51}" destId="{5951A1BE-F4CB-43B9-88FE-2993D3FEB37E}" srcOrd="13" destOrd="0" presId="urn:microsoft.com/office/officeart/2005/8/layout/list1"/>
    <dgm:cxn modelId="{E8E85FB7-3230-4F63-9488-41266F12C287}" type="presParOf" srcId="{A5BFCCAE-7CE4-43E9-BA5F-43DA59926E51}" destId="{7B6C9281-A466-4FAE-B352-71D2C19B6879}"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640A5-D9A1-47FF-82D1-0986813BC246}">
      <dsp:nvSpPr>
        <dsp:cNvPr id="0" name=""/>
        <dsp:cNvSpPr/>
      </dsp:nvSpPr>
      <dsp:spPr>
        <a:xfrm>
          <a:off x="0" y="334953"/>
          <a:ext cx="7381138" cy="680400"/>
        </a:xfrm>
        <a:prstGeom prst="rect">
          <a:avLst/>
        </a:prstGeom>
        <a:solidFill>
          <a:schemeClr val="bg1"/>
        </a:solidFill>
        <a:ln w="19050" cap="flat" cmpd="sng" algn="ctr">
          <a:solidFill>
            <a:schemeClr val="accent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hemeClr val="accent4"/>
        </a:lnRef>
        <a:fillRef idx="2">
          <a:schemeClr val="accent4"/>
        </a:fillRef>
        <a:effectRef idx="1">
          <a:schemeClr val="accent4"/>
        </a:effectRef>
        <a:fontRef idx="minor">
          <a:schemeClr val="dk1"/>
        </a:fontRef>
      </dsp:style>
    </dsp:sp>
    <dsp:sp modelId="{DD04B857-1591-4D10-99B0-780127791B82}">
      <dsp:nvSpPr>
        <dsp:cNvPr id="0" name=""/>
        <dsp:cNvSpPr/>
      </dsp:nvSpPr>
      <dsp:spPr>
        <a:xfrm>
          <a:off x="250528" y="98417"/>
          <a:ext cx="7041446" cy="797040"/>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293" tIns="0" rIns="195293"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tx1"/>
              </a:solidFill>
              <a:effectLst/>
              <a:latin typeface="標楷體" pitchFamily="65" charset="-120"/>
              <a:ea typeface="標楷體" pitchFamily="65" charset="-120"/>
            </a:rPr>
            <a:t>壹、股權</a:t>
          </a:r>
          <a:r>
            <a:rPr lang="zh-TW" altLang="en-US" sz="3200" b="1" kern="1200" cap="none" spc="50" dirty="0">
              <a:ln w="11430"/>
              <a:solidFill>
                <a:schemeClr val="tx1"/>
              </a:solidFill>
              <a:effectLst/>
              <a:latin typeface="標楷體" pitchFamily="65" charset="-120"/>
              <a:ea typeface="標楷體" pitchFamily="65" charset="-120"/>
              <a:sym typeface="Wingdings 2"/>
            </a:rPr>
            <a:t>申報規範及申報注意事項</a:t>
          </a:r>
          <a:endParaRPr lang="zh-TW" altLang="en-US" sz="3200" b="1" kern="1200" cap="none" spc="50" dirty="0">
            <a:ln w="11430"/>
            <a:solidFill>
              <a:schemeClr val="tx1"/>
            </a:solidFill>
            <a:effectLst/>
            <a:latin typeface="標楷體" pitchFamily="65" charset="-120"/>
            <a:ea typeface="標楷體" pitchFamily="65" charset="-120"/>
          </a:endParaRPr>
        </a:p>
      </dsp:txBody>
      <dsp:txXfrm>
        <a:off x="289436" y="137325"/>
        <a:ext cx="6963630" cy="719224"/>
      </dsp:txXfrm>
    </dsp:sp>
    <dsp:sp modelId="{06DC6752-1F00-4E9A-93E5-81CA7805DAE1}">
      <dsp:nvSpPr>
        <dsp:cNvPr id="0" name=""/>
        <dsp:cNvSpPr/>
      </dsp:nvSpPr>
      <dsp:spPr>
        <a:xfrm>
          <a:off x="0" y="1478611"/>
          <a:ext cx="7381138" cy="680400"/>
        </a:xfrm>
        <a:prstGeom prst="rect">
          <a:avLst/>
        </a:prstGeom>
        <a:solidFill>
          <a:schemeClr val="bg1"/>
        </a:solidFill>
        <a:ln w="19050" cap="flat" cmpd="sng" algn="ctr">
          <a:solidFill>
            <a:schemeClr val="accent3"/>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2">
          <a:schemeClr val="accent1"/>
        </a:lnRef>
        <a:fillRef idx="1">
          <a:schemeClr val="lt1"/>
        </a:fillRef>
        <a:effectRef idx="0">
          <a:schemeClr val="accent1"/>
        </a:effectRef>
        <a:fontRef idx="minor">
          <a:schemeClr val="dk1"/>
        </a:fontRef>
      </dsp:style>
    </dsp:sp>
    <dsp:sp modelId="{A8A9D7BC-6818-42E2-82A4-1C2EA4D05C31}">
      <dsp:nvSpPr>
        <dsp:cNvPr id="0" name=""/>
        <dsp:cNvSpPr/>
      </dsp:nvSpPr>
      <dsp:spPr>
        <a:xfrm>
          <a:off x="216024" y="1229971"/>
          <a:ext cx="7027931" cy="797040"/>
        </a:xfrm>
        <a:prstGeom prst="roundRect">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293" tIns="0" rIns="195293"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tx1"/>
              </a:solidFill>
              <a:effectLst/>
              <a:latin typeface="標楷體" pitchFamily="65" charset="-120"/>
              <a:ea typeface="標楷體" pitchFamily="65" charset="-120"/>
            </a:rPr>
            <a:t>貳、股權申報常見缺失</a:t>
          </a:r>
          <a:endParaRPr lang="zh-TW" altLang="en-US" sz="3200" kern="1200" dirty="0">
            <a:solidFill>
              <a:schemeClr val="tx1"/>
            </a:solidFill>
            <a:effectLst/>
          </a:endParaRPr>
        </a:p>
      </dsp:txBody>
      <dsp:txXfrm>
        <a:off x="254932" y="1268879"/>
        <a:ext cx="6950115" cy="719224"/>
      </dsp:txXfrm>
    </dsp:sp>
    <dsp:sp modelId="{BFACF33D-7CB1-4C9F-9000-C438C86E511E}">
      <dsp:nvSpPr>
        <dsp:cNvPr id="0" name=""/>
        <dsp:cNvSpPr/>
      </dsp:nvSpPr>
      <dsp:spPr>
        <a:xfrm>
          <a:off x="0" y="2669583"/>
          <a:ext cx="7381138" cy="680400"/>
        </a:xfrm>
        <a:prstGeom prst="rect">
          <a:avLst/>
        </a:prstGeom>
        <a:solidFill>
          <a:schemeClr val="bg1">
            <a:lumMod val="95000"/>
          </a:schemeClr>
        </a:solidFill>
        <a:ln w="19050" cap="flat" cmpd="sng" algn="ctr">
          <a:solidFill>
            <a:srgbClr val="CCCC0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2">
          <a:schemeClr val="accent5"/>
        </a:lnRef>
        <a:fillRef idx="1">
          <a:schemeClr val="lt1"/>
        </a:fillRef>
        <a:effectRef idx="0">
          <a:schemeClr val="accent5"/>
        </a:effectRef>
        <a:fontRef idx="minor">
          <a:schemeClr val="dk1"/>
        </a:fontRef>
      </dsp:style>
    </dsp:sp>
    <dsp:sp modelId="{117CA338-5C28-446A-B08D-69D9C152F541}">
      <dsp:nvSpPr>
        <dsp:cNvPr id="0" name=""/>
        <dsp:cNvSpPr/>
      </dsp:nvSpPr>
      <dsp:spPr>
        <a:xfrm>
          <a:off x="216024" y="2376262"/>
          <a:ext cx="7027931" cy="797040"/>
        </a:xfrm>
        <a:prstGeom prst="roundRect">
          <a:avLst/>
        </a:prstGeom>
        <a:solidFill>
          <a:srgbClr val="CCCC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293" tIns="0" rIns="195293"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tx1"/>
              </a:solidFill>
              <a:effectLst/>
              <a:latin typeface="標楷體" pitchFamily="65" charset="-120"/>
              <a:ea typeface="標楷體" pitchFamily="65" charset="-120"/>
              <a:sym typeface="Wingdings 2"/>
            </a:rPr>
            <a:t>参、公司買回股份期間賣出之禁止</a:t>
          </a:r>
          <a:endParaRPr lang="zh-TW" altLang="en-US" sz="3200" b="1" kern="1200" cap="none" spc="50" dirty="0">
            <a:ln w="11430"/>
            <a:solidFill>
              <a:schemeClr val="tx1"/>
            </a:solidFill>
            <a:effectLst/>
            <a:latin typeface="標楷體" pitchFamily="65" charset="-120"/>
            <a:ea typeface="標楷體" pitchFamily="65" charset="-120"/>
          </a:endParaRPr>
        </a:p>
      </dsp:txBody>
      <dsp:txXfrm>
        <a:off x="254932" y="2415170"/>
        <a:ext cx="6950115" cy="719224"/>
      </dsp:txXfrm>
    </dsp:sp>
    <dsp:sp modelId="{6CC1C336-C786-41DF-BA16-C96D6BCEE3D0}">
      <dsp:nvSpPr>
        <dsp:cNvPr id="0" name=""/>
        <dsp:cNvSpPr/>
      </dsp:nvSpPr>
      <dsp:spPr>
        <a:xfrm>
          <a:off x="0" y="3880317"/>
          <a:ext cx="7381138" cy="680400"/>
        </a:xfrm>
        <a:prstGeom prst="rect">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rgbClr r="0" g="0" b="0"/>
        </a:lnRef>
        <a:fillRef idx="1">
          <a:scrgbClr r="0" g="0" b="0"/>
        </a:fillRef>
        <a:effectRef idx="2">
          <a:scrgbClr r="0" g="0" b="0"/>
        </a:effectRef>
        <a:fontRef idx="minor"/>
      </dsp:style>
    </dsp:sp>
    <dsp:sp modelId="{B46B756A-7E9F-416D-82E0-B174514B6A4E}">
      <dsp:nvSpPr>
        <dsp:cNvPr id="0" name=""/>
        <dsp:cNvSpPr/>
      </dsp:nvSpPr>
      <dsp:spPr>
        <a:xfrm>
          <a:off x="216024" y="3528388"/>
          <a:ext cx="7027931" cy="79704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293" tIns="0" rIns="195293"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tx1"/>
              </a:solidFill>
              <a:effectLst/>
              <a:latin typeface="標楷體" pitchFamily="65" charset="-120"/>
              <a:ea typeface="標楷體" pitchFamily="65" charset="-120"/>
            </a:rPr>
            <a:t>肆、問與答</a:t>
          </a:r>
        </a:p>
      </dsp:txBody>
      <dsp:txXfrm>
        <a:off x="254932" y="3567296"/>
        <a:ext cx="6950115" cy="719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C2DF6-51CD-4FEB-864F-D153D09453B4}">
      <dsp:nvSpPr>
        <dsp:cNvPr id="0" name=""/>
        <dsp:cNvSpPr/>
      </dsp:nvSpPr>
      <dsp:spPr>
        <a:xfrm>
          <a:off x="0" y="227191"/>
          <a:ext cx="8737890" cy="1719900"/>
        </a:xfrm>
        <a:prstGeom prst="rect">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157" tIns="270764" rIns="678157" bIns="142240" numCol="1" spcCol="1270" anchor="t" anchorCtr="0">
          <a:noAutofit/>
        </a:bodyPr>
        <a:lstStyle/>
        <a:p>
          <a:pPr marL="266700" lvl="1" indent="-266700" algn="just" defTabSz="889000">
            <a:lnSpc>
              <a:spcPct val="90000"/>
            </a:lnSpc>
            <a:spcBef>
              <a:spcPct val="0"/>
            </a:spcBef>
            <a:spcAft>
              <a:spcPct val="1500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向主管機關申報之日起</a:t>
          </a:r>
          <a:r>
            <a:rPr lang="en-US" altLang="zh-TW" sz="2000" kern="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日後始可轉讓，並於</a:t>
          </a:r>
          <a:r>
            <a:rPr lang="en-US" altLang="zh-TW" sz="2000" kern="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個月內完成。</a:t>
          </a:r>
        </a:p>
        <a:p>
          <a:pPr marL="266700" lvl="1" indent="-266700" algn="just" defTabSz="889000">
            <a:lnSpc>
              <a:spcPct val="90000"/>
            </a:lnSpc>
            <a:spcBef>
              <a:spcPct val="0"/>
            </a:spcBef>
            <a:spcAft>
              <a:spcPct val="1500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若無法於</a:t>
          </a:r>
          <a:r>
            <a:rPr lang="en-US" altLang="zh-TW" sz="2000" kern="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個月內完成，應於期間屆滿</a:t>
          </a:r>
          <a:r>
            <a:rPr lang="en-US" altLang="zh-TW" sz="2000" kern="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日內申報</a:t>
          </a:r>
          <a:r>
            <a:rPr lang="zh-TW" altLang="zh-TW" sz="2000" b="0" kern="1200" dirty="0">
              <a:latin typeface="標楷體" panose="03000509000000000000" pitchFamily="65" charset="-120"/>
              <a:ea typeface="標楷體" panose="03000509000000000000" pitchFamily="65" charset="-120"/>
            </a:rPr>
            <a:t>未轉讓完成</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理由。</a:t>
          </a:r>
        </a:p>
        <a:p>
          <a:pPr marL="266700" lvl="1" indent="-266700" algn="just" defTabSz="889000">
            <a:lnSpc>
              <a:spcPct val="90000"/>
            </a:lnSpc>
            <a:spcBef>
              <a:spcPct val="0"/>
            </a:spcBef>
            <a:spcAft>
              <a:spcPts val="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轉讓期間內提前賣完，欲繼續轉讓者，需另行辦理一筆新的轉讓申報，重新起算有效轉讓期間。</a:t>
          </a:r>
        </a:p>
      </dsp:txBody>
      <dsp:txXfrm>
        <a:off x="0" y="227191"/>
        <a:ext cx="8737890" cy="1719900"/>
      </dsp:txXfrm>
    </dsp:sp>
    <dsp:sp modelId="{A01850D7-D1D3-4E33-BEE0-F53BA608B956}">
      <dsp:nvSpPr>
        <dsp:cNvPr id="0" name=""/>
        <dsp:cNvSpPr/>
      </dsp:nvSpPr>
      <dsp:spPr>
        <a:xfrm>
          <a:off x="385624" y="102442"/>
          <a:ext cx="7517390" cy="383760"/>
        </a:xfrm>
        <a:prstGeom prst="roundRect">
          <a:avLst/>
        </a:prstGeom>
        <a:solidFill>
          <a:srgbClr val="7030A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31190" tIns="0" rIns="231190" bIns="0" numCol="1" spcCol="1270" anchor="ctr" anchorCtr="0">
          <a:noAutofit/>
        </a:bodyPr>
        <a:lstStyle/>
        <a:p>
          <a:pPr marL="0" lvl="0" indent="0" algn="l" defTabSz="1066800">
            <a:lnSpc>
              <a:spcPct val="90000"/>
            </a:lnSpc>
            <a:spcBef>
              <a:spcPct val="0"/>
            </a:spcBef>
            <a:spcAft>
              <a:spcPct val="35000"/>
            </a:spcAft>
            <a:buNone/>
          </a:pPr>
          <a:r>
            <a:rPr lang="zh-TW" altLang="en-US" sz="2400" b="0" kern="1200" dirty="0">
              <a:latin typeface="Times New Roman" panose="02020603050405020304" pitchFamily="18" charset="0"/>
              <a:ea typeface="標楷體" panose="03000509000000000000" pitchFamily="65" charset="-120"/>
              <a:cs typeface="Times New Roman" panose="02020603050405020304" pitchFamily="18" charset="0"/>
            </a:rPr>
            <a:t>轉讓期限</a:t>
          </a:r>
        </a:p>
      </dsp:txBody>
      <dsp:txXfrm>
        <a:off x="404358" y="121176"/>
        <a:ext cx="7479922" cy="346292"/>
      </dsp:txXfrm>
    </dsp:sp>
    <dsp:sp modelId="{493D0349-42E2-42D4-A571-41FC326A3C20}">
      <dsp:nvSpPr>
        <dsp:cNvPr id="0" name=""/>
        <dsp:cNvSpPr/>
      </dsp:nvSpPr>
      <dsp:spPr>
        <a:xfrm>
          <a:off x="0" y="2244690"/>
          <a:ext cx="8737890" cy="1023750"/>
        </a:xfrm>
        <a:prstGeom prst="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157" tIns="270764" rIns="678157" bIns="142240" numCol="1" spcCol="1270" anchor="t" anchorCtr="0">
          <a:noAutofit/>
        </a:bodyPr>
        <a:lstStyle/>
        <a:p>
          <a:pPr marL="266700" lvl="1" indent="-266700" algn="just" defTabSz="889000">
            <a:lnSpc>
              <a:spcPct val="90000"/>
            </a:lnSpc>
            <a:spcBef>
              <a:spcPts val="600"/>
            </a:spcBef>
            <a:spcAft>
              <a:spcPts val="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符合持有期間者，</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內部人本人及關係人每日合併賣出未逾</a:t>
          </a:r>
          <a:r>
            <a:rPr lang="en-US" altLang="zh-TW"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張始可免申報</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a:t>
          </a:r>
        </a:p>
      </dsp:txBody>
      <dsp:txXfrm>
        <a:off x="0" y="2244690"/>
        <a:ext cx="8737890" cy="1023750"/>
      </dsp:txXfrm>
    </dsp:sp>
    <dsp:sp modelId="{FEB8ACE6-A018-4C44-AF94-B9053BD89CD5}">
      <dsp:nvSpPr>
        <dsp:cNvPr id="0" name=""/>
        <dsp:cNvSpPr/>
      </dsp:nvSpPr>
      <dsp:spPr>
        <a:xfrm>
          <a:off x="453063" y="2086460"/>
          <a:ext cx="7517390" cy="383760"/>
        </a:xfrm>
        <a:prstGeom prst="roundRect">
          <a:avLst/>
        </a:prstGeom>
        <a:solidFill>
          <a:srgbClr val="0070C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31190" tIns="0" rIns="231190" bIns="0" numCol="1" spcCol="1270" anchor="ctr" anchorCtr="0">
          <a:noAutofit/>
        </a:bodyPr>
        <a:lstStyle/>
        <a:p>
          <a:pPr marL="266700" lvl="0" indent="-266700" algn="l" defTabSz="1066800">
            <a:lnSpc>
              <a:spcPct val="90000"/>
            </a:lnSpc>
            <a:spcBef>
              <a:spcPct val="0"/>
            </a:spcBef>
            <a:spcAft>
              <a:spcPct val="35000"/>
            </a:spcAft>
            <a:buNone/>
          </a:pPr>
          <a:r>
            <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rPr>
            <a:t>每一交易日轉讓股數未超過一萬股者，免予申報</a:t>
          </a:r>
        </a:p>
      </dsp:txBody>
      <dsp:txXfrm>
        <a:off x="471797" y="2105194"/>
        <a:ext cx="7479922"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0765-4B29-4BB3-AE46-CD204F026499}">
      <dsp:nvSpPr>
        <dsp:cNvPr id="0" name=""/>
        <dsp:cNvSpPr/>
      </dsp:nvSpPr>
      <dsp:spPr>
        <a:xfrm>
          <a:off x="0" y="217347"/>
          <a:ext cx="7776864" cy="28255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571" tIns="479044" rIns="603571" bIns="142240" numCol="1" spcCol="1270" anchor="t" anchorCtr="0">
          <a:noAutofit/>
        </a:bodyPr>
        <a:lstStyle/>
        <a:p>
          <a:pPr marL="266700" lvl="1" indent="-2667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內部人</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含關係人</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 未於預定轉讓期間內轉讓完畢者，以催缺系統通知內部人所屬上市公司，由公司轉知內部人儘速辦理申報「未轉讓完成理由」。</a:t>
          </a:r>
        </a:p>
        <a:p>
          <a:pPr marL="266700" lvl="1" indent="-2667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內部人申報集中市場轉讓持股期間屆滿之次日上午系統將主動發送訊息至內部人所屬公司之電子信箱。</a:t>
          </a:r>
        </a:p>
        <a:p>
          <a:pPr marL="266700" lvl="1" indent="-2667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經催缺系統提醒補正申報且經本公司再次電話通知仍未辦理補正申報者，按月彙總陳報主管機關處理。</a:t>
          </a:r>
        </a:p>
      </dsp:txBody>
      <dsp:txXfrm>
        <a:off x="0" y="217347"/>
        <a:ext cx="7776864" cy="2825550"/>
      </dsp:txXfrm>
    </dsp:sp>
    <dsp:sp modelId="{56862E91-1E80-47EC-A63C-0422D4E8B20E}">
      <dsp:nvSpPr>
        <dsp:cNvPr id="0" name=""/>
        <dsp:cNvSpPr/>
      </dsp:nvSpPr>
      <dsp:spPr>
        <a:xfrm>
          <a:off x="388843" y="39324"/>
          <a:ext cx="5443804" cy="517503"/>
        </a:xfrm>
        <a:prstGeom prst="roundRect">
          <a:avLst/>
        </a:prstGeom>
        <a:solidFill>
          <a:schemeClr val="accent3"/>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latin typeface="標楷體" panose="03000509000000000000" pitchFamily="65" charset="-120"/>
              <a:ea typeface="標楷體" panose="03000509000000000000" pitchFamily="65" charset="-120"/>
            </a:rPr>
            <a:t>提醒服務</a:t>
          </a:r>
        </a:p>
      </dsp:txBody>
      <dsp:txXfrm>
        <a:off x="414105" y="64586"/>
        <a:ext cx="5393280" cy="466979"/>
      </dsp:txXfrm>
    </dsp:sp>
    <dsp:sp modelId="{ACADF060-D6AE-4EA8-8284-F7C4AF7CFF4A}">
      <dsp:nvSpPr>
        <dsp:cNvPr id="0" name=""/>
        <dsp:cNvSpPr/>
      </dsp:nvSpPr>
      <dsp:spPr>
        <a:xfrm>
          <a:off x="0" y="3345120"/>
          <a:ext cx="7776864" cy="1521449"/>
        </a:xfrm>
        <a:prstGeom prst="rect">
          <a:avLst/>
        </a:prstGeom>
        <a:solidFill>
          <a:schemeClr val="lt1">
            <a:alpha val="90000"/>
            <a:hueOff val="0"/>
            <a:satOff val="0"/>
            <a:lumOff val="0"/>
            <a:alphaOff val="0"/>
          </a:schemeClr>
        </a:solidFill>
        <a:ln w="12700" cap="flat" cmpd="sng" algn="ctr">
          <a:solidFill>
            <a:schemeClr val="accent5">
              <a:hueOff val="-1535378"/>
              <a:satOff val="252"/>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571" tIns="479044" rIns="603571" bIns="142240" numCol="1" spcCol="1270" anchor="t" anchorCtr="0">
          <a:noAutofit/>
        </a:bodyPr>
        <a:lstStyle/>
        <a:p>
          <a:pPr marL="266700" lvl="1" indent="-2667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a:t>
          </a:r>
          <a:r>
            <a:rPr lang="zh-TW" altLang="zh-TW" sz="2000" kern="1200" dirty="0">
              <a:latin typeface="標楷體" panose="03000509000000000000" pitchFamily="65" charset="-120"/>
              <a:ea typeface="標楷體" panose="03000509000000000000" pitchFamily="65" charset="-120"/>
            </a:rPr>
            <a:t>公司內部人申報轉讓持股未於期限內轉讓說明書</a:t>
          </a:r>
          <a:r>
            <a:rPr lang="zh-TW" altLang="en-US" sz="2000" kern="1200" dirty="0">
              <a:latin typeface="標楷體" panose="03000509000000000000" pitchFamily="65" charset="-120"/>
              <a:ea typeface="標楷體" panose="03000509000000000000" pitchFamily="65" charset="-120"/>
            </a:rPr>
            <a:t>」中</a:t>
          </a:r>
          <a:r>
            <a:rPr lang="en-US" altLang="en-US" sz="2000" kern="1200" dirty="0">
              <a:latin typeface="標楷體" panose="03000509000000000000" pitchFamily="65" charset="-120"/>
              <a:ea typeface="標楷體" panose="03000509000000000000" pitchFamily="65" charset="-120"/>
            </a:rPr>
            <a:t>『</a:t>
          </a:r>
          <a:r>
            <a:rPr lang="zh-TW" altLang="zh-TW" sz="2000" kern="1200" dirty="0">
              <a:latin typeface="標楷體" panose="03000509000000000000" pitchFamily="65" charset="-120"/>
              <a:ea typeface="標楷體" panose="03000509000000000000" pitchFamily="65" charset="-120"/>
            </a:rPr>
            <a:t>原申報轉讓日期</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為當初申報預定轉讓書之「申報日期」，非為可轉讓之首日。</a:t>
          </a:r>
        </a:p>
      </dsp:txBody>
      <dsp:txXfrm>
        <a:off x="0" y="3345120"/>
        <a:ext cx="7776864" cy="1521449"/>
      </dsp:txXfrm>
    </dsp:sp>
    <dsp:sp modelId="{0C03583D-60DA-4EB0-80EB-16CE92B89F75}">
      <dsp:nvSpPr>
        <dsp:cNvPr id="0" name=""/>
        <dsp:cNvSpPr/>
      </dsp:nvSpPr>
      <dsp:spPr>
        <a:xfrm>
          <a:off x="388843" y="3167097"/>
          <a:ext cx="5443804" cy="517503"/>
        </a:xfrm>
        <a:prstGeom prst="roundRect">
          <a:avLst/>
        </a:prstGeom>
        <a:solidFill>
          <a:srgbClr val="C0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latin typeface="標楷體" panose="03000509000000000000" pitchFamily="65" charset="-120"/>
              <a:ea typeface="標楷體" panose="03000509000000000000" pitchFamily="65" charset="-120"/>
            </a:rPr>
            <a:t>注意事項</a:t>
          </a:r>
        </a:p>
      </dsp:txBody>
      <dsp:txXfrm>
        <a:off x="414105" y="3192359"/>
        <a:ext cx="5393280" cy="4669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B99B-E2B4-4B84-822F-441CAFE42269}">
      <dsp:nvSpPr>
        <dsp:cNvPr id="0" name=""/>
        <dsp:cNvSpPr/>
      </dsp:nvSpPr>
      <dsp:spPr>
        <a:xfrm>
          <a:off x="540349" y="778679"/>
          <a:ext cx="1786609" cy="659598"/>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標楷體" pitchFamily="65" charset="-120"/>
              <a:ea typeface="標楷體" pitchFamily="65" charset="-120"/>
            </a:rPr>
            <a:t>轉讓對象</a:t>
          </a:r>
        </a:p>
      </dsp:txBody>
      <dsp:txXfrm>
        <a:off x="559668" y="797998"/>
        <a:ext cx="1747971" cy="620960"/>
      </dsp:txXfrm>
    </dsp:sp>
    <dsp:sp modelId="{F8915BB2-61B9-4676-A5A9-1C9C723002B6}">
      <dsp:nvSpPr>
        <dsp:cNvPr id="0" name=""/>
        <dsp:cNvSpPr/>
      </dsp:nvSpPr>
      <dsp:spPr>
        <a:xfrm rot="19053565">
          <a:off x="2210458" y="772757"/>
          <a:ext cx="889240" cy="71359"/>
        </a:xfrm>
        <a:custGeom>
          <a:avLst/>
          <a:gdLst/>
          <a:ahLst/>
          <a:cxnLst/>
          <a:rect l="0" t="0" r="0" b="0"/>
          <a:pathLst>
            <a:path>
              <a:moveTo>
                <a:pt x="0" y="35679"/>
              </a:moveTo>
              <a:lnTo>
                <a:pt x="889240" y="3567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solidFill>
              <a:schemeClr val="tx1"/>
            </a:solidFill>
          </a:endParaRPr>
        </a:p>
      </dsp:txBody>
      <dsp:txXfrm>
        <a:off x="2632847" y="786206"/>
        <a:ext cx="44462" cy="44462"/>
      </dsp:txXfrm>
    </dsp:sp>
    <dsp:sp modelId="{1EC1B0C1-619F-4930-8EA0-6681FEDCB01A}">
      <dsp:nvSpPr>
        <dsp:cNvPr id="0" name=""/>
        <dsp:cNvSpPr/>
      </dsp:nvSpPr>
      <dsp:spPr>
        <a:xfrm>
          <a:off x="2983198" y="238775"/>
          <a:ext cx="1786609" cy="539243"/>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lang="zh-TW" altLang="en-US" sz="2400" b="1" kern="1200" dirty="0">
              <a:solidFill>
                <a:schemeClr val="tx1"/>
              </a:solidFill>
              <a:latin typeface="標楷體" pitchFamily="65" charset="-120"/>
              <a:ea typeface="標楷體" pitchFamily="65" charset="-120"/>
            </a:rPr>
            <a:t>贈與</a:t>
          </a:r>
        </a:p>
      </dsp:txBody>
      <dsp:txXfrm>
        <a:off x="2998992" y="254569"/>
        <a:ext cx="1755021" cy="507655"/>
      </dsp:txXfrm>
    </dsp:sp>
    <dsp:sp modelId="{5D447114-BB09-4931-91C8-CBB801354118}">
      <dsp:nvSpPr>
        <dsp:cNvPr id="0" name=""/>
        <dsp:cNvSpPr/>
      </dsp:nvSpPr>
      <dsp:spPr>
        <a:xfrm rot="80420">
          <a:off x="2326869" y="1080447"/>
          <a:ext cx="654006" cy="71359"/>
        </a:xfrm>
        <a:custGeom>
          <a:avLst/>
          <a:gdLst/>
          <a:ahLst/>
          <a:cxnLst/>
          <a:rect l="0" t="0" r="0" b="0"/>
          <a:pathLst>
            <a:path>
              <a:moveTo>
                <a:pt x="0" y="35679"/>
              </a:moveTo>
              <a:lnTo>
                <a:pt x="654006" y="3567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solidFill>
              <a:schemeClr val="tx1"/>
            </a:solidFill>
          </a:endParaRPr>
        </a:p>
      </dsp:txBody>
      <dsp:txXfrm>
        <a:off x="2637522" y="1099777"/>
        <a:ext cx="32700" cy="32700"/>
      </dsp:txXfrm>
    </dsp:sp>
    <dsp:sp modelId="{9958F1A4-ED4E-4A9A-A585-43595D37E24D}">
      <dsp:nvSpPr>
        <dsp:cNvPr id="0" name=""/>
        <dsp:cNvSpPr/>
      </dsp:nvSpPr>
      <dsp:spPr>
        <a:xfrm>
          <a:off x="2980786" y="842666"/>
          <a:ext cx="1786609" cy="562219"/>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標楷體" pitchFamily="65" charset="-120"/>
              <a:ea typeface="標楷體" pitchFamily="65" charset="-120"/>
            </a:rPr>
            <a:t>信託</a:t>
          </a:r>
        </a:p>
      </dsp:txBody>
      <dsp:txXfrm>
        <a:off x="2997253" y="859133"/>
        <a:ext cx="1753675" cy="529285"/>
      </dsp:txXfrm>
    </dsp:sp>
    <dsp:sp modelId="{8A070989-CD63-4183-831D-CBE21131CB79}">
      <dsp:nvSpPr>
        <dsp:cNvPr id="0" name=""/>
        <dsp:cNvSpPr/>
      </dsp:nvSpPr>
      <dsp:spPr>
        <a:xfrm rot="2639837">
          <a:off x="2194467" y="1400748"/>
          <a:ext cx="944251" cy="71359"/>
        </a:xfrm>
        <a:custGeom>
          <a:avLst/>
          <a:gdLst/>
          <a:ahLst/>
          <a:cxnLst/>
          <a:rect l="0" t="0" r="0" b="0"/>
          <a:pathLst>
            <a:path>
              <a:moveTo>
                <a:pt x="0" y="35679"/>
              </a:moveTo>
              <a:lnTo>
                <a:pt x="944251" y="3567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solidFill>
              <a:schemeClr val="tx1"/>
            </a:solidFill>
          </a:endParaRPr>
        </a:p>
      </dsp:txBody>
      <dsp:txXfrm>
        <a:off x="2642987" y="1412822"/>
        <a:ext cx="47212" cy="47212"/>
      </dsp:txXfrm>
    </dsp:sp>
    <dsp:sp modelId="{ADC5F6D2-F400-4EA1-A83B-EF6D8B72C690}">
      <dsp:nvSpPr>
        <dsp:cNvPr id="0" name=""/>
        <dsp:cNvSpPr/>
      </dsp:nvSpPr>
      <dsp:spPr>
        <a:xfrm>
          <a:off x="3006227" y="1505391"/>
          <a:ext cx="1786609" cy="517973"/>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標楷體" pitchFamily="65" charset="-120"/>
              <a:ea typeface="標楷體" pitchFamily="65" charset="-120"/>
            </a:rPr>
            <a:t>特定人</a:t>
          </a:r>
        </a:p>
      </dsp:txBody>
      <dsp:txXfrm>
        <a:off x="3021398" y="1520562"/>
        <a:ext cx="1756267" cy="4876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DC1C0-66B1-41C8-92C3-6305835835E0}">
      <dsp:nvSpPr>
        <dsp:cNvPr id="0" name=""/>
        <dsp:cNvSpPr/>
      </dsp:nvSpPr>
      <dsp:spPr>
        <a:xfrm>
          <a:off x="0" y="0"/>
          <a:ext cx="8064896" cy="974988"/>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a:reflection blurRad="6350" stA="52000" endA="300" endPos="35000" dir="5400000" sy="-100000" algn="bl" rotWithShape="0"/>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0" lang="zh-TW" altLang="en-US" sz="2600" kern="1200" dirty="0">
              <a:solidFill>
                <a:schemeClr val="tx1"/>
              </a:solidFill>
              <a:latin typeface="Times New Roman" panose="02020603050405020304" pitchFamily="18" charset="0"/>
              <a:ea typeface="標楷體" pitchFamily="65" charset="-120"/>
              <a:cs typeface="Times New Roman" panose="02020603050405020304" pitchFamily="18" charset="0"/>
            </a:rPr>
            <a:t>經由前項第三款受讓之股票，受讓人在</a:t>
          </a:r>
          <a:r>
            <a:rPr kumimoji="0" lang="en-US" altLang="zh-TW" sz="2600" kern="1200" dirty="0">
              <a:solidFill>
                <a:schemeClr val="tx1"/>
              </a:solidFill>
              <a:latin typeface="Times New Roman" panose="02020603050405020304" pitchFamily="18" charset="0"/>
              <a:ea typeface="標楷體" pitchFamily="65" charset="-120"/>
              <a:cs typeface="Times New Roman" panose="02020603050405020304" pitchFamily="18" charset="0"/>
            </a:rPr>
            <a:t>1</a:t>
          </a:r>
          <a:r>
            <a:rPr kumimoji="0" lang="zh-TW" altLang="en-US" sz="2600" kern="1200" dirty="0">
              <a:solidFill>
                <a:schemeClr val="tx1"/>
              </a:solidFill>
              <a:latin typeface="Times New Roman" panose="02020603050405020304" pitchFamily="18" charset="0"/>
              <a:ea typeface="標楷體" pitchFamily="65" charset="-120"/>
              <a:cs typeface="Times New Roman" panose="02020603050405020304" pitchFamily="18" charset="0"/>
            </a:rPr>
            <a:t>年內欲轉讓其股票，仍須辦理事前申報後為之</a:t>
          </a:r>
          <a:endParaRPr lang="zh-TW" altLang="en-US" sz="2600" kern="1200" dirty="0">
            <a:solidFill>
              <a:schemeClr val="tx1"/>
            </a:solidFill>
            <a:latin typeface="Times New Roman" panose="02020603050405020304" pitchFamily="18" charset="0"/>
            <a:cs typeface="Times New Roman" panose="02020603050405020304" pitchFamily="18" charset="0"/>
          </a:endParaRPr>
        </a:p>
      </dsp:txBody>
      <dsp:txXfrm>
        <a:off x="47595" y="47595"/>
        <a:ext cx="7969706" cy="879798"/>
      </dsp:txXfrm>
    </dsp:sp>
    <dsp:sp modelId="{CB6F93CF-A36C-4908-9518-36C0DFE2F18F}">
      <dsp:nvSpPr>
        <dsp:cNvPr id="0" name=""/>
        <dsp:cNvSpPr/>
      </dsp:nvSpPr>
      <dsp:spPr>
        <a:xfrm>
          <a:off x="0" y="948504"/>
          <a:ext cx="8064896" cy="334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0480" rIns="170688" bIns="30480" numCol="1" spcCol="1270" anchor="t" anchorCtr="0">
          <a:noAutofit/>
        </a:bodyPr>
        <a:lstStyle/>
        <a:p>
          <a:pPr marL="228600" lvl="1" indent="-228600" algn="l" defTabSz="1066800">
            <a:lnSpc>
              <a:spcPct val="90000"/>
            </a:lnSpc>
            <a:spcBef>
              <a:spcPts val="1000"/>
            </a:spcBef>
            <a:spcAft>
              <a:spcPts val="600"/>
            </a:spcAft>
            <a:buChar char="•"/>
          </a:pPr>
          <a:endParaRPr lang="zh-TW" altLang="en-US" sz="2400" u="none" kern="1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228600" lvl="1" indent="-228600" algn="l" defTabSz="977900">
            <a:lnSpc>
              <a:spcPct val="90000"/>
            </a:lnSpc>
            <a:spcBef>
              <a:spcPts val="600"/>
            </a:spcBef>
            <a:spcAft>
              <a:spcPts val="0"/>
            </a:spcAft>
            <a:buChar char="•"/>
          </a:pPr>
          <a:r>
            <a:rPr lang="zh-TW" sz="2200" u="none" kern="1200" dirty="0">
              <a:solidFill>
                <a:srgbClr val="C00000"/>
              </a:solidFill>
              <a:latin typeface="Times New Roman" panose="02020603050405020304" pitchFamily="18" charset="0"/>
              <a:ea typeface="標楷體" pitchFamily="65" charset="-120"/>
              <a:cs typeface="Times New Roman" panose="02020603050405020304" pitchFamily="18" charset="0"/>
            </a:rPr>
            <a:t>該受讓人</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於</a:t>
          </a:r>
          <a:r>
            <a:rPr 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1</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年內依同條第</a:t>
          </a:r>
          <a:r>
            <a:rPr 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1</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項第</a:t>
          </a:r>
          <a:r>
            <a:rPr 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2</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款規定於集中市場或證券商營業處所轉讓其股票，</a:t>
          </a:r>
          <a:r>
            <a:rPr lang="zh-TW" sz="2200" u="none" kern="1200" dirty="0">
              <a:solidFill>
                <a:srgbClr val="C00000"/>
              </a:solidFill>
              <a:latin typeface="Times New Roman" panose="02020603050405020304" pitchFamily="18" charset="0"/>
              <a:ea typeface="標楷體" pitchFamily="65" charset="-120"/>
              <a:cs typeface="Times New Roman" panose="02020603050405020304" pitchFamily="18" charset="0"/>
            </a:rPr>
            <a:t>尚無持有期間之限制</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，惟應依同條第</a:t>
          </a:r>
          <a:r>
            <a:rPr 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2</a:t>
          </a:r>
          <a:r>
            <a:rPr lang="zh-TW"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項規定辦理事前申報</a:t>
          </a:r>
          <a:r>
            <a:rPr lang="zh-TW" alt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400" u="none" kern="1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228600" lvl="1" indent="-228600" algn="just" defTabSz="977900">
            <a:lnSpc>
              <a:spcPct val="100000"/>
            </a:lnSpc>
            <a:spcBef>
              <a:spcPts val="600"/>
            </a:spcBef>
            <a:spcAft>
              <a:spcPts val="0"/>
            </a:spcAft>
            <a:buChar char="•"/>
          </a:pPr>
          <a:endParaRPr lang="zh-TW" alt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228600" lvl="1" indent="-228600" algn="just" defTabSz="977900">
            <a:lnSpc>
              <a:spcPct val="100000"/>
            </a:lnSpc>
            <a:spcBef>
              <a:spcPts val="600"/>
            </a:spcBef>
            <a:spcAft>
              <a:spcPts val="0"/>
            </a:spcAft>
            <a:buChar char="•"/>
          </a:pPr>
          <a:r>
            <a:rPr lang="zh-TW" alt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rPr>
            <a:t>如特定人轉讓持股</a:t>
          </a:r>
          <a:r>
            <a:rPr lang="zh-TW" altLang="en-US" sz="2200" u="none" kern="1200" dirty="0">
              <a:solidFill>
                <a:srgbClr val="C00000"/>
              </a:solidFill>
              <a:latin typeface="Times New Roman" panose="02020603050405020304" pitchFamily="18" charset="0"/>
              <a:ea typeface="標楷體" pitchFamily="65" charset="-120"/>
              <a:cs typeface="Times New Roman" panose="02020603050405020304" pitchFamily="18" charset="0"/>
            </a:rPr>
            <a:t>已逾自內部人取得之股數，則其超過部分尚無須依前揭規定辦理事前申報</a:t>
          </a:r>
          <a:r>
            <a:rPr lang="zh-TW" altLang="en-US" sz="2200" u="none" kern="1200" dirty="0">
              <a:solidFill>
                <a:schemeClr val="tx1"/>
              </a:solidFill>
              <a:latin typeface="Times New Roman" panose="02020603050405020304" pitchFamily="18" charset="0"/>
              <a:ea typeface="細明體" panose="02020509000000000000" pitchFamily="49" charset="-120"/>
              <a:cs typeface="Times New Roman" panose="02020603050405020304" pitchFamily="18" charset="0"/>
            </a:rPr>
            <a:t>。</a:t>
          </a:r>
          <a:endParaRPr lang="zh-TW" altLang="en-US" sz="2200" u="none" kern="1200" dirty="0">
            <a:solidFill>
              <a:schemeClr val="tx1"/>
            </a:solidFill>
            <a:latin typeface="Times New Roman" panose="02020603050405020304" pitchFamily="18" charset="0"/>
            <a:ea typeface="標楷體" pitchFamily="65" charset="-120"/>
            <a:cs typeface="Times New Roman" panose="02020603050405020304" pitchFamily="18" charset="0"/>
          </a:endParaRPr>
        </a:p>
      </dsp:txBody>
      <dsp:txXfrm>
        <a:off x="0" y="948504"/>
        <a:ext cx="8064896" cy="3341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DFCDA-2D4F-454A-B4D4-6A347BA05D41}">
      <dsp:nvSpPr>
        <dsp:cNvPr id="0" name=""/>
        <dsp:cNvSpPr/>
      </dsp:nvSpPr>
      <dsp:spPr>
        <a:xfrm rot="5400000">
          <a:off x="-197928" y="208080"/>
          <a:ext cx="1319526" cy="923668"/>
        </a:xfrm>
        <a:prstGeom prst="chevron">
          <a:avLst/>
        </a:prstGeom>
        <a:solidFill>
          <a:schemeClr val="accent1"/>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hemeClr val="lt1"/>
        </a:lnRef>
        <a:fillRef idx="1">
          <a:schemeClr val="accent1"/>
        </a:fillRef>
        <a:effectRef idx="1">
          <a:schemeClr val="accent1"/>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latin typeface="標楷體" pitchFamily="65" charset="-120"/>
              <a:ea typeface="標楷體" pitchFamily="65" charset="-120"/>
            </a:rPr>
            <a:t>步驟</a:t>
          </a:r>
          <a:r>
            <a:rPr lang="en-US" altLang="zh-TW" sz="2300" kern="1200" dirty="0">
              <a:latin typeface="標楷體" pitchFamily="65" charset="-120"/>
              <a:ea typeface="標楷體" pitchFamily="65" charset="-120"/>
            </a:rPr>
            <a:t>1</a:t>
          </a:r>
          <a:endParaRPr lang="zh-TW" altLang="en-US" sz="2300" kern="1200" dirty="0">
            <a:latin typeface="標楷體" pitchFamily="65" charset="-120"/>
            <a:ea typeface="標楷體" pitchFamily="65" charset="-120"/>
          </a:endParaRPr>
        </a:p>
      </dsp:txBody>
      <dsp:txXfrm rot="-5400000">
        <a:off x="1" y="471985"/>
        <a:ext cx="923668" cy="395858"/>
      </dsp:txXfrm>
    </dsp:sp>
    <dsp:sp modelId="{D870CC1F-8A62-40D3-A0D8-CCB5B6DBF84C}">
      <dsp:nvSpPr>
        <dsp:cNvPr id="0" name=""/>
        <dsp:cNvSpPr/>
      </dsp:nvSpPr>
      <dsp:spPr>
        <a:xfrm rot="5400000">
          <a:off x="4283549" y="-3349729"/>
          <a:ext cx="857692" cy="7577453"/>
        </a:xfrm>
        <a:prstGeom prst="round2Same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相關股權轉讓申報表格，請於證期局網站（</a:t>
          </a:r>
          <a:r>
            <a:rPr lang="en-US" sz="1800" b="1" u="sng" kern="1200" dirty="0">
              <a:ln>
                <a:solidFill>
                  <a:srgbClr val="7030A0"/>
                </a:solidFill>
              </a:ln>
              <a:solidFill>
                <a:srgbClr val="0000FF"/>
              </a:solidFill>
              <a:latin typeface="標楷體" pitchFamily="65" charset="-120"/>
              <a:ea typeface="標楷體" pitchFamily="65" charset="-120"/>
              <a:hlinkClick xmlns:r="http://schemas.openxmlformats.org/officeDocument/2006/relationships" r:id="" action="ppaction://noaction"/>
            </a:rPr>
            <a:t>http://www.sfb.gov.tw</a:t>
          </a:r>
          <a:r>
            <a:rPr lang="zh-TW" altLang="en-US" sz="1800" b="1" kern="1200" dirty="0">
              <a:latin typeface="標楷體" pitchFamily="65" charset="-120"/>
              <a:ea typeface="標楷體" pitchFamily="65" charset="-120"/>
            </a:rPr>
            <a:t>）上擷取。</a:t>
          </a:r>
          <a:r>
            <a:rPr lang="en-US" altLang="zh-TW" sz="1500" b="1" kern="1200" dirty="0">
              <a:solidFill>
                <a:srgbClr val="00B050"/>
              </a:solidFill>
              <a:latin typeface="標楷體" pitchFamily="65" charset="-120"/>
              <a:ea typeface="標楷體" pitchFamily="65" charset="-120"/>
            </a:rPr>
            <a:t>(</a:t>
          </a:r>
          <a:r>
            <a:rPr lang="zh-TW" altLang="en-US" sz="1500" b="1" kern="1200" dirty="0">
              <a:solidFill>
                <a:srgbClr val="00B050"/>
              </a:solidFill>
              <a:latin typeface="標楷體" pitchFamily="65" charset="-120"/>
              <a:ea typeface="標楷體" pitchFamily="65" charset="-120"/>
            </a:rPr>
            <a:t>便民服務→申辦案件→申請案件表格下載→持股變動事前暨事後申報書</a:t>
          </a:r>
          <a:r>
            <a:rPr lang="en-US" altLang="zh-TW" sz="1500" b="1" kern="1200" dirty="0">
              <a:solidFill>
                <a:srgbClr val="00B050"/>
              </a:solidFill>
              <a:latin typeface="標楷體" pitchFamily="65" charset="-120"/>
              <a:ea typeface="標楷體" pitchFamily="65" charset="-120"/>
            </a:rPr>
            <a:t>)</a:t>
          </a:r>
          <a:endParaRPr lang="zh-TW" altLang="en-US" sz="1500" kern="1200" dirty="0">
            <a:solidFill>
              <a:srgbClr val="00B050"/>
            </a:solidFill>
            <a:latin typeface="標楷體" pitchFamily="65" charset="-120"/>
            <a:ea typeface="標楷體" pitchFamily="65" charset="-120"/>
          </a:endParaRPr>
        </a:p>
      </dsp:txBody>
      <dsp:txXfrm rot="-5400000">
        <a:off x="923669" y="52020"/>
        <a:ext cx="7535584" cy="773954"/>
      </dsp:txXfrm>
    </dsp:sp>
    <dsp:sp modelId="{93AEB033-DA4E-42EB-92C9-916832F942A6}">
      <dsp:nvSpPr>
        <dsp:cNvPr id="0" name=""/>
        <dsp:cNvSpPr/>
      </dsp:nvSpPr>
      <dsp:spPr>
        <a:xfrm rot="5400000">
          <a:off x="-197928" y="1358949"/>
          <a:ext cx="1319526" cy="923668"/>
        </a:xfrm>
        <a:prstGeom prst="chevron">
          <a:avLst/>
        </a:prstGeom>
        <a:solidFill>
          <a:schemeClr val="accent5"/>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hemeClr val="lt1"/>
        </a:lnRef>
        <a:fillRef idx="1">
          <a:schemeClr val="accent5"/>
        </a:fillRef>
        <a:effectRef idx="1">
          <a:schemeClr val="accent5"/>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latin typeface="標楷體" pitchFamily="65" charset="-120"/>
              <a:ea typeface="標楷體" pitchFamily="65" charset="-120"/>
            </a:rPr>
            <a:t>步驟</a:t>
          </a:r>
          <a:r>
            <a:rPr lang="en-US" altLang="zh-TW" sz="2300" kern="1200" dirty="0">
              <a:latin typeface="標楷體" pitchFamily="65" charset="-120"/>
              <a:ea typeface="標楷體" pitchFamily="65" charset="-120"/>
            </a:rPr>
            <a:t>2</a:t>
          </a:r>
          <a:endParaRPr lang="zh-TW" altLang="en-US" sz="2300" kern="1200" dirty="0">
            <a:latin typeface="標楷體" pitchFamily="65" charset="-120"/>
            <a:ea typeface="標楷體" pitchFamily="65" charset="-120"/>
          </a:endParaRPr>
        </a:p>
      </dsp:txBody>
      <dsp:txXfrm rot="-5400000">
        <a:off x="1" y="1622854"/>
        <a:ext cx="923668" cy="395858"/>
      </dsp:txXfrm>
    </dsp:sp>
    <dsp:sp modelId="{EE65F673-5AA7-4B5C-9E81-C7ADF0A4A5C0}">
      <dsp:nvSpPr>
        <dsp:cNvPr id="0" name=""/>
        <dsp:cNvSpPr/>
      </dsp:nvSpPr>
      <dsp:spPr>
        <a:xfrm rot="5400000">
          <a:off x="4263468" y="-2198851"/>
          <a:ext cx="857692" cy="7577453"/>
        </a:xfrm>
        <a:prstGeom prst="round2Same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內部人填具申報書後，需送達公司 </a:t>
          </a:r>
          <a:r>
            <a:rPr kumimoji="0" lang="zh-TW" altLang="en-US" sz="1800" b="1" kern="1200" dirty="0">
              <a:latin typeface="標楷體" pitchFamily="65" charset="-120"/>
              <a:ea typeface="標楷體" pitchFamily="65" charset="-120"/>
            </a:rPr>
            <a:t>。</a:t>
          </a:r>
          <a:r>
            <a:rPr lang="zh-TW" altLang="en-US" sz="1800" b="1" kern="1200" dirty="0">
              <a:latin typeface="標楷體" pitchFamily="65" charset="-120"/>
              <a:ea typeface="標楷體" pitchFamily="65" charset="-120"/>
            </a:rPr>
            <a:t> </a:t>
          </a:r>
          <a:r>
            <a:rPr lang="en-US" altLang="zh-TW" sz="1600" b="1" kern="1200" dirty="0">
              <a:solidFill>
                <a:srgbClr val="00B050"/>
              </a:solidFill>
              <a:latin typeface="標楷體" pitchFamily="65" charset="-120"/>
              <a:ea typeface="標楷體" pitchFamily="65" charset="-120"/>
            </a:rPr>
            <a:t>(</a:t>
          </a:r>
          <a:r>
            <a:rPr lang="zh-TW" altLang="en-US" sz="1600" b="1" kern="1200" dirty="0">
              <a:solidFill>
                <a:srgbClr val="00B050"/>
              </a:solidFill>
              <a:latin typeface="標楷體" pitchFamily="65" charset="-120"/>
              <a:ea typeface="標楷體" pitchFamily="65" charset="-120"/>
            </a:rPr>
            <a:t>申報書需申報人簽名或蓋章；另應申報事項未填明或申報錯誤，視為未申報</a:t>
          </a:r>
          <a:r>
            <a:rPr lang="en-US" altLang="zh-TW" sz="1600" b="1" kern="1200" dirty="0">
              <a:solidFill>
                <a:srgbClr val="00B050"/>
              </a:solidFill>
              <a:latin typeface="標楷體" pitchFamily="65" charset="-120"/>
              <a:ea typeface="標楷體" pitchFamily="65" charset="-120"/>
            </a:rPr>
            <a:t>)</a:t>
          </a:r>
          <a:endParaRPr lang="zh-TW" altLang="en-US" sz="1600" kern="1200" dirty="0">
            <a:solidFill>
              <a:srgbClr val="00B050"/>
            </a:solidFill>
            <a:latin typeface="標楷體" pitchFamily="65" charset="-120"/>
            <a:ea typeface="標楷體" pitchFamily="65" charset="-120"/>
          </a:endParaRPr>
        </a:p>
      </dsp:txBody>
      <dsp:txXfrm rot="-5400000">
        <a:off x="903588" y="1202898"/>
        <a:ext cx="7535584" cy="773954"/>
      </dsp:txXfrm>
    </dsp:sp>
    <dsp:sp modelId="{77EE0536-CF9B-4ABE-86B8-4CD9CBE85784}">
      <dsp:nvSpPr>
        <dsp:cNvPr id="0" name=""/>
        <dsp:cNvSpPr/>
      </dsp:nvSpPr>
      <dsp:spPr>
        <a:xfrm rot="5400000">
          <a:off x="-197928" y="2519795"/>
          <a:ext cx="1319526" cy="923668"/>
        </a:xfrm>
        <a:prstGeom prst="chevron">
          <a:avLst/>
        </a:prstGeom>
        <a:solidFill>
          <a:schemeClr val="accent2"/>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hemeClr val="lt1"/>
        </a:lnRef>
        <a:fillRef idx="1">
          <a:schemeClr val="accent2"/>
        </a:fillRef>
        <a:effectRef idx="1">
          <a:schemeClr val="accent2"/>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latin typeface="標楷體" pitchFamily="65" charset="-120"/>
              <a:ea typeface="標楷體" pitchFamily="65" charset="-120"/>
            </a:rPr>
            <a:t>步驟</a:t>
          </a:r>
          <a:r>
            <a:rPr lang="en-US" altLang="zh-TW" sz="2300" kern="1200" dirty="0">
              <a:latin typeface="標楷體" pitchFamily="65" charset="-120"/>
              <a:ea typeface="標楷體" pitchFamily="65" charset="-120"/>
            </a:rPr>
            <a:t>3</a:t>
          </a:r>
          <a:endParaRPr lang="zh-TW" altLang="en-US" sz="2300" kern="1200" dirty="0">
            <a:latin typeface="標楷體" pitchFamily="65" charset="-120"/>
            <a:ea typeface="標楷體" pitchFamily="65" charset="-120"/>
          </a:endParaRPr>
        </a:p>
      </dsp:txBody>
      <dsp:txXfrm rot="-5400000">
        <a:off x="1" y="2783700"/>
        <a:ext cx="923668" cy="395858"/>
      </dsp:txXfrm>
    </dsp:sp>
    <dsp:sp modelId="{BB3F3D89-D485-4DC7-8CA7-012F0DE73695}">
      <dsp:nvSpPr>
        <dsp:cNvPr id="0" name=""/>
        <dsp:cNvSpPr/>
      </dsp:nvSpPr>
      <dsp:spPr>
        <a:xfrm rot="5400000">
          <a:off x="4135511" y="-894095"/>
          <a:ext cx="1153767" cy="7577453"/>
        </a:xfrm>
        <a:prstGeom prst="round2Same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公司或股務代理機構應於申報日</a:t>
          </a:r>
          <a:r>
            <a:rPr lang="zh-TW" altLang="en-US" sz="1800" b="1" kern="1200" dirty="0">
              <a:solidFill>
                <a:srgbClr val="FF0000"/>
              </a:solidFill>
              <a:latin typeface="標楷體" pitchFamily="65" charset="-120"/>
              <a:ea typeface="標楷體" pitchFamily="65" charset="-120"/>
            </a:rPr>
            <a:t>上午</a:t>
          </a:r>
          <a:r>
            <a:rPr lang="en-US" sz="1800" b="1" kern="1200" dirty="0">
              <a:solidFill>
                <a:srgbClr val="FF0000"/>
              </a:solidFill>
              <a:latin typeface="標楷體" pitchFamily="65" charset="-120"/>
              <a:ea typeface="標楷體" pitchFamily="65" charset="-120"/>
            </a:rPr>
            <a:t>8</a:t>
          </a:r>
          <a:r>
            <a:rPr lang="zh-TW" altLang="en-US" sz="1800" b="1" kern="1200" dirty="0">
              <a:solidFill>
                <a:srgbClr val="FF0000"/>
              </a:solidFill>
              <a:latin typeface="標楷體" pitchFamily="65" charset="-120"/>
              <a:ea typeface="標楷體" pitchFamily="65" charset="-120"/>
            </a:rPr>
            <a:t>時</a:t>
          </a:r>
          <a:r>
            <a:rPr lang="en-US" sz="1800" b="1" kern="1200" dirty="0">
              <a:solidFill>
                <a:srgbClr val="FF0000"/>
              </a:solidFill>
              <a:latin typeface="標楷體" pitchFamily="65" charset="-120"/>
              <a:ea typeface="標楷體" pitchFamily="65" charset="-120"/>
            </a:rPr>
            <a:t>30</a:t>
          </a:r>
          <a:r>
            <a:rPr lang="zh-TW" altLang="en-US" sz="1800" b="1" kern="1200" dirty="0">
              <a:solidFill>
                <a:srgbClr val="FF0000"/>
              </a:solidFill>
              <a:latin typeface="標楷體" pitchFamily="65" charset="-120"/>
              <a:ea typeface="標楷體" pitchFamily="65" charset="-120"/>
            </a:rPr>
            <a:t>分至下午</a:t>
          </a:r>
          <a:r>
            <a:rPr lang="en-US" sz="1800" b="1" kern="1200" dirty="0">
              <a:solidFill>
                <a:srgbClr val="FF0000"/>
              </a:solidFill>
              <a:latin typeface="標楷體" pitchFamily="65" charset="-120"/>
              <a:ea typeface="標楷體" pitchFamily="65" charset="-120"/>
            </a:rPr>
            <a:t>5</a:t>
          </a:r>
          <a:r>
            <a:rPr lang="zh-TW" altLang="en-US" sz="1800" b="1" kern="1200" dirty="0">
              <a:solidFill>
                <a:srgbClr val="FF0000"/>
              </a:solidFill>
              <a:latin typeface="標楷體" pitchFamily="65" charset="-120"/>
              <a:ea typeface="標楷體" pitchFamily="65" charset="-120"/>
            </a:rPr>
            <a:t>時</a:t>
          </a:r>
          <a:r>
            <a:rPr lang="en-US" sz="1800" b="1" kern="1200" dirty="0">
              <a:solidFill>
                <a:srgbClr val="FF0000"/>
              </a:solidFill>
              <a:latin typeface="標楷體" pitchFamily="65" charset="-120"/>
              <a:ea typeface="標楷體" pitchFamily="65" charset="-120"/>
            </a:rPr>
            <a:t>30</a:t>
          </a:r>
          <a:r>
            <a:rPr lang="zh-TW" altLang="en-US" sz="1800" b="1" kern="1200" dirty="0">
              <a:solidFill>
                <a:srgbClr val="FF0000"/>
              </a:solidFill>
              <a:latin typeface="標楷體" pitchFamily="65" charset="-120"/>
              <a:ea typeface="標楷體" pitchFamily="65" charset="-120"/>
            </a:rPr>
            <a:t>分前</a:t>
          </a:r>
          <a:r>
            <a:rPr lang="zh-TW" altLang="en-US" sz="1800" b="1" kern="1200" dirty="0">
              <a:latin typeface="標楷體" pitchFamily="65" charset="-120"/>
              <a:ea typeface="標楷體" pitchFamily="65" charset="-120"/>
            </a:rPr>
            <a:t>將申報書內容輸入公開資訊觀測站，</a:t>
          </a:r>
          <a:r>
            <a:rPr kumimoji="0" lang="zh-TW" altLang="en-US" sz="1800" b="1" kern="1200" dirty="0">
              <a:solidFill>
                <a:srgbClr val="FF0000"/>
              </a:solidFill>
              <a:latin typeface="標楷體" pitchFamily="65" charset="-120"/>
              <a:ea typeface="標楷體" pitchFamily="65" charset="-120"/>
            </a:rPr>
            <a:t>逾時無法上傳</a:t>
          </a:r>
          <a:r>
            <a:rPr lang="zh-TW" altLang="en-US" sz="1800" b="1" kern="1200" dirty="0">
              <a:latin typeface="標楷體" pitchFamily="65" charset="-120"/>
              <a:ea typeface="標楷體" pitchFamily="65" charset="-120"/>
            </a:rPr>
            <a:t>；並將申報書傳真至臺灣證券交易所</a:t>
          </a:r>
          <a:r>
            <a:rPr lang="zh-TW" altLang="en-US" sz="1600" b="1" kern="1200" dirty="0">
              <a:latin typeface="標楷體" pitchFamily="65" charset="-120"/>
              <a:ea typeface="標楷體" pitchFamily="65" charset="-120"/>
            </a:rPr>
            <a:t>（</a:t>
          </a:r>
          <a:r>
            <a:rPr lang="en-US" sz="1600" b="1" kern="1200" dirty="0">
              <a:latin typeface="標楷體" pitchFamily="65" charset="-120"/>
              <a:ea typeface="標楷體" pitchFamily="65" charset="-120"/>
            </a:rPr>
            <a:t>FAX</a:t>
          </a:r>
          <a:r>
            <a:rPr lang="zh-TW" altLang="en-US" sz="1600" b="1" kern="1200" dirty="0">
              <a:latin typeface="標楷體" pitchFamily="65" charset="-120"/>
              <a:ea typeface="標楷體" pitchFamily="65" charset="-120"/>
            </a:rPr>
            <a:t>：</a:t>
          </a:r>
          <a:r>
            <a:rPr lang="en-US" sz="1600" b="1" kern="1200" dirty="0">
              <a:latin typeface="標楷體" pitchFamily="65" charset="-120"/>
              <a:ea typeface="標楷體" pitchFamily="65" charset="-120"/>
            </a:rPr>
            <a:t>02-81013038 </a:t>
          </a:r>
          <a:r>
            <a:rPr lang="zh-TW" altLang="en-US" sz="1600" b="1" kern="1200" dirty="0">
              <a:latin typeface="標楷體" pitchFamily="65" charset="-120"/>
              <a:ea typeface="標楷體" pitchFamily="65" charset="-120"/>
            </a:rPr>
            <a:t>，服務專線 ：</a:t>
          </a:r>
          <a:r>
            <a:rPr lang="en-US" sz="1600" b="1" kern="1200" dirty="0">
              <a:latin typeface="標楷體" pitchFamily="65" charset="-120"/>
              <a:ea typeface="標楷體" pitchFamily="65" charset="-120"/>
            </a:rPr>
            <a:t>02-81013014</a:t>
          </a:r>
          <a:r>
            <a:rPr lang="zh-TW" altLang="en-US" sz="1600" b="1" kern="1200" dirty="0">
              <a:latin typeface="標楷體" pitchFamily="65" charset="-120"/>
              <a:ea typeface="標楷體" pitchFamily="65" charset="-120"/>
            </a:rPr>
            <a:t>）</a:t>
          </a:r>
          <a:r>
            <a:rPr kumimoji="0" lang="zh-TW" altLang="zh-TW" sz="1600" b="1" kern="1200" dirty="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dsp:txBody>
      <dsp:txXfrm rot="-5400000">
        <a:off x="923668" y="2374070"/>
        <a:ext cx="7521131" cy="1041123"/>
      </dsp:txXfrm>
    </dsp:sp>
    <dsp:sp modelId="{103A631F-AAEE-45F2-9DEB-44B0F8448D7C}">
      <dsp:nvSpPr>
        <dsp:cNvPr id="0" name=""/>
        <dsp:cNvSpPr/>
      </dsp:nvSpPr>
      <dsp:spPr>
        <a:xfrm rot="5400000">
          <a:off x="-197928" y="3982236"/>
          <a:ext cx="1319526" cy="923668"/>
        </a:xfrm>
        <a:prstGeom prst="chevron">
          <a:avLst/>
        </a:prstGeom>
        <a:solidFill>
          <a:schemeClr val="accent3"/>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hemeClr val="lt1"/>
        </a:lnRef>
        <a:fillRef idx="1">
          <a:schemeClr val="accent3"/>
        </a:fillRef>
        <a:effectRef idx="1">
          <a:schemeClr val="accent3"/>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latin typeface="標楷體" pitchFamily="65" charset="-120"/>
              <a:ea typeface="標楷體" pitchFamily="65" charset="-120"/>
            </a:rPr>
            <a:t>步驟</a:t>
          </a:r>
          <a:r>
            <a:rPr lang="en-US" altLang="zh-TW" sz="2300" kern="1200" dirty="0">
              <a:latin typeface="標楷體" pitchFamily="65" charset="-120"/>
              <a:ea typeface="標楷體" pitchFamily="65" charset="-120"/>
            </a:rPr>
            <a:t>4</a:t>
          </a:r>
          <a:endParaRPr lang="zh-TW" altLang="en-US" sz="2300" kern="1200" dirty="0">
            <a:latin typeface="標楷體" pitchFamily="65" charset="-120"/>
            <a:ea typeface="標楷體" pitchFamily="65" charset="-120"/>
          </a:endParaRPr>
        </a:p>
      </dsp:txBody>
      <dsp:txXfrm rot="-5400000">
        <a:off x="1" y="4246141"/>
        <a:ext cx="923668" cy="395858"/>
      </dsp:txXfrm>
    </dsp:sp>
    <dsp:sp modelId="{94D174B9-56EF-4006-ACA9-7284BCA8B791}">
      <dsp:nvSpPr>
        <dsp:cNvPr id="0" name=""/>
        <dsp:cNvSpPr/>
      </dsp:nvSpPr>
      <dsp:spPr>
        <a:xfrm rot="5400000">
          <a:off x="4188936" y="473173"/>
          <a:ext cx="1003422" cy="7577453"/>
        </a:xfrm>
        <a:prstGeom prst="round2Same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每日</a:t>
          </a:r>
          <a:r>
            <a:rPr lang="en-US" altLang="zh-TW" sz="1800" b="1" kern="1200" dirty="0">
              <a:solidFill>
                <a:srgbClr val="FF0000"/>
              </a:solidFill>
              <a:latin typeface="標楷體" pitchFamily="65" charset="-120"/>
              <a:ea typeface="標楷體" pitchFamily="65" charset="-120"/>
            </a:rPr>
            <a:t>18</a:t>
          </a:r>
          <a:r>
            <a:rPr lang="zh-TW" altLang="en-US" sz="1800" b="1" kern="1200" dirty="0">
              <a:solidFill>
                <a:srgbClr val="FF0000"/>
              </a:solidFill>
              <a:latin typeface="標楷體" pitchFamily="65" charset="-120"/>
              <a:ea typeface="標楷體" pitchFamily="65" charset="-120"/>
            </a:rPr>
            <a:t>時</a:t>
          </a:r>
          <a:r>
            <a:rPr lang="zh-TW" altLang="en-US" sz="1800" b="1" kern="1200" dirty="0">
              <a:latin typeface="標楷體" pitchFamily="65" charset="-120"/>
              <a:ea typeface="標楷體" pitchFamily="65" charset="-120"/>
            </a:rPr>
            <a:t>後，即可於「公開資訊觀測站」</a:t>
          </a:r>
          <a:r>
            <a:rPr lang="zh-TW" altLang="en-US" sz="1600" b="1" kern="1200" dirty="0">
              <a:latin typeface="標楷體" pitchFamily="65" charset="-120"/>
              <a:ea typeface="標楷體" pitchFamily="65" charset="-120"/>
            </a:rPr>
            <a:t>（</a:t>
          </a:r>
          <a:r>
            <a:rPr lang="en-US" sz="1600" b="1" u="sng" kern="1200" dirty="0">
              <a:ln>
                <a:solidFill>
                  <a:srgbClr val="7030A0"/>
                </a:solidFill>
              </a:ln>
              <a:latin typeface="標楷體" pitchFamily="65" charset="-120"/>
              <a:ea typeface="標楷體" pitchFamily="65" charset="-120"/>
              <a:hlinkClick xmlns:r="http://schemas.openxmlformats.org/officeDocument/2006/relationships" r:id="" action="ppaction://noaction"/>
            </a:rPr>
            <a:t>http://mops.twse.com.tw </a:t>
          </a:r>
          <a:r>
            <a:rPr lang="zh-TW" altLang="en-US" sz="1600" b="1" kern="1200" dirty="0">
              <a:latin typeface="標楷體" pitchFamily="65" charset="-120"/>
              <a:ea typeface="標楷體" pitchFamily="65" charset="-120"/>
            </a:rPr>
            <a:t>）</a:t>
          </a:r>
          <a:r>
            <a:rPr lang="zh-TW" altLang="en-US" sz="1800" b="1" kern="1200" dirty="0">
              <a:latin typeface="標楷體" pitchFamily="65" charset="-120"/>
              <a:ea typeface="標楷體" pitchFamily="65" charset="-120"/>
            </a:rPr>
            <a:t>查詢當日公告之申報資料。</a:t>
          </a:r>
          <a:endParaRPr lang="zh-TW" altLang="en-US" sz="1800" kern="1200" dirty="0">
            <a:latin typeface="標楷體" pitchFamily="65" charset="-120"/>
            <a:ea typeface="標楷體" pitchFamily="65" charset="-120"/>
          </a:endParaRPr>
        </a:p>
      </dsp:txBody>
      <dsp:txXfrm rot="-5400000">
        <a:off x="901921" y="3809172"/>
        <a:ext cx="7528470" cy="9054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78626-AC96-4220-B54F-140545CEFDC0}">
      <dsp:nvSpPr>
        <dsp:cNvPr id="0" name=""/>
        <dsp:cNvSpPr/>
      </dsp:nvSpPr>
      <dsp:spPr>
        <a:xfrm>
          <a:off x="0" y="32573"/>
          <a:ext cx="7632848" cy="567506"/>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標楷體" pitchFamily="65" charset="-120"/>
              <a:ea typeface="標楷體" pitchFamily="65" charset="-120"/>
            </a:rPr>
            <a:t>內部人</a:t>
          </a:r>
        </a:p>
      </dsp:txBody>
      <dsp:txXfrm>
        <a:off x="27703" y="60276"/>
        <a:ext cx="7577442" cy="512100"/>
      </dsp:txXfrm>
    </dsp:sp>
    <dsp:sp modelId="{1CEF4351-40DA-4B58-AF57-27404F717E61}">
      <dsp:nvSpPr>
        <dsp:cNvPr id="0" name=""/>
        <dsp:cNvSpPr/>
      </dsp:nvSpPr>
      <dsp:spPr>
        <a:xfrm>
          <a:off x="0" y="3747320"/>
          <a:ext cx="7632848" cy="580230"/>
        </a:xfrm>
        <a:prstGeom prst="roundRect">
          <a:avLst/>
        </a:prstGeom>
        <a:solidFill>
          <a:srgbClr val="16D1EA"/>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標楷體" pitchFamily="65" charset="-120"/>
              <a:ea typeface="標楷體" pitchFamily="65" charset="-120"/>
            </a:rPr>
            <a:t>設解質申報</a:t>
          </a:r>
        </a:p>
      </dsp:txBody>
      <dsp:txXfrm>
        <a:off x="28324" y="3775644"/>
        <a:ext cx="7576200" cy="523582"/>
      </dsp:txXfrm>
    </dsp:sp>
    <dsp:sp modelId="{AF8CABF5-C7EE-482B-84D0-D7B3B40E16CF}">
      <dsp:nvSpPr>
        <dsp:cNvPr id="0" name=""/>
        <dsp:cNvSpPr/>
      </dsp:nvSpPr>
      <dsp:spPr>
        <a:xfrm>
          <a:off x="0" y="4351949"/>
          <a:ext cx="7632848" cy="41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25400" rIns="142240" bIns="25400" numCol="1" spcCol="1270" anchor="t" anchorCtr="0">
          <a:noAutofit/>
        </a:bodyPr>
        <a:lstStyle/>
        <a:p>
          <a:pPr marL="266700" lvl="1" indent="-266700" algn="l" defTabSz="889000">
            <a:lnSpc>
              <a:spcPts val="2800"/>
            </a:lnSpc>
            <a:spcBef>
              <a:spcPct val="0"/>
            </a:spcBef>
            <a:spcAft>
              <a:spcPct val="20000"/>
            </a:spcAft>
            <a:buChar char="•"/>
          </a:pPr>
          <a:r>
            <a:rPr lang="zh-TW" altLang="en-US" sz="2000" kern="1200" dirty="0">
              <a:solidFill>
                <a:schemeClr val="tx1"/>
              </a:solidFill>
              <a:latin typeface="標楷體" pitchFamily="65" charset="-120"/>
              <a:ea typeface="標楷體" pitchFamily="65" charset="-120"/>
            </a:rPr>
            <a:t>內部人若將股票</a:t>
          </a:r>
          <a:r>
            <a:rPr lang="zh-TW" altLang="en-US" sz="2000" kern="1200" dirty="0">
              <a:solidFill>
                <a:srgbClr val="0000FF"/>
              </a:solidFill>
              <a:latin typeface="標楷體" pitchFamily="65" charset="-120"/>
              <a:ea typeface="標楷體" pitchFamily="65" charset="-120"/>
            </a:rPr>
            <a:t>設</a:t>
          </a:r>
          <a:r>
            <a:rPr lang="en-US" altLang="zh-TW" sz="2000" kern="1200" dirty="0">
              <a:solidFill>
                <a:srgbClr val="0000FF"/>
              </a:solidFill>
              <a:latin typeface="標楷體" pitchFamily="65" charset="-120"/>
              <a:ea typeface="標楷體" pitchFamily="65" charset="-120"/>
            </a:rPr>
            <a:t>(</a:t>
          </a:r>
          <a:r>
            <a:rPr lang="zh-TW" altLang="en-US" sz="2000" kern="1200" dirty="0">
              <a:solidFill>
                <a:srgbClr val="0000FF"/>
              </a:solidFill>
              <a:latin typeface="標楷體" pitchFamily="65" charset="-120"/>
              <a:ea typeface="標楷體" pitchFamily="65" charset="-120"/>
            </a:rPr>
            <a:t>解</a:t>
          </a:r>
          <a:r>
            <a:rPr lang="en-US" altLang="zh-TW" sz="2000" kern="1200" dirty="0">
              <a:solidFill>
                <a:srgbClr val="0000FF"/>
              </a:solidFill>
              <a:latin typeface="標楷體" pitchFamily="65" charset="-120"/>
              <a:ea typeface="標楷體" pitchFamily="65" charset="-120"/>
            </a:rPr>
            <a:t>)</a:t>
          </a:r>
          <a:r>
            <a:rPr lang="zh-TW" altLang="en-US" sz="2000" kern="1200" dirty="0">
              <a:solidFill>
                <a:srgbClr val="0000FF"/>
              </a:solidFill>
              <a:latin typeface="標楷體" pitchFamily="65" charset="-120"/>
              <a:ea typeface="標楷體" pitchFamily="65" charset="-120"/>
            </a:rPr>
            <a:t>質</a:t>
          </a:r>
          <a:r>
            <a:rPr lang="zh-TW" altLang="en-US" sz="2000" kern="1200" dirty="0">
              <a:solidFill>
                <a:schemeClr val="tx1"/>
              </a:solidFill>
              <a:latin typeface="標楷體" pitchFamily="65" charset="-120"/>
              <a:ea typeface="標楷體" pitchFamily="65" charset="-120"/>
            </a:rPr>
            <a:t>，應立即通知公司，公司於</a:t>
          </a:r>
          <a:r>
            <a:rPr lang="zh-TW" altLang="en-US" sz="2000" kern="1200" dirty="0">
              <a:solidFill>
                <a:srgbClr val="0000FF"/>
              </a:solidFill>
              <a:latin typeface="標楷體" pitchFamily="65" charset="-120"/>
              <a:ea typeface="標楷體" pitchFamily="65" charset="-120"/>
            </a:rPr>
            <a:t>設</a:t>
          </a:r>
          <a:r>
            <a:rPr lang="en-US" altLang="zh-TW" sz="2000" kern="1200" dirty="0">
              <a:solidFill>
                <a:srgbClr val="0000FF"/>
              </a:solidFill>
              <a:latin typeface="標楷體" pitchFamily="65" charset="-120"/>
              <a:ea typeface="標楷體" pitchFamily="65" charset="-120"/>
            </a:rPr>
            <a:t>(</a:t>
          </a:r>
          <a:r>
            <a:rPr lang="zh-TW" altLang="en-US" sz="2000" kern="1200" dirty="0">
              <a:solidFill>
                <a:srgbClr val="0000FF"/>
              </a:solidFill>
              <a:latin typeface="標楷體" pitchFamily="65" charset="-120"/>
              <a:ea typeface="標楷體" pitchFamily="65" charset="-120"/>
            </a:rPr>
            <a:t>解</a:t>
          </a:r>
          <a:r>
            <a:rPr lang="en-US" altLang="zh-TW" sz="2000" kern="1200" dirty="0">
              <a:solidFill>
                <a:srgbClr val="0000FF"/>
              </a:solidFill>
              <a:latin typeface="標楷體" pitchFamily="65" charset="-120"/>
              <a:ea typeface="標楷體" pitchFamily="65" charset="-120"/>
            </a:rPr>
            <a:t>)</a:t>
          </a:r>
          <a:r>
            <a:rPr lang="zh-TW" altLang="en-US" sz="2000" kern="1200" dirty="0">
              <a:solidFill>
                <a:srgbClr val="0000FF"/>
              </a:solidFill>
              <a:latin typeface="標楷體" pitchFamily="65" charset="-120"/>
              <a:ea typeface="標楷體" pitchFamily="65" charset="-120"/>
            </a:rPr>
            <a:t>質後</a:t>
          </a:r>
          <a:r>
            <a:rPr lang="en-US" altLang="zh-TW" sz="2000" kern="1200" dirty="0">
              <a:solidFill>
                <a:srgbClr val="0000FF"/>
              </a:solidFill>
              <a:latin typeface="標楷體" pitchFamily="65" charset="-120"/>
              <a:ea typeface="標楷體" pitchFamily="65" charset="-120"/>
            </a:rPr>
            <a:t>5</a:t>
          </a:r>
          <a:r>
            <a:rPr lang="zh-TW" altLang="en-US" sz="2000" kern="1200" dirty="0">
              <a:solidFill>
                <a:srgbClr val="0000FF"/>
              </a:solidFill>
              <a:latin typeface="標楷體" pitchFamily="65" charset="-120"/>
              <a:ea typeface="標楷體" pitchFamily="65" charset="-120"/>
            </a:rPr>
            <a:t>日內</a:t>
          </a:r>
          <a:r>
            <a:rPr lang="zh-TW" altLang="en-US" sz="2000" kern="1200" dirty="0">
              <a:solidFill>
                <a:schemeClr val="tx1"/>
              </a:solidFill>
              <a:latin typeface="標楷體" pitchFamily="65" charset="-120"/>
              <a:ea typeface="標楷體" pitchFamily="65" charset="-120"/>
            </a:rPr>
            <a:t>辦理申報，並揭露於公開資訊觀測站</a:t>
          </a:r>
          <a:endParaRPr lang="zh-TW" altLang="en-US" sz="2000" kern="1200" dirty="0"/>
        </a:p>
      </dsp:txBody>
      <dsp:txXfrm>
        <a:off x="0" y="4351949"/>
        <a:ext cx="7632848" cy="4118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9668035" cy="831711"/>
        </a:xfrm>
        <a:prstGeom prst="roundRect">
          <a:avLst/>
        </a:prstGeom>
        <a:solidFill>
          <a:schemeClr val="accent4">
            <a:lumMod val="60000"/>
            <a:lumOff val="4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zh-TW" altLang="en-US" sz="2800" b="0" kern="120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公司治理評鑑指標</a:t>
          </a:r>
          <a:r>
            <a:rPr lang="en-US" altLang="zh-TW" sz="2800" b="0" kern="120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3.9</a:t>
          </a:r>
          <a:r>
            <a:rPr lang="zh-TW" altLang="en-US" sz="2800" b="0" kern="1200" dirty="0">
              <a:ln>
                <a:solidFill>
                  <a:schemeClr val="tx1"/>
                </a:solidFill>
              </a:ln>
              <a:solidFill>
                <a:schemeClr val="tx1"/>
              </a:solidFill>
              <a:latin typeface="標楷體" panose="03000509000000000000" pitchFamily="65" charset="-120"/>
              <a:ea typeface="標楷體" panose="03000509000000000000" pitchFamily="65" charset="-120"/>
              <a:cs typeface="Times New Roman" panose="02020603050405020304" pitchFamily="18" charset="0"/>
            </a:rPr>
            <a:t>加分</a:t>
          </a:r>
        </a:p>
      </dsp:txBody>
      <dsp:txXfrm>
        <a:off x="40601" y="40601"/>
        <a:ext cx="9586833" cy="750509"/>
      </dsp:txXfrm>
    </dsp:sp>
    <dsp:sp modelId="{2293C53F-93AD-468F-AADD-4FF63378C493}">
      <dsp:nvSpPr>
        <dsp:cNvPr id="0" name=""/>
        <dsp:cNvSpPr/>
      </dsp:nvSpPr>
      <dsp:spPr>
        <a:xfrm>
          <a:off x="0" y="987264"/>
          <a:ext cx="9668035" cy="3553449"/>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306960" tIns="25400" rIns="142240" bIns="25400" numCol="1" spcCol="1270" anchor="t" anchorCtr="0">
          <a:noAutofit/>
        </a:bodyPr>
        <a:lstStyle/>
        <a:p>
          <a:pPr marL="360363" lvl="1" indent="-360363" algn="just" defTabSz="889000">
            <a:lnSpc>
              <a:spcPts val="34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評鑑年度每月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前將前一年度</a:t>
          </a:r>
          <a:r>
            <a:rPr lang="en-US" altLang="en-US" sz="2000" kern="1200" dirty="0">
              <a:latin typeface="標楷體" panose="03000509000000000000" pitchFamily="65" charset="-120"/>
              <a:ea typeface="標楷體" panose="03000509000000000000" pitchFamily="65" charset="-120"/>
            </a:rPr>
            <a:t>12</a:t>
          </a:r>
          <a:r>
            <a:rPr lang="zh-TW" altLang="en-US" sz="2000" kern="1200" dirty="0">
              <a:latin typeface="標楷體" panose="03000509000000000000" pitchFamily="65" charset="-120"/>
              <a:ea typeface="標楷體" panose="03000509000000000000" pitchFamily="65" charset="-120"/>
            </a:rPr>
            <a:t>月至當年</a:t>
          </a:r>
          <a:r>
            <a:rPr lang="en-US" altLang="en-US" sz="2000" kern="1200" dirty="0">
              <a:latin typeface="標楷體" panose="03000509000000000000" pitchFamily="65" charset="-120"/>
              <a:ea typeface="標楷體" panose="03000509000000000000" pitchFamily="65" charset="-120"/>
            </a:rPr>
            <a:t>11</a:t>
          </a:r>
          <a:r>
            <a:rPr lang="zh-TW" altLang="en-US" sz="2000" kern="1200" dirty="0">
              <a:latin typeface="標楷體" panose="03000509000000000000" pitchFamily="65" charset="-120"/>
              <a:ea typeface="標楷體" panose="03000509000000000000" pitchFamily="65" charset="-120"/>
            </a:rPr>
            <a:t>月之內部人持股變動之情形上傳至公開資訊觀測站。</a:t>
          </a:r>
          <a:endParaRPr lang="zh-TW" altLang="en-US" sz="20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若資料申報後更正，則以最後申報日計算。每月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日如為假日，不予順延。</a:t>
          </a:r>
        </a:p>
        <a:p>
          <a:pPr marL="228600" lvl="1" indent="-228600" algn="l" defTabSz="889000">
            <a:lnSpc>
              <a:spcPct val="900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遇有金融監督管理委員會為因應連續假期，公告將公開發行公司依據證券交易法第</a:t>
          </a:r>
          <a:r>
            <a:rPr lang="en-US" altLang="en-US" sz="2000" kern="1200" dirty="0">
              <a:latin typeface="標楷體" panose="03000509000000000000" pitchFamily="65" charset="-120"/>
              <a:ea typeface="標楷體" panose="03000509000000000000" pitchFamily="65" charset="-120"/>
            </a:rPr>
            <a:t>36</a:t>
          </a:r>
          <a:r>
            <a:rPr lang="zh-TW" altLang="en-US" sz="2000" kern="1200" dirty="0">
              <a:latin typeface="標楷體" panose="03000509000000000000" pitchFamily="65" charset="-120"/>
              <a:ea typeface="標楷體" panose="03000509000000000000" pitchFamily="65" charset="-120"/>
            </a:rPr>
            <a:t>條第</a:t>
          </a:r>
          <a:r>
            <a:rPr lang="en-US" altLang="en-US" sz="2000" kern="1200" dirty="0">
              <a:latin typeface="標楷體" panose="03000509000000000000" pitchFamily="65" charset="-120"/>
              <a:ea typeface="標楷體" panose="03000509000000000000" pitchFamily="65" charset="-120"/>
            </a:rPr>
            <a:t>1</a:t>
          </a:r>
          <a:r>
            <a:rPr lang="zh-TW" altLang="en-US" sz="2000" kern="1200" dirty="0">
              <a:latin typeface="標楷體" panose="03000509000000000000" pitchFamily="65" charset="-120"/>
              <a:ea typeface="標楷體" panose="03000509000000000000" pitchFamily="65" charset="-120"/>
            </a:rPr>
            <a:t>項第</a:t>
          </a:r>
          <a:r>
            <a:rPr lang="en-US" altLang="en-US" sz="2000" kern="1200" dirty="0">
              <a:latin typeface="標楷體" panose="03000509000000000000" pitchFamily="65" charset="-120"/>
              <a:ea typeface="標楷體" panose="03000509000000000000" pitchFamily="65" charset="-120"/>
            </a:rPr>
            <a:t>3</a:t>
          </a:r>
          <a:r>
            <a:rPr lang="zh-TW" altLang="en-US" sz="2000" kern="1200" dirty="0">
              <a:latin typeface="標楷體" panose="03000509000000000000" pitchFamily="65" charset="-120"/>
              <a:ea typeface="標楷體" panose="03000509000000000000" pitchFamily="65" charset="-120"/>
            </a:rPr>
            <a:t>款規定</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「於每月</a:t>
          </a:r>
          <a:r>
            <a:rPr lang="en-US" altLang="en-US" sz="2000" kern="1200" dirty="0">
              <a:latin typeface="標楷體" panose="03000509000000000000" pitchFamily="65" charset="-120"/>
              <a:ea typeface="標楷體" panose="03000509000000000000" pitchFamily="65" charset="-120"/>
            </a:rPr>
            <a:t>10</a:t>
          </a:r>
          <a:r>
            <a:rPr lang="zh-TW" altLang="en-US" sz="2000" kern="1200" dirty="0">
              <a:latin typeface="標楷體" panose="03000509000000000000" pitchFamily="65" charset="-120"/>
              <a:ea typeface="標楷體" panose="03000509000000000000" pitchFamily="65" charset="-120"/>
            </a:rPr>
            <a:t>日以前，公告並申報上月份營運情形。」之期限延長時，本項評鑑指標之要件亦從寬認定予以同步延長，惟延長期限不得晚於次月</a:t>
          </a:r>
          <a:r>
            <a:rPr lang="en-US" altLang="en-US" sz="2000" kern="1200" dirty="0">
              <a:latin typeface="標楷體" panose="03000509000000000000" pitchFamily="65" charset="-120"/>
              <a:ea typeface="標楷體" panose="03000509000000000000" pitchFamily="65" charset="-120"/>
            </a:rPr>
            <a:t>14</a:t>
          </a:r>
          <a:r>
            <a:rPr lang="zh-TW" altLang="en-US" sz="2000" kern="1200" dirty="0">
              <a:latin typeface="標楷體" panose="03000509000000000000" pitchFamily="65" charset="-120"/>
              <a:ea typeface="標楷體" panose="03000509000000000000" pitchFamily="65" charset="-120"/>
            </a:rPr>
            <a:t>日。</a:t>
          </a:r>
          <a:endPar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endParaRPr>
        </a:p>
        <a:p>
          <a:pPr marL="228600" lvl="1" indent="-228600" algn="l" defTabSz="889000">
            <a:lnSpc>
              <a:spcPct val="90000"/>
            </a:lnSpc>
            <a:spcBef>
              <a:spcPct val="0"/>
            </a:spcBef>
            <a:spcAft>
              <a:spcPct val="20000"/>
            </a:spcAft>
            <a:buChar char="•"/>
          </a:pP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內部人可利用本公司投資人個人資料查詢系統</a:t>
          </a:r>
          <a:r>
            <a:rPr lang="zh-TW" alt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t>
          </a:r>
          <a:r>
            <a:rPr 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hlinkClick xmlns:r="http://schemas.openxmlformats.org/officeDocument/2006/relationships" r:id="rId1">
                <a:extLst>
                  <a:ext uri="{A12FA001-AC4F-418D-AE19-62706E023703}">
                    <ahyp:hlinkClr xmlns:ahyp="http://schemas.microsoft.com/office/drawing/2018/hyperlinkcolor" val="tx"/>
                  </a:ext>
                </a:extLst>
              </a:hlinkClick>
            </a:rPr>
            <a:t>https://investor.twse.com.tw/</a:t>
          </a:r>
          <a:r>
            <a:rPr lang="en-US" sz="18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利用手機查詢於集中交易市場之交易紀錄</a:t>
          </a:r>
          <a:r>
            <a:rPr lang="zh-TW" altLang="en-US" sz="2000" kern="1200" dirty="0">
              <a:solidFill>
                <a:srgbClr val="000000">
                  <a:hueOff val="0"/>
                  <a:satOff val="0"/>
                  <a:lumOff val="0"/>
                  <a:alphaOff val="0"/>
                </a:srgbClr>
              </a:solidFill>
              <a:latin typeface="新細明體" panose="02020500000000000000" pitchFamily="18" charset="-120"/>
              <a:ea typeface="新細明體" panose="02020500000000000000" pitchFamily="18" charset="-120"/>
              <a:cs typeface="+mn-cs"/>
            </a:rPr>
            <a:t>。</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亦可使用「集保</a:t>
          </a:r>
          <a:r>
            <a:rPr lang="en-US" altLang="zh-TW"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e</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手掌握」</a:t>
          </a:r>
          <a:r>
            <a:rPr lang="en-US" altLang="zh-TW"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APP</a:t>
          </a:r>
          <a:r>
            <a:rPr lang="zh-TW" altLang="en-US" sz="2000" kern="1200" dirty="0">
              <a:solidFill>
                <a:srgbClr val="000000">
                  <a:hueOff val="0"/>
                  <a:satOff val="0"/>
                  <a:lumOff val="0"/>
                  <a:alphaOff val="0"/>
                </a:srgbClr>
              </a:solidFill>
              <a:latin typeface="標楷體" panose="03000509000000000000" pitchFamily="65" charset="-120"/>
              <a:ea typeface="標楷體" panose="03000509000000000000" pitchFamily="65" charset="-120"/>
              <a:cs typeface="+mn-cs"/>
            </a:rPr>
            <a:t>查詢持股變動資料，將有助提前申報。</a:t>
          </a:r>
        </a:p>
      </dsp:txBody>
      <dsp:txXfrm>
        <a:off x="0" y="987264"/>
        <a:ext cx="9668035" cy="35534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10BF-7138-40E2-8F05-7B1C55C310D1}">
      <dsp:nvSpPr>
        <dsp:cNvPr id="0" name=""/>
        <dsp:cNvSpPr/>
      </dsp:nvSpPr>
      <dsp:spPr>
        <a:xfrm>
          <a:off x="0" y="347670"/>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D600A-49D5-48A8-9782-27FA42B05643}">
      <dsp:nvSpPr>
        <dsp:cNvPr id="0" name=""/>
        <dsp:cNvSpPr/>
      </dsp:nvSpPr>
      <dsp:spPr>
        <a:xfrm>
          <a:off x="417646" y="126270"/>
          <a:ext cx="7619524"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20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就任內部人未滿</a:t>
          </a:r>
          <a:r>
            <a:rPr lang="en-US" altLang="zh-TW" sz="220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個月即於集中交易市場賣出股票</a:t>
          </a:r>
        </a:p>
      </dsp:txBody>
      <dsp:txXfrm>
        <a:off x="439262" y="147886"/>
        <a:ext cx="7576292" cy="399568"/>
      </dsp:txXfrm>
    </dsp:sp>
    <dsp:sp modelId="{8A2E24B0-FAAD-4B71-BBDD-99B0D68C0A09}">
      <dsp:nvSpPr>
        <dsp:cNvPr id="0" name=""/>
        <dsp:cNvSpPr/>
      </dsp:nvSpPr>
      <dsp:spPr>
        <a:xfrm>
          <a:off x="0" y="1028070"/>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59884-947E-4D9B-AAE2-6BB9BE949C56}">
      <dsp:nvSpPr>
        <dsp:cNvPr id="0" name=""/>
        <dsp:cNvSpPr/>
      </dsp:nvSpPr>
      <dsp:spPr>
        <a:xfrm>
          <a:off x="417646" y="806670"/>
          <a:ext cx="7749679"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未於股票轉讓前辦理事前申報                          </a:t>
          </a:r>
        </a:p>
      </dsp:txBody>
      <dsp:txXfrm>
        <a:off x="439262" y="828286"/>
        <a:ext cx="7706447" cy="399568"/>
      </dsp:txXfrm>
    </dsp:sp>
    <dsp:sp modelId="{CDFBFD62-F89F-469F-B9B2-79CD62F40C8D}">
      <dsp:nvSpPr>
        <dsp:cNvPr id="0" name=""/>
        <dsp:cNvSpPr/>
      </dsp:nvSpPr>
      <dsp:spPr>
        <a:xfrm>
          <a:off x="0" y="1708471"/>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28F91-09C8-4A6A-BD7D-6621EA65836A}">
      <dsp:nvSpPr>
        <dsp:cNvPr id="0" name=""/>
        <dsp:cNvSpPr/>
      </dsp:nvSpPr>
      <dsp:spPr>
        <a:xfrm>
          <a:off x="417646" y="1487070"/>
          <a:ext cx="7713720"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本人及關係人合計單日賣出超過</a:t>
          </a: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張，未</a:t>
          </a:r>
          <a:r>
            <a:rPr lang="zh-TW" sz="2200" kern="1200" dirty="0">
              <a:latin typeface="Times New Roman" panose="02020603050405020304" pitchFamily="18" charset="0"/>
              <a:ea typeface="標楷體" panose="03000509000000000000" pitchFamily="65" charset="-120"/>
              <a:cs typeface="Times New Roman" panose="02020603050405020304" pitchFamily="18" charset="0"/>
            </a:rPr>
            <a:t>辦理事前申報</a:t>
          </a:r>
          <a:endPar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39262" y="1508686"/>
        <a:ext cx="7670488" cy="399568"/>
      </dsp:txXfrm>
    </dsp:sp>
    <dsp:sp modelId="{19A819B6-A696-4886-AA39-EA9B154BC3F4}">
      <dsp:nvSpPr>
        <dsp:cNvPr id="0" name=""/>
        <dsp:cNvSpPr/>
      </dsp:nvSpPr>
      <dsp:spPr>
        <a:xfrm>
          <a:off x="0" y="2388871"/>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CA0D5-AF54-4784-B06F-C698B65FAA5E}">
      <dsp:nvSpPr>
        <dsp:cNvPr id="0" name=""/>
        <dsp:cNvSpPr/>
      </dsp:nvSpPr>
      <dsp:spPr>
        <a:xfrm>
          <a:off x="417646" y="2167471"/>
          <a:ext cx="7765992"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申報轉</a:t>
          </a:r>
          <a:r>
            <a:rPr lang="zh-TW" altLang="en-US" sz="2200" kern="1200" dirty="0">
              <a:latin typeface="標楷體" panose="03000509000000000000" pitchFamily="65" charset="-120"/>
              <a:ea typeface="標楷體" panose="03000509000000000000" pitchFamily="65" charset="-120"/>
              <a:cs typeface="Times New Roman" panose="02020603050405020304" pitchFamily="18" charset="0"/>
            </a:rPr>
            <a:t>讓方式</a:t>
          </a:r>
          <a:r>
            <a:rPr lang="zh-TW" altLang="en-US" sz="2200" kern="12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200" kern="1200" dirty="0">
              <a:latin typeface="標楷體" panose="03000509000000000000" pitchFamily="65" charset="-120"/>
              <a:ea typeface="標楷體" panose="03000509000000000000" pitchFamily="65" charset="-120"/>
              <a:cs typeface="Times New Roman" panose="02020603050405020304" pitchFamily="18" charset="0"/>
            </a:rPr>
            <a:t>數量與</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實際交易方式不同</a:t>
          </a:r>
        </a:p>
      </dsp:txBody>
      <dsp:txXfrm>
        <a:off x="439262" y="2189087"/>
        <a:ext cx="7722760" cy="399568"/>
      </dsp:txXfrm>
    </dsp:sp>
    <dsp:sp modelId="{A0D964BA-DDFC-4186-9114-2AF0D33EDE91}">
      <dsp:nvSpPr>
        <dsp:cNvPr id="0" name=""/>
        <dsp:cNvSpPr/>
      </dsp:nvSpPr>
      <dsp:spPr>
        <a:xfrm>
          <a:off x="0" y="3069271"/>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8CF8-A40C-4E09-9B88-AC8B18DA21AE}">
      <dsp:nvSpPr>
        <dsp:cNvPr id="0" name=""/>
        <dsp:cNvSpPr/>
      </dsp:nvSpPr>
      <dsp:spPr>
        <a:xfrm>
          <a:off x="379966" y="2851630"/>
          <a:ext cx="7785931"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itchFamily="65" charset="-120"/>
              <a:cs typeface="Times New Roman" panose="02020603050405020304" pitchFamily="18" charset="0"/>
            </a:rPr>
            <a:t>5.</a:t>
          </a:r>
          <a:r>
            <a:rPr lang="zh-TW" altLang="en-US" sz="2200" kern="1200" dirty="0">
              <a:latin typeface="Times New Roman" panose="02020603050405020304" pitchFamily="18" charset="0"/>
              <a:ea typeface="標楷體" pitchFamily="65" charset="-120"/>
              <a:cs typeface="Times New Roman" panose="02020603050405020304" pitchFamily="18" charset="0"/>
            </a:rPr>
            <a:t>持股遭金融機構處置或法院拍賣</a:t>
          </a:r>
          <a:r>
            <a:rPr lang="zh-TW" altLang="en-US" sz="2200" kern="1200" dirty="0">
              <a:latin typeface="標楷體" pitchFamily="65" charset="-120"/>
              <a:ea typeface="標楷體" pitchFamily="65" charset="-120"/>
              <a:cs typeface="Times New Roman" panose="02020603050405020304" pitchFamily="18" charset="0"/>
            </a:rPr>
            <a:t>，</a:t>
          </a:r>
          <a:r>
            <a:rPr lang="zh-TW" altLang="en-US" sz="2200" kern="1200" dirty="0">
              <a:latin typeface="Times New Roman" panose="02020603050405020304" pitchFamily="18" charset="0"/>
              <a:ea typeface="標楷體" pitchFamily="65" charset="-120"/>
              <a:cs typeface="Times New Roman" panose="02020603050405020304" pitchFamily="18" charset="0"/>
            </a:rPr>
            <a:t>未辦理事前申報               </a:t>
          </a:r>
        </a:p>
      </dsp:txBody>
      <dsp:txXfrm>
        <a:off x="401582" y="2873246"/>
        <a:ext cx="7742699" cy="399568"/>
      </dsp:txXfrm>
    </dsp:sp>
    <dsp:sp modelId="{13B69621-39F1-418D-B426-28E99BF8AD9E}">
      <dsp:nvSpPr>
        <dsp:cNvPr id="0" name=""/>
        <dsp:cNvSpPr/>
      </dsp:nvSpPr>
      <dsp:spPr>
        <a:xfrm>
          <a:off x="0" y="3749671"/>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54716-D115-47CB-88EE-A4C443A151C3}">
      <dsp:nvSpPr>
        <dsp:cNvPr id="0" name=""/>
        <dsp:cNvSpPr/>
      </dsp:nvSpPr>
      <dsp:spPr>
        <a:xfrm>
          <a:off x="417646" y="3528271"/>
          <a:ext cx="7765992"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本人及關係人單日賣出合計數量逾每日最大可轉讓數量</a:t>
          </a:r>
        </a:p>
      </dsp:txBody>
      <dsp:txXfrm>
        <a:off x="439262" y="3549887"/>
        <a:ext cx="7722760" cy="399568"/>
      </dsp:txXfrm>
    </dsp:sp>
    <dsp:sp modelId="{48931639-1280-4F68-8A1A-DF96F589BBD9}">
      <dsp:nvSpPr>
        <dsp:cNvPr id="0" name=""/>
        <dsp:cNvSpPr/>
      </dsp:nvSpPr>
      <dsp:spPr>
        <a:xfrm>
          <a:off x="0" y="4430070"/>
          <a:ext cx="8352928"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5B8DF-B713-4B9E-B112-2A7CCEEBF9BC}">
      <dsp:nvSpPr>
        <dsp:cNvPr id="0" name=""/>
        <dsp:cNvSpPr/>
      </dsp:nvSpPr>
      <dsp:spPr>
        <a:xfrm>
          <a:off x="417646" y="4208671"/>
          <a:ext cx="7687057" cy="442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en-US" altLang="zh-TW" sz="2200" kern="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kern="1200" dirty="0">
              <a:latin typeface="Times New Roman" panose="02020603050405020304" pitchFamily="18" charset="0"/>
              <a:ea typeface="標楷體" panose="03000509000000000000" pitchFamily="65" charset="-120"/>
              <a:cs typeface="Times New Roman" panose="02020603050405020304" pitchFamily="18" charset="0"/>
            </a:rPr>
            <a:t>持股信託漏未辦理事前申報</a:t>
          </a:r>
        </a:p>
      </dsp:txBody>
      <dsp:txXfrm>
        <a:off x="439262" y="4230287"/>
        <a:ext cx="7643825" cy="3995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10BF-7138-40E2-8F05-7B1C55C310D1}">
      <dsp:nvSpPr>
        <dsp:cNvPr id="0" name=""/>
        <dsp:cNvSpPr/>
      </dsp:nvSpPr>
      <dsp:spPr>
        <a:xfrm>
          <a:off x="0" y="329456"/>
          <a:ext cx="8208912" cy="504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D600A-49D5-48A8-9782-27FA42B05643}">
      <dsp:nvSpPr>
        <dsp:cNvPr id="0" name=""/>
        <dsp:cNvSpPr/>
      </dsp:nvSpPr>
      <dsp:spPr>
        <a:xfrm>
          <a:off x="385104" y="47475"/>
          <a:ext cx="7618707" cy="5904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1066800">
            <a:lnSpc>
              <a:spcPct val="90000"/>
            </a:lnSpc>
            <a:spcBef>
              <a:spcPct val="0"/>
            </a:spcBef>
            <a:spcAft>
              <a:spcPct val="35000"/>
            </a:spcAft>
            <a:buNone/>
          </a:pPr>
          <a:r>
            <a:rPr lang="en-US" altLang="zh-TW" sz="2400" kern="1200"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kern="1200" dirty="0">
              <a:solidFill>
                <a:srgbClr val="FF0000"/>
              </a:solidFill>
              <a:latin typeface="Times New Roman" panose="02020603050405020304" pitchFamily="18" charset="0"/>
              <a:ea typeface="標楷體" pitchFamily="65" charset="-120"/>
              <a:cs typeface="Times New Roman" panose="02020603050405020304" pitchFamily="18" charset="0"/>
            </a:rPr>
            <a:t>內部人進行所屬公司有價證券借券交易</a:t>
          </a:r>
        </a:p>
      </dsp:txBody>
      <dsp:txXfrm>
        <a:off x="413925" y="76296"/>
        <a:ext cx="7561065" cy="532758"/>
      </dsp:txXfrm>
    </dsp:sp>
    <dsp:sp modelId="{FB55BB66-189A-4E64-9FE9-785CB8DD446E}">
      <dsp:nvSpPr>
        <dsp:cNvPr id="0" name=""/>
        <dsp:cNvSpPr/>
      </dsp:nvSpPr>
      <dsp:spPr>
        <a:xfrm>
          <a:off x="0" y="1236656"/>
          <a:ext cx="8208912" cy="504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6151E-9CC2-4A4C-BD5F-B2D7486DF6CE}">
      <dsp:nvSpPr>
        <dsp:cNvPr id="0" name=""/>
        <dsp:cNvSpPr/>
      </dsp:nvSpPr>
      <dsp:spPr>
        <a:xfrm>
          <a:off x="410445" y="941456"/>
          <a:ext cx="7613938" cy="5904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1066800">
            <a:lnSpc>
              <a:spcPct val="90000"/>
            </a:lnSpc>
            <a:spcBef>
              <a:spcPct val="0"/>
            </a:spcBef>
            <a:spcAft>
              <a:spcPct val="35000"/>
            </a:spcAft>
            <a:buNone/>
          </a:pPr>
          <a:r>
            <a:rPr lang="en-US" altLang="zh-TW" sz="2400" kern="1200" dirty="0">
              <a:latin typeface="Times New Roman" panose="02020603050405020304" pitchFamily="18" charset="0"/>
              <a:ea typeface="標楷體" pitchFamily="65" charset="-120"/>
              <a:cs typeface="Times New Roman" panose="02020603050405020304" pitchFamily="18" charset="0"/>
            </a:rPr>
            <a:t>2.</a:t>
          </a:r>
          <a:r>
            <a:rPr lang="zh-TW" altLang="en-US" sz="2400" kern="1200" dirty="0">
              <a:latin typeface="Times New Roman" panose="02020603050405020304" pitchFamily="18" charset="0"/>
              <a:ea typeface="標楷體" pitchFamily="65" charset="-120"/>
              <a:cs typeface="Times New Roman" panose="02020603050405020304" pitchFamily="18" charset="0"/>
            </a:rPr>
            <a:t>內部人未完整申報關係人持股變動</a:t>
          </a:r>
        </a:p>
      </dsp:txBody>
      <dsp:txXfrm>
        <a:off x="439266" y="970277"/>
        <a:ext cx="7556296" cy="532758"/>
      </dsp:txXfrm>
    </dsp:sp>
    <dsp:sp modelId="{CDFBFD62-F89F-469F-B9B2-79CD62F40C8D}">
      <dsp:nvSpPr>
        <dsp:cNvPr id="0" name=""/>
        <dsp:cNvSpPr/>
      </dsp:nvSpPr>
      <dsp:spPr>
        <a:xfrm>
          <a:off x="0" y="2143856"/>
          <a:ext cx="8208912" cy="504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28F91-09C8-4A6A-BD7D-6621EA65836A}">
      <dsp:nvSpPr>
        <dsp:cNvPr id="0" name=""/>
        <dsp:cNvSpPr/>
      </dsp:nvSpPr>
      <dsp:spPr>
        <a:xfrm>
          <a:off x="410445" y="1848656"/>
          <a:ext cx="7621868" cy="5904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1066800">
            <a:lnSpc>
              <a:spcPct val="90000"/>
            </a:lnSpc>
            <a:spcBef>
              <a:spcPct val="0"/>
            </a:spcBef>
            <a:spcAft>
              <a:spcPct val="35000"/>
            </a:spcAft>
            <a:buNone/>
          </a:pPr>
          <a:r>
            <a:rPr lang="en-US" altLang="zh-TW" sz="2400" kern="1200" dirty="0">
              <a:latin typeface="Times New Roman" panose="02020603050405020304" pitchFamily="18" charset="0"/>
              <a:ea typeface="標楷體" pitchFamily="65" charset="-120"/>
              <a:cs typeface="Times New Roman" panose="02020603050405020304" pitchFamily="18" charset="0"/>
            </a:rPr>
            <a:t>3.</a:t>
          </a:r>
          <a:r>
            <a:rPr lang="zh-TW" altLang="en-US" sz="2400" kern="1200" dirty="0">
              <a:latin typeface="Times New Roman" panose="02020603050405020304" pitchFamily="18" charset="0"/>
              <a:ea typeface="標楷體" pitchFamily="65" charset="-120"/>
              <a:cs typeface="Times New Roman" panose="02020603050405020304" pitchFamily="18" charset="0"/>
            </a:rPr>
            <a:t>內部人就任時期初股數申報有誤</a:t>
          </a:r>
        </a:p>
      </dsp:txBody>
      <dsp:txXfrm>
        <a:off x="439266" y="1877477"/>
        <a:ext cx="7564226" cy="532758"/>
      </dsp:txXfrm>
    </dsp:sp>
    <dsp:sp modelId="{19A819B6-A696-4886-AA39-EA9B154BC3F4}">
      <dsp:nvSpPr>
        <dsp:cNvPr id="0" name=""/>
        <dsp:cNvSpPr/>
      </dsp:nvSpPr>
      <dsp:spPr>
        <a:xfrm>
          <a:off x="0" y="3339992"/>
          <a:ext cx="8208912" cy="504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CA0D5-AF54-4784-B06F-C698B65FAA5E}">
      <dsp:nvSpPr>
        <dsp:cNvPr id="0" name=""/>
        <dsp:cNvSpPr/>
      </dsp:nvSpPr>
      <dsp:spPr>
        <a:xfrm>
          <a:off x="410445" y="2755856"/>
          <a:ext cx="7606698" cy="8793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266700" lvl="0" indent="-266700" algn="l" defTabSz="1066800">
            <a:lnSpc>
              <a:spcPts val="3000"/>
            </a:lnSpc>
            <a:spcBef>
              <a:spcPct val="0"/>
            </a:spcBef>
            <a:spcAft>
              <a:spcPct val="35000"/>
            </a:spcAft>
            <a:buNone/>
          </a:pPr>
          <a:r>
            <a:rPr lang="en-US" altLang="zh-TW" sz="2400" kern="1200" dirty="0">
              <a:latin typeface="Times New Roman" panose="02020603050405020304" pitchFamily="18" charset="0"/>
              <a:ea typeface="標楷體" pitchFamily="65" charset="-120"/>
              <a:cs typeface="Times New Roman" panose="02020603050405020304" pitchFamily="18" charset="0"/>
            </a:rPr>
            <a:t>4.</a:t>
          </a:r>
          <a:r>
            <a:rPr lang="zh-TW" sz="2400" kern="1200" dirty="0">
              <a:latin typeface="Times New Roman" panose="02020603050405020304" pitchFamily="18" charset="0"/>
              <a:ea typeface="標楷體" pitchFamily="65" charset="-120"/>
              <a:cs typeface="Times New Roman" panose="02020603050405020304" pitchFamily="18" charset="0"/>
            </a:rPr>
            <a:t>董監事因持股轉信託逾選任當時持有股數</a:t>
          </a:r>
          <a:r>
            <a:rPr lang="en-US" sz="2400" kern="1200" dirty="0">
              <a:latin typeface="Times New Roman" panose="02020603050405020304" pitchFamily="18" charset="0"/>
              <a:ea typeface="標楷體" pitchFamily="65" charset="-120"/>
              <a:cs typeface="Times New Roman" panose="02020603050405020304" pitchFamily="18" charset="0"/>
            </a:rPr>
            <a:t>1/2</a:t>
          </a:r>
          <a:r>
            <a:rPr lang="zh-TW" sz="2400" kern="1200" dirty="0">
              <a:latin typeface="Times New Roman" panose="02020603050405020304" pitchFamily="18" charset="0"/>
              <a:ea typeface="標楷體" pitchFamily="65" charset="-120"/>
              <a:cs typeface="Times New Roman" panose="02020603050405020304" pitchFamily="18" charset="0"/>
            </a:rPr>
            <a:t>而當然解任，未依規辦理解任申報 </a:t>
          </a:r>
          <a:endParaRPr lang="zh-TW" altLang="en-US" sz="2400" kern="1200" dirty="0">
            <a:latin typeface="Times New Roman" panose="02020603050405020304" pitchFamily="18" charset="0"/>
            <a:ea typeface="標楷體" pitchFamily="65" charset="-120"/>
            <a:cs typeface="Times New Roman" panose="02020603050405020304" pitchFamily="18" charset="0"/>
          </a:endParaRPr>
        </a:p>
      </dsp:txBody>
      <dsp:txXfrm>
        <a:off x="453371" y="2798782"/>
        <a:ext cx="7520846" cy="793483"/>
      </dsp:txXfrm>
    </dsp:sp>
    <dsp:sp modelId="{13B69621-39F1-418D-B426-28E99BF8AD9E}">
      <dsp:nvSpPr>
        <dsp:cNvPr id="0" name=""/>
        <dsp:cNvSpPr/>
      </dsp:nvSpPr>
      <dsp:spPr>
        <a:xfrm>
          <a:off x="0" y="4546927"/>
          <a:ext cx="8208912" cy="504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54716-D115-47CB-88EE-A4C443A151C3}">
      <dsp:nvSpPr>
        <dsp:cNvPr id="0" name=""/>
        <dsp:cNvSpPr/>
      </dsp:nvSpPr>
      <dsp:spPr>
        <a:xfrm>
          <a:off x="410445" y="3951992"/>
          <a:ext cx="7617673" cy="89013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1066800">
            <a:lnSpc>
              <a:spcPct val="90000"/>
            </a:lnSpc>
            <a:spcBef>
              <a:spcPct val="0"/>
            </a:spcBef>
            <a:spcAft>
              <a:spcPct val="35000"/>
            </a:spcAft>
            <a:buNone/>
          </a:pPr>
          <a:r>
            <a:rPr lang="en-US" altLang="zh-TW" sz="2400" kern="1200" dirty="0">
              <a:latin typeface="Times New Roman" panose="02020603050405020304" pitchFamily="18" charset="0"/>
              <a:ea typeface="標楷體" pitchFamily="65" charset="-120"/>
              <a:cs typeface="Times New Roman" panose="02020603050405020304" pitchFamily="18" charset="0"/>
            </a:rPr>
            <a:t>5.</a:t>
          </a:r>
          <a:r>
            <a:rPr lang="zh-TW" altLang="zh-TW" sz="2400" kern="1200" dirty="0">
              <a:latin typeface="Times New Roman" panose="02020603050405020304" pitchFamily="18" charset="0"/>
              <a:ea typeface="標楷體" pitchFamily="65" charset="-120"/>
              <a:cs typeface="Times New Roman" panose="02020603050405020304" pitchFamily="18" charset="0"/>
            </a:rPr>
            <a:t>持股遭金融機構處置或法院拍賣</a:t>
          </a:r>
          <a:r>
            <a:rPr lang="zh-TW" altLang="en-US" sz="2400" kern="1200" dirty="0">
              <a:latin typeface="標楷體" pitchFamily="65" charset="-120"/>
              <a:ea typeface="標楷體" pitchFamily="65" charset="-120"/>
              <a:cs typeface="Times New Roman" panose="02020603050405020304" pitchFamily="18" charset="0"/>
            </a:rPr>
            <a:t>，</a:t>
          </a:r>
          <a:r>
            <a:rPr lang="zh-TW" altLang="en-US" sz="2400" kern="1200" dirty="0">
              <a:latin typeface="Times New Roman" panose="02020603050405020304" pitchFamily="18" charset="0"/>
              <a:ea typeface="標楷體" pitchFamily="65" charset="-120"/>
              <a:cs typeface="Times New Roman" panose="02020603050405020304" pitchFamily="18" charset="0"/>
            </a:rPr>
            <a:t>未如實辦理事後</a:t>
          </a:r>
          <a:endParaRPr lang="en-US" altLang="zh-TW" sz="2400" kern="1200" dirty="0">
            <a:latin typeface="Times New Roman" panose="02020603050405020304" pitchFamily="18" charset="0"/>
            <a:ea typeface="標楷體" pitchFamily="65" charset="-120"/>
            <a:cs typeface="Times New Roman" panose="02020603050405020304" pitchFamily="18" charset="0"/>
          </a:endParaRPr>
        </a:p>
        <a:p>
          <a:pPr marL="0" lvl="0" indent="0" algn="l" defTabSz="1066800">
            <a:lnSpc>
              <a:spcPct val="90000"/>
            </a:lnSpc>
            <a:spcBef>
              <a:spcPct val="0"/>
            </a:spcBef>
            <a:spcAft>
              <a:spcPct val="35000"/>
            </a:spcAft>
            <a:buNone/>
          </a:pPr>
          <a:r>
            <a:rPr lang="zh-TW" altLang="en-US" sz="2400" kern="1200" dirty="0">
              <a:latin typeface="Times New Roman" panose="02020603050405020304" pitchFamily="18" charset="0"/>
              <a:ea typeface="標楷體" pitchFamily="65" charset="-120"/>
              <a:cs typeface="Times New Roman" panose="02020603050405020304" pitchFamily="18" charset="0"/>
            </a:rPr>
            <a:t>   申報</a:t>
          </a:r>
        </a:p>
      </dsp:txBody>
      <dsp:txXfrm>
        <a:off x="453898" y="3995445"/>
        <a:ext cx="7530767" cy="8032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FA356-E9DE-4202-9247-459CC75B4B6E}">
      <dsp:nvSpPr>
        <dsp:cNvPr id="0" name=""/>
        <dsp:cNvSpPr/>
      </dsp:nvSpPr>
      <dsp:spPr>
        <a:xfrm>
          <a:off x="0" y="408145"/>
          <a:ext cx="7798104"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F7338-03D9-4C85-8AA4-F0DA0FB49E99}">
      <dsp:nvSpPr>
        <dsp:cNvPr id="0" name=""/>
        <dsp:cNvSpPr/>
      </dsp:nvSpPr>
      <dsp:spPr>
        <a:xfrm>
          <a:off x="367749" y="98188"/>
          <a:ext cx="7430354" cy="619920"/>
        </a:xfrm>
        <a:prstGeom prst="roundRect">
          <a:avLst/>
        </a:prstGeom>
        <a:solidFill>
          <a:schemeClr val="accent2">
            <a:lumMod val="40000"/>
            <a:lumOff val="60000"/>
          </a:schemeClr>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6325" tIns="0" rIns="206325" bIns="0" numCol="1" spcCol="1270" anchor="ctr" anchorCtr="0">
          <a:noAutofit/>
        </a:bodyPr>
        <a:lstStyle/>
        <a:p>
          <a:pPr marL="174625" lvl="0" indent="-174625" algn="just" defTabSz="889000">
            <a:lnSpc>
              <a:spcPts val="25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1</a:t>
          </a:r>
          <a:r>
            <a:rPr lang="en-US" alt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 </a:t>
          </a:r>
          <a:r>
            <a:rPr lang="zh-TW" alt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公司於非</a:t>
          </a:r>
          <a:r>
            <a:rPr lang="zh-TW" alt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執行</a:t>
          </a:r>
          <a:r>
            <a:rPr lang="zh-TW" alt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庫藏股買回期間交易自家股票</a:t>
          </a:r>
          <a:r>
            <a:rPr lang="zh-TW" altLang="en-US" sz="2000" kern="1200" dirty="0">
              <a:solidFill>
                <a:srgbClr val="C00000"/>
              </a:solidFill>
              <a:latin typeface="新細明體" panose="02020500000000000000" pitchFamily="18" charset="-120"/>
              <a:ea typeface="新細明體" panose="02020500000000000000" pitchFamily="18" charset="-120"/>
              <a:cs typeface="Arial" panose="020B0604020202020204" pitchFamily="34" charset="0"/>
            </a:rPr>
            <a:t>。</a:t>
          </a:r>
          <a:endParaRPr lang="zh-TW" alt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endParaRPr>
        </a:p>
      </dsp:txBody>
      <dsp:txXfrm>
        <a:off x="398011" y="128450"/>
        <a:ext cx="7369830" cy="559396"/>
      </dsp:txXfrm>
    </dsp:sp>
    <dsp:sp modelId="{F345A479-FCFB-448A-8F55-EA20AFE651FF}">
      <dsp:nvSpPr>
        <dsp:cNvPr id="0" name=""/>
        <dsp:cNvSpPr/>
      </dsp:nvSpPr>
      <dsp:spPr>
        <a:xfrm>
          <a:off x="0" y="1730025"/>
          <a:ext cx="7798104" cy="43504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B3EEA3-C435-447C-9AE0-DEDD86173436}">
      <dsp:nvSpPr>
        <dsp:cNvPr id="0" name=""/>
        <dsp:cNvSpPr/>
      </dsp:nvSpPr>
      <dsp:spPr>
        <a:xfrm>
          <a:off x="240639" y="1060301"/>
          <a:ext cx="7410280" cy="983341"/>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6325" tIns="0" rIns="206325" bIns="0" numCol="1" spcCol="1270" anchor="ctr" anchorCtr="0">
          <a:noAutofit/>
        </a:bodyPr>
        <a:lstStyle/>
        <a:p>
          <a:pPr marL="174625" lvl="0" indent="-174625" algn="just" defTabSz="889000">
            <a:lnSpc>
              <a:spcPts val="25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公司未於董事會決議買回股份之日起</a:t>
          </a:r>
          <a:r>
            <a:rPr 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日內（係自董事會決議日當日起算）向金管會書面申報；或未於公開資訊觀測站完成公告及向</a:t>
          </a:r>
          <a:r>
            <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金管會</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書面申報，即委託證券商買回</a:t>
          </a:r>
          <a:r>
            <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 </a:t>
          </a:r>
          <a:endPar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endParaRPr>
        </a:p>
      </dsp:txBody>
      <dsp:txXfrm>
        <a:off x="288642" y="1108304"/>
        <a:ext cx="7314274" cy="887335"/>
      </dsp:txXfrm>
    </dsp:sp>
    <dsp:sp modelId="{3438100F-659B-43B6-A13F-CBF355CDC11F}">
      <dsp:nvSpPr>
        <dsp:cNvPr id="0" name=""/>
        <dsp:cNvSpPr/>
      </dsp:nvSpPr>
      <dsp:spPr>
        <a:xfrm>
          <a:off x="0" y="2510741"/>
          <a:ext cx="7798104" cy="41304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4CE50-DF0B-4DA4-8F50-DFB92467567A}">
      <dsp:nvSpPr>
        <dsp:cNvPr id="0" name=""/>
        <dsp:cNvSpPr/>
      </dsp:nvSpPr>
      <dsp:spPr>
        <a:xfrm>
          <a:off x="241201" y="2238206"/>
          <a:ext cx="7401548" cy="542231"/>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25" tIns="0" rIns="206325" bIns="0" numCol="1" spcCol="1270" anchor="ctr" anchorCtr="0">
          <a:noAutofit/>
        </a:bodyPr>
        <a:lstStyle/>
        <a:p>
          <a:pPr marL="174625" lvl="0" indent="-174625" algn="just" defTabSz="889000">
            <a:lnSpc>
              <a:spcPts val="25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3.</a:t>
          </a:r>
          <a:r>
            <a:rPr 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交易時間（</a:t>
          </a:r>
          <a:r>
            <a:rPr lang="zh-TW" alt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上午</a:t>
          </a:r>
          <a:r>
            <a:rPr 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09</a:t>
          </a:r>
          <a:r>
            <a:rPr 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a:t>
          </a:r>
          <a:r>
            <a:rPr 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00</a:t>
          </a:r>
          <a:r>
            <a:rPr 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）開始前報價買回股份。 </a:t>
          </a:r>
          <a:endPar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endParaRPr>
        </a:p>
      </dsp:txBody>
      <dsp:txXfrm>
        <a:off x="267671" y="2264676"/>
        <a:ext cx="7348608" cy="489291"/>
      </dsp:txXfrm>
    </dsp:sp>
    <dsp:sp modelId="{A6799C3D-C6D9-4B25-A6D6-ECA8EB507C30}">
      <dsp:nvSpPr>
        <dsp:cNvPr id="0" name=""/>
        <dsp:cNvSpPr/>
      </dsp:nvSpPr>
      <dsp:spPr>
        <a:xfrm>
          <a:off x="0" y="3386302"/>
          <a:ext cx="7798104" cy="40508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E4D7A-E455-48FB-A346-DF6275AAAD47}">
      <dsp:nvSpPr>
        <dsp:cNvPr id="0" name=""/>
        <dsp:cNvSpPr/>
      </dsp:nvSpPr>
      <dsp:spPr>
        <a:xfrm>
          <a:off x="241199" y="3028429"/>
          <a:ext cx="7401559" cy="6590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25" tIns="0" rIns="206325" bIns="0" numCol="1" spcCol="1270" anchor="ctr" anchorCtr="0">
          <a:noAutofit/>
        </a:bodyPr>
        <a:lstStyle/>
        <a:p>
          <a:pPr marL="174625" lvl="0" indent="-174625" algn="just" defTabSz="889000">
            <a:lnSpc>
              <a:spcPts val="25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4.</a:t>
          </a:r>
          <a:r>
            <a:rPr lang="zh-TW" sz="2000" kern="1200" dirty="0">
              <a:solidFill>
                <a:schemeClr val="tx1"/>
              </a:solidFill>
              <a:latin typeface="標楷體" panose="03000509000000000000" pitchFamily="65" charset="-120"/>
              <a:ea typeface="標楷體" panose="03000509000000000000" pitchFamily="65" charset="-120"/>
            </a:rPr>
            <a:t>公司未於買回股</a:t>
          </a:r>
          <a:r>
            <a:rPr lang="zh-TW" altLang="en-US" sz="2000" kern="1200" dirty="0">
              <a:solidFill>
                <a:schemeClr val="tx1"/>
              </a:solidFill>
              <a:latin typeface="標楷體" panose="03000509000000000000" pitchFamily="65" charset="-120"/>
              <a:ea typeface="標楷體" panose="03000509000000000000" pitchFamily="65" charset="-120"/>
            </a:rPr>
            <a:t>份</a:t>
          </a:r>
          <a:r>
            <a:rPr lang="zh-TW" sz="2000" kern="1200" dirty="0">
              <a:solidFill>
                <a:schemeClr val="tx1"/>
              </a:solidFill>
              <a:latin typeface="標楷體" panose="03000509000000000000" pitchFamily="65" charset="-120"/>
              <a:ea typeface="標楷體" panose="03000509000000000000" pitchFamily="65" charset="-120"/>
            </a:rPr>
            <a:t>期間屆滿或執行完畢後之即日起算</a:t>
          </a:r>
          <a:r>
            <a:rPr lang="en-US" sz="2000" kern="1200" dirty="0">
              <a:solidFill>
                <a:schemeClr val="tx1"/>
              </a:solidFill>
              <a:latin typeface="標楷體" panose="03000509000000000000" pitchFamily="65" charset="-120"/>
              <a:ea typeface="標楷體" panose="03000509000000000000" pitchFamily="65" charset="-120"/>
            </a:rPr>
            <a:t>5</a:t>
          </a:r>
          <a:r>
            <a:rPr lang="zh-TW" sz="2000" kern="1200" dirty="0">
              <a:solidFill>
                <a:schemeClr val="tx1"/>
              </a:solidFill>
              <a:latin typeface="標楷體" panose="03000509000000000000" pitchFamily="65" charset="-120"/>
              <a:ea typeface="標楷體" panose="03000509000000000000" pitchFamily="65" charset="-120"/>
            </a:rPr>
            <a:t>日內向</a:t>
          </a:r>
          <a:r>
            <a:rPr lang="zh-TW" altLang="en-US" sz="2000" kern="1200" dirty="0">
              <a:solidFill>
                <a:schemeClr val="tx1"/>
              </a:solidFill>
              <a:latin typeface="標楷體" panose="03000509000000000000" pitchFamily="65" charset="-120"/>
              <a:ea typeface="標楷體" panose="03000509000000000000" pitchFamily="65" charset="-120"/>
            </a:rPr>
            <a:t>金管會</a:t>
          </a:r>
          <a:r>
            <a:rPr lang="zh-TW" sz="2000" kern="1200" dirty="0">
              <a:solidFill>
                <a:schemeClr val="tx1"/>
              </a:solidFill>
              <a:latin typeface="標楷體" panose="03000509000000000000" pitchFamily="65" charset="-120"/>
              <a:ea typeface="標楷體" panose="03000509000000000000" pitchFamily="65" charset="-120"/>
            </a:rPr>
            <a:t>書面申報並公告執行情形。</a:t>
          </a:r>
          <a:r>
            <a:rPr lang="zh-TW" sz="2000" kern="1200" dirty="0">
              <a:solidFill>
                <a:schemeClr val="tx1"/>
              </a:solidFill>
              <a:latin typeface="標楷體" panose="03000509000000000000" pitchFamily="65" charset="-120"/>
              <a:ea typeface="標楷體" panose="03000509000000000000" pitchFamily="65" charset="-120"/>
              <a:cs typeface="Arial" panose="020B0604020202020204" pitchFamily="34" charset="0"/>
            </a:rPr>
            <a:t> </a:t>
          </a:r>
        </a:p>
      </dsp:txBody>
      <dsp:txXfrm>
        <a:off x="273373" y="3060603"/>
        <a:ext cx="7337211" cy="594732"/>
      </dsp:txXfrm>
    </dsp:sp>
    <dsp:sp modelId="{70050115-B3AF-4EC5-8D6C-78FD43A2355B}">
      <dsp:nvSpPr>
        <dsp:cNvPr id="0" name=""/>
        <dsp:cNvSpPr/>
      </dsp:nvSpPr>
      <dsp:spPr>
        <a:xfrm>
          <a:off x="0" y="4474162"/>
          <a:ext cx="7798104" cy="43733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7D8D9-E26A-4861-A00F-83DB5ED2F943}">
      <dsp:nvSpPr>
        <dsp:cNvPr id="0" name=""/>
        <dsp:cNvSpPr/>
      </dsp:nvSpPr>
      <dsp:spPr>
        <a:xfrm>
          <a:off x="241201" y="3936046"/>
          <a:ext cx="7401548" cy="879337"/>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25" tIns="0" rIns="206325" bIns="0" numCol="1" spcCol="1270" anchor="ctr" anchorCtr="0">
          <a:noAutofit/>
        </a:bodyPr>
        <a:lstStyle/>
        <a:p>
          <a:pPr marL="176400" lvl="0" indent="-176400" algn="l" defTabSz="889000">
            <a:lnSpc>
              <a:spcPts val="25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5.</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於買回期間之買回股份數量每累積達公司已發行股份總數</a:t>
          </a:r>
          <a:r>
            <a:rPr 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或金額達新臺幣</a:t>
          </a:r>
          <a:r>
            <a:rPr 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3</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億元以上者，未於事實發生之即日起算</a:t>
          </a:r>
          <a:r>
            <a:rPr 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2</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日內將買回之日期、數量、種類及價格公告。</a:t>
          </a:r>
        </a:p>
      </dsp:txBody>
      <dsp:txXfrm>
        <a:off x="284127" y="3978972"/>
        <a:ext cx="7315696" cy="793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78988-A7D5-4411-BE2E-DF508E6F80D2}">
      <dsp:nvSpPr>
        <dsp:cNvPr id="0" name=""/>
        <dsp:cNvSpPr/>
      </dsp:nvSpPr>
      <dsp:spPr>
        <a:xfrm>
          <a:off x="4598232" y="400292"/>
          <a:ext cx="2145421" cy="1844144"/>
        </a:xfrm>
        <a:prstGeom prst="rect">
          <a:avLst/>
        </a:prstGeom>
        <a:solidFill>
          <a:schemeClr val="accent3">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b="0" kern="1200" dirty="0">
              <a:latin typeface="標楷體" pitchFamily="65" charset="-120"/>
              <a:ea typeface="標楷體" pitchFamily="65" charset="-120"/>
            </a:rPr>
            <a:t>落實資訊平等原則</a:t>
          </a:r>
        </a:p>
      </dsp:txBody>
      <dsp:txXfrm>
        <a:off x="4598232" y="400292"/>
        <a:ext cx="2145421" cy="1844144"/>
      </dsp:txXfrm>
    </dsp:sp>
    <dsp:sp modelId="{9645C059-1FD7-4677-AA2A-ECBFC9EB1749}">
      <dsp:nvSpPr>
        <dsp:cNvPr id="0" name=""/>
        <dsp:cNvSpPr/>
      </dsp:nvSpPr>
      <dsp:spPr>
        <a:xfrm>
          <a:off x="2137594" y="-71479"/>
          <a:ext cx="4357257" cy="4357257"/>
        </a:xfrm>
        <a:prstGeom prst="circularArrow">
          <a:avLst>
            <a:gd name="adj1" fmla="val 8253"/>
            <a:gd name="adj2" fmla="val 576511"/>
            <a:gd name="adj3" fmla="val 2619343"/>
            <a:gd name="adj4" fmla="val 640250"/>
            <a:gd name="adj5" fmla="val 962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2D33C3-B074-403F-B85E-8A12EC08C761}">
      <dsp:nvSpPr>
        <dsp:cNvPr id="0" name=""/>
        <dsp:cNvSpPr/>
      </dsp:nvSpPr>
      <dsp:spPr>
        <a:xfrm>
          <a:off x="3235832" y="2949142"/>
          <a:ext cx="1986548" cy="1683297"/>
        </a:xfrm>
        <a:prstGeom prst="rect">
          <a:avLst/>
        </a:prstGeom>
        <a:solidFill>
          <a:schemeClr val="accent6">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b="0" kern="1200" dirty="0">
              <a:latin typeface="標楷體" pitchFamily="65" charset="-120"/>
              <a:ea typeface="標楷體" pitchFamily="65" charset="-120"/>
            </a:rPr>
            <a:t>增益市場資訊透明度</a:t>
          </a:r>
        </a:p>
      </dsp:txBody>
      <dsp:txXfrm>
        <a:off x="3235832" y="2949142"/>
        <a:ext cx="1986548" cy="1683297"/>
      </dsp:txXfrm>
    </dsp:sp>
    <dsp:sp modelId="{5AF9E0B3-3255-432E-BE8D-9B13C7C59BEB}">
      <dsp:nvSpPr>
        <dsp:cNvPr id="0" name=""/>
        <dsp:cNvSpPr/>
      </dsp:nvSpPr>
      <dsp:spPr>
        <a:xfrm>
          <a:off x="1569797" y="-135543"/>
          <a:ext cx="4357257" cy="4357257"/>
        </a:xfrm>
        <a:prstGeom prst="circularArrow">
          <a:avLst>
            <a:gd name="adj1" fmla="val 8253"/>
            <a:gd name="adj2" fmla="val 576511"/>
            <a:gd name="adj3" fmla="val 9457491"/>
            <a:gd name="adj4" fmla="val 6643768"/>
            <a:gd name="adj5" fmla="val 9629"/>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FE0768E9-8B98-4AE8-BA6D-9F4B609E9683}">
      <dsp:nvSpPr>
        <dsp:cNvPr id="0" name=""/>
        <dsp:cNvSpPr/>
      </dsp:nvSpPr>
      <dsp:spPr>
        <a:xfrm>
          <a:off x="1302154" y="400301"/>
          <a:ext cx="2066787" cy="1844144"/>
        </a:xfrm>
        <a:prstGeom prst="rect">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b="0" kern="1200" dirty="0">
              <a:solidFill>
                <a:schemeClr val="tx1"/>
              </a:solidFill>
              <a:effectLst/>
              <a:latin typeface="標楷體" pitchFamily="65" charset="-120"/>
              <a:ea typeface="標楷體" pitchFamily="65" charset="-120"/>
            </a:rPr>
            <a:t>促進證券市場健全發展</a:t>
          </a:r>
        </a:p>
      </dsp:txBody>
      <dsp:txXfrm>
        <a:off x="1302154" y="400301"/>
        <a:ext cx="2066787" cy="1844144"/>
      </dsp:txXfrm>
    </dsp:sp>
    <dsp:sp modelId="{19AE609A-1058-4850-99FA-87A8978B71A2}">
      <dsp:nvSpPr>
        <dsp:cNvPr id="0" name=""/>
        <dsp:cNvSpPr/>
      </dsp:nvSpPr>
      <dsp:spPr>
        <a:xfrm>
          <a:off x="1755956" y="813807"/>
          <a:ext cx="4357257" cy="4357257"/>
        </a:xfrm>
        <a:prstGeom prst="circularArrow">
          <a:avLst>
            <a:gd name="adj1" fmla="val 8253"/>
            <a:gd name="adj2" fmla="val 576511"/>
            <a:gd name="adj3" fmla="val 17154734"/>
            <a:gd name="adj4" fmla="val 15152850"/>
            <a:gd name="adj5" fmla="val 9629"/>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5A479-FCFB-448A-8F55-EA20AFE651FF}">
      <dsp:nvSpPr>
        <dsp:cNvPr id="0" name=""/>
        <dsp:cNvSpPr/>
      </dsp:nvSpPr>
      <dsp:spPr>
        <a:xfrm>
          <a:off x="0" y="807722"/>
          <a:ext cx="8229600" cy="505714"/>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D6B3EEA3-C435-447C-9AE0-DEDD86173436}">
      <dsp:nvSpPr>
        <dsp:cNvPr id="0" name=""/>
        <dsp:cNvSpPr/>
      </dsp:nvSpPr>
      <dsp:spPr>
        <a:xfrm>
          <a:off x="241201" y="55511"/>
          <a:ext cx="7835792" cy="101811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174625" lvl="0" indent="-174625" algn="just" defTabSz="889000">
            <a:lnSpc>
              <a:spcPts val="27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6.</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公司之關係企業或董事、監察人、經理人、持有公司股份超過股份總額百分之十之股東及其配偶、未成年子女或利用他人名義所持有之股份，於公司買回股份期間內賣出。 </a:t>
          </a:r>
          <a:endPar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endParaRPr>
        </a:p>
      </dsp:txBody>
      <dsp:txXfrm>
        <a:off x="290901" y="105211"/>
        <a:ext cx="7736392" cy="918713"/>
      </dsp:txXfrm>
    </dsp:sp>
    <dsp:sp modelId="{8996334D-EB10-4CEC-9305-51D80B4262C1}">
      <dsp:nvSpPr>
        <dsp:cNvPr id="0" name=""/>
        <dsp:cNvSpPr/>
      </dsp:nvSpPr>
      <dsp:spPr>
        <a:xfrm>
          <a:off x="0" y="1811685"/>
          <a:ext cx="82296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71F7198-63AD-49DC-B938-7BEDFB128201}">
      <dsp:nvSpPr>
        <dsp:cNvPr id="0" name=""/>
        <dsp:cNvSpPr/>
      </dsp:nvSpPr>
      <dsp:spPr>
        <a:xfrm>
          <a:off x="241201" y="1389697"/>
          <a:ext cx="7835792" cy="72329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174625" lvl="0" indent="-174625" algn="just" defTabSz="889000">
            <a:lnSpc>
              <a:spcPts val="27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7.</a:t>
          </a:r>
          <a:r>
            <a:rPr lang="zh-TW" altLang="en-US"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公司買回股份之董事會決議及執行情形，或因故未買回之情形，  未於最近一次之股東會報告。 </a:t>
          </a:r>
        </a:p>
      </dsp:txBody>
      <dsp:txXfrm>
        <a:off x="276509" y="1425005"/>
        <a:ext cx="7765176" cy="652681"/>
      </dsp:txXfrm>
    </dsp:sp>
    <dsp:sp modelId="{7E078560-8FC1-40E7-8144-2AAAF73D9307}">
      <dsp:nvSpPr>
        <dsp:cNvPr id="0" name=""/>
        <dsp:cNvSpPr/>
      </dsp:nvSpPr>
      <dsp:spPr>
        <a:xfrm>
          <a:off x="0" y="2763412"/>
          <a:ext cx="82296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C841FA5-3FE0-4601-97CB-251CF452AD41}">
      <dsp:nvSpPr>
        <dsp:cNvPr id="0" name=""/>
        <dsp:cNvSpPr/>
      </dsp:nvSpPr>
      <dsp:spPr>
        <a:xfrm>
          <a:off x="241201" y="2454512"/>
          <a:ext cx="7835792"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8.</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公司買回股份逾</a:t>
          </a: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5</a:t>
          </a:r>
          <a:r>
            <a:rPr 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年未轉讓且未辦理銷除股份變更登記。 </a:t>
          </a:r>
        </a:p>
      </dsp:txBody>
      <dsp:txXfrm>
        <a:off x="271463" y="2484774"/>
        <a:ext cx="7775268" cy="559396"/>
      </dsp:txXfrm>
    </dsp:sp>
    <dsp:sp modelId="{8577F8E0-D6A5-4CCA-8EC2-93E740F191F7}">
      <dsp:nvSpPr>
        <dsp:cNvPr id="0" name=""/>
        <dsp:cNvSpPr/>
      </dsp:nvSpPr>
      <dsp:spPr>
        <a:xfrm>
          <a:off x="0" y="3715972"/>
          <a:ext cx="8229600" cy="444263"/>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41BB28B8-3155-476C-B8C8-8576A7AF8CF7}">
      <dsp:nvSpPr>
        <dsp:cNvPr id="0" name=""/>
        <dsp:cNvSpPr/>
      </dsp:nvSpPr>
      <dsp:spPr>
        <a:xfrm>
          <a:off x="274758" y="3349797"/>
          <a:ext cx="7835792" cy="6199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altLang="zh-TW" sz="2000" kern="1200" dirty="0">
              <a:solidFill>
                <a:schemeClr val="tx1"/>
              </a:solidFill>
              <a:latin typeface="Arial" panose="020B0604020202020204" pitchFamily="34" charset="0"/>
              <a:ea typeface="標楷體" panose="03000509000000000000" pitchFamily="65" charset="-120"/>
              <a:cs typeface="Arial" panose="020B0604020202020204" pitchFamily="34" charset="0"/>
            </a:rPr>
            <a:t>9.</a:t>
          </a:r>
          <a:r>
            <a:rPr lang="zh-TW" sz="2000" kern="1200" dirty="0">
              <a:solidFill>
                <a:schemeClr val="tx1"/>
              </a:solidFill>
              <a:latin typeface="標楷體" panose="03000509000000000000" pitchFamily="65" charset="-120"/>
              <a:ea typeface="標楷體" panose="03000509000000000000" pitchFamily="65" charset="-120"/>
            </a:rPr>
            <a:t>公司買回之股份於市場賣出。</a:t>
          </a:r>
          <a:endParaRPr lang="zh-TW" altLang="en-US" sz="2000" kern="1200" dirty="0">
            <a:solidFill>
              <a:schemeClr val="tx1"/>
            </a:solidFill>
            <a:latin typeface="標楷體" panose="03000509000000000000" pitchFamily="65" charset="-120"/>
            <a:ea typeface="標楷體" panose="03000509000000000000" pitchFamily="65" charset="-120"/>
            <a:cs typeface="Arial" panose="020B0604020202020204" pitchFamily="34" charset="0"/>
          </a:endParaRPr>
        </a:p>
      </dsp:txBody>
      <dsp:txXfrm>
        <a:off x="305020" y="3380059"/>
        <a:ext cx="7775268" cy="559396"/>
      </dsp:txXfrm>
    </dsp:sp>
    <dsp:sp modelId="{131B42F0-6854-4197-9058-4ABD2F9C1F53}">
      <dsp:nvSpPr>
        <dsp:cNvPr id="0" name=""/>
        <dsp:cNvSpPr/>
      </dsp:nvSpPr>
      <dsp:spPr>
        <a:xfrm>
          <a:off x="0" y="4657136"/>
          <a:ext cx="82296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16E8586-5007-4730-8999-36C669626D82}">
      <dsp:nvSpPr>
        <dsp:cNvPr id="0" name=""/>
        <dsp:cNvSpPr/>
      </dsp:nvSpPr>
      <dsp:spPr>
        <a:xfrm>
          <a:off x="241201" y="4223763"/>
          <a:ext cx="7835792" cy="693461"/>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174625" lvl="0" indent="-174625" algn="just" defTabSz="889000">
            <a:lnSpc>
              <a:spcPts val="2700"/>
            </a:lnSpc>
            <a:spcBef>
              <a:spcPct val="0"/>
            </a:spcBef>
            <a:spcAft>
              <a:spcPct val="35000"/>
            </a:spcAft>
            <a:buNone/>
          </a:pPr>
          <a:r>
            <a:rPr lang="en-US" altLang="zh-TW"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10.</a:t>
          </a:r>
          <a:r>
            <a:rPr lang="zh-TW" altLang="en-US" sz="2000" kern="1200" dirty="0">
              <a:solidFill>
                <a:srgbClr val="C00000"/>
              </a:solidFill>
              <a:latin typeface="Arial" panose="020B0604020202020204" pitchFamily="34" charset="0"/>
              <a:ea typeface="標楷體" panose="03000509000000000000" pitchFamily="65" charset="-120"/>
              <a:cs typeface="Arial" panose="020B0604020202020204" pitchFamily="34" charset="0"/>
            </a:rPr>
            <a:t>公司於申報買回期間，股價多落於申報預定買回價格區間內，  惟未確實執行買回，與公司公告預定買回之數量顯有差距。</a:t>
          </a:r>
        </a:p>
      </dsp:txBody>
      <dsp:txXfrm>
        <a:off x="275053" y="4257615"/>
        <a:ext cx="7768088" cy="6257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8352928" cy="1468216"/>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Q1:</a:t>
          </a:r>
          <a:r>
            <a:rPr 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內部人於取得身分之日起6個月內不得賣出，但也不能買進嗎？若內部人解任後是否可以不受持有期間之限制？</a:t>
          </a:r>
          <a:endPar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sp:txBody>
      <dsp:txXfrm>
        <a:off x="71672" y="71672"/>
        <a:ext cx="8209584" cy="1324872"/>
      </dsp:txXfrm>
    </dsp:sp>
    <dsp:sp modelId="{2293C53F-93AD-468F-AADD-4FF63378C493}">
      <dsp:nvSpPr>
        <dsp:cNvPr id="0" name=""/>
        <dsp:cNvSpPr/>
      </dsp:nvSpPr>
      <dsp:spPr>
        <a:xfrm>
          <a:off x="0" y="2015951"/>
          <a:ext cx="8352928" cy="1859363"/>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360363" lvl="1" indent="-360363" algn="just" defTabSz="1244600">
            <a:lnSpc>
              <a:spcPts val="3400"/>
            </a:lnSpc>
            <a:spcBef>
              <a:spcPct val="0"/>
            </a:spcBef>
            <a:spcAft>
              <a:spcPct val="20000"/>
            </a:spcAft>
            <a:buChar char="•"/>
          </a:pPr>
          <a:r>
            <a:rPr lang="zh-TW" altLang="en-US" sz="2800" b="0" u="none" kern="1200" dirty="0">
              <a:latin typeface="Times New Roman" panose="02020603050405020304" pitchFamily="18" charset="0"/>
              <a:ea typeface="標楷體" pitchFamily="65" charset="-120"/>
              <a:cs typeface="Times New Roman" panose="02020603050405020304" pitchFamily="18" charset="0"/>
            </a:rPr>
            <a:t>內部人於取得身分之日起</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6</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個月內不得於市場上賣出，但可以買進公司股票。另若內部人已解任，自然不受持有期間之限制</a:t>
          </a:r>
          <a:r>
            <a:rPr lang="zh-TW" altLang="en-US" sz="2800" kern="1200" dirty="0"/>
            <a:t>。</a:t>
          </a:r>
          <a:endParaRPr lang="zh-TW" altLang="en-US" sz="28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360000" lvl="1" indent="0" algn="l" defTabSz="1244600">
            <a:lnSpc>
              <a:spcPct val="90000"/>
            </a:lnSpc>
            <a:spcBef>
              <a:spcPct val="0"/>
            </a:spcBef>
            <a:spcAft>
              <a:spcPct val="20000"/>
            </a:spcAft>
            <a:buChar char="•"/>
          </a:pPr>
          <a:endParaRPr lang="zh-TW" altLang="en-US" sz="2800" kern="1200" dirty="0">
            <a:latin typeface="Times New Roman" panose="02020603050405020304" pitchFamily="18" charset="0"/>
            <a:ea typeface="標楷體" pitchFamily="65" charset="-120"/>
            <a:cs typeface="Times New Roman" panose="02020603050405020304" pitchFamily="18" charset="0"/>
          </a:endParaRPr>
        </a:p>
      </dsp:txBody>
      <dsp:txXfrm>
        <a:off x="0" y="2015951"/>
        <a:ext cx="8352928" cy="185936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8352928" cy="1468216"/>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Q2:</a:t>
          </a:r>
          <a:r>
            <a:rPr 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上市公司內部人取得身分未滿6個月之期間內，每日賣出10張以下，是否不用辦理事前申報即可賣出持股？</a:t>
          </a:r>
          <a:endPar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sp:txBody>
      <dsp:txXfrm>
        <a:off x="71672" y="71672"/>
        <a:ext cx="8209584" cy="1324872"/>
      </dsp:txXfrm>
    </dsp:sp>
    <dsp:sp modelId="{2293C53F-93AD-468F-AADD-4FF63378C493}">
      <dsp:nvSpPr>
        <dsp:cNvPr id="0" name=""/>
        <dsp:cNvSpPr/>
      </dsp:nvSpPr>
      <dsp:spPr>
        <a:xfrm>
          <a:off x="0" y="1617763"/>
          <a:ext cx="8352928" cy="3222896"/>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360363" lvl="1" indent="-360363" algn="just" defTabSz="1244600">
            <a:lnSpc>
              <a:spcPts val="3400"/>
            </a:lnSpc>
            <a:spcBef>
              <a:spcPct val="0"/>
            </a:spcBef>
            <a:spcAft>
              <a:spcPct val="20000"/>
            </a:spcAft>
            <a:buChar char="•"/>
          </a:pPr>
          <a:endParaRPr lang="zh-TW" altLang="en-US" sz="28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360363" lvl="1" indent="-360363" algn="just" defTabSz="1244600">
            <a:lnSpc>
              <a:spcPts val="3400"/>
            </a:lnSpc>
            <a:spcBef>
              <a:spcPct val="0"/>
            </a:spcBef>
            <a:spcAft>
              <a:spcPct val="20000"/>
            </a:spcAft>
            <a:buChar char="•"/>
          </a:pPr>
          <a:r>
            <a:rPr lang="zh-TW" sz="2800" b="0" u="none" kern="1200" dirty="0">
              <a:latin typeface="Times New Roman" panose="02020603050405020304" pitchFamily="18" charset="0"/>
              <a:ea typeface="標楷體" pitchFamily="65" charset="-120"/>
              <a:cs typeface="Times New Roman" panose="02020603050405020304" pitchFamily="18" charset="0"/>
            </a:rPr>
            <a:t>依證券交易法第22條之2第1項第2款規定，每一交易日轉讓股數未超過1萬股者(本人加計關係人)，免予申報，但須符合「持有期間」前提（即就任已滿</a:t>
          </a:r>
          <a:r>
            <a:rPr lang="en-US" sz="2800" b="0" u="none" kern="1200" dirty="0">
              <a:latin typeface="Times New Roman" panose="02020603050405020304" pitchFamily="18" charset="0"/>
              <a:ea typeface="標楷體" pitchFamily="65" charset="-120"/>
              <a:cs typeface="Times New Roman" panose="02020603050405020304" pitchFamily="18" charset="0"/>
            </a:rPr>
            <a:t>6</a:t>
          </a:r>
          <a:r>
            <a:rPr lang="zh-TW" sz="2800" b="0" u="none" kern="1200" dirty="0">
              <a:latin typeface="Times New Roman" panose="02020603050405020304" pitchFamily="18" charset="0"/>
              <a:ea typeface="標楷體" pitchFamily="65" charset="-120"/>
              <a:cs typeface="Times New Roman" panose="02020603050405020304" pitchFamily="18" charset="0"/>
            </a:rPr>
            <a:t>個月），所以內部人就任未滿</a:t>
          </a:r>
          <a:r>
            <a:rPr lang="en-US" sz="2800" b="0" u="none" kern="1200" dirty="0">
              <a:latin typeface="Times New Roman" panose="02020603050405020304" pitchFamily="18" charset="0"/>
              <a:ea typeface="標楷體" pitchFamily="65" charset="-120"/>
              <a:cs typeface="Times New Roman" panose="02020603050405020304" pitchFamily="18" charset="0"/>
            </a:rPr>
            <a:t>6</a:t>
          </a:r>
          <a:r>
            <a:rPr lang="zh-TW" sz="2800" b="0" u="none" kern="1200" dirty="0">
              <a:latin typeface="Times New Roman" panose="02020603050405020304" pitchFamily="18" charset="0"/>
              <a:ea typeface="標楷體" pitchFamily="65" charset="-120"/>
              <a:cs typeface="Times New Roman" panose="02020603050405020304" pitchFamily="18" charset="0"/>
            </a:rPr>
            <a:t>個月，不得賣出所屬公司股票。</a:t>
          </a:r>
          <a:endParaRPr lang="zh-TW" altLang="en-US" sz="2800" b="0" u="none" kern="1200" dirty="0">
            <a:latin typeface="Times New Roman" panose="02020603050405020304" pitchFamily="18" charset="0"/>
            <a:ea typeface="標楷體" pitchFamily="65" charset="-120"/>
            <a:cs typeface="Times New Roman" panose="02020603050405020304" pitchFamily="18" charset="0"/>
          </a:endParaRPr>
        </a:p>
        <a:p>
          <a:pPr marL="360000" lvl="1" indent="0" algn="l" defTabSz="1244600">
            <a:lnSpc>
              <a:spcPct val="90000"/>
            </a:lnSpc>
            <a:spcBef>
              <a:spcPct val="0"/>
            </a:spcBef>
            <a:spcAft>
              <a:spcPct val="20000"/>
            </a:spcAft>
            <a:buChar char="•"/>
          </a:pPr>
          <a:endParaRPr lang="zh-TW" altLang="en-US" sz="2800" kern="1200" dirty="0">
            <a:latin typeface="Times New Roman" panose="02020603050405020304" pitchFamily="18" charset="0"/>
            <a:ea typeface="標楷體" pitchFamily="65" charset="-120"/>
            <a:cs typeface="Times New Roman" panose="02020603050405020304" pitchFamily="18" charset="0"/>
          </a:endParaRPr>
        </a:p>
      </dsp:txBody>
      <dsp:txXfrm>
        <a:off x="0" y="1617763"/>
        <a:ext cx="8352928" cy="32228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8352928" cy="1138118"/>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Q3:</a:t>
          </a:r>
          <a:r>
            <a:rPr 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取得上市公司內部人身分後是否可以立即將公司股票轉讓給特定人？</a:t>
          </a:r>
          <a:endPar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sp:txBody>
      <dsp:txXfrm>
        <a:off x="55558" y="55558"/>
        <a:ext cx="8241812" cy="1027002"/>
      </dsp:txXfrm>
    </dsp:sp>
    <dsp:sp modelId="{2293C53F-93AD-468F-AADD-4FF63378C493}">
      <dsp:nvSpPr>
        <dsp:cNvPr id="0" name=""/>
        <dsp:cNvSpPr/>
      </dsp:nvSpPr>
      <dsp:spPr>
        <a:xfrm>
          <a:off x="0" y="945566"/>
          <a:ext cx="8352928" cy="3922052"/>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360363" lvl="1" indent="-360363" algn="just" defTabSz="1244600">
            <a:lnSpc>
              <a:spcPts val="3400"/>
            </a:lnSpc>
            <a:spcBef>
              <a:spcPct val="0"/>
            </a:spcBef>
            <a:spcAft>
              <a:spcPct val="20000"/>
            </a:spcAft>
            <a:buChar char="•"/>
          </a:pPr>
          <a:endParaRPr lang="zh-TW" altLang="en-US" sz="28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360363" lvl="1" indent="-360363" algn="just" defTabSz="1244600">
            <a:lnSpc>
              <a:spcPts val="3400"/>
            </a:lnSpc>
            <a:spcBef>
              <a:spcPct val="0"/>
            </a:spcBef>
            <a:spcAft>
              <a:spcPct val="20000"/>
            </a:spcAft>
            <a:buChar char="•"/>
          </a:pPr>
          <a:r>
            <a:rPr lang="zh-TW" altLang="en-US" sz="2800" b="0" u="none" kern="1200" dirty="0">
              <a:latin typeface="Times New Roman" panose="02020603050405020304" pitchFamily="18" charset="0"/>
              <a:ea typeface="標楷體" pitchFamily="65" charset="-120"/>
              <a:cs typeface="Times New Roman" panose="02020603050405020304" pitchFamily="18" charset="0"/>
            </a:rPr>
            <a:t>依證券交易法第</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22</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條之</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2</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第</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1</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項第</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3</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款規定，內部人於向主管機關申報之日起</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3</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日內，即可洽特定人（含轉讓給符合主管機關所定條件之「特定人」、「贈與」、「信託」</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3</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種方式）轉讓所屬公司股票。凡是依前揭第</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3</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款非透過集中市場之轉讓，並無須等到取得內部人身分屆滿</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6</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個月後才可轉讓之「持有期間」限制。</a:t>
          </a:r>
          <a:endParaRPr lang="zh-TW" altLang="en-US" sz="2800" b="0" u="none" kern="1200" dirty="0">
            <a:latin typeface="標楷體" pitchFamily="65" charset="-120"/>
            <a:ea typeface="標楷體" pitchFamily="65" charset="-120"/>
            <a:cs typeface="Times New Roman" panose="02020603050405020304" pitchFamily="18" charset="0"/>
          </a:endParaRPr>
        </a:p>
        <a:p>
          <a:pPr marL="360000" lvl="1" indent="0" algn="l" defTabSz="1244600">
            <a:lnSpc>
              <a:spcPct val="90000"/>
            </a:lnSpc>
            <a:spcBef>
              <a:spcPct val="0"/>
            </a:spcBef>
            <a:spcAft>
              <a:spcPct val="20000"/>
            </a:spcAft>
            <a:buChar char="•"/>
          </a:pPr>
          <a:endParaRPr lang="zh-TW" altLang="en-US" sz="2800" kern="1200" dirty="0">
            <a:latin typeface="Times New Roman" panose="02020603050405020304" pitchFamily="18" charset="0"/>
            <a:ea typeface="標楷體" pitchFamily="65" charset="-120"/>
            <a:cs typeface="Times New Roman" panose="02020603050405020304" pitchFamily="18" charset="0"/>
          </a:endParaRPr>
        </a:p>
      </dsp:txBody>
      <dsp:txXfrm>
        <a:off x="0" y="945566"/>
        <a:ext cx="8352928" cy="39220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8352928" cy="1468216"/>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Q4:</a:t>
          </a:r>
          <a:r>
            <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內部人</a:t>
          </a:r>
          <a:r>
            <a:rPr lang="zh-TW" altLang="en-US" sz="2800" b="0" kern="120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將預定轉讓</a:t>
          </a:r>
          <a:r>
            <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申報書交予或傳真至公司或其代辦股務後機構後，即可辦理持股轉讓</a:t>
          </a: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a:t>
          </a:r>
          <a:endPar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sp:txBody>
      <dsp:txXfrm>
        <a:off x="71672" y="71672"/>
        <a:ext cx="8209584" cy="1324872"/>
      </dsp:txXfrm>
    </dsp:sp>
    <dsp:sp modelId="{2293C53F-93AD-468F-AADD-4FF63378C493}">
      <dsp:nvSpPr>
        <dsp:cNvPr id="0" name=""/>
        <dsp:cNvSpPr/>
      </dsp:nvSpPr>
      <dsp:spPr>
        <a:xfrm>
          <a:off x="0" y="1989327"/>
          <a:ext cx="8352928" cy="190533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360363" lvl="1" indent="-360363" algn="just" defTabSz="1244600">
            <a:lnSpc>
              <a:spcPts val="3400"/>
            </a:lnSpc>
            <a:spcBef>
              <a:spcPct val="0"/>
            </a:spcBef>
            <a:spcAft>
              <a:spcPct val="20000"/>
            </a:spcAft>
            <a:buChar char="•"/>
          </a:pPr>
          <a:r>
            <a:rPr lang="zh-TW" altLang="en-US" sz="2800" b="0" u="none" kern="1200" dirty="0">
              <a:latin typeface="Times New Roman" panose="02020603050405020304" pitchFamily="18" charset="0"/>
              <a:ea typeface="標楷體" pitchFamily="65" charset="-120"/>
              <a:cs typeface="Times New Roman" panose="02020603050405020304" pitchFamily="18" charset="0"/>
            </a:rPr>
            <a:t>內部人應於確認所申報事項已完成上傳至公開資訊觀測站後，始可依規辦理持股轉讓。</a:t>
          </a:r>
        </a:p>
        <a:p>
          <a:pPr marL="360000" lvl="1" indent="0" algn="l" defTabSz="1244600">
            <a:lnSpc>
              <a:spcPct val="90000"/>
            </a:lnSpc>
            <a:spcBef>
              <a:spcPct val="0"/>
            </a:spcBef>
            <a:spcAft>
              <a:spcPct val="20000"/>
            </a:spcAft>
            <a:buChar char="•"/>
          </a:pPr>
          <a:endParaRPr lang="zh-TW" altLang="en-US" sz="2800" kern="1200" dirty="0">
            <a:latin typeface="Times New Roman" panose="02020603050405020304" pitchFamily="18" charset="0"/>
            <a:ea typeface="標楷體" pitchFamily="65" charset="-120"/>
            <a:cs typeface="Times New Roman" panose="02020603050405020304" pitchFamily="18" charset="0"/>
          </a:endParaRPr>
        </a:p>
      </dsp:txBody>
      <dsp:txXfrm>
        <a:off x="0" y="1989327"/>
        <a:ext cx="8352928" cy="19053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0" y="0"/>
          <a:ext cx="8352928" cy="1468216"/>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Q5:</a:t>
          </a:r>
          <a:r>
            <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若上市公司內部人在月中解任，次月仍須辦理上月份持股異動申報嗎？</a:t>
          </a:r>
        </a:p>
      </dsp:txBody>
      <dsp:txXfrm>
        <a:off x="71672" y="71672"/>
        <a:ext cx="8209584" cy="1324872"/>
      </dsp:txXfrm>
    </dsp:sp>
    <dsp:sp modelId="{2293C53F-93AD-468F-AADD-4FF63378C493}">
      <dsp:nvSpPr>
        <dsp:cNvPr id="0" name=""/>
        <dsp:cNvSpPr/>
      </dsp:nvSpPr>
      <dsp:spPr>
        <a:xfrm>
          <a:off x="0" y="2016856"/>
          <a:ext cx="8352928" cy="2313874"/>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360363" lvl="1" indent="-360363" algn="just" defTabSz="1244600">
            <a:lnSpc>
              <a:spcPts val="3400"/>
            </a:lnSpc>
            <a:spcBef>
              <a:spcPct val="0"/>
            </a:spcBef>
            <a:spcAft>
              <a:spcPct val="20000"/>
            </a:spcAft>
            <a:buChar char="•"/>
          </a:pPr>
          <a:r>
            <a:rPr lang="zh-TW" altLang="en-US" sz="2800" b="0" u="none" kern="1200" dirty="0">
              <a:latin typeface="Times New Roman" panose="02020603050405020304" pitchFamily="18" charset="0"/>
              <a:ea typeface="標楷體" pitchFamily="65" charset="-120"/>
              <a:cs typeface="Times New Roman" panose="02020603050405020304" pitchFamily="18" charset="0"/>
            </a:rPr>
            <a:t>為落實內部人股權管理資訊之完整性，次月</a:t>
          </a:r>
          <a:r>
            <a:rPr lang="en-US" altLang="zh-TW" sz="2800" b="0" u="none" kern="1200" dirty="0">
              <a:latin typeface="Times New Roman" panose="02020603050405020304" pitchFamily="18" charset="0"/>
              <a:ea typeface="標楷體" pitchFamily="65" charset="-120"/>
              <a:cs typeface="Times New Roman" panose="02020603050405020304" pitchFamily="18" charset="0"/>
            </a:rPr>
            <a:t>5</a:t>
          </a:r>
          <a:r>
            <a:rPr lang="zh-TW" altLang="en-US" sz="2800" b="0" u="none" kern="1200" dirty="0">
              <a:latin typeface="Times New Roman" panose="02020603050405020304" pitchFamily="18" charset="0"/>
              <a:ea typeface="標楷體" pitchFamily="65" charset="-120"/>
              <a:cs typeface="Times New Roman" panose="02020603050405020304" pitchFamily="18" charset="0"/>
            </a:rPr>
            <a:t>日前仍應申報其上月份解任日前之持股異動情形；但因內部人於上月份解任，次月已非內部人，故公開資訊觀測站不會揭露其持股異動資訊</a:t>
          </a:r>
          <a:endParaRPr lang="zh-TW" altLang="en-US" sz="2800" b="0" u="none" kern="1200" dirty="0">
            <a:latin typeface="標楷體" pitchFamily="65" charset="-120"/>
            <a:ea typeface="標楷體" pitchFamily="65" charset="-120"/>
            <a:cs typeface="Times New Roman" panose="02020603050405020304" pitchFamily="18" charset="0"/>
          </a:endParaRPr>
        </a:p>
        <a:p>
          <a:pPr marL="360000" lvl="1" indent="0" algn="l" defTabSz="1244600">
            <a:lnSpc>
              <a:spcPct val="90000"/>
            </a:lnSpc>
            <a:spcBef>
              <a:spcPct val="0"/>
            </a:spcBef>
            <a:spcAft>
              <a:spcPct val="20000"/>
            </a:spcAft>
            <a:buChar char="•"/>
          </a:pPr>
          <a:endParaRPr lang="zh-TW" altLang="en-US" sz="2800" b="0" i="0" kern="1200" dirty="0"/>
        </a:p>
      </dsp:txBody>
      <dsp:txXfrm>
        <a:off x="0" y="2016856"/>
        <a:ext cx="8352928" cy="23138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0D80-3AF7-4628-B6AF-CEE98577179B}">
      <dsp:nvSpPr>
        <dsp:cNvPr id="0" name=""/>
        <dsp:cNvSpPr/>
      </dsp:nvSpPr>
      <dsp:spPr>
        <a:xfrm>
          <a:off x="183486" y="40338"/>
          <a:ext cx="7964311" cy="1212399"/>
        </a:xfrm>
        <a:prstGeom prst="roundRect">
          <a:avLst/>
        </a:prstGeom>
        <a:solidFill>
          <a:schemeClr val="accent2">
            <a:lumMod val="40000"/>
            <a:lumOff val="60000"/>
          </a:schemeClr>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534988" lvl="0" indent="-534988" algn="l" defTabSz="1244600">
            <a:lnSpc>
              <a:spcPts val="3800"/>
            </a:lnSpc>
            <a:spcBef>
              <a:spcPct val="0"/>
            </a:spcBef>
            <a:spcAft>
              <a:spcPct val="35000"/>
            </a:spcAft>
            <a:buNone/>
          </a:pPr>
          <a:r>
            <a:rPr lang="en-US" alt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Q6:</a:t>
          </a:r>
          <a:r>
            <a:rPr 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上市公司內部人得</a:t>
          </a:r>
          <a:r>
            <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否以所屬公司股票</a:t>
          </a:r>
          <a:r>
            <a:rPr lang="zh-TW"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rPr>
            <a:t>辦理有價證券借貸交易？</a:t>
          </a:r>
          <a:endParaRPr lang="zh-TW" altLang="en-US" sz="2800" b="0" kern="1200" dirty="0">
            <a:ln>
              <a:solidFill>
                <a:schemeClr val="tx1"/>
              </a:solidFill>
            </a:ln>
            <a:solidFill>
              <a:srgbClr val="0000FF"/>
            </a:solidFill>
            <a:latin typeface="Times New Roman" panose="02020603050405020304" pitchFamily="18" charset="0"/>
            <a:ea typeface="標楷體" pitchFamily="65" charset="-120"/>
            <a:cs typeface="Times New Roman" panose="02020603050405020304" pitchFamily="18" charset="0"/>
          </a:endParaRPr>
        </a:p>
      </dsp:txBody>
      <dsp:txXfrm>
        <a:off x="242670" y="99522"/>
        <a:ext cx="7845943" cy="1094031"/>
      </dsp:txXfrm>
    </dsp:sp>
    <dsp:sp modelId="{2293C53F-93AD-468F-AADD-4FF63378C493}">
      <dsp:nvSpPr>
        <dsp:cNvPr id="0" name=""/>
        <dsp:cNvSpPr/>
      </dsp:nvSpPr>
      <dsp:spPr>
        <a:xfrm>
          <a:off x="0" y="1213485"/>
          <a:ext cx="8229600" cy="462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719138" lvl="1" indent="-360363" algn="just" defTabSz="1111250">
            <a:lnSpc>
              <a:spcPts val="3200"/>
            </a:lnSpc>
            <a:spcBef>
              <a:spcPts val="600"/>
            </a:spcBef>
            <a:spcAft>
              <a:spcPct val="20000"/>
            </a:spcAft>
            <a:buChar char="•"/>
          </a:pPr>
          <a:endParaRPr lang="zh-TW" altLang="en-US" sz="2500" kern="1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719138" lvl="1" indent="-360363" algn="just" defTabSz="1111250">
            <a:lnSpc>
              <a:spcPts val="3200"/>
            </a:lnSpc>
            <a:spcBef>
              <a:spcPts val="600"/>
            </a:spcBef>
            <a:spcAft>
              <a:spcPct val="20000"/>
            </a:spcAft>
            <a:buChar char="•"/>
          </a:pPr>
          <a:r>
            <a:rPr lang="zh-TW" sz="2500" b="0" u="none" kern="1200" dirty="0">
              <a:latin typeface="Times New Roman" panose="02020603050405020304" pitchFamily="18" charset="0"/>
              <a:ea typeface="標楷體" pitchFamily="65" charset="-120"/>
              <a:cs typeface="Times New Roman" panose="02020603050405020304" pitchFamily="18" charset="0"/>
            </a:rPr>
            <a:t>依主管機關9</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5</a:t>
          </a:r>
          <a:r>
            <a:rPr lang="zh-TW" sz="2500" b="0" u="none" kern="1200" dirty="0">
              <a:latin typeface="Times New Roman" panose="02020603050405020304" pitchFamily="18" charset="0"/>
              <a:ea typeface="標楷體" pitchFamily="65" charset="-120"/>
              <a:cs typeface="Times New Roman" panose="02020603050405020304" pitchFamily="18" charset="0"/>
            </a:rPr>
            <a:t>年</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8</a:t>
          </a:r>
          <a:r>
            <a:rPr lang="zh-TW" sz="2500" b="0" u="none" kern="1200" dirty="0">
              <a:latin typeface="Times New Roman" panose="02020603050405020304" pitchFamily="18" charset="0"/>
              <a:ea typeface="標楷體" pitchFamily="65" charset="-120"/>
              <a:cs typeface="Times New Roman" panose="02020603050405020304" pitchFamily="18" charset="0"/>
            </a:rPr>
            <a:t>月</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23</a:t>
          </a:r>
          <a:r>
            <a:rPr lang="zh-TW" sz="2500" b="0" u="none" kern="1200" dirty="0">
              <a:latin typeface="Times New Roman" panose="02020603050405020304" pitchFamily="18" charset="0"/>
              <a:ea typeface="標楷體" pitchFamily="65" charset="-120"/>
              <a:cs typeface="Times New Roman" panose="02020603050405020304" pitchFamily="18" charset="0"/>
            </a:rPr>
            <a:t>日金管證</a:t>
          </a:r>
          <a:r>
            <a:rPr lang="zh-TW" altLang="en-US" sz="2500" b="0" u="none" kern="1200" dirty="0">
              <a:latin typeface="Times New Roman" panose="02020603050405020304" pitchFamily="18" charset="0"/>
              <a:ea typeface="標楷體" pitchFamily="65" charset="-120"/>
              <a:cs typeface="Times New Roman" panose="02020603050405020304" pitchFamily="18" charset="0"/>
            </a:rPr>
            <a:t>三</a:t>
          </a:r>
          <a:r>
            <a:rPr lang="zh-TW" sz="2500" b="0" u="none" kern="1200" dirty="0">
              <a:latin typeface="Times New Roman" panose="02020603050405020304" pitchFamily="18" charset="0"/>
              <a:ea typeface="標楷體" pitchFamily="65" charset="-120"/>
              <a:cs typeface="Times New Roman" panose="02020603050405020304" pitchFamily="18" charset="0"/>
            </a:rPr>
            <a:t>字第</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0950003988</a:t>
          </a:r>
          <a:r>
            <a:rPr lang="zh-TW" sz="2500" b="0" u="none" kern="1200" dirty="0">
              <a:latin typeface="Times New Roman" panose="02020603050405020304" pitchFamily="18" charset="0"/>
              <a:ea typeface="標楷體" pitchFamily="65" charset="-120"/>
              <a:cs typeface="Times New Roman" panose="02020603050405020304" pitchFamily="18" charset="0"/>
            </a:rPr>
            <a:t>號函，公開發行公司的內部人（包括</a:t>
          </a:r>
          <a:r>
            <a:rPr lang="zh-TW" altLang="en-US" sz="2500" b="0" u="none" kern="1200" dirty="0">
              <a:latin typeface="Times New Roman" panose="02020603050405020304" pitchFamily="18" charset="0"/>
              <a:ea typeface="標楷體" pitchFamily="65" charset="-120"/>
              <a:cs typeface="Times New Roman" panose="02020603050405020304" pitchFamily="18" charset="0"/>
            </a:rPr>
            <a:t>其</a:t>
          </a:r>
          <a:r>
            <a:rPr lang="zh-TW" sz="2500" b="0" u="none" kern="1200" dirty="0">
              <a:latin typeface="Times New Roman" panose="02020603050405020304" pitchFamily="18" charset="0"/>
              <a:ea typeface="標楷體" pitchFamily="65" charset="-120"/>
              <a:cs typeface="Times New Roman" panose="02020603050405020304" pitchFamily="18" charset="0"/>
            </a:rPr>
            <a:t>配偶、未成年子女及利用他人名義持有者），不得依「臺灣證券交易所股份有限公司有價證券借貸辦法」第5條及「證券商辦理有價證券借貸管理辦法」第16條等規定，進行有價證券借貸交易。</a:t>
          </a:r>
          <a:endParaRPr lang="zh-TW" altLang="en-US" sz="2500" kern="1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719138" lvl="1" indent="-360363" algn="just" defTabSz="1111250">
            <a:lnSpc>
              <a:spcPts val="3200"/>
            </a:lnSpc>
            <a:spcBef>
              <a:spcPts val="600"/>
            </a:spcBef>
            <a:spcAft>
              <a:spcPct val="20000"/>
            </a:spcAft>
            <a:buChar char="•"/>
          </a:pPr>
          <a:r>
            <a:rPr lang="zh-TW" sz="2500" b="0" u="none" kern="1200" dirty="0">
              <a:latin typeface="Times New Roman" panose="02020603050405020304" pitchFamily="18" charset="0"/>
              <a:ea typeface="標楷體" pitchFamily="65" charset="-120"/>
              <a:cs typeface="Times New Roman" panose="02020603050405020304" pitchFamily="18" charset="0"/>
            </a:rPr>
            <a:t>主管機關</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98</a:t>
          </a:r>
          <a:r>
            <a:rPr lang="zh-TW" sz="2500" b="0" u="none" kern="1200" dirty="0">
              <a:latin typeface="Times New Roman" panose="02020603050405020304" pitchFamily="18" charset="0"/>
              <a:ea typeface="標楷體" pitchFamily="65" charset="-120"/>
              <a:cs typeface="Times New Roman" panose="02020603050405020304" pitchFamily="18" charset="0"/>
            </a:rPr>
            <a:t>年</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12</a:t>
          </a:r>
          <a:r>
            <a:rPr lang="zh-TW" sz="2500" b="0" u="none" kern="1200" dirty="0">
              <a:latin typeface="Times New Roman" panose="02020603050405020304" pitchFamily="18" charset="0"/>
              <a:ea typeface="標楷體" pitchFamily="65" charset="-120"/>
              <a:cs typeface="Times New Roman" panose="02020603050405020304" pitchFamily="18" charset="0"/>
            </a:rPr>
            <a:t>月</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18</a:t>
          </a:r>
          <a:r>
            <a:rPr lang="zh-TW" sz="2500" b="0" u="none" kern="1200" dirty="0">
              <a:latin typeface="Times New Roman" panose="02020603050405020304" pitchFamily="18" charset="0"/>
              <a:ea typeface="標楷體" pitchFamily="65" charset="-120"/>
              <a:cs typeface="Times New Roman" panose="02020603050405020304" pitchFamily="18" charset="0"/>
            </a:rPr>
            <a:t>日金管證</a:t>
          </a:r>
          <a:r>
            <a:rPr lang="zh-TW" altLang="en-US" sz="2500" b="0" u="none" kern="1200" dirty="0">
              <a:latin typeface="Times New Roman" panose="02020603050405020304" pitchFamily="18" charset="0"/>
              <a:ea typeface="標楷體" pitchFamily="65" charset="-120"/>
              <a:cs typeface="Times New Roman" panose="02020603050405020304" pitchFamily="18" charset="0"/>
            </a:rPr>
            <a:t>交</a:t>
          </a:r>
          <a:r>
            <a:rPr lang="zh-TW" sz="2500" b="0" u="none" kern="1200" dirty="0">
              <a:latin typeface="Times New Roman" panose="02020603050405020304" pitchFamily="18" charset="0"/>
              <a:ea typeface="標楷體" pitchFamily="65" charset="-120"/>
              <a:cs typeface="Times New Roman" panose="02020603050405020304" pitchFamily="18" charset="0"/>
            </a:rPr>
            <a:t>字第</a:t>
          </a:r>
          <a:r>
            <a:rPr lang="en-US" altLang="zh-TW" sz="2500" b="0" u="none" kern="1200" dirty="0">
              <a:latin typeface="Times New Roman" panose="02020603050405020304" pitchFamily="18" charset="0"/>
              <a:ea typeface="標楷體" pitchFamily="65" charset="-120"/>
              <a:cs typeface="Times New Roman" panose="02020603050405020304" pitchFamily="18" charset="0"/>
            </a:rPr>
            <a:t>0980065932</a:t>
          </a:r>
          <a:r>
            <a:rPr lang="zh-TW" sz="2500" b="0" u="none" kern="1200" dirty="0">
              <a:latin typeface="Times New Roman" panose="02020603050405020304" pitchFamily="18" charset="0"/>
              <a:ea typeface="標楷體" pitchFamily="65" charset="-120"/>
              <a:cs typeface="Times New Roman" panose="02020603050405020304" pitchFamily="18" charset="0"/>
            </a:rPr>
            <a:t>號函，內部人將股份交付信託後，該股份仍屬不得出借的股份。</a:t>
          </a:r>
          <a:endParaRPr lang="zh-TW" altLang="en-US" sz="2500" kern="1200" dirty="0">
            <a:solidFill>
              <a:schemeClr val="tx1"/>
            </a:solidFill>
            <a:latin typeface="Times New Roman" panose="02020603050405020304" pitchFamily="18" charset="0"/>
            <a:ea typeface="標楷體" pitchFamily="65" charset="-120"/>
            <a:cs typeface="Times New Roman" panose="02020603050405020304" pitchFamily="18" charset="0"/>
          </a:endParaRPr>
        </a:p>
      </dsp:txBody>
      <dsp:txXfrm>
        <a:off x="0" y="1213485"/>
        <a:ext cx="8229600" cy="4620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1055B-6921-4D1B-99AE-DE360DC57886}">
      <dsp:nvSpPr>
        <dsp:cNvPr id="0" name=""/>
        <dsp:cNvSpPr/>
      </dsp:nvSpPr>
      <dsp:spPr>
        <a:xfrm>
          <a:off x="3996444" y="1578143"/>
          <a:ext cx="2052132" cy="710988"/>
        </a:xfrm>
        <a:custGeom>
          <a:avLst/>
          <a:gdLst/>
          <a:ahLst/>
          <a:cxnLst/>
          <a:rect l="0" t="0" r="0" b="0"/>
          <a:pathLst>
            <a:path>
              <a:moveTo>
                <a:pt x="0" y="0"/>
              </a:moveTo>
              <a:lnTo>
                <a:pt x="0" y="355494"/>
              </a:lnTo>
              <a:lnTo>
                <a:pt x="2052132" y="355494"/>
              </a:lnTo>
              <a:lnTo>
                <a:pt x="2052132" y="710988"/>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A4A73B5E-D0F0-4C0C-959E-5B8D69A21800}">
      <dsp:nvSpPr>
        <dsp:cNvPr id="0" name=""/>
        <dsp:cNvSpPr/>
      </dsp:nvSpPr>
      <dsp:spPr>
        <a:xfrm>
          <a:off x="1697767" y="1578143"/>
          <a:ext cx="2298676" cy="710988"/>
        </a:xfrm>
        <a:custGeom>
          <a:avLst/>
          <a:gdLst/>
          <a:ahLst/>
          <a:cxnLst/>
          <a:rect l="0" t="0" r="0" b="0"/>
          <a:pathLst>
            <a:path>
              <a:moveTo>
                <a:pt x="2298676" y="0"/>
              </a:moveTo>
              <a:lnTo>
                <a:pt x="2298676" y="355494"/>
              </a:lnTo>
              <a:lnTo>
                <a:pt x="0" y="355494"/>
              </a:lnTo>
              <a:lnTo>
                <a:pt x="0" y="710988"/>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4EC2F11-0984-4BEF-86BA-BF32F274187E}">
      <dsp:nvSpPr>
        <dsp:cNvPr id="0" name=""/>
        <dsp:cNvSpPr/>
      </dsp:nvSpPr>
      <dsp:spPr>
        <a:xfrm>
          <a:off x="2725315" y="463601"/>
          <a:ext cx="2542257" cy="1114542"/>
        </a:xfrm>
        <a:prstGeom prst="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hemeClr val="accent6"/>
        </a:lnRef>
        <a:fillRef idx="1">
          <a:schemeClr val="lt1"/>
        </a:fillRef>
        <a:effectRef idx="0">
          <a:schemeClr val="accent6"/>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itchFamily="65" charset="-120"/>
              <a:ea typeface="標楷體" pitchFamily="65" charset="-120"/>
            </a:rPr>
            <a:t>內部人</a:t>
          </a:r>
        </a:p>
      </dsp:txBody>
      <dsp:txXfrm>
        <a:off x="2725315" y="463601"/>
        <a:ext cx="2542257" cy="1114542"/>
      </dsp:txXfrm>
    </dsp:sp>
    <dsp:sp modelId="{602C54FE-2011-46DB-82E2-F4E139F437C7}">
      <dsp:nvSpPr>
        <dsp:cNvPr id="0" name=""/>
        <dsp:cNvSpPr/>
      </dsp:nvSpPr>
      <dsp:spPr>
        <a:xfrm>
          <a:off x="1128" y="2289132"/>
          <a:ext cx="3393277" cy="131126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ts val="3200"/>
            </a:lnSpc>
            <a:spcBef>
              <a:spcPct val="0"/>
            </a:spcBef>
            <a:spcAft>
              <a:spcPts val="600"/>
            </a:spcAft>
            <a:buNone/>
          </a:pPr>
          <a:r>
            <a:rPr lang="zh-TW" altLang="en-US" sz="3200" kern="1200" dirty="0">
              <a:solidFill>
                <a:schemeClr val="tx1"/>
              </a:solidFill>
              <a:latin typeface="標楷體" pitchFamily="65" charset="-120"/>
              <a:ea typeface="標楷體" pitchFamily="65" charset="-120"/>
            </a:rPr>
            <a:t>事前申報</a:t>
          </a:r>
          <a:endParaRPr lang="en-US" altLang="zh-TW" sz="3200" kern="1200" dirty="0">
            <a:solidFill>
              <a:schemeClr val="tx1"/>
            </a:solidFill>
            <a:latin typeface="標楷體" pitchFamily="65" charset="-120"/>
            <a:ea typeface="標楷體" pitchFamily="65" charset="-120"/>
          </a:endParaRPr>
        </a:p>
        <a:p>
          <a:pPr marL="0" lvl="0" indent="0" algn="ctr" defTabSz="1422400">
            <a:lnSpc>
              <a:spcPts val="3200"/>
            </a:lnSpc>
            <a:spcBef>
              <a:spcPct val="0"/>
            </a:spcBef>
            <a:spcAft>
              <a:spcPts val="600"/>
            </a:spcAft>
            <a:buNone/>
          </a:pPr>
          <a:r>
            <a:rPr lang="zh-TW" altLang="en-US" sz="2400" u="none" kern="1200" dirty="0">
              <a:solidFill>
                <a:schemeClr val="tx1"/>
              </a:solidFill>
              <a:latin typeface="標楷體" pitchFamily="65" charset="-120"/>
              <a:ea typeface="標楷體" pitchFamily="65" charset="-120"/>
            </a:rPr>
            <a:t>證交法第</a:t>
          </a:r>
          <a:r>
            <a:rPr lang="en-US" altLang="zh-TW" sz="2400" u="none" kern="1200" dirty="0">
              <a:solidFill>
                <a:schemeClr val="tx1"/>
              </a:solidFill>
              <a:latin typeface="標楷體" pitchFamily="65" charset="-120"/>
              <a:ea typeface="標楷體" pitchFamily="65" charset="-120"/>
            </a:rPr>
            <a:t>22</a:t>
          </a:r>
          <a:r>
            <a:rPr lang="zh-TW" altLang="en-US" sz="2400" u="none" kern="1200" dirty="0">
              <a:solidFill>
                <a:schemeClr val="tx1"/>
              </a:solidFill>
              <a:latin typeface="標楷體" pitchFamily="65" charset="-120"/>
              <a:ea typeface="標楷體" pitchFamily="65" charset="-120"/>
            </a:rPr>
            <a:t>條</a:t>
          </a:r>
          <a:r>
            <a:rPr lang="en-US" altLang="zh-TW" sz="2400" u="none" kern="1200" dirty="0">
              <a:solidFill>
                <a:schemeClr val="tx1"/>
              </a:solidFill>
              <a:latin typeface="標楷體" pitchFamily="65" charset="-120"/>
              <a:ea typeface="標楷體" pitchFamily="65" charset="-120"/>
            </a:rPr>
            <a:t>-2</a:t>
          </a:r>
          <a:endParaRPr lang="zh-TW" altLang="en-US" sz="2400" u="none" kern="1200" dirty="0">
            <a:solidFill>
              <a:schemeClr val="tx1"/>
            </a:solidFill>
            <a:latin typeface="標楷體" pitchFamily="65" charset="-120"/>
            <a:ea typeface="標楷體" pitchFamily="65" charset="-120"/>
          </a:endParaRPr>
        </a:p>
      </dsp:txBody>
      <dsp:txXfrm>
        <a:off x="1128" y="2289132"/>
        <a:ext cx="3393277" cy="1311265"/>
      </dsp:txXfrm>
    </dsp:sp>
    <dsp:sp modelId="{1B5AB7D9-7620-4610-9AEE-858DB23721B4}">
      <dsp:nvSpPr>
        <dsp:cNvPr id="0" name=""/>
        <dsp:cNvSpPr/>
      </dsp:nvSpPr>
      <dsp:spPr>
        <a:xfrm>
          <a:off x="4105394" y="2289132"/>
          <a:ext cx="3886364" cy="1311265"/>
        </a:xfrm>
        <a:prstGeom prst="rect">
          <a:avLst/>
        </a:prstGeom>
        <a:solidFill>
          <a:srgbClr val="02B9E4"/>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ts val="4000"/>
            </a:lnSpc>
            <a:spcBef>
              <a:spcPct val="0"/>
            </a:spcBef>
            <a:spcAft>
              <a:spcPts val="0"/>
            </a:spcAft>
            <a:buNone/>
          </a:pPr>
          <a:r>
            <a:rPr lang="zh-TW" altLang="en-US" sz="3000" kern="1200" dirty="0">
              <a:solidFill>
                <a:schemeClr val="tx1"/>
              </a:solidFill>
              <a:latin typeface="標楷體" pitchFamily="65" charset="-120"/>
              <a:ea typeface="標楷體" pitchFamily="65" charset="-120"/>
            </a:rPr>
            <a:t>事後申報及設解質申報</a:t>
          </a:r>
          <a:endParaRPr lang="en-US" altLang="zh-TW" sz="3000" kern="1200" dirty="0">
            <a:solidFill>
              <a:schemeClr val="tx1"/>
            </a:solidFill>
            <a:latin typeface="標楷體" pitchFamily="65" charset="-120"/>
            <a:ea typeface="標楷體" pitchFamily="65" charset="-120"/>
          </a:endParaRPr>
        </a:p>
        <a:p>
          <a:pPr marL="0" lvl="0" indent="0" algn="ctr" defTabSz="1333500">
            <a:lnSpc>
              <a:spcPts val="4000"/>
            </a:lnSpc>
            <a:spcBef>
              <a:spcPct val="0"/>
            </a:spcBef>
            <a:spcAft>
              <a:spcPts val="0"/>
            </a:spcAft>
            <a:buNone/>
          </a:pPr>
          <a:r>
            <a:rPr lang="zh-TW" altLang="en-US" sz="2400" u="none" kern="1200" dirty="0">
              <a:solidFill>
                <a:schemeClr val="tx1"/>
              </a:solidFill>
              <a:latin typeface="標楷體" pitchFamily="65" charset="-120"/>
              <a:ea typeface="標楷體" pitchFamily="65" charset="-120"/>
            </a:rPr>
            <a:t>證交法第</a:t>
          </a:r>
          <a:r>
            <a:rPr lang="en-US" altLang="zh-TW" sz="2400" u="none" kern="1200" dirty="0">
              <a:solidFill>
                <a:schemeClr val="tx1"/>
              </a:solidFill>
              <a:latin typeface="標楷體" pitchFamily="65" charset="-120"/>
              <a:ea typeface="標楷體" pitchFamily="65" charset="-120"/>
            </a:rPr>
            <a:t>25</a:t>
          </a:r>
          <a:r>
            <a:rPr lang="zh-TW" altLang="en-US" sz="2400" u="none" kern="1200" dirty="0">
              <a:solidFill>
                <a:schemeClr val="tx1"/>
              </a:solidFill>
              <a:latin typeface="標楷體" pitchFamily="65" charset="-120"/>
              <a:ea typeface="標楷體" pitchFamily="65" charset="-120"/>
            </a:rPr>
            <a:t>條</a:t>
          </a:r>
          <a:r>
            <a:rPr lang="zh-TW" altLang="en-US" sz="3600" kern="1200" dirty="0">
              <a:solidFill>
                <a:schemeClr val="tx1"/>
              </a:solidFill>
              <a:latin typeface="標楷體" pitchFamily="65" charset="-120"/>
              <a:ea typeface="標楷體" pitchFamily="65" charset="-120"/>
            </a:rPr>
            <a:t> </a:t>
          </a:r>
        </a:p>
      </dsp:txBody>
      <dsp:txXfrm>
        <a:off x="4105394" y="2289132"/>
        <a:ext cx="3886364" cy="1311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8814-8BA6-49C9-9BB4-EA3D582A96B5}">
      <dsp:nvSpPr>
        <dsp:cNvPr id="0" name=""/>
        <dsp:cNvSpPr/>
      </dsp:nvSpPr>
      <dsp:spPr>
        <a:xfrm>
          <a:off x="0" y="0"/>
          <a:ext cx="3816187" cy="920636"/>
        </a:xfrm>
        <a:prstGeom prst="roundRect">
          <a:avLst>
            <a:gd name="adj" fmla="val 10000"/>
          </a:avLst>
        </a:prstGeom>
        <a:solidFill>
          <a:srgbClr val="7030A0"/>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sp3d>
            <a:bevelT w="27940" h="12700"/>
            <a:contourClr>
              <a:srgbClr val="DDDDDD"/>
            </a:contourClr>
          </a:sp3d>
        </a:bodyPr>
        <a:lstStyle/>
        <a:p>
          <a:pPr marL="0" lvl="0" indent="0" algn="ctr" defTabSz="1422400">
            <a:lnSpc>
              <a:spcPct val="90000"/>
            </a:lnSpc>
            <a:spcBef>
              <a:spcPct val="0"/>
            </a:spcBef>
            <a:spcAft>
              <a:spcPts val="0"/>
            </a:spcAft>
            <a:buNone/>
          </a:pPr>
          <a:r>
            <a:rPr lang="zh-TW" altLang="en-US" sz="3200" b="1" kern="1200" cap="none" spc="150" dirty="0">
              <a:ln w="11430"/>
              <a:effectLst>
                <a:outerShdw blurRad="25400" algn="tl" rotWithShape="0">
                  <a:srgbClr val="000000">
                    <a:alpha val="43000"/>
                  </a:srgbClr>
                </a:outerShdw>
              </a:effectLst>
              <a:latin typeface="標楷體" pitchFamily="65" charset="-120"/>
              <a:ea typeface="標楷體" pitchFamily="65" charset="-120"/>
            </a:rPr>
            <a:t>內部人本人</a:t>
          </a:r>
        </a:p>
      </dsp:txBody>
      <dsp:txXfrm>
        <a:off x="26965" y="26965"/>
        <a:ext cx="3762257" cy="866706"/>
      </dsp:txXfrm>
    </dsp:sp>
    <dsp:sp modelId="{A2439070-F01A-41DD-8ED2-12A5C49E3BF8}">
      <dsp:nvSpPr>
        <dsp:cNvPr id="0" name=""/>
        <dsp:cNvSpPr/>
      </dsp:nvSpPr>
      <dsp:spPr>
        <a:xfrm>
          <a:off x="381618" y="920636"/>
          <a:ext cx="246416" cy="811330"/>
        </a:xfrm>
        <a:custGeom>
          <a:avLst/>
          <a:gdLst/>
          <a:ahLst/>
          <a:cxnLst/>
          <a:rect l="0" t="0" r="0" b="0"/>
          <a:pathLst>
            <a:path>
              <a:moveTo>
                <a:pt x="0" y="0"/>
              </a:moveTo>
              <a:lnTo>
                <a:pt x="0" y="811330"/>
              </a:lnTo>
              <a:lnTo>
                <a:pt x="246416" y="811330"/>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35DC9ED2-3956-447E-85A1-E0D242BF92C2}">
      <dsp:nvSpPr>
        <dsp:cNvPr id="0" name=""/>
        <dsp:cNvSpPr/>
      </dsp:nvSpPr>
      <dsp:spPr>
        <a:xfrm>
          <a:off x="628034" y="1152187"/>
          <a:ext cx="3212366" cy="1159558"/>
        </a:xfrm>
        <a:prstGeom prst="roundRect">
          <a:avLst>
            <a:gd name="adj" fmla="val 10000"/>
          </a:avLst>
        </a:prstGeom>
        <a:solidFill>
          <a:schemeClr val="lt1">
            <a:alpha val="90000"/>
            <a:hueOff val="0"/>
            <a:satOff val="0"/>
            <a:lumOff val="0"/>
            <a:alphaOff val="0"/>
          </a:schemeClr>
        </a:solidFill>
        <a:ln w="28575"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董事、監察人、經理人、</a:t>
          </a:r>
          <a:endParaRPr lang="en-US" altLang="zh-TW" sz="2200" b="1" kern="1200" dirty="0">
            <a:latin typeface="標楷體" pitchFamily="65" charset="-120"/>
            <a:ea typeface="標楷體" pitchFamily="65" charset="-120"/>
          </a:endParaRPr>
        </a:p>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持股逾</a:t>
          </a:r>
          <a:r>
            <a:rPr lang="en-US" altLang="zh-TW" sz="2200" b="1" kern="1200" dirty="0">
              <a:latin typeface="標楷體" pitchFamily="65" charset="-120"/>
              <a:ea typeface="標楷體" pitchFamily="65" charset="-120"/>
            </a:rPr>
            <a:t>10</a:t>
          </a:r>
          <a:r>
            <a:rPr lang="zh-TW" altLang="en-US" sz="2200" b="1" kern="1200" dirty="0">
              <a:latin typeface="標楷體" pitchFamily="65" charset="-120"/>
              <a:ea typeface="標楷體" pitchFamily="65" charset="-120"/>
            </a:rPr>
            <a:t>％股東</a:t>
          </a:r>
          <a:endParaRPr lang="en-US" altLang="zh-TW" sz="2200" b="1" kern="1200" dirty="0">
            <a:latin typeface="標楷體" pitchFamily="65" charset="-120"/>
            <a:ea typeface="標楷體" pitchFamily="65" charset="-120"/>
          </a:endParaRPr>
        </a:p>
      </dsp:txBody>
      <dsp:txXfrm>
        <a:off x="661996" y="1186149"/>
        <a:ext cx="3144442" cy="1091634"/>
      </dsp:txXfrm>
    </dsp:sp>
    <dsp:sp modelId="{4893CBBC-A1CB-4778-AEE6-CBFD2C5A4858}">
      <dsp:nvSpPr>
        <dsp:cNvPr id="0" name=""/>
        <dsp:cNvSpPr/>
      </dsp:nvSpPr>
      <dsp:spPr>
        <a:xfrm>
          <a:off x="381618" y="920636"/>
          <a:ext cx="246416" cy="2079514"/>
        </a:xfrm>
        <a:custGeom>
          <a:avLst/>
          <a:gdLst/>
          <a:ahLst/>
          <a:cxnLst/>
          <a:rect l="0" t="0" r="0" b="0"/>
          <a:pathLst>
            <a:path>
              <a:moveTo>
                <a:pt x="0" y="0"/>
              </a:moveTo>
              <a:lnTo>
                <a:pt x="0" y="2079514"/>
              </a:lnTo>
              <a:lnTo>
                <a:pt x="246416" y="2079514"/>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EF18C0F1-6753-4357-95B7-661A25B892DA}">
      <dsp:nvSpPr>
        <dsp:cNvPr id="0" name=""/>
        <dsp:cNvSpPr/>
      </dsp:nvSpPr>
      <dsp:spPr>
        <a:xfrm>
          <a:off x="628034" y="2541214"/>
          <a:ext cx="3084671" cy="917873"/>
        </a:xfrm>
        <a:prstGeom prst="roundRect">
          <a:avLst>
            <a:gd name="adj" fmla="val 10000"/>
          </a:avLst>
        </a:prstGeom>
        <a:solidFill>
          <a:schemeClr val="lt1">
            <a:alpha val="90000"/>
            <a:hueOff val="0"/>
            <a:satOff val="0"/>
            <a:lumOff val="0"/>
            <a:alphaOff val="0"/>
          </a:schemeClr>
        </a:solidFill>
        <a:ln w="28575"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n/>
              <a:latin typeface="標楷體" pitchFamily="65" charset="-120"/>
              <a:ea typeface="標楷體" pitchFamily="65" charset="-120"/>
            </a:rPr>
            <a:t>法人董監事代表人</a:t>
          </a:r>
          <a:endParaRPr lang="zh-TW" altLang="en-US" sz="2200" kern="1200" dirty="0">
            <a:ln/>
            <a:latin typeface="標楷體" pitchFamily="65" charset="-120"/>
            <a:ea typeface="標楷體" pitchFamily="65" charset="-120"/>
          </a:endParaRPr>
        </a:p>
      </dsp:txBody>
      <dsp:txXfrm>
        <a:off x="654918" y="2568098"/>
        <a:ext cx="3030903" cy="864105"/>
      </dsp:txXfrm>
    </dsp:sp>
    <dsp:sp modelId="{70CF4378-4B3F-4A69-8483-2D4BAE491678}">
      <dsp:nvSpPr>
        <dsp:cNvPr id="0" name=""/>
        <dsp:cNvSpPr/>
      </dsp:nvSpPr>
      <dsp:spPr>
        <a:xfrm>
          <a:off x="381618" y="920636"/>
          <a:ext cx="224196" cy="3186717"/>
        </a:xfrm>
        <a:custGeom>
          <a:avLst/>
          <a:gdLst/>
          <a:ahLst/>
          <a:cxnLst/>
          <a:rect l="0" t="0" r="0" b="0"/>
          <a:pathLst>
            <a:path>
              <a:moveTo>
                <a:pt x="0" y="0"/>
              </a:moveTo>
              <a:lnTo>
                <a:pt x="0" y="3186717"/>
              </a:lnTo>
              <a:lnTo>
                <a:pt x="224196" y="3186717"/>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6F9FF1A7-14B1-44EA-8E7E-67125196B097}">
      <dsp:nvSpPr>
        <dsp:cNvPr id="0" name=""/>
        <dsp:cNvSpPr/>
      </dsp:nvSpPr>
      <dsp:spPr>
        <a:xfrm>
          <a:off x="605814" y="3648417"/>
          <a:ext cx="3136322" cy="917873"/>
        </a:xfrm>
        <a:prstGeom prst="roundRect">
          <a:avLst>
            <a:gd name="adj" fmla="val 10000"/>
          </a:avLst>
        </a:prstGeom>
        <a:solidFill>
          <a:schemeClr val="lt1">
            <a:alpha val="90000"/>
            <a:hueOff val="0"/>
            <a:satOff val="0"/>
            <a:lumOff val="0"/>
            <a:alphaOff val="0"/>
          </a:schemeClr>
        </a:solidFill>
        <a:ln w="28575"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金控子公司之內部人</a:t>
          </a:r>
          <a:endParaRPr lang="zh-TW" altLang="en-US" sz="2200" kern="1200" dirty="0">
            <a:latin typeface="標楷體" pitchFamily="65" charset="-120"/>
            <a:ea typeface="標楷體" pitchFamily="65" charset="-120"/>
          </a:endParaRPr>
        </a:p>
      </dsp:txBody>
      <dsp:txXfrm>
        <a:off x="632698" y="3675301"/>
        <a:ext cx="3082554" cy="864105"/>
      </dsp:txXfrm>
    </dsp:sp>
    <dsp:sp modelId="{5042EFF4-3EBB-4A55-B58E-28E9AE45B601}">
      <dsp:nvSpPr>
        <dsp:cNvPr id="0" name=""/>
        <dsp:cNvSpPr/>
      </dsp:nvSpPr>
      <dsp:spPr>
        <a:xfrm>
          <a:off x="4677380" y="0"/>
          <a:ext cx="3171491" cy="921600"/>
        </a:xfrm>
        <a:prstGeom prst="roundRect">
          <a:avLst>
            <a:gd name="adj" fmla="val 10000"/>
          </a:avLst>
        </a:prstGeom>
        <a:solidFill>
          <a:srgbClr val="0070C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sp3d>
            <a:bevelT w="27940" h="12700"/>
            <a:contourClr>
              <a:srgbClr val="DDDDDD"/>
            </a:contourClr>
          </a:sp3d>
        </a:bodyPr>
        <a:lstStyle/>
        <a:p>
          <a:pPr marL="0" lvl="0" indent="0" algn="ctr" defTabSz="1422400">
            <a:lnSpc>
              <a:spcPct val="90000"/>
            </a:lnSpc>
            <a:spcBef>
              <a:spcPct val="0"/>
            </a:spcBef>
            <a:spcAft>
              <a:spcPct val="35000"/>
            </a:spcAft>
            <a:buNone/>
          </a:pPr>
          <a:r>
            <a:rPr lang="zh-TW" altLang="en-US" sz="3200" b="1" kern="1200" cap="none" spc="150" dirty="0">
              <a:ln w="11430"/>
              <a:effectLst>
                <a:outerShdw blurRad="25400" algn="tl" rotWithShape="0">
                  <a:srgbClr val="000000">
                    <a:alpha val="43000"/>
                  </a:srgbClr>
                </a:outerShdw>
              </a:effectLst>
              <a:latin typeface="標楷體" pitchFamily="65" charset="-120"/>
              <a:ea typeface="標楷體" pitchFamily="65" charset="-120"/>
            </a:rPr>
            <a:t>關係人</a:t>
          </a:r>
        </a:p>
      </dsp:txBody>
      <dsp:txXfrm>
        <a:off x="4704373" y="26993"/>
        <a:ext cx="3117505" cy="867614"/>
      </dsp:txXfrm>
    </dsp:sp>
    <dsp:sp modelId="{6DE4D519-6DB5-4283-AFF4-8BD2CD51CBC4}">
      <dsp:nvSpPr>
        <dsp:cNvPr id="0" name=""/>
        <dsp:cNvSpPr/>
      </dsp:nvSpPr>
      <dsp:spPr>
        <a:xfrm>
          <a:off x="4994529" y="921600"/>
          <a:ext cx="161756" cy="470950"/>
        </a:xfrm>
        <a:custGeom>
          <a:avLst/>
          <a:gdLst/>
          <a:ahLst/>
          <a:cxnLst/>
          <a:rect l="0" t="0" r="0" b="0"/>
          <a:pathLst>
            <a:path>
              <a:moveTo>
                <a:pt x="0" y="0"/>
              </a:moveTo>
              <a:lnTo>
                <a:pt x="0" y="470950"/>
              </a:lnTo>
              <a:lnTo>
                <a:pt x="161756" y="470950"/>
              </a:lnTo>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6C1A75FE-8531-4BDA-BED2-8158F28104AC}">
      <dsp:nvSpPr>
        <dsp:cNvPr id="0" name=""/>
        <dsp:cNvSpPr/>
      </dsp:nvSpPr>
      <dsp:spPr>
        <a:xfrm>
          <a:off x="5156286" y="1153150"/>
          <a:ext cx="2692585" cy="478799"/>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配偶</a:t>
          </a:r>
          <a:endParaRPr lang="zh-TW" altLang="en-US" sz="2200" kern="1200" dirty="0">
            <a:latin typeface="標楷體" pitchFamily="65" charset="-120"/>
            <a:ea typeface="標楷體" pitchFamily="65" charset="-120"/>
          </a:endParaRPr>
        </a:p>
      </dsp:txBody>
      <dsp:txXfrm>
        <a:off x="5170310" y="1167174"/>
        <a:ext cx="2664537" cy="450751"/>
      </dsp:txXfrm>
    </dsp:sp>
    <dsp:sp modelId="{F6C324BD-C799-45A5-9193-663ADF762B3D}">
      <dsp:nvSpPr>
        <dsp:cNvPr id="0" name=""/>
        <dsp:cNvSpPr/>
      </dsp:nvSpPr>
      <dsp:spPr>
        <a:xfrm>
          <a:off x="4994529" y="921600"/>
          <a:ext cx="166338" cy="1179250"/>
        </a:xfrm>
        <a:custGeom>
          <a:avLst/>
          <a:gdLst/>
          <a:ahLst/>
          <a:cxnLst/>
          <a:rect l="0" t="0" r="0" b="0"/>
          <a:pathLst>
            <a:path>
              <a:moveTo>
                <a:pt x="0" y="0"/>
              </a:moveTo>
              <a:lnTo>
                <a:pt x="0" y="1179250"/>
              </a:lnTo>
              <a:lnTo>
                <a:pt x="166338" y="1179250"/>
              </a:lnTo>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52F00122-84CB-45D4-A4C0-460D6E6E4672}">
      <dsp:nvSpPr>
        <dsp:cNvPr id="0" name=""/>
        <dsp:cNvSpPr/>
      </dsp:nvSpPr>
      <dsp:spPr>
        <a:xfrm>
          <a:off x="5160868" y="1861418"/>
          <a:ext cx="2688003" cy="478863"/>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未成年子女</a:t>
          </a:r>
          <a:endParaRPr lang="zh-TW" altLang="en-US" sz="2200" kern="1200" dirty="0">
            <a:latin typeface="標楷體" pitchFamily="65" charset="-120"/>
            <a:ea typeface="標楷體" pitchFamily="65" charset="-120"/>
          </a:endParaRPr>
        </a:p>
      </dsp:txBody>
      <dsp:txXfrm>
        <a:off x="5174893" y="1875443"/>
        <a:ext cx="2659953" cy="450813"/>
      </dsp:txXfrm>
    </dsp:sp>
    <dsp:sp modelId="{1C854155-B422-444C-913E-2405109B944A}">
      <dsp:nvSpPr>
        <dsp:cNvPr id="0" name=""/>
        <dsp:cNvSpPr/>
      </dsp:nvSpPr>
      <dsp:spPr>
        <a:xfrm>
          <a:off x="4994529" y="921600"/>
          <a:ext cx="166338" cy="1887550"/>
        </a:xfrm>
        <a:custGeom>
          <a:avLst/>
          <a:gdLst/>
          <a:ahLst/>
          <a:cxnLst/>
          <a:rect l="0" t="0" r="0" b="0"/>
          <a:pathLst>
            <a:path>
              <a:moveTo>
                <a:pt x="0" y="0"/>
              </a:moveTo>
              <a:lnTo>
                <a:pt x="0" y="1887550"/>
              </a:lnTo>
              <a:lnTo>
                <a:pt x="166338" y="1887550"/>
              </a:lnTo>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1D77083C-D6DB-437D-A317-C7F7792A5D66}">
      <dsp:nvSpPr>
        <dsp:cNvPr id="0" name=""/>
        <dsp:cNvSpPr/>
      </dsp:nvSpPr>
      <dsp:spPr>
        <a:xfrm>
          <a:off x="5160868" y="2569750"/>
          <a:ext cx="2688003" cy="478799"/>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latin typeface="標楷體" pitchFamily="65" charset="-120"/>
              <a:ea typeface="標楷體" pitchFamily="65" charset="-120"/>
            </a:rPr>
            <a:t>利用他人名義持有者</a:t>
          </a:r>
          <a:endParaRPr lang="zh-TW" altLang="en-US" sz="2200" kern="1200" dirty="0">
            <a:latin typeface="標楷體" pitchFamily="65" charset="-120"/>
            <a:ea typeface="標楷體" pitchFamily="65" charset="-120"/>
          </a:endParaRPr>
        </a:p>
      </dsp:txBody>
      <dsp:txXfrm>
        <a:off x="5174892" y="2583774"/>
        <a:ext cx="2659955" cy="450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09F50-7F72-41E2-A82B-67F2BC06E630}">
      <dsp:nvSpPr>
        <dsp:cNvPr id="0" name=""/>
        <dsp:cNvSpPr/>
      </dsp:nvSpPr>
      <dsp:spPr>
        <a:xfrm>
          <a:off x="2505008" y="3511"/>
          <a:ext cx="2172198" cy="890295"/>
        </a:xfrm>
        <a:prstGeom prst="roundRect">
          <a:avLst/>
        </a:prstGeom>
        <a:solidFill>
          <a:srgbClr val="00B0F0"/>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zh-TW" altLang="en-US" sz="2400" kern="1200" dirty="0">
              <a:solidFill>
                <a:schemeClr val="tx1"/>
              </a:solidFill>
              <a:latin typeface="標楷體" pitchFamily="65" charset="-120"/>
              <a:ea typeface="標楷體" pitchFamily="65" charset="-120"/>
            </a:rPr>
            <a:t>總經理</a:t>
          </a:r>
          <a:endParaRPr lang="en-US" altLang="zh-TW" sz="2400" kern="1200" dirty="0">
            <a:solidFill>
              <a:schemeClr val="tx1"/>
            </a:solidFill>
            <a:latin typeface="標楷體" pitchFamily="65" charset="-120"/>
            <a:ea typeface="標楷體" pitchFamily="65" charset="-120"/>
          </a:endParaRPr>
        </a:p>
        <a:p>
          <a:pPr marL="0" lvl="0" indent="0" algn="ctr" defTabSz="1066800">
            <a:lnSpc>
              <a:spcPct val="90000"/>
            </a:lnSpc>
            <a:spcBef>
              <a:spcPct val="0"/>
            </a:spcBef>
            <a:spcAft>
              <a:spcPts val="600"/>
            </a:spcAft>
            <a:buNone/>
          </a:pPr>
          <a:r>
            <a:rPr lang="zh-TW" altLang="en-US" sz="2200" kern="1200" dirty="0">
              <a:solidFill>
                <a:schemeClr val="tx1"/>
              </a:solidFill>
              <a:latin typeface="標楷體" pitchFamily="65" charset="-120"/>
              <a:ea typeface="標楷體" pitchFamily="65" charset="-120"/>
            </a:rPr>
            <a:t>及</a:t>
          </a:r>
          <a:r>
            <a:rPr lang="zh-TW" altLang="en-US" sz="2200" u="sng" kern="1200" dirty="0">
              <a:solidFill>
                <a:schemeClr val="tx1"/>
              </a:solidFill>
              <a:effectLst/>
              <a:latin typeface="標楷體" pitchFamily="65" charset="-120"/>
              <a:ea typeface="標楷體" pitchFamily="65" charset="-120"/>
            </a:rPr>
            <a:t>相當等級者</a:t>
          </a:r>
        </a:p>
      </dsp:txBody>
      <dsp:txXfrm>
        <a:off x="2548469" y="46972"/>
        <a:ext cx="2085276" cy="803373"/>
      </dsp:txXfrm>
    </dsp:sp>
    <dsp:sp modelId="{A3DB71C7-1835-429E-ABC7-BC11D0A14A17}">
      <dsp:nvSpPr>
        <dsp:cNvPr id="0" name=""/>
        <dsp:cNvSpPr/>
      </dsp:nvSpPr>
      <dsp:spPr>
        <a:xfrm>
          <a:off x="1493430" y="448659"/>
          <a:ext cx="4195354" cy="4195354"/>
        </a:xfrm>
        <a:custGeom>
          <a:avLst/>
          <a:gdLst/>
          <a:ahLst/>
          <a:cxnLst/>
          <a:rect l="0" t="0" r="0" b="0"/>
          <a:pathLst>
            <a:path>
              <a:moveTo>
                <a:pt x="3187962" y="305603"/>
              </a:moveTo>
              <a:arcTo wR="2097677" hR="2097677" stAng="18078962" swAng="788114"/>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8A96BA4A-EED0-4304-82D2-F4EDF975E0FB}">
      <dsp:nvSpPr>
        <dsp:cNvPr id="0" name=""/>
        <dsp:cNvSpPr/>
      </dsp:nvSpPr>
      <dsp:spPr>
        <a:xfrm>
          <a:off x="4304515" y="1052350"/>
          <a:ext cx="2206468" cy="890295"/>
        </a:xfrm>
        <a:prstGeom prst="roundRect">
          <a:avLst/>
        </a:prstGeom>
        <a:solidFill>
          <a:schemeClr val="accent5"/>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zh-TW" altLang="en-US" sz="2400" kern="1200" dirty="0">
              <a:solidFill>
                <a:schemeClr val="tx1"/>
              </a:solidFill>
              <a:latin typeface="標楷體" pitchFamily="65" charset="-120"/>
              <a:ea typeface="標楷體" pitchFamily="65" charset="-120"/>
            </a:rPr>
            <a:t>協理</a:t>
          </a:r>
          <a:endParaRPr lang="en-US" altLang="zh-TW" sz="2400" kern="1200" dirty="0">
            <a:solidFill>
              <a:schemeClr val="tx1"/>
            </a:solidFill>
            <a:latin typeface="標楷體" pitchFamily="65" charset="-120"/>
            <a:ea typeface="標楷體" pitchFamily="65" charset="-120"/>
          </a:endParaRPr>
        </a:p>
        <a:p>
          <a:pPr marL="0" lvl="0" indent="0" algn="ctr" defTabSz="1066800">
            <a:lnSpc>
              <a:spcPct val="90000"/>
            </a:lnSpc>
            <a:spcBef>
              <a:spcPct val="0"/>
            </a:spcBef>
            <a:spcAft>
              <a:spcPts val="600"/>
            </a:spcAft>
            <a:buNone/>
          </a:pPr>
          <a:r>
            <a:rPr lang="zh-TW" altLang="en-US" sz="2200" kern="1200" dirty="0">
              <a:solidFill>
                <a:schemeClr val="tx1"/>
              </a:solidFill>
              <a:latin typeface="標楷體" pitchFamily="65" charset="-120"/>
              <a:ea typeface="標楷體" pitchFamily="65" charset="-120"/>
            </a:rPr>
            <a:t>及</a:t>
          </a:r>
          <a:r>
            <a:rPr lang="zh-TW" altLang="en-US" sz="2200" u="sng" kern="1200" dirty="0">
              <a:solidFill>
                <a:schemeClr val="tx1"/>
              </a:solidFill>
              <a:latin typeface="標楷體" pitchFamily="65" charset="-120"/>
              <a:ea typeface="標楷體" pitchFamily="65" charset="-120"/>
            </a:rPr>
            <a:t>相當等級者</a:t>
          </a:r>
        </a:p>
      </dsp:txBody>
      <dsp:txXfrm>
        <a:off x="4347976" y="1095811"/>
        <a:ext cx="2119546" cy="803373"/>
      </dsp:txXfrm>
    </dsp:sp>
    <dsp:sp modelId="{98A6D169-60A8-4FD4-B411-2E65CF6B38A7}">
      <dsp:nvSpPr>
        <dsp:cNvPr id="0" name=""/>
        <dsp:cNvSpPr/>
      </dsp:nvSpPr>
      <dsp:spPr>
        <a:xfrm>
          <a:off x="1472959" y="375794"/>
          <a:ext cx="4195354" cy="4195354"/>
        </a:xfrm>
        <a:custGeom>
          <a:avLst/>
          <a:gdLst/>
          <a:ahLst/>
          <a:cxnLst/>
          <a:rect l="0" t="0" r="0" b="0"/>
          <a:pathLst>
            <a:path>
              <a:moveTo>
                <a:pt x="4130062" y="1578389"/>
              </a:moveTo>
              <a:arcTo wR="2097677" hR="2097677" stAng="20740033" swAng="1941192"/>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6F23B995-67F7-40E4-83C6-DC0C3539E002}">
      <dsp:nvSpPr>
        <dsp:cNvPr id="0" name=""/>
        <dsp:cNvSpPr/>
      </dsp:nvSpPr>
      <dsp:spPr>
        <a:xfrm>
          <a:off x="4291700" y="3133721"/>
          <a:ext cx="2155283" cy="89029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tx1"/>
              </a:solidFill>
              <a:latin typeface="標楷體" pitchFamily="65" charset="-120"/>
              <a:ea typeface="標楷體" pitchFamily="65" charset="-120"/>
            </a:rPr>
            <a:t>會計部門主管</a:t>
          </a:r>
        </a:p>
      </dsp:txBody>
      <dsp:txXfrm>
        <a:off x="4335161" y="3177182"/>
        <a:ext cx="2068361" cy="803373"/>
      </dsp:txXfrm>
    </dsp:sp>
    <dsp:sp modelId="{5FF15DB8-E9EA-499A-916E-B02BC4207E5A}">
      <dsp:nvSpPr>
        <dsp:cNvPr id="0" name=""/>
        <dsp:cNvSpPr/>
      </dsp:nvSpPr>
      <dsp:spPr>
        <a:xfrm>
          <a:off x="1308189" y="220148"/>
          <a:ext cx="4195354" cy="4195354"/>
        </a:xfrm>
        <a:custGeom>
          <a:avLst/>
          <a:gdLst/>
          <a:ahLst/>
          <a:cxnLst/>
          <a:rect l="0" t="0" r="0" b="0"/>
          <a:pathLst>
            <a:path>
              <a:moveTo>
                <a:pt x="3315219" y="3805846"/>
              </a:moveTo>
              <a:arcTo wR="2097677" hR="2097677" stAng="3271178" swAng="547101"/>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0F8C184B-F4BA-407C-BD6D-12A187D729A5}">
      <dsp:nvSpPr>
        <dsp:cNvPr id="0" name=""/>
        <dsp:cNvSpPr/>
      </dsp:nvSpPr>
      <dsp:spPr>
        <a:xfrm>
          <a:off x="2172256" y="4198866"/>
          <a:ext cx="2837701" cy="890295"/>
        </a:xfrm>
        <a:prstGeom prst="roundRect">
          <a:avLst/>
        </a:prstGeom>
        <a:blipFill rotWithShape="0">
          <a:blip xmlns:r="http://schemas.openxmlformats.org/officeDocument/2006/relationships" r:embed="rId1"/>
          <a:tile tx="0" ty="0" sx="100000" sy="100000" flip="none" algn="tl"/>
        </a:blip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600"/>
            </a:spcAft>
            <a:buNone/>
          </a:pPr>
          <a:r>
            <a:rPr lang="zh-TW" altLang="en-US" sz="2200" kern="1200" dirty="0">
              <a:solidFill>
                <a:schemeClr val="tx1"/>
              </a:solidFill>
              <a:latin typeface="標楷體" pitchFamily="65" charset="-120"/>
              <a:ea typeface="標楷體" pitchFamily="65" charset="-120"/>
            </a:rPr>
            <a:t>其他</a:t>
          </a:r>
          <a:r>
            <a:rPr lang="zh-TW" altLang="en-US" sz="2200" u="sng" kern="1200" dirty="0">
              <a:solidFill>
                <a:schemeClr val="tx1"/>
              </a:solidFill>
              <a:latin typeface="標楷體" pitchFamily="65" charset="-120"/>
              <a:ea typeface="標楷體" pitchFamily="65" charset="-120"/>
            </a:rPr>
            <a:t>有為公司管理事務及簽名權利之人</a:t>
          </a:r>
        </a:p>
      </dsp:txBody>
      <dsp:txXfrm>
        <a:off x="2215717" y="4242327"/>
        <a:ext cx="2750779" cy="803373"/>
      </dsp:txXfrm>
    </dsp:sp>
    <dsp:sp modelId="{347951E8-D261-4EBC-B59E-9728AB4739AF}">
      <dsp:nvSpPr>
        <dsp:cNvPr id="0" name=""/>
        <dsp:cNvSpPr/>
      </dsp:nvSpPr>
      <dsp:spPr>
        <a:xfrm>
          <a:off x="1744423" y="238905"/>
          <a:ext cx="4195354" cy="4195354"/>
        </a:xfrm>
        <a:custGeom>
          <a:avLst/>
          <a:gdLst/>
          <a:ahLst/>
          <a:cxnLst/>
          <a:rect l="0" t="0" r="0" b="0"/>
          <a:pathLst>
            <a:path>
              <a:moveTo>
                <a:pt x="1129263" y="3958436"/>
              </a:moveTo>
              <a:arcTo wR="2097677" hR="2097677" stAng="7049656" swAng="531596"/>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A173A72D-0280-478C-907F-1660D322BF7C}">
      <dsp:nvSpPr>
        <dsp:cNvPr id="0" name=""/>
        <dsp:cNvSpPr/>
      </dsp:nvSpPr>
      <dsp:spPr>
        <a:xfrm>
          <a:off x="768447" y="3133726"/>
          <a:ext cx="2226109" cy="89029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tx1"/>
              </a:solidFill>
              <a:latin typeface="標楷體" pitchFamily="65" charset="-120"/>
              <a:ea typeface="標楷體" pitchFamily="65" charset="-120"/>
            </a:rPr>
            <a:t>財務部門主管</a:t>
          </a:r>
        </a:p>
      </dsp:txBody>
      <dsp:txXfrm>
        <a:off x="811908" y="3177187"/>
        <a:ext cx="2139187" cy="803373"/>
      </dsp:txXfrm>
    </dsp:sp>
    <dsp:sp modelId="{4C3838F3-8407-4625-A72A-E95FD16584E1}">
      <dsp:nvSpPr>
        <dsp:cNvPr id="0" name=""/>
        <dsp:cNvSpPr/>
      </dsp:nvSpPr>
      <dsp:spPr>
        <a:xfrm>
          <a:off x="1538205" y="272213"/>
          <a:ext cx="4195354" cy="4195354"/>
        </a:xfrm>
        <a:custGeom>
          <a:avLst/>
          <a:gdLst/>
          <a:ahLst/>
          <a:cxnLst/>
          <a:rect l="0" t="0" r="0" b="0"/>
          <a:pathLst>
            <a:path>
              <a:moveTo>
                <a:pt x="139692" y="2850368"/>
              </a:moveTo>
              <a:arcTo wR="2097677" hR="2097677" stAng="9538330" swAng="1947198"/>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484E1DA2-339C-4338-BDFA-49CD57901529}">
      <dsp:nvSpPr>
        <dsp:cNvPr id="0" name=""/>
        <dsp:cNvSpPr/>
      </dsp:nvSpPr>
      <dsp:spPr>
        <a:xfrm>
          <a:off x="635811" y="1052350"/>
          <a:ext cx="2277308" cy="890295"/>
        </a:xfrm>
        <a:prstGeom prst="roundRect">
          <a:avLst/>
        </a:prstGeom>
        <a:solidFill>
          <a:schemeClr val="accent5"/>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zh-TW" altLang="en-US" sz="2400" kern="1200" dirty="0">
              <a:solidFill>
                <a:schemeClr val="tx1"/>
              </a:solidFill>
              <a:latin typeface="標楷體" pitchFamily="65" charset="-120"/>
              <a:ea typeface="標楷體" pitchFamily="65" charset="-120"/>
            </a:rPr>
            <a:t>副總經理</a:t>
          </a:r>
          <a:endParaRPr lang="en-US" altLang="zh-TW" sz="2400" kern="1200" dirty="0">
            <a:solidFill>
              <a:schemeClr val="tx1"/>
            </a:solidFill>
            <a:latin typeface="標楷體" pitchFamily="65" charset="-120"/>
            <a:ea typeface="標楷體" pitchFamily="65" charset="-120"/>
          </a:endParaRPr>
        </a:p>
        <a:p>
          <a:pPr marL="0" lvl="0" indent="0" algn="ctr" defTabSz="1066800">
            <a:lnSpc>
              <a:spcPct val="90000"/>
            </a:lnSpc>
            <a:spcBef>
              <a:spcPct val="0"/>
            </a:spcBef>
            <a:spcAft>
              <a:spcPts val="600"/>
            </a:spcAft>
            <a:buNone/>
          </a:pPr>
          <a:r>
            <a:rPr lang="zh-TW" altLang="en-US" sz="2200" kern="1200" dirty="0">
              <a:solidFill>
                <a:schemeClr val="tx1"/>
              </a:solidFill>
              <a:latin typeface="標楷體" pitchFamily="65" charset="-120"/>
              <a:ea typeface="標楷體" pitchFamily="65" charset="-120"/>
            </a:rPr>
            <a:t>及</a:t>
          </a:r>
          <a:r>
            <a:rPr lang="zh-TW" altLang="en-US" sz="2200" u="sng" kern="1200" dirty="0">
              <a:solidFill>
                <a:schemeClr val="tx1"/>
              </a:solidFill>
              <a:latin typeface="標楷體" pitchFamily="65" charset="-120"/>
              <a:ea typeface="標楷體" pitchFamily="65" charset="-120"/>
            </a:rPr>
            <a:t>相當等級者</a:t>
          </a:r>
        </a:p>
      </dsp:txBody>
      <dsp:txXfrm>
        <a:off x="679272" y="1095811"/>
        <a:ext cx="2190386" cy="803373"/>
      </dsp:txXfrm>
    </dsp:sp>
    <dsp:sp modelId="{10AC51C8-507D-450A-8309-1559CE0BD9A3}">
      <dsp:nvSpPr>
        <dsp:cNvPr id="0" name=""/>
        <dsp:cNvSpPr/>
      </dsp:nvSpPr>
      <dsp:spPr>
        <a:xfrm>
          <a:off x="1493430" y="448659"/>
          <a:ext cx="4195354" cy="4195354"/>
        </a:xfrm>
        <a:custGeom>
          <a:avLst/>
          <a:gdLst/>
          <a:ahLst/>
          <a:cxnLst/>
          <a:rect l="0" t="0" r="0" b="0"/>
          <a:pathLst>
            <a:path>
              <a:moveTo>
                <a:pt x="628668" y="600258"/>
              </a:moveTo>
              <a:arcTo wR="2097677" hR="2097677" stAng="13532924" swAng="788114"/>
            </a:path>
          </a:pathLst>
        </a:custGeom>
        <a:noFill/>
        <a:ln w="12700" cap="flat" cmpd="sng" algn="ctr">
          <a:solidFill>
            <a:schemeClr val="accent1"/>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30793-E475-419F-B112-D7A967E44F8F}">
      <dsp:nvSpPr>
        <dsp:cNvPr id="0" name=""/>
        <dsp:cNvSpPr/>
      </dsp:nvSpPr>
      <dsp:spPr>
        <a:xfrm>
          <a:off x="0" y="12134"/>
          <a:ext cx="7931224" cy="2030847"/>
        </a:xfrm>
        <a:prstGeom prst="roundRect">
          <a:avLst>
            <a:gd name="adj" fmla="val 1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5F243202-FC98-4654-B190-BE230409AAFB}">
      <dsp:nvSpPr>
        <dsp:cNvPr id="0" name=""/>
        <dsp:cNvSpPr/>
      </dsp:nvSpPr>
      <dsp:spPr>
        <a:xfrm>
          <a:off x="237936" y="334012"/>
          <a:ext cx="2329797" cy="151199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BFB81C-E727-429B-95C6-4E581C82695A}">
      <dsp:nvSpPr>
        <dsp:cNvPr id="0" name=""/>
        <dsp:cNvSpPr/>
      </dsp:nvSpPr>
      <dsp:spPr>
        <a:xfrm rot="10800000">
          <a:off x="227755" y="1951423"/>
          <a:ext cx="2329797" cy="1881870"/>
        </a:xfrm>
        <a:prstGeom prst="round2SameRect">
          <a:avLst>
            <a:gd name="adj1" fmla="val 10500"/>
            <a:gd name="adj2" fmla="val 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b="0" kern="1200" dirty="0">
              <a:solidFill>
                <a:schemeClr val="tx1"/>
              </a:solidFill>
              <a:latin typeface="標楷體" pitchFamily="65" charset="-120"/>
              <a:ea typeface="標楷體" pitchFamily="65" charset="-120"/>
            </a:rPr>
            <a:t>直接或間接</a:t>
          </a:r>
          <a:r>
            <a:rPr lang="zh-TW" altLang="en-US" sz="2400" b="0" kern="1200" dirty="0">
              <a:solidFill>
                <a:srgbClr val="C00000"/>
              </a:solidFill>
              <a:latin typeface="標楷體" pitchFamily="65" charset="-120"/>
              <a:ea typeface="標楷體" pitchFamily="65" charset="-120"/>
            </a:rPr>
            <a:t>提供股票</a:t>
          </a:r>
          <a:r>
            <a:rPr lang="zh-TW" altLang="en-US" sz="2400" b="0" kern="1200" dirty="0">
              <a:solidFill>
                <a:schemeClr val="tx1"/>
              </a:solidFill>
              <a:latin typeface="標楷體" pitchFamily="65" charset="-120"/>
              <a:ea typeface="標楷體" pitchFamily="65" charset="-120"/>
            </a:rPr>
            <a:t>與他人或</a:t>
          </a:r>
          <a:r>
            <a:rPr lang="zh-TW" altLang="en-US" sz="2400" b="0" kern="1200" dirty="0">
              <a:solidFill>
                <a:srgbClr val="C00000"/>
              </a:solidFill>
              <a:latin typeface="標楷體" pitchFamily="65" charset="-120"/>
              <a:ea typeface="標楷體" pitchFamily="65" charset="-120"/>
            </a:rPr>
            <a:t>提供資金</a:t>
          </a:r>
          <a:r>
            <a:rPr lang="zh-TW" altLang="en-US" sz="2400" b="0" kern="1200" dirty="0">
              <a:solidFill>
                <a:schemeClr val="tx1"/>
              </a:solidFill>
              <a:latin typeface="標楷體" pitchFamily="65" charset="-120"/>
              <a:ea typeface="標楷體" pitchFamily="65" charset="-120"/>
            </a:rPr>
            <a:t>與他人購買股票</a:t>
          </a:r>
          <a:endParaRPr lang="zh-TW" altLang="en-US" sz="2400" b="0" kern="1200" dirty="0">
            <a:solidFill>
              <a:schemeClr val="tx1"/>
            </a:solidFill>
          </a:endParaRPr>
        </a:p>
      </dsp:txBody>
      <dsp:txXfrm rot="10800000">
        <a:off x="285629" y="1951423"/>
        <a:ext cx="2214049" cy="1823996"/>
      </dsp:txXfrm>
    </dsp:sp>
    <dsp:sp modelId="{6F0BE95A-5A27-4CC7-957E-C199F4086FFF}">
      <dsp:nvSpPr>
        <dsp:cNvPr id="0" name=""/>
        <dsp:cNvSpPr/>
      </dsp:nvSpPr>
      <dsp:spPr>
        <a:xfrm>
          <a:off x="2801016" y="334012"/>
          <a:ext cx="2329191" cy="151199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ACDB2-F2A7-4D40-9709-F73088BFD65A}">
      <dsp:nvSpPr>
        <dsp:cNvPr id="0" name=""/>
        <dsp:cNvSpPr/>
      </dsp:nvSpPr>
      <dsp:spPr>
        <a:xfrm rot="10800000">
          <a:off x="2800713" y="1952723"/>
          <a:ext cx="2329797" cy="1881870"/>
        </a:xfrm>
        <a:prstGeom prst="round2SameRect">
          <a:avLst>
            <a:gd name="adj1" fmla="val 10500"/>
            <a:gd name="adj2" fmla="val 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b="0" kern="1200" dirty="0">
              <a:solidFill>
                <a:schemeClr val="tx1"/>
              </a:solidFill>
              <a:latin typeface="標楷體" pitchFamily="65" charset="-120"/>
              <a:ea typeface="標楷體" pitchFamily="65" charset="-120"/>
            </a:rPr>
            <a:t>對該他人所持有之股票，</a:t>
          </a:r>
          <a:r>
            <a:rPr lang="zh-TW" altLang="en-US" sz="2400" b="0" kern="1200" dirty="0">
              <a:solidFill>
                <a:srgbClr val="C00000"/>
              </a:solidFill>
              <a:latin typeface="標楷體" pitchFamily="65" charset="-120"/>
              <a:ea typeface="標楷體" pitchFamily="65" charset="-120"/>
            </a:rPr>
            <a:t>具有管理、使用或處分之權益</a:t>
          </a:r>
          <a:endParaRPr lang="zh-TW" altLang="en-US" sz="2400" b="0" kern="1200" dirty="0">
            <a:solidFill>
              <a:srgbClr val="C00000"/>
            </a:solidFill>
          </a:endParaRPr>
        </a:p>
      </dsp:txBody>
      <dsp:txXfrm rot="10800000">
        <a:off x="2858587" y="1952723"/>
        <a:ext cx="2214049" cy="1823996"/>
      </dsp:txXfrm>
    </dsp:sp>
    <dsp:sp modelId="{43CEBEB0-841B-491D-9CCD-E9F174B9D13A}">
      <dsp:nvSpPr>
        <dsp:cNvPr id="0" name=""/>
        <dsp:cNvSpPr/>
      </dsp:nvSpPr>
      <dsp:spPr>
        <a:xfrm>
          <a:off x="5373624" y="334247"/>
          <a:ext cx="2329191" cy="151199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957E2-DE09-4154-83CD-DE49707F8173}">
      <dsp:nvSpPr>
        <dsp:cNvPr id="0" name=""/>
        <dsp:cNvSpPr/>
      </dsp:nvSpPr>
      <dsp:spPr>
        <a:xfrm rot="10800000">
          <a:off x="5363490" y="1952723"/>
          <a:ext cx="2329797" cy="1881870"/>
        </a:xfrm>
        <a:prstGeom prst="round2SameRect">
          <a:avLst>
            <a:gd name="adj1" fmla="val 10500"/>
            <a:gd name="adj2" fmla="val 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b="0" kern="1200" dirty="0">
              <a:solidFill>
                <a:schemeClr val="tx1"/>
              </a:solidFill>
              <a:latin typeface="標楷體" pitchFamily="65" charset="-120"/>
              <a:ea typeface="標楷體" pitchFamily="65" charset="-120"/>
            </a:rPr>
            <a:t>該他人所持有股票之</a:t>
          </a:r>
          <a:r>
            <a:rPr lang="zh-TW" altLang="en-US" sz="2400" b="0" kern="1200" dirty="0">
              <a:solidFill>
                <a:srgbClr val="C00000"/>
              </a:solidFill>
              <a:latin typeface="標楷體" pitchFamily="65" charset="-120"/>
              <a:ea typeface="標楷體" pitchFamily="65" charset="-120"/>
            </a:rPr>
            <a:t>利益或損失</a:t>
          </a:r>
          <a:r>
            <a:rPr lang="zh-TW" altLang="en-US" sz="2400" b="0" kern="1200" dirty="0">
              <a:solidFill>
                <a:schemeClr val="tx1"/>
              </a:solidFill>
              <a:latin typeface="標楷體" pitchFamily="65" charset="-120"/>
              <a:ea typeface="標楷體" pitchFamily="65" charset="-120"/>
            </a:rPr>
            <a:t>全部或一部</a:t>
          </a:r>
          <a:r>
            <a:rPr lang="zh-TW" altLang="en-US" sz="2400" b="0" kern="1200" dirty="0">
              <a:solidFill>
                <a:srgbClr val="C00000"/>
              </a:solidFill>
              <a:latin typeface="標楷體" pitchFamily="65" charset="-120"/>
              <a:ea typeface="標楷體" pitchFamily="65" charset="-120"/>
            </a:rPr>
            <a:t>歸屬於本人</a:t>
          </a:r>
          <a:endParaRPr lang="zh-TW" altLang="en-US" sz="2400" b="0" kern="1200" dirty="0">
            <a:solidFill>
              <a:srgbClr val="C00000"/>
            </a:solidFill>
          </a:endParaRPr>
        </a:p>
      </dsp:txBody>
      <dsp:txXfrm rot="10800000">
        <a:off x="5421364" y="1952723"/>
        <a:ext cx="2214049" cy="1823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EECD-FD3E-4AAC-8C8D-5F62D0C69A88}">
      <dsp:nvSpPr>
        <dsp:cNvPr id="0" name=""/>
        <dsp:cNvSpPr/>
      </dsp:nvSpPr>
      <dsp:spPr>
        <a:xfrm>
          <a:off x="0" y="0"/>
          <a:ext cx="7272809" cy="1178208"/>
        </a:xfrm>
        <a:prstGeom prst="roundRect">
          <a:avLst/>
        </a:prstGeom>
        <a:solidFill>
          <a:schemeClr val="accent2">
            <a:lumMod val="75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3">
          <a:schemeClr val="lt1"/>
        </a:lnRef>
        <a:fillRef idx="1">
          <a:schemeClr val="accent2"/>
        </a:fillRef>
        <a:effectRef idx="1">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600"/>
            </a:spcAft>
            <a:buNone/>
          </a:pPr>
          <a:r>
            <a:rPr lang="zh-TW" sz="2600" kern="1200" dirty="0">
              <a:latin typeface="標楷體" panose="03000509000000000000" pitchFamily="65" charset="-120"/>
              <a:ea typeface="標楷體" panose="03000509000000000000" pitchFamily="65" charset="-120"/>
            </a:rPr>
            <a:t>經主管機關核准或自申報主管機關生效日後</a:t>
          </a:r>
          <a:r>
            <a:rPr lang="en-US" sz="2600" kern="1200" dirty="0">
              <a:latin typeface="標楷體" panose="03000509000000000000" pitchFamily="65" charset="-120"/>
              <a:ea typeface="標楷體" panose="03000509000000000000" pitchFamily="65" charset="-120"/>
            </a:rPr>
            <a:t>:</a:t>
          </a:r>
        </a:p>
        <a:p>
          <a:pPr marL="0" lvl="0" indent="0" algn="l" defTabSz="1155700">
            <a:lnSpc>
              <a:spcPct val="90000"/>
            </a:lnSpc>
            <a:spcBef>
              <a:spcPct val="0"/>
            </a:spcBef>
            <a:spcAft>
              <a:spcPts val="600"/>
            </a:spcAft>
            <a:buNone/>
          </a:pPr>
          <a:r>
            <a:rPr lang="zh-TW" sz="2600" b="0" kern="1200" dirty="0">
              <a:latin typeface="標楷體" panose="03000509000000000000" pitchFamily="65" charset="-120"/>
              <a:ea typeface="標楷體" panose="03000509000000000000" pitchFamily="65" charset="-120"/>
            </a:rPr>
            <a:t>在非集中交易市場向非特定人為之</a:t>
          </a:r>
          <a:endParaRPr lang="zh-TW" altLang="en-US" sz="2600" b="0" kern="1200" dirty="0">
            <a:latin typeface="標楷體" panose="03000509000000000000" pitchFamily="65" charset="-120"/>
            <a:ea typeface="標楷體" panose="03000509000000000000" pitchFamily="65" charset="-120"/>
          </a:endParaRPr>
        </a:p>
      </dsp:txBody>
      <dsp:txXfrm>
        <a:off x="57515" y="57515"/>
        <a:ext cx="7157779" cy="1063178"/>
      </dsp:txXfrm>
    </dsp:sp>
    <dsp:sp modelId="{E4083744-9208-4179-A41B-9BEF90D4FB93}">
      <dsp:nvSpPr>
        <dsp:cNvPr id="0" name=""/>
        <dsp:cNvSpPr/>
      </dsp:nvSpPr>
      <dsp:spPr>
        <a:xfrm>
          <a:off x="0" y="1192934"/>
          <a:ext cx="7272809" cy="182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12" tIns="30480" rIns="170688" bIns="30480" numCol="1" spcCol="1270" anchor="t" anchorCtr="0">
          <a:noAutofit/>
        </a:bodyPr>
        <a:lstStyle/>
        <a:p>
          <a:pPr marL="228600" lvl="1" indent="-228600" algn="l" defTabSz="1066800">
            <a:lnSpc>
              <a:spcPct val="90000"/>
            </a:lnSpc>
            <a:spcBef>
              <a:spcPts val="600"/>
            </a:spcBef>
            <a:spcAft>
              <a:spcPts val="600"/>
            </a:spcAft>
            <a:buChar char="•"/>
          </a:pPr>
          <a:r>
            <a:rPr kumimoji="0" lang="zh-TW" altLang="en-US" sz="2400" b="0" kern="1200" dirty="0">
              <a:solidFill>
                <a:srgbClr val="0000FF"/>
              </a:solidFill>
              <a:latin typeface="標楷體" pitchFamily="65" charset="-120"/>
              <a:ea typeface="標楷體" pitchFamily="65" charset="-120"/>
            </a:rPr>
            <a:t>例</a:t>
          </a:r>
          <a:r>
            <a:rPr kumimoji="0" lang="en-US" altLang="zh-TW" sz="2400" b="0" kern="1200" dirty="0">
              <a:solidFill>
                <a:srgbClr val="0000FF"/>
              </a:solidFill>
              <a:latin typeface="標楷體" pitchFamily="65" charset="-120"/>
              <a:ea typeface="標楷體" pitchFamily="65" charset="-120"/>
            </a:rPr>
            <a:t>:</a:t>
          </a:r>
          <a:r>
            <a:rPr kumimoji="0" lang="zh-TW" altLang="en-US" sz="2400" b="0" kern="1200" dirty="0">
              <a:solidFill>
                <a:srgbClr val="0000FF"/>
              </a:solidFill>
              <a:latin typeface="標楷體" pitchFamily="65" charset="-120"/>
              <a:ea typeface="標楷體" pitchFamily="65" charset="-120"/>
            </a:rPr>
            <a:t>過額配售</a:t>
          </a:r>
          <a:endParaRPr lang="zh-TW" altLang="en-US" sz="2400" kern="1200" dirty="0">
            <a:solidFill>
              <a:srgbClr val="0000FF"/>
            </a:solidFill>
          </a:endParaRPr>
        </a:p>
        <a:p>
          <a:pPr marL="228600" lvl="1" indent="-228600" algn="l" defTabSz="1066800">
            <a:lnSpc>
              <a:spcPct val="90000"/>
            </a:lnSpc>
            <a:spcBef>
              <a:spcPts val="1000"/>
            </a:spcBef>
            <a:spcAft>
              <a:spcPts val="600"/>
            </a:spcAft>
            <a:buChar char="•"/>
          </a:pPr>
          <a:r>
            <a:rPr kumimoji="0" lang="zh-TW" altLang="en-US" sz="2400" b="0" kern="1200" dirty="0">
              <a:solidFill>
                <a:srgbClr val="0000FF"/>
              </a:solidFill>
              <a:latin typeface="標楷體" pitchFamily="65" charset="-120"/>
              <a:ea typeface="標楷體" pitchFamily="65" charset="-120"/>
            </a:rPr>
            <a:t>例</a:t>
          </a:r>
          <a:r>
            <a:rPr kumimoji="0" lang="en-US" altLang="zh-TW" sz="2400" b="0" kern="1200" dirty="0">
              <a:solidFill>
                <a:srgbClr val="0000FF"/>
              </a:solidFill>
              <a:latin typeface="標楷體" pitchFamily="65" charset="-120"/>
              <a:ea typeface="標楷體" pitchFamily="65" charset="-120"/>
            </a:rPr>
            <a:t>:</a:t>
          </a:r>
          <a:r>
            <a:rPr lang="zh-TW" altLang="en-US" sz="2400" b="0" kern="1200" dirty="0">
              <a:solidFill>
                <a:srgbClr val="0000FF"/>
              </a:solidFill>
              <a:ea typeface="標楷體" pitchFamily="65" charset="-120"/>
            </a:rPr>
            <a:t>公開招募</a:t>
          </a:r>
          <a:endParaRPr lang="zh-TW" altLang="en-US" sz="2400" kern="1200" dirty="0">
            <a:solidFill>
              <a:srgbClr val="0000FF"/>
            </a:solidFill>
          </a:endParaRPr>
        </a:p>
        <a:p>
          <a:pPr marL="228600" lvl="1" indent="-228600" algn="l" defTabSz="1066800">
            <a:lnSpc>
              <a:spcPct val="90000"/>
            </a:lnSpc>
            <a:spcBef>
              <a:spcPts val="1000"/>
            </a:spcBef>
            <a:spcAft>
              <a:spcPts val="600"/>
            </a:spcAft>
            <a:buChar char="•"/>
          </a:pPr>
          <a:r>
            <a:rPr kumimoji="0" lang="zh-TW" altLang="en-US" sz="2400" b="0" kern="1200" dirty="0">
              <a:solidFill>
                <a:srgbClr val="0000FF"/>
              </a:solidFill>
              <a:latin typeface="標楷體" pitchFamily="65" charset="-120"/>
              <a:ea typeface="標楷體" pitchFamily="65" charset="-120"/>
            </a:rPr>
            <a:t>例</a:t>
          </a:r>
          <a:r>
            <a:rPr kumimoji="0" lang="en-US" altLang="zh-TW" sz="2400" b="0" kern="1200" dirty="0">
              <a:solidFill>
                <a:srgbClr val="0000FF"/>
              </a:solidFill>
              <a:latin typeface="標楷體" pitchFamily="65" charset="-120"/>
              <a:ea typeface="標楷體" pitchFamily="65" charset="-120"/>
            </a:rPr>
            <a:t>:</a:t>
          </a:r>
          <a:r>
            <a:rPr kumimoji="0" lang="zh-TW" altLang="en-US" sz="2400" b="0" kern="1200" dirty="0">
              <a:solidFill>
                <a:srgbClr val="0000FF"/>
              </a:solidFill>
              <a:latin typeface="標楷體" pitchFamily="65" charset="-120"/>
              <a:ea typeface="標楷體" pitchFamily="65" charset="-120"/>
            </a:rPr>
            <a:t>以所持股份供發行</a:t>
          </a:r>
          <a:r>
            <a:rPr lang="en-US" altLang="zh-TW" sz="2400" b="0" kern="1200" dirty="0">
              <a:solidFill>
                <a:srgbClr val="0000FF"/>
              </a:solidFill>
              <a:latin typeface="Times New Roman" panose="02020603050405020304" pitchFamily="18" charset="0"/>
              <a:ea typeface="細明體" panose="02020509000000000000" pitchFamily="49" charset="-120"/>
              <a:cs typeface="Times New Roman" panose="02020603050405020304" pitchFamily="18" charset="0"/>
            </a:rPr>
            <a:t>GDR/ADR</a:t>
          </a:r>
          <a:endParaRPr lang="zh-TW" altLang="en-US" sz="2400" kern="1200" dirty="0">
            <a:solidFill>
              <a:srgbClr val="0000FF"/>
            </a:solidFill>
          </a:endParaRPr>
        </a:p>
        <a:p>
          <a:pPr marL="228600" lvl="1" indent="-228600" algn="l" defTabSz="889000">
            <a:lnSpc>
              <a:spcPct val="90000"/>
            </a:lnSpc>
            <a:spcBef>
              <a:spcPct val="0"/>
            </a:spcBef>
            <a:spcAft>
              <a:spcPct val="20000"/>
            </a:spcAft>
            <a:buChar char="•"/>
          </a:pPr>
          <a:endParaRPr lang="zh-TW" altLang="en-US" sz="2000" kern="1200" dirty="0"/>
        </a:p>
      </dsp:txBody>
      <dsp:txXfrm>
        <a:off x="0" y="1192934"/>
        <a:ext cx="7272809" cy="182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F85E-5CE3-4D5C-B312-FF6FA328FE5D}">
      <dsp:nvSpPr>
        <dsp:cNvPr id="0" name=""/>
        <dsp:cNvSpPr/>
      </dsp:nvSpPr>
      <dsp:spPr>
        <a:xfrm>
          <a:off x="0" y="251143"/>
          <a:ext cx="8363272" cy="1820700"/>
        </a:xfrm>
        <a:prstGeom prst="rect">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9083" tIns="354076" rIns="649083" bIns="142240" numCol="1" spcCol="1270" anchor="t" anchorCtr="0">
          <a:noAutofit/>
        </a:bodyPr>
        <a:lstStyle/>
        <a:p>
          <a:pPr marL="266700" lvl="1" indent="-266700" algn="just" defTabSz="889000">
            <a:lnSpc>
              <a:spcPct val="90000"/>
            </a:lnSpc>
            <a:spcBef>
              <a:spcPts val="300"/>
            </a:spcBef>
            <a:spcAft>
              <a:spcPct val="15000"/>
            </a:spcAft>
            <a:buChar char="•"/>
            <a:tabLst/>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上市公司內部人</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自取得其身分之日起</a:t>
          </a:r>
          <a:r>
            <a:rPr lang="en-US"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個月後</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，始得於集中市場賣出持股</a:t>
          </a:r>
          <a:r>
            <a:rPr lang="zh-TW" altLang="en-US" sz="2000" kern="1200" dirty="0">
              <a:latin typeface="Times New Roman" panose="02020603050405020304" pitchFamily="18" charset="0"/>
              <a:ea typeface="細明體" panose="02020509000000000000" pitchFamily="49" charset="-120"/>
              <a:cs typeface="Times New Roman" panose="02020603050405020304" pitchFamily="18" charset="0"/>
            </a:rPr>
            <a:t>。</a:t>
          </a:r>
          <a:endParaRPr lang="zh-TW" altLang="en-US" sz="2000" kern="1200" dirty="0">
            <a:latin typeface="Times New Roman" panose="02020603050405020304" pitchFamily="18" charset="0"/>
            <a:cs typeface="Times New Roman" panose="02020603050405020304" pitchFamily="18" charset="0"/>
          </a:endParaRPr>
        </a:p>
        <a:p>
          <a:pPr marL="266700" lvl="1" indent="-266700" algn="just" defTabSz="889000">
            <a:lnSpc>
              <a:spcPct val="90000"/>
            </a:lnSpc>
            <a:spcBef>
              <a:spcPts val="300"/>
            </a:spcBef>
            <a:spcAft>
              <a:spcPct val="1500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於公司股票公開發行日前已取得內部人身分者，其持有期間之計算，應</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自公司成為公開發行公司之日起算</a:t>
          </a:r>
          <a:r>
            <a:rPr lang="en-US" altLang="zh-TW"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個月</a:t>
          </a: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a:t>
          </a:r>
        </a:p>
      </dsp:txBody>
      <dsp:txXfrm>
        <a:off x="0" y="251143"/>
        <a:ext cx="8363272" cy="1820700"/>
      </dsp:txXfrm>
    </dsp:sp>
    <dsp:sp modelId="{F7568B66-7663-4E8C-AB0B-B68EAA4E7623}">
      <dsp:nvSpPr>
        <dsp:cNvPr id="0" name=""/>
        <dsp:cNvSpPr/>
      </dsp:nvSpPr>
      <dsp:spPr>
        <a:xfrm>
          <a:off x="418163" y="223"/>
          <a:ext cx="5854290" cy="501840"/>
        </a:xfrm>
        <a:prstGeom prst="roundRect">
          <a:avLst/>
        </a:prstGeom>
        <a:solidFill>
          <a:srgbClr val="7030A0"/>
        </a:solidFill>
        <a:ln w="28575"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marL="0" lvl="0" indent="0" algn="l" defTabSz="1066800">
            <a:lnSpc>
              <a:spcPct val="90000"/>
            </a:lnSpc>
            <a:spcBef>
              <a:spcPct val="0"/>
            </a:spcBef>
            <a:spcAft>
              <a:spcPct val="35000"/>
            </a:spcAft>
            <a:buNone/>
          </a:pPr>
          <a:r>
            <a:rPr lang="zh-TW" altLang="en-US" sz="2400" b="0" kern="1200" dirty="0">
              <a:latin typeface="Times New Roman" panose="02020603050405020304" pitchFamily="18" charset="0"/>
              <a:ea typeface="標楷體" panose="03000509000000000000" pitchFamily="65" charset="-120"/>
              <a:cs typeface="Times New Roman" panose="02020603050405020304" pitchFamily="18" charset="0"/>
            </a:rPr>
            <a:t>持有期間限制</a:t>
          </a:r>
          <a:endParaRPr lang="zh-TW" altLang="en-US" sz="2400" b="0" kern="1200" dirty="0">
            <a:latin typeface="Times New Roman" panose="02020603050405020304" pitchFamily="18" charset="0"/>
            <a:cs typeface="Times New Roman" panose="02020603050405020304" pitchFamily="18" charset="0"/>
          </a:endParaRPr>
        </a:p>
      </dsp:txBody>
      <dsp:txXfrm>
        <a:off x="442661" y="24721"/>
        <a:ext cx="5805294" cy="452844"/>
      </dsp:txXfrm>
    </dsp:sp>
    <dsp:sp modelId="{7455C144-8063-401E-8777-94D94FC1D2FA}">
      <dsp:nvSpPr>
        <dsp:cNvPr id="0" name=""/>
        <dsp:cNvSpPr/>
      </dsp:nvSpPr>
      <dsp:spPr>
        <a:xfrm>
          <a:off x="0" y="2414563"/>
          <a:ext cx="8363272" cy="2409750"/>
        </a:xfrm>
        <a:prstGeom prst="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9083" tIns="354076" rIns="649083" bIns="142240" numCol="1" spcCol="1270" anchor="t" anchorCtr="0">
          <a:noAutofit/>
        </a:bodyPr>
        <a:lstStyle/>
        <a:p>
          <a:pPr marL="266700" lvl="1" indent="-266700" algn="l" defTabSz="889000">
            <a:lnSpc>
              <a:spcPct val="90000"/>
            </a:lnSpc>
            <a:spcBef>
              <a:spcPct val="0"/>
            </a:spcBef>
            <a:spcAft>
              <a:spcPct val="1500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公司已發行股份總數在三千萬股以下者，按千分之二計算；超過三千萬股之部分，按千分之一計算。</a:t>
          </a:r>
        </a:p>
        <a:p>
          <a:pPr marL="266700" lvl="1" indent="-266700" algn="l" defTabSz="889000">
            <a:lnSpc>
              <a:spcPct val="90000"/>
            </a:lnSpc>
            <a:spcBef>
              <a:spcPct val="0"/>
            </a:spcBef>
            <a:spcAft>
              <a:spcPct val="15000"/>
            </a:spcAft>
            <a:buChar char="•"/>
          </a:pPr>
          <a:r>
            <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rPr>
            <a:t>申報日之前十個營業日，該股票在集中交易市場平均每日成交量之百分之五。</a:t>
          </a:r>
        </a:p>
        <a:p>
          <a:pPr marL="266700" lvl="1" indent="-266700" algn="l" defTabSz="889000">
            <a:lnSpc>
              <a:spcPct val="90000"/>
            </a:lnSpc>
            <a:spcBef>
              <a:spcPct val="0"/>
            </a:spcBef>
            <a:spcAft>
              <a:spcPct val="15000"/>
            </a:spcAft>
            <a:buChar char="•"/>
          </a:pPr>
          <a:r>
            <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內部人本人及關係人每日實際轉讓股數為合併計算，不得超過事前申報書所填具之每日最大得轉讓數量</a:t>
          </a:r>
          <a:r>
            <a:rPr lang="zh-TW" altLang="en-US" sz="2000" kern="1200" dirty="0">
              <a:solidFill>
                <a:srgbClr val="C00000"/>
              </a:solidFill>
              <a:latin typeface="新細明體" panose="02020500000000000000" pitchFamily="18" charset="-120"/>
              <a:ea typeface="新細明體" panose="02020500000000000000" pitchFamily="18" charset="-120"/>
              <a:cs typeface="Times New Roman" panose="02020603050405020304" pitchFamily="18" charset="0"/>
            </a:rPr>
            <a:t>。</a:t>
          </a:r>
          <a:endParaRPr lang="zh-TW" altLang="en-US" sz="20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414563"/>
        <a:ext cx="8363272" cy="2409750"/>
      </dsp:txXfrm>
    </dsp:sp>
    <dsp:sp modelId="{8BC924B2-F37D-4567-9E7A-F30BC45B4B13}">
      <dsp:nvSpPr>
        <dsp:cNvPr id="0" name=""/>
        <dsp:cNvSpPr/>
      </dsp:nvSpPr>
      <dsp:spPr>
        <a:xfrm>
          <a:off x="418163" y="2163643"/>
          <a:ext cx="5854290" cy="501840"/>
        </a:xfrm>
        <a:prstGeom prst="roundRect">
          <a:avLst/>
        </a:prstGeom>
        <a:solidFill>
          <a:srgbClr val="0070C0"/>
        </a:solidFill>
        <a:ln w="28575"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marL="0" lvl="0" indent="0" algn="l" defTabSz="1066800">
            <a:lnSpc>
              <a:spcPct val="90000"/>
            </a:lnSpc>
            <a:spcBef>
              <a:spcPct val="0"/>
            </a:spcBef>
            <a:spcAft>
              <a:spcPct val="35000"/>
            </a:spcAft>
            <a:buNone/>
          </a:pPr>
          <a:r>
            <a:rPr lang="zh-TW" altLang="en-US" sz="2400" b="0" kern="1200" dirty="0">
              <a:latin typeface="Times New Roman" panose="02020603050405020304" pitchFamily="18" charset="0"/>
              <a:ea typeface="標楷體" panose="03000509000000000000" pitchFamily="65" charset="-120"/>
              <a:cs typeface="Times New Roman" panose="02020603050405020304" pitchFamily="18" charset="0"/>
            </a:rPr>
            <a:t>每一交易日得轉讓數量比例</a:t>
          </a:r>
          <a:endParaRPr lang="zh-TW" altLang="en-US" sz="2400" b="0" kern="1200" dirty="0">
            <a:latin typeface="Times New Roman" panose="02020603050405020304" pitchFamily="18" charset="0"/>
            <a:cs typeface="Times New Roman" panose="02020603050405020304" pitchFamily="18" charset="0"/>
          </a:endParaRPr>
        </a:p>
      </dsp:txBody>
      <dsp:txXfrm>
        <a:off x="442661" y="2188141"/>
        <a:ext cx="5805294"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E88A-A187-4DEB-B87B-2E3C1922B8F5}">
      <dsp:nvSpPr>
        <dsp:cNvPr id="0" name=""/>
        <dsp:cNvSpPr/>
      </dsp:nvSpPr>
      <dsp:spPr>
        <a:xfrm>
          <a:off x="0" y="251044"/>
          <a:ext cx="5057811" cy="806500"/>
        </a:xfrm>
        <a:prstGeom prst="rect">
          <a:avLst/>
        </a:prstGeom>
        <a:solidFill>
          <a:schemeClr val="accent2">
            <a:lumMod val="20000"/>
            <a:lumOff val="80000"/>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44CE1701-9010-45EC-8D79-E331E0173D04}">
      <dsp:nvSpPr>
        <dsp:cNvPr id="0" name=""/>
        <dsp:cNvSpPr/>
      </dsp:nvSpPr>
      <dsp:spPr>
        <a:xfrm>
          <a:off x="431372" y="48094"/>
          <a:ext cx="4144274" cy="735071"/>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5645" tIns="0" rIns="205645"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標楷體" pitchFamily="65" charset="-120"/>
              <a:ea typeface="標楷體" pitchFamily="65" charset="-120"/>
            </a:rPr>
            <a:t>一般交易</a:t>
          </a:r>
          <a:endParaRPr lang="en-US" altLang="zh-TW" sz="2800" b="1" kern="1200" dirty="0">
            <a:solidFill>
              <a:schemeClr val="tx1"/>
            </a:solidFill>
            <a:latin typeface="標楷體" pitchFamily="65" charset="-120"/>
            <a:ea typeface="標楷體" pitchFamily="65" charset="-120"/>
          </a:endParaRPr>
        </a:p>
      </dsp:txBody>
      <dsp:txXfrm>
        <a:off x="467255" y="83977"/>
        <a:ext cx="4072508" cy="663305"/>
      </dsp:txXfrm>
    </dsp:sp>
    <dsp:sp modelId="{C7FD06B0-B10C-424B-A4F0-A7C394F5381D}">
      <dsp:nvSpPr>
        <dsp:cNvPr id="0" name=""/>
        <dsp:cNvSpPr/>
      </dsp:nvSpPr>
      <dsp:spPr>
        <a:xfrm>
          <a:off x="0" y="1395249"/>
          <a:ext cx="5057967" cy="804918"/>
        </a:xfrm>
        <a:prstGeom prst="rect">
          <a:avLst/>
        </a:prstGeom>
        <a:solidFill>
          <a:schemeClr val="accent2">
            <a:lumMod val="60000"/>
            <a:lumOff val="40000"/>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3EA082C9-7CDE-4358-8BC9-B27634CB8B15}">
      <dsp:nvSpPr>
        <dsp:cNvPr id="0" name=""/>
        <dsp:cNvSpPr/>
      </dsp:nvSpPr>
      <dsp:spPr>
        <a:xfrm>
          <a:off x="428628" y="1243841"/>
          <a:ext cx="4182903" cy="699671"/>
        </a:xfrm>
        <a:prstGeom prst="roundRect">
          <a:avLst/>
        </a:prstGeom>
        <a:solidFill>
          <a:schemeClr val="bg1"/>
        </a:solidFill>
        <a:ln w="28575"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5645" tIns="0" rIns="205645" bIns="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標楷體" pitchFamily="65" charset="-120"/>
              <a:ea typeface="標楷體" pitchFamily="65" charset="-120"/>
            </a:rPr>
            <a:t>鉅額交易</a:t>
          </a:r>
          <a:endParaRPr lang="en-US" altLang="zh-TW" sz="2800" b="1" kern="1200" dirty="0">
            <a:solidFill>
              <a:schemeClr val="tx1"/>
            </a:solidFill>
            <a:latin typeface="標楷體" pitchFamily="65" charset="-120"/>
            <a:ea typeface="標楷體" pitchFamily="65" charset="-120"/>
          </a:endParaRPr>
        </a:p>
      </dsp:txBody>
      <dsp:txXfrm>
        <a:off x="462783" y="1277996"/>
        <a:ext cx="4114593" cy="631361"/>
      </dsp:txXfrm>
    </dsp:sp>
    <dsp:sp modelId="{E59EEF12-4C6F-4F55-8209-EC35F83BAC4F}">
      <dsp:nvSpPr>
        <dsp:cNvPr id="0" name=""/>
        <dsp:cNvSpPr/>
      </dsp:nvSpPr>
      <dsp:spPr>
        <a:xfrm>
          <a:off x="0" y="2525790"/>
          <a:ext cx="5057811" cy="804918"/>
        </a:xfrm>
        <a:prstGeom prst="rect">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A25A7-2245-46AC-9B2C-2436A6A5648E}">
      <dsp:nvSpPr>
        <dsp:cNvPr id="0" name=""/>
        <dsp:cNvSpPr/>
      </dsp:nvSpPr>
      <dsp:spPr>
        <a:xfrm>
          <a:off x="408750" y="2342704"/>
          <a:ext cx="4253414" cy="732780"/>
        </a:xfrm>
        <a:prstGeom prst="roundRect">
          <a:avLst/>
        </a:prstGeom>
        <a:solidFill>
          <a:schemeClr val="bg1"/>
        </a:solidFill>
        <a:ln w="28575" cap="flat" cmpd="sng" algn="ctr">
          <a:solidFill>
            <a:schemeClr val="accent2"/>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5645" tIns="0" rIns="205645" bIns="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標楷體" pitchFamily="65" charset="-120"/>
              <a:ea typeface="標楷體" pitchFamily="65" charset="-120"/>
            </a:rPr>
            <a:t>盤後定價交易</a:t>
          </a:r>
        </a:p>
      </dsp:txBody>
      <dsp:txXfrm>
        <a:off x="444521" y="2378475"/>
        <a:ext cx="4181872" cy="661238"/>
      </dsp:txXfrm>
    </dsp:sp>
    <dsp:sp modelId="{7B6C9281-A466-4FAE-B352-71D2C19B6879}">
      <dsp:nvSpPr>
        <dsp:cNvPr id="0" name=""/>
        <dsp:cNvSpPr/>
      </dsp:nvSpPr>
      <dsp:spPr>
        <a:xfrm>
          <a:off x="0" y="3692924"/>
          <a:ext cx="5057733" cy="804918"/>
        </a:xfrm>
        <a:prstGeom prst="rect">
          <a:avLst/>
        </a:prstGeom>
        <a:solidFill>
          <a:schemeClr val="accent2">
            <a:lumMod val="60000"/>
            <a:lumOff val="40000"/>
            <a:alpha val="89804"/>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FAF3F1-B5E6-44A9-A147-4CEA2DB1F77B}">
      <dsp:nvSpPr>
        <dsp:cNvPr id="0" name=""/>
        <dsp:cNvSpPr/>
      </dsp:nvSpPr>
      <dsp:spPr>
        <a:xfrm>
          <a:off x="388620" y="3463412"/>
          <a:ext cx="4354883" cy="819912"/>
        </a:xfrm>
        <a:prstGeom prst="roundRect">
          <a:avLst/>
        </a:prstGeom>
        <a:solidFill>
          <a:schemeClr val="bg1"/>
        </a:solidFill>
        <a:ln w="28575" cap="flat" cmpd="sng" algn="ctr">
          <a:solidFill>
            <a:schemeClr val="accent2"/>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5645" tIns="0" rIns="205645"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solidFill>
                <a:schemeClr val="tx1"/>
              </a:solidFill>
              <a:latin typeface="標楷體" pitchFamily="65" charset="-120"/>
              <a:ea typeface="標楷體" pitchFamily="65" charset="-120"/>
            </a:rPr>
            <a:t>拍賣或標購之委託競賣</a:t>
          </a:r>
        </a:p>
      </dsp:txBody>
      <dsp:txXfrm>
        <a:off x="428645" y="3503437"/>
        <a:ext cx="4274833" cy="739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BC0656B6-8EB0-4C4F-B75A-82C470343DFF}" type="datetimeFigureOut">
              <a:rPr lang="zh-TW" altLang="en-US" smtClean="0"/>
              <a:t>2026/1/9</a:t>
            </a:fld>
            <a:endParaRPr lang="zh-TW" altLang="en-US"/>
          </a:p>
        </p:txBody>
      </p:sp>
      <p:sp>
        <p:nvSpPr>
          <p:cNvPr id="4" name="頁尾版面配置區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1DD9AA60-9652-4C5A-BD9A-E0FBD803DCD8}" type="slidenum">
              <a:rPr lang="zh-TW" altLang="en-US" smtClean="0"/>
              <a:t>‹#›</a:t>
            </a:fld>
            <a:endParaRPr lang="zh-TW" altLang="en-US"/>
          </a:p>
        </p:txBody>
      </p:sp>
    </p:spTree>
    <p:extLst>
      <p:ext uri="{BB962C8B-B14F-4D97-AF65-F5344CB8AC3E}">
        <p14:creationId xmlns:p14="http://schemas.microsoft.com/office/powerpoint/2010/main" val="92589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4067A4C5-F0B8-DD40-A01A-B96BEE45E953}" type="datetimeFigureOut">
              <a:rPr lang="en-TW" smtClean="0"/>
              <a:t>01/09/2026</a:t>
            </a:fld>
            <a:endParaRPr lang="en-TW"/>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E1B5CF1-21D6-47E7-AC8D-B2C82530F21D}" type="slidenum">
              <a:rPr lang="zh-TW" altLang="en-US" smtClean="0"/>
              <a:pPr>
                <a:defRPr/>
              </a:pPr>
              <a:t>12</a:t>
            </a:fld>
            <a:endParaRPr lang="zh-TW" altLang="en-US"/>
          </a:p>
        </p:txBody>
      </p:sp>
    </p:spTree>
    <p:extLst>
      <p:ext uri="{BB962C8B-B14F-4D97-AF65-F5344CB8AC3E}">
        <p14:creationId xmlns:p14="http://schemas.microsoft.com/office/powerpoint/2010/main" val="21691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E1B5CF1-21D6-47E7-AC8D-B2C82530F21D}" type="slidenum">
              <a:rPr lang="zh-TW" altLang="en-US" smtClean="0"/>
              <a:pPr>
                <a:defRPr/>
              </a:pPr>
              <a:t>13</a:t>
            </a:fld>
            <a:endParaRPr lang="zh-TW" altLang="en-US"/>
          </a:p>
        </p:txBody>
      </p:sp>
    </p:spTree>
    <p:extLst>
      <p:ext uri="{BB962C8B-B14F-4D97-AF65-F5344CB8AC3E}">
        <p14:creationId xmlns:p14="http://schemas.microsoft.com/office/powerpoint/2010/main" val="42158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9780AA0-2DBC-492A-9091-A1743593DC4A}" type="slidenum">
              <a:rPr lang="zh-TW" altLang="en-US" smtClean="0"/>
              <a:pPr>
                <a:defRPr/>
              </a:pPr>
              <a:t>15</a:t>
            </a:fld>
            <a:endParaRPr lang="zh-TW" altLang="en-US"/>
          </a:p>
        </p:txBody>
      </p:sp>
    </p:spTree>
    <p:extLst>
      <p:ext uri="{BB962C8B-B14F-4D97-AF65-F5344CB8AC3E}">
        <p14:creationId xmlns:p14="http://schemas.microsoft.com/office/powerpoint/2010/main" val="32273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1B5CF1-21D6-47E7-AC8D-B2C82530F21D}"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97611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E1B5CF1-21D6-47E7-AC8D-B2C82530F21D}" type="slidenum">
              <a:rPr lang="zh-TW" altLang="en-US" smtClean="0"/>
              <a:pPr>
                <a:defRPr/>
              </a:pPr>
              <a:t>35</a:t>
            </a:fld>
            <a:endParaRPr lang="zh-TW" altLang="en-US"/>
          </a:p>
        </p:txBody>
      </p:sp>
    </p:spTree>
    <p:extLst>
      <p:ext uri="{BB962C8B-B14F-4D97-AF65-F5344CB8AC3E}">
        <p14:creationId xmlns:p14="http://schemas.microsoft.com/office/powerpoint/2010/main" val="227292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E1B5CF1-21D6-47E7-AC8D-B2C82530F21D}" type="slidenum">
              <a:rPr lang="zh-TW" altLang="en-US" smtClean="0"/>
              <a:pPr>
                <a:defRPr/>
              </a:pPr>
              <a:t>36</a:t>
            </a:fld>
            <a:endParaRPr lang="zh-TW" altLang="en-US"/>
          </a:p>
        </p:txBody>
      </p:sp>
    </p:spTree>
    <p:extLst>
      <p:ext uri="{BB962C8B-B14F-4D97-AF65-F5344CB8AC3E}">
        <p14:creationId xmlns:p14="http://schemas.microsoft.com/office/powerpoint/2010/main" val="216901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E1B5CF1-21D6-47E7-AC8D-B2C82530F21D}" type="slidenum">
              <a:rPr lang="zh-TW" altLang="en-US" smtClean="0"/>
              <a:pPr>
                <a:defRPr/>
              </a:pPr>
              <a:t>37</a:t>
            </a:fld>
            <a:endParaRPr lang="zh-TW" altLang="en-US"/>
          </a:p>
        </p:txBody>
      </p:sp>
    </p:spTree>
    <p:extLst>
      <p:ext uri="{BB962C8B-B14F-4D97-AF65-F5344CB8AC3E}">
        <p14:creationId xmlns:p14="http://schemas.microsoft.com/office/powerpoint/2010/main" val="422759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598876" y="6524369"/>
            <a:ext cx="657528" cy="427638"/>
          </a:xfrm>
        </p:spPr>
        <p:txBody>
          <a:bodyPr/>
          <a:lstStyle>
            <a:lvl1pPr>
              <a:defRPr sz="1200"/>
            </a:lvl1pPr>
          </a:lstStyle>
          <a:p>
            <a:fld id="{4BA915EE-10CB-4CF1-8569-6154455DA573}" type="slidenum">
              <a:rPr lang="en-US" smtClean="0"/>
              <a:pPr/>
              <a:t>‹#›</a:t>
            </a:fld>
            <a:endParaRPr lang="en-US" dirty="0"/>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68848" y="1581665"/>
            <a:ext cx="9224796" cy="44607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FC6C3F3-C80A-45DB-BA82-ACB1CF3FF739}" type="slidenum">
              <a:rPr lang="zh-TW" altLang="en-US" smtClean="0"/>
              <a:pPr>
                <a:defRPr/>
              </a:pPr>
              <a:t>‹#›</a:t>
            </a:fld>
            <a:endParaRPr lang="zh-TW" altLang="en-US" dirty="0"/>
          </a:p>
        </p:txBody>
      </p:sp>
    </p:spTree>
    <p:extLst>
      <p:ext uri="{BB962C8B-B14F-4D97-AF65-F5344CB8AC3E}">
        <p14:creationId xmlns:p14="http://schemas.microsoft.com/office/powerpoint/2010/main" val="269461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9"/>
        <p:cNvGrpSpPr/>
        <p:nvPr/>
      </p:nvGrpSpPr>
      <p:grpSpPr>
        <a:xfrm>
          <a:off x="0" y="0"/>
          <a:ext cx="0" cy="0"/>
          <a:chOff x="0" y="0"/>
          <a:chExt cx="0" cy="0"/>
        </a:xfrm>
      </p:grpSpPr>
      <p:sp>
        <p:nvSpPr>
          <p:cNvPr id="280" name="Google Shape;280;p11"/>
          <p:cNvSpPr txBox="1">
            <a:spLocks noGrp="1"/>
          </p:cNvSpPr>
          <p:nvPr>
            <p:ph type="sldNum" idx="12"/>
          </p:nvPr>
        </p:nvSpPr>
        <p:spPr>
          <a:xfrm>
            <a:off x="11639200" y="6312100"/>
            <a:ext cx="552800" cy="5460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grpSp>
        <p:nvGrpSpPr>
          <p:cNvPr id="281" name="Google Shape;281;p11"/>
          <p:cNvGrpSpPr/>
          <p:nvPr/>
        </p:nvGrpSpPr>
        <p:grpSpPr>
          <a:xfrm>
            <a:off x="-5" y="3657584"/>
            <a:ext cx="4248808" cy="3365507"/>
            <a:chOff x="4364071" y="-3213"/>
            <a:chExt cx="3186606" cy="2524130"/>
          </a:xfrm>
        </p:grpSpPr>
        <p:grpSp>
          <p:nvGrpSpPr>
            <p:cNvPr id="282" name="Google Shape;282;p11"/>
            <p:cNvGrpSpPr/>
            <p:nvPr/>
          </p:nvGrpSpPr>
          <p:grpSpPr>
            <a:xfrm flipH="1">
              <a:off x="4364072" y="2000218"/>
              <a:ext cx="3186606" cy="520699"/>
              <a:chOff x="2057775" y="0"/>
              <a:chExt cx="5487525" cy="896675"/>
            </a:xfrm>
          </p:grpSpPr>
          <p:pic>
            <p:nvPicPr>
              <p:cNvPr id="283" name="Google Shape;283;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84" name="Google Shape;284;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5" name="Google Shape;285;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6" name="Google Shape;286;p11"/>
            <p:cNvGrpSpPr/>
            <p:nvPr/>
          </p:nvGrpSpPr>
          <p:grpSpPr>
            <a:xfrm flipH="1">
              <a:off x="4762444" y="1600887"/>
              <a:ext cx="1991656" cy="520699"/>
              <a:chOff x="4115550" y="0"/>
              <a:chExt cx="3429750" cy="896675"/>
            </a:xfrm>
          </p:grpSpPr>
          <p:pic>
            <p:nvPicPr>
              <p:cNvPr id="287" name="Google Shape;287;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8" name="Google Shape;288;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9" name="Google Shape;289;p11"/>
            <p:cNvGrpSpPr/>
            <p:nvPr/>
          </p:nvGrpSpPr>
          <p:grpSpPr>
            <a:xfrm flipH="1">
              <a:off x="4364072" y="1198193"/>
              <a:ext cx="1991656" cy="520699"/>
              <a:chOff x="4115550" y="0"/>
              <a:chExt cx="3429750" cy="896675"/>
            </a:xfrm>
          </p:grpSpPr>
          <p:pic>
            <p:nvPicPr>
              <p:cNvPr id="290" name="Google Shape;290;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91" name="Google Shape;291;p11"/>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92" name="Google Shape;292;p11"/>
            <p:cNvPicPr preferRelativeResize="0"/>
            <p:nvPr/>
          </p:nvPicPr>
          <p:blipFill>
            <a:blip r:embed="rId2">
              <a:alphaModFix/>
            </a:blip>
            <a:stretch>
              <a:fillRect/>
            </a:stretch>
          </p:blipFill>
          <p:spPr>
            <a:xfrm flipH="1">
              <a:off x="4762444" y="798862"/>
              <a:ext cx="796706" cy="520699"/>
            </a:xfrm>
            <a:prstGeom prst="rect">
              <a:avLst/>
            </a:prstGeom>
            <a:noFill/>
            <a:ln>
              <a:noFill/>
            </a:ln>
          </p:spPr>
        </p:pic>
        <p:pic>
          <p:nvPicPr>
            <p:cNvPr id="293" name="Google Shape;293;p11"/>
            <p:cNvPicPr preferRelativeResize="0"/>
            <p:nvPr/>
          </p:nvPicPr>
          <p:blipFill>
            <a:blip r:embed="rId2">
              <a:alphaModFix/>
            </a:blip>
            <a:stretch>
              <a:fillRect/>
            </a:stretch>
          </p:blipFill>
          <p:spPr>
            <a:xfrm flipH="1">
              <a:off x="4364071" y="396118"/>
              <a:ext cx="796706" cy="520699"/>
            </a:xfrm>
            <a:prstGeom prst="rect">
              <a:avLst/>
            </a:prstGeom>
            <a:noFill/>
            <a:ln>
              <a:noFill/>
            </a:ln>
          </p:spPr>
        </p:pic>
        <p:pic>
          <p:nvPicPr>
            <p:cNvPr id="294" name="Google Shape;294;p11"/>
            <p:cNvPicPr preferRelativeResize="0"/>
            <p:nvPr/>
          </p:nvPicPr>
          <p:blipFill>
            <a:blip r:embed="rId2">
              <a:alphaModFix/>
            </a:blip>
            <a:stretch>
              <a:fillRect/>
            </a:stretch>
          </p:blipFill>
          <p:spPr>
            <a:xfrm flipH="1">
              <a:off x="4762444" y="-3213"/>
              <a:ext cx="796706" cy="520699"/>
            </a:xfrm>
            <a:prstGeom prst="rect">
              <a:avLst/>
            </a:prstGeom>
            <a:noFill/>
            <a:ln>
              <a:noFill/>
            </a:ln>
          </p:spPr>
        </p:pic>
      </p:grpSp>
      <p:grpSp>
        <p:nvGrpSpPr>
          <p:cNvPr id="295" name="Google Shape;295;p11"/>
          <p:cNvGrpSpPr/>
          <p:nvPr/>
        </p:nvGrpSpPr>
        <p:grpSpPr>
          <a:xfrm>
            <a:off x="7943192" y="-4283"/>
            <a:ext cx="4248808" cy="2833065"/>
            <a:chOff x="5957394" y="-3213"/>
            <a:chExt cx="3186606" cy="2124799"/>
          </a:xfrm>
        </p:grpSpPr>
        <p:grpSp>
          <p:nvGrpSpPr>
            <p:cNvPr id="296" name="Google Shape;296;p11"/>
            <p:cNvGrpSpPr/>
            <p:nvPr/>
          </p:nvGrpSpPr>
          <p:grpSpPr>
            <a:xfrm flipH="1">
              <a:off x="5957394" y="-3213"/>
              <a:ext cx="3186606" cy="520699"/>
              <a:chOff x="0" y="0"/>
              <a:chExt cx="5487525" cy="896675"/>
            </a:xfrm>
          </p:grpSpPr>
          <p:pic>
            <p:nvPicPr>
              <p:cNvPr id="297" name="Google Shape;297;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98" name="Google Shape;298;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9" name="Google Shape;299;p11"/>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300" name="Google Shape;300;p11"/>
            <p:cNvGrpSpPr/>
            <p:nvPr/>
          </p:nvGrpSpPr>
          <p:grpSpPr>
            <a:xfrm flipH="1">
              <a:off x="6753972" y="396118"/>
              <a:ext cx="1991656" cy="520699"/>
              <a:chOff x="0" y="0"/>
              <a:chExt cx="3429750" cy="896675"/>
            </a:xfrm>
          </p:grpSpPr>
          <p:pic>
            <p:nvPicPr>
              <p:cNvPr id="301" name="Google Shape;301;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2" name="Google Shape;302;p11"/>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303" name="Google Shape;303;p11"/>
            <p:cNvPicPr preferRelativeResize="0"/>
            <p:nvPr/>
          </p:nvPicPr>
          <p:blipFill>
            <a:blip r:embed="rId2">
              <a:alphaModFix/>
            </a:blip>
            <a:stretch>
              <a:fillRect/>
            </a:stretch>
          </p:blipFill>
          <p:spPr>
            <a:xfrm flipH="1">
              <a:off x="8347294" y="1600887"/>
              <a:ext cx="796706" cy="520699"/>
            </a:xfrm>
            <a:prstGeom prst="rect">
              <a:avLst/>
            </a:prstGeom>
            <a:noFill/>
            <a:ln>
              <a:noFill/>
            </a:ln>
          </p:spPr>
        </p:pic>
        <p:grpSp>
          <p:nvGrpSpPr>
            <p:cNvPr id="304" name="Google Shape;304;p11"/>
            <p:cNvGrpSpPr/>
            <p:nvPr/>
          </p:nvGrpSpPr>
          <p:grpSpPr>
            <a:xfrm flipH="1">
              <a:off x="7152344" y="798862"/>
              <a:ext cx="1991656" cy="520699"/>
              <a:chOff x="0" y="0"/>
              <a:chExt cx="3429750" cy="896675"/>
            </a:xfrm>
          </p:grpSpPr>
          <p:pic>
            <p:nvPicPr>
              <p:cNvPr id="305" name="Google Shape;305;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6" name="Google Shape;306;p11"/>
              <p:cNvPicPr preferRelativeResize="0"/>
              <p:nvPr/>
            </p:nvPicPr>
            <p:blipFill>
              <a:blip r:embed="rId2">
                <a:alphaModFix/>
              </a:blip>
              <a:stretch>
                <a:fillRect/>
              </a:stretch>
            </p:blipFill>
            <p:spPr>
              <a:xfrm>
                <a:off x="2057775" y="0"/>
                <a:ext cx="1371975" cy="896675"/>
              </a:xfrm>
              <a:prstGeom prst="rect">
                <a:avLst/>
              </a:prstGeom>
              <a:noFill/>
              <a:ln>
                <a:noFill/>
              </a:ln>
            </p:spPr>
          </p:pic>
        </p:grpSp>
      </p:grpSp>
    </p:spTree>
    <p:extLst>
      <p:ext uri="{BB962C8B-B14F-4D97-AF65-F5344CB8AC3E}">
        <p14:creationId xmlns:p14="http://schemas.microsoft.com/office/powerpoint/2010/main" val="321341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Text Placeholder 2">
            <a:extLst>
              <a:ext uri="{FF2B5EF4-FFF2-40B4-BE49-F238E27FC236}">
                <a16:creationId xmlns:a16="http://schemas.microsoft.com/office/drawing/2014/main" id="{95EDF98A-E8AE-4443-9A8C-CB35DEB2CE60}"/>
              </a:ext>
            </a:extLst>
          </p:cNvPr>
          <p:cNvSpPr>
            <a:spLocks noGrp="1"/>
          </p:cNvSpPr>
          <p:nvPr>
            <p:ph type="body" idx="15" hasCustomPrompt="1"/>
          </p:nvPr>
        </p:nvSpPr>
        <p:spPr>
          <a:xfrm>
            <a:off x="753533" y="1405467"/>
            <a:ext cx="10828867" cy="5012266"/>
          </a:xfrm>
        </p:spPr>
        <p:txBody>
          <a:bodyPr>
            <a:normAutofit/>
          </a:bodyPr>
          <a:lstStyle>
            <a:lvl1pPr marL="342900" indent="-342900">
              <a:buFont typeface="Arial" panose="020B0604020202020204" pitchFamily="34"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按一下新增文字</a:t>
            </a:r>
            <a:endParaRPr lang="en-US" dirty="0"/>
          </a:p>
        </p:txBody>
      </p:sp>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012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4"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1329519"/>
            <a:ext cx="5655034" cy="461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1329519"/>
            <a:ext cx="5774724" cy="4614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716596" y="6586881"/>
            <a:ext cx="539808" cy="365125"/>
          </a:xfrm>
          <a:prstGeom prst="rect">
            <a:avLst/>
          </a:prstGeom>
        </p:spPr>
        <p:txBody>
          <a:bodyPr vert="horz" lIns="91440" tIns="45720" rIns="91440" bIns="45720" rtlCol="0" anchor="ctr"/>
          <a:lstStyle>
            <a:lvl1pPr algn="r">
              <a:defRPr sz="1200" b="0" spc="100" baseline="0">
                <a:solidFill>
                  <a:schemeClr val="tx1"/>
                </a:solidFill>
              </a:defRPr>
            </a:lvl1pPr>
          </a:lstStyle>
          <a:p>
            <a:fld id="{4BA915EE-10CB-4CF1-8569-6154455DA573}" type="slidenum">
              <a:rPr lang="en-US" smtClean="0"/>
              <a:pPr/>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4"/>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 id="2147483740" r:id="rId11"/>
    <p:sldLayoutId id="2147483743" r:id="rId12"/>
  </p:sldLayoutIdLst>
  <p:hf hdr="0" ftr="0" dt="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17927" y="-787049"/>
            <a:ext cx="11733281" cy="8301191"/>
          </a:xfrm>
          <a:prstGeom prst="rect">
            <a:avLst/>
          </a:prstGeom>
        </p:spPr>
      </p:pic>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
        <p:nvSpPr>
          <p:cNvPr id="10" name="矩形 9"/>
          <p:cNvSpPr/>
          <p:nvPr/>
        </p:nvSpPr>
        <p:spPr>
          <a:xfrm>
            <a:off x="1788648" y="2896532"/>
            <a:ext cx="7030528" cy="769441"/>
          </a:xfrm>
          <a:prstGeom prst="rect">
            <a:avLst/>
          </a:prstGeom>
        </p:spPr>
        <p:txBody>
          <a:bodyPr wrap="square">
            <a:spAutoFit/>
          </a:bodyPr>
          <a:lstStyle/>
          <a:p>
            <a:r>
              <a:rPr lang="zh-TW" altLang="en-US" sz="4400" b="1" dirty="0">
                <a:latin typeface="微軟正黑體" panose="020B0604030504040204" pitchFamily="34" charset="-120"/>
                <a:ea typeface="微軟正黑體" panose="020B0604030504040204" pitchFamily="34" charset="-120"/>
              </a:rPr>
              <a:t>內部人股權異動規範與實務</a:t>
            </a:r>
          </a:p>
        </p:txBody>
      </p:sp>
    </p:spTree>
    <p:extLst>
      <p:ext uri="{BB962C8B-B14F-4D97-AF65-F5344CB8AC3E}">
        <p14:creationId xmlns:p14="http://schemas.microsoft.com/office/powerpoint/2010/main" val="367303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10</a:t>
            </a:fld>
            <a:endParaRPr lang="zh-TW" altLang="en-US" dirty="0"/>
          </a:p>
        </p:txBody>
      </p:sp>
      <p:sp>
        <p:nvSpPr>
          <p:cNvPr id="10" name="文字方塊 9"/>
          <p:cNvSpPr txBox="1"/>
          <p:nvPr/>
        </p:nvSpPr>
        <p:spPr>
          <a:xfrm>
            <a:off x="1608721" y="1229734"/>
            <a:ext cx="7899506" cy="523220"/>
          </a:xfrm>
          <a:prstGeom prst="rect">
            <a:avLst/>
          </a:prstGeom>
          <a:noFill/>
        </p:spPr>
        <p:txBody>
          <a:bodyPr wrap="square" rtlCol="0">
            <a:spAutoFit/>
          </a:bodyPr>
          <a:lstStyle/>
          <a:p>
            <a:pPr marL="360000">
              <a:spcBef>
                <a:spcPts val="600"/>
              </a:spcBef>
              <a:spcAft>
                <a:spcPts val="600"/>
              </a:spcAft>
              <a:buFont typeface="Wingdings" panose="05000000000000000000" pitchFamily="2" charset="2"/>
              <a:buChar char="Ø"/>
            </a:pPr>
            <a:r>
              <a:rPr lang="zh-TW" altLang="en-US" sz="2800" u="sng" dirty="0">
                <a:solidFill>
                  <a:srgbClr val="0000FF"/>
                </a:solidFill>
                <a:latin typeface="標楷體" pitchFamily="65" charset="-120"/>
                <a:ea typeface="標楷體" pitchFamily="65" charset="-120"/>
              </a:rPr>
              <a:t>向非特定人為之</a:t>
            </a:r>
            <a:r>
              <a:rPr lang="zh-TW" altLang="zh-TW" sz="2200" dirty="0">
                <a:solidFill>
                  <a:srgbClr val="0000FF"/>
                </a:solidFill>
                <a:latin typeface="標楷體" panose="03000509000000000000" pitchFamily="65" charset="-120"/>
                <a:ea typeface="標楷體" panose="03000509000000000000" pitchFamily="65" charset="-120"/>
              </a:rPr>
              <a:t>（證交法§</a:t>
            </a:r>
            <a:r>
              <a:rPr lang="en-US" altLang="zh-TW" sz="2200" dirty="0">
                <a:solidFill>
                  <a:srgbClr val="0000FF"/>
                </a:solidFill>
                <a:latin typeface="標楷體" panose="03000509000000000000" pitchFamily="65" charset="-120"/>
                <a:ea typeface="標楷體" panose="03000509000000000000" pitchFamily="65" charset="-120"/>
              </a:rPr>
              <a:t>22</a:t>
            </a:r>
            <a:r>
              <a:rPr lang="zh-TW" altLang="zh-TW" sz="2200" dirty="0">
                <a:solidFill>
                  <a:srgbClr val="0000FF"/>
                </a:solidFill>
                <a:latin typeface="標楷體" panose="03000509000000000000" pitchFamily="65" charset="-120"/>
                <a:ea typeface="標楷體" panose="03000509000000000000" pitchFamily="65" charset="-120"/>
              </a:rPr>
              <a:t>條之</a:t>
            </a:r>
            <a:r>
              <a:rPr lang="en-US" altLang="zh-TW" sz="2200" dirty="0">
                <a:solidFill>
                  <a:srgbClr val="0000FF"/>
                </a:solidFill>
                <a:latin typeface="標楷體" panose="03000509000000000000" pitchFamily="65" charset="-120"/>
                <a:ea typeface="標楷體" panose="03000509000000000000" pitchFamily="65" charset="-120"/>
              </a:rPr>
              <a:t>2</a:t>
            </a:r>
            <a:r>
              <a:rPr lang="zh-TW" altLang="zh-TW" sz="2200" dirty="0">
                <a:solidFill>
                  <a:srgbClr val="0000FF"/>
                </a:solidFill>
                <a:latin typeface="標楷體" panose="03000509000000000000" pitchFamily="65" charset="-120"/>
                <a:ea typeface="標楷體" panose="03000509000000000000" pitchFamily="65" charset="-120"/>
              </a:rPr>
              <a:t>第</a:t>
            </a:r>
            <a:r>
              <a:rPr lang="en-US" altLang="zh-TW" sz="2200" dirty="0">
                <a:solidFill>
                  <a:srgbClr val="0000FF"/>
                </a:solidFill>
                <a:latin typeface="標楷體" panose="03000509000000000000" pitchFamily="65" charset="-120"/>
                <a:ea typeface="標楷體" panose="03000509000000000000" pitchFamily="65" charset="-120"/>
              </a:rPr>
              <a:t>1</a:t>
            </a:r>
            <a:r>
              <a:rPr lang="zh-TW" altLang="zh-TW" sz="2200" dirty="0">
                <a:solidFill>
                  <a:srgbClr val="0000FF"/>
                </a:solidFill>
                <a:latin typeface="標楷體" panose="03000509000000000000" pitchFamily="65" charset="-120"/>
                <a:ea typeface="標楷體" panose="03000509000000000000" pitchFamily="65" charset="-120"/>
              </a:rPr>
              <a:t>項第</a:t>
            </a:r>
            <a:r>
              <a:rPr lang="en-US" altLang="zh-TW" sz="2200" dirty="0">
                <a:solidFill>
                  <a:srgbClr val="0000FF"/>
                </a:solidFill>
                <a:latin typeface="標楷體" panose="03000509000000000000" pitchFamily="65" charset="-120"/>
                <a:ea typeface="標楷體" panose="03000509000000000000" pitchFamily="65" charset="-120"/>
              </a:rPr>
              <a:t>1</a:t>
            </a:r>
            <a:r>
              <a:rPr lang="zh-TW" altLang="zh-TW" sz="2200" dirty="0">
                <a:solidFill>
                  <a:srgbClr val="0000FF"/>
                </a:solidFill>
                <a:latin typeface="標楷體" panose="03000509000000000000" pitchFamily="65" charset="-120"/>
                <a:ea typeface="標楷體" panose="03000509000000000000" pitchFamily="65" charset="-120"/>
              </a:rPr>
              <a:t>款）</a:t>
            </a:r>
            <a:endParaRPr lang="zh-TW" altLang="en-US" sz="2200" u="sng" dirty="0">
              <a:solidFill>
                <a:srgbClr val="0000FF"/>
              </a:solidFill>
              <a:latin typeface="標楷體" pitchFamily="65" charset="-120"/>
              <a:ea typeface="標楷體" pitchFamily="65" charset="-120"/>
            </a:endParaRPr>
          </a:p>
        </p:txBody>
      </p:sp>
      <p:grpSp>
        <p:nvGrpSpPr>
          <p:cNvPr id="13" name="群組 20"/>
          <p:cNvGrpSpPr>
            <a:grpSpLocks/>
          </p:cNvGrpSpPr>
          <p:nvPr/>
        </p:nvGrpSpPr>
        <p:grpSpPr bwMode="auto">
          <a:xfrm>
            <a:off x="2351585" y="670979"/>
            <a:ext cx="7643813" cy="652463"/>
            <a:chOff x="857224" y="857232"/>
            <a:chExt cx="7643866" cy="652466"/>
          </a:xfrm>
        </p:grpSpPr>
        <p:cxnSp>
          <p:nvCxnSpPr>
            <p:cNvPr id="14" name="直線接點 13"/>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graphicFrame>
        <p:nvGraphicFramePr>
          <p:cNvPr id="2" name="資料庫圖表 1"/>
          <p:cNvGraphicFramePr/>
          <p:nvPr/>
        </p:nvGraphicFramePr>
        <p:xfrm>
          <a:off x="2235419" y="1926093"/>
          <a:ext cx="7272809" cy="302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a:stretch>
            <a:fillRect/>
          </a:stretch>
        </p:blipFill>
        <p:spPr>
          <a:xfrm>
            <a:off x="5744865" y="4653137"/>
            <a:ext cx="4544658" cy="1776363"/>
          </a:xfrm>
          <a:prstGeom prst="rect">
            <a:avLst/>
          </a:prstGeom>
        </p:spPr>
      </p:pic>
      <p:sp>
        <p:nvSpPr>
          <p:cNvPr id="3" name="標題 2"/>
          <p:cNvSpPr>
            <a:spLocks noGrp="1"/>
          </p:cNvSpPr>
          <p:nvPr>
            <p:ph type="title"/>
          </p:nvPr>
        </p:nvSpPr>
        <p:spPr/>
        <p:txBody>
          <a:bodyPr/>
          <a:lstStyle/>
          <a:p>
            <a:endParaRPr lang="zh-TW" altLang="en-US"/>
          </a:p>
        </p:txBody>
      </p:sp>
      <p:sp>
        <p:nvSpPr>
          <p:cNvPr id="18" name="矩形 17"/>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內部人股票轉讓方式 </a:t>
            </a:r>
            <a:r>
              <a:rPr lang="en-US" altLang="zh-TW" sz="3600" dirty="0">
                <a:effectLst>
                  <a:outerShdw blurRad="38100" dist="38100" dir="2700000" algn="tl">
                    <a:srgbClr val="000000">
                      <a:alpha val="43137"/>
                    </a:srgbClr>
                  </a:outerShdw>
                </a:effectLst>
                <a:latin typeface="標楷體" pitchFamily="65" charset="-120"/>
                <a:ea typeface="標楷體" pitchFamily="65" charset="-120"/>
              </a:rPr>
              <a:t>I</a:t>
            </a:r>
            <a:endParaRPr lang="zh-TW" altLang="en-US" sz="36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62187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nvPr>
        </p:nvGraphicFramePr>
        <p:xfrm>
          <a:off x="1945913" y="1762766"/>
          <a:ext cx="83632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11</a:t>
            </a:fld>
            <a:endParaRPr lang="zh-TW" altLang="en-US" dirty="0"/>
          </a:p>
        </p:txBody>
      </p:sp>
      <p:sp>
        <p:nvSpPr>
          <p:cNvPr id="8" name="矩形 7"/>
          <p:cNvSpPr/>
          <p:nvPr/>
        </p:nvSpPr>
        <p:spPr>
          <a:xfrm>
            <a:off x="2111072" y="1170321"/>
            <a:ext cx="7704855" cy="492443"/>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zh-TW" altLang="en-US" sz="2600" u="sng" dirty="0">
                <a:solidFill>
                  <a:srgbClr val="0000FF"/>
                </a:solidFill>
                <a:latin typeface="標楷體" pitchFamily="65" charset="-120"/>
                <a:ea typeface="標楷體" pitchFamily="65" charset="-120"/>
              </a:rPr>
              <a:t>於集中市場轉讓</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（證交法</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條之</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項第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款）</a:t>
            </a:r>
            <a:r>
              <a:rPr lang="zh-TW" altLang="en-US" sz="2200" dirty="0">
                <a:latin typeface="Times New Roman" panose="02020603050405020304" pitchFamily="18" charset="0"/>
                <a:ea typeface="標楷體" pitchFamily="65" charset="-120"/>
                <a:cs typeface="Times New Roman" panose="02020603050405020304" pitchFamily="18" charset="0"/>
              </a:rPr>
              <a:t> </a:t>
            </a:r>
            <a:endParaRPr lang="zh-TW" altLang="en-US" sz="2200" u="sng" dirty="0">
              <a:solidFill>
                <a:srgbClr val="0000FF"/>
              </a:solidFill>
              <a:latin typeface="標楷體" pitchFamily="65" charset="-120"/>
              <a:ea typeface="標楷體" pitchFamily="65" charset="-120"/>
            </a:endParaRPr>
          </a:p>
        </p:txBody>
      </p:sp>
      <p:cxnSp>
        <p:nvCxnSpPr>
          <p:cNvPr id="5" name="直線接點 4"/>
          <p:cNvCxnSpPr/>
          <p:nvPr/>
        </p:nvCxnSpPr>
        <p:spPr>
          <a:xfrm>
            <a:off x="9480377" y="4690253"/>
            <a:ext cx="288031"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9480376" y="4979819"/>
            <a:ext cx="288032" cy="3600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9779914" y="4234882"/>
            <a:ext cx="430887" cy="1800200"/>
          </a:xfrm>
          <a:prstGeom prst="rect">
            <a:avLst/>
          </a:prstGeom>
          <a:solidFill>
            <a:schemeClr val="accent1">
              <a:lumMod val="40000"/>
              <a:lumOff val="60000"/>
            </a:schemeClr>
          </a:solidFill>
        </p:spPr>
        <p:txBody>
          <a:bodyPr vert="eaVert" wrap="square" rtlCol="0">
            <a:spAutoFit/>
          </a:bodyPr>
          <a:lstStyle/>
          <a:p>
            <a:r>
              <a:rPr lang="zh-TW" altLang="en-US" sz="1600" b="1" dirty="0">
                <a:latin typeface="標楷體" panose="03000509000000000000" pitchFamily="65" charset="-120"/>
                <a:ea typeface="標楷體" panose="03000509000000000000" pitchFamily="65" charset="-120"/>
              </a:rPr>
              <a:t>二種方式擇一為之</a:t>
            </a:r>
          </a:p>
        </p:txBody>
      </p:sp>
      <p:grpSp>
        <p:nvGrpSpPr>
          <p:cNvPr id="10" name="群組 20"/>
          <p:cNvGrpSpPr>
            <a:grpSpLocks/>
          </p:cNvGrpSpPr>
          <p:nvPr/>
        </p:nvGrpSpPr>
        <p:grpSpPr bwMode="auto">
          <a:xfrm>
            <a:off x="2351544" y="653350"/>
            <a:ext cx="7643813" cy="652463"/>
            <a:chOff x="857224" y="857232"/>
            <a:chExt cx="7643866" cy="652466"/>
          </a:xfrm>
        </p:grpSpPr>
        <p:cxnSp>
          <p:nvCxnSpPr>
            <p:cNvPr id="12" name="直線接點 11"/>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p:txBody>
          <a:bodyPr/>
          <a:lstStyle/>
          <a:p>
            <a:endParaRPr lang="zh-TW" altLang="en-US"/>
          </a:p>
        </p:txBody>
      </p:sp>
      <p:sp>
        <p:nvSpPr>
          <p:cNvPr id="18" name="矩形 17"/>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內部人股票轉讓方式 </a:t>
            </a:r>
            <a:r>
              <a:rPr lang="el-GR" altLang="zh-TW" sz="3600" dirty="0">
                <a:effectLst>
                  <a:outerShdw blurRad="38100" dist="38100" dir="2700000" algn="tl">
                    <a:srgbClr val="000000">
                      <a:alpha val="43137"/>
                    </a:srgbClr>
                  </a:outerShdw>
                </a:effectLst>
                <a:latin typeface="標楷體" pitchFamily="65" charset="-120"/>
                <a:ea typeface="標楷體" pitchFamily="65" charset="-120"/>
              </a:rPr>
              <a:t>Π</a:t>
            </a:r>
            <a:endParaRPr lang="zh-TW" altLang="en-US" sz="36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5033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12</a:t>
            </a:fld>
            <a:endParaRPr lang="zh-TW" altLang="en-US" dirty="0"/>
          </a:p>
        </p:txBody>
      </p:sp>
      <p:graphicFrame>
        <p:nvGraphicFramePr>
          <p:cNvPr id="10" name="內容版面配置區 4"/>
          <p:cNvGraphicFramePr>
            <a:graphicFrameLocks/>
          </p:cNvGraphicFramePr>
          <p:nvPr/>
        </p:nvGraphicFramePr>
        <p:xfrm>
          <a:off x="2527895" y="1772816"/>
          <a:ext cx="777240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utoShape 38"/>
          <p:cNvSpPr>
            <a:spLocks noChangeArrowheads="1"/>
          </p:cNvSpPr>
          <p:nvPr/>
        </p:nvSpPr>
        <p:spPr bwMode="auto">
          <a:xfrm>
            <a:off x="8535310" y="3440195"/>
            <a:ext cx="1756022" cy="2271054"/>
          </a:xfrm>
          <a:prstGeom prst="roundRect">
            <a:avLst>
              <a:gd name="adj" fmla="val 16667"/>
            </a:avLst>
          </a:prstGeom>
          <a:ln/>
        </p:spPr>
        <p:style>
          <a:lnRef idx="3">
            <a:schemeClr val="lt1"/>
          </a:lnRef>
          <a:fillRef idx="1">
            <a:schemeClr val="accent5"/>
          </a:fillRef>
          <a:effectRef idx="1">
            <a:schemeClr val="accent5"/>
          </a:effectRef>
          <a:fontRef idx="minor">
            <a:schemeClr val="lt1"/>
          </a:fontRef>
        </p:style>
        <p:txBody>
          <a:bodyPr wrap="none" lIns="2520000" anchor="ctr"/>
          <a:lstStyle/>
          <a:p>
            <a:pPr marL="180975" indent="-180975" latinLnBrk="1">
              <a:lnSpc>
                <a:spcPct val="150000"/>
              </a:lnSpc>
              <a:buClr>
                <a:srgbClr val="808000"/>
              </a:buClr>
              <a:buSzPct val="75000"/>
            </a:pPr>
            <a:endParaRPr lang="ko-KR" altLang="en-US" sz="2400">
              <a:solidFill>
                <a:srgbClr val="000000"/>
              </a:solidFill>
              <a:ea typeface="標楷體" pitchFamily="65" charset="-120"/>
            </a:endParaRPr>
          </a:p>
        </p:txBody>
      </p:sp>
      <p:sp>
        <p:nvSpPr>
          <p:cNvPr id="13" name="文字方塊 17"/>
          <p:cNvSpPr txBox="1">
            <a:spLocks noChangeArrowheads="1"/>
          </p:cNvSpPr>
          <p:nvPr/>
        </p:nvSpPr>
        <p:spPr bwMode="auto">
          <a:xfrm>
            <a:off x="8526348" y="3757682"/>
            <a:ext cx="1752373" cy="1569660"/>
          </a:xfrm>
          <a:prstGeom prst="rect">
            <a:avLst/>
          </a:prstGeom>
          <a:noFill/>
          <a:ln w="9525">
            <a:noFill/>
            <a:miter lim="800000"/>
            <a:headEnd/>
            <a:tailEnd/>
          </a:ln>
        </p:spPr>
        <p:txBody>
          <a:bodyPr wrap="square">
            <a:spAutoFit/>
          </a:bodyPr>
          <a:lstStyle/>
          <a:p>
            <a:pPr algn="ctr"/>
            <a:r>
              <a:rPr lang="zh-TW" altLang="en-US" sz="2400" b="1" dirty="0">
                <a:solidFill>
                  <a:prstClr val="black"/>
                </a:solidFill>
                <a:ea typeface="標楷體" pitchFamily="65" charset="-120"/>
              </a:rPr>
              <a:t>不受每一交易日得轉讓數量比例之限制</a:t>
            </a:r>
          </a:p>
        </p:txBody>
      </p:sp>
      <p:sp>
        <p:nvSpPr>
          <p:cNvPr id="14" name="文字方塊 13"/>
          <p:cNvSpPr txBox="1"/>
          <p:nvPr/>
        </p:nvSpPr>
        <p:spPr>
          <a:xfrm>
            <a:off x="4941116" y="3140999"/>
            <a:ext cx="1738486" cy="646331"/>
          </a:xfrm>
          <a:prstGeom prst="rect">
            <a:avLst/>
          </a:prstGeom>
          <a:noFill/>
        </p:spPr>
        <p:txBody>
          <a:bodyPr wrap="square" rtlCol="0">
            <a:spAutoFit/>
          </a:bodyPr>
          <a:lstStyle/>
          <a:p>
            <a:r>
              <a:rPr lang="zh-TW" altLang="en-US" b="1" dirty="0">
                <a:latin typeface="標楷體" pitchFamily="65" charset="-120"/>
                <a:ea typeface="標楷體" pitchFamily="65" charset="-120"/>
              </a:rPr>
              <a:t>配對（特定人）</a:t>
            </a:r>
            <a:endParaRPr lang="en-US" altLang="zh-TW" b="1" dirty="0">
              <a:latin typeface="標楷體" pitchFamily="65" charset="-120"/>
              <a:ea typeface="標楷體" pitchFamily="65" charset="-120"/>
            </a:endParaRPr>
          </a:p>
          <a:p>
            <a:r>
              <a:rPr lang="zh-TW" altLang="en-US" b="1" dirty="0">
                <a:latin typeface="標楷體" pitchFamily="65" charset="-120"/>
                <a:ea typeface="標楷體" pitchFamily="65" charset="-120"/>
              </a:rPr>
              <a:t>逐筆</a:t>
            </a:r>
          </a:p>
        </p:txBody>
      </p:sp>
      <p:sp>
        <p:nvSpPr>
          <p:cNvPr id="3" name="左大括弧 2"/>
          <p:cNvSpPr/>
          <p:nvPr/>
        </p:nvSpPr>
        <p:spPr>
          <a:xfrm>
            <a:off x="4719768" y="3141150"/>
            <a:ext cx="189735" cy="50573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TW" altLang="en-US"/>
          </a:p>
        </p:txBody>
      </p:sp>
      <p:sp>
        <p:nvSpPr>
          <p:cNvPr id="15" name="矩形 14"/>
          <p:cNvSpPr/>
          <p:nvPr/>
        </p:nvSpPr>
        <p:spPr>
          <a:xfrm>
            <a:off x="2135560" y="1217519"/>
            <a:ext cx="6229672" cy="52322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zh-TW" altLang="en-US" sz="2800" u="sng" dirty="0">
                <a:solidFill>
                  <a:srgbClr val="0000FF"/>
                </a:solidFill>
                <a:latin typeface="標楷體" pitchFamily="65" charset="-120"/>
                <a:ea typeface="標楷體" pitchFamily="65" charset="-120"/>
              </a:rPr>
              <a:t>於集中市場轉讓預定採用交易方式</a:t>
            </a:r>
          </a:p>
        </p:txBody>
      </p:sp>
      <p:grpSp>
        <p:nvGrpSpPr>
          <p:cNvPr id="18" name="群組 11"/>
          <p:cNvGrpSpPr>
            <a:grpSpLocks/>
          </p:cNvGrpSpPr>
          <p:nvPr/>
        </p:nvGrpSpPr>
        <p:grpSpPr bwMode="auto">
          <a:xfrm rot="16200000">
            <a:off x="3748853" y="1591468"/>
            <a:ext cx="3318644" cy="6211121"/>
            <a:chOff x="785786" y="3214686"/>
            <a:chExt cx="6048714" cy="1256167"/>
          </a:xfrm>
        </p:grpSpPr>
        <p:sp>
          <p:nvSpPr>
            <p:cNvPr id="21" name="圓角矩形 20"/>
            <p:cNvSpPr/>
            <p:nvPr/>
          </p:nvSpPr>
          <p:spPr>
            <a:xfrm>
              <a:off x="785786" y="3214686"/>
              <a:ext cx="6048714" cy="1137181"/>
            </a:xfrm>
            <a:prstGeom prst="round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2" name="直線單箭頭接點 21"/>
            <p:cNvCxnSpPr>
              <a:stCxn id="21" idx="2"/>
            </p:cNvCxnSpPr>
            <p:nvPr/>
          </p:nvCxnSpPr>
          <p:spPr>
            <a:xfrm rot="5400000">
              <a:off x="3750651" y="4411360"/>
              <a:ext cx="118986" cy="0"/>
            </a:xfrm>
            <a:prstGeom prst="straightConnector1">
              <a:avLst/>
            </a:prstGeom>
            <a:noFill/>
            <a:ln w="57150">
              <a:solidFill>
                <a:schemeClr val="accent2">
                  <a:lumMod val="50000"/>
                </a:scheme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群組 20"/>
          <p:cNvGrpSpPr>
            <a:grpSpLocks/>
          </p:cNvGrpSpPr>
          <p:nvPr/>
        </p:nvGrpSpPr>
        <p:grpSpPr bwMode="auto">
          <a:xfrm>
            <a:off x="2351544" y="653350"/>
            <a:ext cx="7643813" cy="652463"/>
            <a:chOff x="857224" y="857232"/>
            <a:chExt cx="7643866" cy="652466"/>
          </a:xfrm>
        </p:grpSpPr>
        <p:cxnSp>
          <p:nvCxnSpPr>
            <p:cNvPr id="19" name="直線接點 18"/>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3" name="直線接點 2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4" name="直線接點 2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p:txBody>
          <a:bodyPr/>
          <a:lstStyle/>
          <a:p>
            <a:endParaRPr lang="zh-TW" altLang="en-US"/>
          </a:p>
        </p:txBody>
      </p:sp>
      <p:sp>
        <p:nvSpPr>
          <p:cNvPr id="25" name="矩形 24"/>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內部人股票轉讓方式 </a:t>
            </a:r>
            <a:r>
              <a:rPr lang="el-GR" altLang="zh-TW" sz="3600" dirty="0">
                <a:effectLst>
                  <a:outerShdw blurRad="38100" dist="38100" dir="2700000" algn="tl">
                    <a:srgbClr val="000000">
                      <a:alpha val="43137"/>
                    </a:srgbClr>
                  </a:outerShdw>
                </a:effectLst>
                <a:latin typeface="標楷體" pitchFamily="65" charset="-120"/>
                <a:ea typeface="標楷體" pitchFamily="65" charset="-120"/>
              </a:rPr>
              <a:t>Π</a:t>
            </a:r>
            <a:endParaRPr lang="zh-TW" altLang="en-US" sz="36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00128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圓角矩形圖說文字 31"/>
          <p:cNvSpPr/>
          <p:nvPr/>
        </p:nvSpPr>
        <p:spPr>
          <a:xfrm rot="10800000">
            <a:off x="8015837" y="5947987"/>
            <a:ext cx="2015010" cy="775776"/>
          </a:xfrm>
          <a:prstGeom prst="wedgeRoundRectCallout">
            <a:avLst>
              <a:gd name="adj1" fmla="val 14647"/>
              <a:gd name="adj2" fmla="val 925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13" name="群組 12"/>
          <p:cNvGrpSpPr/>
          <p:nvPr/>
        </p:nvGrpSpPr>
        <p:grpSpPr>
          <a:xfrm>
            <a:off x="1981201" y="4903455"/>
            <a:ext cx="8192679" cy="1867834"/>
            <a:chOff x="1156056" y="2737629"/>
            <a:chExt cx="7377908" cy="2607928"/>
          </a:xfrm>
        </p:grpSpPr>
        <p:sp>
          <p:nvSpPr>
            <p:cNvPr id="14" name="圓角矩形圖說文字 13"/>
            <p:cNvSpPr/>
            <p:nvPr/>
          </p:nvSpPr>
          <p:spPr>
            <a:xfrm rot="10800000">
              <a:off x="2611672" y="4204378"/>
              <a:ext cx="1213744" cy="589085"/>
            </a:xfrm>
            <a:prstGeom prst="wedgeRoundRectCallout">
              <a:avLst>
                <a:gd name="adj1" fmla="val 60035"/>
                <a:gd name="adj2" fmla="val 11763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圓角矩形圖說文字 14"/>
            <p:cNvSpPr/>
            <p:nvPr/>
          </p:nvSpPr>
          <p:spPr>
            <a:xfrm rot="10800000">
              <a:off x="1193780" y="4092132"/>
              <a:ext cx="1130278" cy="626337"/>
            </a:xfrm>
            <a:prstGeom prst="wedgeRoundRectCallout">
              <a:avLst>
                <a:gd name="adj1" fmla="val 7702"/>
                <a:gd name="adj2" fmla="val 9972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6" name="文字方塊 15"/>
            <p:cNvSpPr txBox="1"/>
            <p:nvPr/>
          </p:nvSpPr>
          <p:spPr>
            <a:xfrm>
              <a:off x="1156056" y="4109844"/>
              <a:ext cx="1249134" cy="515673"/>
            </a:xfrm>
            <a:prstGeom prst="rect">
              <a:avLst/>
            </a:prstGeom>
            <a:noFill/>
          </p:spPr>
          <p:txBody>
            <a:bodyPr vert="horz" wrap="square" rtlCol="0">
              <a:spAutoFit/>
            </a:bodyPr>
            <a:lstStyle/>
            <a:p>
              <a:pPr algn="ctr"/>
              <a:r>
                <a:rPr lang="zh-TW" altLang="en-US" b="1" dirty="0">
                  <a:latin typeface="標楷體" pitchFamily="65" charset="-120"/>
                  <a:ea typeface="標楷體" pitchFamily="65" charset="-120"/>
                </a:rPr>
                <a:t>輸入系統日</a:t>
              </a:r>
            </a:p>
          </p:txBody>
        </p:sp>
        <p:sp>
          <p:nvSpPr>
            <p:cNvPr id="17" name="圓角矩形圖說文字 16"/>
            <p:cNvSpPr/>
            <p:nvPr/>
          </p:nvSpPr>
          <p:spPr>
            <a:xfrm rot="10800000">
              <a:off x="5143082" y="4156455"/>
              <a:ext cx="1251033" cy="669694"/>
            </a:xfrm>
            <a:prstGeom prst="wedgeRoundRectCallout">
              <a:avLst>
                <a:gd name="adj1" fmla="val -42295"/>
                <a:gd name="adj2" fmla="val 10362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8" name="文字方塊 17"/>
            <p:cNvSpPr txBox="1"/>
            <p:nvPr/>
          </p:nvSpPr>
          <p:spPr>
            <a:xfrm>
              <a:off x="5183844" y="4205767"/>
              <a:ext cx="1271416" cy="515673"/>
            </a:xfrm>
            <a:prstGeom prst="rect">
              <a:avLst/>
            </a:prstGeom>
            <a:noFill/>
          </p:spPr>
          <p:txBody>
            <a:bodyPr vert="horz" wrap="square" rtlCol="0">
              <a:spAutoFit/>
            </a:bodyPr>
            <a:lstStyle/>
            <a:p>
              <a:pPr algn="ctr"/>
              <a:r>
                <a:rPr lang="zh-TW" altLang="en-US" b="1" dirty="0">
                  <a:latin typeface="標楷體" pitchFamily="65" charset="-120"/>
                  <a:ea typeface="標楷體" pitchFamily="65" charset="-120"/>
                </a:rPr>
                <a:t>最後轉讓日</a:t>
              </a:r>
            </a:p>
          </p:txBody>
        </p:sp>
        <p:sp>
          <p:nvSpPr>
            <p:cNvPr id="19" name="文字方塊 18"/>
            <p:cNvSpPr txBox="1"/>
            <p:nvPr/>
          </p:nvSpPr>
          <p:spPr>
            <a:xfrm>
              <a:off x="7409726" y="3709734"/>
              <a:ext cx="606594" cy="558646"/>
            </a:xfrm>
            <a:prstGeom prst="rect">
              <a:avLst/>
            </a:prstGeom>
            <a:noFill/>
          </p:spPr>
          <p:txBody>
            <a:bodyPr wrap="none" rtlCol="0">
              <a:spAutoFit/>
            </a:bodyPr>
            <a:lstStyle/>
            <a:p>
              <a:r>
                <a:rPr lang="en-US" altLang="zh-TW" sz="2000" dirty="0">
                  <a:solidFill>
                    <a:schemeClr val="accent6">
                      <a:lumMod val="75000"/>
                    </a:schemeClr>
                  </a:solidFill>
                </a:rPr>
                <a:t>8/17</a:t>
              </a:r>
              <a:endParaRPr lang="zh-TW" altLang="en-US" sz="2000" dirty="0">
                <a:solidFill>
                  <a:schemeClr val="accent6">
                    <a:lumMod val="75000"/>
                  </a:schemeClr>
                </a:solidFill>
              </a:endParaRPr>
            </a:p>
          </p:txBody>
        </p:sp>
        <p:sp>
          <p:nvSpPr>
            <p:cNvPr id="20" name="文字方塊 19"/>
            <p:cNvSpPr txBox="1"/>
            <p:nvPr/>
          </p:nvSpPr>
          <p:spPr>
            <a:xfrm>
              <a:off x="6437940" y="3739902"/>
              <a:ext cx="606594" cy="558646"/>
            </a:xfrm>
            <a:prstGeom prst="rect">
              <a:avLst/>
            </a:prstGeom>
            <a:noFill/>
          </p:spPr>
          <p:txBody>
            <a:bodyPr wrap="none" rtlCol="0">
              <a:spAutoFit/>
            </a:bodyPr>
            <a:lstStyle/>
            <a:p>
              <a:r>
                <a:rPr lang="en-US" altLang="zh-TW" sz="2000" dirty="0">
                  <a:solidFill>
                    <a:schemeClr val="accent6">
                      <a:lumMod val="75000"/>
                    </a:schemeClr>
                  </a:solidFill>
                </a:rPr>
                <a:t>8/15</a:t>
              </a:r>
              <a:endParaRPr lang="zh-TW" altLang="en-US" sz="2000" dirty="0">
                <a:solidFill>
                  <a:schemeClr val="accent6">
                    <a:lumMod val="75000"/>
                  </a:schemeClr>
                </a:solidFill>
              </a:endParaRPr>
            </a:p>
          </p:txBody>
        </p:sp>
        <p:sp>
          <p:nvSpPr>
            <p:cNvPr id="22" name="文字方塊 21"/>
            <p:cNvSpPr txBox="1"/>
            <p:nvPr/>
          </p:nvSpPr>
          <p:spPr>
            <a:xfrm>
              <a:off x="6590542" y="4196037"/>
              <a:ext cx="1943422" cy="1149520"/>
            </a:xfrm>
            <a:prstGeom prst="rect">
              <a:avLst/>
            </a:prstGeom>
            <a:noFill/>
          </p:spPr>
          <p:txBody>
            <a:bodyPr vert="horz" wrap="square" rtlCol="0">
              <a:spAutoFit/>
            </a:bodyPr>
            <a:lstStyle/>
            <a:p>
              <a:pPr>
                <a:lnSpc>
                  <a:spcPts val="1900"/>
                </a:lnSpc>
              </a:pPr>
              <a:r>
                <a:rPr lang="zh-TW" altLang="en-US" b="1" dirty="0">
                  <a:latin typeface="標楷體" pitchFamily="65" charset="-120"/>
                  <a:ea typeface="標楷體" pitchFamily="65" charset="-120"/>
                </a:rPr>
                <a:t>有</a:t>
              </a:r>
              <a:r>
                <a:rPr lang="zh-TW" altLang="zh-TW" b="1" dirty="0">
                  <a:latin typeface="標楷體" pitchFamily="65" charset="-120"/>
                  <a:ea typeface="標楷體" pitchFamily="65" charset="-120"/>
                </a:rPr>
                <a:t>未轉讓之剩餘股數，應申報「持股未轉讓完成理由」</a:t>
              </a:r>
              <a:endParaRPr lang="zh-TW" altLang="en-US" b="1" dirty="0">
                <a:latin typeface="標楷體" pitchFamily="65" charset="-120"/>
                <a:ea typeface="標楷體" pitchFamily="65" charset="-120"/>
              </a:endParaRPr>
            </a:p>
          </p:txBody>
        </p:sp>
        <p:cxnSp>
          <p:nvCxnSpPr>
            <p:cNvPr id="23" name="直線接點 22"/>
            <p:cNvCxnSpPr/>
            <p:nvPr/>
          </p:nvCxnSpPr>
          <p:spPr>
            <a:xfrm>
              <a:off x="1715369" y="3617646"/>
              <a:ext cx="5924673" cy="17051"/>
            </a:xfrm>
            <a:prstGeom prst="line">
              <a:avLst/>
            </a:prstGeom>
            <a:ln w="127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372646" y="2994515"/>
              <a:ext cx="606594" cy="558646"/>
            </a:xfrm>
            <a:prstGeom prst="rect">
              <a:avLst/>
            </a:prstGeom>
            <a:noFill/>
          </p:spPr>
          <p:txBody>
            <a:bodyPr wrap="none" rtlCol="0">
              <a:spAutoFit/>
            </a:bodyPr>
            <a:lstStyle/>
            <a:p>
              <a:r>
                <a:rPr lang="en-US" altLang="zh-TW" sz="2000" dirty="0"/>
                <a:t>7/12</a:t>
              </a:r>
              <a:endParaRPr lang="zh-TW" altLang="en-US" sz="2000" dirty="0"/>
            </a:p>
          </p:txBody>
        </p:sp>
        <p:sp>
          <p:nvSpPr>
            <p:cNvPr id="26" name="AutoShape 13"/>
            <p:cNvSpPr>
              <a:spLocks noChangeArrowheads="1"/>
            </p:cNvSpPr>
            <p:nvPr/>
          </p:nvSpPr>
          <p:spPr bwMode="auto">
            <a:xfrm>
              <a:off x="2405190" y="3505772"/>
              <a:ext cx="175249" cy="250389"/>
            </a:xfrm>
            <a:prstGeom prst="flowChartConnector">
              <a:avLst/>
            </a:prstGeom>
            <a:solidFill>
              <a:srgbClr val="3366FF"/>
            </a:solidFill>
            <a:ln w="57150">
              <a:solidFill>
                <a:srgbClr val="3366FF"/>
              </a:solidFill>
              <a:round/>
              <a:headEnd/>
              <a:tailEnd/>
            </a:ln>
            <a:scene3d>
              <a:camera prst="orthographicFront"/>
              <a:lightRig rig="threePt" dir="t"/>
            </a:scene3d>
            <a:sp3d>
              <a:bevelT/>
            </a:sp3d>
          </p:spPr>
          <p:txBody>
            <a:bodyPr wrap="none" anchor="ctr"/>
            <a:lstStyle/>
            <a:p>
              <a:endParaRPr lang="zh-TW" altLang="en-US" sz="1600">
                <a:latin typeface="Constantia" pitchFamily="18" charset="0"/>
                <a:ea typeface="標楷體" pitchFamily="65" charset="-120"/>
              </a:endParaRPr>
            </a:p>
          </p:txBody>
        </p:sp>
        <p:sp>
          <p:nvSpPr>
            <p:cNvPr id="28" name="文字方塊 27"/>
            <p:cNvSpPr txBox="1"/>
            <p:nvPr/>
          </p:nvSpPr>
          <p:spPr>
            <a:xfrm>
              <a:off x="6052515" y="3044790"/>
              <a:ext cx="683200" cy="558646"/>
            </a:xfrm>
            <a:prstGeom prst="rect">
              <a:avLst/>
            </a:prstGeom>
            <a:noFill/>
          </p:spPr>
          <p:txBody>
            <a:bodyPr wrap="square" rtlCol="0">
              <a:spAutoFit/>
            </a:bodyPr>
            <a:lstStyle/>
            <a:p>
              <a:r>
                <a:rPr lang="en-US" altLang="zh-TW" sz="2000" dirty="0"/>
                <a:t>8/14</a:t>
              </a:r>
              <a:endParaRPr lang="zh-TW" altLang="en-US" sz="2000" dirty="0"/>
            </a:p>
          </p:txBody>
        </p:sp>
        <p:cxnSp>
          <p:nvCxnSpPr>
            <p:cNvPr id="29" name="直線單箭頭接點 28"/>
            <p:cNvCxnSpPr/>
            <p:nvPr/>
          </p:nvCxnSpPr>
          <p:spPr>
            <a:xfrm flipV="1">
              <a:off x="2889885" y="3329065"/>
              <a:ext cx="3118556" cy="6931"/>
            </a:xfrm>
            <a:prstGeom prst="straightConnector1">
              <a:avLst/>
            </a:prstGeom>
            <a:ln w="38100">
              <a:solidFill>
                <a:srgbClr val="0000F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119645" y="2737629"/>
              <a:ext cx="2736304" cy="558646"/>
            </a:xfrm>
            <a:prstGeom prst="rect">
              <a:avLst/>
            </a:prstGeom>
            <a:noFill/>
          </p:spPr>
          <p:txBody>
            <a:bodyPr wrap="square" rtlCol="0">
              <a:spAutoFit/>
            </a:bodyPr>
            <a:lstStyle/>
            <a:p>
              <a:pPr algn="ctr"/>
              <a:r>
                <a:rPr lang="zh-TW" altLang="en-US" sz="2000" b="1" dirty="0">
                  <a:latin typeface="標楷體" pitchFamily="65" charset="-120"/>
                  <a:ea typeface="標楷體" pitchFamily="65" charset="-120"/>
                </a:rPr>
                <a:t> </a:t>
              </a:r>
              <a:r>
                <a:rPr lang="zh-TW" altLang="en-US" b="1" dirty="0">
                  <a:latin typeface="標楷體" pitchFamily="65" charset="-120"/>
                  <a:ea typeface="標楷體" pitchFamily="65" charset="-120"/>
                </a:rPr>
                <a:t>轉讓期間</a:t>
              </a:r>
              <a:r>
                <a:rPr lang="en-US" altLang="zh-TW" b="1" dirty="0">
                  <a:solidFill>
                    <a:srgbClr val="C00000"/>
                  </a:solidFill>
                  <a:latin typeface="標楷體" pitchFamily="65" charset="-120"/>
                  <a:ea typeface="標楷體" pitchFamily="65" charset="-120"/>
                </a:rPr>
                <a:t>1</a:t>
              </a:r>
              <a:r>
                <a:rPr lang="zh-TW" altLang="en-US" b="1" dirty="0">
                  <a:solidFill>
                    <a:srgbClr val="C00000"/>
                  </a:solidFill>
                  <a:latin typeface="標楷體" pitchFamily="65" charset="-120"/>
                  <a:ea typeface="標楷體" pitchFamily="65" charset="-120"/>
                </a:rPr>
                <a:t>個月（日曆日）</a:t>
              </a:r>
            </a:p>
          </p:txBody>
        </p:sp>
      </p:grpSp>
      <p:sp>
        <p:nvSpPr>
          <p:cNvPr id="7" name="內容版面配置區 6"/>
          <p:cNvSpPr>
            <a:spLocks noGrp="1"/>
          </p:cNvSpPr>
          <p:nvPr>
            <p:ph idx="1"/>
          </p:nvPr>
        </p:nvSpPr>
        <p:spPr>
          <a:xfrm>
            <a:off x="1981200" y="1124745"/>
            <a:ext cx="8229600" cy="432048"/>
          </a:xfrm>
        </p:spPr>
        <p:txBody>
          <a:bodyPr>
            <a:normAutofit fontScale="77500" lnSpcReduction="20000"/>
          </a:bodyPr>
          <a:lstStyle/>
          <a:p>
            <a:endParaRPr lang="en-US" altLang="zh-TW" sz="2800" dirty="0">
              <a:solidFill>
                <a:srgbClr val="0000FF"/>
              </a:solidFill>
              <a:latin typeface="標楷體" pitchFamily="65" charset="-120"/>
              <a:ea typeface="標楷體" pitchFamily="65" charset="-120"/>
            </a:endParaRPr>
          </a:p>
          <a:p>
            <a:endParaRPr lang="zh-TW" altLang="en-US" sz="2800" dirty="0">
              <a:solidFill>
                <a:srgbClr val="0000FF"/>
              </a:solidFill>
            </a:endParaRPr>
          </a:p>
        </p:txBody>
      </p:sp>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13</a:t>
            </a:fld>
            <a:endParaRPr lang="zh-TW" altLang="en-US" dirty="0"/>
          </a:p>
        </p:txBody>
      </p:sp>
      <p:graphicFrame>
        <p:nvGraphicFramePr>
          <p:cNvPr id="2" name="資料庫圖表 1"/>
          <p:cNvGraphicFramePr/>
          <p:nvPr/>
        </p:nvGraphicFramePr>
        <p:xfrm>
          <a:off x="1829526" y="1665724"/>
          <a:ext cx="8737890" cy="326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2118218" y="1147140"/>
            <a:ext cx="7014834" cy="492443"/>
          </a:xfrm>
          <a:prstGeom prst="rect">
            <a:avLst/>
          </a:prstGeom>
        </p:spPr>
        <p:txBody>
          <a:bodyPr wrap="square">
            <a:spAutoFit/>
          </a:bodyPr>
          <a:lstStyle/>
          <a:p>
            <a:pPr marL="452438" indent="-452438">
              <a:spcBef>
                <a:spcPts val="600"/>
              </a:spcBef>
              <a:spcAft>
                <a:spcPts val="600"/>
              </a:spcAft>
              <a:buFont typeface="Wingdings" panose="05000000000000000000" pitchFamily="2" charset="2"/>
              <a:buChar char="Ø"/>
            </a:pPr>
            <a:r>
              <a:rPr lang="zh-TW" altLang="en-US" sz="2600" u="sng" dirty="0">
                <a:solidFill>
                  <a:srgbClr val="0000FF"/>
                </a:solidFill>
                <a:latin typeface="標楷體" pitchFamily="65" charset="-120"/>
                <a:ea typeface="標楷體" pitchFamily="65" charset="-120"/>
              </a:rPr>
              <a:t>於集中市場轉讓</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（證交法</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條之</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項第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款）</a:t>
            </a:r>
            <a:r>
              <a:rPr lang="zh-TW" altLang="en-US" sz="2200" dirty="0">
                <a:latin typeface="Times New Roman" panose="02020603050405020304" pitchFamily="18" charset="0"/>
                <a:ea typeface="標楷體" pitchFamily="65" charset="-120"/>
                <a:cs typeface="Times New Roman" panose="02020603050405020304" pitchFamily="18" charset="0"/>
              </a:rPr>
              <a:t> </a:t>
            </a:r>
            <a:endParaRPr lang="zh-TW" altLang="en-US" sz="2200" u="sng" dirty="0">
              <a:latin typeface="標楷體" pitchFamily="65" charset="-120"/>
              <a:ea typeface="標楷體" pitchFamily="65" charset="-120"/>
            </a:endParaRPr>
          </a:p>
        </p:txBody>
      </p:sp>
      <p:sp>
        <p:nvSpPr>
          <p:cNvPr id="3" name="矩形 2"/>
          <p:cNvSpPr/>
          <p:nvPr/>
        </p:nvSpPr>
        <p:spPr>
          <a:xfrm>
            <a:off x="3639206" y="5939645"/>
            <a:ext cx="1338829" cy="369332"/>
          </a:xfrm>
          <a:prstGeom prst="rect">
            <a:avLst/>
          </a:prstGeom>
        </p:spPr>
        <p:txBody>
          <a:bodyPr wrap="none">
            <a:spAutoFit/>
          </a:bodyPr>
          <a:lstStyle/>
          <a:p>
            <a:pPr algn="ctr"/>
            <a:r>
              <a:rPr lang="zh-TW" altLang="en-US" b="1" dirty="0">
                <a:latin typeface="標楷體" pitchFamily="65" charset="-120"/>
                <a:ea typeface="標楷體" pitchFamily="65" charset="-120"/>
              </a:rPr>
              <a:t>開始轉讓日</a:t>
            </a:r>
          </a:p>
        </p:txBody>
      </p:sp>
      <p:sp>
        <p:nvSpPr>
          <p:cNvPr id="31" name="文字方塊 30"/>
          <p:cNvSpPr txBox="1"/>
          <p:nvPr/>
        </p:nvSpPr>
        <p:spPr>
          <a:xfrm>
            <a:off x="3142983" y="5099301"/>
            <a:ext cx="683200" cy="400110"/>
          </a:xfrm>
          <a:prstGeom prst="rect">
            <a:avLst/>
          </a:prstGeom>
          <a:noFill/>
        </p:spPr>
        <p:txBody>
          <a:bodyPr wrap="none" rtlCol="0">
            <a:spAutoFit/>
          </a:bodyPr>
          <a:lstStyle/>
          <a:p>
            <a:r>
              <a:rPr lang="en-US" altLang="zh-TW" sz="2000" dirty="0"/>
              <a:t>7/15</a:t>
            </a:r>
            <a:endParaRPr lang="zh-TW" altLang="en-US" sz="2000" dirty="0"/>
          </a:p>
        </p:txBody>
      </p:sp>
      <p:sp>
        <p:nvSpPr>
          <p:cNvPr id="37" name="AutoShape 13"/>
          <p:cNvSpPr>
            <a:spLocks noChangeArrowheads="1"/>
          </p:cNvSpPr>
          <p:nvPr/>
        </p:nvSpPr>
        <p:spPr bwMode="auto">
          <a:xfrm>
            <a:off x="2497678" y="5445898"/>
            <a:ext cx="194602" cy="179332"/>
          </a:xfrm>
          <a:prstGeom prst="flowChartConnector">
            <a:avLst/>
          </a:prstGeom>
          <a:solidFill>
            <a:srgbClr val="3366FF"/>
          </a:solidFill>
          <a:ln w="57150">
            <a:solidFill>
              <a:srgbClr val="3366FF"/>
            </a:solidFill>
            <a:round/>
            <a:headEnd/>
            <a:tailEnd/>
          </a:ln>
          <a:scene3d>
            <a:camera prst="orthographicFront"/>
            <a:lightRig rig="threePt" dir="t"/>
          </a:scene3d>
          <a:sp3d>
            <a:bevelT/>
          </a:sp3d>
        </p:spPr>
        <p:txBody>
          <a:bodyPr wrap="none" anchor="ctr"/>
          <a:lstStyle/>
          <a:p>
            <a:endParaRPr lang="zh-TW" altLang="en-US" sz="1600">
              <a:latin typeface="Constantia" pitchFamily="18" charset="0"/>
              <a:ea typeface="標楷體" pitchFamily="65" charset="-120"/>
            </a:endParaRPr>
          </a:p>
        </p:txBody>
      </p:sp>
      <p:sp>
        <p:nvSpPr>
          <p:cNvPr id="38" name="AutoShape 13"/>
          <p:cNvSpPr>
            <a:spLocks noChangeArrowheads="1"/>
          </p:cNvSpPr>
          <p:nvPr/>
        </p:nvSpPr>
        <p:spPr bwMode="auto">
          <a:xfrm>
            <a:off x="7682595" y="5450918"/>
            <a:ext cx="194602" cy="179332"/>
          </a:xfrm>
          <a:prstGeom prst="flowChartConnector">
            <a:avLst/>
          </a:prstGeom>
          <a:solidFill>
            <a:srgbClr val="3366FF"/>
          </a:solidFill>
          <a:ln w="57150">
            <a:solidFill>
              <a:srgbClr val="3366FF"/>
            </a:solidFill>
            <a:round/>
            <a:headEnd/>
            <a:tailEnd/>
          </a:ln>
          <a:scene3d>
            <a:camera prst="orthographicFront"/>
            <a:lightRig rig="threePt" dir="t"/>
          </a:scene3d>
          <a:sp3d>
            <a:bevelT/>
          </a:sp3d>
        </p:spPr>
        <p:txBody>
          <a:bodyPr wrap="none" anchor="ctr"/>
          <a:lstStyle/>
          <a:p>
            <a:endParaRPr lang="zh-TW" altLang="en-US" sz="1600">
              <a:latin typeface="Constantia" pitchFamily="18" charset="0"/>
              <a:ea typeface="標楷體" pitchFamily="65" charset="-120"/>
            </a:endParaRPr>
          </a:p>
        </p:txBody>
      </p:sp>
      <p:sp>
        <p:nvSpPr>
          <p:cNvPr id="39" name="AutoShape 13"/>
          <p:cNvSpPr>
            <a:spLocks noChangeArrowheads="1"/>
          </p:cNvSpPr>
          <p:nvPr/>
        </p:nvSpPr>
        <p:spPr bwMode="auto">
          <a:xfrm>
            <a:off x="7965212" y="5445898"/>
            <a:ext cx="194602" cy="179332"/>
          </a:xfrm>
          <a:prstGeom prst="flowChartConnector">
            <a:avLst/>
          </a:prstGeom>
          <a:solidFill>
            <a:srgbClr val="C00000"/>
          </a:solidFill>
          <a:ln w="57150">
            <a:solidFill>
              <a:srgbClr val="C00000"/>
            </a:solidFill>
            <a:round/>
            <a:headEnd/>
            <a:tailEnd/>
          </a:ln>
          <a:scene3d>
            <a:camera prst="orthographicFront"/>
            <a:lightRig rig="threePt" dir="t"/>
          </a:scene3d>
          <a:sp3d>
            <a:bevelT/>
          </a:sp3d>
        </p:spPr>
        <p:txBody>
          <a:bodyPr wrap="none" anchor="ctr"/>
          <a:lstStyle/>
          <a:p>
            <a:endParaRPr lang="zh-TW" altLang="en-US" sz="1600">
              <a:latin typeface="Constantia" pitchFamily="18" charset="0"/>
              <a:ea typeface="標楷體" pitchFamily="65" charset="-120"/>
            </a:endParaRPr>
          </a:p>
        </p:txBody>
      </p:sp>
      <p:sp>
        <p:nvSpPr>
          <p:cNvPr id="40" name="AutoShape 13"/>
          <p:cNvSpPr>
            <a:spLocks noChangeArrowheads="1"/>
          </p:cNvSpPr>
          <p:nvPr/>
        </p:nvSpPr>
        <p:spPr bwMode="auto">
          <a:xfrm>
            <a:off x="9083937" y="5465205"/>
            <a:ext cx="194602" cy="179332"/>
          </a:xfrm>
          <a:prstGeom prst="flowChartConnector">
            <a:avLst/>
          </a:prstGeom>
          <a:solidFill>
            <a:srgbClr val="C00000"/>
          </a:solidFill>
          <a:ln w="57150">
            <a:solidFill>
              <a:srgbClr val="C00000"/>
            </a:solidFill>
            <a:round/>
            <a:headEnd/>
            <a:tailEnd/>
          </a:ln>
          <a:scene3d>
            <a:camera prst="orthographicFront"/>
            <a:lightRig rig="threePt" dir="t"/>
          </a:scene3d>
          <a:sp3d>
            <a:bevelT/>
          </a:sp3d>
        </p:spPr>
        <p:txBody>
          <a:bodyPr wrap="none" anchor="ctr"/>
          <a:lstStyle/>
          <a:p>
            <a:endParaRPr lang="zh-TW" altLang="en-US" sz="1600">
              <a:latin typeface="Constantia" pitchFamily="18" charset="0"/>
              <a:ea typeface="標楷體" pitchFamily="65" charset="-120"/>
            </a:endParaRPr>
          </a:p>
        </p:txBody>
      </p:sp>
      <p:grpSp>
        <p:nvGrpSpPr>
          <p:cNvPr id="33" name="群組 20"/>
          <p:cNvGrpSpPr>
            <a:grpSpLocks/>
          </p:cNvGrpSpPr>
          <p:nvPr/>
        </p:nvGrpSpPr>
        <p:grpSpPr bwMode="auto">
          <a:xfrm>
            <a:off x="2351544" y="653350"/>
            <a:ext cx="7643813" cy="652463"/>
            <a:chOff x="857224" y="857232"/>
            <a:chExt cx="7643866" cy="652466"/>
          </a:xfrm>
        </p:grpSpPr>
        <p:cxnSp>
          <p:nvCxnSpPr>
            <p:cNvPr id="34" name="直線接點 33"/>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5" name="直線接點 34"/>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6" name="直線接點 35"/>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1" name="直線接點 40"/>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4" name="標題 3"/>
          <p:cNvSpPr>
            <a:spLocks noGrp="1"/>
          </p:cNvSpPr>
          <p:nvPr>
            <p:ph type="title"/>
          </p:nvPr>
        </p:nvSpPr>
        <p:spPr/>
        <p:txBody>
          <a:bodyPr/>
          <a:lstStyle/>
          <a:p>
            <a:endParaRPr lang="zh-TW" altLang="en-US" dirty="0"/>
          </a:p>
        </p:txBody>
      </p:sp>
      <p:sp>
        <p:nvSpPr>
          <p:cNvPr id="42" name="矩形 41"/>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內部人股票轉讓方式 </a:t>
            </a:r>
            <a:r>
              <a:rPr lang="el-GR" altLang="zh-TW" sz="3600" dirty="0">
                <a:effectLst>
                  <a:outerShdw blurRad="38100" dist="38100" dir="2700000" algn="tl">
                    <a:srgbClr val="000000">
                      <a:alpha val="43137"/>
                    </a:srgbClr>
                  </a:outerShdw>
                </a:effectLst>
                <a:latin typeface="標楷體" pitchFamily="65" charset="-120"/>
                <a:ea typeface="標楷體" pitchFamily="65" charset="-120"/>
              </a:rPr>
              <a:t>Π</a:t>
            </a:r>
            <a:endParaRPr lang="zh-TW" altLang="en-US" sz="36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44685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14</a:t>
            </a:fld>
            <a:endParaRPr lang="en-US" altLang="zh-TW" dirty="0"/>
          </a:p>
        </p:txBody>
      </p:sp>
      <p:pic>
        <p:nvPicPr>
          <p:cNvPr id="4098" name="Picture 2"/>
          <p:cNvPicPr>
            <a:picLocks noChangeAspect="1" noChangeArrowheads="1"/>
          </p:cNvPicPr>
          <p:nvPr/>
        </p:nvPicPr>
        <p:blipFill>
          <a:blip r:embed="rId2" cstate="print"/>
          <a:srcRect/>
          <a:stretch>
            <a:fillRect/>
          </a:stretch>
        </p:blipFill>
        <p:spPr bwMode="auto">
          <a:xfrm>
            <a:off x="3719736" y="0"/>
            <a:ext cx="4824536" cy="6859164"/>
          </a:xfrm>
          <a:prstGeom prst="rect">
            <a:avLst/>
          </a:prstGeom>
          <a:noFill/>
          <a:ln w="9525">
            <a:noFill/>
            <a:miter lim="800000"/>
            <a:headEnd/>
            <a:tailEnd/>
          </a:ln>
        </p:spPr>
      </p:pic>
      <p:sp>
        <p:nvSpPr>
          <p:cNvPr id="6" name="圓角矩形 5"/>
          <p:cNvSpPr/>
          <p:nvPr/>
        </p:nvSpPr>
        <p:spPr>
          <a:xfrm>
            <a:off x="6744072" y="1988840"/>
            <a:ext cx="180020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6744072" y="2348880"/>
            <a:ext cx="1800200"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3791744" y="5229200"/>
            <a:ext cx="468052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3791744" y="5877272"/>
            <a:ext cx="46805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74284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15</a:t>
            </a:fld>
            <a:endParaRPr lang="en-US" altLang="zh-TW" dirty="0"/>
          </a:p>
        </p:txBody>
      </p:sp>
      <p:pic>
        <p:nvPicPr>
          <p:cNvPr id="5122" name="Picture 2"/>
          <p:cNvPicPr>
            <a:picLocks noChangeAspect="1" noChangeArrowheads="1"/>
          </p:cNvPicPr>
          <p:nvPr/>
        </p:nvPicPr>
        <p:blipFill>
          <a:blip r:embed="rId3" cstate="print"/>
          <a:srcRect/>
          <a:stretch>
            <a:fillRect/>
          </a:stretch>
        </p:blipFill>
        <p:spPr bwMode="auto">
          <a:xfrm>
            <a:off x="3374132" y="89178"/>
            <a:ext cx="5314156" cy="6768822"/>
          </a:xfrm>
          <a:prstGeom prst="rect">
            <a:avLst/>
          </a:prstGeom>
          <a:noFill/>
          <a:ln w="9525">
            <a:noFill/>
            <a:miter lim="800000"/>
            <a:headEnd/>
            <a:tailEnd/>
          </a:ln>
        </p:spPr>
      </p:pic>
      <p:sp>
        <p:nvSpPr>
          <p:cNvPr id="6" name="圓角矩形 5"/>
          <p:cNvSpPr/>
          <p:nvPr/>
        </p:nvSpPr>
        <p:spPr>
          <a:xfrm>
            <a:off x="3359696" y="3501008"/>
            <a:ext cx="5328592"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359696" y="5157192"/>
            <a:ext cx="532859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284725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16</a:t>
            </a:fld>
            <a:endParaRPr lang="zh-TW" altLang="en-US" dirty="0"/>
          </a:p>
        </p:txBody>
      </p:sp>
      <p:sp>
        <p:nvSpPr>
          <p:cNvPr id="12" name="圓角矩形 4"/>
          <p:cNvSpPr/>
          <p:nvPr/>
        </p:nvSpPr>
        <p:spPr>
          <a:xfrm>
            <a:off x="2078716" y="1217833"/>
            <a:ext cx="7916641" cy="400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457200" indent="-457200" defTabSz="1244600">
              <a:lnSpc>
                <a:spcPct val="90000"/>
              </a:lnSpc>
              <a:spcBef>
                <a:spcPts val="600"/>
              </a:spcBef>
              <a:spcAft>
                <a:spcPts val="600"/>
              </a:spcAft>
              <a:buFont typeface="Wingdings" panose="05000000000000000000" pitchFamily="2" charset="2"/>
              <a:buChar char="Ø"/>
            </a:pPr>
            <a:r>
              <a:rPr lang="zh-TW" altLang="en-US" sz="2600" u="sng" dirty="0">
                <a:solidFill>
                  <a:srgbClr val="0000FF"/>
                </a:solidFill>
                <a:latin typeface="標楷體" pitchFamily="65" charset="-120"/>
                <a:ea typeface="標楷體" pitchFamily="65" charset="-120"/>
              </a:rPr>
              <a:t>變更原申報交易方式</a:t>
            </a:r>
          </a:p>
        </p:txBody>
      </p:sp>
      <p:grpSp>
        <p:nvGrpSpPr>
          <p:cNvPr id="13" name="群組 12"/>
          <p:cNvGrpSpPr/>
          <p:nvPr/>
        </p:nvGrpSpPr>
        <p:grpSpPr>
          <a:xfrm>
            <a:off x="1991544" y="1598808"/>
            <a:ext cx="8526784" cy="3112451"/>
            <a:chOff x="395536" y="1340768"/>
            <a:chExt cx="8526784" cy="3112451"/>
          </a:xfrm>
        </p:grpSpPr>
        <p:grpSp>
          <p:nvGrpSpPr>
            <p:cNvPr id="15" name="群組 4"/>
            <p:cNvGrpSpPr/>
            <p:nvPr/>
          </p:nvGrpSpPr>
          <p:grpSpPr>
            <a:xfrm>
              <a:off x="395536" y="1340768"/>
              <a:ext cx="8526784" cy="3112451"/>
              <a:chOff x="467544" y="1071546"/>
              <a:chExt cx="8526784" cy="3112451"/>
            </a:xfrm>
          </p:grpSpPr>
          <p:sp>
            <p:nvSpPr>
              <p:cNvPr id="17" name="矩形 16"/>
              <p:cNvSpPr/>
              <p:nvPr/>
            </p:nvSpPr>
            <p:spPr>
              <a:xfrm>
                <a:off x="1501242" y="1573797"/>
                <a:ext cx="6559032" cy="418938"/>
              </a:xfrm>
              <a:prstGeom prst="rect">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dirty="0">
                    <a:solidFill>
                      <a:srgbClr val="008000"/>
                    </a:solidFill>
                    <a:ea typeface="標楷體" pitchFamily="65" charset="-120"/>
                  </a:rPr>
                  <a:t>原申報之可轉讓期間</a:t>
                </a:r>
              </a:p>
            </p:txBody>
          </p:sp>
          <p:grpSp>
            <p:nvGrpSpPr>
              <p:cNvPr id="18" name="群組 40"/>
              <p:cNvGrpSpPr>
                <a:grpSpLocks/>
              </p:cNvGrpSpPr>
              <p:nvPr/>
            </p:nvGrpSpPr>
            <p:grpSpPr bwMode="auto">
              <a:xfrm>
                <a:off x="1115616" y="1124744"/>
                <a:ext cx="2711272" cy="2413719"/>
                <a:chOff x="567438" y="1319840"/>
                <a:chExt cx="1464978" cy="2413247"/>
              </a:xfrm>
            </p:grpSpPr>
            <p:sp>
              <p:nvSpPr>
                <p:cNvPr id="39" name="文字方塊 11"/>
                <p:cNvSpPr txBox="1">
                  <a:spLocks noChangeArrowheads="1"/>
                </p:cNvSpPr>
                <p:nvPr/>
              </p:nvSpPr>
              <p:spPr bwMode="auto">
                <a:xfrm>
                  <a:off x="1256590" y="3148426"/>
                  <a:ext cx="775826" cy="584661"/>
                </a:xfrm>
                <a:prstGeom prst="rect">
                  <a:avLst/>
                </a:prstGeom>
                <a:noFill/>
                <a:ln w="9525">
                  <a:noFill/>
                  <a:miter lim="800000"/>
                  <a:headEnd/>
                  <a:tailEnd/>
                </a:ln>
              </p:spPr>
              <p:txBody>
                <a:bodyPr vert="horz" wrap="square">
                  <a:spAutoFit/>
                </a:bodyPr>
                <a:lstStyle/>
                <a:p>
                  <a:pPr algn="ctr"/>
                  <a:r>
                    <a:rPr lang="zh-TW" altLang="en-US" sz="1600" b="1" dirty="0">
                      <a:ea typeface="標楷體" pitchFamily="65" charset="-120"/>
                    </a:rPr>
                    <a:t>提出申報變更轉讓方式</a:t>
                  </a:r>
                </a:p>
              </p:txBody>
            </p:sp>
            <p:sp>
              <p:nvSpPr>
                <p:cNvPr id="40" name="文字方塊 21"/>
                <p:cNvSpPr txBox="1">
                  <a:spLocks noChangeArrowheads="1"/>
                </p:cNvSpPr>
                <p:nvPr/>
              </p:nvSpPr>
              <p:spPr bwMode="auto">
                <a:xfrm>
                  <a:off x="567438" y="1319840"/>
                  <a:ext cx="501800" cy="369260"/>
                </a:xfrm>
                <a:prstGeom prst="rect">
                  <a:avLst/>
                </a:prstGeom>
                <a:noFill/>
                <a:ln w="9525">
                  <a:noFill/>
                  <a:miter lim="800000"/>
                  <a:headEnd/>
                  <a:tailEnd/>
                </a:ln>
              </p:spPr>
              <p:txBody>
                <a:bodyPr wrap="square">
                  <a:spAutoFit/>
                </a:bodyPr>
                <a:lstStyle/>
                <a:p>
                  <a:r>
                    <a:rPr lang="en-US" altLang="zh-TW" dirty="0">
                      <a:ea typeface="標楷體" pitchFamily="65" charset="-120"/>
                    </a:rPr>
                    <a:t>6/19</a:t>
                  </a:r>
                  <a:endParaRPr lang="zh-TW" altLang="en-US" dirty="0">
                    <a:ea typeface="標楷體" pitchFamily="65" charset="-120"/>
                  </a:endParaRPr>
                </a:p>
              </p:txBody>
            </p:sp>
            <p:sp>
              <p:nvSpPr>
                <p:cNvPr id="41" name="Line 13"/>
                <p:cNvSpPr>
                  <a:spLocks noChangeShapeType="1"/>
                </p:cNvSpPr>
                <p:nvPr/>
              </p:nvSpPr>
              <p:spPr bwMode="auto">
                <a:xfrm flipH="1" flipV="1">
                  <a:off x="759206" y="1655449"/>
                  <a:ext cx="2772" cy="528317"/>
                </a:xfrm>
                <a:prstGeom prst="line">
                  <a:avLst/>
                </a:prstGeom>
                <a:noFill/>
                <a:ln w="38100">
                  <a:solidFill>
                    <a:schemeClr val="tx1"/>
                  </a:solidFill>
                  <a:round/>
                  <a:headEnd/>
                  <a:tailEnd type="triangle" w="med" len="med"/>
                </a:ln>
              </p:spPr>
              <p:txBody>
                <a:bodyPr/>
                <a:lstStyle/>
                <a:p>
                  <a:endParaRPr lang="zh-TW" altLang="en-US"/>
                </a:p>
              </p:txBody>
            </p:sp>
          </p:grpSp>
          <p:sp>
            <p:nvSpPr>
              <p:cNvPr id="19" name="文字方塊 14"/>
              <p:cNvSpPr txBox="1">
                <a:spLocks noChangeArrowheads="1"/>
              </p:cNvSpPr>
              <p:nvPr/>
            </p:nvSpPr>
            <p:spPr bwMode="auto">
              <a:xfrm rot="10800000" flipV="1">
                <a:off x="611560" y="2132856"/>
                <a:ext cx="288032" cy="845817"/>
              </a:xfrm>
              <a:prstGeom prst="rect">
                <a:avLst/>
              </a:prstGeom>
              <a:noFill/>
              <a:ln w="9525">
                <a:noFill/>
                <a:miter lim="800000"/>
                <a:headEnd/>
                <a:tailEnd/>
              </a:ln>
            </p:spPr>
            <p:txBody>
              <a:bodyPr wrap="square">
                <a:spAutoFit/>
              </a:bodyPr>
              <a:lstStyle/>
              <a:p>
                <a:r>
                  <a:rPr lang="zh-TW" altLang="en-US" sz="1600" dirty="0">
                    <a:ea typeface="標楷體" pitchFamily="65" charset="-120"/>
                  </a:rPr>
                  <a:t>申報日</a:t>
                </a:r>
              </a:p>
            </p:txBody>
          </p:sp>
          <p:sp>
            <p:nvSpPr>
              <p:cNvPr id="20" name="文字方塊 21"/>
              <p:cNvSpPr txBox="1">
                <a:spLocks noChangeArrowheads="1"/>
              </p:cNvSpPr>
              <p:nvPr/>
            </p:nvSpPr>
            <p:spPr bwMode="auto">
              <a:xfrm>
                <a:off x="7020272" y="3068960"/>
                <a:ext cx="766629" cy="369332"/>
              </a:xfrm>
              <a:prstGeom prst="rect">
                <a:avLst/>
              </a:prstGeom>
              <a:noFill/>
              <a:ln w="9525">
                <a:noFill/>
                <a:miter lim="800000"/>
                <a:headEnd/>
                <a:tailEnd/>
              </a:ln>
            </p:spPr>
            <p:txBody>
              <a:bodyPr wrap="square">
                <a:spAutoFit/>
              </a:bodyPr>
              <a:lstStyle/>
              <a:p>
                <a:r>
                  <a:rPr lang="en-US" altLang="zh-TW" dirty="0">
                    <a:solidFill>
                      <a:srgbClr val="FF0000"/>
                    </a:solidFill>
                    <a:ea typeface="標楷體" pitchFamily="65" charset="-120"/>
                  </a:rPr>
                  <a:t>7/15</a:t>
                </a:r>
                <a:endParaRPr lang="zh-TW" altLang="en-US" dirty="0">
                  <a:solidFill>
                    <a:srgbClr val="FF0000"/>
                  </a:solidFill>
                  <a:ea typeface="標楷體" pitchFamily="65" charset="-120"/>
                </a:endParaRPr>
              </a:p>
            </p:txBody>
          </p:sp>
          <p:sp>
            <p:nvSpPr>
              <p:cNvPr id="21" name="文字方塊 21"/>
              <p:cNvSpPr txBox="1">
                <a:spLocks noChangeArrowheads="1"/>
              </p:cNvSpPr>
              <p:nvPr/>
            </p:nvSpPr>
            <p:spPr bwMode="auto">
              <a:xfrm>
                <a:off x="1319423" y="2564284"/>
                <a:ext cx="857255" cy="369332"/>
              </a:xfrm>
              <a:prstGeom prst="rect">
                <a:avLst/>
              </a:prstGeom>
              <a:noFill/>
              <a:ln w="9525">
                <a:noFill/>
                <a:miter lim="800000"/>
                <a:headEnd/>
                <a:tailEnd/>
              </a:ln>
            </p:spPr>
            <p:txBody>
              <a:bodyPr wrap="square">
                <a:spAutoFit/>
              </a:bodyPr>
              <a:lstStyle/>
              <a:p>
                <a:r>
                  <a:rPr lang="en-US" altLang="zh-TW" dirty="0">
                    <a:solidFill>
                      <a:srgbClr val="FF0000"/>
                    </a:solidFill>
                    <a:ea typeface="標楷體" pitchFamily="65" charset="-120"/>
                  </a:rPr>
                  <a:t>6/20</a:t>
                </a:r>
                <a:endParaRPr lang="zh-TW" altLang="en-US" dirty="0">
                  <a:solidFill>
                    <a:srgbClr val="FF0000"/>
                  </a:solidFill>
                  <a:ea typeface="標楷體" pitchFamily="65" charset="-120"/>
                </a:endParaRPr>
              </a:p>
            </p:txBody>
          </p:sp>
          <p:cxnSp>
            <p:nvCxnSpPr>
              <p:cNvPr id="22" name="直線接點 21"/>
              <p:cNvCxnSpPr/>
              <p:nvPr/>
            </p:nvCxnSpPr>
            <p:spPr>
              <a:xfrm>
                <a:off x="789015" y="2004913"/>
                <a:ext cx="7535732" cy="18000"/>
              </a:xfrm>
              <a:prstGeom prst="line">
                <a:avLst/>
              </a:prstGeom>
              <a:ln w="762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文字方塊 21"/>
              <p:cNvSpPr txBox="1">
                <a:spLocks noChangeArrowheads="1"/>
              </p:cNvSpPr>
              <p:nvPr/>
            </p:nvSpPr>
            <p:spPr bwMode="auto">
              <a:xfrm>
                <a:off x="3779912" y="2996952"/>
                <a:ext cx="714379" cy="369332"/>
              </a:xfrm>
              <a:prstGeom prst="rect">
                <a:avLst/>
              </a:prstGeom>
              <a:noFill/>
              <a:ln w="9525">
                <a:noFill/>
                <a:miter lim="800000"/>
                <a:headEnd/>
                <a:tailEnd/>
              </a:ln>
            </p:spPr>
            <p:txBody>
              <a:bodyPr wrap="square">
                <a:spAutoFit/>
              </a:bodyPr>
              <a:lstStyle/>
              <a:p>
                <a:r>
                  <a:rPr lang="en-US" altLang="zh-TW" dirty="0">
                    <a:solidFill>
                      <a:srgbClr val="FF0000"/>
                    </a:solidFill>
                    <a:ea typeface="標楷體" pitchFamily="65" charset="-120"/>
                  </a:rPr>
                  <a:t>6/30</a:t>
                </a:r>
                <a:endParaRPr lang="zh-TW" altLang="en-US" dirty="0">
                  <a:solidFill>
                    <a:srgbClr val="FF0000"/>
                  </a:solidFill>
                  <a:ea typeface="標楷體" pitchFamily="65" charset="-120"/>
                </a:endParaRPr>
              </a:p>
            </p:txBody>
          </p:sp>
          <p:sp>
            <p:nvSpPr>
              <p:cNvPr id="24" name="Line 13"/>
              <p:cNvSpPr>
                <a:spLocks noChangeShapeType="1"/>
              </p:cNvSpPr>
              <p:nvPr/>
            </p:nvSpPr>
            <p:spPr bwMode="auto">
              <a:xfrm flipH="1" flipV="1">
                <a:off x="827584" y="1484784"/>
                <a:ext cx="0" cy="504056"/>
              </a:xfrm>
              <a:prstGeom prst="line">
                <a:avLst/>
              </a:prstGeom>
              <a:noFill/>
              <a:ln w="38100">
                <a:solidFill>
                  <a:schemeClr val="tx1"/>
                </a:solidFill>
                <a:round/>
                <a:headEnd/>
                <a:tailEnd type="triangle" w="med" len="med"/>
              </a:ln>
            </p:spPr>
            <p:txBody>
              <a:bodyPr/>
              <a:lstStyle/>
              <a:p>
                <a:endParaRPr lang="zh-TW" altLang="en-US"/>
              </a:p>
            </p:txBody>
          </p:sp>
          <p:sp>
            <p:nvSpPr>
              <p:cNvPr id="25" name="文字方塊 21"/>
              <p:cNvSpPr txBox="1">
                <a:spLocks noChangeArrowheads="1"/>
              </p:cNvSpPr>
              <p:nvPr/>
            </p:nvSpPr>
            <p:spPr bwMode="auto">
              <a:xfrm>
                <a:off x="467544" y="1124744"/>
                <a:ext cx="642942" cy="369332"/>
              </a:xfrm>
              <a:prstGeom prst="rect">
                <a:avLst/>
              </a:prstGeom>
              <a:noFill/>
              <a:ln w="9525">
                <a:noFill/>
                <a:miter lim="800000"/>
                <a:headEnd/>
                <a:tailEnd/>
              </a:ln>
            </p:spPr>
            <p:txBody>
              <a:bodyPr wrap="square">
                <a:spAutoFit/>
              </a:bodyPr>
              <a:lstStyle/>
              <a:p>
                <a:r>
                  <a:rPr lang="en-US" altLang="zh-TW" dirty="0">
                    <a:ea typeface="標楷體" pitchFamily="65" charset="-120"/>
                  </a:rPr>
                  <a:t>6/16</a:t>
                </a:r>
                <a:endParaRPr lang="zh-TW" altLang="en-US" dirty="0">
                  <a:ea typeface="標楷體" pitchFamily="65" charset="-120"/>
                </a:endParaRPr>
              </a:p>
            </p:txBody>
          </p:sp>
          <p:sp>
            <p:nvSpPr>
              <p:cNvPr id="26" name="矩形 25"/>
              <p:cNvSpPr/>
              <p:nvPr/>
            </p:nvSpPr>
            <p:spPr>
              <a:xfrm>
                <a:off x="1647719" y="2061097"/>
                <a:ext cx="5730286" cy="416147"/>
              </a:xfrm>
              <a:prstGeom prst="rect">
                <a:avLst/>
              </a:prstGeom>
              <a:solidFill>
                <a:srgbClr val="CCCCFF">
                  <a:alpha val="6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             </a:t>
                </a:r>
                <a:r>
                  <a:rPr lang="zh-TW" altLang="zh-TW" dirty="0">
                    <a:solidFill>
                      <a:srgbClr val="0000FF"/>
                    </a:solidFill>
                    <a:latin typeface="標楷體" pitchFamily="65" charset="-120"/>
                    <a:ea typeface="標楷體" pitchFamily="65" charset="-120"/>
                  </a:rPr>
                  <a:t>可申報變更交易方式期間</a:t>
                </a:r>
                <a:endParaRPr lang="zh-TW" altLang="en-US" dirty="0">
                  <a:solidFill>
                    <a:srgbClr val="0000FF"/>
                  </a:solidFill>
                  <a:latin typeface="標楷體" pitchFamily="65" charset="-120"/>
                  <a:ea typeface="標楷體" pitchFamily="65" charset="-120"/>
                </a:endParaRPr>
              </a:p>
            </p:txBody>
          </p:sp>
          <p:sp>
            <p:nvSpPr>
              <p:cNvPr id="27" name="文字方塊 21"/>
              <p:cNvSpPr txBox="1">
                <a:spLocks noChangeArrowheads="1"/>
              </p:cNvSpPr>
              <p:nvPr/>
            </p:nvSpPr>
            <p:spPr bwMode="auto">
              <a:xfrm>
                <a:off x="7643834" y="1071546"/>
                <a:ext cx="919029" cy="369332"/>
              </a:xfrm>
              <a:prstGeom prst="rect">
                <a:avLst/>
              </a:prstGeom>
              <a:noFill/>
              <a:ln w="9525">
                <a:noFill/>
                <a:miter lim="800000"/>
                <a:headEnd/>
                <a:tailEnd/>
              </a:ln>
            </p:spPr>
            <p:txBody>
              <a:bodyPr wrap="square">
                <a:spAutoFit/>
              </a:bodyPr>
              <a:lstStyle/>
              <a:p>
                <a:r>
                  <a:rPr lang="en-US" altLang="zh-TW" dirty="0">
                    <a:ea typeface="標楷體" pitchFamily="65" charset="-120"/>
                  </a:rPr>
                  <a:t>7/18</a:t>
                </a:r>
                <a:endParaRPr lang="zh-TW" altLang="en-US" dirty="0">
                  <a:ea typeface="標楷體" pitchFamily="65" charset="-120"/>
                </a:endParaRPr>
              </a:p>
            </p:txBody>
          </p:sp>
          <p:sp>
            <p:nvSpPr>
              <p:cNvPr id="28" name="Line 13"/>
              <p:cNvSpPr>
                <a:spLocks noChangeShapeType="1"/>
              </p:cNvSpPr>
              <p:nvPr/>
            </p:nvSpPr>
            <p:spPr bwMode="auto">
              <a:xfrm flipH="1">
                <a:off x="3419872" y="1988840"/>
                <a:ext cx="0" cy="648072"/>
              </a:xfrm>
              <a:prstGeom prst="line">
                <a:avLst/>
              </a:prstGeom>
              <a:noFill/>
              <a:ln w="38100">
                <a:solidFill>
                  <a:schemeClr val="tx1"/>
                </a:solidFill>
                <a:round/>
                <a:headEnd/>
                <a:tailEnd type="triangle" w="med" len="med"/>
              </a:ln>
            </p:spPr>
            <p:txBody>
              <a:bodyPr/>
              <a:lstStyle/>
              <a:p>
                <a:endParaRPr lang="zh-TW" altLang="en-US"/>
              </a:p>
            </p:txBody>
          </p:sp>
          <p:sp>
            <p:nvSpPr>
              <p:cNvPr id="29" name="矩形 28"/>
              <p:cNvSpPr/>
              <p:nvPr/>
            </p:nvSpPr>
            <p:spPr>
              <a:xfrm>
                <a:off x="4078214" y="2489744"/>
                <a:ext cx="4000528" cy="432048"/>
              </a:xfrm>
              <a:prstGeom prst="rect">
                <a:avLst/>
              </a:prstGeom>
              <a:solidFill>
                <a:srgbClr val="FFCC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dirty="0">
                    <a:solidFill>
                      <a:schemeClr val="tx1"/>
                    </a:solidFill>
                    <a:latin typeface="標楷體" pitchFamily="65" charset="-120"/>
                    <a:ea typeface="標楷體" pitchFamily="65" charset="-120"/>
                  </a:rPr>
                  <a:t> 新變更交易方式之可轉讓期</a:t>
                </a:r>
                <a:r>
                  <a:rPr lang="zh-TW" altLang="en-US" sz="1600" dirty="0">
                    <a:solidFill>
                      <a:schemeClr val="tx1"/>
                    </a:solidFill>
                    <a:latin typeface="標楷體" pitchFamily="65" charset="-120"/>
                    <a:ea typeface="標楷體" pitchFamily="65" charset="-120"/>
                  </a:rPr>
                  <a:t>間</a:t>
                </a:r>
                <a:endParaRPr lang="en-US" altLang="zh-TW" sz="1600" dirty="0">
                  <a:solidFill>
                    <a:schemeClr val="tx1"/>
                  </a:solidFill>
                  <a:latin typeface="標楷體" pitchFamily="65" charset="-120"/>
                  <a:ea typeface="標楷體" pitchFamily="65" charset="-120"/>
                </a:endParaRPr>
              </a:p>
            </p:txBody>
          </p:sp>
          <p:sp>
            <p:nvSpPr>
              <p:cNvPr id="30" name="Line 13"/>
              <p:cNvSpPr>
                <a:spLocks noChangeShapeType="1"/>
              </p:cNvSpPr>
              <p:nvPr/>
            </p:nvSpPr>
            <p:spPr bwMode="auto">
              <a:xfrm flipH="1">
                <a:off x="7403586" y="2007648"/>
                <a:ext cx="0" cy="1080120"/>
              </a:xfrm>
              <a:prstGeom prst="line">
                <a:avLst/>
              </a:prstGeom>
              <a:noFill/>
              <a:ln w="38100">
                <a:solidFill>
                  <a:schemeClr val="tx1"/>
                </a:solidFill>
                <a:round/>
                <a:headEnd/>
                <a:tailEnd type="triangle" w="med" len="med"/>
              </a:ln>
            </p:spPr>
            <p:txBody>
              <a:bodyPr/>
              <a:lstStyle/>
              <a:p>
                <a:endParaRPr lang="zh-TW" altLang="en-US"/>
              </a:p>
            </p:txBody>
          </p:sp>
          <p:sp>
            <p:nvSpPr>
              <p:cNvPr id="31" name="Line 13"/>
              <p:cNvSpPr>
                <a:spLocks noChangeShapeType="1"/>
              </p:cNvSpPr>
              <p:nvPr/>
            </p:nvSpPr>
            <p:spPr bwMode="auto">
              <a:xfrm flipH="1">
                <a:off x="4067944" y="2470364"/>
                <a:ext cx="10270" cy="526588"/>
              </a:xfrm>
              <a:prstGeom prst="line">
                <a:avLst/>
              </a:prstGeom>
              <a:noFill/>
              <a:ln w="38100">
                <a:solidFill>
                  <a:schemeClr val="tx1"/>
                </a:solidFill>
                <a:round/>
                <a:headEnd/>
                <a:tailEnd type="triangle" w="med" len="med"/>
              </a:ln>
            </p:spPr>
            <p:txBody>
              <a:bodyPr/>
              <a:lstStyle/>
              <a:p>
                <a:endParaRPr lang="zh-TW" altLang="en-US"/>
              </a:p>
            </p:txBody>
          </p:sp>
          <p:sp>
            <p:nvSpPr>
              <p:cNvPr id="32" name="文字方塊 31"/>
              <p:cNvSpPr txBox="1">
                <a:spLocks noChangeArrowheads="1"/>
              </p:cNvSpPr>
              <p:nvPr/>
            </p:nvSpPr>
            <p:spPr bwMode="auto">
              <a:xfrm>
                <a:off x="3059832" y="2636912"/>
                <a:ext cx="714379" cy="369332"/>
              </a:xfrm>
              <a:prstGeom prst="rect">
                <a:avLst/>
              </a:prstGeom>
              <a:noFill/>
              <a:ln w="9525">
                <a:noFill/>
                <a:miter lim="800000"/>
                <a:headEnd/>
                <a:tailEnd/>
              </a:ln>
            </p:spPr>
            <p:txBody>
              <a:bodyPr wrap="square">
                <a:spAutoFit/>
              </a:bodyPr>
              <a:lstStyle/>
              <a:p>
                <a:r>
                  <a:rPr lang="en-US" altLang="zh-TW" dirty="0">
                    <a:solidFill>
                      <a:srgbClr val="FF0000"/>
                    </a:solidFill>
                    <a:ea typeface="標楷體" pitchFamily="65" charset="-120"/>
                  </a:rPr>
                  <a:t>6/27</a:t>
                </a:r>
                <a:endParaRPr lang="zh-TW" altLang="en-US" dirty="0">
                  <a:solidFill>
                    <a:srgbClr val="FF0000"/>
                  </a:solidFill>
                  <a:ea typeface="標楷體" pitchFamily="65" charset="-120"/>
                </a:endParaRPr>
              </a:p>
            </p:txBody>
          </p:sp>
          <p:sp>
            <p:nvSpPr>
              <p:cNvPr id="33" name="文字方塊 21"/>
              <p:cNvSpPr txBox="1">
                <a:spLocks noChangeArrowheads="1"/>
              </p:cNvSpPr>
              <p:nvPr/>
            </p:nvSpPr>
            <p:spPr bwMode="auto">
              <a:xfrm>
                <a:off x="7889817" y="3252943"/>
                <a:ext cx="919029" cy="369332"/>
              </a:xfrm>
              <a:prstGeom prst="rect">
                <a:avLst/>
              </a:prstGeom>
              <a:noFill/>
              <a:ln w="9525">
                <a:noFill/>
                <a:miter lim="800000"/>
                <a:headEnd/>
                <a:tailEnd/>
              </a:ln>
            </p:spPr>
            <p:txBody>
              <a:bodyPr wrap="square">
                <a:spAutoFit/>
              </a:bodyPr>
              <a:lstStyle/>
              <a:p>
                <a:r>
                  <a:rPr lang="en-US" altLang="zh-TW" dirty="0">
                    <a:solidFill>
                      <a:srgbClr val="FF0000"/>
                    </a:solidFill>
                    <a:ea typeface="標楷體" pitchFamily="65" charset="-120"/>
                  </a:rPr>
                  <a:t>7/18</a:t>
                </a:r>
                <a:endParaRPr lang="zh-TW" altLang="en-US" dirty="0">
                  <a:solidFill>
                    <a:srgbClr val="FF0000"/>
                  </a:solidFill>
                  <a:ea typeface="標楷體" pitchFamily="65" charset="-120"/>
                </a:endParaRPr>
              </a:p>
            </p:txBody>
          </p:sp>
          <p:sp>
            <p:nvSpPr>
              <p:cNvPr id="34" name="文字方塊 11"/>
              <p:cNvSpPr txBox="1">
                <a:spLocks noChangeArrowheads="1"/>
              </p:cNvSpPr>
              <p:nvPr/>
            </p:nvSpPr>
            <p:spPr bwMode="auto">
              <a:xfrm>
                <a:off x="3707904" y="3284984"/>
                <a:ext cx="1224136" cy="584775"/>
              </a:xfrm>
              <a:prstGeom prst="rect">
                <a:avLst/>
              </a:prstGeom>
              <a:noFill/>
              <a:ln w="9525">
                <a:noFill/>
                <a:miter lim="800000"/>
                <a:headEnd/>
                <a:tailEnd/>
              </a:ln>
            </p:spPr>
            <p:txBody>
              <a:bodyPr vert="horz" wrap="square">
                <a:spAutoFit/>
              </a:bodyPr>
              <a:lstStyle/>
              <a:p>
                <a:pPr algn="ctr"/>
                <a:r>
                  <a:rPr lang="zh-TW" altLang="en-US" sz="1600" b="1" dirty="0">
                    <a:ea typeface="標楷體" pitchFamily="65" charset="-120"/>
                  </a:rPr>
                  <a:t>可依新變更方式轉讓</a:t>
                </a:r>
              </a:p>
            </p:txBody>
          </p:sp>
          <p:sp>
            <p:nvSpPr>
              <p:cNvPr id="35" name="文字方塊 11"/>
              <p:cNvSpPr txBox="1">
                <a:spLocks noChangeArrowheads="1"/>
              </p:cNvSpPr>
              <p:nvPr/>
            </p:nvSpPr>
            <p:spPr bwMode="auto">
              <a:xfrm>
                <a:off x="911370" y="2864258"/>
                <a:ext cx="1273885" cy="584775"/>
              </a:xfrm>
              <a:prstGeom prst="rect">
                <a:avLst/>
              </a:prstGeom>
              <a:noFill/>
              <a:ln w="9525">
                <a:noFill/>
                <a:miter lim="800000"/>
                <a:headEnd/>
                <a:tailEnd/>
              </a:ln>
            </p:spPr>
            <p:txBody>
              <a:bodyPr vert="horz" wrap="square">
                <a:spAutoFit/>
              </a:bodyPr>
              <a:lstStyle/>
              <a:p>
                <a:pPr algn="ctr"/>
                <a:r>
                  <a:rPr lang="zh-TW" altLang="en-US" sz="1600" b="1" dirty="0">
                    <a:ea typeface="標楷體" pitchFamily="65" charset="-120"/>
                  </a:rPr>
                  <a:t>可變更申報之首日</a:t>
                </a:r>
              </a:p>
            </p:txBody>
          </p:sp>
          <p:sp>
            <p:nvSpPr>
              <p:cNvPr id="36" name="文字方塊 11"/>
              <p:cNvSpPr txBox="1">
                <a:spLocks noChangeArrowheads="1"/>
              </p:cNvSpPr>
              <p:nvPr/>
            </p:nvSpPr>
            <p:spPr bwMode="auto">
              <a:xfrm>
                <a:off x="6582523" y="3340387"/>
                <a:ext cx="1144180" cy="584775"/>
              </a:xfrm>
              <a:prstGeom prst="rect">
                <a:avLst/>
              </a:prstGeom>
              <a:noFill/>
              <a:ln w="9525">
                <a:noFill/>
                <a:miter lim="800000"/>
                <a:headEnd/>
                <a:tailEnd/>
              </a:ln>
            </p:spPr>
            <p:txBody>
              <a:bodyPr vert="horz" wrap="square">
                <a:spAutoFit/>
              </a:bodyPr>
              <a:lstStyle/>
              <a:p>
                <a:pPr algn="ctr"/>
                <a:r>
                  <a:rPr lang="zh-TW" altLang="en-US" sz="1600" b="1" dirty="0">
                    <a:latin typeface="標楷體" pitchFamily="65" charset="-120"/>
                    <a:ea typeface="標楷體" pitchFamily="65" charset="-120"/>
                  </a:rPr>
                  <a:t>可變更</a:t>
                </a:r>
                <a:r>
                  <a:rPr lang="zh-TW" altLang="zh-TW" sz="1600" b="1" dirty="0">
                    <a:latin typeface="標楷體" pitchFamily="65" charset="-120"/>
                    <a:ea typeface="標楷體" pitchFamily="65" charset="-120"/>
                  </a:rPr>
                  <a:t>申報</a:t>
                </a:r>
                <a:r>
                  <a:rPr lang="zh-TW" altLang="en-US" sz="1600" b="1" dirty="0">
                    <a:latin typeface="標楷體" pitchFamily="65" charset="-120"/>
                    <a:ea typeface="標楷體" pitchFamily="65" charset="-120"/>
                  </a:rPr>
                  <a:t>之末日</a:t>
                </a:r>
                <a:endParaRPr lang="zh-TW" altLang="en-US" sz="1600" dirty="0">
                  <a:ea typeface="標楷體" pitchFamily="65" charset="-120"/>
                </a:endParaRPr>
              </a:p>
            </p:txBody>
          </p:sp>
          <p:sp>
            <p:nvSpPr>
              <p:cNvPr id="37" name="文字方塊 11"/>
              <p:cNvSpPr txBox="1">
                <a:spLocks noChangeArrowheads="1"/>
              </p:cNvSpPr>
              <p:nvPr/>
            </p:nvSpPr>
            <p:spPr bwMode="auto">
              <a:xfrm>
                <a:off x="7549420" y="3599222"/>
                <a:ext cx="1444908" cy="584775"/>
              </a:xfrm>
              <a:prstGeom prst="rect">
                <a:avLst/>
              </a:prstGeom>
              <a:noFill/>
              <a:ln w="9525">
                <a:noFill/>
                <a:miter lim="800000"/>
                <a:headEnd/>
                <a:tailEnd/>
              </a:ln>
            </p:spPr>
            <p:txBody>
              <a:bodyPr vert="horz" wrap="square">
                <a:spAutoFit/>
              </a:bodyPr>
              <a:lstStyle/>
              <a:p>
                <a:pPr algn="ctr"/>
                <a:r>
                  <a:rPr lang="zh-TW" altLang="en-US" sz="1600" b="1" dirty="0">
                    <a:latin typeface="標楷體" pitchFamily="65" charset="-120"/>
                    <a:ea typeface="標楷體" pitchFamily="65" charset="-120"/>
                  </a:rPr>
                  <a:t>同原申報之 轉讓期間末日</a:t>
                </a:r>
                <a:endParaRPr lang="zh-TW" altLang="en-US" sz="1600" b="1" dirty="0">
                  <a:ea typeface="標楷體" pitchFamily="65" charset="-120"/>
                </a:endParaRPr>
              </a:p>
            </p:txBody>
          </p:sp>
          <p:sp>
            <p:nvSpPr>
              <p:cNvPr id="38" name="Line 13"/>
              <p:cNvSpPr>
                <a:spLocks noChangeShapeType="1"/>
              </p:cNvSpPr>
              <p:nvPr/>
            </p:nvSpPr>
            <p:spPr bwMode="auto">
              <a:xfrm flipH="1" flipV="1">
                <a:off x="8057114" y="1440878"/>
                <a:ext cx="11358" cy="1812064"/>
              </a:xfrm>
              <a:prstGeom prst="line">
                <a:avLst/>
              </a:prstGeom>
              <a:noFill/>
              <a:ln w="38100">
                <a:solidFill>
                  <a:schemeClr val="tx1"/>
                </a:solidFill>
                <a:round/>
                <a:headEnd type="triangle"/>
                <a:tailEnd type="triangle" w="med" len="med"/>
              </a:ln>
            </p:spPr>
            <p:txBody>
              <a:bodyPr/>
              <a:lstStyle/>
              <a:p>
                <a:endParaRPr lang="zh-TW" altLang="en-US"/>
              </a:p>
            </p:txBody>
          </p:sp>
        </p:grpSp>
        <p:sp>
          <p:nvSpPr>
            <p:cNvPr id="16" name="Line 13"/>
            <p:cNvSpPr>
              <a:spLocks noChangeShapeType="1"/>
            </p:cNvSpPr>
            <p:nvPr/>
          </p:nvSpPr>
          <p:spPr bwMode="auto">
            <a:xfrm flipH="1">
              <a:off x="1575711" y="2303248"/>
              <a:ext cx="0" cy="576064"/>
            </a:xfrm>
            <a:prstGeom prst="line">
              <a:avLst/>
            </a:prstGeom>
            <a:noFill/>
            <a:ln w="38100">
              <a:solidFill>
                <a:schemeClr val="tx1"/>
              </a:solidFill>
              <a:round/>
              <a:headEnd/>
              <a:tailEnd type="triangle" w="med" len="med"/>
            </a:ln>
          </p:spPr>
          <p:txBody>
            <a:bodyPr/>
            <a:lstStyle/>
            <a:p>
              <a:endParaRPr lang="zh-TW" altLang="en-US"/>
            </a:p>
          </p:txBody>
        </p:sp>
      </p:grpSp>
      <p:sp>
        <p:nvSpPr>
          <p:cNvPr id="42" name="Text Box 36"/>
          <p:cNvSpPr txBox="1">
            <a:spLocks noChangeArrowheads="1"/>
          </p:cNvSpPr>
          <p:nvPr/>
        </p:nvSpPr>
        <p:spPr bwMode="auto">
          <a:xfrm>
            <a:off x="1897156" y="4691819"/>
            <a:ext cx="8621172" cy="188769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342900" indent="-342900" algn="just">
              <a:lnSpc>
                <a:spcPts val="2800"/>
              </a:lnSpc>
              <a:buFont typeface="標楷體" panose="03000509000000000000" pitchFamily="65" charset="-120"/>
              <a:buChar char="◎"/>
              <a:defRPr/>
            </a:pPr>
            <a:r>
              <a:rPr lang="zh-TW" altLang="en-US" sz="2000" dirty="0">
                <a:solidFill>
                  <a:srgbClr val="0000CC"/>
                </a:solidFill>
                <a:latin typeface="Arial" panose="020B0604020202020204" pitchFamily="34" charset="0"/>
                <a:ea typeface="標楷體" pitchFamily="65" charset="-120"/>
                <a:cs typeface="Arial" panose="020B0604020202020204" pitchFamily="34" charset="0"/>
              </a:rPr>
              <a:t>應</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就原申報轉讓股數</a:t>
            </a:r>
            <a:r>
              <a:rPr lang="zh-TW" altLang="zh-TW" sz="2000" dirty="0">
                <a:solidFill>
                  <a:srgbClr val="0000FF"/>
                </a:solidFill>
                <a:latin typeface="Arial" panose="020B0604020202020204" pitchFamily="34" charset="0"/>
                <a:ea typeface="標楷體" pitchFamily="65" charset="-120"/>
                <a:cs typeface="Arial" panose="020B0604020202020204" pitchFamily="34" charset="0"/>
              </a:rPr>
              <a:t>尚未轉讓之餘額</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申報變更交易方式，並</a:t>
            </a:r>
            <a:r>
              <a:rPr lang="zh-TW" altLang="zh-TW" sz="2000" dirty="0">
                <a:solidFill>
                  <a:srgbClr val="C00000"/>
                </a:solidFill>
                <a:latin typeface="Arial" panose="020B0604020202020204" pitchFamily="34" charset="0"/>
                <a:ea typeface="標楷體" pitchFamily="65" charset="-120"/>
                <a:cs typeface="Arial" panose="020B0604020202020204" pitchFamily="34" charset="0"/>
              </a:rPr>
              <a:t>以一次為限</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a:t>
            </a:r>
            <a:endParaRPr lang="en-US" altLang="zh-TW" sz="2000" dirty="0">
              <a:solidFill>
                <a:srgbClr val="0000CC"/>
              </a:solidFill>
              <a:latin typeface="Arial" panose="020B0604020202020204" pitchFamily="34" charset="0"/>
              <a:ea typeface="標楷體" pitchFamily="65" charset="-120"/>
              <a:cs typeface="Arial" panose="020B0604020202020204" pitchFamily="34" charset="0"/>
            </a:endParaRPr>
          </a:p>
          <a:p>
            <a:pPr marL="342900" indent="-342900" algn="just">
              <a:lnSpc>
                <a:spcPts val="2800"/>
              </a:lnSpc>
              <a:buFont typeface="標楷體" panose="03000509000000000000" pitchFamily="65" charset="-120"/>
              <a:buChar char="◎"/>
              <a:defRPr/>
            </a:pPr>
            <a:r>
              <a:rPr lang="zh-TW" altLang="zh-TW" sz="2000" dirty="0">
                <a:solidFill>
                  <a:srgbClr val="0000CC"/>
                </a:solidFill>
                <a:latin typeface="Arial" panose="020B0604020202020204" pitchFamily="34" charset="0"/>
                <a:ea typeface="標楷體" pitchFamily="65" charset="-120"/>
                <a:cs typeface="Arial" panose="020B0604020202020204" pitchFamily="34" charset="0"/>
              </a:rPr>
              <a:t>自</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提出</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申報變更</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之日起</a:t>
            </a:r>
            <a:r>
              <a:rPr lang="en-US" altLang="zh-TW" sz="2000" dirty="0">
                <a:solidFill>
                  <a:srgbClr val="0000CC"/>
                </a:solidFill>
                <a:latin typeface="Arial" panose="020B0604020202020204" pitchFamily="34" charset="0"/>
                <a:ea typeface="標楷體" pitchFamily="65" charset="-120"/>
                <a:cs typeface="Arial" panose="020B0604020202020204" pitchFamily="34" charset="0"/>
              </a:rPr>
              <a:t>3</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日內</a:t>
            </a:r>
            <a:r>
              <a:rPr lang="en-US" altLang="zh-TW" sz="2000" dirty="0">
                <a:solidFill>
                  <a:srgbClr val="C00000"/>
                </a:solidFill>
                <a:latin typeface="Arial" panose="020B0604020202020204" pitchFamily="34" charset="0"/>
                <a:ea typeface="標楷體" pitchFamily="65" charset="-120"/>
                <a:cs typeface="Arial" panose="020B0604020202020204" pitchFamily="34" charset="0"/>
              </a:rPr>
              <a:t>(6/27-6/29)</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，原申報之交易方式即</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不可再進行。</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原申報尚未完成轉讓之股數應依變更申報</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之交易方式，且</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自申報輸入系統之日起第</a:t>
            </a:r>
            <a:r>
              <a:rPr lang="en-US" altLang="zh-TW" sz="2000" dirty="0">
                <a:solidFill>
                  <a:srgbClr val="0000CC"/>
                </a:solidFill>
                <a:latin typeface="Arial" panose="020B0604020202020204" pitchFamily="34" charset="0"/>
                <a:ea typeface="標楷體" pitchFamily="65" charset="-120"/>
                <a:cs typeface="Arial" panose="020B0604020202020204" pitchFamily="34" charset="0"/>
              </a:rPr>
              <a:t>4</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日</a:t>
            </a:r>
            <a:r>
              <a:rPr lang="en-US" altLang="zh-TW" sz="2000" dirty="0">
                <a:solidFill>
                  <a:srgbClr val="C00000"/>
                </a:solidFill>
                <a:latin typeface="Arial" panose="020B0604020202020204" pitchFamily="34" charset="0"/>
                <a:ea typeface="標楷體" pitchFamily="65" charset="-120"/>
                <a:cs typeface="Arial" panose="020B0604020202020204" pitchFamily="34" charset="0"/>
              </a:rPr>
              <a:t>(6/30)</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始可轉讓。</a:t>
            </a:r>
            <a:endParaRPr lang="en-US" altLang="zh-TW" sz="2000" dirty="0">
              <a:solidFill>
                <a:srgbClr val="0000CC"/>
              </a:solidFill>
              <a:latin typeface="Arial" panose="020B0604020202020204" pitchFamily="34" charset="0"/>
              <a:ea typeface="標楷體" pitchFamily="65" charset="-120"/>
              <a:cs typeface="Arial" panose="020B0604020202020204" pitchFamily="34" charset="0"/>
            </a:endParaRPr>
          </a:p>
          <a:p>
            <a:pPr marL="342900" indent="-342900" algn="just">
              <a:lnSpc>
                <a:spcPts val="2800"/>
              </a:lnSpc>
              <a:buFont typeface="標楷體" panose="03000509000000000000" pitchFamily="65" charset="-120"/>
              <a:buChar char="◎"/>
              <a:defRPr/>
            </a:pPr>
            <a:r>
              <a:rPr lang="zh-TW" altLang="zh-TW" sz="2000" dirty="0">
                <a:solidFill>
                  <a:srgbClr val="0000CC"/>
                </a:solidFill>
                <a:latin typeface="Arial" panose="020B0604020202020204" pitchFamily="34" charset="0"/>
                <a:ea typeface="標楷體" pitchFamily="65" charset="-120"/>
                <a:cs typeface="Arial" panose="020B0604020202020204" pitchFamily="34" charset="0"/>
              </a:rPr>
              <a:t>變更申報後，有效轉讓期</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間截止日</a:t>
            </a:r>
            <a:r>
              <a:rPr lang="zh-TW" altLang="zh-TW" sz="2000" dirty="0">
                <a:solidFill>
                  <a:srgbClr val="0000CC"/>
                </a:solidFill>
                <a:latin typeface="Arial" panose="020B0604020202020204" pitchFamily="34" charset="0"/>
                <a:ea typeface="標楷體" pitchFamily="65" charset="-120"/>
                <a:cs typeface="Arial" panose="020B0604020202020204" pitchFamily="34" charset="0"/>
              </a:rPr>
              <a:t>仍維持不變</a:t>
            </a:r>
            <a:r>
              <a:rPr lang="zh-TW" altLang="en-US" sz="2000" dirty="0">
                <a:solidFill>
                  <a:srgbClr val="0000CC"/>
                </a:solidFill>
                <a:latin typeface="Arial" panose="020B0604020202020204" pitchFamily="34" charset="0"/>
                <a:ea typeface="標楷體" pitchFamily="65" charset="-120"/>
                <a:cs typeface="Arial" panose="020B0604020202020204" pitchFamily="34" charset="0"/>
              </a:rPr>
              <a:t>。</a:t>
            </a:r>
            <a:endParaRPr lang="en-US" altLang="zh-TW" sz="2000" dirty="0">
              <a:solidFill>
                <a:srgbClr val="0000CC"/>
              </a:solidFill>
              <a:latin typeface="Arial" panose="020B0604020202020204" pitchFamily="34" charset="0"/>
              <a:ea typeface="標楷體" pitchFamily="65" charset="-120"/>
              <a:cs typeface="Arial" panose="020B0604020202020204" pitchFamily="34" charset="0"/>
            </a:endParaRPr>
          </a:p>
        </p:txBody>
      </p:sp>
      <p:sp>
        <p:nvSpPr>
          <p:cNvPr id="2" name="矩形 1"/>
          <p:cNvSpPr/>
          <p:nvPr/>
        </p:nvSpPr>
        <p:spPr>
          <a:xfrm>
            <a:off x="2504393" y="211180"/>
            <a:ext cx="6638633"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itchFamily="65" charset="-120"/>
                <a:ea typeface="標楷體" pitchFamily="65" charset="-120"/>
                <a:cs typeface="+mj-cs"/>
              </a:rPr>
              <a:t>內部人股票轉讓方式</a:t>
            </a:r>
            <a:r>
              <a:rPr lang="en-US" altLang="zh-TW" sz="3600" dirty="0">
                <a:latin typeface="標楷體" pitchFamily="65" charset="-120"/>
                <a:ea typeface="標楷體" pitchFamily="65" charset="-120"/>
                <a:cs typeface="+mj-cs"/>
              </a:rPr>
              <a:t>Ⅱ</a:t>
            </a:r>
            <a:endParaRPr lang="zh-TW" altLang="en-US" sz="3600" dirty="0">
              <a:latin typeface="標楷體" pitchFamily="65" charset="-120"/>
              <a:ea typeface="標楷體" pitchFamily="65" charset="-120"/>
              <a:cs typeface="+mj-cs"/>
            </a:endParaRPr>
          </a:p>
        </p:txBody>
      </p:sp>
      <p:grpSp>
        <p:nvGrpSpPr>
          <p:cNvPr id="43" name="群組 20"/>
          <p:cNvGrpSpPr>
            <a:grpSpLocks/>
          </p:cNvGrpSpPr>
          <p:nvPr/>
        </p:nvGrpSpPr>
        <p:grpSpPr bwMode="auto">
          <a:xfrm>
            <a:off x="2351544" y="653350"/>
            <a:ext cx="7643813" cy="652463"/>
            <a:chOff x="857224" y="857232"/>
            <a:chExt cx="7643866" cy="652466"/>
          </a:xfrm>
        </p:grpSpPr>
        <p:cxnSp>
          <p:nvCxnSpPr>
            <p:cNvPr id="44" name="直線接點 43"/>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5" name="直線接點 44"/>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6" name="直線接點 45"/>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7" name="直線接點 46"/>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5" name="流程圖: 接點 4"/>
          <p:cNvSpPr/>
          <p:nvPr/>
        </p:nvSpPr>
        <p:spPr>
          <a:xfrm>
            <a:off x="2244640" y="2451606"/>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流程圖: 接點 47"/>
          <p:cNvSpPr/>
          <p:nvPr/>
        </p:nvSpPr>
        <p:spPr>
          <a:xfrm>
            <a:off x="2889204" y="2464937"/>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流程圖: 接點 48"/>
          <p:cNvSpPr/>
          <p:nvPr/>
        </p:nvSpPr>
        <p:spPr>
          <a:xfrm>
            <a:off x="4851021" y="2479612"/>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流程圖: 接點 49"/>
          <p:cNvSpPr/>
          <p:nvPr/>
        </p:nvSpPr>
        <p:spPr>
          <a:xfrm>
            <a:off x="3069343" y="2470722"/>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流程圖: 接點 50"/>
          <p:cNvSpPr/>
          <p:nvPr/>
        </p:nvSpPr>
        <p:spPr>
          <a:xfrm>
            <a:off x="8840740" y="2470722"/>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5400000">
            <a:off x="9808045" y="2472301"/>
            <a:ext cx="215444" cy="159179"/>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流程圖: 接點 51"/>
          <p:cNvSpPr/>
          <p:nvPr/>
        </p:nvSpPr>
        <p:spPr>
          <a:xfrm>
            <a:off x="9502224" y="2470722"/>
            <a:ext cx="180000" cy="180000"/>
          </a:xfrm>
          <a:prstGeom prst="flowChartConnector">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356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17</a:t>
            </a:fld>
            <a:endParaRPr lang="en-US" altLang="zh-TW" dirty="0"/>
          </a:p>
        </p:txBody>
      </p:sp>
      <p:pic>
        <p:nvPicPr>
          <p:cNvPr id="6146" name="Picture 2"/>
          <p:cNvPicPr>
            <a:picLocks noChangeAspect="1" noChangeArrowheads="1"/>
          </p:cNvPicPr>
          <p:nvPr/>
        </p:nvPicPr>
        <p:blipFill>
          <a:blip r:embed="rId2" cstate="print"/>
          <a:srcRect/>
          <a:stretch>
            <a:fillRect/>
          </a:stretch>
        </p:blipFill>
        <p:spPr bwMode="auto">
          <a:xfrm>
            <a:off x="3697058" y="0"/>
            <a:ext cx="4991231" cy="6858000"/>
          </a:xfrm>
          <a:prstGeom prst="rect">
            <a:avLst/>
          </a:prstGeom>
          <a:noFill/>
          <a:ln w="9525">
            <a:noFill/>
            <a:miter lim="800000"/>
            <a:headEnd/>
            <a:tailEnd/>
          </a:ln>
        </p:spPr>
      </p:pic>
      <p:sp>
        <p:nvSpPr>
          <p:cNvPr id="6" name="圓角矩形 5"/>
          <p:cNvSpPr/>
          <p:nvPr/>
        </p:nvSpPr>
        <p:spPr>
          <a:xfrm>
            <a:off x="6888088" y="1340768"/>
            <a:ext cx="1584176"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8963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763242"/>
            <a:ext cx="8147248" cy="4958233"/>
          </a:xfrm>
        </p:spPr>
        <p:txBody>
          <a:bodyPr/>
          <a:lstStyle/>
          <a:p>
            <a:pPr lvl="0"/>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0E9E4456-32ED-4B49-8BB7-1F4D914C57D3}" type="slidenum">
              <a:rPr lang="en-US" altLang="zh-TW" smtClean="0"/>
              <a:pPr>
                <a:defRPr/>
              </a:pPr>
              <a:t>18</a:t>
            </a:fld>
            <a:endParaRPr lang="en-US" altLang="zh-TW"/>
          </a:p>
        </p:txBody>
      </p:sp>
      <p:graphicFrame>
        <p:nvGraphicFramePr>
          <p:cNvPr id="6" name="資料庫圖表 5"/>
          <p:cNvGraphicFramePr/>
          <p:nvPr/>
        </p:nvGraphicFramePr>
        <p:xfrm>
          <a:off x="2094611" y="1723054"/>
          <a:ext cx="7776864" cy="490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2495600" y="211179"/>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itchFamily="65" charset="-120"/>
                <a:ea typeface="標楷體" pitchFamily="65" charset="-120"/>
                <a:cs typeface="+mj-cs"/>
              </a:rPr>
              <a:t>內部人股票轉讓方式</a:t>
            </a:r>
            <a:r>
              <a:rPr lang="en-US" altLang="zh-TW" sz="3600" dirty="0">
                <a:latin typeface="標楷體" pitchFamily="65" charset="-120"/>
                <a:ea typeface="標楷體" pitchFamily="65" charset="-120"/>
                <a:cs typeface="+mj-cs"/>
              </a:rPr>
              <a:t>Ⅱ</a:t>
            </a:r>
            <a:endParaRPr lang="zh-TW" altLang="en-US" sz="3600" dirty="0">
              <a:latin typeface="標楷體" pitchFamily="65" charset="-120"/>
              <a:ea typeface="標楷體" pitchFamily="65" charset="-120"/>
              <a:cs typeface="+mj-cs"/>
            </a:endParaRPr>
          </a:p>
        </p:txBody>
      </p:sp>
      <p:grpSp>
        <p:nvGrpSpPr>
          <p:cNvPr id="9" name="群組 20"/>
          <p:cNvGrpSpPr>
            <a:grpSpLocks/>
          </p:cNvGrpSpPr>
          <p:nvPr/>
        </p:nvGrpSpPr>
        <p:grpSpPr bwMode="auto">
          <a:xfrm>
            <a:off x="2351544" y="653350"/>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5" name="標題 4"/>
          <p:cNvSpPr>
            <a:spLocks noGrp="1"/>
          </p:cNvSpPr>
          <p:nvPr>
            <p:ph type="title"/>
          </p:nvPr>
        </p:nvSpPr>
        <p:spPr/>
        <p:txBody>
          <a:bodyPr/>
          <a:lstStyle/>
          <a:p>
            <a:endParaRPr lang="zh-TW" altLang="en-US"/>
          </a:p>
        </p:txBody>
      </p:sp>
      <p:sp>
        <p:nvSpPr>
          <p:cNvPr id="15" name="矩形 14"/>
          <p:cNvSpPr/>
          <p:nvPr/>
        </p:nvSpPr>
        <p:spPr>
          <a:xfrm>
            <a:off x="2135560" y="1217519"/>
            <a:ext cx="6229672" cy="461665"/>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zh-TW" altLang="en-US" sz="2400" u="sng" dirty="0">
                <a:solidFill>
                  <a:srgbClr val="0000FF"/>
                </a:solidFill>
                <a:latin typeface="標楷體" pitchFamily="65" charset="-120"/>
                <a:ea typeface="標楷體" pitchFamily="65" charset="-120"/>
              </a:rPr>
              <a:t>未轉讓完成理由申報</a:t>
            </a:r>
          </a:p>
        </p:txBody>
      </p:sp>
    </p:spTree>
    <p:extLst>
      <p:ext uri="{BB962C8B-B14F-4D97-AF65-F5344CB8AC3E}">
        <p14:creationId xmlns:p14="http://schemas.microsoft.com/office/powerpoint/2010/main" val="36072376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19</a:t>
            </a:fld>
            <a:endParaRPr lang="en-US" altLang="zh-TW" dirty="0"/>
          </a:p>
        </p:txBody>
      </p:sp>
      <p:pic>
        <p:nvPicPr>
          <p:cNvPr id="7170" name="Picture 2"/>
          <p:cNvPicPr>
            <a:picLocks noChangeAspect="1" noChangeArrowheads="1"/>
          </p:cNvPicPr>
          <p:nvPr/>
        </p:nvPicPr>
        <p:blipFill>
          <a:blip r:embed="rId2" cstate="print"/>
          <a:srcRect/>
          <a:stretch>
            <a:fillRect/>
          </a:stretch>
        </p:blipFill>
        <p:spPr bwMode="auto">
          <a:xfrm>
            <a:off x="2720916" y="31971"/>
            <a:ext cx="6471429" cy="6826029"/>
          </a:xfrm>
          <a:prstGeom prst="rect">
            <a:avLst/>
          </a:prstGeom>
          <a:noFill/>
          <a:ln w="9525">
            <a:noFill/>
            <a:miter lim="800000"/>
            <a:headEnd/>
            <a:tailEnd/>
          </a:ln>
        </p:spPr>
      </p:pic>
      <p:sp>
        <p:nvSpPr>
          <p:cNvPr id="6" name="圓角矩形 5"/>
          <p:cNvSpPr/>
          <p:nvPr/>
        </p:nvSpPr>
        <p:spPr>
          <a:xfrm>
            <a:off x="2711624" y="4077072"/>
            <a:ext cx="1872208"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12430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359696" y="2060848"/>
            <a:ext cx="576064" cy="369332"/>
          </a:xfrm>
          <a:prstGeom prst="rect">
            <a:avLst/>
          </a:prstGeom>
          <a:noFill/>
        </p:spPr>
        <p:txBody>
          <a:bodyPr wrap="square" rtlCol="0">
            <a:spAutoFit/>
          </a:bodyPr>
          <a:lstStyle/>
          <a:p>
            <a:endParaRPr lang="zh-TW" altLang="en-US" dirty="0"/>
          </a:p>
        </p:txBody>
      </p:sp>
      <p:graphicFrame>
        <p:nvGraphicFramePr>
          <p:cNvPr id="16" name="內容版面配置區 15"/>
          <p:cNvGraphicFramePr>
            <a:graphicFrameLocks noGrp="1"/>
          </p:cNvGraphicFramePr>
          <p:nvPr>
            <p:ph idx="1"/>
          </p:nvPr>
        </p:nvGraphicFramePr>
        <p:xfrm>
          <a:off x="2495600" y="1459074"/>
          <a:ext cx="7381138" cy="4925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字方塊 10"/>
          <p:cNvSpPr txBox="1"/>
          <p:nvPr/>
        </p:nvSpPr>
        <p:spPr>
          <a:xfrm>
            <a:off x="3575720" y="1844824"/>
            <a:ext cx="432048" cy="369332"/>
          </a:xfrm>
          <a:prstGeom prst="rect">
            <a:avLst/>
          </a:prstGeom>
          <a:noFill/>
        </p:spPr>
        <p:txBody>
          <a:bodyPr wrap="square" rtlCol="0">
            <a:spAutoFit/>
          </a:bodyPr>
          <a:lstStyle/>
          <a:p>
            <a:endParaRPr lang="zh-TW" altLang="en-US" dirty="0"/>
          </a:p>
        </p:txBody>
      </p:sp>
      <p:sp>
        <p:nvSpPr>
          <p:cNvPr id="3" name="投影片編號版面配置區 2"/>
          <p:cNvSpPr>
            <a:spLocks noGrp="1"/>
          </p:cNvSpPr>
          <p:nvPr>
            <p:ph type="sldNum" sz="quarter" idx="12"/>
          </p:nvPr>
        </p:nvSpPr>
        <p:spPr/>
        <p:txBody>
          <a:bodyPr/>
          <a:lstStyle/>
          <a:p>
            <a:pPr>
              <a:defRPr/>
            </a:pPr>
            <a:fld id="{6FC6C3F3-C80A-45DB-BA82-ACB1CF3FF739}" type="slidenum">
              <a:rPr lang="zh-TW" altLang="en-US" smtClean="0"/>
              <a:pPr>
                <a:defRPr/>
              </a:pPr>
              <a:t>2</a:t>
            </a:fld>
            <a:endParaRPr lang="zh-TW" altLang="en-US" dirty="0"/>
          </a:p>
        </p:txBody>
      </p:sp>
      <p:grpSp>
        <p:nvGrpSpPr>
          <p:cNvPr id="8" name="群組 20"/>
          <p:cNvGrpSpPr>
            <a:grpSpLocks/>
          </p:cNvGrpSpPr>
          <p:nvPr/>
        </p:nvGrpSpPr>
        <p:grpSpPr bwMode="auto">
          <a:xfrm>
            <a:off x="2364262" y="631593"/>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4" name="標題 3"/>
          <p:cNvSpPr>
            <a:spLocks noGrp="1"/>
          </p:cNvSpPr>
          <p:nvPr>
            <p:ph type="title"/>
          </p:nvPr>
        </p:nvSpPr>
        <p:spPr/>
        <p:txBody>
          <a:bodyPr/>
          <a:lstStyle/>
          <a:p>
            <a:endParaRPr lang="zh-TW" altLang="en-US" dirty="0"/>
          </a:p>
        </p:txBody>
      </p:sp>
      <p:sp>
        <p:nvSpPr>
          <p:cNvPr id="5" name="矩形 4"/>
          <p:cNvSpPr/>
          <p:nvPr/>
        </p:nvSpPr>
        <p:spPr>
          <a:xfrm>
            <a:off x="4741880" y="295147"/>
            <a:ext cx="2031325" cy="646331"/>
          </a:xfrm>
          <a:prstGeom prst="rect">
            <a:avLst/>
          </a:prstGeom>
        </p:spPr>
        <p:txBody>
          <a:bodyPr wrap="none">
            <a:spAutoFit/>
          </a:bodyPr>
          <a:lstStyle/>
          <a:p>
            <a:r>
              <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大  綱</a:t>
            </a:r>
          </a:p>
        </p:txBody>
      </p:sp>
    </p:spTree>
    <p:extLst>
      <p:ext uri="{BB962C8B-B14F-4D97-AF65-F5344CB8AC3E}">
        <p14:creationId xmlns:p14="http://schemas.microsoft.com/office/powerpoint/2010/main" val="211952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1765756" y="1285312"/>
            <a:ext cx="8229600" cy="523077"/>
          </a:xfrm>
        </p:spPr>
        <p:txBody>
          <a:bodyPr>
            <a:normAutofit fontScale="92500" lnSpcReduction="10000"/>
          </a:bodyPr>
          <a:lstStyle/>
          <a:p>
            <a:pPr marL="768600" lvl="2" indent="-457200">
              <a:buFont typeface="Wingdings" panose="05000000000000000000" pitchFamily="2" charset="2"/>
              <a:buChar char="Ø"/>
              <a:defRPr/>
            </a:pPr>
            <a:r>
              <a:rPr kumimoji="1" lang="zh-TW" altLang="en-US" sz="2600" u="sng" dirty="0">
                <a:solidFill>
                  <a:srgbClr val="0000FF"/>
                </a:solidFill>
                <a:latin typeface="標楷體" pitchFamily="65" charset="-120"/>
                <a:ea typeface="標楷體" pitchFamily="65" charset="-120"/>
              </a:rPr>
              <a:t>向特定人轉讓</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（證交法</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條之</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項第</a:t>
            </a:r>
            <a:r>
              <a:rPr lang="en-US" altLang="zh-TW" sz="2200" dirty="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2200" dirty="0">
                <a:solidFill>
                  <a:srgbClr val="0000FF"/>
                </a:solidFill>
                <a:latin typeface="Times New Roman" panose="02020603050405020304" pitchFamily="18" charset="0"/>
                <a:ea typeface="標楷體" pitchFamily="65" charset="-120"/>
                <a:cs typeface="Times New Roman" panose="02020603050405020304" pitchFamily="18" charset="0"/>
              </a:rPr>
              <a:t>款）</a:t>
            </a:r>
            <a:r>
              <a:rPr lang="zh-TW" altLang="en-US" sz="2200" dirty="0">
                <a:latin typeface="Times New Roman" panose="02020603050405020304" pitchFamily="18" charset="0"/>
                <a:ea typeface="標楷體" pitchFamily="65" charset="-120"/>
                <a:cs typeface="Times New Roman" panose="02020603050405020304" pitchFamily="18" charset="0"/>
              </a:rPr>
              <a:t> </a:t>
            </a:r>
            <a:endParaRPr lang="en-US" altLang="zh-TW" sz="2800" b="1" dirty="0">
              <a:ea typeface="標楷體" pitchFamily="65" charset="-120"/>
            </a:endParaRPr>
          </a:p>
          <a:p>
            <a:endParaRPr lang="en-US" altLang="zh-TW" sz="2800" dirty="0">
              <a:solidFill>
                <a:srgbClr val="0000FF"/>
              </a:solidFill>
              <a:latin typeface="標楷體" pitchFamily="65" charset="-120"/>
              <a:ea typeface="標楷體" pitchFamily="65" charset="-120"/>
            </a:endParaRPr>
          </a:p>
          <a:p>
            <a:endParaRPr lang="zh-TW" altLang="en-US" sz="2800" dirty="0">
              <a:solidFill>
                <a:srgbClr val="0000FF"/>
              </a:solidFill>
            </a:endParaRPr>
          </a:p>
        </p:txBody>
      </p:sp>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20</a:t>
            </a:fld>
            <a:endParaRPr lang="zh-TW" altLang="en-US" dirty="0"/>
          </a:p>
        </p:txBody>
      </p:sp>
      <p:graphicFrame>
        <p:nvGraphicFramePr>
          <p:cNvPr id="12" name="內容版面配置區 6"/>
          <p:cNvGraphicFramePr>
            <a:graphicFrameLocks/>
          </p:cNvGraphicFramePr>
          <p:nvPr/>
        </p:nvGraphicFramePr>
        <p:xfrm>
          <a:off x="2567608" y="1767384"/>
          <a:ext cx="5297812" cy="225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群組 11"/>
          <p:cNvGrpSpPr>
            <a:grpSpLocks/>
          </p:cNvGrpSpPr>
          <p:nvPr/>
        </p:nvGrpSpPr>
        <p:grpSpPr bwMode="auto">
          <a:xfrm rot="16200000">
            <a:off x="6430343" y="2219397"/>
            <a:ext cx="648072" cy="2645643"/>
            <a:chOff x="785786" y="3214686"/>
            <a:chExt cx="2286016" cy="1774164"/>
          </a:xfrm>
        </p:grpSpPr>
        <p:sp>
          <p:nvSpPr>
            <p:cNvPr id="15" name="圓角矩形 14"/>
            <p:cNvSpPr/>
            <p:nvPr/>
          </p:nvSpPr>
          <p:spPr>
            <a:xfrm>
              <a:off x="785786" y="3214686"/>
              <a:ext cx="2286016" cy="142908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6" name="直線單箭頭接點 15"/>
            <p:cNvCxnSpPr>
              <a:stCxn id="15" idx="2"/>
            </p:cNvCxnSpPr>
            <p:nvPr/>
          </p:nvCxnSpPr>
          <p:spPr>
            <a:xfrm rot="5400000">
              <a:off x="1749905" y="4809959"/>
              <a:ext cx="345082" cy="12699"/>
            </a:xfrm>
            <a:prstGeom prst="straightConnector1">
              <a:avLst/>
            </a:prstGeom>
            <a:noFill/>
            <a:ln>
              <a:solidFill>
                <a:srgbClr val="7030A0"/>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grpSp>
      <p:sp>
        <p:nvSpPr>
          <p:cNvPr id="17" name="文字方塊 16"/>
          <p:cNvSpPr txBox="1"/>
          <p:nvPr/>
        </p:nvSpPr>
        <p:spPr bwMode="auto">
          <a:xfrm>
            <a:off x="8076004" y="3036864"/>
            <a:ext cx="2016224" cy="923330"/>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zh-TW" altLang="en-US" b="1" dirty="0">
                <a:solidFill>
                  <a:srgbClr val="C00000"/>
                </a:solidFill>
                <a:latin typeface="標楷體" pitchFamily="65" charset="-120"/>
                <a:ea typeface="標楷體" pitchFamily="65" charset="-120"/>
              </a:rPr>
              <a:t>內部人之轉讓對象應符合主管機關規定之特定人條件</a:t>
            </a:r>
            <a:endParaRPr lang="en-US" altLang="zh-TW" b="1" dirty="0">
              <a:solidFill>
                <a:srgbClr val="C00000"/>
              </a:solidFill>
              <a:latin typeface="標楷體" pitchFamily="65" charset="-120"/>
              <a:ea typeface="標楷體" pitchFamily="65" charset="-120"/>
            </a:endParaRPr>
          </a:p>
        </p:txBody>
      </p:sp>
      <p:grpSp>
        <p:nvGrpSpPr>
          <p:cNvPr id="18" name="群組 4"/>
          <p:cNvGrpSpPr/>
          <p:nvPr/>
        </p:nvGrpSpPr>
        <p:grpSpPr>
          <a:xfrm>
            <a:off x="2567609" y="4211209"/>
            <a:ext cx="7306305" cy="1988067"/>
            <a:chOff x="827584" y="2492897"/>
            <a:chExt cx="7236052" cy="2410945"/>
          </a:xfrm>
        </p:grpSpPr>
        <p:cxnSp>
          <p:nvCxnSpPr>
            <p:cNvPr id="19" name="直線接點 18"/>
            <p:cNvCxnSpPr>
              <a:endCxn id="37" idx="2"/>
            </p:cNvCxnSpPr>
            <p:nvPr/>
          </p:nvCxnSpPr>
          <p:spPr>
            <a:xfrm flipV="1">
              <a:off x="1295636" y="3227972"/>
              <a:ext cx="5914480" cy="17958"/>
            </a:xfrm>
            <a:prstGeom prst="line">
              <a:avLst/>
            </a:prstGeom>
            <a:ln w="127000">
              <a:solidFill>
                <a:schemeClr val="accent5"/>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827584" y="2638587"/>
              <a:ext cx="936104" cy="485217"/>
            </a:xfrm>
            <a:prstGeom prst="rect">
              <a:avLst/>
            </a:prstGeom>
            <a:noFill/>
          </p:spPr>
          <p:txBody>
            <a:bodyPr wrap="square" rtlCol="0">
              <a:spAutoFit/>
            </a:bodyPr>
            <a:lstStyle/>
            <a:p>
              <a:r>
                <a:rPr lang="en-US" altLang="zh-TW" sz="2000" dirty="0"/>
                <a:t>7/6(</a:t>
              </a:r>
              <a:r>
                <a:rPr lang="zh-TW" altLang="en-US" sz="2000" dirty="0">
                  <a:latin typeface="標楷體" panose="03000509000000000000" pitchFamily="65" charset="-120"/>
                  <a:ea typeface="標楷體" panose="03000509000000000000" pitchFamily="65" charset="-120"/>
                </a:rPr>
                <a:t>五</a:t>
              </a:r>
              <a:r>
                <a:rPr lang="en-US" altLang="zh-TW" sz="2000" dirty="0"/>
                <a:t>)</a:t>
              </a:r>
              <a:endParaRPr lang="zh-TW" altLang="en-US" sz="2000" dirty="0"/>
            </a:p>
          </p:txBody>
        </p:sp>
        <p:sp>
          <p:nvSpPr>
            <p:cNvPr id="23" name="文字方塊 22"/>
            <p:cNvSpPr txBox="1"/>
            <p:nvPr/>
          </p:nvSpPr>
          <p:spPr>
            <a:xfrm>
              <a:off x="7020272" y="2638587"/>
              <a:ext cx="1043364" cy="485217"/>
            </a:xfrm>
            <a:prstGeom prst="rect">
              <a:avLst/>
            </a:prstGeom>
            <a:noFill/>
          </p:spPr>
          <p:txBody>
            <a:bodyPr wrap="none" rtlCol="0">
              <a:spAutoFit/>
            </a:bodyPr>
            <a:lstStyle/>
            <a:p>
              <a:r>
                <a:rPr lang="en-US" altLang="zh-TW" sz="2000" dirty="0"/>
                <a:t>7/8</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cxnSp>
          <p:nvCxnSpPr>
            <p:cNvPr id="24" name="直線單箭頭接點 23"/>
            <p:cNvCxnSpPr/>
            <p:nvPr/>
          </p:nvCxnSpPr>
          <p:spPr>
            <a:xfrm>
              <a:off x="1714153" y="3073977"/>
              <a:ext cx="5328592" cy="0"/>
            </a:xfrm>
            <a:prstGeom prst="straightConnector1">
              <a:avLst/>
            </a:prstGeom>
            <a:ln w="38100">
              <a:solidFill>
                <a:schemeClr val="accent2">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5" name="矩形圖說文字 24"/>
            <p:cNvSpPr/>
            <p:nvPr/>
          </p:nvSpPr>
          <p:spPr>
            <a:xfrm rot="10800000">
              <a:off x="1115616" y="4045382"/>
              <a:ext cx="1944216" cy="858459"/>
            </a:xfrm>
            <a:prstGeom prst="wedgeRectCallout">
              <a:avLst>
                <a:gd name="adj1" fmla="val 41070"/>
                <a:gd name="adj2" fmla="val 121838"/>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26" name="矩形圖說文字 25"/>
            <p:cNvSpPr/>
            <p:nvPr/>
          </p:nvSpPr>
          <p:spPr>
            <a:xfrm rot="10800000">
              <a:off x="5880878" y="4217435"/>
              <a:ext cx="1800200" cy="599944"/>
            </a:xfrm>
            <a:prstGeom prst="wedgeRectCallout">
              <a:avLst>
                <a:gd name="adj1" fmla="val -29469"/>
                <a:gd name="adj2" fmla="val 18433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27" name="矩形 26"/>
            <p:cNvSpPr/>
            <p:nvPr/>
          </p:nvSpPr>
          <p:spPr>
            <a:xfrm>
              <a:off x="1763688" y="2492897"/>
              <a:ext cx="5220072" cy="485217"/>
            </a:xfrm>
            <a:prstGeom prst="rect">
              <a:avLst/>
            </a:prstGeom>
          </p:spPr>
          <p:txBody>
            <a:bodyPr wrap="square">
              <a:spAutoFit/>
            </a:bodyPr>
            <a:lstStyle/>
            <a:p>
              <a:r>
                <a:rPr lang="zh-TW" altLang="en-US" sz="2000" b="1" dirty="0">
                  <a:ea typeface="標楷體" pitchFamily="65" charset="-120"/>
                </a:rPr>
                <a:t>輸入系統之日起，</a:t>
              </a:r>
              <a:r>
                <a:rPr lang="en-US" altLang="zh-TW" sz="2000" dirty="0">
                  <a:solidFill>
                    <a:srgbClr val="C00000"/>
                  </a:solidFill>
                  <a:ea typeface="標楷體" pitchFamily="65" charset="-120"/>
                </a:rPr>
                <a:t>3</a:t>
              </a:r>
              <a:r>
                <a:rPr lang="zh-TW" altLang="en-US" sz="2000" b="1" dirty="0">
                  <a:solidFill>
                    <a:srgbClr val="C00000"/>
                  </a:solidFill>
                  <a:ea typeface="標楷體" pitchFamily="65" charset="-120"/>
                </a:rPr>
                <a:t>日內（日曆日）</a:t>
              </a:r>
              <a:r>
                <a:rPr lang="zh-TW" altLang="en-US" sz="2000" b="1" dirty="0">
                  <a:ea typeface="標楷體" pitchFamily="65" charset="-120"/>
                </a:rPr>
                <a:t>完成轉讓</a:t>
              </a:r>
              <a:endParaRPr lang="zh-TW" altLang="en-US" sz="2000" dirty="0"/>
            </a:p>
          </p:txBody>
        </p:sp>
        <p:sp>
          <p:nvSpPr>
            <p:cNvPr id="28" name="文字方塊 27"/>
            <p:cNvSpPr txBox="1"/>
            <p:nvPr/>
          </p:nvSpPr>
          <p:spPr>
            <a:xfrm>
              <a:off x="1115616" y="4045383"/>
              <a:ext cx="1944216" cy="858459"/>
            </a:xfrm>
            <a:prstGeom prst="rect">
              <a:avLst/>
            </a:prstGeom>
            <a:noFill/>
            <a:ln>
              <a:solidFill>
                <a:schemeClr val="accent2">
                  <a:lumMod val="75000"/>
                </a:schemeClr>
              </a:solidFill>
            </a:ln>
          </p:spPr>
          <p:txBody>
            <a:bodyPr wrap="square" rtlCol="0">
              <a:spAutoFit/>
            </a:bodyPr>
            <a:lstStyle/>
            <a:p>
              <a:pPr algn="ctr">
                <a:defRPr/>
              </a:pPr>
              <a:r>
                <a:rPr lang="zh-TW" altLang="en-US" sz="2000" dirty="0">
                  <a:ea typeface="標楷體" pitchFamily="65" charset="-120"/>
                </a:rPr>
                <a:t>輸入系統日</a:t>
              </a:r>
              <a:endParaRPr lang="en-US" altLang="zh-TW" sz="2000" dirty="0">
                <a:ea typeface="標楷體" pitchFamily="65" charset="-120"/>
              </a:endParaRPr>
            </a:p>
            <a:p>
              <a:pPr>
                <a:defRPr/>
              </a:pPr>
              <a:r>
                <a:rPr lang="en-US" altLang="zh-TW" sz="2000" dirty="0">
                  <a:solidFill>
                    <a:srgbClr val="00B0F0"/>
                  </a:solidFill>
                  <a:ea typeface="標楷體" pitchFamily="65" charset="-120"/>
                </a:rPr>
                <a:t>『</a:t>
              </a:r>
              <a:r>
                <a:rPr lang="zh-TW" altLang="en-US" sz="2000" dirty="0">
                  <a:solidFill>
                    <a:srgbClr val="00B0F0"/>
                  </a:solidFill>
                  <a:ea typeface="標楷體" pitchFamily="65" charset="-120"/>
                </a:rPr>
                <a:t>開始轉讓日</a:t>
              </a:r>
              <a:r>
                <a:rPr lang="en-US" altLang="zh-TW" sz="2000" dirty="0">
                  <a:solidFill>
                    <a:srgbClr val="00B0F0"/>
                  </a:solidFill>
                  <a:ea typeface="標楷體" pitchFamily="65" charset="-120"/>
                </a:rPr>
                <a:t>』</a:t>
              </a:r>
            </a:p>
          </p:txBody>
        </p:sp>
        <p:sp>
          <p:nvSpPr>
            <p:cNvPr id="29" name="文字方塊 28"/>
            <p:cNvSpPr txBox="1"/>
            <p:nvPr/>
          </p:nvSpPr>
          <p:spPr>
            <a:xfrm>
              <a:off x="6079951" y="4199861"/>
              <a:ext cx="1467068" cy="485217"/>
            </a:xfrm>
            <a:prstGeom prst="rect">
              <a:avLst/>
            </a:prstGeom>
            <a:noFill/>
          </p:spPr>
          <p:txBody>
            <a:bodyPr wrap="square" rtlCol="0" anchor="ctr">
              <a:spAutoFit/>
            </a:bodyPr>
            <a:lstStyle/>
            <a:p>
              <a:pPr algn="ctr">
                <a:defRPr/>
              </a:pPr>
              <a:r>
                <a:rPr lang="zh-TW" altLang="en-US" sz="2000" dirty="0">
                  <a:ea typeface="標楷體" pitchFamily="65" charset="-120"/>
                </a:rPr>
                <a:t>轉讓截止日</a:t>
              </a:r>
              <a:endParaRPr lang="en-US" altLang="zh-TW" sz="2000" dirty="0">
                <a:ea typeface="標楷體" pitchFamily="65" charset="-120"/>
              </a:endParaRPr>
            </a:p>
          </p:txBody>
        </p:sp>
      </p:grpSp>
      <p:sp>
        <p:nvSpPr>
          <p:cNvPr id="30" name="橢圓 29"/>
          <p:cNvSpPr/>
          <p:nvPr/>
        </p:nvSpPr>
        <p:spPr>
          <a:xfrm>
            <a:off x="2788204" y="4691352"/>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2495600" y="195933"/>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itchFamily="65" charset="-120"/>
                <a:ea typeface="標楷體" pitchFamily="65" charset="-120"/>
                <a:cs typeface="+mj-cs"/>
              </a:rPr>
              <a:t>內部人股票轉讓方式</a:t>
            </a:r>
            <a:r>
              <a:rPr lang="en-US" altLang="zh-TW" sz="3600" dirty="0">
                <a:latin typeface="標楷體" pitchFamily="65" charset="-120"/>
                <a:ea typeface="標楷體" pitchFamily="65" charset="-120"/>
                <a:cs typeface="+mj-cs"/>
              </a:rPr>
              <a:t>Ⅲ</a:t>
            </a:r>
            <a:endParaRPr lang="zh-TW" altLang="en-US" sz="3600" dirty="0">
              <a:latin typeface="標楷體" pitchFamily="65" charset="-120"/>
              <a:ea typeface="標楷體" pitchFamily="65" charset="-120"/>
              <a:cs typeface="+mj-cs"/>
            </a:endParaRPr>
          </a:p>
        </p:txBody>
      </p:sp>
      <p:grpSp>
        <p:nvGrpSpPr>
          <p:cNvPr id="31" name="群組 20"/>
          <p:cNvGrpSpPr>
            <a:grpSpLocks/>
          </p:cNvGrpSpPr>
          <p:nvPr/>
        </p:nvGrpSpPr>
        <p:grpSpPr bwMode="auto">
          <a:xfrm>
            <a:off x="2351544" y="653350"/>
            <a:ext cx="7643813" cy="652463"/>
            <a:chOff x="857224" y="857232"/>
            <a:chExt cx="7643866" cy="652466"/>
          </a:xfrm>
        </p:grpSpPr>
        <p:cxnSp>
          <p:nvCxnSpPr>
            <p:cNvPr id="32" name="直線接點 31"/>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3" name="直線接點 32"/>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4" name="直線接點 33"/>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6" name="直線接點 35"/>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37" name="橢圓 36"/>
          <p:cNvSpPr/>
          <p:nvPr/>
        </p:nvSpPr>
        <p:spPr>
          <a:xfrm>
            <a:off x="9012106" y="4691352"/>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84584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1991544" y="1340769"/>
            <a:ext cx="8219256" cy="430307"/>
          </a:xfrm>
        </p:spPr>
        <p:txBody>
          <a:bodyPr>
            <a:normAutofit/>
          </a:bodyPr>
          <a:lstStyle/>
          <a:p>
            <a:pPr marL="540000" lvl="2">
              <a:buNone/>
              <a:defRPr/>
            </a:pPr>
            <a:r>
              <a:rPr lang="zh-TW" altLang="en-US" dirty="0">
                <a:solidFill>
                  <a:srgbClr val="0000FF"/>
                </a:solidFill>
                <a:latin typeface="Arial" pitchFamily="34" charset="0"/>
                <a:ea typeface="標楷體" pitchFamily="65" charset="-120"/>
                <a:cs typeface="Arial" pitchFamily="34" charset="0"/>
              </a:rPr>
              <a:t>（證交法</a:t>
            </a:r>
            <a:r>
              <a:rPr lang="en-US" altLang="zh-TW" dirty="0">
                <a:solidFill>
                  <a:srgbClr val="0000FF"/>
                </a:solidFill>
                <a:latin typeface="Arial" pitchFamily="34" charset="0"/>
                <a:ea typeface="標楷體" pitchFamily="65" charset="-120"/>
                <a:cs typeface="Arial" pitchFamily="34" charset="0"/>
              </a:rPr>
              <a:t>§22</a:t>
            </a:r>
            <a:r>
              <a:rPr lang="zh-TW" altLang="en-US" dirty="0">
                <a:solidFill>
                  <a:srgbClr val="0000FF"/>
                </a:solidFill>
                <a:latin typeface="Arial" pitchFamily="34" charset="0"/>
                <a:ea typeface="標楷體" pitchFamily="65" charset="-120"/>
                <a:cs typeface="Arial" pitchFamily="34" charset="0"/>
              </a:rPr>
              <a:t>條之</a:t>
            </a:r>
            <a:r>
              <a:rPr lang="en-US" altLang="zh-TW" dirty="0">
                <a:solidFill>
                  <a:srgbClr val="0000FF"/>
                </a:solidFill>
                <a:latin typeface="Arial" pitchFamily="34" charset="0"/>
                <a:ea typeface="標楷體" pitchFamily="65" charset="-120"/>
                <a:cs typeface="Arial" pitchFamily="34" charset="0"/>
              </a:rPr>
              <a:t>2</a:t>
            </a:r>
            <a:r>
              <a:rPr lang="zh-TW" altLang="en-US" dirty="0">
                <a:solidFill>
                  <a:srgbClr val="0000FF"/>
                </a:solidFill>
                <a:latin typeface="Arial" pitchFamily="34" charset="0"/>
                <a:ea typeface="標楷體" pitchFamily="65" charset="-120"/>
                <a:cs typeface="Arial" pitchFamily="34" charset="0"/>
              </a:rPr>
              <a:t>第</a:t>
            </a:r>
            <a:r>
              <a:rPr lang="en-US" altLang="zh-TW" dirty="0">
                <a:solidFill>
                  <a:srgbClr val="0000FF"/>
                </a:solidFill>
                <a:latin typeface="Arial" pitchFamily="34" charset="0"/>
                <a:ea typeface="標楷體" pitchFamily="65" charset="-120"/>
                <a:cs typeface="Arial" pitchFamily="34" charset="0"/>
              </a:rPr>
              <a:t>2</a:t>
            </a:r>
            <a:r>
              <a:rPr lang="zh-TW" altLang="en-US" dirty="0">
                <a:solidFill>
                  <a:srgbClr val="0000FF"/>
                </a:solidFill>
                <a:latin typeface="Arial" pitchFamily="34" charset="0"/>
                <a:ea typeface="標楷體" pitchFamily="65" charset="-120"/>
                <a:cs typeface="Arial" pitchFamily="34" charset="0"/>
              </a:rPr>
              <a:t>項）</a:t>
            </a:r>
          </a:p>
          <a:p>
            <a:endParaRPr lang="en-US" altLang="zh-TW" sz="2800" b="1" dirty="0">
              <a:ea typeface="標楷體" pitchFamily="65" charset="-120"/>
            </a:endParaRPr>
          </a:p>
          <a:p>
            <a:endParaRPr lang="en-US" altLang="zh-TW" sz="2800" dirty="0">
              <a:solidFill>
                <a:srgbClr val="0000FF"/>
              </a:solidFill>
              <a:latin typeface="標楷體" pitchFamily="65" charset="-120"/>
              <a:ea typeface="標楷體" pitchFamily="65" charset="-120"/>
            </a:endParaRPr>
          </a:p>
          <a:p>
            <a:endParaRPr lang="zh-TW" altLang="en-US" sz="2800" dirty="0">
              <a:solidFill>
                <a:srgbClr val="0000FF"/>
              </a:solidFill>
            </a:endParaRPr>
          </a:p>
        </p:txBody>
      </p:sp>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21</a:t>
            </a:fld>
            <a:endParaRPr lang="zh-TW" altLang="en-US" dirty="0"/>
          </a:p>
        </p:txBody>
      </p:sp>
      <p:sp>
        <p:nvSpPr>
          <p:cNvPr id="10" name="文字方塊 9"/>
          <p:cNvSpPr txBox="1"/>
          <p:nvPr/>
        </p:nvSpPr>
        <p:spPr>
          <a:xfrm>
            <a:off x="2495600" y="221736"/>
            <a:ext cx="662473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3600" dirty="0">
                <a:latin typeface="標楷體" pitchFamily="65" charset="-120"/>
                <a:ea typeface="標楷體" pitchFamily="65" charset="-120"/>
              </a:rPr>
              <a:t>特定人之轉讓規範</a:t>
            </a:r>
          </a:p>
        </p:txBody>
      </p:sp>
      <p:graphicFrame>
        <p:nvGraphicFramePr>
          <p:cNvPr id="31" name="資料庫圖表 30"/>
          <p:cNvGraphicFramePr/>
          <p:nvPr/>
        </p:nvGraphicFramePr>
        <p:xfrm>
          <a:off x="2063552" y="1916832"/>
          <a:ext cx="80648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20"/>
          <p:cNvGrpSpPr>
            <a:grpSpLocks/>
          </p:cNvGrpSpPr>
          <p:nvPr/>
        </p:nvGrpSpPr>
        <p:grpSpPr bwMode="auto">
          <a:xfrm>
            <a:off x="2351544" y="653350"/>
            <a:ext cx="7643813" cy="652463"/>
            <a:chOff x="857224" y="857232"/>
            <a:chExt cx="7643866" cy="652466"/>
          </a:xfrm>
        </p:grpSpPr>
        <p:cxnSp>
          <p:nvCxnSpPr>
            <p:cNvPr id="12" name="直線接點 11"/>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96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22</a:t>
            </a:fld>
            <a:endParaRPr lang="en-US" altLang="zh-TW" dirty="0"/>
          </a:p>
        </p:txBody>
      </p:sp>
      <p:pic>
        <p:nvPicPr>
          <p:cNvPr id="8194" name="Picture 2"/>
          <p:cNvPicPr>
            <a:picLocks noChangeAspect="1" noChangeArrowheads="1"/>
          </p:cNvPicPr>
          <p:nvPr/>
        </p:nvPicPr>
        <p:blipFill>
          <a:blip r:embed="rId2" cstate="print"/>
          <a:srcRect/>
          <a:stretch>
            <a:fillRect/>
          </a:stretch>
        </p:blipFill>
        <p:spPr bwMode="auto">
          <a:xfrm>
            <a:off x="3359696" y="0"/>
            <a:ext cx="5420694" cy="6858000"/>
          </a:xfrm>
          <a:prstGeom prst="rect">
            <a:avLst/>
          </a:prstGeom>
          <a:noFill/>
          <a:ln w="9525">
            <a:noFill/>
            <a:miter lim="800000"/>
            <a:headEnd/>
            <a:tailEnd/>
          </a:ln>
        </p:spPr>
      </p:pic>
      <p:sp>
        <p:nvSpPr>
          <p:cNvPr id="6" name="圓角矩形 5"/>
          <p:cNvSpPr/>
          <p:nvPr/>
        </p:nvSpPr>
        <p:spPr>
          <a:xfrm>
            <a:off x="7176120" y="1484784"/>
            <a:ext cx="1584176" cy="3744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5159896" y="2564904"/>
            <a:ext cx="208823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321891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492875"/>
            <a:ext cx="2133600" cy="365125"/>
          </a:xfrm>
        </p:spPr>
        <p:txBody>
          <a:bodyPr/>
          <a:lstStyle/>
          <a:p>
            <a:pPr>
              <a:defRPr/>
            </a:pPr>
            <a:fld id="{0E9E4456-32ED-4B49-8BB7-1F4D914C57D3}" type="slidenum">
              <a:rPr lang="en-US" altLang="zh-TW" smtClean="0"/>
              <a:pPr>
                <a:defRPr/>
              </a:pPr>
              <a:t>23</a:t>
            </a:fld>
            <a:endParaRPr lang="en-US" altLang="zh-TW" dirty="0"/>
          </a:p>
        </p:txBody>
      </p:sp>
      <p:pic>
        <p:nvPicPr>
          <p:cNvPr id="9218" name="Picture 2"/>
          <p:cNvPicPr>
            <a:picLocks noChangeAspect="1" noChangeArrowheads="1"/>
          </p:cNvPicPr>
          <p:nvPr/>
        </p:nvPicPr>
        <p:blipFill>
          <a:blip r:embed="rId2" cstate="print"/>
          <a:srcRect/>
          <a:stretch>
            <a:fillRect/>
          </a:stretch>
        </p:blipFill>
        <p:spPr bwMode="auto">
          <a:xfrm>
            <a:off x="3575720" y="0"/>
            <a:ext cx="5512118" cy="6858000"/>
          </a:xfrm>
          <a:prstGeom prst="rect">
            <a:avLst/>
          </a:prstGeom>
          <a:noFill/>
          <a:ln w="9525">
            <a:noFill/>
            <a:miter lim="800000"/>
            <a:headEnd/>
            <a:tailEnd/>
          </a:ln>
        </p:spPr>
      </p:pic>
      <p:sp>
        <p:nvSpPr>
          <p:cNvPr id="6" name="矩形 5"/>
          <p:cNvSpPr/>
          <p:nvPr/>
        </p:nvSpPr>
        <p:spPr>
          <a:xfrm>
            <a:off x="3575720" y="3284984"/>
            <a:ext cx="5544616"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598073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0680F7-2C76-43C2-881B-5B31E20E7482}" type="slidenum">
              <a:rPr lang="en-US" altLang="zh-TW" smtClean="0"/>
              <a:pPr>
                <a:defRPr/>
              </a:pPr>
              <a:t>24</a:t>
            </a:fld>
            <a:endParaRPr lang="en-US" altLang="zh-TW" dirty="0"/>
          </a:p>
        </p:txBody>
      </p:sp>
      <p:graphicFrame>
        <p:nvGraphicFramePr>
          <p:cNvPr id="6" name="資料庫圖表 5"/>
          <p:cNvGraphicFramePr/>
          <p:nvPr/>
        </p:nvGraphicFramePr>
        <p:xfrm>
          <a:off x="1809720" y="1428736"/>
          <a:ext cx="8501122"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p:cNvSpPr/>
          <p:nvPr/>
        </p:nvSpPr>
        <p:spPr>
          <a:xfrm>
            <a:off x="3287688" y="404665"/>
            <a:ext cx="4932040" cy="584775"/>
          </a:xfrm>
          <a:prstGeom prst="rect">
            <a:avLst/>
          </a:prstGeom>
        </p:spPr>
        <p:txBody>
          <a:bodyPr wrap="square">
            <a:spAutoFit/>
          </a:bodyPr>
          <a:lstStyle/>
          <a:p>
            <a:r>
              <a:rPr lang="zh-TW" altLang="en-US" sz="3200" b="1" dirty="0">
                <a:solidFill>
                  <a:srgbClr val="C00000"/>
                </a:solidFill>
                <a:latin typeface="標楷體" pitchFamily="65" charset="-120"/>
                <a:ea typeface="標楷體" pitchFamily="65" charset="-120"/>
              </a:rPr>
              <a:t>   </a:t>
            </a:r>
            <a:endParaRPr lang="zh-TW" altLang="en-US" sz="3600" b="1" cap="all" dirty="0">
              <a:ln w="500">
                <a:solidFill>
                  <a:schemeClr val="tx2">
                    <a:shade val="20000"/>
                    <a:satMod val="120000"/>
                  </a:schemeClr>
                </a:solidFill>
              </a:ln>
              <a:solidFill>
                <a:srgbClr val="C00000"/>
              </a:solidFill>
              <a:latin typeface="標楷體" pitchFamily="65" charset="-120"/>
              <a:ea typeface="標楷體" pitchFamily="65" charset="-120"/>
            </a:endParaRPr>
          </a:p>
        </p:txBody>
      </p:sp>
      <p:sp>
        <p:nvSpPr>
          <p:cNvPr id="14" name="矩形 13"/>
          <p:cNvSpPr/>
          <p:nvPr/>
        </p:nvSpPr>
        <p:spPr>
          <a:xfrm>
            <a:off x="2495600" y="253385"/>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itchFamily="65" charset="-120"/>
                <a:ea typeface="標楷體" pitchFamily="65" charset="-120"/>
              </a:rPr>
              <a:t>申　報　流　程</a:t>
            </a:r>
            <a:endParaRPr lang="zh-TW" altLang="en-US" sz="3600" dirty="0"/>
          </a:p>
        </p:txBody>
      </p:sp>
      <p:grpSp>
        <p:nvGrpSpPr>
          <p:cNvPr id="7" name="群組 20"/>
          <p:cNvGrpSpPr>
            <a:grpSpLocks/>
          </p:cNvGrpSpPr>
          <p:nvPr/>
        </p:nvGrpSpPr>
        <p:grpSpPr bwMode="auto">
          <a:xfrm>
            <a:off x="2351544" y="653350"/>
            <a:ext cx="7643813" cy="652463"/>
            <a:chOff x="857224" y="857232"/>
            <a:chExt cx="7643866" cy="652466"/>
          </a:xfrm>
        </p:grpSpPr>
        <p:cxnSp>
          <p:nvCxnSpPr>
            <p:cNvPr id="8" name="直線接點 7"/>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4431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化同側角落矩形 17"/>
          <p:cNvSpPr/>
          <p:nvPr/>
        </p:nvSpPr>
        <p:spPr>
          <a:xfrm rot="16200000">
            <a:off x="-261787" y="3492174"/>
            <a:ext cx="4950723" cy="683569"/>
          </a:xfrm>
          <a:prstGeom prst="round2SameRect">
            <a:avLst/>
          </a:prstGeom>
          <a:solidFill>
            <a:srgbClr val="02B9E4"/>
          </a:solidFill>
          <a:ln>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lang="zh-TW" altLang="en-US" sz="2500" dirty="0">
                <a:solidFill>
                  <a:schemeClr val="tx1"/>
                </a:solidFill>
                <a:latin typeface="標楷體" pitchFamily="65" charset="-120"/>
                <a:ea typeface="標楷體" pitchFamily="65" charset="-120"/>
              </a:rPr>
              <a:t>事後申報</a:t>
            </a:r>
            <a:endParaRPr lang="en-US" altLang="zh-TW" sz="2500" dirty="0">
              <a:solidFill>
                <a:schemeClr val="tx1"/>
              </a:solidFill>
              <a:latin typeface="標楷體" pitchFamily="65" charset="-120"/>
              <a:ea typeface="標楷體" pitchFamily="65" charset="-120"/>
            </a:endParaRPr>
          </a:p>
          <a:p>
            <a:pPr algn="ctr"/>
            <a:r>
              <a:rPr lang="zh-TW" altLang="en-US" sz="2500" dirty="0">
                <a:solidFill>
                  <a:schemeClr val="tx1"/>
                </a:solidFill>
                <a:latin typeface="標楷體" pitchFamily="65" charset="-120"/>
                <a:ea typeface="標楷體" pitchFamily="65" charset="-120"/>
              </a:rPr>
              <a:t>、</a:t>
            </a:r>
            <a:endParaRPr lang="en-US" altLang="zh-TW" sz="2500" dirty="0">
              <a:solidFill>
                <a:schemeClr val="tx1"/>
              </a:solidFill>
              <a:latin typeface="標楷體" pitchFamily="65" charset="-120"/>
              <a:ea typeface="標楷體" pitchFamily="65" charset="-120"/>
            </a:endParaRPr>
          </a:p>
          <a:p>
            <a:pPr algn="ctr"/>
            <a:r>
              <a:rPr lang="zh-TW" altLang="en-US" sz="2500" dirty="0">
                <a:solidFill>
                  <a:schemeClr val="tx1"/>
                </a:solidFill>
                <a:latin typeface="標楷體" pitchFamily="65" charset="-120"/>
                <a:ea typeface="標楷體" pitchFamily="65" charset="-120"/>
              </a:rPr>
              <a:t>設</a:t>
            </a:r>
            <a:endParaRPr lang="en-US" altLang="zh-TW" sz="2500" dirty="0">
              <a:solidFill>
                <a:schemeClr val="tx1"/>
              </a:solidFill>
              <a:latin typeface="標楷體" pitchFamily="65" charset="-120"/>
              <a:ea typeface="標楷體" pitchFamily="65" charset="-120"/>
            </a:endParaRPr>
          </a:p>
          <a:p>
            <a:pPr algn="ctr"/>
            <a:r>
              <a:rPr lang="zh-TW" altLang="en-US" sz="2500" dirty="0">
                <a:solidFill>
                  <a:schemeClr val="tx1"/>
                </a:solidFill>
                <a:latin typeface="標楷體" panose="03000509000000000000" pitchFamily="65" charset="-120"/>
                <a:ea typeface="標楷體" panose="03000509000000000000" pitchFamily="65" charset="-120"/>
              </a:rPr>
              <a:t>解</a:t>
            </a:r>
            <a:endParaRPr lang="en-US" altLang="zh-TW" sz="2500" dirty="0">
              <a:solidFill>
                <a:schemeClr val="tx1"/>
              </a:solidFill>
              <a:latin typeface="標楷體" panose="03000509000000000000" pitchFamily="65" charset="-120"/>
              <a:ea typeface="標楷體" panose="03000509000000000000" pitchFamily="65" charset="-120"/>
            </a:endParaRPr>
          </a:p>
          <a:p>
            <a:pPr algn="ctr"/>
            <a:r>
              <a:rPr lang="zh-TW" altLang="en-US" sz="2500" dirty="0">
                <a:solidFill>
                  <a:schemeClr val="tx1"/>
                </a:solidFill>
                <a:latin typeface="標楷體" panose="03000509000000000000" pitchFamily="65" charset="-120"/>
                <a:ea typeface="標楷體" panose="03000509000000000000" pitchFamily="65" charset="-120"/>
              </a:rPr>
              <a:t>質</a:t>
            </a:r>
            <a:endParaRPr lang="en-US" altLang="zh-TW" sz="2500" dirty="0">
              <a:solidFill>
                <a:schemeClr val="tx1"/>
              </a:solidFill>
              <a:latin typeface="標楷體" panose="03000509000000000000" pitchFamily="65" charset="-120"/>
              <a:ea typeface="標楷體" panose="03000509000000000000" pitchFamily="65" charset="-120"/>
            </a:endParaRPr>
          </a:p>
          <a:p>
            <a:pPr algn="ctr"/>
            <a:r>
              <a:rPr lang="zh-TW" altLang="en-US" sz="2500" dirty="0">
                <a:solidFill>
                  <a:schemeClr val="tx1"/>
                </a:solidFill>
                <a:latin typeface="標楷體" panose="03000509000000000000" pitchFamily="65" charset="-120"/>
                <a:ea typeface="標楷體" panose="03000509000000000000" pitchFamily="65" charset="-120"/>
              </a:rPr>
              <a:t>申</a:t>
            </a:r>
            <a:endParaRPr lang="en-US" altLang="zh-TW" sz="2500" dirty="0">
              <a:solidFill>
                <a:schemeClr val="tx1"/>
              </a:solidFill>
              <a:latin typeface="標楷體" panose="03000509000000000000" pitchFamily="65" charset="-120"/>
              <a:ea typeface="標楷體" panose="03000509000000000000" pitchFamily="65" charset="-120"/>
            </a:endParaRPr>
          </a:p>
          <a:p>
            <a:pPr algn="ctr"/>
            <a:r>
              <a:rPr lang="zh-TW" altLang="en-US" sz="2500" dirty="0">
                <a:solidFill>
                  <a:schemeClr val="tx1"/>
                </a:solidFill>
                <a:latin typeface="標楷體" panose="03000509000000000000" pitchFamily="65" charset="-120"/>
                <a:ea typeface="標楷體" panose="03000509000000000000" pitchFamily="65" charset="-120"/>
              </a:rPr>
              <a:t>報</a:t>
            </a:r>
          </a:p>
        </p:txBody>
      </p:sp>
      <p:sp>
        <p:nvSpPr>
          <p:cNvPr id="15" name="投影片編號版面配置區 14"/>
          <p:cNvSpPr>
            <a:spLocks noGrp="1"/>
          </p:cNvSpPr>
          <p:nvPr>
            <p:ph type="sldNum" sz="quarter" idx="12"/>
          </p:nvPr>
        </p:nvSpPr>
        <p:spPr/>
        <p:txBody>
          <a:bodyPr/>
          <a:lstStyle/>
          <a:p>
            <a:pPr>
              <a:defRPr/>
            </a:pPr>
            <a:fld id="{8EEA51B4-CCF4-49C3-B85C-D12FB1B4A3C7}" type="slidenum">
              <a:rPr lang="zh-TW" altLang="en-US" smtClean="0"/>
              <a:pPr>
                <a:defRPr/>
              </a:pPr>
              <a:t>25</a:t>
            </a:fld>
            <a:endParaRPr lang="zh-TW" altLang="en-US" dirty="0"/>
          </a:p>
        </p:txBody>
      </p:sp>
      <p:sp>
        <p:nvSpPr>
          <p:cNvPr id="16" name="內容版面配置區 2"/>
          <p:cNvSpPr txBox="1">
            <a:spLocks/>
          </p:cNvSpPr>
          <p:nvPr/>
        </p:nvSpPr>
        <p:spPr bwMode="auto">
          <a:xfrm>
            <a:off x="2528983" y="1358934"/>
            <a:ext cx="7895728" cy="4941594"/>
          </a:xfrm>
          <a:prstGeom prst="rect">
            <a:avLst/>
          </a:prstGeom>
          <a:ln>
            <a:solidFill>
              <a:srgbClr val="00B0F0"/>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zh-TW" altLang="en-US" sz="2500" u="sng" dirty="0">
                <a:solidFill>
                  <a:srgbClr val="0000FF"/>
                </a:solidFill>
                <a:latin typeface="Times New Roman" panose="02020603050405020304" pitchFamily="18" charset="0"/>
                <a:ea typeface="標楷體" pitchFamily="65" charset="-120"/>
                <a:cs typeface="Times New Roman" panose="02020603050405020304" pitchFamily="18" charset="0"/>
              </a:rPr>
              <a:t>證交法第</a:t>
            </a:r>
            <a:r>
              <a:rPr lang="en-US" altLang="zh-TW" sz="2500" u="sng" dirty="0">
                <a:solidFill>
                  <a:srgbClr val="0000FF"/>
                </a:solidFill>
                <a:latin typeface="Times New Roman" panose="02020603050405020304" pitchFamily="18" charset="0"/>
                <a:ea typeface="標楷體" pitchFamily="65" charset="-120"/>
                <a:cs typeface="Times New Roman" panose="02020603050405020304" pitchFamily="18" charset="0"/>
              </a:rPr>
              <a:t>25</a:t>
            </a:r>
            <a:r>
              <a:rPr lang="zh-TW" altLang="en-US" sz="2500" u="sng" dirty="0">
                <a:solidFill>
                  <a:srgbClr val="0000FF"/>
                </a:solidFill>
                <a:latin typeface="Times New Roman" panose="02020603050405020304" pitchFamily="18" charset="0"/>
                <a:ea typeface="標楷體" pitchFamily="65" charset="-120"/>
                <a:cs typeface="Times New Roman" panose="02020603050405020304" pitchFamily="18" charset="0"/>
              </a:rPr>
              <a:t>條</a:t>
            </a:r>
            <a:r>
              <a:rPr lang="zh-TW" altLang="en-US" sz="2500"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en-US" altLang="zh-TW" sz="2400"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2400" dirty="0">
                <a:solidFill>
                  <a:srgbClr val="0000FF"/>
                </a:solidFill>
                <a:latin typeface="Times New Roman" panose="02020603050405020304" pitchFamily="18" charset="0"/>
                <a:ea typeface="標楷體" pitchFamily="65" charset="-120"/>
                <a:cs typeface="Times New Roman" panose="02020603050405020304" pitchFamily="18" charset="0"/>
              </a:rPr>
              <a:t>內部人持有股票之異動申報</a:t>
            </a:r>
            <a:r>
              <a:rPr lang="en-US" altLang="zh-TW" sz="2400" dirty="0">
                <a:solidFill>
                  <a:srgbClr val="0000FF"/>
                </a:solidFill>
                <a:latin typeface="Times New Roman" panose="02020603050405020304" pitchFamily="18" charset="0"/>
                <a:ea typeface="標楷體" pitchFamily="65" charset="-120"/>
                <a:cs typeface="Times New Roman" panose="02020603050405020304" pitchFamily="18" charset="0"/>
              </a:rPr>
              <a:t>)</a:t>
            </a:r>
            <a:br>
              <a:rPr lang="en-US" altLang="zh-TW" sz="2400" dirty="0">
                <a:solidFill>
                  <a:srgbClr val="0000FF"/>
                </a:solidFill>
                <a:latin typeface="Times New Roman" panose="02020603050405020304" pitchFamily="18" charset="0"/>
                <a:ea typeface="標楷體" pitchFamily="65" charset="-120"/>
                <a:cs typeface="Times New Roman" panose="02020603050405020304" pitchFamily="18" charset="0"/>
              </a:rPr>
            </a:br>
            <a:endParaRPr lang="en-US" altLang="zh-TW" sz="2400" dirty="0">
              <a:solidFill>
                <a:srgbClr val="0000FF"/>
              </a:solidFill>
              <a:latin typeface="Times New Roman" panose="02020603050405020304" pitchFamily="18" charset="0"/>
              <a:ea typeface="標楷體" pitchFamily="65" charset="-120"/>
              <a:cs typeface="Times New Roman" panose="02020603050405020304" pitchFamily="18" charset="0"/>
            </a:endParaRPr>
          </a:p>
          <a:p>
            <a:r>
              <a:rPr lang="zh-TW" altLang="en-US" sz="2200" dirty="0">
                <a:latin typeface="Times New Roman" panose="02020603050405020304" pitchFamily="18" charset="0"/>
                <a:ea typeface="標楷體" pitchFamily="65" charset="-120"/>
                <a:cs typeface="Times New Roman" panose="02020603050405020304" pitchFamily="18" charset="0"/>
              </a:rPr>
              <a:t>公開發行股票之公司於登記後，應即將其董事、監察人、經理人及持有股份超過股份總額百分之十之股東，所持有之本公司股票種類及股數，向主管機關申報並公告之。</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a:lnSpc>
                <a:spcPts val="2800"/>
              </a:lnSpc>
              <a:spcBef>
                <a:spcPts val="600"/>
              </a:spcBef>
              <a:spcAft>
                <a:spcPts val="600"/>
              </a:spcAft>
            </a:pPr>
            <a:r>
              <a:rPr lang="zh-TW" altLang="en-US" sz="2200" dirty="0">
                <a:latin typeface="Times New Roman" panose="02020603050405020304" pitchFamily="18" charset="0"/>
                <a:ea typeface="標楷體" pitchFamily="65" charset="-120"/>
                <a:cs typeface="Times New Roman" panose="02020603050405020304" pitchFamily="18" charset="0"/>
              </a:rPr>
              <a:t>前項股票持有人，應於每月五日以前將上月份持有股數變動之情形，向公司申報，</a:t>
            </a:r>
            <a:r>
              <a:rPr lang="zh-TW" altLang="en-US" sz="2200" b="1" dirty="0">
                <a:solidFill>
                  <a:srgbClr val="C00000"/>
                </a:solidFill>
                <a:latin typeface="Times New Roman" panose="02020603050405020304" pitchFamily="18" charset="0"/>
                <a:ea typeface="標楷體" pitchFamily="65" charset="-120"/>
                <a:cs typeface="Times New Roman" panose="02020603050405020304" pitchFamily="18" charset="0"/>
              </a:rPr>
              <a:t>公司應於每月十五日以前，彙總向主管機關申報</a:t>
            </a:r>
            <a:r>
              <a:rPr lang="zh-TW" altLang="en-US" sz="2200" dirty="0">
                <a:latin typeface="Times New Roman" panose="02020603050405020304" pitchFamily="18" charset="0"/>
                <a:ea typeface="標楷體" pitchFamily="65" charset="-120"/>
                <a:cs typeface="Times New Roman" panose="02020603050405020304" pitchFamily="18" charset="0"/>
              </a:rPr>
              <a:t>。必要時，主管機關得命令其公告之。 </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a:lnSpc>
                <a:spcPts val="2800"/>
              </a:lnSpc>
              <a:spcBef>
                <a:spcPts val="600"/>
              </a:spcBef>
              <a:spcAft>
                <a:spcPts val="600"/>
              </a:spcAft>
            </a:pPr>
            <a:r>
              <a:rPr lang="zh-TW" altLang="en-US" sz="2200" dirty="0">
                <a:latin typeface="Times New Roman" panose="02020603050405020304" pitchFamily="18" charset="0"/>
                <a:ea typeface="標楷體" pitchFamily="65" charset="-120"/>
                <a:cs typeface="Times New Roman" panose="02020603050405020304" pitchFamily="18" charset="0"/>
              </a:rPr>
              <a:t>第二十二條之二第三項之規定，於計算前二項持有股數準用之。 </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a:lnSpc>
                <a:spcPts val="2800"/>
              </a:lnSpc>
              <a:spcBef>
                <a:spcPts val="600"/>
              </a:spcBef>
              <a:spcAft>
                <a:spcPts val="600"/>
              </a:spcAft>
            </a:pPr>
            <a:r>
              <a:rPr lang="zh-TW" altLang="en-US" sz="2200" dirty="0">
                <a:latin typeface="Times New Roman" panose="02020603050405020304" pitchFamily="18" charset="0"/>
                <a:ea typeface="標楷體" pitchFamily="65" charset="-120"/>
                <a:cs typeface="Times New Roman" panose="02020603050405020304" pitchFamily="18" charset="0"/>
              </a:rPr>
              <a:t>第一項之股票經設定質權者，出質人應即通知公司；公司應於其</a:t>
            </a:r>
            <a:r>
              <a:rPr lang="zh-TW" altLang="en-US" sz="2200" b="1" dirty="0">
                <a:solidFill>
                  <a:srgbClr val="C00000"/>
                </a:solidFill>
                <a:latin typeface="Times New Roman" panose="02020603050405020304" pitchFamily="18" charset="0"/>
                <a:ea typeface="標楷體" pitchFamily="65" charset="-120"/>
                <a:cs typeface="Times New Roman" panose="02020603050405020304" pitchFamily="18" charset="0"/>
              </a:rPr>
              <a:t>質權設定後五日內</a:t>
            </a:r>
            <a:r>
              <a:rPr lang="zh-TW" altLang="en-US" sz="2200" dirty="0">
                <a:latin typeface="Times New Roman" panose="02020603050405020304" pitchFamily="18" charset="0"/>
                <a:ea typeface="標楷體" pitchFamily="65" charset="-120"/>
                <a:cs typeface="Times New Roman" panose="02020603050405020304" pitchFamily="18" charset="0"/>
              </a:rPr>
              <a:t>，將其出質情形，向主管機關申報並公告之。</a:t>
            </a:r>
          </a:p>
        </p:txBody>
      </p:sp>
      <p:grpSp>
        <p:nvGrpSpPr>
          <p:cNvPr id="7" name="群組 20"/>
          <p:cNvGrpSpPr>
            <a:grpSpLocks/>
          </p:cNvGrpSpPr>
          <p:nvPr/>
        </p:nvGrpSpPr>
        <p:grpSpPr bwMode="auto">
          <a:xfrm>
            <a:off x="2351544" y="653350"/>
            <a:ext cx="7643813" cy="652463"/>
            <a:chOff x="857224" y="857232"/>
            <a:chExt cx="7643866" cy="652466"/>
          </a:xfrm>
        </p:grpSpPr>
        <p:cxnSp>
          <p:nvCxnSpPr>
            <p:cNvPr id="8" name="直線接點 7"/>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p:txBody>
          <a:bodyPr/>
          <a:lstStyle/>
          <a:p>
            <a:endParaRPr lang="zh-TW" altLang="en-US"/>
          </a:p>
        </p:txBody>
      </p:sp>
      <p:sp>
        <p:nvSpPr>
          <p:cNvPr id="12" name="矩形 11"/>
          <p:cNvSpPr/>
          <p:nvPr/>
        </p:nvSpPr>
        <p:spPr>
          <a:xfrm>
            <a:off x="2495600" y="253385"/>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法  源</a:t>
            </a:r>
          </a:p>
        </p:txBody>
      </p:sp>
    </p:spTree>
    <p:extLst>
      <p:ext uri="{BB962C8B-B14F-4D97-AF65-F5344CB8AC3E}">
        <p14:creationId xmlns:p14="http://schemas.microsoft.com/office/powerpoint/2010/main" val="302857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爆炸 1 55"/>
          <p:cNvSpPr/>
          <p:nvPr/>
        </p:nvSpPr>
        <p:spPr>
          <a:xfrm>
            <a:off x="7376262" y="2697634"/>
            <a:ext cx="938456" cy="601750"/>
          </a:xfrm>
          <a:prstGeom prst="irregularSeal1">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72" name="資料庫圖表 71"/>
          <p:cNvGraphicFramePr/>
          <p:nvPr/>
        </p:nvGraphicFramePr>
        <p:xfrm>
          <a:off x="2351584" y="1340768"/>
          <a:ext cx="76328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投影片編號版面配置區 36"/>
          <p:cNvSpPr>
            <a:spLocks noGrp="1"/>
          </p:cNvSpPr>
          <p:nvPr>
            <p:ph type="sldNum" sz="quarter" idx="12"/>
          </p:nvPr>
        </p:nvSpPr>
        <p:spPr>
          <a:xfrm>
            <a:off x="8400256" y="6492876"/>
            <a:ext cx="2133600" cy="365125"/>
          </a:xfrm>
        </p:spPr>
        <p:txBody>
          <a:bodyPr/>
          <a:lstStyle/>
          <a:p>
            <a:pPr>
              <a:defRPr/>
            </a:pPr>
            <a:fld id="{8EEA51B4-CCF4-49C3-B85C-D12FB1B4A3C7}" type="slidenum">
              <a:rPr lang="zh-TW" altLang="en-US" smtClean="0"/>
              <a:pPr>
                <a:defRPr/>
              </a:pPr>
              <a:t>26</a:t>
            </a:fld>
            <a:endParaRPr lang="zh-TW" altLang="en-US" dirty="0"/>
          </a:p>
        </p:txBody>
      </p:sp>
      <p:sp>
        <p:nvSpPr>
          <p:cNvPr id="32" name="文字方塊 31"/>
          <p:cNvSpPr txBox="1"/>
          <p:nvPr/>
        </p:nvSpPr>
        <p:spPr>
          <a:xfrm>
            <a:off x="2513370" y="213778"/>
            <a:ext cx="662473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3600" dirty="0">
                <a:latin typeface="標楷體" pitchFamily="65" charset="-120"/>
                <a:ea typeface="標楷體" pitchFamily="65" charset="-120"/>
              </a:rPr>
              <a:t>事後申報</a:t>
            </a:r>
          </a:p>
        </p:txBody>
      </p:sp>
      <p:grpSp>
        <p:nvGrpSpPr>
          <p:cNvPr id="33" name="群組 32"/>
          <p:cNvGrpSpPr/>
          <p:nvPr/>
        </p:nvGrpSpPr>
        <p:grpSpPr>
          <a:xfrm>
            <a:off x="2793863" y="2804861"/>
            <a:ext cx="6648396" cy="2078778"/>
            <a:chOff x="1325367" y="2732585"/>
            <a:chExt cx="6126953" cy="2177767"/>
          </a:xfrm>
        </p:grpSpPr>
        <p:cxnSp>
          <p:nvCxnSpPr>
            <p:cNvPr id="34" name="直線接點 33"/>
            <p:cNvCxnSpPr/>
            <p:nvPr/>
          </p:nvCxnSpPr>
          <p:spPr>
            <a:xfrm>
              <a:off x="2555776" y="3429000"/>
              <a:ext cx="3816424" cy="0"/>
            </a:xfrm>
            <a:prstGeom prst="line">
              <a:avLst/>
            </a:prstGeom>
            <a:ln w="127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5" name="群組 66"/>
            <p:cNvGrpSpPr/>
            <p:nvPr/>
          </p:nvGrpSpPr>
          <p:grpSpPr>
            <a:xfrm>
              <a:off x="1910443" y="3915454"/>
              <a:ext cx="2458070" cy="971358"/>
              <a:chOff x="5798875" y="4203486"/>
              <a:chExt cx="2458070" cy="971358"/>
            </a:xfrm>
          </p:grpSpPr>
          <p:sp>
            <p:nvSpPr>
              <p:cNvPr id="70" name="矩形圖說文字 69"/>
              <p:cNvSpPr/>
              <p:nvPr/>
            </p:nvSpPr>
            <p:spPr>
              <a:xfrm rot="10800000">
                <a:off x="5808749" y="4203486"/>
                <a:ext cx="2448196" cy="971358"/>
              </a:xfrm>
              <a:prstGeom prst="wedgeRectCallout">
                <a:avLst>
                  <a:gd name="adj1" fmla="val -21097"/>
                  <a:gd name="adj2" fmla="val 102966"/>
                </a:avLst>
              </a:prstGeom>
              <a:ln>
                <a:solidFill>
                  <a:srgbClr val="C00000"/>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endParaRPr lang="zh-TW" altLang="en-US" dirty="0">
                  <a:latin typeface="標楷體" pitchFamily="65" charset="-120"/>
                  <a:ea typeface="標楷體" pitchFamily="65" charset="-120"/>
                </a:endParaRPr>
              </a:p>
            </p:txBody>
          </p:sp>
          <p:sp>
            <p:nvSpPr>
              <p:cNvPr id="71" name="文字方塊 70"/>
              <p:cNvSpPr txBox="1"/>
              <p:nvPr/>
            </p:nvSpPr>
            <p:spPr>
              <a:xfrm>
                <a:off x="5798875" y="4304081"/>
                <a:ext cx="2442795" cy="741595"/>
              </a:xfrm>
              <a:prstGeom prst="rect">
                <a:avLst/>
              </a:prstGeom>
              <a:noFill/>
            </p:spPr>
            <p:txBody>
              <a:bodyPr wrap="square" rtlCol="0">
                <a:spAutoFit/>
              </a:bodyPr>
              <a:lstStyle/>
              <a:p>
                <a:pPr algn="ctr"/>
                <a:r>
                  <a:rPr lang="zh-TW" altLang="en-US" sz="2000" dirty="0">
                    <a:latin typeface="標楷體" pitchFamily="65" charset="-120"/>
                    <a:ea typeface="標楷體" pitchFamily="65" charset="-120"/>
                  </a:rPr>
                  <a:t>內部人向公司申報  上月份持股變動情形</a:t>
                </a:r>
              </a:p>
            </p:txBody>
          </p:sp>
        </p:grpSp>
        <p:grpSp>
          <p:nvGrpSpPr>
            <p:cNvPr id="36" name="群組 67"/>
            <p:cNvGrpSpPr/>
            <p:nvPr/>
          </p:nvGrpSpPr>
          <p:grpSpPr>
            <a:xfrm>
              <a:off x="4685021" y="3938994"/>
              <a:ext cx="2767299" cy="971358"/>
              <a:chOff x="5406154" y="5307146"/>
              <a:chExt cx="2838256" cy="971358"/>
            </a:xfrm>
          </p:grpSpPr>
          <p:sp>
            <p:nvSpPr>
              <p:cNvPr id="63" name="矩形圖說文字 62"/>
              <p:cNvSpPr/>
              <p:nvPr/>
            </p:nvSpPr>
            <p:spPr>
              <a:xfrm>
                <a:off x="5406154" y="5307146"/>
                <a:ext cx="2838256" cy="971358"/>
              </a:xfrm>
              <a:prstGeom prst="wedgeRectCallout">
                <a:avLst>
                  <a:gd name="adj1" fmla="val -39164"/>
                  <a:gd name="adj2" fmla="val -95046"/>
                </a:avLst>
              </a:prstGeom>
              <a:ln>
                <a:solidFill>
                  <a:srgbClr val="99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65" name="文字方塊 64"/>
              <p:cNvSpPr txBox="1"/>
              <p:nvPr/>
            </p:nvSpPr>
            <p:spPr>
              <a:xfrm>
                <a:off x="5567757" y="5397279"/>
                <a:ext cx="2658757" cy="741595"/>
              </a:xfrm>
              <a:prstGeom prst="rect">
                <a:avLst/>
              </a:prstGeom>
              <a:noFill/>
            </p:spPr>
            <p:txBody>
              <a:bodyPr wrap="square" rtlCol="0">
                <a:spAutoFit/>
              </a:bodyPr>
              <a:lstStyle/>
              <a:p>
                <a:pPr algn="ctr"/>
                <a:r>
                  <a:rPr lang="zh-TW" altLang="en-US" sz="2000" dirty="0">
                    <a:latin typeface="標楷體" pitchFamily="65" charset="-120"/>
                    <a:ea typeface="標楷體" pitchFamily="65" charset="-120"/>
                  </a:rPr>
                  <a:t>公司彙總資料辦理申報，揭露於公開資訊觀測站</a:t>
                </a:r>
              </a:p>
            </p:txBody>
          </p:sp>
        </p:grpSp>
        <p:sp>
          <p:nvSpPr>
            <p:cNvPr id="39" name="文字方塊 38"/>
            <p:cNvSpPr txBox="1"/>
            <p:nvPr/>
          </p:nvSpPr>
          <p:spPr>
            <a:xfrm>
              <a:off x="6737335" y="2798674"/>
              <a:ext cx="629616" cy="419163"/>
            </a:xfrm>
            <a:prstGeom prst="rect">
              <a:avLst/>
            </a:prstGeom>
            <a:noFill/>
          </p:spPr>
          <p:txBody>
            <a:bodyPr wrap="none" rtlCol="0">
              <a:spAutoFit/>
            </a:bodyPr>
            <a:lstStyle/>
            <a:p>
              <a:r>
                <a:rPr lang="en-US" altLang="zh-TW" sz="2000" dirty="0">
                  <a:latin typeface="Arial" pitchFamily="34" charset="0"/>
                  <a:ea typeface="標楷體" pitchFamily="65" charset="-120"/>
                  <a:cs typeface="Arial" pitchFamily="34" charset="0"/>
                </a:rPr>
                <a:t>7/31</a:t>
              </a:r>
              <a:endParaRPr lang="zh-TW" altLang="en-US" sz="2000" dirty="0">
                <a:latin typeface="Arial" pitchFamily="34" charset="0"/>
                <a:ea typeface="標楷體" pitchFamily="65" charset="-120"/>
                <a:cs typeface="Arial" pitchFamily="34" charset="0"/>
              </a:endParaRPr>
            </a:p>
          </p:txBody>
        </p:sp>
        <p:grpSp>
          <p:nvGrpSpPr>
            <p:cNvPr id="41" name="群組 55"/>
            <p:cNvGrpSpPr/>
            <p:nvPr/>
          </p:nvGrpSpPr>
          <p:grpSpPr>
            <a:xfrm>
              <a:off x="3076865" y="2732585"/>
              <a:ext cx="1299840" cy="518072"/>
              <a:chOff x="772609" y="2732585"/>
              <a:chExt cx="1299840" cy="518072"/>
            </a:xfrm>
          </p:grpSpPr>
          <p:sp>
            <p:nvSpPr>
              <p:cNvPr id="55" name="文字方塊 54"/>
              <p:cNvSpPr txBox="1"/>
              <p:nvPr/>
            </p:nvSpPr>
            <p:spPr>
              <a:xfrm>
                <a:off x="772609" y="2751223"/>
                <a:ext cx="498138" cy="419163"/>
              </a:xfrm>
              <a:prstGeom prst="rect">
                <a:avLst/>
              </a:prstGeom>
              <a:noFill/>
            </p:spPr>
            <p:txBody>
              <a:bodyPr wrap="none" rtlCol="0">
                <a:spAutoFit/>
              </a:bodyPr>
              <a:lstStyle/>
              <a:p>
                <a:r>
                  <a:rPr lang="en-US" altLang="zh-TW" sz="2000" dirty="0">
                    <a:latin typeface="Arial" pitchFamily="34" charset="0"/>
                    <a:ea typeface="標楷體" pitchFamily="65" charset="-120"/>
                    <a:cs typeface="Arial" pitchFamily="34" charset="0"/>
                  </a:rPr>
                  <a:t>7/1</a:t>
                </a:r>
                <a:endParaRPr lang="zh-TW" altLang="en-US" sz="2000" dirty="0">
                  <a:latin typeface="Arial" pitchFamily="34" charset="0"/>
                  <a:ea typeface="標楷體" pitchFamily="65" charset="-120"/>
                  <a:cs typeface="Arial" pitchFamily="34" charset="0"/>
                </a:endParaRPr>
              </a:p>
            </p:txBody>
          </p:sp>
          <p:sp>
            <p:nvSpPr>
              <p:cNvPr id="57" name="文字方塊 56"/>
              <p:cNvSpPr txBox="1"/>
              <p:nvPr/>
            </p:nvSpPr>
            <p:spPr>
              <a:xfrm>
                <a:off x="1574311" y="2732585"/>
                <a:ext cx="498138" cy="419163"/>
              </a:xfrm>
              <a:prstGeom prst="rect">
                <a:avLst/>
              </a:prstGeom>
              <a:noFill/>
            </p:spPr>
            <p:txBody>
              <a:bodyPr wrap="none" rtlCol="0">
                <a:spAutoFit/>
              </a:bodyPr>
              <a:lstStyle/>
              <a:p>
                <a:r>
                  <a:rPr lang="en-US" altLang="zh-TW" sz="2000" dirty="0">
                    <a:latin typeface="Arial" pitchFamily="34" charset="0"/>
                    <a:ea typeface="標楷體" pitchFamily="65" charset="-120"/>
                    <a:cs typeface="Arial" pitchFamily="34" charset="0"/>
                  </a:rPr>
                  <a:t>7/5</a:t>
                </a:r>
                <a:endParaRPr lang="zh-TW" altLang="en-US" sz="2000" dirty="0">
                  <a:latin typeface="Arial" pitchFamily="34" charset="0"/>
                  <a:ea typeface="標楷體" pitchFamily="65" charset="-120"/>
                  <a:cs typeface="Arial" pitchFamily="34" charset="0"/>
                </a:endParaRPr>
              </a:p>
            </p:txBody>
          </p:sp>
          <p:cxnSp>
            <p:nvCxnSpPr>
              <p:cNvPr id="62" name="直線單箭頭接點 61"/>
              <p:cNvCxnSpPr/>
              <p:nvPr/>
            </p:nvCxnSpPr>
            <p:spPr>
              <a:xfrm flipV="1">
                <a:off x="1042876" y="3247556"/>
                <a:ext cx="763550" cy="3101"/>
              </a:xfrm>
              <a:prstGeom prst="straightConnector1">
                <a:avLst/>
              </a:prstGeom>
              <a:ln w="38100">
                <a:solidFill>
                  <a:srgbClr val="C0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42" name="直線單箭頭接點 41"/>
            <p:cNvCxnSpPr/>
            <p:nvPr/>
          </p:nvCxnSpPr>
          <p:spPr>
            <a:xfrm flipV="1">
              <a:off x="4232919" y="3259330"/>
              <a:ext cx="1612596" cy="6376"/>
            </a:xfrm>
            <a:prstGeom prst="straightConnector1">
              <a:avLst/>
            </a:prstGeom>
            <a:ln w="38100">
              <a:solidFill>
                <a:srgbClr val="9900F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5654163" y="2778482"/>
              <a:ext cx="653252" cy="41916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2000" b="1" spc="50" dirty="0">
                  <a:ln w="11430"/>
                  <a:solidFill>
                    <a:srgbClr val="FF0000"/>
                  </a:solidFill>
                  <a:latin typeface="Arial" pitchFamily="34" charset="0"/>
                  <a:ea typeface="標楷體" pitchFamily="65" charset="-120"/>
                  <a:cs typeface="Arial" pitchFamily="34" charset="0"/>
                </a:rPr>
                <a:t>7/15</a:t>
              </a:r>
              <a:endParaRPr lang="zh-TW" altLang="en-US" sz="2000" b="1" spc="50" dirty="0">
                <a:ln w="11430"/>
                <a:solidFill>
                  <a:srgbClr val="FF0000"/>
                </a:solidFill>
                <a:latin typeface="Arial" pitchFamily="34" charset="0"/>
                <a:ea typeface="標楷體" pitchFamily="65" charset="-120"/>
                <a:cs typeface="Arial" pitchFamily="34" charset="0"/>
              </a:endParaRPr>
            </a:p>
          </p:txBody>
        </p:sp>
        <p:cxnSp>
          <p:nvCxnSpPr>
            <p:cNvPr id="46" name="直線接點 45"/>
            <p:cNvCxnSpPr/>
            <p:nvPr/>
          </p:nvCxnSpPr>
          <p:spPr>
            <a:xfrm>
              <a:off x="6660232" y="3429000"/>
              <a:ext cx="432048" cy="0"/>
            </a:xfrm>
            <a:prstGeom prst="line">
              <a:avLst/>
            </a:prstGeom>
            <a:ln w="127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6300192" y="3212976"/>
              <a:ext cx="504056" cy="386919"/>
            </a:xfrm>
            <a:prstGeom prst="rect">
              <a:avLst/>
            </a:prstGeom>
            <a:noFill/>
          </p:spPr>
          <p:txBody>
            <a:bodyPr wrap="square" rtlCol="0">
              <a:spAutoFit/>
            </a:bodyPr>
            <a:lstStyle/>
            <a:p>
              <a:r>
                <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TW" altLang="en-US" dirty="0"/>
            </a:p>
          </p:txBody>
        </p:sp>
        <p:sp>
          <p:nvSpPr>
            <p:cNvPr id="49" name="文字方塊 48"/>
            <p:cNvSpPr txBox="1"/>
            <p:nvPr/>
          </p:nvSpPr>
          <p:spPr>
            <a:xfrm>
              <a:off x="2195736" y="3212976"/>
              <a:ext cx="504056" cy="386919"/>
            </a:xfrm>
            <a:prstGeom prst="rect">
              <a:avLst/>
            </a:prstGeom>
            <a:noFill/>
          </p:spPr>
          <p:txBody>
            <a:bodyPr wrap="square" rtlCol="0">
              <a:spAutoFit/>
            </a:bodyPr>
            <a:lstStyle/>
            <a:p>
              <a:r>
                <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TW" altLang="en-US" dirty="0"/>
            </a:p>
          </p:txBody>
        </p:sp>
        <p:cxnSp>
          <p:nvCxnSpPr>
            <p:cNvPr id="51" name="直線接點 50"/>
            <p:cNvCxnSpPr/>
            <p:nvPr/>
          </p:nvCxnSpPr>
          <p:spPr>
            <a:xfrm>
              <a:off x="1475656" y="3429000"/>
              <a:ext cx="792088" cy="0"/>
            </a:xfrm>
            <a:prstGeom prst="line">
              <a:avLst/>
            </a:prstGeom>
            <a:ln w="127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325367" y="2807105"/>
              <a:ext cx="1489566" cy="419163"/>
            </a:xfrm>
            <a:prstGeom prst="rect">
              <a:avLst/>
            </a:prstGeom>
            <a:noFill/>
          </p:spPr>
          <p:txBody>
            <a:bodyPr wrap="square" rtlCol="0">
              <a:spAutoFit/>
            </a:bodyPr>
            <a:lstStyle/>
            <a:p>
              <a:r>
                <a:rPr lang="en-US" altLang="zh-TW" sz="2000" dirty="0">
                  <a:latin typeface="Arial" pitchFamily="34" charset="0"/>
                  <a:ea typeface="標楷體" pitchFamily="65" charset="-120"/>
                  <a:cs typeface="Arial" pitchFamily="34" charset="0"/>
                </a:rPr>
                <a:t>6/1</a:t>
              </a:r>
              <a:r>
                <a:rPr lang="zh-TW" altLang="en-US" sz="2000" dirty="0">
                  <a:latin typeface="Arial" pitchFamily="34" charset="0"/>
                  <a:ea typeface="標楷體" pitchFamily="65" charset="-120"/>
                  <a:cs typeface="Arial" pitchFamily="34" charset="0"/>
                </a:rPr>
                <a:t>  ～  </a:t>
              </a:r>
              <a:r>
                <a:rPr lang="en-US" altLang="zh-TW" sz="2000" dirty="0">
                  <a:latin typeface="Arial" pitchFamily="34" charset="0"/>
                  <a:ea typeface="標楷體" pitchFamily="65" charset="-120"/>
                  <a:cs typeface="Arial" pitchFamily="34" charset="0"/>
                </a:rPr>
                <a:t>6/30</a:t>
              </a:r>
              <a:endParaRPr lang="zh-TW" altLang="en-US" sz="2000" dirty="0">
                <a:latin typeface="Arial" pitchFamily="34" charset="0"/>
                <a:ea typeface="標楷體" pitchFamily="65" charset="-120"/>
                <a:cs typeface="Arial" pitchFamily="34" charset="0"/>
              </a:endParaRPr>
            </a:p>
          </p:txBody>
        </p:sp>
      </p:grpSp>
      <p:sp>
        <p:nvSpPr>
          <p:cNvPr id="81" name="圓角矩形圖說文字 80"/>
          <p:cNvSpPr/>
          <p:nvPr/>
        </p:nvSpPr>
        <p:spPr>
          <a:xfrm>
            <a:off x="6744072" y="2041837"/>
            <a:ext cx="2160240" cy="413480"/>
          </a:xfrm>
          <a:prstGeom prst="wedgeRoundRectCallout">
            <a:avLst>
              <a:gd name="adj1" fmla="val -7909"/>
              <a:gd name="adj2" fmla="val 14643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5" name="文字方塊 84"/>
          <p:cNvSpPr txBox="1"/>
          <p:nvPr/>
        </p:nvSpPr>
        <p:spPr>
          <a:xfrm>
            <a:off x="6732840" y="2090007"/>
            <a:ext cx="2304256" cy="369332"/>
          </a:xfrm>
          <a:prstGeom prst="rect">
            <a:avLst/>
          </a:prstGeom>
          <a:noFill/>
        </p:spPr>
        <p:txBody>
          <a:bodyPr wrap="square" rtlCol="0">
            <a:spAutoFit/>
          </a:bodyPr>
          <a:lstStyle/>
          <a:p>
            <a:r>
              <a:rPr lang="zh-TW" altLang="en-US" dirty="0">
                <a:latin typeface="標楷體" pitchFamily="65" charset="-120"/>
                <a:ea typeface="標楷體" pitchFamily="65" charset="-120"/>
              </a:rPr>
              <a:t>每月事後申報截止日</a:t>
            </a:r>
          </a:p>
        </p:txBody>
      </p:sp>
      <p:grpSp>
        <p:nvGrpSpPr>
          <p:cNvPr id="38" name="群組 20"/>
          <p:cNvGrpSpPr>
            <a:grpSpLocks/>
          </p:cNvGrpSpPr>
          <p:nvPr/>
        </p:nvGrpSpPr>
        <p:grpSpPr bwMode="auto">
          <a:xfrm>
            <a:off x="2351544" y="653350"/>
            <a:ext cx="7643813" cy="652463"/>
            <a:chOff x="857224" y="857232"/>
            <a:chExt cx="7643866" cy="652466"/>
          </a:xfrm>
        </p:grpSpPr>
        <p:cxnSp>
          <p:nvCxnSpPr>
            <p:cNvPr id="40" name="直線接點 3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3" name="直線接點 42"/>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5" name="直線接點 44"/>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7" name="直線接點 46"/>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50" name="橢圓 49"/>
          <p:cNvSpPr/>
          <p:nvPr/>
        </p:nvSpPr>
        <p:spPr>
          <a:xfrm>
            <a:off x="2847440" y="3356653"/>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5731624" y="3352457"/>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a:off x="4795346" y="3335999"/>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7698704" y="3313673"/>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a:off x="8911096" y="3335999"/>
            <a:ext cx="252000" cy="252000"/>
          </a:xfrm>
          <a:prstGeom prst="ellipse">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1785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2636402388"/>
              </p:ext>
            </p:extLst>
          </p:nvPr>
        </p:nvGraphicFramePr>
        <p:xfrm>
          <a:off x="1444102" y="1303843"/>
          <a:ext cx="9668035" cy="504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27</a:t>
            </a:fld>
            <a:endParaRPr lang="zh-TW" altLang="en-US" dirty="0"/>
          </a:p>
        </p:txBody>
      </p:sp>
      <p:grpSp>
        <p:nvGrpSpPr>
          <p:cNvPr id="4" name="群組 20"/>
          <p:cNvGrpSpPr>
            <a:grpSpLocks/>
          </p:cNvGrpSpPr>
          <p:nvPr/>
        </p:nvGrpSpPr>
        <p:grpSpPr bwMode="auto">
          <a:xfrm>
            <a:off x="2351544" y="653350"/>
            <a:ext cx="7643813" cy="652463"/>
            <a:chOff x="857224" y="857232"/>
            <a:chExt cx="7643866" cy="652466"/>
          </a:xfrm>
        </p:grpSpPr>
        <p:cxnSp>
          <p:nvCxnSpPr>
            <p:cNvPr id="5" name="直線接點 4"/>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6" name="直線接點 5"/>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7" name="直線接點 6"/>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8" name="直線接點 7"/>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9" name="文字方塊 8"/>
          <p:cNvSpPr txBox="1"/>
          <p:nvPr/>
        </p:nvSpPr>
        <p:spPr>
          <a:xfrm>
            <a:off x="2513370" y="213778"/>
            <a:ext cx="662473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3600" dirty="0">
                <a:latin typeface="標楷體" pitchFamily="65" charset="-120"/>
                <a:ea typeface="標楷體" pitchFamily="65" charset="-120"/>
              </a:rPr>
              <a:t>事後申報</a:t>
            </a:r>
          </a:p>
        </p:txBody>
      </p:sp>
    </p:spTree>
    <p:extLst>
      <p:ext uri="{BB962C8B-B14F-4D97-AF65-F5344CB8AC3E}">
        <p14:creationId xmlns:p14="http://schemas.microsoft.com/office/powerpoint/2010/main" val="4205997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3" name="矩形 2"/>
          <p:cNvSpPr/>
          <p:nvPr/>
        </p:nvSpPr>
        <p:spPr>
          <a:xfrm>
            <a:off x="1848803" y="2644170"/>
            <a:ext cx="8076501" cy="768993"/>
          </a:xfrm>
          <a:prstGeom prst="rect">
            <a:avLst/>
          </a:prstGeom>
        </p:spPr>
        <p:txBody>
          <a:bodyPr wrap="square">
            <a:spAutoFit/>
          </a:bodyPr>
          <a:lstStyle/>
          <a:p>
            <a:pPr algn="ctr">
              <a:lnSpc>
                <a:spcPct val="120000"/>
              </a:lnSpc>
              <a:spcBef>
                <a:spcPts val="1000"/>
              </a:spcBef>
              <a:buClr>
                <a:srgbClr val="000000"/>
              </a:buClr>
              <a:buSzPct val="75000"/>
            </a:pPr>
            <a:r>
              <a:rPr lang="zh-TW" altLang="en-US" sz="4000" b="1" spc="50" dirty="0">
                <a:ln w="11430"/>
                <a:latin typeface="標楷體" panose="03000509000000000000" pitchFamily="65" charset="-120"/>
                <a:ea typeface="標楷體" panose="03000509000000000000" pitchFamily="65" charset="-120"/>
              </a:rPr>
              <a:t>貳</a:t>
            </a:r>
            <a:r>
              <a:rPr lang="zh-TW" altLang="en-US" sz="4000" b="1" spc="50" dirty="0">
                <a:ln w="11430"/>
                <a:latin typeface="新細明體" panose="02020500000000000000" pitchFamily="18" charset="-120"/>
                <a:ea typeface="新細明體" panose="02020500000000000000" pitchFamily="18" charset="-120"/>
              </a:rPr>
              <a:t>、</a:t>
            </a:r>
            <a:r>
              <a:rPr lang="zh-TW" altLang="en-US" sz="4000" b="1" spc="50" dirty="0">
                <a:ln w="11430"/>
                <a:latin typeface="標楷體" panose="03000509000000000000" pitchFamily="65" charset="-120"/>
                <a:ea typeface="標楷體" panose="03000509000000000000" pitchFamily="65" charset="-120"/>
              </a:rPr>
              <a:t>股權申報常見缺失</a:t>
            </a:r>
          </a:p>
        </p:txBody>
      </p:sp>
    </p:spTree>
    <p:extLst>
      <p:ext uri="{BB962C8B-B14F-4D97-AF65-F5344CB8AC3E}">
        <p14:creationId xmlns:p14="http://schemas.microsoft.com/office/powerpoint/2010/main" val="327648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資料庫圖表 9"/>
          <p:cNvGraphicFramePr/>
          <p:nvPr>
            <p:extLst>
              <p:ext uri="{D42A27DB-BD31-4B8C-83A1-F6EECF244321}">
                <p14:modId xmlns:p14="http://schemas.microsoft.com/office/powerpoint/2010/main" val="215044477"/>
              </p:ext>
            </p:extLst>
          </p:nvPr>
        </p:nvGraphicFramePr>
        <p:xfrm>
          <a:off x="1991544" y="1412776"/>
          <a:ext cx="8352928" cy="493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8328248" y="6347119"/>
            <a:ext cx="2133600" cy="365125"/>
          </a:xfrm>
        </p:spPr>
        <p:txBody>
          <a:bodyPr/>
          <a:lstStyle/>
          <a:p>
            <a:pPr fontAlgn="base">
              <a:spcBef>
                <a:spcPct val="0"/>
              </a:spcBef>
              <a:spcAft>
                <a:spcPct val="0"/>
              </a:spcAft>
              <a:defRPr/>
            </a:pPr>
            <a:fld id="{8EEA51B4-CCF4-49C3-B85C-D12FB1B4A3C7}" type="slidenum">
              <a:rPr kumimoji="1" lang="zh-TW" altLang="en-US" sz="1200" b="0" spc="0">
                <a:solidFill>
                  <a:srgbClr val="000000">
                    <a:tint val="75000"/>
                  </a:srgbClr>
                </a:solidFill>
                <a:latin typeface="Arial" charset="0"/>
                <a:ea typeface="新細明體" charset="-120"/>
              </a:rPr>
              <a:pPr fontAlgn="base">
                <a:spcBef>
                  <a:spcPct val="0"/>
                </a:spcBef>
                <a:spcAft>
                  <a:spcPct val="0"/>
                </a:spcAft>
                <a:defRPr/>
              </a:pPr>
              <a:t>29</a:t>
            </a:fld>
            <a:endParaRPr kumimoji="1" lang="zh-TW" altLang="en-US" sz="1200" b="0" spc="0" dirty="0">
              <a:solidFill>
                <a:srgbClr val="000000">
                  <a:tint val="75000"/>
                </a:srgbClr>
              </a:solidFill>
              <a:latin typeface="Arial" charset="0"/>
              <a:ea typeface="新細明體" charset="-120"/>
            </a:endParaRPr>
          </a:p>
        </p:txBody>
      </p:sp>
      <p:sp>
        <p:nvSpPr>
          <p:cNvPr id="7" name="矩形 6"/>
          <p:cNvSpPr/>
          <p:nvPr/>
        </p:nvSpPr>
        <p:spPr>
          <a:xfrm>
            <a:off x="2711624" y="190382"/>
            <a:ext cx="5904656" cy="646331"/>
          </a:xfrm>
          <a:prstGeom prst="rect">
            <a:avLst/>
          </a:prstGeom>
        </p:spPr>
        <p:txBody>
          <a:bodyPr wrap="square">
            <a:spAutoFit/>
          </a:bodyPr>
          <a:lstStyle/>
          <a:p>
            <a:pPr algn="ctr" fontAlgn="base">
              <a:spcBef>
                <a:spcPct val="0"/>
              </a:spcBef>
              <a:spcAft>
                <a:spcPct val="0"/>
              </a:spcAft>
              <a:defRPr/>
            </a:pPr>
            <a:r>
              <a:rPr kumimoji="1" lang="zh-TW" altLang="en-US"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事前申報常見缺失態樣</a:t>
            </a:r>
            <a:endParaRPr kumimoji="1" lang="en-US" altLang="zh-TW"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p:txBody>
      </p:sp>
      <p:grpSp>
        <p:nvGrpSpPr>
          <p:cNvPr id="6" name="群組 20"/>
          <p:cNvGrpSpPr>
            <a:grpSpLocks/>
          </p:cNvGrpSpPr>
          <p:nvPr/>
        </p:nvGrpSpPr>
        <p:grpSpPr bwMode="auto">
          <a:xfrm>
            <a:off x="2351544" y="653350"/>
            <a:ext cx="7643813" cy="652463"/>
            <a:chOff x="857224" y="857232"/>
            <a:chExt cx="7643866" cy="652466"/>
          </a:xfrm>
        </p:grpSpPr>
        <p:cxnSp>
          <p:nvCxnSpPr>
            <p:cNvPr id="11" name="直線接點 10"/>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527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3" name="矩形 2"/>
          <p:cNvSpPr/>
          <p:nvPr/>
        </p:nvSpPr>
        <p:spPr>
          <a:xfrm>
            <a:off x="2266696" y="2644170"/>
            <a:ext cx="8076500" cy="830997"/>
          </a:xfrm>
          <a:prstGeom prst="rect">
            <a:avLst/>
          </a:prstGeom>
        </p:spPr>
        <p:txBody>
          <a:bodyPr wrap="square">
            <a:spAutoFit/>
          </a:bodyPr>
          <a:lstStyle/>
          <a:p>
            <a:pPr algn="ctr">
              <a:lnSpc>
                <a:spcPct val="120000"/>
              </a:lnSpc>
              <a:spcBef>
                <a:spcPts val="1000"/>
              </a:spcBef>
              <a:buClr>
                <a:srgbClr val="000000"/>
              </a:buClr>
              <a:buSzPct val="75000"/>
            </a:pPr>
            <a:r>
              <a:rPr lang="zh-TW" altLang="en-US" sz="4000" b="1" spc="50" dirty="0">
                <a:ln w="11430"/>
                <a:latin typeface="標楷體" panose="03000509000000000000" pitchFamily="65" charset="-120"/>
                <a:ea typeface="標楷體" panose="03000509000000000000" pitchFamily="65" charset="-120"/>
              </a:rPr>
              <a:t>壹</a:t>
            </a:r>
            <a:r>
              <a:rPr lang="zh-TW" altLang="en-US" sz="4000" b="1" spc="50" dirty="0">
                <a:ln w="11430"/>
                <a:latin typeface="新細明體" panose="02020500000000000000" pitchFamily="18" charset="-120"/>
                <a:ea typeface="新細明體" panose="02020500000000000000" pitchFamily="18" charset="-120"/>
              </a:rPr>
              <a:t>、</a:t>
            </a:r>
            <a:r>
              <a:rPr lang="zh-TW" altLang="en-US" sz="4000" b="1" spc="50" dirty="0">
                <a:ln w="11430"/>
                <a:latin typeface="標楷體" panose="03000509000000000000" pitchFamily="65" charset="-120"/>
                <a:ea typeface="標楷體" panose="03000509000000000000" pitchFamily="65" charset="-120"/>
              </a:rPr>
              <a:t>股權</a:t>
            </a:r>
            <a:r>
              <a:rPr lang="zh-TW" altLang="en-US" sz="4000" b="1" spc="50" dirty="0">
                <a:ln w="11430"/>
                <a:latin typeface="標楷體" panose="03000509000000000000" pitchFamily="65" charset="-120"/>
                <a:ea typeface="標楷體" panose="03000509000000000000" pitchFamily="65" charset="-120"/>
                <a:sym typeface="Wingdings 2"/>
              </a:rPr>
              <a:t>申報規範及申報注意事項</a:t>
            </a:r>
            <a:endParaRPr lang="zh-TW" altLang="en-US" sz="4000" b="1" spc="50" dirty="0">
              <a:ln w="1143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241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4201748026"/>
              </p:ext>
            </p:extLst>
          </p:nvPr>
        </p:nvGraphicFramePr>
        <p:xfrm>
          <a:off x="1991544" y="1407691"/>
          <a:ext cx="8208912"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投影片編號版面配置區 9"/>
          <p:cNvSpPr>
            <a:spLocks noGrp="1"/>
          </p:cNvSpPr>
          <p:nvPr>
            <p:ph type="sldNum" sz="quarter" idx="12"/>
          </p:nvPr>
        </p:nvSpPr>
        <p:spPr>
          <a:xfrm>
            <a:off x="9336360" y="6492876"/>
            <a:ext cx="1224136" cy="282947"/>
          </a:xfrm>
        </p:spPr>
        <p:txBody>
          <a:bodyPr/>
          <a:lstStyle/>
          <a:p>
            <a:pPr fontAlgn="base">
              <a:spcBef>
                <a:spcPct val="0"/>
              </a:spcBef>
              <a:spcAft>
                <a:spcPct val="0"/>
              </a:spcAft>
              <a:defRPr/>
            </a:pPr>
            <a:fld id="{8EEA51B4-CCF4-49C3-B85C-D12FB1B4A3C7}" type="slidenum">
              <a:rPr kumimoji="1" lang="zh-TW" altLang="en-US" sz="1200" b="0" spc="0">
                <a:solidFill>
                  <a:srgbClr val="000000">
                    <a:tint val="75000"/>
                  </a:srgbClr>
                </a:solidFill>
                <a:latin typeface="Arial" charset="0"/>
                <a:ea typeface="新細明體" charset="-120"/>
              </a:rPr>
              <a:pPr fontAlgn="base">
                <a:spcBef>
                  <a:spcPct val="0"/>
                </a:spcBef>
                <a:spcAft>
                  <a:spcPct val="0"/>
                </a:spcAft>
                <a:defRPr/>
              </a:pPr>
              <a:t>30</a:t>
            </a:fld>
            <a:endParaRPr kumimoji="1" lang="zh-TW" altLang="en-US" sz="1200" b="0" spc="0" dirty="0">
              <a:solidFill>
                <a:srgbClr val="000000">
                  <a:tint val="75000"/>
                </a:srgbClr>
              </a:solidFill>
              <a:latin typeface="Arial" charset="0"/>
              <a:ea typeface="新細明體" charset="-120"/>
            </a:endParaRPr>
          </a:p>
        </p:txBody>
      </p:sp>
      <p:sp>
        <p:nvSpPr>
          <p:cNvPr id="7" name="矩形 6"/>
          <p:cNvSpPr/>
          <p:nvPr/>
        </p:nvSpPr>
        <p:spPr>
          <a:xfrm>
            <a:off x="2783632" y="192924"/>
            <a:ext cx="5976664" cy="1200329"/>
          </a:xfrm>
          <a:prstGeom prst="rect">
            <a:avLst/>
          </a:prstGeom>
        </p:spPr>
        <p:txBody>
          <a:bodyPr wrap="square">
            <a:spAutoFit/>
          </a:bodyPr>
          <a:lstStyle/>
          <a:p>
            <a:pPr lvl="0" algn="ctr">
              <a:defRPr/>
            </a:pPr>
            <a:r>
              <a:rPr lang="zh-TW" altLang="en-US"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事後申報常見缺失態樣</a:t>
            </a:r>
            <a:endParaRPr lang="en-US" altLang="zh-TW"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p>
            <a:pPr algn="ctr" fontAlgn="base">
              <a:spcBef>
                <a:spcPct val="0"/>
              </a:spcBef>
              <a:spcAft>
                <a:spcPct val="0"/>
              </a:spcAft>
              <a:defRPr/>
            </a:pPr>
            <a:endParaRPr kumimoji="1" lang="en-US" altLang="zh-TW" sz="3600" dirty="0">
              <a:solidFill>
                <a:srgbClr val="000000"/>
              </a:solidFill>
              <a:latin typeface="標楷體" pitchFamily="65" charset="-120"/>
              <a:ea typeface="標楷體" pitchFamily="65" charset="-120"/>
            </a:endParaRPr>
          </a:p>
        </p:txBody>
      </p:sp>
      <p:grpSp>
        <p:nvGrpSpPr>
          <p:cNvPr id="6" name="群組 20"/>
          <p:cNvGrpSpPr>
            <a:grpSpLocks/>
          </p:cNvGrpSpPr>
          <p:nvPr/>
        </p:nvGrpSpPr>
        <p:grpSpPr bwMode="auto">
          <a:xfrm>
            <a:off x="2351544" y="653350"/>
            <a:ext cx="7643813" cy="652463"/>
            <a:chOff x="857224" y="857232"/>
            <a:chExt cx="7643866" cy="652466"/>
          </a:xfrm>
        </p:grpSpPr>
        <p:cxnSp>
          <p:nvCxnSpPr>
            <p:cNvPr id="11" name="直線接點 10"/>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864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31</a:t>
            </a:fld>
            <a:endParaRPr lang="zh-TW" altLang="en-US" dirty="0"/>
          </a:p>
        </p:txBody>
      </p:sp>
      <p:pic>
        <p:nvPicPr>
          <p:cNvPr id="13" name="內容版面配置區 12"/>
          <p:cNvPicPr>
            <a:picLocks noGrp="1" noChangeAspect="1"/>
          </p:cNvPicPr>
          <p:nvPr>
            <p:ph idx="1"/>
          </p:nvPr>
        </p:nvPicPr>
        <p:blipFill>
          <a:blip r:embed="rId2"/>
          <a:stretch>
            <a:fillRect/>
          </a:stretch>
        </p:blipFill>
        <p:spPr>
          <a:xfrm>
            <a:off x="6121139" y="1447027"/>
            <a:ext cx="5595457" cy="4783079"/>
          </a:xfrm>
          <a:prstGeom prst="rect">
            <a:avLst/>
          </a:prstGeom>
        </p:spPr>
      </p:pic>
      <p:grpSp>
        <p:nvGrpSpPr>
          <p:cNvPr id="8" name="群組 20"/>
          <p:cNvGrpSpPr>
            <a:grpSpLocks/>
          </p:cNvGrpSpPr>
          <p:nvPr/>
        </p:nvGrpSpPr>
        <p:grpSpPr bwMode="auto">
          <a:xfrm>
            <a:off x="2351544" y="653350"/>
            <a:ext cx="7643813" cy="652463"/>
            <a:chOff x="857224" y="857232"/>
            <a:chExt cx="7643866" cy="652466"/>
          </a:xfrm>
        </p:grpSpPr>
        <p:cxnSp>
          <p:nvCxnSpPr>
            <p:cNvPr id="9" name="直線接點 8"/>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pic>
        <p:nvPicPr>
          <p:cNvPr id="14" name="圖片 13"/>
          <p:cNvPicPr>
            <a:picLocks noChangeAspect="1"/>
          </p:cNvPicPr>
          <p:nvPr/>
        </p:nvPicPr>
        <p:blipFill>
          <a:blip r:embed="rId3"/>
          <a:stretch>
            <a:fillRect/>
          </a:stretch>
        </p:blipFill>
        <p:spPr>
          <a:xfrm>
            <a:off x="1065403" y="1447027"/>
            <a:ext cx="4941114" cy="4494983"/>
          </a:xfrm>
          <a:prstGeom prst="rect">
            <a:avLst/>
          </a:prstGeom>
        </p:spPr>
      </p:pic>
      <p:sp>
        <p:nvSpPr>
          <p:cNvPr id="15" name="矩形 14"/>
          <p:cNvSpPr/>
          <p:nvPr/>
        </p:nvSpPr>
        <p:spPr>
          <a:xfrm>
            <a:off x="2711624" y="190382"/>
            <a:ext cx="5904656" cy="646331"/>
          </a:xfrm>
          <a:prstGeom prst="rect">
            <a:avLst/>
          </a:prstGeom>
        </p:spPr>
        <p:txBody>
          <a:bodyPr wrap="square">
            <a:spAutoFit/>
          </a:bodyPr>
          <a:lstStyle/>
          <a:p>
            <a:pPr algn="ctr" fontAlgn="base">
              <a:spcBef>
                <a:spcPct val="0"/>
              </a:spcBef>
              <a:spcAft>
                <a:spcPct val="0"/>
              </a:spcAft>
              <a:defRPr/>
            </a:pPr>
            <a:r>
              <a:rPr kumimoji="1" lang="zh-TW" altLang="en-US"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常見缺失態樣分析</a:t>
            </a:r>
            <a:endParaRPr kumimoji="1" lang="en-US" altLang="zh-TW"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399466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32</a:t>
            </a:fld>
            <a:endParaRPr lang="zh-TW" altLang="en-US" dirty="0"/>
          </a:p>
        </p:txBody>
      </p:sp>
      <p:grpSp>
        <p:nvGrpSpPr>
          <p:cNvPr id="8" name="群組 20"/>
          <p:cNvGrpSpPr>
            <a:grpSpLocks/>
          </p:cNvGrpSpPr>
          <p:nvPr/>
        </p:nvGrpSpPr>
        <p:grpSpPr bwMode="auto">
          <a:xfrm>
            <a:off x="2351544" y="653350"/>
            <a:ext cx="7643813" cy="652463"/>
            <a:chOff x="857224" y="857232"/>
            <a:chExt cx="7643866" cy="652466"/>
          </a:xfrm>
        </p:grpSpPr>
        <p:cxnSp>
          <p:nvCxnSpPr>
            <p:cNvPr id="9" name="直線接點 8"/>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5" name="矩形 14"/>
          <p:cNvSpPr/>
          <p:nvPr/>
        </p:nvSpPr>
        <p:spPr>
          <a:xfrm>
            <a:off x="2711624" y="190382"/>
            <a:ext cx="5904656" cy="646331"/>
          </a:xfrm>
          <a:prstGeom prst="rect">
            <a:avLst/>
          </a:prstGeom>
        </p:spPr>
        <p:txBody>
          <a:bodyPr wrap="square">
            <a:spAutoFit/>
          </a:bodyPr>
          <a:lstStyle/>
          <a:p>
            <a:pPr algn="ctr" fontAlgn="base">
              <a:spcBef>
                <a:spcPct val="0"/>
              </a:spcBef>
              <a:spcAft>
                <a:spcPct val="0"/>
              </a:spcAft>
              <a:defRPr/>
            </a:pPr>
            <a:r>
              <a:rPr kumimoji="1" lang="zh-TW" altLang="en-US"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常見缺失態樣分析</a:t>
            </a:r>
            <a:endParaRPr kumimoji="1" lang="en-US" altLang="zh-TW" sz="3600"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stretch>
            <a:fillRect/>
          </a:stretch>
        </p:blipFill>
        <p:spPr>
          <a:xfrm>
            <a:off x="850284" y="1447100"/>
            <a:ext cx="4627727" cy="4169781"/>
          </a:xfrm>
          <a:prstGeom prst="rect">
            <a:avLst/>
          </a:prstGeom>
        </p:spPr>
      </p:pic>
      <p:pic>
        <p:nvPicPr>
          <p:cNvPr id="6" name="圖片 5"/>
          <p:cNvPicPr>
            <a:picLocks noChangeAspect="1"/>
          </p:cNvPicPr>
          <p:nvPr/>
        </p:nvPicPr>
        <p:blipFill>
          <a:blip r:embed="rId3"/>
          <a:stretch>
            <a:fillRect/>
          </a:stretch>
        </p:blipFill>
        <p:spPr>
          <a:xfrm>
            <a:off x="5905850" y="1447100"/>
            <a:ext cx="6144482" cy="3962953"/>
          </a:xfrm>
          <a:prstGeom prst="rect">
            <a:avLst/>
          </a:prstGeom>
        </p:spPr>
      </p:pic>
    </p:spTree>
    <p:extLst>
      <p:ext uri="{BB962C8B-B14F-4D97-AF65-F5344CB8AC3E}">
        <p14:creationId xmlns:p14="http://schemas.microsoft.com/office/powerpoint/2010/main" val="323756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3" name="矩形 2"/>
          <p:cNvSpPr/>
          <p:nvPr/>
        </p:nvSpPr>
        <p:spPr>
          <a:xfrm>
            <a:off x="1848803" y="2644170"/>
            <a:ext cx="8076501" cy="768993"/>
          </a:xfrm>
          <a:prstGeom prst="rect">
            <a:avLst/>
          </a:prstGeom>
        </p:spPr>
        <p:txBody>
          <a:bodyPr wrap="square">
            <a:spAutoFit/>
          </a:bodyPr>
          <a:lstStyle/>
          <a:p>
            <a:pPr algn="ctr">
              <a:lnSpc>
                <a:spcPct val="120000"/>
              </a:lnSpc>
              <a:spcBef>
                <a:spcPts val="1000"/>
              </a:spcBef>
              <a:buClr>
                <a:srgbClr val="000000"/>
              </a:buClr>
              <a:buSzPct val="75000"/>
            </a:pPr>
            <a:r>
              <a:rPr lang="zh-TW" altLang="en-US" sz="4000" b="1" spc="50" dirty="0">
                <a:ln w="11430"/>
                <a:latin typeface="標楷體" panose="03000509000000000000" pitchFamily="65" charset="-120"/>
                <a:ea typeface="標楷體" panose="03000509000000000000" pitchFamily="65" charset="-120"/>
              </a:rPr>
              <a:t>參</a:t>
            </a:r>
            <a:r>
              <a:rPr lang="zh-TW" altLang="en-US" sz="4000" b="1" spc="50" dirty="0">
                <a:ln w="11430"/>
                <a:latin typeface="新細明體" panose="02020500000000000000" pitchFamily="18" charset="-120"/>
                <a:ea typeface="新細明體" panose="02020500000000000000" pitchFamily="18" charset="-120"/>
              </a:rPr>
              <a:t>、</a:t>
            </a:r>
            <a:r>
              <a:rPr lang="zh-TW" altLang="en-US" sz="4000" b="1" spc="50" dirty="0">
                <a:ln w="11430"/>
                <a:latin typeface="標楷體" panose="03000509000000000000" pitchFamily="65" charset="-120"/>
                <a:ea typeface="標楷體" panose="03000509000000000000" pitchFamily="65" charset="-120"/>
              </a:rPr>
              <a:t>公司買回股份期間賣出之禁止</a:t>
            </a:r>
          </a:p>
        </p:txBody>
      </p:sp>
    </p:spTree>
    <p:extLst>
      <p:ext uri="{BB962C8B-B14F-4D97-AF65-F5344CB8AC3E}">
        <p14:creationId xmlns:p14="http://schemas.microsoft.com/office/powerpoint/2010/main" val="271602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34</a:t>
            </a:fld>
            <a:endParaRPr lang="zh-TW" altLang="en-US" dirty="0"/>
          </a:p>
        </p:txBody>
      </p:sp>
      <p:sp>
        <p:nvSpPr>
          <p:cNvPr id="7" name="內容版面配置區 2"/>
          <p:cNvSpPr txBox="1">
            <a:spLocks/>
          </p:cNvSpPr>
          <p:nvPr/>
        </p:nvSpPr>
        <p:spPr bwMode="auto">
          <a:xfrm>
            <a:off x="2207568" y="1748912"/>
            <a:ext cx="8003232" cy="3751304"/>
          </a:xfrm>
          <a:prstGeom prst="rect">
            <a:avLst/>
          </a:prstGeom>
          <a:ln w="38100">
            <a:solidFill>
              <a:schemeClr val="accent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nSpc>
                <a:spcPts val="3000"/>
              </a:lnSpc>
              <a:defRPr/>
            </a:pPr>
            <a:r>
              <a:rPr lang="zh-TW" altLang="en-US" sz="2200" dirty="0">
                <a:latin typeface="標楷體" panose="03000509000000000000" pitchFamily="65" charset="-120"/>
                <a:ea typeface="標楷體" panose="03000509000000000000" pitchFamily="65" charset="-120"/>
              </a:rPr>
              <a:t>第</a:t>
            </a:r>
            <a:r>
              <a:rPr lang="en-US" altLang="zh-TW" sz="2200" dirty="0">
                <a:latin typeface="標楷體" panose="03000509000000000000" pitchFamily="65" charset="-120"/>
                <a:ea typeface="標楷體" panose="03000509000000000000" pitchFamily="65" charset="-120"/>
              </a:rPr>
              <a:t>6</a:t>
            </a:r>
            <a:r>
              <a:rPr lang="zh-TW" altLang="en-US" sz="2200" dirty="0">
                <a:latin typeface="標楷體" panose="03000509000000000000" pitchFamily="65" charset="-120"/>
                <a:ea typeface="標楷體" panose="03000509000000000000" pitchFamily="65" charset="-120"/>
              </a:rPr>
              <a:t>項</a:t>
            </a:r>
            <a:r>
              <a:rPr lang="en-US" altLang="zh-TW" sz="2200" dirty="0">
                <a:latin typeface="標楷體" panose="03000509000000000000" pitchFamily="65" charset="-120"/>
                <a:ea typeface="標楷體" panose="03000509000000000000" pitchFamily="65" charset="-120"/>
              </a:rPr>
              <a:t>:</a:t>
            </a:r>
          </a:p>
          <a:p>
            <a:pPr marL="360000">
              <a:lnSpc>
                <a:spcPts val="3500"/>
              </a:lnSpc>
              <a:defRPr/>
            </a:pPr>
            <a:r>
              <a:rPr lang="zh-TW" altLang="en-US" sz="2200" dirty="0">
                <a:latin typeface="標楷體" panose="03000509000000000000" pitchFamily="65" charset="-120"/>
                <a:ea typeface="標楷體" panose="03000509000000000000" pitchFamily="65" charset="-120"/>
              </a:rPr>
              <a:t>公司於有價證券集中交易市場或證券商營業處所買回其股份者，該公司依公司法第三百六十九條之一規定之</a:t>
            </a:r>
            <a:r>
              <a:rPr lang="zh-TW" altLang="en-US" sz="2200" dirty="0">
                <a:solidFill>
                  <a:srgbClr val="0000FF"/>
                </a:solidFill>
                <a:latin typeface="標楷體" panose="03000509000000000000" pitchFamily="65" charset="-120"/>
                <a:ea typeface="標楷體" panose="03000509000000000000" pitchFamily="65" charset="-120"/>
              </a:rPr>
              <a:t>關係企業或董事、監察人、經理人、持有該公司股份超過股份總額百分之十之股東所持有之股份</a:t>
            </a:r>
            <a:r>
              <a:rPr lang="zh-TW" altLang="en-US" sz="2200" dirty="0">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於該公司買回之期間內不得賣出。</a:t>
            </a:r>
            <a:endParaRPr lang="en-US" altLang="zh-TW" sz="2200" dirty="0">
              <a:solidFill>
                <a:srgbClr val="FF0000"/>
              </a:solidFill>
              <a:latin typeface="標楷體" panose="03000509000000000000" pitchFamily="65" charset="-120"/>
              <a:ea typeface="標楷體" panose="03000509000000000000" pitchFamily="65" charset="-120"/>
            </a:endParaRPr>
          </a:p>
          <a:p>
            <a:pPr algn="just">
              <a:lnSpc>
                <a:spcPts val="3500"/>
              </a:lnSpc>
              <a:defRPr/>
            </a:pPr>
            <a:r>
              <a:rPr lang="zh-TW" altLang="en-US" sz="2200" dirty="0">
                <a:latin typeface="標楷體" panose="03000509000000000000" pitchFamily="65" charset="-120"/>
                <a:ea typeface="標楷體" panose="03000509000000000000" pitchFamily="65" charset="-120"/>
              </a:rPr>
              <a:t>第</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項</a:t>
            </a:r>
            <a:r>
              <a:rPr lang="en-US" altLang="zh-TW" sz="2200" dirty="0">
                <a:latin typeface="標楷體" panose="03000509000000000000" pitchFamily="65" charset="-120"/>
                <a:ea typeface="標楷體" panose="03000509000000000000" pitchFamily="65" charset="-120"/>
              </a:rPr>
              <a:t>:</a:t>
            </a:r>
            <a:endParaRPr lang="en-US" altLang="zh-TW" sz="2200" dirty="0">
              <a:solidFill>
                <a:srgbClr val="FF0000"/>
              </a:solidFill>
              <a:latin typeface="標楷體" panose="03000509000000000000" pitchFamily="65" charset="-120"/>
              <a:ea typeface="標楷體" panose="03000509000000000000" pitchFamily="65" charset="-120"/>
            </a:endParaRPr>
          </a:p>
          <a:p>
            <a:pPr marL="360000">
              <a:lnSpc>
                <a:spcPts val="3500"/>
              </a:lnSpc>
              <a:defRPr/>
            </a:pPr>
            <a:r>
              <a:rPr lang="zh-TW" altLang="en-US" sz="2200" dirty="0">
                <a:latin typeface="標楷體" panose="03000509000000000000" pitchFamily="65" charset="-120"/>
                <a:ea typeface="標楷體" panose="03000509000000000000" pitchFamily="65" charset="-120"/>
              </a:rPr>
              <a:t>第六項所定</a:t>
            </a:r>
            <a:r>
              <a:rPr lang="zh-TW" altLang="en-US" sz="2200" dirty="0">
                <a:solidFill>
                  <a:srgbClr val="0000FF"/>
                </a:solidFill>
                <a:latin typeface="標楷體" panose="03000509000000000000" pitchFamily="65" charset="-120"/>
                <a:ea typeface="標楷體" panose="03000509000000000000" pitchFamily="65" charset="-120"/>
              </a:rPr>
              <a:t>不得賣出之人所持有之股份，包括其配偶、未成年子女及利用他人名義持有者</a:t>
            </a:r>
            <a:r>
              <a:rPr lang="zh-TW" altLang="en-US"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矩形 8"/>
          <p:cNvSpPr/>
          <p:nvPr/>
        </p:nvSpPr>
        <p:spPr>
          <a:xfrm>
            <a:off x="2495600" y="210250"/>
            <a:ext cx="664250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itchFamily="65" charset="-120"/>
                <a:ea typeface="標楷體" pitchFamily="65" charset="-120"/>
              </a:rPr>
              <a:t>法  源</a:t>
            </a:r>
            <a:endParaRPr lang="zh-TW" altLang="en-US" sz="3600" dirty="0"/>
          </a:p>
        </p:txBody>
      </p:sp>
      <p:sp>
        <p:nvSpPr>
          <p:cNvPr id="10" name="五邊形 9"/>
          <p:cNvSpPr/>
          <p:nvPr/>
        </p:nvSpPr>
        <p:spPr>
          <a:xfrm>
            <a:off x="2207569" y="5733256"/>
            <a:ext cx="5806537" cy="720080"/>
          </a:xfrm>
          <a:prstGeom prst="homePlat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lvl="0"/>
            <a:r>
              <a:rPr lang="en-US" altLang="en-US" sz="2200" b="1" dirty="0">
                <a:solidFill>
                  <a:srgbClr val="0000CC"/>
                </a:solidFill>
                <a:latin typeface="標楷體" pitchFamily="65" charset="-120"/>
                <a:ea typeface="標楷體" pitchFamily="65" charset="-120"/>
              </a:rPr>
              <a:t>＊</a:t>
            </a:r>
            <a:r>
              <a:rPr lang="zh-TW" altLang="zh-TW" sz="2200" dirty="0">
                <a:solidFill>
                  <a:srgbClr val="0000CC"/>
                </a:solidFill>
                <a:latin typeface="標楷體" pitchFamily="65" charset="-120"/>
                <a:ea typeface="標楷體" pitchFamily="65" charset="-120"/>
              </a:rPr>
              <a:t>金控子公司的內部人無此限制</a:t>
            </a:r>
            <a:endParaRPr lang="zh-TW" altLang="en-US" sz="2200" dirty="0">
              <a:solidFill>
                <a:srgbClr val="0000CC"/>
              </a:solidFill>
              <a:latin typeface="標楷體" pitchFamily="65" charset="-120"/>
              <a:ea typeface="標楷體" pitchFamily="65" charset="-120"/>
            </a:endParaRPr>
          </a:p>
        </p:txBody>
      </p:sp>
      <p:grpSp>
        <p:nvGrpSpPr>
          <p:cNvPr id="13" name="群組 20"/>
          <p:cNvGrpSpPr>
            <a:grpSpLocks/>
          </p:cNvGrpSpPr>
          <p:nvPr/>
        </p:nvGrpSpPr>
        <p:grpSpPr bwMode="auto">
          <a:xfrm>
            <a:off x="2351544" y="653350"/>
            <a:ext cx="7643813" cy="652463"/>
            <a:chOff x="857224" y="857232"/>
            <a:chExt cx="7643866" cy="652466"/>
          </a:xfrm>
        </p:grpSpPr>
        <p:cxnSp>
          <p:nvCxnSpPr>
            <p:cNvPr id="14" name="直線接點 13"/>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矩形 1"/>
          <p:cNvSpPr/>
          <p:nvPr/>
        </p:nvSpPr>
        <p:spPr>
          <a:xfrm>
            <a:off x="2279577" y="1210052"/>
            <a:ext cx="2685351" cy="492443"/>
          </a:xfrm>
          <a:prstGeom prst="rect">
            <a:avLst/>
          </a:prstGeom>
        </p:spPr>
        <p:txBody>
          <a:bodyPr wrap="none">
            <a:spAutoFit/>
          </a:bodyPr>
          <a:lstStyle/>
          <a:p>
            <a:r>
              <a:rPr lang="zh-TW" altLang="zh-TW" sz="2600" u="sng" dirty="0">
                <a:solidFill>
                  <a:srgbClr val="0000FF"/>
                </a:solidFill>
                <a:latin typeface="標楷體" panose="03000509000000000000" pitchFamily="65" charset="-120"/>
                <a:ea typeface="標楷體" panose="03000509000000000000" pitchFamily="65" charset="-120"/>
              </a:rPr>
              <a:t>證交法</a:t>
            </a:r>
            <a:r>
              <a:rPr lang="zh-TW" altLang="en-US" sz="2600" u="sng" dirty="0">
                <a:solidFill>
                  <a:srgbClr val="0000FF"/>
                </a:solidFill>
                <a:latin typeface="標楷體" panose="03000509000000000000" pitchFamily="65" charset="-120"/>
                <a:ea typeface="標楷體" panose="03000509000000000000" pitchFamily="65" charset="-120"/>
              </a:rPr>
              <a:t>第</a:t>
            </a:r>
            <a:r>
              <a:rPr lang="en-US" altLang="zh-TW" sz="2600" u="sng" dirty="0">
                <a:solidFill>
                  <a:srgbClr val="0000FF"/>
                </a:solidFill>
                <a:latin typeface="標楷體" panose="03000509000000000000" pitchFamily="65" charset="-120"/>
                <a:ea typeface="標楷體" panose="03000509000000000000" pitchFamily="65" charset="-120"/>
              </a:rPr>
              <a:t>28</a:t>
            </a:r>
            <a:r>
              <a:rPr lang="zh-TW" altLang="zh-TW" sz="2600" u="sng" dirty="0">
                <a:solidFill>
                  <a:srgbClr val="0000FF"/>
                </a:solidFill>
                <a:latin typeface="標楷體" panose="03000509000000000000" pitchFamily="65" charset="-120"/>
                <a:ea typeface="標楷體" panose="03000509000000000000" pitchFamily="65" charset="-120"/>
              </a:rPr>
              <a:t>條之</a:t>
            </a:r>
            <a:r>
              <a:rPr lang="en-US" altLang="zh-TW" sz="2600" u="sng" dirty="0">
                <a:solidFill>
                  <a:srgbClr val="0000FF"/>
                </a:solidFill>
                <a:latin typeface="標楷體" panose="03000509000000000000" pitchFamily="65" charset="-120"/>
                <a:ea typeface="標楷體" panose="03000509000000000000" pitchFamily="65" charset="-120"/>
              </a:rPr>
              <a:t>2</a:t>
            </a:r>
            <a:endParaRPr lang="zh-TW" altLang="en-US" sz="2400" u="sng"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2895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858984647"/>
              </p:ext>
            </p:extLst>
          </p:nvPr>
        </p:nvGraphicFramePr>
        <p:xfrm>
          <a:off x="2196948" y="1340768"/>
          <a:ext cx="7798104" cy="501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35</a:t>
            </a:fld>
            <a:endParaRPr lang="zh-TW" altLang="en-US" dirty="0"/>
          </a:p>
        </p:txBody>
      </p:sp>
      <p:grpSp>
        <p:nvGrpSpPr>
          <p:cNvPr id="7" name="群組 20"/>
          <p:cNvGrpSpPr>
            <a:grpSpLocks/>
          </p:cNvGrpSpPr>
          <p:nvPr/>
        </p:nvGrpSpPr>
        <p:grpSpPr bwMode="auto">
          <a:xfrm>
            <a:off x="2351544" y="653350"/>
            <a:ext cx="7643813" cy="652463"/>
            <a:chOff x="857224" y="857232"/>
            <a:chExt cx="7643866" cy="652466"/>
          </a:xfrm>
        </p:grpSpPr>
        <p:cxnSp>
          <p:nvCxnSpPr>
            <p:cNvPr id="8" name="直線接點 7"/>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3" name="標題 2"/>
          <p:cNvSpPr>
            <a:spLocks noGrp="1"/>
          </p:cNvSpPr>
          <p:nvPr>
            <p:ph type="title"/>
          </p:nvPr>
        </p:nvSpPr>
        <p:spPr/>
        <p:txBody>
          <a:bodyPr/>
          <a:lstStyle/>
          <a:p>
            <a:endParaRPr lang="zh-TW" altLang="en-US"/>
          </a:p>
        </p:txBody>
      </p:sp>
      <p:sp>
        <p:nvSpPr>
          <p:cNvPr id="12" name="矩形 11"/>
          <p:cNvSpPr/>
          <p:nvPr/>
        </p:nvSpPr>
        <p:spPr>
          <a:xfrm>
            <a:off x="2495600" y="210250"/>
            <a:ext cx="664250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常見缺失事項</a:t>
            </a:r>
          </a:p>
        </p:txBody>
      </p:sp>
    </p:spTree>
    <p:extLst>
      <p:ext uri="{BB962C8B-B14F-4D97-AF65-F5344CB8AC3E}">
        <p14:creationId xmlns:p14="http://schemas.microsoft.com/office/powerpoint/2010/main" val="3455065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226197923"/>
              </p:ext>
            </p:extLst>
          </p:nvPr>
        </p:nvGraphicFramePr>
        <p:xfrm>
          <a:off x="1981200" y="1282328"/>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36</a:t>
            </a:fld>
            <a:endParaRPr lang="zh-TW" altLang="en-US" dirty="0"/>
          </a:p>
        </p:txBody>
      </p:sp>
      <p:grpSp>
        <p:nvGrpSpPr>
          <p:cNvPr id="8" name="群組 20"/>
          <p:cNvGrpSpPr>
            <a:grpSpLocks/>
          </p:cNvGrpSpPr>
          <p:nvPr/>
        </p:nvGrpSpPr>
        <p:grpSpPr bwMode="auto">
          <a:xfrm>
            <a:off x="2351544" y="653350"/>
            <a:ext cx="7643813" cy="652463"/>
            <a:chOff x="857224" y="857232"/>
            <a:chExt cx="7643866" cy="652466"/>
          </a:xfrm>
        </p:grpSpPr>
        <p:cxnSp>
          <p:nvCxnSpPr>
            <p:cNvPr id="9" name="直線接點 8"/>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3" name="標題 2"/>
          <p:cNvSpPr>
            <a:spLocks noGrp="1"/>
          </p:cNvSpPr>
          <p:nvPr>
            <p:ph type="title"/>
          </p:nvPr>
        </p:nvSpPr>
        <p:spPr/>
        <p:txBody>
          <a:bodyPr/>
          <a:lstStyle/>
          <a:p>
            <a:endParaRPr lang="zh-TW" altLang="en-US"/>
          </a:p>
        </p:txBody>
      </p:sp>
      <p:sp>
        <p:nvSpPr>
          <p:cNvPr id="13" name="矩形 12"/>
          <p:cNvSpPr/>
          <p:nvPr/>
        </p:nvSpPr>
        <p:spPr>
          <a:xfrm>
            <a:off x="2495600" y="210250"/>
            <a:ext cx="664250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常見缺失事項</a:t>
            </a:r>
          </a:p>
        </p:txBody>
      </p:sp>
    </p:spTree>
    <p:extLst>
      <p:ext uri="{BB962C8B-B14F-4D97-AF65-F5344CB8AC3E}">
        <p14:creationId xmlns:p14="http://schemas.microsoft.com/office/powerpoint/2010/main" val="872331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15098" y="1245884"/>
            <a:ext cx="7848872" cy="4901684"/>
          </a:xfrm>
        </p:spPr>
        <p:txBody>
          <a:bodyPr>
            <a:noAutofit/>
          </a:bodyPr>
          <a:lstStyle/>
          <a:p>
            <a:pPr marL="324000" lvl="1" indent="-342900">
              <a:lnSpc>
                <a:spcPts val="2800"/>
              </a:lnSpc>
              <a:spcAft>
                <a:spcPts val="600"/>
              </a:spcAft>
              <a:buFont typeface="Wingdings" panose="05000000000000000000" pitchFamily="2" charset="2"/>
              <a:buChar char="Ø"/>
            </a:pP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公司或內部人違反證券交易法第</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22</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條之</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25</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條規定者，主管機關依同法第</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178</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項第</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款處</a:t>
            </a:r>
            <a:r>
              <a:rPr lang="zh-TW"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新台幣</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24</a:t>
            </a:r>
            <a:r>
              <a:rPr lang="zh-TW"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萬元以上</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480</a:t>
            </a:r>
            <a:r>
              <a:rPr lang="zh-TW"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萬元以下</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罰鍰</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，並得命其限期改善；屆期未改善者，得按次處罰</a:t>
            </a:r>
            <a:r>
              <a:rPr lang="zh-TW"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endParaRPr>
          </a:p>
          <a:p>
            <a:pPr>
              <a:lnSpc>
                <a:spcPts val="2800"/>
              </a:lnSpc>
              <a:spcBef>
                <a:spcPts val="600"/>
              </a:spcBef>
              <a:spcAft>
                <a:spcPts val="600"/>
              </a:spcAft>
              <a:buFont typeface="Wingdings" panose="05000000000000000000" pitchFamily="2" charset="2"/>
              <a:buChar char="Ø"/>
            </a:pPr>
            <a:r>
              <a:rPr lang="zh-TW" altLang="zh-TW" sz="2400" dirty="0">
                <a:solidFill>
                  <a:srgbClr val="0000FF"/>
                </a:solidFill>
                <a:latin typeface="標楷體" panose="03000509000000000000" pitchFamily="65" charset="-120"/>
                <a:ea typeface="標楷體" panose="03000509000000000000" pitchFamily="65" charset="-120"/>
              </a:rPr>
              <a:t>公司或內部人違反證券交易法第</a:t>
            </a:r>
            <a:r>
              <a:rPr lang="en-US" altLang="zh-TW" sz="2400" dirty="0">
                <a:solidFill>
                  <a:srgbClr val="0000FF"/>
                </a:solidFill>
                <a:latin typeface="標楷體" panose="03000509000000000000" pitchFamily="65" charset="-120"/>
                <a:ea typeface="標楷體" panose="03000509000000000000" pitchFamily="65" charset="-120"/>
              </a:rPr>
              <a:t>28</a:t>
            </a:r>
            <a:r>
              <a:rPr lang="zh-TW" altLang="zh-TW" sz="2400" dirty="0">
                <a:solidFill>
                  <a:srgbClr val="0000FF"/>
                </a:solidFill>
                <a:latin typeface="標楷體" panose="03000509000000000000" pitchFamily="65" charset="-120"/>
                <a:ea typeface="標楷體" panose="03000509000000000000" pitchFamily="65" charset="-120"/>
              </a:rPr>
              <a:t>條之2</a:t>
            </a:r>
            <a:r>
              <a:rPr lang="zh-TW" altLang="en-US" sz="2400" dirty="0">
                <a:solidFill>
                  <a:srgbClr val="0000FF"/>
                </a:solidFill>
                <a:latin typeface="標楷體" panose="03000509000000000000" pitchFamily="65" charset="-120"/>
                <a:ea typeface="標楷體" panose="03000509000000000000" pitchFamily="65" charset="-120"/>
              </a:rPr>
              <a:t>及「上市上櫃公司買回本公司股份辦法」</a:t>
            </a:r>
            <a:r>
              <a:rPr lang="zh-TW" altLang="zh-TW" sz="2400" dirty="0">
                <a:solidFill>
                  <a:srgbClr val="0000FF"/>
                </a:solidFill>
                <a:latin typeface="標楷體" panose="03000509000000000000" pitchFamily="65" charset="-120"/>
                <a:ea typeface="標楷體" panose="03000509000000000000" pitchFamily="65" charset="-120"/>
              </a:rPr>
              <a:t>規定者，主管機關依同法第178條第1項第</a:t>
            </a:r>
            <a:r>
              <a:rPr lang="en-US" altLang="zh-TW" sz="2400" dirty="0">
                <a:solidFill>
                  <a:srgbClr val="0000FF"/>
                </a:solidFill>
                <a:latin typeface="標楷體" panose="03000509000000000000" pitchFamily="65" charset="-120"/>
                <a:ea typeface="標楷體" panose="03000509000000000000" pitchFamily="65" charset="-120"/>
              </a:rPr>
              <a:t>10</a:t>
            </a:r>
            <a:r>
              <a:rPr lang="zh-TW" altLang="zh-TW" sz="2400" dirty="0">
                <a:solidFill>
                  <a:srgbClr val="0000FF"/>
                </a:solidFill>
                <a:latin typeface="標楷體" panose="03000509000000000000" pitchFamily="65" charset="-120"/>
                <a:ea typeface="標楷體" panose="03000509000000000000" pitchFamily="65" charset="-120"/>
              </a:rPr>
              <a:t>款處</a:t>
            </a:r>
            <a:r>
              <a:rPr lang="zh-TW" altLang="zh-TW" sz="2400" dirty="0">
                <a:solidFill>
                  <a:srgbClr val="FF0000"/>
                </a:solidFill>
                <a:latin typeface="標楷體" panose="03000509000000000000" pitchFamily="65" charset="-120"/>
                <a:ea typeface="標楷體" panose="03000509000000000000" pitchFamily="65" charset="-120"/>
              </a:rPr>
              <a:t>新台幣24萬元以上4</a:t>
            </a:r>
            <a:r>
              <a:rPr lang="en-US" altLang="zh-TW" sz="2400" dirty="0">
                <a:solidFill>
                  <a:srgbClr val="FF0000"/>
                </a:solidFill>
                <a:latin typeface="標楷體" panose="03000509000000000000" pitchFamily="65" charset="-120"/>
                <a:ea typeface="標楷體" panose="03000509000000000000" pitchFamily="65" charset="-120"/>
              </a:rPr>
              <a:t>80</a:t>
            </a:r>
            <a:r>
              <a:rPr lang="zh-TW" altLang="zh-TW" sz="2400" dirty="0">
                <a:solidFill>
                  <a:srgbClr val="FF0000"/>
                </a:solidFill>
                <a:latin typeface="標楷體" panose="03000509000000000000" pitchFamily="65" charset="-120"/>
                <a:ea typeface="標楷體" panose="03000509000000000000" pitchFamily="65" charset="-120"/>
              </a:rPr>
              <a:t>萬元以下</a:t>
            </a:r>
            <a:r>
              <a:rPr lang="zh-TW" altLang="zh-TW" sz="2400" dirty="0">
                <a:solidFill>
                  <a:srgbClr val="0000FF"/>
                </a:solidFill>
                <a:latin typeface="標楷體" panose="03000509000000000000" pitchFamily="65" charset="-120"/>
                <a:ea typeface="標楷體" panose="03000509000000000000" pitchFamily="65" charset="-120"/>
              </a:rPr>
              <a:t>罰鍰</a:t>
            </a:r>
            <a:r>
              <a:rPr lang="zh-TW" altLang="en-US" sz="2400" dirty="0">
                <a:solidFill>
                  <a:srgbClr val="0000FF"/>
                </a:solidFill>
                <a:latin typeface="標楷體" panose="03000509000000000000" pitchFamily="65" charset="-120"/>
                <a:ea typeface="標楷體" panose="03000509000000000000" pitchFamily="65" charset="-120"/>
              </a:rPr>
              <a:t>，</a:t>
            </a:r>
            <a:r>
              <a:rPr lang="zh-TW" altLang="zh-TW" sz="2400" dirty="0">
                <a:solidFill>
                  <a:srgbClr val="0000FF"/>
                </a:solidFill>
                <a:latin typeface="標楷體" panose="03000509000000000000" pitchFamily="65" charset="-120"/>
                <a:ea typeface="標楷體" panose="03000509000000000000" pitchFamily="65" charset="-120"/>
              </a:rPr>
              <a:t>並得命其限期改善；屆期未改善者，得按次處罰。</a:t>
            </a:r>
            <a:endParaRPr lang="en-US" altLang="zh-TW" sz="2400" dirty="0">
              <a:solidFill>
                <a:srgbClr val="0000FF"/>
              </a:solidFill>
              <a:latin typeface="標楷體" panose="03000509000000000000" pitchFamily="65" charset="-120"/>
              <a:ea typeface="標楷體" panose="03000509000000000000" pitchFamily="65" charset="-120"/>
            </a:endParaRPr>
          </a:p>
          <a:p>
            <a:pPr marL="324000" lvl="1" indent="-342900">
              <a:lnSpc>
                <a:spcPts val="2800"/>
              </a:lnSpc>
              <a:buFont typeface="Wingdings" panose="05000000000000000000" pitchFamily="2" charset="2"/>
              <a:buChar char="Ø"/>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應處罰鍰之行為，其情節輕微者，得免予處罰，或先命其限期改善，已改善完成者，免予處罰。</a:t>
            </a:r>
          </a:p>
        </p:txBody>
      </p:sp>
      <p:sp>
        <p:nvSpPr>
          <p:cNvPr id="9" name="投影片編號版面配置區 8"/>
          <p:cNvSpPr>
            <a:spLocks noGrp="1"/>
          </p:cNvSpPr>
          <p:nvPr>
            <p:ph type="sldNum" sz="quarter" idx="12"/>
          </p:nvPr>
        </p:nvSpPr>
        <p:spPr>
          <a:xfrm>
            <a:off x="8184232" y="6381329"/>
            <a:ext cx="2133600" cy="365125"/>
          </a:xfrm>
        </p:spPr>
        <p:txBody>
          <a:bodyPr/>
          <a:lstStyle/>
          <a:p>
            <a:pPr>
              <a:defRPr/>
            </a:pPr>
            <a:fld id="{8EEA51B4-CCF4-49C3-B85C-D12FB1B4A3C7}" type="slidenum">
              <a:rPr lang="zh-TW" altLang="en-US" smtClean="0"/>
              <a:pPr>
                <a:defRPr/>
              </a:pPr>
              <a:t>37</a:t>
            </a:fld>
            <a:endParaRPr lang="zh-TW" altLang="en-US" dirty="0"/>
          </a:p>
        </p:txBody>
      </p:sp>
      <p:sp>
        <p:nvSpPr>
          <p:cNvPr id="6" name="文字方塊 5"/>
          <p:cNvSpPr txBox="1"/>
          <p:nvPr/>
        </p:nvSpPr>
        <p:spPr>
          <a:xfrm>
            <a:off x="2513370" y="190375"/>
            <a:ext cx="662473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3600" dirty="0">
                <a:latin typeface="標楷體" pitchFamily="65" charset="-120"/>
                <a:ea typeface="標楷體" pitchFamily="65" charset="-120"/>
              </a:rPr>
              <a:t>罰    則</a:t>
            </a:r>
          </a:p>
        </p:txBody>
      </p:sp>
      <p:grpSp>
        <p:nvGrpSpPr>
          <p:cNvPr id="8" name="群組 20"/>
          <p:cNvGrpSpPr>
            <a:grpSpLocks/>
          </p:cNvGrpSpPr>
          <p:nvPr/>
        </p:nvGrpSpPr>
        <p:grpSpPr bwMode="auto">
          <a:xfrm>
            <a:off x="2351544" y="653350"/>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83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3" name="矩形 2"/>
          <p:cNvSpPr/>
          <p:nvPr/>
        </p:nvSpPr>
        <p:spPr>
          <a:xfrm>
            <a:off x="3048000" y="2644170"/>
            <a:ext cx="6443716" cy="781752"/>
          </a:xfrm>
          <a:prstGeom prst="rect">
            <a:avLst/>
          </a:prstGeom>
        </p:spPr>
        <p:txBody>
          <a:bodyPr wrap="square">
            <a:spAutoFit/>
          </a:bodyPr>
          <a:lstStyle/>
          <a:p>
            <a:pPr lvl="0" algn="ctr">
              <a:lnSpc>
                <a:spcPct val="120000"/>
              </a:lnSpc>
              <a:spcBef>
                <a:spcPts val="1000"/>
              </a:spcBef>
              <a:buClr>
                <a:srgbClr val="000000"/>
              </a:buClr>
              <a:buSzPct val="75000"/>
            </a:pPr>
            <a:r>
              <a:rPr lang="zh-TW" altLang="en-US" sz="4000" b="1" dirty="0">
                <a:solidFill>
                  <a:srgbClr val="000000"/>
                </a:solidFill>
                <a:latin typeface="標楷體" panose="03000509000000000000" pitchFamily="65" charset="-120"/>
                <a:ea typeface="標楷體" panose="03000509000000000000" pitchFamily="65" charset="-120"/>
              </a:rPr>
              <a:t>肆、問與答</a:t>
            </a:r>
          </a:p>
        </p:txBody>
      </p:sp>
    </p:spTree>
    <p:extLst>
      <p:ext uri="{BB962C8B-B14F-4D97-AF65-F5344CB8AC3E}">
        <p14:creationId xmlns:p14="http://schemas.microsoft.com/office/powerpoint/2010/main" val="1540767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76504144"/>
              </p:ext>
            </p:extLst>
          </p:nvPr>
        </p:nvGraphicFramePr>
        <p:xfrm>
          <a:off x="1887263" y="882127"/>
          <a:ext cx="8352928" cy="50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39</a:t>
            </a:fld>
            <a:endParaRPr lang="zh-TW" altLang="en-US" dirty="0"/>
          </a:p>
        </p:txBody>
      </p:sp>
    </p:spTree>
    <p:extLst>
      <p:ext uri="{BB962C8B-B14F-4D97-AF65-F5344CB8AC3E}">
        <p14:creationId xmlns:p14="http://schemas.microsoft.com/office/powerpoint/2010/main" val="404323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4322" y="185699"/>
            <a:ext cx="6498531" cy="720080"/>
          </a:xfrm>
          <a:effectLst>
            <a:outerShdw blurRad="50800" dist="38100" dir="2700000" algn="tl" rotWithShape="0">
              <a:prstClr val="black">
                <a:alpha val="40000"/>
              </a:prstClr>
            </a:outerShdw>
          </a:effectLst>
        </p:spPr>
        <p:txBody>
          <a:bodyPr>
            <a:normAutofit/>
          </a:bodyPr>
          <a:lstStyle/>
          <a:p>
            <a:r>
              <a:rPr lang="en-US" altLang="zh-TW" dirty="0"/>
              <a:t> </a:t>
            </a:r>
            <a:endParaRPr lang="zh-TW" altLang="en-US" dirty="0"/>
          </a:p>
        </p:txBody>
      </p:sp>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4</a:t>
            </a:fld>
            <a:endParaRPr lang="zh-TW" altLang="en-US" dirty="0"/>
          </a:p>
        </p:txBody>
      </p:sp>
      <p:grpSp>
        <p:nvGrpSpPr>
          <p:cNvPr id="10" name="群組 20"/>
          <p:cNvGrpSpPr>
            <a:grpSpLocks/>
          </p:cNvGrpSpPr>
          <p:nvPr/>
        </p:nvGrpSpPr>
        <p:grpSpPr bwMode="auto">
          <a:xfrm>
            <a:off x="2351585" y="670979"/>
            <a:ext cx="7643813" cy="652463"/>
            <a:chOff x="857224" y="857232"/>
            <a:chExt cx="7643866" cy="652466"/>
          </a:xfrm>
        </p:grpSpPr>
        <p:cxnSp>
          <p:nvCxnSpPr>
            <p:cNvPr id="11" name="直線接點 10"/>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graphicFrame>
        <p:nvGraphicFramePr>
          <p:cNvPr id="15" name="內容版面配置區 14"/>
          <p:cNvGraphicFramePr>
            <a:graphicFrameLocks noGrp="1"/>
          </p:cNvGraphicFramePr>
          <p:nvPr>
            <p:ph idx="1"/>
          </p:nvPr>
        </p:nvGraphicFramePr>
        <p:xfrm>
          <a:off x="1991544" y="1415819"/>
          <a:ext cx="8282472" cy="4888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矩形 16"/>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股權申報規範目的</a:t>
            </a:r>
          </a:p>
        </p:txBody>
      </p:sp>
    </p:spTree>
    <p:extLst>
      <p:ext uri="{BB962C8B-B14F-4D97-AF65-F5344CB8AC3E}">
        <p14:creationId xmlns:p14="http://schemas.microsoft.com/office/powerpoint/2010/main" val="3877739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266917986"/>
              </p:ext>
            </p:extLst>
          </p:nvPr>
        </p:nvGraphicFramePr>
        <p:xfrm>
          <a:off x="1887263" y="882127"/>
          <a:ext cx="8352928" cy="50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40</a:t>
            </a:fld>
            <a:endParaRPr lang="zh-TW" altLang="en-US" dirty="0"/>
          </a:p>
        </p:txBody>
      </p:sp>
    </p:spTree>
    <p:extLst>
      <p:ext uri="{BB962C8B-B14F-4D97-AF65-F5344CB8AC3E}">
        <p14:creationId xmlns:p14="http://schemas.microsoft.com/office/powerpoint/2010/main" val="323849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4130268045"/>
              </p:ext>
            </p:extLst>
          </p:nvPr>
        </p:nvGraphicFramePr>
        <p:xfrm>
          <a:off x="1887263" y="882127"/>
          <a:ext cx="8352928" cy="506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41</a:t>
            </a:fld>
            <a:endParaRPr lang="zh-TW" altLang="en-US" dirty="0"/>
          </a:p>
        </p:txBody>
      </p:sp>
    </p:spTree>
    <p:extLst>
      <p:ext uri="{BB962C8B-B14F-4D97-AF65-F5344CB8AC3E}">
        <p14:creationId xmlns:p14="http://schemas.microsoft.com/office/powerpoint/2010/main" val="429430302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9067085"/>
              </p:ext>
            </p:extLst>
          </p:nvPr>
        </p:nvGraphicFramePr>
        <p:xfrm>
          <a:off x="1887263" y="882127"/>
          <a:ext cx="8352928" cy="50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42</a:t>
            </a:fld>
            <a:endParaRPr lang="zh-TW" altLang="en-US" dirty="0"/>
          </a:p>
        </p:txBody>
      </p:sp>
    </p:spTree>
    <p:extLst>
      <p:ext uri="{BB962C8B-B14F-4D97-AF65-F5344CB8AC3E}">
        <p14:creationId xmlns:p14="http://schemas.microsoft.com/office/powerpoint/2010/main" val="419828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565163542"/>
              </p:ext>
            </p:extLst>
          </p:nvPr>
        </p:nvGraphicFramePr>
        <p:xfrm>
          <a:off x="1887263" y="882127"/>
          <a:ext cx="8352928" cy="50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43</a:t>
            </a:fld>
            <a:endParaRPr lang="zh-TW" altLang="en-US" dirty="0"/>
          </a:p>
        </p:txBody>
      </p:sp>
    </p:spTree>
    <p:extLst>
      <p:ext uri="{BB962C8B-B14F-4D97-AF65-F5344CB8AC3E}">
        <p14:creationId xmlns:p14="http://schemas.microsoft.com/office/powerpoint/2010/main" val="146371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3565113008"/>
              </p:ext>
            </p:extLst>
          </p:nvPr>
        </p:nvGraphicFramePr>
        <p:xfrm>
          <a:off x="1879801" y="753036"/>
          <a:ext cx="8229600" cy="5833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44</a:t>
            </a:fld>
            <a:endParaRPr lang="zh-TW" altLang="en-US" dirty="0"/>
          </a:p>
        </p:txBody>
      </p:sp>
    </p:spTree>
    <p:extLst>
      <p:ext uri="{BB962C8B-B14F-4D97-AF65-F5344CB8AC3E}">
        <p14:creationId xmlns:p14="http://schemas.microsoft.com/office/powerpoint/2010/main" val="3716944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日期版面配置區 3"/>
          <p:cNvSpPr>
            <a:spLocks noGrp="1"/>
          </p:cNvSpPr>
          <p:nvPr>
            <p:ph type="dt" sz="half" idx="10"/>
          </p:nvPr>
        </p:nvSpPr>
        <p:spPr/>
        <p:txBody>
          <a:bodyPr/>
          <a:lstStyle/>
          <a:p>
            <a:pPr>
              <a:defRPr/>
            </a:pPr>
            <a:fld id="{5074F7D7-ECE3-4472-BB3A-1C8F668ADD5D}" type="datetime1">
              <a:rPr lang="zh-TW" altLang="en-US" smtClean="0"/>
              <a:t>2026/1/9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FC6C3F3-C80A-45DB-BA82-ACB1CF3FF739}" type="slidenum">
              <a:rPr lang="zh-TW" altLang="en-US" smtClean="0"/>
              <a:pPr>
                <a:defRPr/>
              </a:pPr>
              <a:t>45</a:t>
            </a:fld>
            <a:endParaRPr lang="zh-TW" altLang="en-US" dirty="0"/>
          </a:p>
        </p:txBody>
      </p:sp>
      <p:sp>
        <p:nvSpPr>
          <p:cNvPr id="7" name="內容版面配置區 6"/>
          <p:cNvSpPr>
            <a:spLocks noGrp="1"/>
          </p:cNvSpPr>
          <p:nvPr>
            <p:ph idx="1"/>
          </p:nvPr>
        </p:nvSpPr>
        <p:spPr>
          <a:xfrm>
            <a:off x="1637914" y="4491926"/>
            <a:ext cx="8201173" cy="1651299"/>
          </a:xfrm>
          <a:prstGeom prst="roundRect">
            <a:avLst/>
          </a:prstGeom>
          <a:solidFill>
            <a:schemeClr val="accent1"/>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marL="0" indent="0" algn="just" latinLnBrk="1">
              <a:spcBef>
                <a:spcPts val="600"/>
              </a:spcBef>
              <a:buClr>
                <a:schemeClr val="tx2"/>
              </a:buClr>
              <a:buSzPct val="73000"/>
              <a:buNone/>
              <a:defRPr/>
            </a:pPr>
            <a:r>
              <a:rPr lang="en-US" altLang="zh-TW" sz="3200" dirty="0">
                <a:solidFill>
                  <a:schemeClr val="tx1"/>
                </a:solidFill>
                <a:ea typeface="標楷體" pitchFamily="65" charset="-120"/>
              </a:rPr>
              <a:t>※</a:t>
            </a:r>
            <a:r>
              <a:rPr lang="zh-TW" altLang="zh-TW" sz="3200" dirty="0">
                <a:solidFill>
                  <a:schemeClr val="tx1"/>
                </a:solidFill>
                <a:ea typeface="標楷體" pitchFamily="65" charset="-120"/>
              </a:rPr>
              <a:t>如有相關疑義，歡迎洽</a:t>
            </a:r>
            <a:r>
              <a:rPr lang="zh-TW" altLang="en-US" sz="3200" dirty="0">
                <a:solidFill>
                  <a:schemeClr val="tx1"/>
                </a:solidFill>
                <a:ea typeface="標楷體" pitchFamily="65" charset="-120"/>
              </a:rPr>
              <a:t>本公司股權專線</a:t>
            </a:r>
            <a:endParaRPr lang="en-US" altLang="zh-TW" sz="3200" dirty="0">
              <a:solidFill>
                <a:schemeClr val="tx1"/>
              </a:solidFill>
              <a:ea typeface="標楷體" pitchFamily="65" charset="-120"/>
            </a:endParaRPr>
          </a:p>
          <a:p>
            <a:pPr marL="0" indent="0" algn="just" latinLnBrk="1">
              <a:spcBef>
                <a:spcPts val="600"/>
              </a:spcBef>
              <a:buClr>
                <a:schemeClr val="tx2"/>
              </a:buClr>
              <a:buSzPct val="73000"/>
              <a:buNone/>
              <a:defRPr/>
            </a:pPr>
            <a:r>
              <a:rPr lang="zh-TW" altLang="en-US" sz="3200" dirty="0">
                <a:solidFill>
                  <a:srgbClr val="FFFF00"/>
                </a:solidFill>
                <a:ea typeface="標楷體" pitchFamily="65" charset="-120"/>
              </a:rPr>
              <a:t>（電話：</a:t>
            </a:r>
            <a:r>
              <a:rPr lang="en-US" altLang="zh-TW" sz="3200" dirty="0">
                <a:solidFill>
                  <a:srgbClr val="FFFF00"/>
                </a:solidFill>
                <a:latin typeface="標楷體" pitchFamily="65" charset="-120"/>
                <a:ea typeface="標楷體" pitchFamily="65" charset="-120"/>
              </a:rPr>
              <a:t>02-81013014</a:t>
            </a:r>
            <a:r>
              <a:rPr lang="zh-TW" altLang="en-US" sz="3200" dirty="0">
                <a:solidFill>
                  <a:srgbClr val="FFFF00"/>
                </a:solidFill>
                <a:latin typeface="標楷體" pitchFamily="65" charset="-120"/>
                <a:ea typeface="標楷體" pitchFamily="65" charset="-120"/>
              </a:rPr>
              <a:t>）</a:t>
            </a:r>
            <a:r>
              <a:rPr lang="en-US" altLang="zh-TW" sz="3200" dirty="0">
                <a:solidFill>
                  <a:srgbClr val="FFFF00"/>
                </a:solidFill>
                <a:ea typeface="標楷體" pitchFamily="65" charset="-120"/>
              </a:rPr>
              <a:t> </a:t>
            </a:r>
            <a:r>
              <a:rPr lang="zh-TW" altLang="zh-TW" sz="3200" dirty="0">
                <a:solidFill>
                  <a:schemeClr val="tx1"/>
                </a:solidFill>
                <a:ea typeface="標楷體" pitchFamily="65" charset="-120"/>
              </a:rPr>
              <a:t>由專人提供解答</a:t>
            </a:r>
            <a:endParaRPr lang="zh-TW" altLang="en-US" sz="3200" dirty="0">
              <a:solidFill>
                <a:schemeClr val="tx1"/>
              </a:solidFill>
              <a:ea typeface="標楷體" pitchFamily="65" charset="-120"/>
            </a:endParaRPr>
          </a:p>
        </p:txBody>
      </p:sp>
      <p:sp>
        <p:nvSpPr>
          <p:cNvPr id="8" name="內容版面配置區 6"/>
          <p:cNvSpPr txBox="1">
            <a:spLocks/>
          </p:cNvSpPr>
          <p:nvPr/>
        </p:nvSpPr>
        <p:spPr>
          <a:xfrm>
            <a:off x="2924355" y="1918378"/>
            <a:ext cx="5135203" cy="1651299"/>
          </a:xfrm>
          <a:prstGeom prst="round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latinLnBrk="1">
              <a:spcBef>
                <a:spcPts val="600"/>
              </a:spcBef>
              <a:buClr>
                <a:schemeClr val="tx2"/>
              </a:buClr>
              <a:buSzPct val="73000"/>
              <a:buFont typeface="Arial" panose="020B0604020202020204" pitchFamily="34" charset="0"/>
              <a:buNone/>
              <a:defRPr/>
            </a:pPr>
            <a:r>
              <a:rPr lang="en-US" altLang="zh-TW" sz="4000" b="1" dirty="0">
                <a:solidFill>
                  <a:srgbClr val="0070C0"/>
                </a:solidFill>
                <a:ea typeface="標楷體" pitchFamily="65" charset="-120"/>
              </a:rPr>
              <a:t>~</a:t>
            </a:r>
            <a:r>
              <a:rPr lang="zh-TW" altLang="en-US" sz="4000" b="1" dirty="0">
                <a:solidFill>
                  <a:srgbClr val="0070C0"/>
                </a:solidFill>
                <a:ea typeface="標楷體" pitchFamily="65" charset="-120"/>
              </a:rPr>
              <a:t>簡報完畢</a:t>
            </a:r>
            <a:endParaRPr lang="en-US" altLang="zh-TW" sz="4000" b="1" dirty="0">
              <a:solidFill>
                <a:srgbClr val="0070C0"/>
              </a:solidFill>
              <a:ea typeface="標楷體" pitchFamily="65" charset="-120"/>
            </a:endParaRPr>
          </a:p>
          <a:p>
            <a:pPr marL="0" indent="0" algn="just" latinLnBrk="1">
              <a:spcBef>
                <a:spcPts val="600"/>
              </a:spcBef>
              <a:buClr>
                <a:schemeClr val="tx2"/>
              </a:buClr>
              <a:buSzPct val="73000"/>
              <a:buFont typeface="Arial" panose="020B0604020202020204" pitchFamily="34" charset="0"/>
              <a:buNone/>
              <a:defRPr/>
            </a:pPr>
            <a:r>
              <a:rPr lang="zh-TW" altLang="en-US" sz="4000" b="1" dirty="0">
                <a:solidFill>
                  <a:srgbClr val="0070C0"/>
                </a:solidFill>
                <a:ea typeface="標楷體" pitchFamily="65" charset="-120"/>
              </a:rPr>
              <a:t>                   謝謝指教</a:t>
            </a:r>
            <a:r>
              <a:rPr lang="en-US" altLang="zh-TW" sz="4000" b="1" dirty="0">
                <a:solidFill>
                  <a:srgbClr val="0070C0"/>
                </a:solidFill>
                <a:ea typeface="標楷體" pitchFamily="65" charset="-120"/>
              </a:rPr>
              <a:t>~</a:t>
            </a:r>
            <a:endParaRPr lang="zh-TW" altLang="en-US" sz="4000" b="1" dirty="0">
              <a:solidFill>
                <a:srgbClr val="0070C0"/>
              </a:solidFill>
              <a:ea typeface="標楷體" pitchFamily="65" charset="-120"/>
            </a:endParaRPr>
          </a:p>
        </p:txBody>
      </p:sp>
    </p:spTree>
    <p:extLst>
      <p:ext uri="{BB962C8B-B14F-4D97-AF65-F5344CB8AC3E}">
        <p14:creationId xmlns:p14="http://schemas.microsoft.com/office/powerpoint/2010/main" val="75151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EEA51B4-CCF4-49C3-B85C-D12FB1B4A3C7}" type="slidenum">
              <a:rPr lang="zh-TW" altLang="en-US" smtClean="0"/>
              <a:pPr>
                <a:defRPr/>
              </a:pPr>
              <a:t>5</a:t>
            </a:fld>
            <a:endParaRPr lang="zh-TW" altLang="en-US" dirty="0"/>
          </a:p>
        </p:txBody>
      </p:sp>
      <p:sp>
        <p:nvSpPr>
          <p:cNvPr id="9" name="矩形 8"/>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股權申報規範架構</a:t>
            </a:r>
          </a:p>
        </p:txBody>
      </p:sp>
      <p:graphicFrame>
        <p:nvGraphicFramePr>
          <p:cNvPr id="14" name="資料庫圖表 13"/>
          <p:cNvGraphicFramePr/>
          <p:nvPr/>
        </p:nvGraphicFramePr>
        <p:xfrm>
          <a:off x="2217912" y="1048084"/>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群組 20"/>
          <p:cNvGrpSpPr>
            <a:grpSpLocks/>
          </p:cNvGrpSpPr>
          <p:nvPr/>
        </p:nvGrpSpPr>
        <p:grpSpPr bwMode="auto">
          <a:xfrm>
            <a:off x="2351585" y="670979"/>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pic>
        <p:nvPicPr>
          <p:cNvPr id="2" name="圖片 1"/>
          <p:cNvPicPr>
            <a:picLocks noChangeAspect="1"/>
          </p:cNvPicPr>
          <p:nvPr/>
        </p:nvPicPr>
        <p:blipFill>
          <a:blip r:embed="rId7"/>
          <a:stretch>
            <a:fillRect/>
          </a:stretch>
        </p:blipFill>
        <p:spPr>
          <a:xfrm>
            <a:off x="1512131" y="5376330"/>
            <a:ext cx="9155869" cy="1481671"/>
          </a:xfrm>
          <a:prstGeom prst="rect">
            <a:avLst/>
          </a:prstGeom>
        </p:spPr>
      </p:pic>
    </p:spTree>
    <p:extLst>
      <p:ext uri="{BB962C8B-B14F-4D97-AF65-F5344CB8AC3E}">
        <p14:creationId xmlns:p14="http://schemas.microsoft.com/office/powerpoint/2010/main" val="314728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14"/>
          <p:cNvSpPr>
            <a:spLocks noGrp="1"/>
          </p:cNvSpPr>
          <p:nvPr>
            <p:ph type="sldNum" sz="quarter" idx="12"/>
          </p:nvPr>
        </p:nvSpPr>
        <p:spPr/>
        <p:txBody>
          <a:bodyPr/>
          <a:lstStyle/>
          <a:p>
            <a:pPr>
              <a:defRPr/>
            </a:pPr>
            <a:fld id="{8EEA51B4-CCF4-49C3-B85C-D12FB1B4A3C7}" type="slidenum">
              <a:rPr lang="zh-TW" altLang="en-US" smtClean="0"/>
              <a:pPr>
                <a:defRPr/>
              </a:pPr>
              <a:t>6</a:t>
            </a:fld>
            <a:endParaRPr lang="zh-TW" altLang="en-US" dirty="0"/>
          </a:p>
        </p:txBody>
      </p:sp>
      <p:sp>
        <p:nvSpPr>
          <p:cNvPr id="17" name="圓角化同側角落矩形 16"/>
          <p:cNvSpPr/>
          <p:nvPr/>
        </p:nvSpPr>
        <p:spPr>
          <a:xfrm rot="16200000">
            <a:off x="-352559" y="3470063"/>
            <a:ext cx="5120253" cy="720080"/>
          </a:xfrm>
          <a:prstGeom prst="round2SameRect">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zh-TW" altLang="en-US" sz="2500" dirty="0">
                <a:solidFill>
                  <a:schemeClr val="tx1"/>
                </a:solidFill>
                <a:latin typeface="標楷體" pitchFamily="65" charset="-120"/>
                <a:ea typeface="標楷體" pitchFamily="65" charset="-120"/>
              </a:rPr>
              <a:t>事前申報</a:t>
            </a:r>
          </a:p>
        </p:txBody>
      </p:sp>
      <p:sp>
        <p:nvSpPr>
          <p:cNvPr id="23" name="內容版面配置區 2"/>
          <p:cNvSpPr txBox="1">
            <a:spLocks/>
          </p:cNvSpPr>
          <p:nvPr/>
        </p:nvSpPr>
        <p:spPr bwMode="auto">
          <a:xfrm>
            <a:off x="2567609" y="1284879"/>
            <a:ext cx="7910961" cy="5105350"/>
          </a:xfrm>
          <a:prstGeom prst="rect">
            <a:avLst/>
          </a:prstGeom>
          <a:ln>
            <a:solidFill>
              <a:schemeClr val="accent2">
                <a:lumMod val="75000"/>
              </a:schemeClr>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a:spcBef>
                <a:spcPts val="600"/>
              </a:spcBef>
              <a:spcAft>
                <a:spcPts val="600"/>
              </a:spcAft>
            </a:pPr>
            <a:r>
              <a:rPr lang="zh-TW" altLang="en-US" sz="2500" u="sng" dirty="0">
                <a:solidFill>
                  <a:srgbClr val="0000FF"/>
                </a:solidFill>
                <a:latin typeface="Times New Roman" panose="02020603050405020304" pitchFamily="18" charset="0"/>
                <a:ea typeface="標楷體" pitchFamily="65" charset="-120"/>
                <a:cs typeface="Times New Roman" panose="02020603050405020304" pitchFamily="18" charset="0"/>
              </a:rPr>
              <a:t>證交法第</a:t>
            </a:r>
            <a:r>
              <a:rPr lang="en-US" altLang="zh-TW" sz="2500" u="sng" dirty="0">
                <a:solidFill>
                  <a:srgbClr val="0000FF"/>
                </a:solidFill>
                <a:latin typeface="Times New Roman" panose="02020603050405020304" pitchFamily="18" charset="0"/>
                <a:ea typeface="標楷體" pitchFamily="65" charset="-120"/>
                <a:cs typeface="Times New Roman" panose="02020603050405020304" pitchFamily="18" charset="0"/>
              </a:rPr>
              <a:t>22</a:t>
            </a:r>
            <a:r>
              <a:rPr lang="zh-TW" altLang="en-US" sz="2500" u="sng" dirty="0">
                <a:solidFill>
                  <a:srgbClr val="0000FF"/>
                </a:solidFill>
                <a:latin typeface="Times New Roman" panose="02020603050405020304" pitchFamily="18" charset="0"/>
                <a:ea typeface="標楷體" pitchFamily="65" charset="-120"/>
                <a:cs typeface="Times New Roman" panose="02020603050405020304" pitchFamily="18" charset="0"/>
              </a:rPr>
              <a:t>條之</a:t>
            </a:r>
            <a:r>
              <a:rPr lang="en-US" altLang="zh-TW" sz="2500" u="sng" dirty="0">
                <a:solidFill>
                  <a:srgbClr val="0000FF"/>
                </a:solidFill>
                <a:latin typeface="Times New Roman" panose="02020603050405020304" pitchFamily="18" charset="0"/>
                <a:ea typeface="標楷體" pitchFamily="65" charset="-120"/>
                <a:cs typeface="Times New Roman" panose="02020603050405020304" pitchFamily="18" charset="0"/>
              </a:rPr>
              <a:t>2 </a:t>
            </a:r>
            <a:r>
              <a:rPr lang="en-US" altLang="zh-TW" sz="2000"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2500" dirty="0">
                <a:solidFill>
                  <a:srgbClr val="0000FF"/>
                </a:solidFill>
                <a:latin typeface="Times New Roman" panose="02020603050405020304" pitchFamily="18" charset="0"/>
                <a:ea typeface="標楷體" pitchFamily="65" charset="-120"/>
                <a:cs typeface="Times New Roman" panose="02020603050405020304" pitchFamily="18" charset="0"/>
              </a:rPr>
              <a:t>內部人股票之轉讓方式</a:t>
            </a:r>
            <a:r>
              <a:rPr lang="en-US" altLang="zh-TW" sz="2000" dirty="0">
                <a:solidFill>
                  <a:srgbClr val="0000FF"/>
                </a:solidFill>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lgn="just">
              <a:lnSpc>
                <a:spcPts val="2600"/>
              </a:lnSpc>
              <a:spcBef>
                <a:spcPts val="600"/>
              </a:spcBef>
            </a:pPr>
            <a:r>
              <a:rPr lang="zh-TW" altLang="en-US" sz="2000" dirty="0">
                <a:latin typeface="Times New Roman" panose="02020603050405020304" pitchFamily="18" charset="0"/>
                <a:ea typeface="標楷體" pitchFamily="65" charset="-120"/>
                <a:cs typeface="Times New Roman" panose="02020603050405020304" pitchFamily="18" charset="0"/>
              </a:rPr>
              <a:t>已依本法發行股票公司之</a:t>
            </a: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董事、監察人、經理人或持有公司股份超過股份總額百分之十之股東</a:t>
            </a:r>
            <a:r>
              <a:rPr lang="zh-TW" altLang="en-US" sz="2000" dirty="0">
                <a:latin typeface="Times New Roman" panose="02020603050405020304" pitchFamily="18" charset="0"/>
                <a:ea typeface="標楷體" pitchFamily="65" charset="-120"/>
                <a:cs typeface="Times New Roman" panose="02020603050405020304" pitchFamily="18" charset="0"/>
              </a:rPr>
              <a:t>，其股票之轉讓，應依左列方式之一為之： </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lgn="just">
              <a:lnSpc>
                <a:spcPts val="2600"/>
              </a:lnSpc>
              <a:spcBef>
                <a:spcPts val="600"/>
              </a:spcBef>
            </a:pPr>
            <a:r>
              <a:rPr lang="zh-TW" altLang="en-US" sz="2000" dirty="0">
                <a:latin typeface="Times New Roman" panose="02020603050405020304" pitchFamily="18" charset="0"/>
                <a:ea typeface="標楷體" pitchFamily="65" charset="-120"/>
                <a:cs typeface="Times New Roman" panose="02020603050405020304" pitchFamily="18" charset="0"/>
              </a:rPr>
              <a:t>一、經主管機關核准或自申報主管機關生效日後，向非特定人為之。</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534988" indent="-534988" algn="just">
              <a:lnSpc>
                <a:spcPts val="2600"/>
              </a:lnSpc>
              <a:spcBef>
                <a:spcPts val="600"/>
              </a:spcBef>
            </a:pPr>
            <a:r>
              <a:rPr lang="zh-TW" altLang="en-US" sz="2000" dirty="0">
                <a:latin typeface="Times New Roman" panose="02020603050405020304" pitchFamily="18" charset="0"/>
                <a:ea typeface="標楷體" pitchFamily="65" charset="-120"/>
                <a:cs typeface="Times New Roman" panose="02020603050405020304" pitchFamily="18" charset="0"/>
              </a:rPr>
              <a:t>二、依主管機關所定</a:t>
            </a: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持有期間</a:t>
            </a:r>
            <a:r>
              <a:rPr lang="zh-TW" altLang="en-US" sz="2000" dirty="0">
                <a:latin typeface="Times New Roman" panose="02020603050405020304" pitchFamily="18" charset="0"/>
                <a:ea typeface="標楷體" pitchFamily="65" charset="-120"/>
                <a:cs typeface="Times New Roman" panose="02020603050405020304" pitchFamily="18" charset="0"/>
              </a:rPr>
              <a:t>及</a:t>
            </a: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每一交易日得轉讓數量比例</a:t>
            </a:r>
            <a:r>
              <a:rPr lang="zh-TW" altLang="en-US" sz="2000" dirty="0">
                <a:latin typeface="Times New Roman" panose="02020603050405020304" pitchFamily="18" charset="0"/>
                <a:ea typeface="標楷體" pitchFamily="65" charset="-120"/>
                <a:cs typeface="Times New Roman" panose="02020603050405020304" pitchFamily="18" charset="0"/>
              </a:rPr>
              <a:t>，於向主管機關申報之日起三日後，在集中交易市場或證券商營業處所為之。</a:t>
            </a: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但每一交易日轉讓股數未超過一萬股者，免予申報。</a:t>
            </a:r>
            <a:endParaRPr lang="en-US" altLang="zh-TW" sz="2000" b="1" dirty="0">
              <a:solidFill>
                <a:srgbClr val="C00000"/>
              </a:solidFill>
              <a:latin typeface="Times New Roman" panose="02020603050405020304" pitchFamily="18" charset="0"/>
              <a:ea typeface="標楷體" pitchFamily="65" charset="-120"/>
              <a:cs typeface="Times New Roman" panose="02020603050405020304" pitchFamily="18" charset="0"/>
            </a:endParaRPr>
          </a:p>
          <a:p>
            <a:pPr marL="534988" indent="-534988" algn="just">
              <a:lnSpc>
                <a:spcPts val="2600"/>
              </a:lnSpc>
              <a:spcBef>
                <a:spcPts val="600"/>
              </a:spcBef>
            </a:pPr>
            <a:r>
              <a:rPr lang="zh-TW" altLang="en-US" sz="2000" dirty="0">
                <a:latin typeface="Times New Roman" panose="02020603050405020304" pitchFamily="18" charset="0"/>
                <a:ea typeface="標楷體" pitchFamily="65" charset="-120"/>
                <a:cs typeface="Times New Roman" panose="02020603050405020304" pitchFamily="18" charset="0"/>
              </a:rPr>
              <a:t>三、於向主管機關申報之日起三日內，向符合主管機關所定條件之特定人為之。 </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lgn="just">
              <a:lnSpc>
                <a:spcPts val="2600"/>
              </a:lnSpc>
              <a:spcBef>
                <a:spcPts val="600"/>
              </a:spcBef>
            </a:pPr>
            <a:r>
              <a:rPr lang="zh-TW" altLang="en-US" sz="2000" dirty="0">
                <a:latin typeface="Times New Roman" panose="02020603050405020304" pitchFamily="18" charset="0"/>
                <a:ea typeface="標楷體" pitchFamily="65" charset="-120"/>
                <a:cs typeface="Times New Roman" panose="02020603050405020304" pitchFamily="18" charset="0"/>
              </a:rPr>
              <a:t>經由前項第三款受讓之股票，</a:t>
            </a: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受讓人在一年內欲轉讓其股票，仍須依前項各款所列方式之一為之</a:t>
            </a:r>
            <a:r>
              <a:rPr lang="zh-TW" altLang="en-US" sz="2000" dirty="0">
                <a:latin typeface="Times New Roman" panose="02020603050405020304" pitchFamily="18" charset="0"/>
                <a:ea typeface="標楷體" pitchFamily="65" charset="-120"/>
                <a:cs typeface="Times New Roman" panose="02020603050405020304" pitchFamily="18" charset="0"/>
              </a:rPr>
              <a:t>。 </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lgn="just">
              <a:lnSpc>
                <a:spcPts val="2600"/>
              </a:lnSpc>
              <a:spcBef>
                <a:spcPts val="600"/>
              </a:spcBef>
            </a:pPr>
            <a:r>
              <a:rPr lang="zh-TW" altLang="en-US" sz="2000" b="1" dirty="0">
                <a:solidFill>
                  <a:srgbClr val="C00000"/>
                </a:solidFill>
                <a:latin typeface="Times New Roman" panose="02020603050405020304" pitchFamily="18" charset="0"/>
                <a:ea typeface="標楷體" pitchFamily="65" charset="-120"/>
                <a:cs typeface="Times New Roman" panose="02020603050405020304" pitchFamily="18" charset="0"/>
              </a:rPr>
              <a:t>第一項之人持有之股票，包括其配偶、未成年子女及利用他人名義持有者。</a:t>
            </a:r>
          </a:p>
        </p:txBody>
      </p:sp>
      <p:grpSp>
        <p:nvGrpSpPr>
          <p:cNvPr id="7" name="群組 20"/>
          <p:cNvGrpSpPr>
            <a:grpSpLocks/>
          </p:cNvGrpSpPr>
          <p:nvPr/>
        </p:nvGrpSpPr>
        <p:grpSpPr bwMode="auto">
          <a:xfrm>
            <a:off x="2351585" y="670979"/>
            <a:ext cx="7643813" cy="652463"/>
            <a:chOff x="857224" y="857232"/>
            <a:chExt cx="7643866" cy="652466"/>
          </a:xfrm>
        </p:grpSpPr>
        <p:cxnSp>
          <p:nvCxnSpPr>
            <p:cNvPr id="8" name="直線接點 7"/>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p:txBody>
          <a:bodyPr/>
          <a:lstStyle/>
          <a:p>
            <a:endParaRPr lang="zh-TW" altLang="en-US" dirty="0"/>
          </a:p>
        </p:txBody>
      </p:sp>
      <p:sp>
        <p:nvSpPr>
          <p:cNvPr id="12" name="矩形 11"/>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法  源</a:t>
            </a:r>
          </a:p>
        </p:txBody>
      </p:sp>
    </p:spTree>
    <p:extLst>
      <p:ext uri="{BB962C8B-B14F-4D97-AF65-F5344CB8AC3E}">
        <p14:creationId xmlns:p14="http://schemas.microsoft.com/office/powerpoint/2010/main" val="427881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FC6C3F3-C80A-45DB-BA82-ACB1CF3FF739}" type="slidenum">
              <a:rPr lang="zh-TW" altLang="en-US" smtClean="0"/>
              <a:pPr>
                <a:defRPr/>
              </a:pPr>
              <a:t>7</a:t>
            </a:fld>
            <a:endParaRPr lang="zh-TW" altLang="en-US" dirty="0"/>
          </a:p>
        </p:txBody>
      </p:sp>
      <p:grpSp>
        <p:nvGrpSpPr>
          <p:cNvPr id="7" name="群組 20"/>
          <p:cNvGrpSpPr>
            <a:grpSpLocks/>
          </p:cNvGrpSpPr>
          <p:nvPr/>
        </p:nvGrpSpPr>
        <p:grpSpPr bwMode="auto">
          <a:xfrm>
            <a:off x="2351585" y="670979"/>
            <a:ext cx="7643813" cy="652463"/>
            <a:chOff x="857224" y="857232"/>
            <a:chExt cx="7643866" cy="652466"/>
          </a:xfrm>
        </p:grpSpPr>
        <p:cxnSp>
          <p:nvCxnSpPr>
            <p:cNvPr id="9" name="直線接點 8"/>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graphicFrame>
        <p:nvGraphicFramePr>
          <p:cNvPr id="13" name="資料庫圖表 12"/>
          <p:cNvGraphicFramePr/>
          <p:nvPr/>
        </p:nvGraphicFramePr>
        <p:xfrm>
          <a:off x="2279576" y="1412776"/>
          <a:ext cx="78488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加號 13"/>
          <p:cNvSpPr/>
          <p:nvPr/>
        </p:nvSpPr>
        <p:spPr>
          <a:xfrm>
            <a:off x="6240016" y="1556792"/>
            <a:ext cx="576064" cy="648072"/>
          </a:xfrm>
          <a:prstGeom prst="mathPlus">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 name="標題 2"/>
          <p:cNvSpPr>
            <a:spLocks noGrp="1"/>
          </p:cNvSpPr>
          <p:nvPr>
            <p:ph type="title"/>
          </p:nvPr>
        </p:nvSpPr>
        <p:spPr/>
        <p:txBody>
          <a:bodyPr/>
          <a:lstStyle/>
          <a:p>
            <a:endParaRPr lang="zh-TW" altLang="en-US" dirty="0"/>
          </a:p>
        </p:txBody>
      </p:sp>
      <p:sp>
        <p:nvSpPr>
          <p:cNvPr id="15" name="矩形 14"/>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股權申報義務人</a:t>
            </a:r>
          </a:p>
        </p:txBody>
      </p:sp>
    </p:spTree>
    <p:extLst>
      <p:ext uri="{BB962C8B-B14F-4D97-AF65-F5344CB8AC3E}">
        <p14:creationId xmlns:p14="http://schemas.microsoft.com/office/powerpoint/2010/main" val="22600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644064EF-B2DA-4516-BC10-B0D03C9165A5}" type="slidenum">
              <a:rPr lang="zh-TW" altLang="en-US" smtClean="0"/>
              <a:t>8</a:t>
            </a:fld>
            <a:endParaRPr lang="zh-TW" altLang="en-US" dirty="0"/>
          </a:p>
        </p:txBody>
      </p:sp>
      <p:sp>
        <p:nvSpPr>
          <p:cNvPr id="7" name="矩形 6"/>
          <p:cNvSpPr/>
          <p:nvPr/>
        </p:nvSpPr>
        <p:spPr>
          <a:xfrm>
            <a:off x="2522601" y="262132"/>
            <a:ext cx="6615546" cy="646331"/>
          </a:xfrm>
          <a:prstGeom prst="rect">
            <a:avLst/>
          </a:prstGeom>
          <a:effectLst>
            <a:outerShdw blurRad="50800" dist="38100" dir="2700000" algn="tl" rotWithShape="0">
              <a:prstClr val="black">
                <a:alpha val="40000"/>
              </a:prstClr>
            </a:outerShdw>
          </a:effectLst>
        </p:spPr>
        <p:txBody>
          <a:bodyPr wrap="square">
            <a:spAutoFit/>
          </a:bodyPr>
          <a:lstStyle/>
          <a:p>
            <a:pPr algn="ctr">
              <a:spcAft>
                <a:spcPts val="600"/>
              </a:spcAft>
            </a:pPr>
            <a:r>
              <a:rPr lang="zh-TW" altLang="en-US" sz="3600" dirty="0">
                <a:latin typeface="標楷體" pitchFamily="65" charset="-120"/>
                <a:ea typeface="標楷體" pitchFamily="65" charset="-120"/>
                <a:cs typeface="+mj-cs"/>
              </a:rPr>
              <a:t>經理人之適用範圍</a:t>
            </a:r>
          </a:p>
        </p:txBody>
      </p:sp>
      <p:pic>
        <p:nvPicPr>
          <p:cNvPr id="5" name="圖片 4"/>
          <p:cNvPicPr>
            <a:picLocks noChangeAspect="1"/>
          </p:cNvPicPr>
          <p:nvPr/>
        </p:nvPicPr>
        <p:blipFill>
          <a:blip r:embed="rId2"/>
          <a:stretch>
            <a:fillRect/>
          </a:stretch>
        </p:blipFill>
        <p:spPr>
          <a:xfrm>
            <a:off x="4763909" y="3068960"/>
            <a:ext cx="2664183" cy="1450974"/>
          </a:xfrm>
          <a:prstGeom prst="rect">
            <a:avLst/>
          </a:prstGeom>
        </p:spPr>
      </p:pic>
      <p:graphicFrame>
        <p:nvGraphicFramePr>
          <p:cNvPr id="15" name="資料庫圖表 14"/>
          <p:cNvGraphicFramePr/>
          <p:nvPr/>
        </p:nvGraphicFramePr>
        <p:xfrm>
          <a:off x="2522602" y="1340768"/>
          <a:ext cx="7146795" cy="509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20"/>
          <p:cNvGrpSpPr>
            <a:grpSpLocks/>
          </p:cNvGrpSpPr>
          <p:nvPr/>
        </p:nvGrpSpPr>
        <p:grpSpPr bwMode="auto">
          <a:xfrm>
            <a:off x="2351585" y="670979"/>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240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nvPr>
        </p:nvGraphicFramePr>
        <p:xfrm>
          <a:off x="2135560" y="1732123"/>
          <a:ext cx="7931224" cy="394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6FC6C3F3-C80A-45DB-BA82-ACB1CF3FF739}" type="slidenum">
              <a:rPr lang="zh-TW" altLang="en-US" smtClean="0"/>
              <a:pPr>
                <a:defRPr/>
              </a:pPr>
              <a:t>9</a:t>
            </a:fld>
            <a:endParaRPr lang="zh-TW" altLang="en-US" dirty="0"/>
          </a:p>
        </p:txBody>
      </p:sp>
      <p:grpSp>
        <p:nvGrpSpPr>
          <p:cNvPr id="9" name="群組 20"/>
          <p:cNvGrpSpPr>
            <a:grpSpLocks/>
          </p:cNvGrpSpPr>
          <p:nvPr/>
        </p:nvGrpSpPr>
        <p:grpSpPr bwMode="auto">
          <a:xfrm>
            <a:off x="2351585" y="670979"/>
            <a:ext cx="7643813" cy="652463"/>
            <a:chOff x="857224" y="857232"/>
            <a:chExt cx="7643866" cy="652466"/>
          </a:xfrm>
        </p:grpSpPr>
        <p:cxnSp>
          <p:nvCxnSpPr>
            <p:cNvPr id="10" name="直線接點 9"/>
            <p:cNvCxnSpPr/>
            <p:nvPr/>
          </p:nvCxnSpPr>
          <p:spPr>
            <a:xfrm>
              <a:off x="1357290" y="1214422"/>
              <a:ext cx="7143800" cy="1588"/>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857224" y="1071546"/>
              <a:ext cx="6786610" cy="1588"/>
            </a:xfrm>
            <a:prstGeom prst="line">
              <a:avLst/>
            </a:prstGeom>
            <a:ln>
              <a:solidFill>
                <a:srgbClr val="CC4616"/>
              </a:solidFill>
            </a:ln>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5400000">
              <a:off x="1107654" y="11068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a:off x="1260054" y="1259268"/>
              <a:ext cx="500066" cy="794"/>
            </a:xfrm>
            <a:prstGeom prst="line">
              <a:avLst/>
            </a:prstGeom>
            <a:effectLst>
              <a:glow rad="63500">
                <a:schemeClr val="accent1">
                  <a:satMod val="175000"/>
                  <a:alpha val="40000"/>
                </a:schemeClr>
              </a:glo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4" name="矩形 13"/>
          <p:cNvSpPr/>
          <p:nvPr/>
        </p:nvSpPr>
        <p:spPr>
          <a:xfrm>
            <a:off x="1775520" y="1152922"/>
            <a:ext cx="3744416" cy="523220"/>
          </a:xfrm>
          <a:prstGeom prst="rect">
            <a:avLst/>
          </a:prstGeom>
        </p:spPr>
        <p:txBody>
          <a:bodyPr wrap="square">
            <a:spAutoFit/>
          </a:bodyPr>
          <a:lstStyle/>
          <a:p>
            <a:pPr>
              <a:spcBef>
                <a:spcPts val="600"/>
              </a:spcBef>
              <a:spcAft>
                <a:spcPts val="600"/>
              </a:spcAft>
            </a:pPr>
            <a:r>
              <a:rPr lang="zh-TW" altLang="zh-TW" sz="2800" u="sng" dirty="0">
                <a:solidFill>
                  <a:srgbClr val="0000FF"/>
                </a:solidFill>
                <a:latin typeface="標楷體" pitchFamily="65" charset="-120"/>
                <a:ea typeface="標楷體" pitchFamily="65" charset="-120"/>
              </a:rPr>
              <a:t>證交法施行細則第2條</a:t>
            </a:r>
            <a:endParaRPr lang="zh-TW" altLang="en-US" sz="2800" u="sng" dirty="0">
              <a:solidFill>
                <a:srgbClr val="0000FF"/>
              </a:solidFill>
              <a:latin typeface="標楷體" pitchFamily="65" charset="-120"/>
              <a:ea typeface="標楷體" pitchFamily="65" charset="-120"/>
            </a:endParaRPr>
          </a:p>
        </p:txBody>
      </p:sp>
      <p:sp>
        <p:nvSpPr>
          <p:cNvPr id="3" name="標題 2"/>
          <p:cNvSpPr>
            <a:spLocks noGrp="1"/>
          </p:cNvSpPr>
          <p:nvPr>
            <p:ph type="title"/>
          </p:nvPr>
        </p:nvSpPr>
        <p:spPr/>
        <p:txBody>
          <a:bodyPr/>
          <a:lstStyle/>
          <a:p>
            <a:endParaRPr lang="zh-TW" altLang="en-US" dirty="0"/>
          </a:p>
        </p:txBody>
      </p:sp>
      <p:sp>
        <p:nvSpPr>
          <p:cNvPr id="15" name="矩形 14"/>
          <p:cNvSpPr/>
          <p:nvPr/>
        </p:nvSpPr>
        <p:spPr>
          <a:xfrm>
            <a:off x="2505063" y="178572"/>
            <a:ext cx="6624736"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zh-TW" altLang="en-US" sz="3600" dirty="0">
                <a:effectLst>
                  <a:outerShdw blurRad="38100" dist="38100" dir="2700000" algn="tl">
                    <a:srgbClr val="000000">
                      <a:alpha val="43137"/>
                    </a:srgbClr>
                  </a:outerShdw>
                </a:effectLst>
                <a:latin typeface="標楷體" pitchFamily="65" charset="-120"/>
                <a:ea typeface="標楷體" pitchFamily="65" charset="-120"/>
              </a:rPr>
              <a:t>利用他人名義持有者</a:t>
            </a:r>
          </a:p>
        </p:txBody>
      </p:sp>
    </p:spTree>
    <p:extLst>
      <p:ext uri="{BB962C8B-B14F-4D97-AF65-F5344CB8AC3E}">
        <p14:creationId xmlns:p14="http://schemas.microsoft.com/office/powerpoint/2010/main" val="2609946234"/>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7977</TotalTime>
  <Words>3500</Words>
  <Application>Microsoft Office PowerPoint</Application>
  <PresentationFormat>寬螢幕</PresentationFormat>
  <Paragraphs>299</Paragraphs>
  <Slides>45</Slides>
  <Notes>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45</vt:i4>
      </vt:variant>
    </vt:vector>
  </HeadingPairs>
  <TitlesOfParts>
    <vt:vector size="54" baseType="lpstr">
      <vt:lpstr>微軟正黑體</vt:lpstr>
      <vt:lpstr>新細明體</vt:lpstr>
      <vt:lpstr>標楷體</vt:lpstr>
      <vt:lpstr>Arial</vt:lpstr>
      <vt:lpstr>Calibri</vt:lpstr>
      <vt:lpstr>Constantia</vt:lpstr>
      <vt:lpstr>Times New Roman</vt:lpstr>
      <vt:lpstr>Wingdings</vt:lpstr>
      <vt:lpstr>CitationVTI</vt:lpstr>
      <vt:lpstr>PowerPoint 簡報</vt:lpstr>
      <vt:lpstr>PowerPoint 簡報</vt:lpstr>
      <vt:lpstr>PowerPoint 簡報</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吳文君</cp:lastModifiedBy>
  <cp:revision>400</cp:revision>
  <cp:lastPrinted>2025-07-07T06:28:11Z</cp:lastPrinted>
  <dcterms:created xsi:type="dcterms:W3CDTF">2023-01-28T06:44:39Z</dcterms:created>
  <dcterms:modified xsi:type="dcterms:W3CDTF">2026-01-09T09:06:46Z</dcterms:modified>
</cp:coreProperties>
</file>