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1.xml" ContentType="application/vnd.openxmlformats-officedocument.drawingml.diagramData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323" r:id="rId2"/>
    <p:sldId id="418" r:id="rId3"/>
    <p:sldId id="258" r:id="rId4"/>
    <p:sldId id="427" r:id="rId5"/>
    <p:sldId id="420" r:id="rId6"/>
    <p:sldId id="421" r:id="rId7"/>
    <p:sldId id="412" r:id="rId8"/>
    <p:sldId id="414" r:id="rId9"/>
    <p:sldId id="422" r:id="rId10"/>
    <p:sldId id="426" r:id="rId11"/>
    <p:sldId id="423" r:id="rId12"/>
    <p:sldId id="416" r:id="rId13"/>
    <p:sldId id="424" r:id="rId14"/>
    <p:sldId id="419" r:id="rId15"/>
    <p:sldId id="384" r:id="rId16"/>
  </p:sldIdLst>
  <p:sldSz cx="9144000" cy="6858000" type="screen4x3"/>
  <p:notesSz cx="6805613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551" autoAdjust="0"/>
  </p:normalViewPr>
  <p:slideViewPr>
    <p:cSldViewPr>
      <p:cViewPr varScale="1">
        <p:scale>
          <a:sx n="85" d="100"/>
          <a:sy n="85" d="100"/>
        </p:scale>
        <p:origin x="-211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70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854CB0-B998-40E0-83DB-6304972392C6}" type="doc">
      <dgm:prSet loTypeId="urn:microsoft.com/office/officeart/2005/8/layout/pyramid2" loCatId="pyramid" qsTypeId="urn:microsoft.com/office/officeart/2005/8/quickstyle/simple1" qsCatId="simple" csTypeId="urn:microsoft.com/office/officeart/2005/8/colors/colorful5" csCatId="colorful" phldr="1"/>
      <dgm:spPr/>
    </dgm:pt>
    <dgm:pt modelId="{CBE6166C-F252-45AF-B6D5-33E94ED1B8D6}">
      <dgm:prSet phldrT="[文字]"/>
      <dgm:spPr/>
      <dgm:t>
        <a:bodyPr/>
        <a:lstStyle/>
        <a:p>
          <a:r>
            <a:rPr lang="zh-TW" altLang="en-US" dirty="0" smtClean="0">
              <a:latin typeface="微軟正黑體" pitchFamily="34" charset="-120"/>
              <a:ea typeface="微軟正黑體" pitchFamily="34" charset="-120"/>
            </a:rPr>
            <a:t>擴大券源實施緣由</a:t>
          </a:r>
          <a:endParaRPr lang="zh-TW" altLang="en-US" dirty="0">
            <a:latin typeface="微軟正黑體" pitchFamily="34" charset="-120"/>
            <a:ea typeface="微軟正黑體" pitchFamily="34" charset="-120"/>
          </a:endParaRPr>
        </a:p>
      </dgm:t>
    </dgm:pt>
    <dgm:pt modelId="{6DCF84AF-9264-46AA-9CCA-BBE3832A6363}" type="parTrans" cxnId="{2407E678-992B-4906-94C8-943B94B3AB7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9DDE5B0F-5042-4856-82E3-CD694722E6E3}" type="sibTrans" cxnId="{2407E678-992B-4906-94C8-943B94B3AB7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AE5A5CD8-004E-44CC-A5F1-50E62D6D1995}">
      <dgm:prSet/>
      <dgm:spPr/>
      <dgm:t>
        <a:bodyPr/>
        <a:lstStyle/>
        <a:p>
          <a:r>
            <a:rPr lang="zh-TW" altLang="en-US" dirty="0" smtClean="0">
              <a:latin typeface="微軟正黑體" pitchFamily="34" charset="-120"/>
              <a:ea typeface="微軟正黑體" pitchFamily="34" charset="-120"/>
            </a:rPr>
            <a:t>擴大券源方案修正要點</a:t>
          </a:r>
          <a:endParaRPr lang="en-US" altLang="zh-TW" dirty="0" smtClean="0">
            <a:latin typeface="微軟正黑體" pitchFamily="34" charset="-120"/>
            <a:ea typeface="微軟正黑體" pitchFamily="34" charset="-120"/>
          </a:endParaRPr>
        </a:p>
      </dgm:t>
    </dgm:pt>
    <dgm:pt modelId="{5CA73130-450E-47B1-8E4C-9664AC64DD53}" type="parTrans" cxnId="{C89547F8-2E28-4BFC-8A39-06FBF1322D24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3FF04A89-D93C-4218-97E8-7F4F7FD1DF9E}" type="sibTrans" cxnId="{C89547F8-2E28-4BFC-8A39-06FBF1322D24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AF616CE5-28DB-424A-A3CC-299C1686B40F}">
      <dgm:prSet/>
      <dgm:spPr/>
      <dgm:t>
        <a:bodyPr/>
        <a:lstStyle/>
        <a:p>
          <a:r>
            <a:rPr lang="zh-TW" altLang="en-US" dirty="0" smtClean="0">
              <a:latin typeface="微軟正黑體" pitchFamily="34" charset="-120"/>
              <a:ea typeface="微軟正黑體" pitchFamily="34" charset="-120"/>
            </a:rPr>
            <a:t>相關法規公告及實施時程</a:t>
          </a:r>
          <a:endParaRPr lang="zh-TW" altLang="en-US" dirty="0">
            <a:latin typeface="微軟正黑體" pitchFamily="34" charset="-120"/>
            <a:ea typeface="微軟正黑體" pitchFamily="34" charset="-120"/>
          </a:endParaRPr>
        </a:p>
      </dgm:t>
    </dgm:pt>
    <dgm:pt modelId="{8906E1E8-3138-468B-B216-BE41338894BD}" type="parTrans" cxnId="{279C9E40-3E43-4A39-8EFC-C82951BDB81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0DA776BE-9B6D-4055-AFEE-AB43709C9884}" type="sibTrans" cxnId="{279C9E40-3E43-4A39-8EFC-C82951BDB81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390340E8-D4E3-48E9-BA05-EE6DEA86B49D}" type="pres">
      <dgm:prSet presAssocID="{1A854CB0-B998-40E0-83DB-6304972392C6}" presName="compositeShape" presStyleCnt="0">
        <dgm:presLayoutVars>
          <dgm:dir/>
          <dgm:resizeHandles/>
        </dgm:presLayoutVars>
      </dgm:prSet>
      <dgm:spPr/>
    </dgm:pt>
    <dgm:pt modelId="{9E18CD39-4C04-40BE-A7E8-9F56187FDC42}" type="pres">
      <dgm:prSet presAssocID="{1A854CB0-B998-40E0-83DB-6304972392C6}" presName="pyramid" presStyleLbl="node1" presStyleIdx="0" presStyleCnt="1" custScaleX="51111"/>
      <dgm:spPr/>
    </dgm:pt>
    <dgm:pt modelId="{DE8203CA-974D-40D5-9D27-6F77E81EF84C}" type="pres">
      <dgm:prSet presAssocID="{1A854CB0-B998-40E0-83DB-6304972392C6}" presName="theList" presStyleCnt="0"/>
      <dgm:spPr/>
    </dgm:pt>
    <dgm:pt modelId="{9E665AF7-B0A8-457D-BDD6-9980F03E0440}" type="pres">
      <dgm:prSet presAssocID="{CBE6166C-F252-45AF-B6D5-33E94ED1B8D6}" presName="aNode" presStyleLbl="fgAcc1" presStyleIdx="0" presStyleCnt="3" custScaleX="1965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A980017-2026-4EDF-A7C0-800ADFE544CC}" type="pres">
      <dgm:prSet presAssocID="{CBE6166C-F252-45AF-B6D5-33E94ED1B8D6}" presName="aSpace" presStyleCnt="0"/>
      <dgm:spPr/>
    </dgm:pt>
    <dgm:pt modelId="{E1BEF9BD-A15C-4A0A-B932-D064721FECFD}" type="pres">
      <dgm:prSet presAssocID="{AE5A5CD8-004E-44CC-A5F1-50E62D6D1995}" presName="aNode" presStyleLbl="fgAcc1" presStyleIdx="1" presStyleCnt="3" custScaleX="1965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50DE13B-6926-416F-95DB-B1E9A157D3CE}" type="pres">
      <dgm:prSet presAssocID="{AE5A5CD8-004E-44CC-A5F1-50E62D6D1995}" presName="aSpace" presStyleCnt="0"/>
      <dgm:spPr/>
    </dgm:pt>
    <dgm:pt modelId="{2DD70C41-05CC-423E-AFAD-288BEA9FDE1A}" type="pres">
      <dgm:prSet presAssocID="{AF616CE5-28DB-424A-A3CC-299C1686B40F}" presName="aNode" presStyleLbl="fgAcc1" presStyleIdx="2" presStyleCnt="3" custScaleX="19658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F4EE9F1-E269-4224-BBC4-C334F5779FB3}" type="pres">
      <dgm:prSet presAssocID="{AF616CE5-28DB-424A-A3CC-299C1686B40F}" presName="aSpace" presStyleCnt="0"/>
      <dgm:spPr/>
    </dgm:pt>
  </dgm:ptLst>
  <dgm:cxnLst>
    <dgm:cxn modelId="{C89547F8-2E28-4BFC-8A39-06FBF1322D24}" srcId="{1A854CB0-B998-40E0-83DB-6304972392C6}" destId="{AE5A5CD8-004E-44CC-A5F1-50E62D6D1995}" srcOrd="1" destOrd="0" parTransId="{5CA73130-450E-47B1-8E4C-9664AC64DD53}" sibTransId="{3FF04A89-D93C-4218-97E8-7F4F7FD1DF9E}"/>
    <dgm:cxn modelId="{279C9E40-3E43-4A39-8EFC-C82951BDB819}" srcId="{1A854CB0-B998-40E0-83DB-6304972392C6}" destId="{AF616CE5-28DB-424A-A3CC-299C1686B40F}" srcOrd="2" destOrd="0" parTransId="{8906E1E8-3138-468B-B216-BE41338894BD}" sibTransId="{0DA776BE-9B6D-4055-AFEE-AB43709C9884}"/>
    <dgm:cxn modelId="{2407E678-992B-4906-94C8-943B94B3AB79}" srcId="{1A854CB0-B998-40E0-83DB-6304972392C6}" destId="{CBE6166C-F252-45AF-B6D5-33E94ED1B8D6}" srcOrd="0" destOrd="0" parTransId="{6DCF84AF-9264-46AA-9CCA-BBE3832A6363}" sibTransId="{9DDE5B0F-5042-4856-82E3-CD694722E6E3}"/>
    <dgm:cxn modelId="{BCD1FF0C-7C9C-439E-8EDF-DEBB5FD52E81}" type="presOf" srcId="{AF616CE5-28DB-424A-A3CC-299C1686B40F}" destId="{2DD70C41-05CC-423E-AFAD-288BEA9FDE1A}" srcOrd="0" destOrd="0" presId="urn:microsoft.com/office/officeart/2005/8/layout/pyramid2"/>
    <dgm:cxn modelId="{CF001834-C6A0-45E0-857E-2394D2F087C3}" type="presOf" srcId="{AE5A5CD8-004E-44CC-A5F1-50E62D6D1995}" destId="{E1BEF9BD-A15C-4A0A-B932-D064721FECFD}" srcOrd="0" destOrd="0" presId="urn:microsoft.com/office/officeart/2005/8/layout/pyramid2"/>
    <dgm:cxn modelId="{CF01081C-276C-45C3-8DE4-9F40DE3A63FC}" type="presOf" srcId="{CBE6166C-F252-45AF-B6D5-33E94ED1B8D6}" destId="{9E665AF7-B0A8-457D-BDD6-9980F03E0440}" srcOrd="0" destOrd="0" presId="urn:microsoft.com/office/officeart/2005/8/layout/pyramid2"/>
    <dgm:cxn modelId="{7A765B4E-37FA-4AA1-A8C3-EF48FB84A549}" type="presOf" srcId="{1A854CB0-B998-40E0-83DB-6304972392C6}" destId="{390340E8-D4E3-48E9-BA05-EE6DEA86B49D}" srcOrd="0" destOrd="0" presId="urn:microsoft.com/office/officeart/2005/8/layout/pyramid2"/>
    <dgm:cxn modelId="{1B250D40-44BB-4C6D-9BFE-945DCEB24358}" type="presParOf" srcId="{390340E8-D4E3-48E9-BA05-EE6DEA86B49D}" destId="{9E18CD39-4C04-40BE-A7E8-9F56187FDC42}" srcOrd="0" destOrd="0" presId="urn:microsoft.com/office/officeart/2005/8/layout/pyramid2"/>
    <dgm:cxn modelId="{62F0C678-93DD-40FE-A1BB-8EAB0001E93F}" type="presParOf" srcId="{390340E8-D4E3-48E9-BA05-EE6DEA86B49D}" destId="{DE8203CA-974D-40D5-9D27-6F77E81EF84C}" srcOrd="1" destOrd="0" presId="urn:microsoft.com/office/officeart/2005/8/layout/pyramid2"/>
    <dgm:cxn modelId="{1E3B8BB6-4C70-415F-A76C-60846369B1D4}" type="presParOf" srcId="{DE8203CA-974D-40D5-9D27-6F77E81EF84C}" destId="{9E665AF7-B0A8-457D-BDD6-9980F03E0440}" srcOrd="0" destOrd="0" presId="urn:microsoft.com/office/officeart/2005/8/layout/pyramid2"/>
    <dgm:cxn modelId="{FD9F038D-1998-456B-A317-97834709D42A}" type="presParOf" srcId="{DE8203CA-974D-40D5-9D27-6F77E81EF84C}" destId="{4A980017-2026-4EDF-A7C0-800ADFE544CC}" srcOrd="1" destOrd="0" presId="urn:microsoft.com/office/officeart/2005/8/layout/pyramid2"/>
    <dgm:cxn modelId="{6CAB4ABC-2002-462E-8E8F-BF84CD6267F1}" type="presParOf" srcId="{DE8203CA-974D-40D5-9D27-6F77E81EF84C}" destId="{E1BEF9BD-A15C-4A0A-B932-D064721FECFD}" srcOrd="2" destOrd="0" presId="urn:microsoft.com/office/officeart/2005/8/layout/pyramid2"/>
    <dgm:cxn modelId="{C536B52D-719C-4CD6-BB75-DCF3CDE34792}" type="presParOf" srcId="{DE8203CA-974D-40D5-9D27-6F77E81EF84C}" destId="{F50DE13B-6926-416F-95DB-B1E9A157D3CE}" srcOrd="3" destOrd="0" presId="urn:microsoft.com/office/officeart/2005/8/layout/pyramid2"/>
    <dgm:cxn modelId="{F09A33A1-FA81-4F3E-AF63-B902610AA332}" type="presParOf" srcId="{DE8203CA-974D-40D5-9D27-6F77E81EF84C}" destId="{2DD70C41-05CC-423E-AFAD-288BEA9FDE1A}" srcOrd="4" destOrd="0" presId="urn:microsoft.com/office/officeart/2005/8/layout/pyramid2"/>
    <dgm:cxn modelId="{958C8E5A-40F4-415D-B7E5-31ACE3A05DDB}" type="presParOf" srcId="{DE8203CA-974D-40D5-9D27-6F77E81EF84C}" destId="{8F4EE9F1-E269-4224-BBC4-C334F5779FB3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EC0B2D7-6DA2-4CB7-94EF-137EF0FEEEB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2813FD63-F8DB-4746-86C4-AF17968BF321}">
      <dgm:prSet phldrT="[文字]"/>
      <dgm:spPr/>
      <dgm:t>
        <a:bodyPr/>
        <a:lstStyle/>
        <a:p>
          <a:r>
            <a:rPr lang="zh-TW" altLang="en-US" dirty="0" smtClean="0">
              <a:latin typeface="微軟正黑體" pitchFamily="34" charset="-120"/>
              <a:ea typeface="微軟正黑體" pitchFamily="34" charset="-120"/>
            </a:rPr>
            <a:t>有價證券借貸期間</a:t>
          </a:r>
          <a:endParaRPr lang="zh-TW" altLang="en-US" dirty="0">
            <a:latin typeface="微軟正黑體" pitchFamily="34" charset="-120"/>
            <a:ea typeface="微軟正黑體" pitchFamily="34" charset="-120"/>
          </a:endParaRPr>
        </a:p>
      </dgm:t>
    </dgm:pt>
    <dgm:pt modelId="{8672B336-89CC-42C5-A600-B433BBE10391}" type="parTrans" cxnId="{D1139528-BC4D-4CAE-B6D2-DA9C25EC49BF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CF0F8D80-4266-4592-AD92-92643200BC19}" type="sibTrans" cxnId="{D1139528-BC4D-4CAE-B6D2-DA9C25EC49BF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EE79291B-3B97-4E3A-BA58-BF38D56E5A64}">
      <dgm:prSet phldrT="[文字]"/>
      <dgm:spPr/>
      <dgm:t>
        <a:bodyPr/>
        <a:lstStyle/>
        <a:p>
          <a:r>
            <a:rPr lang="zh-TW" altLang="en-US" dirty="0" smtClean="0">
              <a:latin typeface="微軟正黑體" pitchFamily="34" charset="-120"/>
              <a:ea typeface="微軟正黑體" pitchFamily="34" charset="-120"/>
            </a:rPr>
            <a:t>有價證券借貸交易標的</a:t>
          </a:r>
          <a:endParaRPr lang="zh-TW" altLang="en-US" dirty="0">
            <a:latin typeface="微軟正黑體" pitchFamily="34" charset="-120"/>
            <a:ea typeface="微軟正黑體" pitchFamily="34" charset="-120"/>
          </a:endParaRPr>
        </a:p>
      </dgm:t>
    </dgm:pt>
    <dgm:pt modelId="{3DDBAE8D-7EAE-4E82-A5C8-F4688AAEB61F}" type="parTrans" cxnId="{2DD7B287-D72C-44D5-AF1C-85596463028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A417F549-FA2D-43AE-88D5-ADCCC04DA95A}" type="sibTrans" cxnId="{2DD7B287-D72C-44D5-AF1C-85596463028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13479D07-CA20-4709-898B-3AF9A4A5966D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得為融資融券之有價證券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260F8347-51A6-47DE-8FDD-6E273A17CCD7}" type="parTrans" cxnId="{1FE39F8F-8C9A-43C1-A946-A1A227260DC2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A08BA08B-2B1F-4D6B-8D23-EE02493E0CFF}" type="sibTrans" cxnId="{1FE39F8F-8C9A-43C1-A946-A1A227260DC2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D45928D-BB1B-4041-8CD2-68C4E1BB2DF9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不得超過六個月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B761479B-32AC-4CFC-B4CE-AA6A57A8EE74}" type="parTrans" cxnId="{000E64BE-7EA3-4997-BBD2-4E6CE0F11A5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91040AF-E98B-4B4E-8EB5-49533A006059}" type="sibTrans" cxnId="{000E64BE-7EA3-4997-BBD2-4E6CE0F11A5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B4A6636D-3581-43AD-8C73-83EA39A8F0D2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期限屆滿前得經借貸雙方同意展延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3FE4930D-022D-4164-932D-712B2F2C546C}" type="parTrans" cxnId="{17C6BA51-5B7C-41CC-911A-A96B5064B08C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16544C32-A69D-40A0-B8CA-E001EF23A736}" type="sibTrans" cxnId="{17C6BA51-5B7C-41CC-911A-A96B5064B08C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12E8E985-B846-423F-8E90-73567A40B988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展延以</a:t>
          </a:r>
          <a:r>
            <a:rPr lang="zh-TW" altLang="en-US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二次</a:t>
          </a:r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為限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5E798544-A6AD-4BEB-8CA8-E01C46619970}" type="parTrans" cxnId="{383B26E4-FEBE-4A1F-8259-8C73B1AE7561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EDE64CD8-8CAB-4558-A036-1111CB335B87}" type="sibTrans" cxnId="{383B26E4-FEBE-4A1F-8259-8C73B1AE7561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AE7453CD-97EA-4A25-AFE2-4C9CCE6772B5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得發行認購</a:t>
          </a:r>
          <a:r>
            <a:rPr lang="en-US" altLang="zh-TW" b="1" dirty="0" smtClean="0">
              <a:latin typeface="微軟正黑體" pitchFamily="34" charset="-120"/>
              <a:ea typeface="微軟正黑體" pitchFamily="34" charset="-120"/>
            </a:rPr>
            <a:t>(</a:t>
          </a:r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售</a:t>
          </a:r>
          <a:r>
            <a:rPr lang="en-US" altLang="zh-TW" b="1" dirty="0" smtClean="0">
              <a:latin typeface="微軟正黑體" pitchFamily="34" charset="-120"/>
              <a:ea typeface="微軟正黑體" pitchFamily="34" charset="-120"/>
            </a:rPr>
            <a:t>)</a:t>
          </a:r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權證之標的證券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7669C365-CA37-4286-BFCD-EB21C8160DF4}" type="parTrans" cxnId="{4F3D0722-3A21-4EFC-9995-891FCADC0CFC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E07DA23B-6B0C-41E0-A6ED-6E0EC3AB7FD2}" type="sibTrans" cxnId="{4F3D0722-3A21-4EFC-9995-891FCADC0CFC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825F221-EAB9-452A-BE7E-FA6D6F1AE6BA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已發行下列商品之標的證券</a:t>
          </a:r>
          <a:r>
            <a:rPr lang="zh-TW" altLang="en-US" b="0" dirty="0" smtClean="0">
              <a:latin typeface="微軟正黑體" pitchFamily="34" charset="-120"/>
              <a:ea typeface="微軟正黑體" pitchFamily="34" charset="-120"/>
            </a:rPr>
            <a:t>在我國上市</a:t>
          </a:r>
          <a:r>
            <a:rPr lang="en-US" altLang="zh-TW" b="0" dirty="0" smtClean="0">
              <a:latin typeface="微軟正黑體" pitchFamily="34" charset="-120"/>
              <a:ea typeface="微軟正黑體" pitchFamily="34" charset="-120"/>
            </a:rPr>
            <a:t>(</a:t>
          </a:r>
          <a:r>
            <a:rPr lang="zh-TW" altLang="en-US" b="0" dirty="0" smtClean="0">
              <a:latin typeface="微軟正黑體" pitchFamily="34" charset="-120"/>
              <a:ea typeface="微軟正黑體" pitchFamily="34" charset="-120"/>
            </a:rPr>
            <a:t>櫃</a:t>
          </a:r>
          <a:r>
            <a:rPr lang="en-US" altLang="zh-TW" b="0" dirty="0" smtClean="0">
              <a:latin typeface="微軟正黑體" pitchFamily="34" charset="-120"/>
              <a:ea typeface="微軟正黑體" pitchFamily="34" charset="-120"/>
            </a:rPr>
            <a:t>)</a:t>
          </a:r>
          <a:r>
            <a:rPr lang="zh-TW" altLang="en-US" b="0" dirty="0" smtClean="0">
              <a:latin typeface="微軟正黑體" pitchFamily="34" charset="-120"/>
              <a:ea typeface="微軟正黑體" pitchFamily="34" charset="-120"/>
            </a:rPr>
            <a:t>者：</a:t>
          </a:r>
          <a:endParaRPr lang="zh-TW" altLang="en-US" b="0" dirty="0">
            <a:latin typeface="微軟正黑體" pitchFamily="34" charset="-120"/>
            <a:ea typeface="微軟正黑體" pitchFamily="34" charset="-120"/>
          </a:endParaRPr>
        </a:p>
      </dgm:t>
    </dgm:pt>
    <dgm:pt modelId="{76AF5B7A-E99E-4D05-8151-FD3A18D65012}" type="parTrans" cxnId="{BDF08E3C-0A44-4D14-A68D-F1E52BD5799E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0768E758-030A-41DE-885E-D1804569F0E4}" type="sibTrans" cxnId="{BDF08E3C-0A44-4D14-A68D-F1E52BD5799E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7D0E8F5-AA2E-4BB3-AC90-E10EFEC59A5D}">
      <dgm:prSet phldrT="[文字]"/>
      <dgm:spPr/>
      <dgm:t>
        <a:bodyPr/>
        <a:lstStyle/>
        <a:p>
          <a:r>
            <a:rPr lang="zh-TW" altLang="en-US" b="0" i="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股票選擇權或期貨</a:t>
          </a:r>
          <a:endParaRPr lang="zh-TW" altLang="en-US" b="0" i="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FB6AD87A-FFFC-42B9-BD24-2CA4BBE1657C}" type="parTrans" cxnId="{1E01AA97-30AA-4D60-8FBD-079BD48F4A97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C54A8318-6432-4AB9-B532-0D514C1FAAAB}" type="sibTrans" cxnId="{1E01AA97-30AA-4D60-8FBD-079BD48F4A97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03C1950-6E1F-4B9A-A5B8-5FACBB31939A}">
      <dgm:prSet phldrT="[文字]"/>
      <dgm:spPr/>
      <dgm:t>
        <a:bodyPr/>
        <a:lstStyle/>
        <a:p>
          <a:r>
            <a:rPr lang="en-US" altLang="zh-TW" b="0" i="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ETF</a:t>
          </a:r>
          <a:r>
            <a:rPr lang="zh-TW" altLang="en-US" b="0" i="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、海內外可轉換公司債或可交換公司債</a:t>
          </a:r>
          <a:endParaRPr lang="zh-TW" altLang="en-US" b="0" i="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3FE6320B-D514-4575-835F-CAAFE9EB2475}" type="parTrans" cxnId="{691E395F-EC9E-4539-84D1-F3121A86BE2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E6623F4-F381-4CC2-83A3-A3D7FB3F353D}" type="sibTrans" cxnId="{691E395F-EC9E-4539-84D1-F3121A86BE2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64FD3CB-B188-4724-A2E0-FFB9987E2988}">
      <dgm:prSet phldrT="[文字]"/>
      <dgm:spPr/>
      <dgm:t>
        <a:bodyPr/>
        <a:lstStyle/>
        <a:p>
          <a:r>
            <a:rPr lang="zh-TW" altLang="en-US" b="0" i="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海外存託憑證</a:t>
          </a:r>
          <a:endParaRPr lang="zh-TW" altLang="en-US" b="0" i="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63716CD9-7267-4B41-900B-4BCBC390C2E0}" type="parTrans" cxnId="{44B999C3-2D42-4C96-890A-228C2F97C6EB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DFB67BA-AE29-4998-A518-7E749048FB43}" type="sibTrans" cxnId="{44B999C3-2D42-4C96-890A-228C2F97C6EB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E0C71149-E6D0-4772-AFBF-F063B9379BF3}" type="pres">
      <dgm:prSet presAssocID="{8EC0B2D7-6DA2-4CB7-94EF-137EF0FEEEB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CA502469-FB2E-4CC5-BF85-D72F26CC1C81}" type="pres">
      <dgm:prSet presAssocID="{2813FD63-F8DB-4746-86C4-AF17968BF321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42590C5-69FA-4C1A-9D1B-FD1C194FD96D}" type="pres">
      <dgm:prSet presAssocID="{2813FD63-F8DB-4746-86C4-AF17968BF321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F4A236-4736-4485-BAC3-3810D4F9C675}" type="pres">
      <dgm:prSet presAssocID="{EE79291B-3B97-4E3A-BA58-BF38D56E5A64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F018E27-162C-4462-A411-5FB81A27CC3D}" type="pres">
      <dgm:prSet presAssocID="{EE79291B-3B97-4E3A-BA58-BF38D56E5A6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F3D0722-3A21-4EFC-9995-891FCADC0CFC}" srcId="{EE79291B-3B97-4E3A-BA58-BF38D56E5A64}" destId="{AE7453CD-97EA-4A25-AFE2-4C9CCE6772B5}" srcOrd="1" destOrd="0" parTransId="{7669C365-CA37-4286-BFCD-EB21C8160DF4}" sibTransId="{E07DA23B-6B0C-41E0-A6ED-6E0EC3AB7FD2}"/>
    <dgm:cxn modelId="{C8180DBC-44BC-414C-A16E-88FB2BB1E127}" type="presOf" srcId="{87D0E8F5-AA2E-4BB3-AC90-E10EFEC59A5D}" destId="{0F018E27-162C-4462-A411-5FB81A27CC3D}" srcOrd="0" destOrd="3" presId="urn:microsoft.com/office/officeart/2005/8/layout/vList2"/>
    <dgm:cxn modelId="{2DD7B287-D72C-44D5-AF1C-855964630286}" srcId="{8EC0B2D7-6DA2-4CB7-94EF-137EF0FEEEB6}" destId="{EE79291B-3B97-4E3A-BA58-BF38D56E5A64}" srcOrd="1" destOrd="0" parTransId="{3DDBAE8D-7EAE-4E82-A5C8-F4688AAEB61F}" sibTransId="{A417F549-FA2D-43AE-88D5-ADCCC04DA95A}"/>
    <dgm:cxn modelId="{DB850CDA-4EA2-4B98-B115-313B5299FB59}" type="presOf" srcId="{13479D07-CA20-4709-898B-3AF9A4A5966D}" destId="{0F018E27-162C-4462-A411-5FB81A27CC3D}" srcOrd="0" destOrd="0" presId="urn:microsoft.com/office/officeart/2005/8/layout/vList2"/>
    <dgm:cxn modelId="{1FE39F8F-8C9A-43C1-A946-A1A227260DC2}" srcId="{EE79291B-3B97-4E3A-BA58-BF38D56E5A64}" destId="{13479D07-CA20-4709-898B-3AF9A4A5966D}" srcOrd="0" destOrd="0" parTransId="{260F8347-51A6-47DE-8FDD-6E273A17CCD7}" sibTransId="{A08BA08B-2B1F-4D6B-8D23-EE02493E0CFF}"/>
    <dgm:cxn modelId="{647735D8-B9DD-418E-A9D0-3BC080F86328}" type="presOf" srcId="{12E8E985-B846-423F-8E90-73567A40B988}" destId="{F42590C5-69FA-4C1A-9D1B-FD1C194FD96D}" srcOrd="0" destOrd="2" presId="urn:microsoft.com/office/officeart/2005/8/layout/vList2"/>
    <dgm:cxn modelId="{17C6BA51-5B7C-41CC-911A-A96B5064B08C}" srcId="{2813FD63-F8DB-4746-86C4-AF17968BF321}" destId="{B4A6636D-3581-43AD-8C73-83EA39A8F0D2}" srcOrd="1" destOrd="0" parTransId="{3FE4930D-022D-4164-932D-712B2F2C546C}" sibTransId="{16544C32-A69D-40A0-B8CA-E001EF23A736}"/>
    <dgm:cxn modelId="{1E01AA97-30AA-4D60-8FBD-079BD48F4A97}" srcId="{4825F221-EAB9-452A-BE7E-FA6D6F1AE6BA}" destId="{87D0E8F5-AA2E-4BB3-AC90-E10EFEC59A5D}" srcOrd="0" destOrd="0" parTransId="{FB6AD87A-FFFC-42B9-BD24-2CA4BBE1657C}" sibTransId="{C54A8318-6432-4AB9-B532-0D514C1FAAAB}"/>
    <dgm:cxn modelId="{36D388F8-FF98-4988-9718-ED0E4C7848E4}" type="presOf" srcId="{8EC0B2D7-6DA2-4CB7-94EF-137EF0FEEEB6}" destId="{E0C71149-E6D0-4772-AFBF-F063B9379BF3}" srcOrd="0" destOrd="0" presId="urn:microsoft.com/office/officeart/2005/8/layout/vList2"/>
    <dgm:cxn modelId="{186E40FC-1273-4544-8816-DC165CC32781}" type="presOf" srcId="{4825F221-EAB9-452A-BE7E-FA6D6F1AE6BA}" destId="{0F018E27-162C-4462-A411-5FB81A27CC3D}" srcOrd="0" destOrd="2" presId="urn:microsoft.com/office/officeart/2005/8/layout/vList2"/>
    <dgm:cxn modelId="{691E395F-EC9E-4539-84D1-F3121A86BE29}" srcId="{4825F221-EAB9-452A-BE7E-FA6D6F1AE6BA}" destId="{803C1950-6E1F-4B9A-A5B8-5FACBB31939A}" srcOrd="1" destOrd="0" parTransId="{3FE6320B-D514-4575-835F-CAAFE9EB2475}" sibTransId="{4E6623F4-F381-4CC2-83A3-A3D7FB3F353D}"/>
    <dgm:cxn modelId="{106A3E78-EB85-445B-92CC-B82C833F70AE}" type="presOf" srcId="{6D45928D-BB1B-4041-8CD2-68C4E1BB2DF9}" destId="{F42590C5-69FA-4C1A-9D1B-FD1C194FD96D}" srcOrd="0" destOrd="0" presId="urn:microsoft.com/office/officeart/2005/8/layout/vList2"/>
    <dgm:cxn modelId="{4FDD6E8B-DC5C-4394-8BB3-53028D839450}" type="presOf" srcId="{AE7453CD-97EA-4A25-AFE2-4C9CCE6772B5}" destId="{0F018E27-162C-4462-A411-5FB81A27CC3D}" srcOrd="0" destOrd="1" presId="urn:microsoft.com/office/officeart/2005/8/layout/vList2"/>
    <dgm:cxn modelId="{44B999C3-2D42-4C96-890A-228C2F97C6EB}" srcId="{4825F221-EAB9-452A-BE7E-FA6D6F1AE6BA}" destId="{664FD3CB-B188-4724-A2E0-FFB9987E2988}" srcOrd="2" destOrd="0" parTransId="{63716CD9-7267-4B41-900B-4BCBC390C2E0}" sibTransId="{4DFB67BA-AE29-4998-A518-7E749048FB43}"/>
    <dgm:cxn modelId="{383B26E4-FEBE-4A1F-8259-8C73B1AE7561}" srcId="{2813FD63-F8DB-4746-86C4-AF17968BF321}" destId="{12E8E985-B846-423F-8E90-73567A40B988}" srcOrd="2" destOrd="0" parTransId="{5E798544-A6AD-4BEB-8CA8-E01C46619970}" sibTransId="{EDE64CD8-8CAB-4558-A036-1111CB335B87}"/>
    <dgm:cxn modelId="{F9925C91-DE08-4EDE-951D-E9C3D2F4F98D}" type="presOf" srcId="{803C1950-6E1F-4B9A-A5B8-5FACBB31939A}" destId="{0F018E27-162C-4462-A411-5FB81A27CC3D}" srcOrd="0" destOrd="4" presId="urn:microsoft.com/office/officeart/2005/8/layout/vList2"/>
    <dgm:cxn modelId="{B790BDCD-9C4F-475E-9C6A-30D1B38221E7}" type="presOf" srcId="{B4A6636D-3581-43AD-8C73-83EA39A8F0D2}" destId="{F42590C5-69FA-4C1A-9D1B-FD1C194FD96D}" srcOrd="0" destOrd="1" presId="urn:microsoft.com/office/officeart/2005/8/layout/vList2"/>
    <dgm:cxn modelId="{AA931122-3B7E-4C75-B45D-A61975E1E875}" type="presOf" srcId="{EE79291B-3B97-4E3A-BA58-BF38D56E5A64}" destId="{27F4A236-4736-4485-BAC3-3810D4F9C675}" srcOrd="0" destOrd="0" presId="urn:microsoft.com/office/officeart/2005/8/layout/vList2"/>
    <dgm:cxn modelId="{000E64BE-7EA3-4997-BBD2-4E6CE0F11A56}" srcId="{2813FD63-F8DB-4746-86C4-AF17968BF321}" destId="{6D45928D-BB1B-4041-8CD2-68C4E1BB2DF9}" srcOrd="0" destOrd="0" parTransId="{B761479B-32AC-4CFC-B4CE-AA6A57A8EE74}" sibTransId="{491040AF-E98B-4B4E-8EB5-49533A006059}"/>
    <dgm:cxn modelId="{F1EE183E-C184-4B92-A86D-5049CDF8CEE1}" type="presOf" srcId="{2813FD63-F8DB-4746-86C4-AF17968BF321}" destId="{CA502469-FB2E-4CC5-BF85-D72F26CC1C81}" srcOrd="0" destOrd="0" presId="urn:microsoft.com/office/officeart/2005/8/layout/vList2"/>
    <dgm:cxn modelId="{BDF08E3C-0A44-4D14-A68D-F1E52BD5799E}" srcId="{EE79291B-3B97-4E3A-BA58-BF38D56E5A64}" destId="{4825F221-EAB9-452A-BE7E-FA6D6F1AE6BA}" srcOrd="2" destOrd="0" parTransId="{76AF5B7A-E99E-4D05-8151-FD3A18D65012}" sibTransId="{0768E758-030A-41DE-885E-D1804569F0E4}"/>
    <dgm:cxn modelId="{D1139528-BC4D-4CAE-B6D2-DA9C25EC49BF}" srcId="{8EC0B2D7-6DA2-4CB7-94EF-137EF0FEEEB6}" destId="{2813FD63-F8DB-4746-86C4-AF17968BF321}" srcOrd="0" destOrd="0" parTransId="{8672B336-89CC-42C5-A600-B433BBE10391}" sibTransId="{CF0F8D80-4266-4592-AD92-92643200BC19}"/>
    <dgm:cxn modelId="{6B4BD087-2A84-43FC-805E-5E3A8832BD91}" type="presOf" srcId="{664FD3CB-B188-4724-A2E0-FFB9987E2988}" destId="{0F018E27-162C-4462-A411-5FB81A27CC3D}" srcOrd="0" destOrd="5" presId="urn:microsoft.com/office/officeart/2005/8/layout/vList2"/>
    <dgm:cxn modelId="{A05C37D9-7B35-451F-BE75-C70B30B3DCFD}" type="presParOf" srcId="{E0C71149-E6D0-4772-AFBF-F063B9379BF3}" destId="{CA502469-FB2E-4CC5-BF85-D72F26CC1C81}" srcOrd="0" destOrd="0" presId="urn:microsoft.com/office/officeart/2005/8/layout/vList2"/>
    <dgm:cxn modelId="{F695EC26-4E74-4910-B3BD-914ECDF13A32}" type="presParOf" srcId="{E0C71149-E6D0-4772-AFBF-F063B9379BF3}" destId="{F42590C5-69FA-4C1A-9D1B-FD1C194FD96D}" srcOrd="1" destOrd="0" presId="urn:microsoft.com/office/officeart/2005/8/layout/vList2"/>
    <dgm:cxn modelId="{CD6595D4-494D-46A5-9F49-2B3077F35C4E}" type="presParOf" srcId="{E0C71149-E6D0-4772-AFBF-F063B9379BF3}" destId="{27F4A236-4736-4485-BAC3-3810D4F9C675}" srcOrd="2" destOrd="0" presId="urn:microsoft.com/office/officeart/2005/8/layout/vList2"/>
    <dgm:cxn modelId="{E1ED861D-B9F2-4920-9D9B-BE1995B39419}" type="presParOf" srcId="{E0C71149-E6D0-4772-AFBF-F063B9379BF3}" destId="{0F018E27-162C-4462-A411-5FB81A27CC3D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3B00C92D-8134-49C0-999C-5B04970EC872}" type="doc">
      <dgm:prSet loTypeId="urn:microsoft.com/office/officeart/2005/8/layout/hProcess9" loCatId="process" qsTypeId="urn:microsoft.com/office/officeart/2005/8/quickstyle/simple4" qsCatId="simple" csTypeId="urn:microsoft.com/office/officeart/2005/8/colors/colorful1" csCatId="colorful" phldr="1"/>
      <dgm:spPr/>
    </dgm:pt>
    <dgm:pt modelId="{77EFF1A1-3926-4722-95AE-474A5D3BD0FD}">
      <dgm:prSet phldrT="[文字]" custT="1"/>
      <dgm:spPr/>
      <dgm:t>
        <a:bodyPr/>
        <a:lstStyle/>
        <a:p>
          <a:r>
            <a:rPr lang="zh-TW" altLang="en-US" sz="1800" b="1" dirty="0" smtClean="0">
              <a:latin typeface="微軟正黑體" pitchFamily="34" charset="-120"/>
              <a:ea typeface="微軟正黑體" pitchFamily="34" charset="-120"/>
            </a:rPr>
            <a:t>刪除證券商對同一自然人或法人出借額度限制</a:t>
          </a:r>
          <a:endParaRPr lang="zh-TW" altLang="en-US" sz="1800" b="1" dirty="0">
            <a:latin typeface="微軟正黑體" pitchFamily="34" charset="-120"/>
            <a:ea typeface="微軟正黑體" pitchFamily="34" charset="-120"/>
          </a:endParaRPr>
        </a:p>
      </dgm:t>
    </dgm:pt>
    <dgm:pt modelId="{530D6C43-58D4-4008-8DC8-532D67E5068A}" type="parTrans" cxnId="{A654B918-C517-47C1-B4BD-732ABC9FD51F}">
      <dgm:prSet/>
      <dgm:spPr/>
      <dgm:t>
        <a:bodyPr/>
        <a:lstStyle/>
        <a:p>
          <a:endParaRPr lang="zh-TW" altLang="en-US" sz="3200">
            <a:latin typeface="微軟正黑體" pitchFamily="34" charset="-120"/>
            <a:ea typeface="微軟正黑體" pitchFamily="34" charset="-120"/>
          </a:endParaRPr>
        </a:p>
      </dgm:t>
    </dgm:pt>
    <dgm:pt modelId="{EA4C59C4-9EDC-44BD-98F6-11F6CDDF95D0}" type="sibTrans" cxnId="{A654B918-C517-47C1-B4BD-732ABC9FD51F}">
      <dgm:prSet/>
      <dgm:spPr/>
      <dgm:t>
        <a:bodyPr/>
        <a:lstStyle/>
        <a:p>
          <a:endParaRPr lang="zh-TW" altLang="en-US" sz="3200">
            <a:latin typeface="微軟正黑體" pitchFamily="34" charset="-120"/>
            <a:ea typeface="微軟正黑體" pitchFamily="34" charset="-120"/>
          </a:endParaRPr>
        </a:p>
      </dgm:t>
    </dgm:pt>
    <dgm:pt modelId="{A4733131-6FAE-4A6C-A55A-50654B59E117}">
      <dgm:prSet phldrT="[文字]" custT="1"/>
      <dgm:spPr/>
      <dgm:t>
        <a:bodyPr/>
        <a:lstStyle/>
        <a:p>
          <a:r>
            <a:rPr lang="zh-TW" altLang="en-US" sz="1800" b="1" dirty="0" smtClean="0">
              <a:latin typeface="微軟正黑體" pitchFamily="34" charset="-120"/>
              <a:ea typeface="微軟正黑體" pitchFamily="34" charset="-120"/>
            </a:rPr>
            <a:t>對每一客戶借貸有價證券之金額上限</a:t>
          </a:r>
          <a:r>
            <a:rPr lang="zh-TW" altLang="en-US" sz="18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由證券商自行控管</a:t>
          </a:r>
          <a:r>
            <a:rPr lang="zh-TW" altLang="en-US" sz="1800" b="1" dirty="0" smtClean="0">
              <a:latin typeface="微軟正黑體" pitchFamily="34" charset="-120"/>
              <a:ea typeface="微軟正黑體" pitchFamily="34" charset="-120"/>
            </a:rPr>
            <a:t>，並應訂定內部授信作業及風險控管程序</a:t>
          </a:r>
          <a:endParaRPr lang="zh-TW" altLang="en-US" sz="1800" b="1" dirty="0">
            <a:latin typeface="微軟正黑體" pitchFamily="34" charset="-120"/>
            <a:ea typeface="微軟正黑體" pitchFamily="34" charset="-120"/>
          </a:endParaRPr>
        </a:p>
      </dgm:t>
    </dgm:pt>
    <dgm:pt modelId="{23E8198C-397E-4FE6-A2B4-98CA48953F16}" type="parTrans" cxnId="{7FAC0E3D-9BA8-413F-8700-6CC6CC2279EA}">
      <dgm:prSet/>
      <dgm:spPr/>
      <dgm:t>
        <a:bodyPr/>
        <a:lstStyle/>
        <a:p>
          <a:endParaRPr lang="zh-TW" altLang="en-US" sz="3200">
            <a:latin typeface="微軟正黑體" pitchFamily="34" charset="-120"/>
            <a:ea typeface="微軟正黑體" pitchFamily="34" charset="-120"/>
          </a:endParaRPr>
        </a:p>
      </dgm:t>
    </dgm:pt>
    <dgm:pt modelId="{F84515EB-2B95-4B16-AC2B-6B1F612171A2}" type="sibTrans" cxnId="{7FAC0E3D-9BA8-413F-8700-6CC6CC2279EA}">
      <dgm:prSet/>
      <dgm:spPr/>
      <dgm:t>
        <a:bodyPr/>
        <a:lstStyle/>
        <a:p>
          <a:endParaRPr lang="zh-TW" altLang="en-US" sz="3200">
            <a:latin typeface="微軟正黑體" pitchFamily="34" charset="-120"/>
            <a:ea typeface="微軟正黑體" pitchFamily="34" charset="-120"/>
          </a:endParaRPr>
        </a:p>
      </dgm:t>
    </dgm:pt>
    <dgm:pt modelId="{E29DF37C-ECB5-4E20-88C7-79FBF8C482AD}">
      <dgm:prSet phldrT="[文字]" custT="1"/>
      <dgm:spPr/>
      <dgm:t>
        <a:bodyPr/>
        <a:lstStyle/>
        <a:p>
          <a:r>
            <a:rPr lang="zh-TW" altLang="en-US" sz="1800" b="1" dirty="0" smtClean="0">
              <a:latin typeface="微軟正黑體" pitchFamily="34" charset="-120"/>
              <a:ea typeface="微軟正黑體" pitchFamily="34" charset="-120"/>
            </a:rPr>
            <a:t>證券商出借有價證券總金額，加計對客戶融券總金額不得超過其淨值</a:t>
          </a:r>
          <a:r>
            <a:rPr lang="en-US" altLang="zh-TW" sz="1800" b="1" dirty="0" smtClean="0">
              <a:latin typeface="微軟正黑體" pitchFamily="34" charset="-120"/>
              <a:ea typeface="微軟正黑體" pitchFamily="34" charset="-120"/>
            </a:rPr>
            <a:t>400%</a:t>
          </a:r>
          <a:endParaRPr lang="zh-TW" altLang="en-US" sz="1800" b="1" dirty="0">
            <a:latin typeface="微軟正黑體" pitchFamily="34" charset="-120"/>
            <a:ea typeface="微軟正黑體" pitchFamily="34" charset="-120"/>
          </a:endParaRPr>
        </a:p>
      </dgm:t>
    </dgm:pt>
    <dgm:pt modelId="{3CE76D89-BDAF-460D-9939-94289D2841EC}" type="parTrans" cxnId="{FEC9DAC5-627C-4F46-9657-00DA655A3FE9}">
      <dgm:prSet/>
      <dgm:spPr/>
      <dgm:t>
        <a:bodyPr/>
        <a:lstStyle/>
        <a:p>
          <a:endParaRPr lang="zh-TW" altLang="en-US" sz="3200"/>
        </a:p>
      </dgm:t>
    </dgm:pt>
    <dgm:pt modelId="{7FD8647E-3715-409D-A04D-298AB9EF708D}" type="sibTrans" cxnId="{FEC9DAC5-627C-4F46-9657-00DA655A3FE9}">
      <dgm:prSet/>
      <dgm:spPr/>
      <dgm:t>
        <a:bodyPr/>
        <a:lstStyle/>
        <a:p>
          <a:endParaRPr lang="zh-TW" altLang="en-US" sz="3200"/>
        </a:p>
      </dgm:t>
    </dgm:pt>
    <dgm:pt modelId="{060026E7-CD85-4A12-9533-D0D817106E8B}">
      <dgm:prSet phldrT="[文字]" custT="1"/>
      <dgm:spPr/>
      <dgm:t>
        <a:bodyPr/>
        <a:lstStyle/>
        <a:p>
          <a:r>
            <a:rPr lang="zh-TW" altLang="en-US" sz="1800" b="1" dirty="0" smtClean="0">
              <a:latin typeface="微軟正黑體" pitchFamily="34" charset="-120"/>
              <a:ea typeface="微軟正黑體" pitchFamily="34" charset="-120"/>
            </a:rPr>
            <a:t>對每種證券出借與融券總金額合計不得超過其淨值</a:t>
          </a:r>
          <a:r>
            <a:rPr lang="en-US" altLang="zh-TW" sz="1800" b="1" dirty="0" smtClean="0">
              <a:latin typeface="微軟正黑體" pitchFamily="34" charset="-120"/>
              <a:ea typeface="微軟正黑體" pitchFamily="34" charset="-120"/>
            </a:rPr>
            <a:t>5%</a:t>
          </a:r>
          <a:endParaRPr lang="zh-TW" altLang="en-US" sz="1800" b="1" dirty="0">
            <a:latin typeface="微軟正黑體" pitchFamily="34" charset="-120"/>
            <a:ea typeface="微軟正黑體" pitchFamily="34" charset="-120"/>
          </a:endParaRPr>
        </a:p>
      </dgm:t>
    </dgm:pt>
    <dgm:pt modelId="{293D649D-CE40-4F25-B7C5-C033B3AAC960}" type="parTrans" cxnId="{DD63DAE4-1A1D-4429-8338-9F06C6F9A427}">
      <dgm:prSet/>
      <dgm:spPr/>
      <dgm:t>
        <a:bodyPr/>
        <a:lstStyle/>
        <a:p>
          <a:endParaRPr lang="zh-TW" altLang="en-US" sz="3200"/>
        </a:p>
      </dgm:t>
    </dgm:pt>
    <dgm:pt modelId="{AA237B83-2D9E-4C14-AD81-9A28608E3722}" type="sibTrans" cxnId="{DD63DAE4-1A1D-4429-8338-9F06C6F9A427}">
      <dgm:prSet/>
      <dgm:spPr/>
      <dgm:t>
        <a:bodyPr/>
        <a:lstStyle/>
        <a:p>
          <a:endParaRPr lang="zh-TW" altLang="en-US" sz="3200"/>
        </a:p>
      </dgm:t>
    </dgm:pt>
    <dgm:pt modelId="{92A77B78-2276-439C-9B0D-08665F70FDDB}" type="pres">
      <dgm:prSet presAssocID="{3B00C92D-8134-49C0-999C-5B04970EC872}" presName="CompostProcess" presStyleCnt="0">
        <dgm:presLayoutVars>
          <dgm:dir/>
          <dgm:resizeHandles val="exact"/>
        </dgm:presLayoutVars>
      </dgm:prSet>
      <dgm:spPr/>
    </dgm:pt>
    <dgm:pt modelId="{56DDA9A8-CE3F-4D83-B4BA-F3DF7ACC64BB}" type="pres">
      <dgm:prSet presAssocID="{3B00C92D-8134-49C0-999C-5B04970EC872}" presName="arrow" presStyleLbl="bgShp" presStyleIdx="0" presStyleCnt="1"/>
      <dgm:spPr/>
    </dgm:pt>
    <dgm:pt modelId="{6E5DC067-E1C3-476E-AF0C-B80716BC3CE1}" type="pres">
      <dgm:prSet presAssocID="{3B00C92D-8134-49C0-999C-5B04970EC872}" presName="linearProcess" presStyleCnt="0"/>
      <dgm:spPr/>
    </dgm:pt>
    <dgm:pt modelId="{8FE3A224-677E-4026-8C5A-280EDE7E41EE}" type="pres">
      <dgm:prSet presAssocID="{77EFF1A1-3926-4722-95AE-474A5D3BD0FD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699FDD-F583-401B-A524-0141A7AF3ECC}" type="pres">
      <dgm:prSet presAssocID="{EA4C59C4-9EDC-44BD-98F6-11F6CDDF95D0}" presName="sibTrans" presStyleCnt="0"/>
      <dgm:spPr/>
    </dgm:pt>
    <dgm:pt modelId="{4CCBA1D7-165B-4C03-B98B-E7E5F31EBF9C}" type="pres">
      <dgm:prSet presAssocID="{A4733131-6FAE-4A6C-A55A-50654B59E117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20E946-0846-49B9-B004-CCC9C6A54650}" type="pres">
      <dgm:prSet presAssocID="{F84515EB-2B95-4B16-AC2B-6B1F612171A2}" presName="sibTrans" presStyleCnt="0"/>
      <dgm:spPr/>
    </dgm:pt>
    <dgm:pt modelId="{BBC5A14F-5AA8-48C8-991A-8FB47CBF747D}" type="pres">
      <dgm:prSet presAssocID="{E29DF37C-ECB5-4E20-88C7-79FBF8C482AD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2B8EC3A-4205-4B08-BBA8-542F5E66E504}" type="pres">
      <dgm:prSet presAssocID="{7FD8647E-3715-409D-A04D-298AB9EF708D}" presName="sibTrans" presStyleCnt="0"/>
      <dgm:spPr/>
    </dgm:pt>
    <dgm:pt modelId="{2ABBB156-90D7-4794-8A5E-8B4FA26FFBAA}" type="pres">
      <dgm:prSet presAssocID="{060026E7-CD85-4A12-9533-D0D817106E8B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09711595-58B1-4B1D-B863-6F036E8CB0E9}" type="presOf" srcId="{E29DF37C-ECB5-4E20-88C7-79FBF8C482AD}" destId="{BBC5A14F-5AA8-48C8-991A-8FB47CBF747D}" srcOrd="0" destOrd="0" presId="urn:microsoft.com/office/officeart/2005/8/layout/hProcess9"/>
    <dgm:cxn modelId="{D6393DF9-3197-417E-8E55-00D7A24B4B34}" type="presOf" srcId="{A4733131-6FAE-4A6C-A55A-50654B59E117}" destId="{4CCBA1D7-165B-4C03-B98B-E7E5F31EBF9C}" srcOrd="0" destOrd="0" presId="urn:microsoft.com/office/officeart/2005/8/layout/hProcess9"/>
    <dgm:cxn modelId="{5BAA6AA4-59CE-4FBF-ABC2-7386CF35E85C}" type="presOf" srcId="{3B00C92D-8134-49C0-999C-5B04970EC872}" destId="{92A77B78-2276-439C-9B0D-08665F70FDDB}" srcOrd="0" destOrd="0" presId="urn:microsoft.com/office/officeart/2005/8/layout/hProcess9"/>
    <dgm:cxn modelId="{44B12989-716C-4DF3-B972-45544E7FA24E}" type="presOf" srcId="{060026E7-CD85-4A12-9533-D0D817106E8B}" destId="{2ABBB156-90D7-4794-8A5E-8B4FA26FFBAA}" srcOrd="0" destOrd="0" presId="urn:microsoft.com/office/officeart/2005/8/layout/hProcess9"/>
    <dgm:cxn modelId="{1AFCFB3B-28E8-4138-9893-9F76BE26C608}" type="presOf" srcId="{77EFF1A1-3926-4722-95AE-474A5D3BD0FD}" destId="{8FE3A224-677E-4026-8C5A-280EDE7E41EE}" srcOrd="0" destOrd="0" presId="urn:microsoft.com/office/officeart/2005/8/layout/hProcess9"/>
    <dgm:cxn modelId="{DD63DAE4-1A1D-4429-8338-9F06C6F9A427}" srcId="{3B00C92D-8134-49C0-999C-5B04970EC872}" destId="{060026E7-CD85-4A12-9533-D0D817106E8B}" srcOrd="3" destOrd="0" parTransId="{293D649D-CE40-4F25-B7C5-C033B3AAC960}" sibTransId="{AA237B83-2D9E-4C14-AD81-9A28608E3722}"/>
    <dgm:cxn modelId="{FEC9DAC5-627C-4F46-9657-00DA655A3FE9}" srcId="{3B00C92D-8134-49C0-999C-5B04970EC872}" destId="{E29DF37C-ECB5-4E20-88C7-79FBF8C482AD}" srcOrd="2" destOrd="0" parTransId="{3CE76D89-BDAF-460D-9939-94289D2841EC}" sibTransId="{7FD8647E-3715-409D-A04D-298AB9EF708D}"/>
    <dgm:cxn modelId="{7FAC0E3D-9BA8-413F-8700-6CC6CC2279EA}" srcId="{3B00C92D-8134-49C0-999C-5B04970EC872}" destId="{A4733131-6FAE-4A6C-A55A-50654B59E117}" srcOrd="1" destOrd="0" parTransId="{23E8198C-397E-4FE6-A2B4-98CA48953F16}" sibTransId="{F84515EB-2B95-4B16-AC2B-6B1F612171A2}"/>
    <dgm:cxn modelId="{A654B918-C517-47C1-B4BD-732ABC9FD51F}" srcId="{3B00C92D-8134-49C0-999C-5B04970EC872}" destId="{77EFF1A1-3926-4722-95AE-474A5D3BD0FD}" srcOrd="0" destOrd="0" parTransId="{530D6C43-58D4-4008-8DC8-532D67E5068A}" sibTransId="{EA4C59C4-9EDC-44BD-98F6-11F6CDDF95D0}"/>
    <dgm:cxn modelId="{B0D89C8F-3989-4667-9E33-9458BFAB5903}" type="presParOf" srcId="{92A77B78-2276-439C-9B0D-08665F70FDDB}" destId="{56DDA9A8-CE3F-4D83-B4BA-F3DF7ACC64BB}" srcOrd="0" destOrd="0" presId="urn:microsoft.com/office/officeart/2005/8/layout/hProcess9"/>
    <dgm:cxn modelId="{A859BA1C-71F6-4425-A7F2-728629A273ED}" type="presParOf" srcId="{92A77B78-2276-439C-9B0D-08665F70FDDB}" destId="{6E5DC067-E1C3-476E-AF0C-B80716BC3CE1}" srcOrd="1" destOrd="0" presId="urn:microsoft.com/office/officeart/2005/8/layout/hProcess9"/>
    <dgm:cxn modelId="{EC0F7A05-D107-4B45-9B78-88FCE7363A75}" type="presParOf" srcId="{6E5DC067-E1C3-476E-AF0C-B80716BC3CE1}" destId="{8FE3A224-677E-4026-8C5A-280EDE7E41EE}" srcOrd="0" destOrd="0" presId="urn:microsoft.com/office/officeart/2005/8/layout/hProcess9"/>
    <dgm:cxn modelId="{0753E9EB-BA6F-4CD3-B732-1417BE5EA25B}" type="presParOf" srcId="{6E5DC067-E1C3-476E-AF0C-B80716BC3CE1}" destId="{7C699FDD-F583-401B-A524-0141A7AF3ECC}" srcOrd="1" destOrd="0" presId="urn:microsoft.com/office/officeart/2005/8/layout/hProcess9"/>
    <dgm:cxn modelId="{EBFB189B-33F1-4FFF-9280-370F91D71BB6}" type="presParOf" srcId="{6E5DC067-E1C3-476E-AF0C-B80716BC3CE1}" destId="{4CCBA1D7-165B-4C03-B98B-E7E5F31EBF9C}" srcOrd="2" destOrd="0" presId="urn:microsoft.com/office/officeart/2005/8/layout/hProcess9"/>
    <dgm:cxn modelId="{4D8654CB-4BED-41E3-B94B-39F42E7CBB3E}" type="presParOf" srcId="{6E5DC067-E1C3-476E-AF0C-B80716BC3CE1}" destId="{3620E946-0846-49B9-B004-CCC9C6A54650}" srcOrd="3" destOrd="0" presId="urn:microsoft.com/office/officeart/2005/8/layout/hProcess9"/>
    <dgm:cxn modelId="{BCBD1991-0F04-4805-9A01-9AD46061BCD2}" type="presParOf" srcId="{6E5DC067-E1C3-476E-AF0C-B80716BC3CE1}" destId="{BBC5A14F-5AA8-48C8-991A-8FB47CBF747D}" srcOrd="4" destOrd="0" presId="urn:microsoft.com/office/officeart/2005/8/layout/hProcess9"/>
    <dgm:cxn modelId="{574E70BD-ABC0-49C1-A8B5-16F2DFF3C29C}" type="presParOf" srcId="{6E5DC067-E1C3-476E-AF0C-B80716BC3CE1}" destId="{52B8EC3A-4205-4B08-BBA8-542F5E66E504}" srcOrd="5" destOrd="0" presId="urn:microsoft.com/office/officeart/2005/8/layout/hProcess9"/>
    <dgm:cxn modelId="{6C8A4D9A-A91D-487F-A5E3-DE7C5FE303AD}" type="presParOf" srcId="{6E5DC067-E1C3-476E-AF0C-B80716BC3CE1}" destId="{2ABBB156-90D7-4794-8A5E-8B4FA26FFBAA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5FF33505-89A8-4FA8-9A40-0FC7054966F4}" type="doc">
      <dgm:prSet loTypeId="urn:microsoft.com/office/officeart/2005/8/layout/radial4" loCatId="relationship" qsTypeId="urn:microsoft.com/office/officeart/2005/8/quickstyle/simple5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A1808E85-2BCF-4B23-828E-F973695120BA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證券商辦理有價證券借貸管理辦法</a:t>
          </a:r>
          <a:endParaRPr lang="en-US" altLang="zh-TW" b="1" dirty="0" smtClean="0">
            <a:latin typeface="微軟正黑體" pitchFamily="34" charset="-120"/>
            <a:ea typeface="微軟正黑體" pitchFamily="34" charset="-120"/>
          </a:endParaRPr>
        </a:p>
      </dgm:t>
    </dgm:pt>
    <dgm:pt modelId="{DBC4A772-8090-4A1B-B780-4D763FD7B77A}" type="parTrans" cxnId="{4D27F592-3630-4031-89D3-D2DE2C02A45E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78E4F51F-37CD-4F5C-87AC-6268FEEC5DC6}" type="sibTrans" cxnId="{4D27F592-3630-4031-89D3-D2DE2C02A45E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4E7678AC-47C7-4B1B-A4F9-4EF16364E3D3}">
      <dgm:prSet phldrT="[文字]"/>
      <dgm:spPr/>
      <dgm:t>
        <a:bodyPr/>
        <a:lstStyle/>
        <a:p>
          <a:r>
            <a:rPr lang="zh-TW" b="1" dirty="0" smtClean="0">
              <a:latin typeface="微軟正黑體" pitchFamily="34" charset="-120"/>
              <a:ea typeface="微軟正黑體" pitchFamily="34" charset="-120"/>
            </a:rPr>
            <a:t>證券商及證券金融事業辦理有價證券借貸履約保證金管理辦法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667E0480-C5EB-4F80-B1CF-55C12B3A1A64}" type="parTrans" cxnId="{42D40B06-A606-4A2E-95DA-A4B93246C9A6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AA675B69-5EA9-4775-A7F2-8981D241D807}" type="sibTrans" cxnId="{42D40B06-A606-4A2E-95DA-A4B93246C9A6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E860FD3C-9D3D-41FF-BBA6-E90D3CAEB730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證券商辦理有價證券借貸操作辦法</a:t>
          </a:r>
          <a:endParaRPr lang="en-US" altLang="zh-TW" b="1" dirty="0" smtClean="0">
            <a:latin typeface="微軟正黑體" pitchFamily="34" charset="-120"/>
            <a:ea typeface="微軟正黑體" pitchFamily="34" charset="-120"/>
          </a:endParaRPr>
        </a:p>
      </dgm:t>
    </dgm:pt>
    <dgm:pt modelId="{18C3C525-0C08-4120-BB36-BC69EFE143EB}" type="parTrans" cxnId="{501C92F1-AC6A-463D-B3DA-1B192C62E3F5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9E0E0E27-6434-4061-9CF4-40DF89314A7A}" type="sibTrans" cxnId="{501C92F1-AC6A-463D-B3DA-1B192C62E3F5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08CBE1F1-92EF-41B0-961D-677768BC5B1C}">
      <dgm:prSet phldrT="[文字]"/>
      <dgm:spPr/>
      <dgm:t>
        <a:bodyPr/>
        <a:lstStyle/>
        <a:p>
          <a:r>
            <a:rPr lang="en-US" altLang="zh-TW" b="0" dirty="0" smtClean="0">
              <a:latin typeface="微軟正黑體" pitchFamily="34" charset="-120"/>
              <a:ea typeface="微軟正黑體" pitchFamily="34" charset="-120"/>
            </a:rPr>
            <a:t>105/2/1</a:t>
          </a:r>
          <a:r>
            <a:rPr lang="zh-TW" altLang="en-US" b="0" dirty="0" smtClean="0">
              <a:latin typeface="微軟正黑體" pitchFamily="34" charset="-120"/>
              <a:ea typeface="微軟正黑體" pitchFamily="34" charset="-120"/>
            </a:rPr>
            <a:t>起實施</a:t>
          </a:r>
          <a:endParaRPr lang="en-US" altLang="zh-TW" b="0" dirty="0" smtClean="0">
            <a:latin typeface="微軟正黑體" pitchFamily="34" charset="-120"/>
            <a:ea typeface="微軟正黑體" pitchFamily="34" charset="-120"/>
          </a:endParaRPr>
        </a:p>
      </dgm:t>
    </dgm:pt>
    <dgm:pt modelId="{00713881-E65E-496D-836E-E3F533E82910}" type="parTrans" cxnId="{183B22CA-A3B2-4D6C-AAFA-06E35F3CA42F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A17EC2B6-C1BF-4897-95C6-D25C85EE9B25}" type="sibTrans" cxnId="{183B22CA-A3B2-4D6C-AAFA-06E35F3CA42F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8025DF01-FF5A-4DED-869B-EA473C2E1C3B}" type="pres">
      <dgm:prSet presAssocID="{5FF33505-89A8-4FA8-9A40-0FC7054966F4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3FCE463-2065-4F13-A35E-6CEA19C19ECF}" type="pres">
      <dgm:prSet presAssocID="{08CBE1F1-92EF-41B0-961D-677768BC5B1C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6A7AEB53-05CF-4ACB-BB07-3232E8D39A78}" type="pres">
      <dgm:prSet presAssocID="{DBC4A772-8090-4A1B-B780-4D763FD7B77A}" presName="parTrans" presStyleLbl="bgSibTrans2D1" presStyleIdx="0" presStyleCnt="3"/>
      <dgm:spPr/>
      <dgm:t>
        <a:bodyPr/>
        <a:lstStyle/>
        <a:p>
          <a:endParaRPr lang="zh-TW" altLang="en-US"/>
        </a:p>
      </dgm:t>
    </dgm:pt>
    <dgm:pt modelId="{2E15197A-E60B-4767-A717-C4E025E74255}" type="pres">
      <dgm:prSet presAssocID="{A1808E85-2BCF-4B23-828E-F973695120B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B8FAC8-3201-4F66-8D6E-081771AC52AE}" type="pres">
      <dgm:prSet presAssocID="{18C3C525-0C08-4120-BB36-BC69EFE143EB}" presName="parTrans" presStyleLbl="bgSibTrans2D1" presStyleIdx="1" presStyleCnt="3"/>
      <dgm:spPr/>
      <dgm:t>
        <a:bodyPr/>
        <a:lstStyle/>
        <a:p>
          <a:endParaRPr lang="zh-TW" altLang="en-US"/>
        </a:p>
      </dgm:t>
    </dgm:pt>
    <dgm:pt modelId="{D68C6F1E-B45B-487F-8300-25E42EB174F4}" type="pres">
      <dgm:prSet presAssocID="{E860FD3C-9D3D-41FF-BBA6-E90D3CAEB730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2F9A611-B7EC-4EFE-89F7-1D3A3FFC862E}" type="pres">
      <dgm:prSet presAssocID="{667E0480-C5EB-4F80-B1CF-55C12B3A1A64}" presName="parTrans" presStyleLbl="bgSibTrans2D1" presStyleIdx="2" presStyleCnt="3"/>
      <dgm:spPr/>
      <dgm:t>
        <a:bodyPr/>
        <a:lstStyle/>
        <a:p>
          <a:endParaRPr lang="zh-TW" altLang="en-US"/>
        </a:p>
      </dgm:t>
    </dgm:pt>
    <dgm:pt modelId="{6D29E880-C4E0-4629-99E0-2E56A42DE608}" type="pres">
      <dgm:prSet presAssocID="{4E7678AC-47C7-4B1B-A4F9-4EF16364E3D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43D5085B-19E8-4FF5-80B4-26D7D5A9D892}" type="presOf" srcId="{08CBE1F1-92EF-41B0-961D-677768BC5B1C}" destId="{D3FCE463-2065-4F13-A35E-6CEA19C19ECF}" srcOrd="0" destOrd="0" presId="urn:microsoft.com/office/officeart/2005/8/layout/radial4"/>
    <dgm:cxn modelId="{5C4D8341-C779-4376-BB09-DD9F7FA80E3B}" type="presOf" srcId="{4E7678AC-47C7-4B1B-A4F9-4EF16364E3D3}" destId="{6D29E880-C4E0-4629-99E0-2E56A42DE608}" srcOrd="0" destOrd="0" presId="urn:microsoft.com/office/officeart/2005/8/layout/radial4"/>
    <dgm:cxn modelId="{42D40B06-A606-4A2E-95DA-A4B93246C9A6}" srcId="{08CBE1F1-92EF-41B0-961D-677768BC5B1C}" destId="{4E7678AC-47C7-4B1B-A4F9-4EF16364E3D3}" srcOrd="2" destOrd="0" parTransId="{667E0480-C5EB-4F80-B1CF-55C12B3A1A64}" sibTransId="{AA675B69-5EA9-4775-A7F2-8981D241D807}"/>
    <dgm:cxn modelId="{479172D4-C22E-4F03-A764-3597764A2474}" type="presOf" srcId="{5FF33505-89A8-4FA8-9A40-0FC7054966F4}" destId="{8025DF01-FF5A-4DED-869B-EA473C2E1C3B}" srcOrd="0" destOrd="0" presId="urn:microsoft.com/office/officeart/2005/8/layout/radial4"/>
    <dgm:cxn modelId="{968F9798-608B-4327-A8CC-EC2C4C27F820}" type="presOf" srcId="{667E0480-C5EB-4F80-B1CF-55C12B3A1A64}" destId="{A2F9A611-B7EC-4EFE-89F7-1D3A3FFC862E}" srcOrd="0" destOrd="0" presId="urn:microsoft.com/office/officeart/2005/8/layout/radial4"/>
    <dgm:cxn modelId="{501C92F1-AC6A-463D-B3DA-1B192C62E3F5}" srcId="{08CBE1F1-92EF-41B0-961D-677768BC5B1C}" destId="{E860FD3C-9D3D-41FF-BBA6-E90D3CAEB730}" srcOrd="1" destOrd="0" parTransId="{18C3C525-0C08-4120-BB36-BC69EFE143EB}" sibTransId="{9E0E0E27-6434-4061-9CF4-40DF89314A7A}"/>
    <dgm:cxn modelId="{DE4508F9-C61E-4D51-AA7C-04E80678367B}" type="presOf" srcId="{E860FD3C-9D3D-41FF-BBA6-E90D3CAEB730}" destId="{D68C6F1E-B45B-487F-8300-25E42EB174F4}" srcOrd="0" destOrd="0" presId="urn:microsoft.com/office/officeart/2005/8/layout/radial4"/>
    <dgm:cxn modelId="{C12B7907-D128-4998-AF0B-4BBD7389C656}" type="presOf" srcId="{18C3C525-0C08-4120-BB36-BC69EFE143EB}" destId="{69B8FAC8-3201-4F66-8D6E-081771AC52AE}" srcOrd="0" destOrd="0" presId="urn:microsoft.com/office/officeart/2005/8/layout/radial4"/>
    <dgm:cxn modelId="{183B22CA-A3B2-4D6C-AAFA-06E35F3CA42F}" srcId="{5FF33505-89A8-4FA8-9A40-0FC7054966F4}" destId="{08CBE1F1-92EF-41B0-961D-677768BC5B1C}" srcOrd="0" destOrd="0" parTransId="{00713881-E65E-496D-836E-E3F533E82910}" sibTransId="{A17EC2B6-C1BF-4897-95C6-D25C85EE9B25}"/>
    <dgm:cxn modelId="{40683309-55AC-4B49-B044-0B4490DADEB5}" type="presOf" srcId="{A1808E85-2BCF-4B23-828E-F973695120BA}" destId="{2E15197A-E60B-4767-A717-C4E025E74255}" srcOrd="0" destOrd="0" presId="urn:microsoft.com/office/officeart/2005/8/layout/radial4"/>
    <dgm:cxn modelId="{4D27F592-3630-4031-89D3-D2DE2C02A45E}" srcId="{08CBE1F1-92EF-41B0-961D-677768BC5B1C}" destId="{A1808E85-2BCF-4B23-828E-F973695120BA}" srcOrd="0" destOrd="0" parTransId="{DBC4A772-8090-4A1B-B780-4D763FD7B77A}" sibTransId="{78E4F51F-37CD-4F5C-87AC-6268FEEC5DC6}"/>
    <dgm:cxn modelId="{82563654-FFCF-4403-86A6-4E4844A1D283}" type="presOf" srcId="{DBC4A772-8090-4A1B-B780-4D763FD7B77A}" destId="{6A7AEB53-05CF-4ACB-BB07-3232E8D39A78}" srcOrd="0" destOrd="0" presId="urn:microsoft.com/office/officeart/2005/8/layout/radial4"/>
    <dgm:cxn modelId="{C57E2921-1AFC-4A61-A640-DD6A1D592945}" type="presParOf" srcId="{8025DF01-FF5A-4DED-869B-EA473C2E1C3B}" destId="{D3FCE463-2065-4F13-A35E-6CEA19C19ECF}" srcOrd="0" destOrd="0" presId="urn:microsoft.com/office/officeart/2005/8/layout/radial4"/>
    <dgm:cxn modelId="{36265CF4-5F28-42AA-A3EF-EFDBB45A244D}" type="presParOf" srcId="{8025DF01-FF5A-4DED-869B-EA473C2E1C3B}" destId="{6A7AEB53-05CF-4ACB-BB07-3232E8D39A78}" srcOrd="1" destOrd="0" presId="urn:microsoft.com/office/officeart/2005/8/layout/radial4"/>
    <dgm:cxn modelId="{A8FCA5C1-247D-49D4-82C8-082AF861D9E8}" type="presParOf" srcId="{8025DF01-FF5A-4DED-869B-EA473C2E1C3B}" destId="{2E15197A-E60B-4767-A717-C4E025E74255}" srcOrd="2" destOrd="0" presId="urn:microsoft.com/office/officeart/2005/8/layout/radial4"/>
    <dgm:cxn modelId="{1201B743-4E6B-4B62-8116-2C217A926A13}" type="presParOf" srcId="{8025DF01-FF5A-4DED-869B-EA473C2E1C3B}" destId="{69B8FAC8-3201-4F66-8D6E-081771AC52AE}" srcOrd="3" destOrd="0" presId="urn:microsoft.com/office/officeart/2005/8/layout/radial4"/>
    <dgm:cxn modelId="{C3AD7958-332C-4DC3-B262-4E3FEE8265CC}" type="presParOf" srcId="{8025DF01-FF5A-4DED-869B-EA473C2E1C3B}" destId="{D68C6F1E-B45B-487F-8300-25E42EB174F4}" srcOrd="4" destOrd="0" presId="urn:microsoft.com/office/officeart/2005/8/layout/radial4"/>
    <dgm:cxn modelId="{85FC351E-37B4-4560-8E30-1034A74A2C4C}" type="presParOf" srcId="{8025DF01-FF5A-4DED-869B-EA473C2E1C3B}" destId="{A2F9A611-B7EC-4EFE-89F7-1D3A3FFC862E}" srcOrd="5" destOrd="0" presId="urn:microsoft.com/office/officeart/2005/8/layout/radial4"/>
    <dgm:cxn modelId="{30C054B7-92F8-4B85-980F-6FA2EB9F4D20}" type="presParOf" srcId="{8025DF01-FF5A-4DED-869B-EA473C2E1C3B}" destId="{6D29E880-C4E0-4629-99E0-2E56A42DE608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71EDC2-3484-4936-A3AD-FE64619C46B0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97F23627-CC90-44F6-9E16-5D17EC2ABDDE}">
      <dgm:prSet phldrT="[文字]"/>
      <dgm:spPr/>
      <dgm:t>
        <a:bodyPr/>
        <a:lstStyle/>
        <a:p>
          <a:r>
            <a:rPr lang="zh-TW" altLang="zh-TW" dirty="0" smtClean="0"/>
            <a:t>投資人參與借券市場之管道</a:t>
          </a:r>
          <a:endParaRPr lang="zh-TW" altLang="en-US" dirty="0"/>
        </a:p>
      </dgm:t>
    </dgm:pt>
    <dgm:pt modelId="{F71AF752-3368-4CEF-92B8-F9DDABEAB766}" type="parTrans" cxnId="{CF2D420D-457E-4393-B447-0D95DD99B022}">
      <dgm:prSet/>
      <dgm:spPr/>
      <dgm:t>
        <a:bodyPr/>
        <a:lstStyle/>
        <a:p>
          <a:endParaRPr lang="zh-TW" altLang="en-US"/>
        </a:p>
      </dgm:t>
    </dgm:pt>
    <dgm:pt modelId="{2619B737-972F-4188-A81D-6B99F54510FC}" type="sibTrans" cxnId="{CF2D420D-457E-4393-B447-0D95DD99B022}">
      <dgm:prSet/>
      <dgm:spPr/>
      <dgm:t>
        <a:bodyPr/>
        <a:lstStyle/>
        <a:p>
          <a:endParaRPr lang="zh-TW" altLang="en-US"/>
        </a:p>
      </dgm:t>
    </dgm:pt>
    <dgm:pt modelId="{B4C8E10F-BDB7-4884-BF14-46284BC80A9E}">
      <dgm:prSet/>
      <dgm:spPr/>
      <dgm:t>
        <a:bodyPr/>
        <a:lstStyle/>
        <a:p>
          <a:r>
            <a:rPr lang="zh-TW" altLang="zh-TW" dirty="0" smtClean="0"/>
            <a:t>本公司借券系統</a:t>
          </a:r>
          <a:endParaRPr lang="en-US" altLang="zh-TW" dirty="0" smtClean="0"/>
        </a:p>
      </dgm:t>
    </dgm:pt>
    <dgm:pt modelId="{DF0AC7D1-F03D-40F2-845E-7D36B5243CC1}" type="parTrans" cxnId="{7EF03652-A408-48D7-9EFF-6821205A2BA4}">
      <dgm:prSet/>
      <dgm:spPr/>
      <dgm:t>
        <a:bodyPr/>
        <a:lstStyle/>
        <a:p>
          <a:endParaRPr lang="zh-TW" altLang="en-US"/>
        </a:p>
      </dgm:t>
    </dgm:pt>
    <dgm:pt modelId="{4060D1D0-BAD9-402F-AC84-BCED6A597C58}" type="sibTrans" cxnId="{7EF03652-A408-48D7-9EFF-6821205A2BA4}">
      <dgm:prSet/>
      <dgm:spPr/>
      <dgm:t>
        <a:bodyPr/>
        <a:lstStyle/>
        <a:p>
          <a:endParaRPr lang="zh-TW" altLang="en-US"/>
        </a:p>
      </dgm:t>
    </dgm:pt>
    <dgm:pt modelId="{B7909D55-B046-45D9-8A7C-742327252374}">
      <dgm:prSet/>
      <dgm:spPr/>
      <dgm:t>
        <a:bodyPr/>
        <a:lstStyle/>
        <a:p>
          <a:r>
            <a:rPr lang="zh-TW" altLang="zh-TW" smtClean="0"/>
            <a:t>證券商及證金辦理有價證券借貸</a:t>
          </a:r>
          <a:endParaRPr lang="en-US" altLang="zh-TW" dirty="0" smtClean="0"/>
        </a:p>
      </dgm:t>
    </dgm:pt>
    <dgm:pt modelId="{E2325911-DD09-4F6D-897A-A1E7E5476D68}" type="parTrans" cxnId="{1D625DBE-2875-4D67-98F3-933B49DB65AD}">
      <dgm:prSet/>
      <dgm:spPr/>
      <dgm:t>
        <a:bodyPr/>
        <a:lstStyle/>
        <a:p>
          <a:endParaRPr lang="zh-TW" altLang="en-US"/>
        </a:p>
      </dgm:t>
    </dgm:pt>
    <dgm:pt modelId="{22F873D6-D4BD-4127-A282-75F3DEC98A33}" type="sibTrans" cxnId="{1D625DBE-2875-4D67-98F3-933B49DB65AD}">
      <dgm:prSet/>
      <dgm:spPr/>
      <dgm:t>
        <a:bodyPr/>
        <a:lstStyle/>
        <a:p>
          <a:endParaRPr lang="zh-TW" altLang="en-US"/>
        </a:p>
      </dgm:t>
    </dgm:pt>
    <dgm:pt modelId="{2BD03D43-F69B-4C0D-B6C6-C3D2079A728C}">
      <dgm:prSet/>
      <dgm:spPr/>
      <dgm:t>
        <a:bodyPr/>
        <a:lstStyle/>
        <a:p>
          <a:r>
            <a:rPr lang="zh-TW" altLang="zh-TW" dirty="0" smtClean="0"/>
            <a:t>投資人參與借券市場之</a:t>
          </a:r>
          <a:r>
            <a:rPr lang="zh-TW" altLang="en-US" dirty="0" smtClean="0"/>
            <a:t>限制</a:t>
          </a:r>
          <a:endParaRPr lang="en-US" altLang="zh-TW" dirty="0" smtClean="0"/>
        </a:p>
      </dgm:t>
    </dgm:pt>
    <dgm:pt modelId="{28927A05-DB60-4664-A8FA-84E4AA6674A1}" type="parTrans" cxnId="{FDC9A614-C96D-4616-AAA1-0096D9F4F5BF}">
      <dgm:prSet/>
      <dgm:spPr/>
      <dgm:t>
        <a:bodyPr/>
        <a:lstStyle/>
        <a:p>
          <a:endParaRPr lang="zh-TW" altLang="en-US"/>
        </a:p>
      </dgm:t>
    </dgm:pt>
    <dgm:pt modelId="{BF1E6D7D-6BFE-452F-9755-4C2ED5594F23}" type="sibTrans" cxnId="{FDC9A614-C96D-4616-AAA1-0096D9F4F5BF}">
      <dgm:prSet/>
      <dgm:spPr/>
      <dgm:t>
        <a:bodyPr/>
        <a:lstStyle/>
        <a:p>
          <a:endParaRPr lang="zh-TW" altLang="en-US"/>
        </a:p>
      </dgm:t>
    </dgm:pt>
    <dgm:pt modelId="{A52F4C0B-63D6-4DBF-BD16-30EDE09B2E30}">
      <dgm:prSet/>
      <dgm:spPr/>
      <dgm:t>
        <a:bodyPr/>
        <a:lstStyle/>
        <a:p>
          <a:r>
            <a:rPr lang="zh-TW" altLang="zh-TW" smtClean="0"/>
            <a:t>借券系統僅限特定機構法人參與</a:t>
          </a:r>
          <a:endParaRPr lang="en-US" altLang="zh-TW" dirty="0" smtClean="0"/>
        </a:p>
      </dgm:t>
    </dgm:pt>
    <dgm:pt modelId="{E1C03621-DC38-46DB-B554-8F47C47EB99C}" type="parTrans" cxnId="{F9D51A82-FAEE-4C4C-909A-208D3467F6AB}">
      <dgm:prSet/>
      <dgm:spPr/>
      <dgm:t>
        <a:bodyPr/>
        <a:lstStyle/>
        <a:p>
          <a:endParaRPr lang="zh-TW" altLang="en-US"/>
        </a:p>
      </dgm:t>
    </dgm:pt>
    <dgm:pt modelId="{F7B48CFD-89CD-4707-94C6-DC9843E945A4}" type="sibTrans" cxnId="{F9D51A82-FAEE-4C4C-909A-208D3467F6AB}">
      <dgm:prSet/>
      <dgm:spPr/>
      <dgm:t>
        <a:bodyPr/>
        <a:lstStyle/>
        <a:p>
          <a:endParaRPr lang="zh-TW" altLang="en-US"/>
        </a:p>
      </dgm:t>
    </dgm:pt>
    <dgm:pt modelId="{60CC5713-6191-419D-993F-862DCA083F42}">
      <dgm:prSet/>
      <dgm:spPr/>
      <dgm:t>
        <a:bodyPr/>
        <a:lstStyle/>
        <a:p>
          <a:r>
            <a:rPr lang="zh-TW" altLang="zh-TW" dirty="0" smtClean="0"/>
            <a:t>證券商自辦部分僅得單向出借給客戶</a:t>
          </a:r>
          <a:endParaRPr lang="en-US" altLang="zh-TW" dirty="0" smtClean="0"/>
        </a:p>
      </dgm:t>
    </dgm:pt>
    <dgm:pt modelId="{FBA207FA-3FBF-4625-B1D2-CCBC05D58084}" type="parTrans" cxnId="{3ADAD5FE-F4D1-4D0B-A4B8-91F5B528ED4B}">
      <dgm:prSet/>
      <dgm:spPr/>
      <dgm:t>
        <a:bodyPr/>
        <a:lstStyle/>
        <a:p>
          <a:endParaRPr lang="zh-TW" altLang="en-US"/>
        </a:p>
      </dgm:t>
    </dgm:pt>
    <dgm:pt modelId="{95BEA86E-A192-46B0-9EA1-A8B4A6E545E7}" type="sibTrans" cxnId="{3ADAD5FE-F4D1-4D0B-A4B8-91F5B528ED4B}">
      <dgm:prSet/>
      <dgm:spPr/>
      <dgm:t>
        <a:bodyPr/>
        <a:lstStyle/>
        <a:p>
          <a:endParaRPr lang="zh-TW" altLang="en-US"/>
        </a:p>
      </dgm:t>
    </dgm:pt>
    <dgm:pt modelId="{ADB7CA65-397B-466B-B858-62B447E41AD7}" type="pres">
      <dgm:prSet presAssocID="{2571EDC2-3484-4936-A3AD-FE64619C46B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4355F02-899D-4E4E-B2B1-88B4D2F3B725}" type="pres">
      <dgm:prSet presAssocID="{97F23627-CC90-44F6-9E16-5D17EC2ABDDE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C73631-C238-4172-8A02-4301A0F452D6}" type="pres">
      <dgm:prSet presAssocID="{97F23627-CC90-44F6-9E16-5D17EC2ABDDE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9EF8E33-B1EB-4D81-B3C9-141B84C89836}" type="pres">
      <dgm:prSet presAssocID="{2BD03D43-F69B-4C0D-B6C6-C3D2079A728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F19EA3-6F7C-4681-AD0F-20C4E11CAF5E}" type="pres">
      <dgm:prSet presAssocID="{2BD03D43-F69B-4C0D-B6C6-C3D2079A728C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DC9A614-C96D-4616-AAA1-0096D9F4F5BF}" srcId="{2571EDC2-3484-4936-A3AD-FE64619C46B0}" destId="{2BD03D43-F69B-4C0D-B6C6-C3D2079A728C}" srcOrd="1" destOrd="0" parTransId="{28927A05-DB60-4664-A8FA-84E4AA6674A1}" sibTransId="{BF1E6D7D-6BFE-452F-9755-4C2ED5594F23}"/>
    <dgm:cxn modelId="{BBC985B0-16B5-4E4E-BCCD-41063778FE8E}" type="presOf" srcId="{60CC5713-6191-419D-993F-862DCA083F42}" destId="{57F19EA3-6F7C-4681-AD0F-20C4E11CAF5E}" srcOrd="0" destOrd="1" presId="urn:microsoft.com/office/officeart/2005/8/layout/vList2"/>
    <dgm:cxn modelId="{3ADAD5FE-F4D1-4D0B-A4B8-91F5B528ED4B}" srcId="{2BD03D43-F69B-4C0D-B6C6-C3D2079A728C}" destId="{60CC5713-6191-419D-993F-862DCA083F42}" srcOrd="1" destOrd="0" parTransId="{FBA207FA-3FBF-4625-B1D2-CCBC05D58084}" sibTransId="{95BEA86E-A192-46B0-9EA1-A8B4A6E545E7}"/>
    <dgm:cxn modelId="{8E5E19DA-E431-431C-856C-6907C61A81A8}" type="presOf" srcId="{2BD03D43-F69B-4C0D-B6C6-C3D2079A728C}" destId="{A9EF8E33-B1EB-4D81-B3C9-141B84C89836}" srcOrd="0" destOrd="0" presId="urn:microsoft.com/office/officeart/2005/8/layout/vList2"/>
    <dgm:cxn modelId="{4C7EE402-D8FE-4A71-BC99-52F193E54EA3}" type="presOf" srcId="{B4C8E10F-BDB7-4884-BF14-46284BC80A9E}" destId="{34C73631-C238-4172-8A02-4301A0F452D6}" srcOrd="0" destOrd="0" presId="urn:microsoft.com/office/officeart/2005/8/layout/vList2"/>
    <dgm:cxn modelId="{7EF03652-A408-48D7-9EFF-6821205A2BA4}" srcId="{97F23627-CC90-44F6-9E16-5D17EC2ABDDE}" destId="{B4C8E10F-BDB7-4884-BF14-46284BC80A9E}" srcOrd="0" destOrd="0" parTransId="{DF0AC7D1-F03D-40F2-845E-7D36B5243CC1}" sibTransId="{4060D1D0-BAD9-402F-AC84-BCED6A597C58}"/>
    <dgm:cxn modelId="{87322CF6-712E-456B-81F9-C3C4739BF2E1}" type="presOf" srcId="{B7909D55-B046-45D9-8A7C-742327252374}" destId="{34C73631-C238-4172-8A02-4301A0F452D6}" srcOrd="0" destOrd="1" presId="urn:microsoft.com/office/officeart/2005/8/layout/vList2"/>
    <dgm:cxn modelId="{D26D4311-FB87-4CC8-8F2A-A125E5D9BE1A}" type="presOf" srcId="{A52F4C0B-63D6-4DBF-BD16-30EDE09B2E30}" destId="{57F19EA3-6F7C-4681-AD0F-20C4E11CAF5E}" srcOrd="0" destOrd="0" presId="urn:microsoft.com/office/officeart/2005/8/layout/vList2"/>
    <dgm:cxn modelId="{F9D51A82-FAEE-4C4C-909A-208D3467F6AB}" srcId="{2BD03D43-F69B-4C0D-B6C6-C3D2079A728C}" destId="{A52F4C0B-63D6-4DBF-BD16-30EDE09B2E30}" srcOrd="0" destOrd="0" parTransId="{E1C03621-DC38-46DB-B554-8F47C47EB99C}" sibTransId="{F7B48CFD-89CD-4707-94C6-DC9843E945A4}"/>
    <dgm:cxn modelId="{BAF0ECB1-1553-4699-9B9A-39263C8579F3}" type="presOf" srcId="{2571EDC2-3484-4936-A3AD-FE64619C46B0}" destId="{ADB7CA65-397B-466B-B858-62B447E41AD7}" srcOrd="0" destOrd="0" presId="urn:microsoft.com/office/officeart/2005/8/layout/vList2"/>
    <dgm:cxn modelId="{CF2D420D-457E-4393-B447-0D95DD99B022}" srcId="{2571EDC2-3484-4936-A3AD-FE64619C46B0}" destId="{97F23627-CC90-44F6-9E16-5D17EC2ABDDE}" srcOrd="0" destOrd="0" parTransId="{F71AF752-3368-4CEF-92B8-F9DDABEAB766}" sibTransId="{2619B737-972F-4188-A81D-6B99F54510FC}"/>
    <dgm:cxn modelId="{1D625DBE-2875-4D67-98F3-933B49DB65AD}" srcId="{97F23627-CC90-44F6-9E16-5D17EC2ABDDE}" destId="{B7909D55-B046-45D9-8A7C-742327252374}" srcOrd="1" destOrd="0" parTransId="{E2325911-DD09-4F6D-897A-A1E7E5476D68}" sibTransId="{22F873D6-D4BD-4127-A282-75F3DEC98A33}"/>
    <dgm:cxn modelId="{123673C7-5974-453B-B193-CA856D512A5E}" type="presOf" srcId="{97F23627-CC90-44F6-9E16-5D17EC2ABDDE}" destId="{64355F02-899D-4E4E-B2B1-88B4D2F3B725}" srcOrd="0" destOrd="0" presId="urn:microsoft.com/office/officeart/2005/8/layout/vList2"/>
    <dgm:cxn modelId="{7C2D0F55-8D19-4262-8114-594487038AAE}" type="presParOf" srcId="{ADB7CA65-397B-466B-B858-62B447E41AD7}" destId="{64355F02-899D-4E4E-B2B1-88B4D2F3B725}" srcOrd="0" destOrd="0" presId="urn:microsoft.com/office/officeart/2005/8/layout/vList2"/>
    <dgm:cxn modelId="{FFD15BE8-4845-4505-8C65-70BAE0AB7C51}" type="presParOf" srcId="{ADB7CA65-397B-466B-B858-62B447E41AD7}" destId="{34C73631-C238-4172-8A02-4301A0F452D6}" srcOrd="1" destOrd="0" presId="urn:microsoft.com/office/officeart/2005/8/layout/vList2"/>
    <dgm:cxn modelId="{488C16BA-0967-4D75-A1F3-3219B5A88E9E}" type="presParOf" srcId="{ADB7CA65-397B-466B-B858-62B447E41AD7}" destId="{A9EF8E33-B1EB-4D81-B3C9-141B84C89836}" srcOrd="2" destOrd="0" presId="urn:microsoft.com/office/officeart/2005/8/layout/vList2"/>
    <dgm:cxn modelId="{5F7F2CD3-DB0E-4973-81C2-5F27868A606C}" type="presParOf" srcId="{ADB7CA65-397B-466B-B858-62B447E41AD7}" destId="{57F19EA3-6F7C-4681-AD0F-20C4E11CAF5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89C7E0-1F12-43B6-A5D7-DD7A637B2F93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64DA1AF7-EDE4-450D-AD0D-5439F5955199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開放有價證券借貸業務</a:t>
          </a:r>
          <a:endParaRPr lang="zh-TW" altLang="en-US" b="1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7BCC874C-3CE8-4DE0-BCF2-778AD474A189}" type="parTrans" cxnId="{641AA448-0BB2-4211-85F1-7D897B22D8A2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9F8CE30C-26BD-4A38-80C5-0A1EE2A5D16A}" type="sibTrans" cxnId="{641AA448-0BB2-4211-85F1-7D897B22D8A2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B2DD4A88-F9ED-44E3-8BC8-B2AD21DF24A8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券商證金間借貸準用規定</a:t>
          </a:r>
          <a:endParaRPr lang="zh-TW" altLang="en-US" b="1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AFC1D046-9B32-4E5E-890A-D8A6E4C4A538}" type="parTrans" cxnId="{4976FC79-65CA-46D9-910E-7AAA70200A1D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73A04A57-3BF9-4FD4-907D-C51070694427}" type="sibTrans" cxnId="{4976FC79-65CA-46D9-910E-7AAA70200A1D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AEA749C7-DC39-4729-AC25-6D0580CD3978}">
      <dgm:prSet phldrT="[文字]"/>
      <dgm:spPr/>
      <dgm:t>
        <a:bodyPr/>
        <a:lstStyle/>
        <a:p>
          <a:r>
            <a:rPr lang="zh-TW" altLang="en-US" b="1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放寬對客戶融通限額</a:t>
          </a:r>
          <a:endParaRPr lang="zh-TW" altLang="en-US" b="1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231E2228-5847-4FA2-BDF6-F757789EA35C}" type="parTrans" cxnId="{9A9AB04F-B549-443E-933C-FA3532A63FC4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98119F9F-E72C-4CF1-9134-F45D32BD00C9}" type="sibTrans" cxnId="{9A9AB04F-B549-443E-933C-FA3532A63FC4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AE6E8EB1-8BA3-44FF-886B-BFAAED1288D1}">
      <dgm:prSet phldrT="[文字]"/>
      <dgm:spPr/>
      <dgm:t>
        <a:bodyPr/>
        <a:lstStyle/>
        <a:p>
          <a:r>
            <a:rPr lang="zh-TW" altLang="en-US" b="1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新增券源</a:t>
          </a:r>
          <a:endParaRPr lang="zh-TW" altLang="en-US" b="1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1E8BBFA5-F92D-4F20-9ED3-3E7C8D6351C8}" type="parTrans" cxnId="{AEC80DBC-7E90-407F-9D04-60B117D4FECE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72FB06A4-44D7-43D8-9E53-DBF5A9BA798B}" type="sibTrans" cxnId="{AEC80DBC-7E90-407F-9D04-60B117D4FECE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72149714-B16F-4AF2-B7C0-556B45B55B00}">
      <dgm:prSet phldrT="[文字]"/>
      <dgm:spPr/>
      <dgm:t>
        <a:bodyPr/>
        <a:lstStyle/>
        <a:p>
          <a:r>
            <a:rPr lang="zh-TW" altLang="en-US" b="1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放寬出借對象</a:t>
          </a:r>
          <a:endParaRPr lang="zh-TW" altLang="en-US" b="1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7F57705B-9F10-4E8F-8BDA-0CB333960EC2}" type="parTrans" cxnId="{84C4EA4B-BA74-4968-8F7C-8CF1A75D3FD9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44C84BAB-2A9B-4562-ABDF-C2C743DE9AC0}" type="sibTrans" cxnId="{84C4EA4B-BA74-4968-8F7C-8CF1A75D3FD9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8AA95BDC-1B36-4220-845F-B52F0018D631}">
      <dgm:prSet phldrT="[文字]"/>
      <dgm:spPr/>
      <dgm:t>
        <a:bodyPr/>
        <a:lstStyle/>
        <a:p>
          <a:r>
            <a:rPr lang="zh-TW" altLang="en-US" b="1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放寬借券用途</a:t>
          </a:r>
          <a:endParaRPr lang="zh-TW" altLang="en-US" b="1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D619D466-08F0-4011-8036-2F672E0F8B44}" type="parTrans" cxnId="{76AD5EC2-83CB-4317-951B-FC3C5FE9B4C7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974C1032-5030-41CB-BA9C-3FD484ABEF75}" type="sibTrans" cxnId="{76AD5EC2-83CB-4317-951B-FC3C5FE9B4C7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81F0121A-BFA1-487D-8FDC-C5BC09F9335E}">
      <dgm:prSet phldrT="[文字]"/>
      <dgm:spPr/>
      <dgm:t>
        <a:bodyPr/>
        <a:lstStyle/>
        <a:p>
          <a:r>
            <a:rPr lang="zh-TW" altLang="en-US" b="1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放寬借券擔保品</a:t>
          </a:r>
          <a:endParaRPr lang="zh-TW" altLang="en-US" b="1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53F93985-6022-4A97-87D4-AB53569AEEC5}" type="parTrans" cxnId="{55D4BDF6-2787-4D6E-BBA0-C99903B715A5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31D1E070-16F4-4EF7-85CA-1E39AC4B158D}" type="sibTrans" cxnId="{55D4BDF6-2787-4D6E-BBA0-C99903B715A5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54B07E6A-CE23-4073-BEC6-0783BA8E5A09}">
      <dgm:prSet phldrT="[文字]"/>
      <dgm:spPr/>
      <dgm:t>
        <a:bodyPr/>
        <a:lstStyle/>
        <a:p>
          <a:r>
            <a:rPr lang="zh-TW" altLang="en-US" b="1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放寬展延期限及借貸標的</a:t>
          </a:r>
          <a:endParaRPr lang="zh-TW" altLang="en-US" b="1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F2159093-92AD-4AFC-9AF4-393F5F0F1392}" type="parTrans" cxnId="{797F658E-BF76-412C-9895-94476B020A4A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98F20C95-8627-4B16-8A2E-DB851F477FDE}" type="sibTrans" cxnId="{797F658E-BF76-412C-9895-94476B020A4A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B9D51861-C8E3-4196-9350-03AB5544A34C}">
      <dgm:prSet phldrT="[文字]"/>
      <dgm:spPr/>
      <dgm:t>
        <a:bodyPr/>
        <a:lstStyle/>
        <a:p>
          <a:r>
            <a:rPr lang="zh-TW" altLang="en-US" b="1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提撥履約保證金</a:t>
          </a:r>
          <a:endParaRPr lang="zh-TW" altLang="en-US" b="1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E34EA9CF-CFCE-4A6C-847D-928F9A41997A}" type="parTrans" cxnId="{9FE0A2D6-20E6-4010-BA43-EC94F1D2C33F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A5CF634F-F3FB-4C8D-ACAB-0AA5759AAF53}" type="sibTrans" cxnId="{9FE0A2D6-20E6-4010-BA43-EC94F1D2C33F}">
      <dgm:prSet/>
      <dgm:spPr/>
      <dgm:t>
        <a:bodyPr/>
        <a:lstStyle/>
        <a:p>
          <a:endParaRPr lang="zh-TW" altLang="en-US" b="1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837538F9-9557-43F0-B69B-7CBCCB3047D0}" type="pres">
      <dgm:prSet presAssocID="{9489C7E0-1F12-43B6-A5D7-DD7A637B2F9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69189A0-9CA2-4892-BC30-2B0F853DA36B}" type="pres">
      <dgm:prSet presAssocID="{64DA1AF7-EDE4-450D-AD0D-5439F595519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00274D-1FDE-4711-B0CF-34DED485C09A}" type="pres">
      <dgm:prSet presAssocID="{9F8CE30C-26BD-4A38-80C5-0A1EE2A5D16A}" presName="sibTrans" presStyleCnt="0"/>
      <dgm:spPr/>
    </dgm:pt>
    <dgm:pt modelId="{EF0C54D8-9696-4F65-8E53-96610BBF1D7B}" type="pres">
      <dgm:prSet presAssocID="{AE6E8EB1-8BA3-44FF-886B-BFAAED1288D1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F1CEE2-236E-48AB-BD9E-A16384B7E000}" type="pres">
      <dgm:prSet presAssocID="{72FB06A4-44D7-43D8-9E53-DBF5A9BA798B}" presName="sibTrans" presStyleCnt="0"/>
      <dgm:spPr/>
    </dgm:pt>
    <dgm:pt modelId="{63D06D82-0B9F-44F6-BA5B-C4CB70D0748F}" type="pres">
      <dgm:prSet presAssocID="{72149714-B16F-4AF2-B7C0-556B45B55B00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407E04-0E96-49C4-84A1-7E39033BB9F0}" type="pres">
      <dgm:prSet presAssocID="{44C84BAB-2A9B-4562-ABDF-C2C743DE9AC0}" presName="sibTrans" presStyleCnt="0"/>
      <dgm:spPr/>
    </dgm:pt>
    <dgm:pt modelId="{4F20A2F4-798F-4105-8B02-545EB53FED95}" type="pres">
      <dgm:prSet presAssocID="{8AA95BDC-1B36-4220-845F-B52F0018D631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506563C-F0B0-4BAC-95D1-293430D6682D}" type="pres">
      <dgm:prSet presAssocID="{974C1032-5030-41CB-BA9C-3FD484ABEF75}" presName="sibTrans" presStyleCnt="0"/>
      <dgm:spPr/>
    </dgm:pt>
    <dgm:pt modelId="{B665DA16-F315-4101-92E0-1B06E588F790}" type="pres">
      <dgm:prSet presAssocID="{81F0121A-BFA1-487D-8FDC-C5BC09F9335E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5847CB-A8EF-4BA9-A1F1-94D3563E323C}" type="pres">
      <dgm:prSet presAssocID="{31D1E070-16F4-4EF7-85CA-1E39AC4B158D}" presName="sibTrans" presStyleCnt="0"/>
      <dgm:spPr/>
    </dgm:pt>
    <dgm:pt modelId="{C87F4D20-86E9-45B3-A1AF-F1A798396D79}" type="pres">
      <dgm:prSet presAssocID="{B9D51861-C8E3-4196-9350-03AB5544A34C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2048CF3-BB03-4525-A84C-01203B12BEB2}" type="pres">
      <dgm:prSet presAssocID="{A5CF634F-F3FB-4C8D-ACAB-0AA5759AAF53}" presName="sibTrans" presStyleCnt="0"/>
      <dgm:spPr/>
    </dgm:pt>
    <dgm:pt modelId="{3D328E3A-0EC2-456A-9455-91D255F19CCC}" type="pres">
      <dgm:prSet presAssocID="{54B07E6A-CE23-4073-BEC6-0783BA8E5A09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F9B876-88E1-48C7-A6B3-F29EB62FF636}" type="pres">
      <dgm:prSet presAssocID="{98F20C95-8627-4B16-8A2E-DB851F477FDE}" presName="sibTrans" presStyleCnt="0"/>
      <dgm:spPr/>
    </dgm:pt>
    <dgm:pt modelId="{23B27666-3188-4921-937C-15C2929A508E}" type="pres">
      <dgm:prSet presAssocID="{AEA749C7-DC39-4729-AC25-6D0580CD3978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DD41619-AB5E-4B9F-94A6-F990A4D91F6C}" type="pres">
      <dgm:prSet presAssocID="{98119F9F-E72C-4CF1-9134-F45D32BD00C9}" presName="sibTrans" presStyleCnt="0"/>
      <dgm:spPr/>
    </dgm:pt>
    <dgm:pt modelId="{29ECFF76-6EC7-4155-A918-2847666055E7}" type="pres">
      <dgm:prSet presAssocID="{B2DD4A88-F9ED-44E3-8BC8-B2AD21DF24A8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97F658E-BF76-412C-9895-94476B020A4A}" srcId="{9489C7E0-1F12-43B6-A5D7-DD7A637B2F93}" destId="{54B07E6A-CE23-4073-BEC6-0783BA8E5A09}" srcOrd="6" destOrd="0" parTransId="{F2159093-92AD-4AFC-9AF4-393F5F0F1392}" sibTransId="{98F20C95-8627-4B16-8A2E-DB851F477FDE}"/>
    <dgm:cxn modelId="{6E38EB34-131B-4C2A-98BB-1D3939052C31}" type="presOf" srcId="{B9D51861-C8E3-4196-9350-03AB5544A34C}" destId="{C87F4D20-86E9-45B3-A1AF-F1A798396D79}" srcOrd="0" destOrd="0" presId="urn:microsoft.com/office/officeart/2005/8/layout/default"/>
    <dgm:cxn modelId="{9FE0A2D6-20E6-4010-BA43-EC94F1D2C33F}" srcId="{9489C7E0-1F12-43B6-A5D7-DD7A637B2F93}" destId="{B9D51861-C8E3-4196-9350-03AB5544A34C}" srcOrd="5" destOrd="0" parTransId="{E34EA9CF-CFCE-4A6C-847D-928F9A41997A}" sibTransId="{A5CF634F-F3FB-4C8D-ACAB-0AA5759AAF53}"/>
    <dgm:cxn modelId="{641AA448-0BB2-4211-85F1-7D897B22D8A2}" srcId="{9489C7E0-1F12-43B6-A5D7-DD7A637B2F93}" destId="{64DA1AF7-EDE4-450D-AD0D-5439F5955199}" srcOrd="0" destOrd="0" parTransId="{7BCC874C-3CE8-4DE0-BCF2-778AD474A189}" sibTransId="{9F8CE30C-26BD-4A38-80C5-0A1EE2A5D16A}"/>
    <dgm:cxn modelId="{FA6EB6F4-856B-4568-9CFD-A4695C14AF06}" type="presOf" srcId="{54B07E6A-CE23-4073-BEC6-0783BA8E5A09}" destId="{3D328E3A-0EC2-456A-9455-91D255F19CCC}" srcOrd="0" destOrd="0" presId="urn:microsoft.com/office/officeart/2005/8/layout/default"/>
    <dgm:cxn modelId="{0B78E5B3-E9F6-4CD2-9F3D-9B742A54D708}" type="presOf" srcId="{72149714-B16F-4AF2-B7C0-556B45B55B00}" destId="{63D06D82-0B9F-44F6-BA5B-C4CB70D0748F}" srcOrd="0" destOrd="0" presId="urn:microsoft.com/office/officeart/2005/8/layout/default"/>
    <dgm:cxn modelId="{9977DE06-E8D0-400A-8EF2-30CAB1FA1CCA}" type="presOf" srcId="{AEA749C7-DC39-4729-AC25-6D0580CD3978}" destId="{23B27666-3188-4921-937C-15C2929A508E}" srcOrd="0" destOrd="0" presId="urn:microsoft.com/office/officeart/2005/8/layout/default"/>
    <dgm:cxn modelId="{A5EEE5E5-5924-401E-BD0F-A0B7CE828102}" type="presOf" srcId="{8AA95BDC-1B36-4220-845F-B52F0018D631}" destId="{4F20A2F4-798F-4105-8B02-545EB53FED95}" srcOrd="0" destOrd="0" presId="urn:microsoft.com/office/officeart/2005/8/layout/default"/>
    <dgm:cxn modelId="{55D4BDF6-2787-4D6E-BBA0-C99903B715A5}" srcId="{9489C7E0-1F12-43B6-A5D7-DD7A637B2F93}" destId="{81F0121A-BFA1-487D-8FDC-C5BC09F9335E}" srcOrd="4" destOrd="0" parTransId="{53F93985-6022-4A97-87D4-AB53569AEEC5}" sibTransId="{31D1E070-16F4-4EF7-85CA-1E39AC4B158D}"/>
    <dgm:cxn modelId="{A88C5FFC-A63F-4880-8C1F-F51924F9F92E}" type="presOf" srcId="{64DA1AF7-EDE4-450D-AD0D-5439F5955199}" destId="{969189A0-9CA2-4892-BC30-2B0F853DA36B}" srcOrd="0" destOrd="0" presId="urn:microsoft.com/office/officeart/2005/8/layout/default"/>
    <dgm:cxn modelId="{7EC8C22F-C887-47D8-A3FC-2A40B121545B}" type="presOf" srcId="{9489C7E0-1F12-43B6-A5D7-DD7A637B2F93}" destId="{837538F9-9557-43F0-B69B-7CBCCB3047D0}" srcOrd="0" destOrd="0" presId="urn:microsoft.com/office/officeart/2005/8/layout/default"/>
    <dgm:cxn modelId="{AEC80DBC-7E90-407F-9D04-60B117D4FECE}" srcId="{9489C7E0-1F12-43B6-A5D7-DD7A637B2F93}" destId="{AE6E8EB1-8BA3-44FF-886B-BFAAED1288D1}" srcOrd="1" destOrd="0" parTransId="{1E8BBFA5-F92D-4F20-9ED3-3E7C8D6351C8}" sibTransId="{72FB06A4-44D7-43D8-9E53-DBF5A9BA798B}"/>
    <dgm:cxn modelId="{84C4EA4B-BA74-4968-8F7C-8CF1A75D3FD9}" srcId="{9489C7E0-1F12-43B6-A5D7-DD7A637B2F93}" destId="{72149714-B16F-4AF2-B7C0-556B45B55B00}" srcOrd="2" destOrd="0" parTransId="{7F57705B-9F10-4E8F-8BDA-0CB333960EC2}" sibTransId="{44C84BAB-2A9B-4562-ABDF-C2C743DE9AC0}"/>
    <dgm:cxn modelId="{5FD5DF41-8ED2-48E4-BEFD-3D1A6CDEA750}" type="presOf" srcId="{B2DD4A88-F9ED-44E3-8BC8-B2AD21DF24A8}" destId="{29ECFF76-6EC7-4155-A918-2847666055E7}" srcOrd="0" destOrd="0" presId="urn:microsoft.com/office/officeart/2005/8/layout/default"/>
    <dgm:cxn modelId="{9A9AB04F-B549-443E-933C-FA3532A63FC4}" srcId="{9489C7E0-1F12-43B6-A5D7-DD7A637B2F93}" destId="{AEA749C7-DC39-4729-AC25-6D0580CD3978}" srcOrd="7" destOrd="0" parTransId="{231E2228-5847-4FA2-BDF6-F757789EA35C}" sibTransId="{98119F9F-E72C-4CF1-9134-F45D32BD00C9}"/>
    <dgm:cxn modelId="{D020511A-FDBE-4A91-B97D-BBCD0BB688B8}" type="presOf" srcId="{81F0121A-BFA1-487D-8FDC-C5BC09F9335E}" destId="{B665DA16-F315-4101-92E0-1B06E588F790}" srcOrd="0" destOrd="0" presId="urn:microsoft.com/office/officeart/2005/8/layout/default"/>
    <dgm:cxn modelId="{46D83D19-21D2-4EC3-8F30-014E045A1693}" type="presOf" srcId="{AE6E8EB1-8BA3-44FF-886B-BFAAED1288D1}" destId="{EF0C54D8-9696-4F65-8E53-96610BBF1D7B}" srcOrd="0" destOrd="0" presId="urn:microsoft.com/office/officeart/2005/8/layout/default"/>
    <dgm:cxn modelId="{76AD5EC2-83CB-4317-951B-FC3C5FE9B4C7}" srcId="{9489C7E0-1F12-43B6-A5D7-DD7A637B2F93}" destId="{8AA95BDC-1B36-4220-845F-B52F0018D631}" srcOrd="3" destOrd="0" parTransId="{D619D466-08F0-4011-8036-2F672E0F8B44}" sibTransId="{974C1032-5030-41CB-BA9C-3FD484ABEF75}"/>
    <dgm:cxn modelId="{4976FC79-65CA-46D9-910E-7AAA70200A1D}" srcId="{9489C7E0-1F12-43B6-A5D7-DD7A637B2F93}" destId="{B2DD4A88-F9ED-44E3-8BC8-B2AD21DF24A8}" srcOrd="8" destOrd="0" parTransId="{AFC1D046-9B32-4E5E-890A-D8A6E4C4A538}" sibTransId="{73A04A57-3BF9-4FD4-907D-C51070694427}"/>
    <dgm:cxn modelId="{52FA2864-3362-4AA4-86FE-30D534CB81AF}" type="presParOf" srcId="{837538F9-9557-43F0-B69B-7CBCCB3047D0}" destId="{969189A0-9CA2-4892-BC30-2B0F853DA36B}" srcOrd="0" destOrd="0" presId="urn:microsoft.com/office/officeart/2005/8/layout/default"/>
    <dgm:cxn modelId="{55F2FC92-A9DF-4188-9E02-F3ACD1242FE9}" type="presParOf" srcId="{837538F9-9557-43F0-B69B-7CBCCB3047D0}" destId="{2700274D-1FDE-4711-B0CF-34DED485C09A}" srcOrd="1" destOrd="0" presId="urn:microsoft.com/office/officeart/2005/8/layout/default"/>
    <dgm:cxn modelId="{03F4966E-685E-4DA0-8275-60A41043B598}" type="presParOf" srcId="{837538F9-9557-43F0-B69B-7CBCCB3047D0}" destId="{EF0C54D8-9696-4F65-8E53-96610BBF1D7B}" srcOrd="2" destOrd="0" presId="urn:microsoft.com/office/officeart/2005/8/layout/default"/>
    <dgm:cxn modelId="{E8A6081D-368B-4791-92C3-B80BDC15E37B}" type="presParOf" srcId="{837538F9-9557-43F0-B69B-7CBCCB3047D0}" destId="{3CF1CEE2-236E-48AB-BD9E-A16384B7E000}" srcOrd="3" destOrd="0" presId="urn:microsoft.com/office/officeart/2005/8/layout/default"/>
    <dgm:cxn modelId="{A2D500B8-992D-4D66-A15C-966B54C39734}" type="presParOf" srcId="{837538F9-9557-43F0-B69B-7CBCCB3047D0}" destId="{63D06D82-0B9F-44F6-BA5B-C4CB70D0748F}" srcOrd="4" destOrd="0" presId="urn:microsoft.com/office/officeart/2005/8/layout/default"/>
    <dgm:cxn modelId="{5FD83D09-AA3E-441F-A2B9-0863593BA744}" type="presParOf" srcId="{837538F9-9557-43F0-B69B-7CBCCB3047D0}" destId="{72407E04-0E96-49C4-84A1-7E39033BB9F0}" srcOrd="5" destOrd="0" presId="urn:microsoft.com/office/officeart/2005/8/layout/default"/>
    <dgm:cxn modelId="{816B4316-3E73-4696-920C-49C75014D8D9}" type="presParOf" srcId="{837538F9-9557-43F0-B69B-7CBCCB3047D0}" destId="{4F20A2F4-798F-4105-8B02-545EB53FED95}" srcOrd="6" destOrd="0" presId="urn:microsoft.com/office/officeart/2005/8/layout/default"/>
    <dgm:cxn modelId="{75260EC3-D831-4F43-8816-893CA5C54DE3}" type="presParOf" srcId="{837538F9-9557-43F0-B69B-7CBCCB3047D0}" destId="{8506563C-F0B0-4BAC-95D1-293430D6682D}" srcOrd="7" destOrd="0" presId="urn:microsoft.com/office/officeart/2005/8/layout/default"/>
    <dgm:cxn modelId="{2B74486D-2F8C-4A0A-B66B-3B527F8562B1}" type="presParOf" srcId="{837538F9-9557-43F0-B69B-7CBCCB3047D0}" destId="{B665DA16-F315-4101-92E0-1B06E588F790}" srcOrd="8" destOrd="0" presId="urn:microsoft.com/office/officeart/2005/8/layout/default"/>
    <dgm:cxn modelId="{E138F9E3-5306-41FD-8731-594BDA055389}" type="presParOf" srcId="{837538F9-9557-43F0-B69B-7CBCCB3047D0}" destId="{B25847CB-A8EF-4BA9-A1F1-94D3563E323C}" srcOrd="9" destOrd="0" presId="urn:microsoft.com/office/officeart/2005/8/layout/default"/>
    <dgm:cxn modelId="{85D53FFB-8BE7-4E01-8BD8-7416D23BB149}" type="presParOf" srcId="{837538F9-9557-43F0-B69B-7CBCCB3047D0}" destId="{C87F4D20-86E9-45B3-A1AF-F1A798396D79}" srcOrd="10" destOrd="0" presId="urn:microsoft.com/office/officeart/2005/8/layout/default"/>
    <dgm:cxn modelId="{9D16D763-8ABF-421E-AA91-271070F40AF9}" type="presParOf" srcId="{837538F9-9557-43F0-B69B-7CBCCB3047D0}" destId="{B2048CF3-BB03-4525-A84C-01203B12BEB2}" srcOrd="11" destOrd="0" presId="urn:microsoft.com/office/officeart/2005/8/layout/default"/>
    <dgm:cxn modelId="{820679F9-2A1E-4853-9F22-AE9D39BC6B27}" type="presParOf" srcId="{837538F9-9557-43F0-B69B-7CBCCB3047D0}" destId="{3D328E3A-0EC2-456A-9455-91D255F19CCC}" srcOrd="12" destOrd="0" presId="urn:microsoft.com/office/officeart/2005/8/layout/default"/>
    <dgm:cxn modelId="{F207FC8F-8E56-45C9-8650-F9FFCF401B35}" type="presParOf" srcId="{837538F9-9557-43F0-B69B-7CBCCB3047D0}" destId="{CAF9B876-88E1-48C7-A6B3-F29EB62FF636}" srcOrd="13" destOrd="0" presId="urn:microsoft.com/office/officeart/2005/8/layout/default"/>
    <dgm:cxn modelId="{279F0482-9A77-4C64-B6B7-7732F1C3682E}" type="presParOf" srcId="{837538F9-9557-43F0-B69B-7CBCCB3047D0}" destId="{23B27666-3188-4921-937C-15C2929A508E}" srcOrd="14" destOrd="0" presId="urn:microsoft.com/office/officeart/2005/8/layout/default"/>
    <dgm:cxn modelId="{4D21CCD5-4E11-4011-A8E3-92EDAAFF7C32}" type="presParOf" srcId="{837538F9-9557-43F0-B69B-7CBCCB3047D0}" destId="{FDD41619-AB5E-4B9F-94A6-F990A4D91F6C}" srcOrd="15" destOrd="0" presId="urn:microsoft.com/office/officeart/2005/8/layout/default"/>
    <dgm:cxn modelId="{B9EE2EFD-D82D-43EB-8EBE-13FD254FD8DA}" type="presParOf" srcId="{837538F9-9557-43F0-B69B-7CBCCB3047D0}" destId="{29ECFF76-6EC7-4155-A918-2847666055E7}" srcOrd="1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2ECD941-EBB1-4AD3-904F-101B20F4EA78}" type="doc">
      <dgm:prSet loTypeId="urn:microsoft.com/office/officeart/2005/8/layout/radial6" loCatId="cycle" qsTypeId="urn:microsoft.com/office/officeart/2005/8/quickstyle/simple4" qsCatId="simple" csTypeId="urn:microsoft.com/office/officeart/2005/8/colors/colorful1" csCatId="colorful" phldr="1"/>
      <dgm:spPr/>
    </dgm:pt>
    <dgm:pt modelId="{77376A9E-F0B5-462D-89DF-942AA2C67CC2}">
      <dgm:prSet phldrT="[文字]" custT="1"/>
      <dgm:spPr/>
      <dgm:t>
        <a:bodyPr/>
        <a:lstStyle/>
        <a:p>
          <a:r>
            <a:rPr lang="zh-TW" altLang="en-US" sz="2000" b="1" dirty="0" smtClean="0">
              <a:latin typeface="微軟正黑體" pitchFamily="34" charset="-120"/>
              <a:ea typeface="微軟正黑體" pitchFamily="34" charset="-120"/>
            </a:rPr>
            <a:t>證券商辦理有價證券借貸業務</a:t>
          </a:r>
          <a:endParaRPr lang="zh-TW" altLang="en-US" sz="2000" b="1" dirty="0">
            <a:latin typeface="微軟正黑體" pitchFamily="34" charset="-120"/>
            <a:ea typeface="微軟正黑體" pitchFamily="34" charset="-120"/>
          </a:endParaRPr>
        </a:p>
      </dgm:t>
    </dgm:pt>
    <dgm:pt modelId="{1F29309C-C3D3-42A2-A523-4D0A82BBA636}" type="parTrans" cxnId="{9B37DDEE-51F0-4D01-AC50-B3A986929E7E}">
      <dgm:prSet/>
      <dgm:spPr/>
      <dgm:t>
        <a:bodyPr/>
        <a:lstStyle/>
        <a:p>
          <a:endParaRPr lang="zh-TW" altLang="en-US" sz="180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2E677A96-DD3F-48E4-A85F-31072460AE69}" type="sibTrans" cxnId="{9B37DDEE-51F0-4D01-AC50-B3A986929E7E}">
      <dgm:prSet/>
      <dgm:spPr/>
      <dgm:t>
        <a:bodyPr/>
        <a:lstStyle/>
        <a:p>
          <a:endParaRPr lang="zh-TW" altLang="en-US" sz="180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234B7F95-FC88-48A7-B76A-D330FE47254D}">
      <dgm:prSet phldrT="[文字]" custT="1"/>
      <dgm:spPr/>
      <dgm:t>
        <a:bodyPr/>
        <a:lstStyle/>
        <a:p>
          <a:r>
            <a:rPr lang="zh-TW" altLang="en-US" sz="2000" b="1" dirty="0" smtClean="0">
              <a:latin typeface="微軟正黑體" pitchFamily="34" charset="-120"/>
              <a:ea typeface="微軟正黑體" pitchFamily="34" charset="-120"/>
            </a:rPr>
            <a:t>與其他證券商或證金借入或出借有價證券</a:t>
          </a:r>
          <a:endParaRPr lang="zh-TW" altLang="en-US" sz="2000" b="1" dirty="0">
            <a:latin typeface="微軟正黑體" pitchFamily="34" charset="-120"/>
            <a:ea typeface="微軟正黑體" pitchFamily="34" charset="-120"/>
          </a:endParaRPr>
        </a:p>
      </dgm:t>
    </dgm:pt>
    <dgm:pt modelId="{2C13CD96-142B-461E-9888-9A227E6A57AE}" type="parTrans" cxnId="{EEF2D0B5-5685-45DB-A68D-31D69ABB54F5}">
      <dgm:prSet/>
      <dgm:spPr/>
      <dgm:t>
        <a:bodyPr/>
        <a:lstStyle/>
        <a:p>
          <a:endParaRPr lang="zh-TW" altLang="en-US" sz="180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E7024AC1-8421-4481-8440-FD325DDFE5AC}" type="sibTrans" cxnId="{EEF2D0B5-5685-45DB-A68D-31D69ABB54F5}">
      <dgm:prSet/>
      <dgm:spPr/>
      <dgm:t>
        <a:bodyPr/>
        <a:lstStyle/>
        <a:p>
          <a:endParaRPr lang="zh-TW" altLang="en-US" sz="180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4E10F41D-8656-4F11-B3E4-649611AAA7A7}">
      <dgm:prSet phldrT="[文字]" custT="1"/>
      <dgm:spPr/>
      <dgm:t>
        <a:bodyPr/>
        <a:lstStyle/>
        <a:p>
          <a:r>
            <a:rPr lang="zh-TW" altLang="en-US" sz="2000" b="1" dirty="0" smtClean="0">
              <a:latin typeface="微軟正黑體" pitchFamily="34" charset="-120"/>
              <a:ea typeface="微軟正黑體" pitchFamily="34" charset="-120"/>
            </a:rPr>
            <a:t>出借有價證券予其客戶</a:t>
          </a:r>
          <a:endParaRPr lang="zh-TW" altLang="en-US" sz="2000" b="1" dirty="0">
            <a:latin typeface="微軟正黑體" pitchFamily="34" charset="-120"/>
            <a:ea typeface="微軟正黑體" pitchFamily="34" charset="-120"/>
          </a:endParaRPr>
        </a:p>
      </dgm:t>
    </dgm:pt>
    <dgm:pt modelId="{083A81FD-F181-4EBD-B3AB-01C1C9BD8B04}" type="parTrans" cxnId="{BB5E0ADF-A338-4D65-91FC-6F27DF1993FD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A092A2CE-BA77-4CD5-B4ED-AB42C8B3AA7E}" type="sibTrans" cxnId="{BB5E0ADF-A338-4D65-91FC-6F27DF1993FD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FDA34DBC-3FC5-439E-97D3-464F012091B3}">
      <dgm:prSet phldrT="[文字]" custT="1"/>
      <dgm:spPr/>
      <dgm:t>
        <a:bodyPr/>
        <a:lstStyle/>
        <a:p>
          <a:r>
            <a:rPr lang="zh-TW" altLang="en-US" sz="2000" b="1" dirty="0" smtClean="0">
              <a:latin typeface="微軟正黑體" pitchFamily="34" charset="-120"/>
              <a:ea typeface="微軟正黑體" pitchFamily="34" charset="-120"/>
            </a:rPr>
            <a:t>向客戶借入證券</a:t>
          </a:r>
          <a:endParaRPr lang="zh-TW" altLang="en-US" sz="2000" b="1" dirty="0">
            <a:latin typeface="微軟正黑體" pitchFamily="34" charset="-120"/>
            <a:ea typeface="微軟正黑體" pitchFamily="34" charset="-120"/>
          </a:endParaRPr>
        </a:p>
      </dgm:t>
    </dgm:pt>
    <dgm:pt modelId="{B12A9BFD-ED25-4574-B2C4-645E5E8DD9A8}" type="parTrans" cxnId="{8554E8BE-0630-47AB-B096-E505A0466DBF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9CA4C575-33AB-4441-817B-ADA486A7D6F8}" type="sibTrans" cxnId="{8554E8BE-0630-47AB-B096-E505A0466DBF}">
      <dgm:prSet/>
      <dgm:spPr/>
      <dgm:t>
        <a:bodyPr/>
        <a:lstStyle/>
        <a:p>
          <a:endParaRPr lang="zh-TW" altLang="en-US">
            <a:solidFill>
              <a:schemeClr val="tx1"/>
            </a:solidFill>
          </a:endParaRPr>
        </a:p>
      </dgm:t>
    </dgm:pt>
    <dgm:pt modelId="{62E58B10-E4EF-4CE1-A5C4-E3C3170C823B}" type="pres">
      <dgm:prSet presAssocID="{82ECD941-EBB1-4AD3-904F-101B20F4EA78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6042328-C240-4834-A10D-F1BD98F453DE}" type="pres">
      <dgm:prSet presAssocID="{77376A9E-F0B5-462D-89DF-942AA2C67CC2}" presName="centerShape" presStyleLbl="node0" presStyleIdx="0" presStyleCnt="1" custLinFactNeighborY="-5175"/>
      <dgm:spPr/>
      <dgm:t>
        <a:bodyPr/>
        <a:lstStyle/>
        <a:p>
          <a:endParaRPr lang="zh-TW" altLang="en-US"/>
        </a:p>
      </dgm:t>
    </dgm:pt>
    <dgm:pt modelId="{45945684-0ADA-4AF9-BC41-40F3EF028741}" type="pres">
      <dgm:prSet presAssocID="{FDA34DBC-3FC5-439E-97D3-464F012091B3}" presName="node" presStyleLbl="node1" presStyleIdx="0" presStyleCnt="3" custScaleX="18609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D768982-324D-403C-9FB4-C2BACD380E16}" type="pres">
      <dgm:prSet presAssocID="{FDA34DBC-3FC5-439E-97D3-464F012091B3}" presName="dummy" presStyleCnt="0"/>
      <dgm:spPr/>
    </dgm:pt>
    <dgm:pt modelId="{1333A9CB-6543-4191-9A75-7111FC5D30BB}" type="pres">
      <dgm:prSet presAssocID="{9CA4C575-33AB-4441-817B-ADA486A7D6F8}" presName="sibTrans" presStyleLbl="sibTrans2D1" presStyleIdx="0" presStyleCnt="3"/>
      <dgm:spPr/>
      <dgm:t>
        <a:bodyPr/>
        <a:lstStyle/>
        <a:p>
          <a:endParaRPr lang="zh-TW" altLang="en-US"/>
        </a:p>
      </dgm:t>
    </dgm:pt>
    <dgm:pt modelId="{7C46645F-8367-4A9F-8E23-DE6C5EC872C9}" type="pres">
      <dgm:prSet presAssocID="{4E10F41D-8656-4F11-B3E4-649611AAA7A7}" presName="node" presStyleLbl="node1" presStyleIdx="1" presStyleCnt="3" custScaleX="18609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9E00AC-A260-4A62-9C8F-D0B2218636AC}" type="pres">
      <dgm:prSet presAssocID="{4E10F41D-8656-4F11-B3E4-649611AAA7A7}" presName="dummy" presStyleCnt="0"/>
      <dgm:spPr/>
    </dgm:pt>
    <dgm:pt modelId="{F300B2F2-16C7-497B-91A1-8F0ADF3BB1A7}" type="pres">
      <dgm:prSet presAssocID="{A092A2CE-BA77-4CD5-B4ED-AB42C8B3AA7E}" presName="sibTrans" presStyleLbl="sibTrans2D1" presStyleIdx="1" presStyleCnt="3"/>
      <dgm:spPr/>
      <dgm:t>
        <a:bodyPr/>
        <a:lstStyle/>
        <a:p>
          <a:endParaRPr lang="zh-TW" altLang="en-US"/>
        </a:p>
      </dgm:t>
    </dgm:pt>
    <dgm:pt modelId="{CAAE39CA-D68E-49C1-A8EB-A6CF69D09898}" type="pres">
      <dgm:prSet presAssocID="{234B7F95-FC88-48A7-B76A-D330FE47254D}" presName="node" presStyleLbl="node1" presStyleIdx="2" presStyleCnt="3" custScaleX="18609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F984F9-4334-45D2-B13E-4AB2E9CF3EE3}" type="pres">
      <dgm:prSet presAssocID="{234B7F95-FC88-48A7-B76A-D330FE47254D}" presName="dummy" presStyleCnt="0"/>
      <dgm:spPr/>
    </dgm:pt>
    <dgm:pt modelId="{9F34698E-78E8-457C-9702-061101FEC70B}" type="pres">
      <dgm:prSet presAssocID="{E7024AC1-8421-4481-8440-FD325DDFE5AC}" presName="sibTrans" presStyleLbl="sibTrans2D1" presStyleIdx="2" presStyleCnt="3"/>
      <dgm:spPr/>
      <dgm:t>
        <a:bodyPr/>
        <a:lstStyle/>
        <a:p>
          <a:endParaRPr lang="zh-TW" altLang="en-US"/>
        </a:p>
      </dgm:t>
    </dgm:pt>
  </dgm:ptLst>
  <dgm:cxnLst>
    <dgm:cxn modelId="{EEF2D0B5-5685-45DB-A68D-31D69ABB54F5}" srcId="{77376A9E-F0B5-462D-89DF-942AA2C67CC2}" destId="{234B7F95-FC88-48A7-B76A-D330FE47254D}" srcOrd="2" destOrd="0" parTransId="{2C13CD96-142B-461E-9888-9A227E6A57AE}" sibTransId="{E7024AC1-8421-4481-8440-FD325DDFE5AC}"/>
    <dgm:cxn modelId="{B6F87395-0030-450D-BB96-D1D6446B871E}" type="presOf" srcId="{9CA4C575-33AB-4441-817B-ADA486A7D6F8}" destId="{1333A9CB-6543-4191-9A75-7111FC5D30BB}" srcOrd="0" destOrd="0" presId="urn:microsoft.com/office/officeart/2005/8/layout/radial6"/>
    <dgm:cxn modelId="{BB5E0ADF-A338-4D65-91FC-6F27DF1993FD}" srcId="{77376A9E-F0B5-462D-89DF-942AA2C67CC2}" destId="{4E10F41D-8656-4F11-B3E4-649611AAA7A7}" srcOrd="1" destOrd="0" parTransId="{083A81FD-F181-4EBD-B3AB-01C1C9BD8B04}" sibTransId="{A092A2CE-BA77-4CD5-B4ED-AB42C8B3AA7E}"/>
    <dgm:cxn modelId="{61DBBD63-F5EB-4C4D-B133-6EC76D6FF3EE}" type="presOf" srcId="{E7024AC1-8421-4481-8440-FD325DDFE5AC}" destId="{9F34698E-78E8-457C-9702-061101FEC70B}" srcOrd="0" destOrd="0" presId="urn:microsoft.com/office/officeart/2005/8/layout/radial6"/>
    <dgm:cxn modelId="{8554E8BE-0630-47AB-B096-E505A0466DBF}" srcId="{77376A9E-F0B5-462D-89DF-942AA2C67CC2}" destId="{FDA34DBC-3FC5-439E-97D3-464F012091B3}" srcOrd="0" destOrd="0" parTransId="{B12A9BFD-ED25-4574-B2C4-645E5E8DD9A8}" sibTransId="{9CA4C575-33AB-4441-817B-ADA486A7D6F8}"/>
    <dgm:cxn modelId="{6CAD666D-11BD-4409-B676-0922FEBB175D}" type="presOf" srcId="{FDA34DBC-3FC5-439E-97D3-464F012091B3}" destId="{45945684-0ADA-4AF9-BC41-40F3EF028741}" srcOrd="0" destOrd="0" presId="urn:microsoft.com/office/officeart/2005/8/layout/radial6"/>
    <dgm:cxn modelId="{9B37DDEE-51F0-4D01-AC50-B3A986929E7E}" srcId="{82ECD941-EBB1-4AD3-904F-101B20F4EA78}" destId="{77376A9E-F0B5-462D-89DF-942AA2C67CC2}" srcOrd="0" destOrd="0" parTransId="{1F29309C-C3D3-42A2-A523-4D0A82BBA636}" sibTransId="{2E677A96-DD3F-48E4-A85F-31072460AE69}"/>
    <dgm:cxn modelId="{3FED94B0-C363-46FA-A3C0-013558E80D1F}" type="presOf" srcId="{77376A9E-F0B5-462D-89DF-942AA2C67CC2}" destId="{96042328-C240-4834-A10D-F1BD98F453DE}" srcOrd="0" destOrd="0" presId="urn:microsoft.com/office/officeart/2005/8/layout/radial6"/>
    <dgm:cxn modelId="{1DAEC86A-D1DF-4F33-9DE0-21F8D6FA4404}" type="presOf" srcId="{82ECD941-EBB1-4AD3-904F-101B20F4EA78}" destId="{62E58B10-E4EF-4CE1-A5C4-E3C3170C823B}" srcOrd="0" destOrd="0" presId="urn:microsoft.com/office/officeart/2005/8/layout/radial6"/>
    <dgm:cxn modelId="{D8D55C16-E3C1-4DB3-9BC6-68EA7A360963}" type="presOf" srcId="{234B7F95-FC88-48A7-B76A-D330FE47254D}" destId="{CAAE39CA-D68E-49C1-A8EB-A6CF69D09898}" srcOrd="0" destOrd="0" presId="urn:microsoft.com/office/officeart/2005/8/layout/radial6"/>
    <dgm:cxn modelId="{97DDAC28-4DA4-419B-AF28-E2ADCEF6741D}" type="presOf" srcId="{A092A2CE-BA77-4CD5-B4ED-AB42C8B3AA7E}" destId="{F300B2F2-16C7-497B-91A1-8F0ADF3BB1A7}" srcOrd="0" destOrd="0" presId="urn:microsoft.com/office/officeart/2005/8/layout/radial6"/>
    <dgm:cxn modelId="{C6AB0ECA-7C33-44DA-9126-2671404CFEA1}" type="presOf" srcId="{4E10F41D-8656-4F11-B3E4-649611AAA7A7}" destId="{7C46645F-8367-4A9F-8E23-DE6C5EC872C9}" srcOrd="0" destOrd="0" presId="urn:microsoft.com/office/officeart/2005/8/layout/radial6"/>
    <dgm:cxn modelId="{1E3E8DE7-CFFD-4173-B94D-99E3D81940E5}" type="presParOf" srcId="{62E58B10-E4EF-4CE1-A5C4-E3C3170C823B}" destId="{96042328-C240-4834-A10D-F1BD98F453DE}" srcOrd="0" destOrd="0" presId="urn:microsoft.com/office/officeart/2005/8/layout/radial6"/>
    <dgm:cxn modelId="{B77D3CA2-2F6B-4A85-AF32-437DDB2CDFE8}" type="presParOf" srcId="{62E58B10-E4EF-4CE1-A5C4-E3C3170C823B}" destId="{45945684-0ADA-4AF9-BC41-40F3EF028741}" srcOrd="1" destOrd="0" presId="urn:microsoft.com/office/officeart/2005/8/layout/radial6"/>
    <dgm:cxn modelId="{828B3692-A551-4973-9C2E-D207D4EEDC14}" type="presParOf" srcId="{62E58B10-E4EF-4CE1-A5C4-E3C3170C823B}" destId="{1D768982-324D-403C-9FB4-C2BACD380E16}" srcOrd="2" destOrd="0" presId="urn:microsoft.com/office/officeart/2005/8/layout/radial6"/>
    <dgm:cxn modelId="{4988DBF5-29E7-489D-B5E0-DA52267574AE}" type="presParOf" srcId="{62E58B10-E4EF-4CE1-A5C4-E3C3170C823B}" destId="{1333A9CB-6543-4191-9A75-7111FC5D30BB}" srcOrd="3" destOrd="0" presId="urn:microsoft.com/office/officeart/2005/8/layout/radial6"/>
    <dgm:cxn modelId="{8FF46422-FD80-4AC9-B047-C8E2912048F8}" type="presParOf" srcId="{62E58B10-E4EF-4CE1-A5C4-E3C3170C823B}" destId="{7C46645F-8367-4A9F-8E23-DE6C5EC872C9}" srcOrd="4" destOrd="0" presId="urn:microsoft.com/office/officeart/2005/8/layout/radial6"/>
    <dgm:cxn modelId="{9F3D5260-F839-456D-AF9F-B6D2900680AC}" type="presParOf" srcId="{62E58B10-E4EF-4CE1-A5C4-E3C3170C823B}" destId="{469E00AC-A260-4A62-9C8F-D0B2218636AC}" srcOrd="5" destOrd="0" presId="urn:microsoft.com/office/officeart/2005/8/layout/radial6"/>
    <dgm:cxn modelId="{A1738BE3-1E49-402B-830A-190005829E86}" type="presParOf" srcId="{62E58B10-E4EF-4CE1-A5C4-E3C3170C823B}" destId="{F300B2F2-16C7-497B-91A1-8F0ADF3BB1A7}" srcOrd="6" destOrd="0" presId="urn:microsoft.com/office/officeart/2005/8/layout/radial6"/>
    <dgm:cxn modelId="{FE04710C-78FB-42C6-BBEE-E2F00A661C04}" type="presParOf" srcId="{62E58B10-E4EF-4CE1-A5C4-E3C3170C823B}" destId="{CAAE39CA-D68E-49C1-A8EB-A6CF69D09898}" srcOrd="7" destOrd="0" presId="urn:microsoft.com/office/officeart/2005/8/layout/radial6"/>
    <dgm:cxn modelId="{0FD26333-5DE4-46EA-A9E2-2ED43EDA4EAA}" type="presParOf" srcId="{62E58B10-E4EF-4CE1-A5C4-E3C3170C823B}" destId="{3CF984F9-4334-45D2-B13E-4AB2E9CF3EE3}" srcOrd="8" destOrd="0" presId="urn:microsoft.com/office/officeart/2005/8/layout/radial6"/>
    <dgm:cxn modelId="{E77107B5-B3AC-4DDF-A605-5E2CB2755850}" type="presParOf" srcId="{62E58B10-E4EF-4CE1-A5C4-E3C3170C823B}" destId="{9F34698E-78E8-457C-9702-061101FEC70B}" srcOrd="9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366BB1B-1FDD-4D18-9C16-7437E9847DC3}" type="doc">
      <dgm:prSet loTypeId="urn:microsoft.com/office/officeart/2005/8/layout/radial4" loCatId="relationship" qsTypeId="urn:microsoft.com/office/officeart/2005/8/quickstyle/simple4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E309110-5CAD-414D-886B-48F238CF542D}">
      <dgm:prSet phldrT="[文字]" custT="1"/>
      <dgm:spPr/>
      <dgm:t>
        <a:bodyPr/>
        <a:lstStyle/>
        <a:p>
          <a:r>
            <a:rPr lang="zh-TW" altLang="en-US" sz="2000" b="1" dirty="0" smtClean="0">
              <a:latin typeface="微軟正黑體" pitchFamily="34" charset="-120"/>
              <a:ea typeface="微軟正黑體" pitchFamily="34" charset="-120"/>
            </a:rPr>
            <a:t>證券商</a:t>
          </a:r>
          <a:endParaRPr lang="en-US" altLang="zh-TW" sz="2000" b="1" dirty="0" smtClean="0">
            <a:latin typeface="微軟正黑體" pitchFamily="34" charset="-120"/>
            <a:ea typeface="微軟正黑體" pitchFamily="34" charset="-120"/>
          </a:endParaRPr>
        </a:p>
        <a:p>
          <a:r>
            <a:rPr lang="zh-TW" altLang="en-US" sz="2000" b="1" dirty="0" smtClean="0">
              <a:latin typeface="微軟正黑體" pitchFamily="34" charset="-120"/>
              <a:ea typeface="微軟正黑體" pitchFamily="34" charset="-120"/>
            </a:rPr>
            <a:t>有價證券借貸專戶</a:t>
          </a:r>
          <a:endParaRPr lang="zh-TW" altLang="en-US" sz="2000" b="1" dirty="0">
            <a:latin typeface="微軟正黑體" pitchFamily="34" charset="-120"/>
            <a:ea typeface="微軟正黑體" pitchFamily="34" charset="-120"/>
          </a:endParaRPr>
        </a:p>
      </dgm:t>
    </dgm:pt>
    <dgm:pt modelId="{112446ED-F404-4577-9CDD-CC997546836F}" type="parTrans" cxnId="{DEE55BD6-A18C-4DFF-989E-0F5E41F21B1C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EDF65969-36CA-41E9-87B7-66402828C797}" type="sibTrans" cxnId="{DEE55BD6-A18C-4DFF-989E-0F5E41F21B1C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E2848D4B-1E84-4F7A-8A38-58A1BBE64EBE}">
      <dgm:prSet phldrT="[文字]" custT="1"/>
      <dgm:spPr/>
      <dgm:t>
        <a:bodyPr/>
        <a:lstStyle/>
        <a:p>
          <a:r>
            <a:rPr lang="zh-TW" altLang="en-US" sz="2400" b="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融資擔保證券</a:t>
          </a:r>
          <a:endParaRPr lang="zh-TW" altLang="en-US" sz="2400" b="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45E282BC-4E05-4F77-95FC-96910C3DA0E1}" type="parTrans" cxnId="{875686B4-6F96-4B19-BD2E-EAD815FC4267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FC261DF4-06EA-4F00-A507-92B0DF57B618}" type="sibTrans" cxnId="{875686B4-6F96-4B19-BD2E-EAD815FC4267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48779C3B-C929-4BA2-A28B-711F4A9BF8D3}">
      <dgm:prSet phldrT="[文字]" custT="1"/>
      <dgm:spPr/>
      <dgm:t>
        <a:bodyPr/>
        <a:lstStyle/>
        <a:p>
          <a:r>
            <a:rPr lang="zh-TW" altLang="en-US" sz="2400" b="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自證交所借券系統借入</a:t>
          </a:r>
          <a:endParaRPr lang="zh-TW" altLang="en-US" sz="2400" b="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CAE4DD31-76C8-4B64-B127-F43720E78788}" type="parTrans" cxnId="{285B8497-7D7C-40B0-AB4D-90A640F3D318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10438940-6262-44AB-B972-342CBE354FE1}" type="sibTrans" cxnId="{285B8497-7D7C-40B0-AB4D-90A640F3D318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37E3F93E-7449-46CE-84D9-404196ACC000}">
      <dgm:prSet phldrT="[文字]" custT="1"/>
      <dgm:spPr/>
      <dgm:t>
        <a:bodyPr/>
        <a:lstStyle/>
        <a:p>
          <a:r>
            <a:rPr lang="zh-TW" altLang="en-US" sz="2400" b="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自有券</a:t>
          </a:r>
          <a:endParaRPr lang="zh-TW" altLang="en-US" sz="2400" b="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1CDD7C7C-9402-440B-80B0-FFB5B92539ED}" type="parTrans" cxnId="{767D2951-FE92-419B-8169-01F202AB2DAD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CE9E0158-3F05-4C4C-B986-141991B21606}" type="sibTrans" cxnId="{767D2951-FE92-419B-8169-01F202AB2DAD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0E7424F1-E03C-4837-8E29-E669785C367C}">
      <dgm:prSet phldrT="[文字]" custT="1"/>
      <dgm:spPr>
        <a:ln w="76200">
          <a:solidFill>
            <a:srgbClr val="C00000"/>
          </a:solidFill>
        </a:ln>
      </dgm:spPr>
      <dgm:t>
        <a:bodyPr/>
        <a:lstStyle/>
        <a:p>
          <a:r>
            <a:rPr lang="zh-TW" altLang="en-US" sz="24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自客戶借入</a:t>
          </a:r>
          <a:endParaRPr lang="zh-TW" altLang="en-US" sz="2400" b="1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F34D203E-7C79-4DE1-88BA-D860AB6B35F2}" type="parTrans" cxnId="{B96175B7-5353-4486-8368-BDB407405A83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6608C6B2-2EE8-46CF-AB5D-3E8AAB9911BB}" type="sibTrans" cxnId="{B96175B7-5353-4486-8368-BDB407405A83}">
      <dgm:prSet/>
      <dgm:spPr/>
      <dgm:t>
        <a:bodyPr/>
        <a:lstStyle/>
        <a:p>
          <a:endParaRPr lang="zh-TW" altLang="en-US" sz="2000" b="1">
            <a:latin typeface="微軟正黑體" pitchFamily="34" charset="-120"/>
            <a:ea typeface="微軟正黑體" pitchFamily="34" charset="-120"/>
          </a:endParaRPr>
        </a:p>
      </dgm:t>
    </dgm:pt>
    <dgm:pt modelId="{021150C4-CE96-49B8-BFB4-D3171148A4A1}">
      <dgm:prSet phldrT="[文字]" custT="1"/>
      <dgm:spPr>
        <a:ln w="76200">
          <a:solidFill>
            <a:srgbClr val="C00000"/>
          </a:solidFill>
        </a:ln>
      </dgm:spPr>
      <dgm:t>
        <a:bodyPr/>
        <a:lstStyle/>
        <a:p>
          <a:r>
            <a:rPr lang="zh-TW" altLang="en-US" sz="1800" b="1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自「其他辦理證券借貸業務或融資融券業務之證券商或證金」借入</a:t>
          </a:r>
          <a:endParaRPr lang="zh-TW" altLang="en-US" sz="1800" b="1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D94EF0F7-4075-4418-B0C6-BED9721EE6A5}" type="parTrans" cxnId="{4C332596-AB66-4CAA-B186-6A133A1E9145}">
      <dgm:prSet/>
      <dgm:spPr/>
      <dgm:t>
        <a:bodyPr/>
        <a:lstStyle/>
        <a:p>
          <a:endParaRPr lang="zh-TW" altLang="en-US" sz="2000"/>
        </a:p>
      </dgm:t>
    </dgm:pt>
    <dgm:pt modelId="{7A80C34E-47C3-4B01-A805-19DC9C3C210F}" type="sibTrans" cxnId="{4C332596-AB66-4CAA-B186-6A133A1E9145}">
      <dgm:prSet/>
      <dgm:spPr/>
      <dgm:t>
        <a:bodyPr/>
        <a:lstStyle/>
        <a:p>
          <a:endParaRPr lang="zh-TW" altLang="en-US" sz="2000"/>
        </a:p>
      </dgm:t>
    </dgm:pt>
    <dgm:pt modelId="{EEBDDC0E-196E-41E4-8CF0-545A22546AE6}" type="pres">
      <dgm:prSet presAssocID="{E366BB1B-1FDD-4D18-9C16-7437E9847DC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F0E5399-5D30-49FE-9D31-F9FCFC21208D}" type="pres">
      <dgm:prSet presAssocID="{EE309110-5CAD-414D-886B-48F238CF542D}" presName="centerShape" presStyleLbl="node0" presStyleIdx="0" presStyleCnt="1"/>
      <dgm:spPr/>
      <dgm:t>
        <a:bodyPr/>
        <a:lstStyle/>
        <a:p>
          <a:endParaRPr lang="zh-TW" altLang="en-US"/>
        </a:p>
      </dgm:t>
    </dgm:pt>
    <dgm:pt modelId="{1C8F7674-3CB9-49DE-98BC-674FE2E7F9BA}" type="pres">
      <dgm:prSet presAssocID="{45E282BC-4E05-4F77-95FC-96910C3DA0E1}" presName="parTrans" presStyleLbl="bgSibTrans2D1" presStyleIdx="0" presStyleCnt="5"/>
      <dgm:spPr/>
      <dgm:t>
        <a:bodyPr/>
        <a:lstStyle/>
        <a:p>
          <a:endParaRPr lang="zh-TW" altLang="en-US"/>
        </a:p>
      </dgm:t>
    </dgm:pt>
    <dgm:pt modelId="{EA17124C-CB03-4A1E-94D5-8902CA5EE8B5}" type="pres">
      <dgm:prSet presAssocID="{E2848D4B-1E84-4F7A-8A38-58A1BBE64EB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1A8C139-8322-4835-AF71-1FCA966DB863}" type="pres">
      <dgm:prSet presAssocID="{CAE4DD31-76C8-4B64-B127-F43720E78788}" presName="parTrans" presStyleLbl="bgSibTrans2D1" presStyleIdx="1" presStyleCnt="5"/>
      <dgm:spPr/>
      <dgm:t>
        <a:bodyPr/>
        <a:lstStyle/>
        <a:p>
          <a:endParaRPr lang="zh-TW" altLang="en-US"/>
        </a:p>
      </dgm:t>
    </dgm:pt>
    <dgm:pt modelId="{B0E373B4-AD32-4A35-BE65-25B6F3508C60}" type="pres">
      <dgm:prSet presAssocID="{48779C3B-C929-4BA2-A28B-711F4A9BF8D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A9E06A-749F-4FE6-95E2-FB9547DFE638}" type="pres">
      <dgm:prSet presAssocID="{1CDD7C7C-9402-440B-80B0-FFB5B92539ED}" presName="parTrans" presStyleLbl="bgSibTrans2D1" presStyleIdx="2" presStyleCnt="5"/>
      <dgm:spPr/>
      <dgm:t>
        <a:bodyPr/>
        <a:lstStyle/>
        <a:p>
          <a:endParaRPr lang="zh-TW" altLang="en-US"/>
        </a:p>
      </dgm:t>
    </dgm:pt>
    <dgm:pt modelId="{F2A71ED0-433D-4E5E-BEC5-4082546E2955}" type="pres">
      <dgm:prSet presAssocID="{37E3F93E-7449-46CE-84D9-404196ACC00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A0648BF-A866-4122-A472-294F0215A832}" type="pres">
      <dgm:prSet presAssocID="{F34D203E-7C79-4DE1-88BA-D860AB6B35F2}" presName="parTrans" presStyleLbl="bgSibTrans2D1" presStyleIdx="3" presStyleCnt="5"/>
      <dgm:spPr/>
      <dgm:t>
        <a:bodyPr/>
        <a:lstStyle/>
        <a:p>
          <a:endParaRPr lang="zh-TW" altLang="en-US"/>
        </a:p>
      </dgm:t>
    </dgm:pt>
    <dgm:pt modelId="{E4982001-B213-4D52-A295-DB8E8E36A643}" type="pres">
      <dgm:prSet presAssocID="{0E7424F1-E03C-4837-8E29-E669785C367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70A017-D6CD-4CC3-9E54-47CF94D7D929}" type="pres">
      <dgm:prSet presAssocID="{D94EF0F7-4075-4418-B0C6-BED9721EE6A5}" presName="parTrans" presStyleLbl="bgSibTrans2D1" presStyleIdx="4" presStyleCnt="5"/>
      <dgm:spPr/>
      <dgm:t>
        <a:bodyPr/>
        <a:lstStyle/>
        <a:p>
          <a:endParaRPr lang="zh-TW" altLang="en-US"/>
        </a:p>
      </dgm:t>
    </dgm:pt>
    <dgm:pt modelId="{C9A0B7C2-3319-42B2-A2FE-08B4792D4436}" type="pres">
      <dgm:prSet presAssocID="{021150C4-CE96-49B8-BFB4-D3171148A4A1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04E393C-1DAF-4AC8-9FF5-792764633BFE}" type="presOf" srcId="{1CDD7C7C-9402-440B-80B0-FFB5B92539ED}" destId="{EDA9E06A-749F-4FE6-95E2-FB9547DFE638}" srcOrd="0" destOrd="0" presId="urn:microsoft.com/office/officeart/2005/8/layout/radial4"/>
    <dgm:cxn modelId="{5EA56EB3-E113-4D8D-9FE0-10F43A42BCE5}" type="presOf" srcId="{E366BB1B-1FDD-4D18-9C16-7437E9847DC3}" destId="{EEBDDC0E-196E-41E4-8CF0-545A22546AE6}" srcOrd="0" destOrd="0" presId="urn:microsoft.com/office/officeart/2005/8/layout/radial4"/>
    <dgm:cxn modelId="{863B7A62-04E4-4B2A-A5B8-A33A779F46A6}" type="presOf" srcId="{E2848D4B-1E84-4F7A-8A38-58A1BBE64EBE}" destId="{EA17124C-CB03-4A1E-94D5-8902CA5EE8B5}" srcOrd="0" destOrd="0" presId="urn:microsoft.com/office/officeart/2005/8/layout/radial4"/>
    <dgm:cxn modelId="{285B8497-7D7C-40B0-AB4D-90A640F3D318}" srcId="{EE309110-5CAD-414D-886B-48F238CF542D}" destId="{48779C3B-C929-4BA2-A28B-711F4A9BF8D3}" srcOrd="1" destOrd="0" parTransId="{CAE4DD31-76C8-4B64-B127-F43720E78788}" sibTransId="{10438940-6262-44AB-B972-342CBE354FE1}"/>
    <dgm:cxn modelId="{48F20D7A-7571-4B88-815F-2B239C196AE1}" type="presOf" srcId="{45E282BC-4E05-4F77-95FC-96910C3DA0E1}" destId="{1C8F7674-3CB9-49DE-98BC-674FE2E7F9BA}" srcOrd="0" destOrd="0" presId="urn:microsoft.com/office/officeart/2005/8/layout/radial4"/>
    <dgm:cxn modelId="{875686B4-6F96-4B19-BD2E-EAD815FC4267}" srcId="{EE309110-5CAD-414D-886B-48F238CF542D}" destId="{E2848D4B-1E84-4F7A-8A38-58A1BBE64EBE}" srcOrd="0" destOrd="0" parTransId="{45E282BC-4E05-4F77-95FC-96910C3DA0E1}" sibTransId="{FC261DF4-06EA-4F00-A507-92B0DF57B618}"/>
    <dgm:cxn modelId="{1C54BE61-4C2E-4585-955F-440930C3B13C}" type="presOf" srcId="{EE309110-5CAD-414D-886B-48F238CF542D}" destId="{3F0E5399-5D30-49FE-9D31-F9FCFC21208D}" srcOrd="0" destOrd="0" presId="urn:microsoft.com/office/officeart/2005/8/layout/radial4"/>
    <dgm:cxn modelId="{9A9A191D-1413-47B6-A05E-22220582716C}" type="presOf" srcId="{D94EF0F7-4075-4418-B0C6-BED9721EE6A5}" destId="{AC70A017-D6CD-4CC3-9E54-47CF94D7D929}" srcOrd="0" destOrd="0" presId="urn:microsoft.com/office/officeart/2005/8/layout/radial4"/>
    <dgm:cxn modelId="{0EFE4C2A-4256-4DEC-8BBD-D90C6B1A0C4A}" type="presOf" srcId="{F34D203E-7C79-4DE1-88BA-D860AB6B35F2}" destId="{BA0648BF-A866-4122-A472-294F0215A832}" srcOrd="0" destOrd="0" presId="urn:microsoft.com/office/officeart/2005/8/layout/radial4"/>
    <dgm:cxn modelId="{DEE55BD6-A18C-4DFF-989E-0F5E41F21B1C}" srcId="{E366BB1B-1FDD-4D18-9C16-7437E9847DC3}" destId="{EE309110-5CAD-414D-886B-48F238CF542D}" srcOrd="0" destOrd="0" parTransId="{112446ED-F404-4577-9CDD-CC997546836F}" sibTransId="{EDF65969-36CA-41E9-87B7-66402828C797}"/>
    <dgm:cxn modelId="{BED35904-A505-48C4-8C51-D3DAD39DD90B}" type="presOf" srcId="{48779C3B-C929-4BA2-A28B-711F4A9BF8D3}" destId="{B0E373B4-AD32-4A35-BE65-25B6F3508C60}" srcOrd="0" destOrd="0" presId="urn:microsoft.com/office/officeart/2005/8/layout/radial4"/>
    <dgm:cxn modelId="{3CFD0E4B-49D9-4F53-ADCF-86501D384D1A}" type="presOf" srcId="{CAE4DD31-76C8-4B64-B127-F43720E78788}" destId="{B1A8C139-8322-4835-AF71-1FCA966DB863}" srcOrd="0" destOrd="0" presId="urn:microsoft.com/office/officeart/2005/8/layout/radial4"/>
    <dgm:cxn modelId="{4C332596-AB66-4CAA-B186-6A133A1E9145}" srcId="{EE309110-5CAD-414D-886B-48F238CF542D}" destId="{021150C4-CE96-49B8-BFB4-D3171148A4A1}" srcOrd="4" destOrd="0" parTransId="{D94EF0F7-4075-4418-B0C6-BED9721EE6A5}" sibTransId="{7A80C34E-47C3-4B01-A805-19DC9C3C210F}"/>
    <dgm:cxn modelId="{B96175B7-5353-4486-8368-BDB407405A83}" srcId="{EE309110-5CAD-414D-886B-48F238CF542D}" destId="{0E7424F1-E03C-4837-8E29-E669785C367C}" srcOrd="3" destOrd="0" parTransId="{F34D203E-7C79-4DE1-88BA-D860AB6B35F2}" sibTransId="{6608C6B2-2EE8-46CF-AB5D-3E8AAB9911BB}"/>
    <dgm:cxn modelId="{B714AFF3-D302-4481-9303-3A20E513F370}" type="presOf" srcId="{0E7424F1-E03C-4837-8E29-E669785C367C}" destId="{E4982001-B213-4D52-A295-DB8E8E36A643}" srcOrd="0" destOrd="0" presId="urn:microsoft.com/office/officeart/2005/8/layout/radial4"/>
    <dgm:cxn modelId="{6415A62C-F215-4CCF-AABA-345A84CC32BB}" type="presOf" srcId="{37E3F93E-7449-46CE-84D9-404196ACC000}" destId="{F2A71ED0-433D-4E5E-BEC5-4082546E2955}" srcOrd="0" destOrd="0" presId="urn:microsoft.com/office/officeart/2005/8/layout/radial4"/>
    <dgm:cxn modelId="{767D2951-FE92-419B-8169-01F202AB2DAD}" srcId="{EE309110-5CAD-414D-886B-48F238CF542D}" destId="{37E3F93E-7449-46CE-84D9-404196ACC000}" srcOrd="2" destOrd="0" parTransId="{1CDD7C7C-9402-440B-80B0-FFB5B92539ED}" sibTransId="{CE9E0158-3F05-4C4C-B986-141991B21606}"/>
    <dgm:cxn modelId="{516D52B8-82AB-481D-8763-45C35B2F8530}" type="presOf" srcId="{021150C4-CE96-49B8-BFB4-D3171148A4A1}" destId="{C9A0B7C2-3319-42B2-A2FE-08B4792D4436}" srcOrd="0" destOrd="0" presId="urn:microsoft.com/office/officeart/2005/8/layout/radial4"/>
    <dgm:cxn modelId="{F9BEB2D1-0E0A-4A8F-BA1B-5A0B85A2EA6E}" type="presParOf" srcId="{EEBDDC0E-196E-41E4-8CF0-545A22546AE6}" destId="{3F0E5399-5D30-49FE-9D31-F9FCFC21208D}" srcOrd="0" destOrd="0" presId="urn:microsoft.com/office/officeart/2005/8/layout/radial4"/>
    <dgm:cxn modelId="{8DA84404-2730-43CA-BF3E-C36791A39173}" type="presParOf" srcId="{EEBDDC0E-196E-41E4-8CF0-545A22546AE6}" destId="{1C8F7674-3CB9-49DE-98BC-674FE2E7F9BA}" srcOrd="1" destOrd="0" presId="urn:microsoft.com/office/officeart/2005/8/layout/radial4"/>
    <dgm:cxn modelId="{52F77549-BA15-4D1E-85A9-DA17C188D67B}" type="presParOf" srcId="{EEBDDC0E-196E-41E4-8CF0-545A22546AE6}" destId="{EA17124C-CB03-4A1E-94D5-8902CA5EE8B5}" srcOrd="2" destOrd="0" presId="urn:microsoft.com/office/officeart/2005/8/layout/radial4"/>
    <dgm:cxn modelId="{ECEE3373-27EB-43E7-AF26-466DA0D1450A}" type="presParOf" srcId="{EEBDDC0E-196E-41E4-8CF0-545A22546AE6}" destId="{B1A8C139-8322-4835-AF71-1FCA966DB863}" srcOrd="3" destOrd="0" presId="urn:microsoft.com/office/officeart/2005/8/layout/radial4"/>
    <dgm:cxn modelId="{97A37985-99FE-44FC-8C88-4A15499A6BAC}" type="presParOf" srcId="{EEBDDC0E-196E-41E4-8CF0-545A22546AE6}" destId="{B0E373B4-AD32-4A35-BE65-25B6F3508C60}" srcOrd="4" destOrd="0" presId="urn:microsoft.com/office/officeart/2005/8/layout/radial4"/>
    <dgm:cxn modelId="{7473EC60-C4A8-4390-BE83-26DCA6E8022B}" type="presParOf" srcId="{EEBDDC0E-196E-41E4-8CF0-545A22546AE6}" destId="{EDA9E06A-749F-4FE6-95E2-FB9547DFE638}" srcOrd="5" destOrd="0" presId="urn:microsoft.com/office/officeart/2005/8/layout/radial4"/>
    <dgm:cxn modelId="{0732A973-D777-422F-99B9-D95AF8962264}" type="presParOf" srcId="{EEBDDC0E-196E-41E4-8CF0-545A22546AE6}" destId="{F2A71ED0-433D-4E5E-BEC5-4082546E2955}" srcOrd="6" destOrd="0" presId="urn:microsoft.com/office/officeart/2005/8/layout/radial4"/>
    <dgm:cxn modelId="{9944573B-772F-45D6-86A4-7040ED9E2642}" type="presParOf" srcId="{EEBDDC0E-196E-41E4-8CF0-545A22546AE6}" destId="{BA0648BF-A866-4122-A472-294F0215A832}" srcOrd="7" destOrd="0" presId="urn:microsoft.com/office/officeart/2005/8/layout/radial4"/>
    <dgm:cxn modelId="{8C83669D-B84F-4E1D-9C8C-4E73EFB7FDEE}" type="presParOf" srcId="{EEBDDC0E-196E-41E4-8CF0-545A22546AE6}" destId="{E4982001-B213-4D52-A295-DB8E8E36A643}" srcOrd="8" destOrd="0" presId="urn:microsoft.com/office/officeart/2005/8/layout/radial4"/>
    <dgm:cxn modelId="{E2209845-B0D1-4AA3-A4B2-9F82446F2E45}" type="presParOf" srcId="{EEBDDC0E-196E-41E4-8CF0-545A22546AE6}" destId="{AC70A017-D6CD-4CC3-9E54-47CF94D7D929}" srcOrd="9" destOrd="0" presId="urn:microsoft.com/office/officeart/2005/8/layout/radial4"/>
    <dgm:cxn modelId="{2E50A29F-50A9-4A66-BC94-73EE55D176F5}" type="presParOf" srcId="{EEBDDC0E-196E-41E4-8CF0-545A22546AE6}" destId="{C9A0B7C2-3319-42B2-A2FE-08B4792D4436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F76368-528C-4100-BEA2-93282AB07C22}" type="doc">
      <dgm:prSet loTypeId="urn:microsoft.com/office/officeart/2005/8/layout/hList3" loCatId="list" qsTypeId="urn:microsoft.com/office/officeart/2005/8/quickstyle/simple3" qsCatId="simple" csTypeId="urn:microsoft.com/office/officeart/2005/8/colors/colorful4" csCatId="colorful" phldr="1"/>
      <dgm:spPr/>
    </dgm:pt>
    <dgm:pt modelId="{FB24D67A-3BF2-4A02-9BF5-3F271508A755}">
      <dgm:prSet phldrT="[文字]"/>
      <dgm:spPr/>
      <dgm:t>
        <a:bodyPr/>
        <a:lstStyle/>
        <a:p>
          <a:r>
            <a:rPr lang="zh-TW" altLang="en-US" b="0" dirty="0" smtClean="0">
              <a:latin typeface="微軟正黑體" pitchFamily="34" charset="-120"/>
              <a:ea typeface="微軟正黑體" pitchFamily="34" charset="-120"/>
            </a:rPr>
            <a:t>放</a:t>
          </a:r>
          <a:r>
            <a:rPr lang="zh-TW" altLang="zh-TW" b="0" dirty="0" smtClean="0">
              <a:latin typeface="微軟正黑體" pitchFamily="34" charset="-120"/>
              <a:ea typeface="微軟正黑體" pitchFamily="34" charset="-120"/>
            </a:rPr>
            <a:t>寬辦理有價證券借貸之出借對象</a:t>
          </a:r>
          <a:endParaRPr lang="zh-TW" altLang="en-US" dirty="0">
            <a:latin typeface="微軟正黑體" pitchFamily="34" charset="-120"/>
            <a:ea typeface="微軟正黑體" pitchFamily="34" charset="-120"/>
          </a:endParaRPr>
        </a:p>
      </dgm:t>
    </dgm:pt>
    <dgm:pt modelId="{DF2073EB-BB58-4C5A-B2E9-ED999BB7ABB2}" type="parTrans" cxnId="{7A56FFD9-77A5-45FC-974F-9FCBDF542E2A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9216FA4-CE71-4854-BF91-9BE48616CA4F}" type="sibTrans" cxnId="{7A56FFD9-77A5-45FC-974F-9FCBDF542E2A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23B9F34-6A25-4CD7-B50E-AE78AF30C9F5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訂立委託買賣契約逾</a:t>
          </a:r>
          <a:r>
            <a:rPr lang="zh-TW" altLang="en-US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三個月</a:t>
          </a:r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以上者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EFFA0B6F-76CE-4369-8CB0-C65B2332AD71}" type="sibTrans" cxnId="{29B48ACA-AB7F-4194-9FE7-C89D2C19D0CD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7C1599E-765F-4944-BE57-72E90639BD9F}" type="parTrans" cxnId="{29B48ACA-AB7F-4194-9FE7-C89D2C19D0CD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C899236B-5859-4473-9499-8E9C4C438920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其他辦理</a:t>
          </a:r>
          <a:r>
            <a:rPr lang="zh-TW" altLang="en-US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證券借貸業務</a:t>
          </a:r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或</a:t>
          </a:r>
          <a:r>
            <a:rPr lang="zh-TW" altLang="en-US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融資融券業務</a:t>
          </a:r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之證券商或證金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877929BE-7202-423A-8D41-A66E48FF2275}" type="parTrans" cxnId="{B8CB6D6B-004D-4CBC-92C2-25CD7EDA8BAA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ADCFD7B-8BE8-4A1D-B58E-F6E76470D581}" type="sibTrans" cxnId="{B8CB6D6B-004D-4CBC-92C2-25CD7EDA8BAA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D1399B9A-D4E8-420E-964A-37717DB464F3}">
      <dgm:prSet phldrT="[文字]"/>
      <dgm:spPr/>
      <dgm:t>
        <a:bodyPr/>
        <a:lstStyle/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其他經主管機關核准者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48B0E2C5-A96C-4654-B96D-15FE1586459E}" type="parTrans" cxnId="{193D69F9-0D69-4917-9214-159FA7305C9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C745DD6-9110-4457-885F-11572611B6C6}" type="sibTrans" cxnId="{193D69F9-0D69-4917-9214-159FA7305C9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0587FEC-346B-45F9-AB0B-9D6B0809E933}">
      <dgm:prSet phldrT="[文字]"/>
      <dgm:spPr/>
      <dgm:t>
        <a:bodyPr/>
        <a:lstStyle/>
        <a:p>
          <a:r>
            <a:rPr lang="zh-TW" altLang="en-US" b="0" dirty="0" smtClean="0">
              <a:latin typeface="微軟正黑體" pitchFamily="34" charset="-120"/>
              <a:ea typeface="微軟正黑體" pitchFamily="34" charset="-120"/>
            </a:rPr>
            <a:t>未辦借貸</a:t>
          </a:r>
          <a:r>
            <a:rPr lang="en-US" altLang="zh-TW" b="0" dirty="0" smtClean="0">
              <a:latin typeface="微軟正黑體" pitchFamily="34" charset="-120"/>
              <a:ea typeface="微軟正黑體" pitchFamily="34" charset="-120"/>
            </a:rPr>
            <a:t>/</a:t>
          </a:r>
          <a:r>
            <a:rPr lang="zh-TW" altLang="en-US" b="0" dirty="0" smtClean="0">
              <a:latin typeface="微軟正黑體" pitchFamily="34" charset="-120"/>
              <a:ea typeface="微軟正黑體" pitchFamily="34" charset="-120"/>
            </a:rPr>
            <a:t>融資融券業務之</a:t>
          </a:r>
          <a:r>
            <a:rPr lang="zh-TW" altLang="en-US" b="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證券自營商</a:t>
          </a:r>
          <a:endParaRPr lang="zh-TW" altLang="en-US" b="0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A9162271-C3A1-4A52-92BC-2BF6FE4E5499}" type="parTrans" cxnId="{049D2C99-1E22-45B1-BE58-56AB5F1EB2C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B3AAD0D-26AC-4035-B46F-711E646237D8}" type="sibTrans" cxnId="{049D2C99-1E22-45B1-BE58-56AB5F1EB2C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08863A64-C689-4EC8-B5A5-FBBEDC88DED9}" type="pres">
      <dgm:prSet presAssocID="{EEF76368-528C-4100-BEA2-93282AB07C22}" presName="composite" presStyleCnt="0">
        <dgm:presLayoutVars>
          <dgm:chMax val="1"/>
          <dgm:dir/>
          <dgm:resizeHandles val="exact"/>
        </dgm:presLayoutVars>
      </dgm:prSet>
      <dgm:spPr/>
    </dgm:pt>
    <dgm:pt modelId="{55C07582-D89B-4A9B-9C1B-A385BFB0FF84}" type="pres">
      <dgm:prSet presAssocID="{FB24D67A-3BF2-4A02-9BF5-3F271508A755}" presName="roof" presStyleLbl="dkBgShp" presStyleIdx="0" presStyleCnt="2"/>
      <dgm:spPr/>
      <dgm:t>
        <a:bodyPr/>
        <a:lstStyle/>
        <a:p>
          <a:endParaRPr lang="zh-TW" altLang="en-US"/>
        </a:p>
      </dgm:t>
    </dgm:pt>
    <dgm:pt modelId="{04A0D4EC-E896-473F-BD8A-D00B5310CC75}" type="pres">
      <dgm:prSet presAssocID="{FB24D67A-3BF2-4A02-9BF5-3F271508A755}" presName="pillars" presStyleCnt="0"/>
      <dgm:spPr/>
    </dgm:pt>
    <dgm:pt modelId="{B25AA755-54CD-45E3-A081-862A5CF65A83}" type="pres">
      <dgm:prSet presAssocID="{FB24D67A-3BF2-4A02-9BF5-3F271508A755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F3C3006-6145-4FE6-82D1-22C8A36D63D4}" type="pres">
      <dgm:prSet presAssocID="{C899236B-5859-4473-9499-8E9C4C438920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623D362-B8DB-4E06-BDBE-B06F698B826E}" type="pres">
      <dgm:prSet presAssocID="{D1399B9A-D4E8-420E-964A-37717DB464F3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96CCF82-8A0D-4A88-897A-304513D7BC61}" type="pres">
      <dgm:prSet presAssocID="{FB24D67A-3BF2-4A02-9BF5-3F271508A755}" presName="base" presStyleLbl="dkBgShp" presStyleIdx="1" presStyleCnt="2"/>
      <dgm:spPr/>
    </dgm:pt>
  </dgm:ptLst>
  <dgm:cxnLst>
    <dgm:cxn modelId="{0F98F490-8AF4-4FEF-9C82-487EE0E4FDBF}" type="presOf" srcId="{523B9F34-6A25-4CD7-B50E-AE78AF30C9F5}" destId="{B25AA755-54CD-45E3-A081-862A5CF65A83}" srcOrd="0" destOrd="0" presId="urn:microsoft.com/office/officeart/2005/8/layout/hList3"/>
    <dgm:cxn modelId="{E9906462-F2CE-41F5-BFA4-CD8655E18C28}" type="presOf" srcId="{C899236B-5859-4473-9499-8E9C4C438920}" destId="{AF3C3006-6145-4FE6-82D1-22C8A36D63D4}" srcOrd="0" destOrd="0" presId="urn:microsoft.com/office/officeart/2005/8/layout/hList3"/>
    <dgm:cxn modelId="{B8CB6D6B-004D-4CBC-92C2-25CD7EDA8BAA}" srcId="{FB24D67A-3BF2-4A02-9BF5-3F271508A755}" destId="{C899236B-5859-4473-9499-8E9C4C438920}" srcOrd="1" destOrd="0" parTransId="{877929BE-7202-423A-8D41-A66E48FF2275}" sibTransId="{8ADCFD7B-8BE8-4A1D-B58E-F6E76470D581}"/>
    <dgm:cxn modelId="{29B48ACA-AB7F-4194-9FE7-C89D2C19D0CD}" srcId="{FB24D67A-3BF2-4A02-9BF5-3F271508A755}" destId="{523B9F34-6A25-4CD7-B50E-AE78AF30C9F5}" srcOrd="0" destOrd="0" parTransId="{87C1599E-765F-4944-BE57-72E90639BD9F}" sibTransId="{EFFA0B6F-76CE-4369-8CB0-C65B2332AD71}"/>
    <dgm:cxn modelId="{A72B41BB-45DE-438F-9F7E-E74CFBC70E39}" type="presOf" srcId="{50587FEC-346B-45F9-AB0B-9D6B0809E933}" destId="{7623D362-B8DB-4E06-BDBE-B06F698B826E}" srcOrd="0" destOrd="1" presId="urn:microsoft.com/office/officeart/2005/8/layout/hList3"/>
    <dgm:cxn modelId="{049D2C99-1E22-45B1-BE58-56AB5F1EB2C3}" srcId="{D1399B9A-D4E8-420E-964A-37717DB464F3}" destId="{50587FEC-346B-45F9-AB0B-9D6B0809E933}" srcOrd="0" destOrd="0" parTransId="{A9162271-C3A1-4A52-92BC-2BF6FE4E5499}" sibTransId="{5B3AAD0D-26AC-4035-B46F-711E646237D8}"/>
    <dgm:cxn modelId="{7A56FFD9-77A5-45FC-974F-9FCBDF542E2A}" srcId="{EEF76368-528C-4100-BEA2-93282AB07C22}" destId="{FB24D67A-3BF2-4A02-9BF5-3F271508A755}" srcOrd="0" destOrd="0" parTransId="{DF2073EB-BB58-4C5A-B2E9-ED999BB7ABB2}" sibTransId="{49216FA4-CE71-4854-BF91-9BE48616CA4F}"/>
    <dgm:cxn modelId="{193D69F9-0D69-4917-9214-159FA7305C93}" srcId="{FB24D67A-3BF2-4A02-9BF5-3F271508A755}" destId="{D1399B9A-D4E8-420E-964A-37717DB464F3}" srcOrd="2" destOrd="0" parTransId="{48B0E2C5-A96C-4654-B96D-15FE1586459E}" sibTransId="{6C745DD6-9110-4457-885F-11572611B6C6}"/>
    <dgm:cxn modelId="{A5E8B7C2-4F19-4C3A-A562-3331D86CB051}" type="presOf" srcId="{FB24D67A-3BF2-4A02-9BF5-3F271508A755}" destId="{55C07582-D89B-4A9B-9C1B-A385BFB0FF84}" srcOrd="0" destOrd="0" presId="urn:microsoft.com/office/officeart/2005/8/layout/hList3"/>
    <dgm:cxn modelId="{49BBDC1D-CD3E-43E3-BFFF-937062FDE640}" type="presOf" srcId="{D1399B9A-D4E8-420E-964A-37717DB464F3}" destId="{7623D362-B8DB-4E06-BDBE-B06F698B826E}" srcOrd="0" destOrd="0" presId="urn:microsoft.com/office/officeart/2005/8/layout/hList3"/>
    <dgm:cxn modelId="{4A586C67-63DC-414B-966F-37A5D6653AC2}" type="presOf" srcId="{EEF76368-528C-4100-BEA2-93282AB07C22}" destId="{08863A64-C689-4EC8-B5A5-FBBEDC88DED9}" srcOrd="0" destOrd="0" presId="urn:microsoft.com/office/officeart/2005/8/layout/hList3"/>
    <dgm:cxn modelId="{DEE358D5-AC64-4CBA-9A3A-007FEF7E3E71}" type="presParOf" srcId="{08863A64-C689-4EC8-B5A5-FBBEDC88DED9}" destId="{55C07582-D89B-4A9B-9C1B-A385BFB0FF84}" srcOrd="0" destOrd="0" presId="urn:microsoft.com/office/officeart/2005/8/layout/hList3"/>
    <dgm:cxn modelId="{FB0B28C1-3A6F-4B00-8F67-CD790E2803CE}" type="presParOf" srcId="{08863A64-C689-4EC8-B5A5-FBBEDC88DED9}" destId="{04A0D4EC-E896-473F-BD8A-D00B5310CC75}" srcOrd="1" destOrd="0" presId="urn:microsoft.com/office/officeart/2005/8/layout/hList3"/>
    <dgm:cxn modelId="{C28808C2-34D3-45D0-B110-B2CCC9A16516}" type="presParOf" srcId="{04A0D4EC-E896-473F-BD8A-D00B5310CC75}" destId="{B25AA755-54CD-45E3-A081-862A5CF65A83}" srcOrd="0" destOrd="0" presId="urn:microsoft.com/office/officeart/2005/8/layout/hList3"/>
    <dgm:cxn modelId="{4B6A31E3-73A4-4AB0-8025-CA0758517943}" type="presParOf" srcId="{04A0D4EC-E896-473F-BD8A-D00B5310CC75}" destId="{AF3C3006-6145-4FE6-82D1-22C8A36D63D4}" srcOrd="1" destOrd="0" presId="urn:microsoft.com/office/officeart/2005/8/layout/hList3"/>
    <dgm:cxn modelId="{325D2587-B9E7-429E-9D1F-88FB51431CEB}" type="presParOf" srcId="{04A0D4EC-E896-473F-BD8A-D00B5310CC75}" destId="{7623D362-B8DB-4E06-BDBE-B06F698B826E}" srcOrd="2" destOrd="0" presId="urn:microsoft.com/office/officeart/2005/8/layout/hList3"/>
    <dgm:cxn modelId="{CD0D1308-C67D-4429-85C3-4334441332CF}" type="presParOf" srcId="{08863A64-C689-4EC8-B5A5-FBBEDC88DED9}" destId="{C96CCF82-8A0D-4A88-897A-304513D7BC61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A830FC31-71C6-450D-9FEE-7009E6FFE8A7}" type="doc">
      <dgm:prSet loTypeId="urn:microsoft.com/office/officeart/2005/8/layout/lProcess2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AC3A640-76D8-4028-9F23-363DD9FBE6FE}">
      <dgm:prSet phldrT="[文字]" custT="1"/>
      <dgm:spPr/>
      <dgm:t>
        <a:bodyPr/>
        <a:lstStyle/>
        <a:p>
          <a:r>
            <a:rPr lang="zh-TW" altLang="en-US" sz="3200" b="1" dirty="0" smtClean="0">
              <a:latin typeface="微軟正黑體" pitchFamily="34" charset="-120"/>
              <a:ea typeface="微軟正黑體" pitchFamily="34" charset="-120"/>
            </a:rPr>
            <a:t>供客戶運用</a:t>
          </a:r>
          <a:endParaRPr lang="zh-TW" altLang="en-US" sz="3200" b="1" dirty="0">
            <a:latin typeface="微軟正黑體" pitchFamily="34" charset="-120"/>
            <a:ea typeface="微軟正黑體" pitchFamily="34" charset="-120"/>
          </a:endParaRPr>
        </a:p>
      </dgm:t>
    </dgm:pt>
    <dgm:pt modelId="{4079CC56-C431-4603-B9B4-52805E4574EA}" type="parTrans" cxnId="{A4BE5622-C187-475A-98CE-709813744ED3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CD756A2F-13BC-40CB-9C8F-5231412FF3C1}" type="sibTrans" cxnId="{A4BE5622-C187-475A-98CE-709813744ED3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CE786EAE-6423-48F5-ACD3-B84766C577B9}">
      <dgm:prSet phldrT="[文字]" custT="1"/>
      <dgm:spPr/>
      <dgm:t>
        <a:bodyPr/>
        <a:lstStyle/>
        <a:p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還券或權益補償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C9715CB4-BEE5-4B7A-BC83-5AC37953E8E5}" type="parTrans" cxnId="{B81EB9B6-35C3-4B62-910B-BCB8DAEC517C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7188FD96-0A03-4EB8-8D05-7498C54675A2}" type="sibTrans" cxnId="{B81EB9B6-35C3-4B62-910B-BCB8DAEC517C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9490BC38-BE2B-40FD-92DD-65B877C29127}">
      <dgm:prSet phldrT="[文字]" custT="1"/>
      <dgm:spPr/>
      <dgm:t>
        <a:bodyPr/>
        <a:lstStyle/>
        <a:p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股權金融商品履約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A87D53BC-66E1-4080-92F7-98AE667FF674}" type="parTrans" cxnId="{8CA0B4C6-B0FE-478E-8005-2616A7F340A6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265EEC57-A41C-43A5-8E6C-5A317CA4E7A7}" type="sibTrans" cxnId="{8CA0B4C6-B0FE-478E-8005-2616A7F340A6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20B23EEE-78E6-4D8B-9520-3295B62EE404}">
      <dgm:prSet phldrT="[文字]" custT="1"/>
      <dgm:spPr/>
      <dgm:t>
        <a:bodyPr/>
        <a:lstStyle/>
        <a:p>
          <a:r>
            <a:rPr lang="en-US" altLang="zh-TW" sz="1600" b="1" dirty="0" smtClean="0">
              <a:latin typeface="微軟正黑體" pitchFamily="34" charset="-120"/>
              <a:ea typeface="微軟正黑體" pitchFamily="34" charset="-120"/>
            </a:rPr>
            <a:t>ETF</a:t>
          </a:r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實物申贖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0660AE8A-9F77-4F2D-AA00-6C5FCBE846DD}" type="parTrans" cxnId="{D07499F9-6A37-42E9-AB72-AA4075888574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5AB1273C-1CB6-4156-BEB1-357FAEB0EB87}" type="sibTrans" cxnId="{D07499F9-6A37-42E9-AB72-AA4075888574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B0E5FCDF-3100-4F8D-9E5D-3DF4E0097F91}">
      <dgm:prSet phldrT="[文字]" custT="1"/>
      <dgm:spPr/>
      <dgm:t>
        <a:bodyPr/>
        <a:lstStyle/>
        <a:p>
          <a:r>
            <a:rPr lang="zh-TW" altLang="en-US" sz="16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彌補當日沖銷交易短差</a:t>
          </a:r>
          <a:endParaRPr lang="zh-TW" altLang="en-US" sz="1600" b="1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DBDEE1B7-2C1C-45BB-A56B-E4675BB9465D}" type="parTrans" cxnId="{E8DDA674-A041-4577-AA2A-7763BBF912BE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3FF95B87-3D53-4535-A906-5D644A15F67B}" type="sibTrans" cxnId="{E8DDA674-A041-4577-AA2A-7763BBF912BE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434FE616-CFB5-4022-858A-7C38C2A3855B}">
      <dgm:prSet phldrT="[文字]" custT="1"/>
      <dgm:spPr/>
      <dgm:t>
        <a:bodyPr/>
        <a:lstStyle/>
        <a:p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融券賣出現券償還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8AF6A235-F955-4E7B-A62A-E2C25E366D45}" type="parTrans" cxnId="{08F0F439-7790-4242-A96D-87DD3F811058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A05B25CF-4625-47DF-97D9-6FDFB5EA1A43}" type="sibTrans" cxnId="{08F0F439-7790-4242-A96D-87DD3F811058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BCF6778C-132F-4241-9CF4-154493668F33}">
      <dgm:prSet phldrT="[文字]" custT="1"/>
      <dgm:spPr/>
      <dgm:t>
        <a:bodyPr/>
        <a:lstStyle/>
        <a:p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委託證券商賣出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A76254C7-7507-4345-A9E2-918AF33EE4CB}" type="parTrans" cxnId="{72A86ED1-FDAD-47FC-9CCE-90812619DDB2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92ADF6B4-E255-481F-BE46-1552FA67144C}" type="sibTrans" cxnId="{72A86ED1-FDAD-47FC-9CCE-90812619DDB2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82A702CD-C645-4B00-9EA5-9FA9CC868E3C}">
      <dgm:prSet phldrT="[文字]" custT="1"/>
      <dgm:spPr/>
      <dgm:t>
        <a:bodyPr/>
        <a:lstStyle/>
        <a:p>
          <a:r>
            <a:rPr lang="zh-TW" altLang="en-US" sz="3200" b="1" dirty="0" smtClean="0">
              <a:latin typeface="微軟正黑體" pitchFamily="34" charset="-120"/>
              <a:ea typeface="微軟正黑體" pitchFamily="34" charset="-120"/>
            </a:rPr>
            <a:t>供本證券商運用</a:t>
          </a:r>
          <a:endParaRPr lang="zh-TW" altLang="en-US" sz="3200" b="1" dirty="0">
            <a:latin typeface="微軟正黑體" pitchFamily="34" charset="-120"/>
            <a:ea typeface="微軟正黑體" pitchFamily="34" charset="-120"/>
          </a:endParaRPr>
        </a:p>
      </dgm:t>
    </dgm:pt>
    <dgm:pt modelId="{00CC95CA-4882-49DC-8502-8EC7742627FD}" type="parTrans" cxnId="{76BECC59-6FFC-42C1-842A-4118B4C95DFF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1F05A764-781E-4CC2-B725-4953260860E1}" type="sibTrans" cxnId="{76BECC59-6FFC-42C1-842A-4118B4C95DFF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8B7DCFA4-9F64-40F4-AA16-B41B3F7BD103}">
      <dgm:prSet phldrT="[文字]" custT="1"/>
      <dgm:spPr/>
      <dgm:t>
        <a:bodyPr/>
        <a:lstStyle/>
        <a:p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還券或權益補償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424E239C-2E58-4606-A028-2E44DEF74636}" type="parTrans" cxnId="{C7D466CB-9B59-42E4-8F35-3F0BEADCAF35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EB58D608-5CF2-4F53-A377-9D53E9072E9E}" type="sibTrans" cxnId="{C7D466CB-9B59-42E4-8F35-3F0BEADCAF35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FEA0245E-CAE5-4EC3-A558-9E08C78712F6}">
      <dgm:prSet phldrT="[文字]" custT="1"/>
      <dgm:spPr/>
      <dgm:t>
        <a:bodyPr/>
        <a:lstStyle/>
        <a:p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融資融券業務之券源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825FAA05-4554-41DC-BB27-6C02667F9BAE}" type="parTrans" cxnId="{77479E8F-606E-4330-962A-05E39A152C4C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773F2560-E8B6-44DD-B433-6326BC6A9A6A}" type="sibTrans" cxnId="{77479E8F-606E-4330-962A-05E39A152C4C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68E03F1F-2939-4156-B112-845CFC7DBAC5}">
      <dgm:prSet phldrT="[文字]" custT="1"/>
      <dgm:spPr/>
      <dgm:t>
        <a:bodyPr/>
        <a:lstStyle/>
        <a:p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返還客戶融資融券業務擔保品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079A2412-4B7E-4747-9A98-6FDB29C974B4}" type="parTrans" cxnId="{CD482F87-3BD4-470C-8D0A-5122C68592D5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C9A31B96-2CD2-4FE4-8B9C-347A959033B2}" type="sibTrans" cxnId="{CD482F87-3BD4-470C-8D0A-5122C68592D5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8903C70E-A832-43AD-9348-52DCE40B40B4}">
      <dgm:prSet phldrT="[文字]" custT="1"/>
      <dgm:spPr/>
      <dgm:t>
        <a:bodyPr/>
        <a:lstStyle/>
        <a:p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彌補融券、</a:t>
          </a:r>
          <a:r>
            <a:rPr lang="zh-TW" altLang="en-US" sz="16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當日沖銷短差</a:t>
          </a:r>
          <a:endParaRPr lang="zh-TW" altLang="en-US" sz="1600" b="1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ED65E9BC-48BE-482B-876C-68FF57118359}" type="parTrans" cxnId="{0270774C-C917-4C28-8D52-614597E22927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9DE76F46-25EB-475C-8F9A-7F5AD63A10EC}" type="sibTrans" cxnId="{0270774C-C917-4C28-8D52-614597E22927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50AE10AD-9CA0-4A73-9307-EC22DCF47894}">
      <dgm:prSet phldrT="[文字]" custT="1"/>
      <dgm:spPr/>
      <dgm:t>
        <a:bodyPr/>
        <a:lstStyle/>
        <a:p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履行證券交易市場交割義務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B40F2A5A-36CC-4301-8FAA-A1081153A1D4}" type="parTrans" cxnId="{804F9680-D079-49DC-80CF-370C7972F89A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91873FC3-EABE-42CC-89AA-F0B9BCF15B4F}" type="sibTrans" cxnId="{804F9680-D079-49DC-80CF-370C7972F89A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35AF8DCB-FE91-4C57-8D25-116CBFD49959}">
      <dgm:prSet phldrT="[文字]" custT="1"/>
      <dgm:spPr/>
      <dgm:t>
        <a:bodyPr/>
        <a:lstStyle/>
        <a:p>
          <a:r>
            <a:rPr lang="zh-TW" altLang="en-US" sz="16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出借他家辦理業務證券商或證金</a:t>
          </a:r>
          <a:endParaRPr lang="zh-TW" altLang="en-US" sz="1600" b="1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8D4789DD-3D16-48E9-AAFD-B3E6F4135433}" type="parTrans" cxnId="{7F827C5D-1E53-4CC5-99B7-C08B9D641999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EA32AECE-0327-41C5-ADFD-F1FE516794C4}" type="sibTrans" cxnId="{7F827C5D-1E53-4CC5-99B7-C08B9D641999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4B8CC03C-1105-4ACA-BC7A-D054F7446516}">
      <dgm:prSet phldrT="[文字]" custT="1"/>
      <dgm:spPr/>
      <dgm:t>
        <a:bodyPr/>
        <a:lstStyle/>
        <a:p>
          <a:r>
            <a:rPr lang="zh-TW" altLang="en-US" sz="16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於證交所借券系統出借</a:t>
          </a:r>
          <a:endParaRPr lang="zh-TW" altLang="en-US" sz="1600" b="1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58FD731A-6176-4774-9EAC-6E177BCE81EE}" type="parTrans" cxnId="{2D892442-52C7-4960-88E9-97EF9BE5A9D2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BE90CD0F-558C-4A23-A340-24A70FA4B988}" type="sibTrans" cxnId="{2D892442-52C7-4960-88E9-97EF9BE5A9D2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8938412F-FDB6-4E11-A586-988B3ED1E63A}">
      <dgm:prSet phldrT="[文字]" custT="1"/>
      <dgm:spPr/>
      <dgm:t>
        <a:bodyPr/>
        <a:lstStyle/>
        <a:p>
          <a:r>
            <a:rPr lang="zh-TW" altLang="en-US" sz="16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參與證金之標借或議借</a:t>
          </a:r>
          <a:endParaRPr lang="zh-TW" altLang="en-US" sz="1600" b="1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44DBEAFA-DFB6-49B8-BF2B-54E3854245AE}" type="parTrans" cxnId="{55535648-79C4-4DEA-9365-43149630B368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A6962D7B-D7FE-4681-AFA3-4F4B2FC38BC8}" type="sibTrans" cxnId="{55535648-79C4-4DEA-9365-43149630B368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A56A7988-F5B5-449F-A62F-635302503687}" type="pres">
      <dgm:prSet presAssocID="{A830FC31-71C6-450D-9FEE-7009E6FFE8A7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C8AB2E7-E4EC-485D-A99B-86FA4E91DDA7}" type="pres">
      <dgm:prSet presAssocID="{4AC3A640-76D8-4028-9F23-363DD9FBE6FE}" presName="compNode" presStyleCnt="0"/>
      <dgm:spPr/>
    </dgm:pt>
    <dgm:pt modelId="{66324801-CE06-4A97-8A82-0B78E55DD9EC}" type="pres">
      <dgm:prSet presAssocID="{4AC3A640-76D8-4028-9F23-363DD9FBE6FE}" presName="aNode" presStyleLbl="bgShp" presStyleIdx="0" presStyleCnt="2"/>
      <dgm:spPr/>
      <dgm:t>
        <a:bodyPr/>
        <a:lstStyle/>
        <a:p>
          <a:endParaRPr lang="zh-TW" altLang="en-US"/>
        </a:p>
      </dgm:t>
    </dgm:pt>
    <dgm:pt modelId="{3F721DB9-6BB6-4F76-B07E-F3D6B743B116}" type="pres">
      <dgm:prSet presAssocID="{4AC3A640-76D8-4028-9F23-363DD9FBE6FE}" presName="textNode" presStyleLbl="bgShp" presStyleIdx="0" presStyleCnt="2"/>
      <dgm:spPr/>
      <dgm:t>
        <a:bodyPr/>
        <a:lstStyle/>
        <a:p>
          <a:endParaRPr lang="zh-TW" altLang="en-US"/>
        </a:p>
      </dgm:t>
    </dgm:pt>
    <dgm:pt modelId="{2CA339DE-D071-4A6C-A887-51DD9606BF6E}" type="pres">
      <dgm:prSet presAssocID="{4AC3A640-76D8-4028-9F23-363DD9FBE6FE}" presName="compChildNode" presStyleCnt="0"/>
      <dgm:spPr/>
    </dgm:pt>
    <dgm:pt modelId="{66F6CF78-EB5F-414F-A327-EE66E6D1385E}" type="pres">
      <dgm:prSet presAssocID="{4AC3A640-76D8-4028-9F23-363DD9FBE6FE}" presName="theInnerList" presStyleCnt="0"/>
      <dgm:spPr/>
    </dgm:pt>
    <dgm:pt modelId="{8C9D02CE-91A6-4A25-B608-527F5A38582F}" type="pres">
      <dgm:prSet presAssocID="{BCF6778C-132F-4241-9CF4-154493668F33}" presName="childNode" presStyleLbl="node1" presStyleIdx="0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DF88471-D201-4747-B26F-0D981AB5C086}" type="pres">
      <dgm:prSet presAssocID="{BCF6778C-132F-4241-9CF4-154493668F33}" presName="aSpace2" presStyleCnt="0"/>
      <dgm:spPr/>
    </dgm:pt>
    <dgm:pt modelId="{12621C6E-8E65-407A-BF36-8F62B0B07215}" type="pres">
      <dgm:prSet presAssocID="{CE786EAE-6423-48F5-ACD3-B84766C577B9}" presName="childNode" presStyleLbl="node1" presStyleIdx="1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CDAA616-2894-441A-9CAF-9503CDA899FF}" type="pres">
      <dgm:prSet presAssocID="{CE786EAE-6423-48F5-ACD3-B84766C577B9}" presName="aSpace2" presStyleCnt="0"/>
      <dgm:spPr/>
    </dgm:pt>
    <dgm:pt modelId="{A7032221-7339-4020-BF91-6FC9E1CA242A}" type="pres">
      <dgm:prSet presAssocID="{9490BC38-BE2B-40FD-92DD-65B877C29127}" presName="childNode" presStyleLbl="node1" presStyleIdx="2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F2065E3-44D4-4EA9-A312-B17CA3CC9E8E}" type="pres">
      <dgm:prSet presAssocID="{9490BC38-BE2B-40FD-92DD-65B877C29127}" presName="aSpace2" presStyleCnt="0"/>
      <dgm:spPr/>
    </dgm:pt>
    <dgm:pt modelId="{50310A52-F4EB-4F6E-9069-D12E034FB8AD}" type="pres">
      <dgm:prSet presAssocID="{20B23EEE-78E6-4D8B-9520-3295B62EE404}" presName="childNode" presStyleLbl="node1" presStyleIdx="3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97BF028-0B10-4AC3-A7DD-50F4A901A0F6}" type="pres">
      <dgm:prSet presAssocID="{20B23EEE-78E6-4D8B-9520-3295B62EE404}" presName="aSpace2" presStyleCnt="0"/>
      <dgm:spPr/>
    </dgm:pt>
    <dgm:pt modelId="{C98426D2-7801-4BE1-BE76-776A189689CE}" type="pres">
      <dgm:prSet presAssocID="{B0E5FCDF-3100-4F8D-9E5D-3DF4E0097F91}" presName="childNode" presStyleLbl="node1" presStyleIdx="4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C72A8B2-772F-4848-8DD7-FE80E3DA194B}" type="pres">
      <dgm:prSet presAssocID="{B0E5FCDF-3100-4F8D-9E5D-3DF4E0097F91}" presName="aSpace2" presStyleCnt="0"/>
      <dgm:spPr/>
    </dgm:pt>
    <dgm:pt modelId="{D4BF6D71-F48D-4ECC-BEEB-431D77871E66}" type="pres">
      <dgm:prSet presAssocID="{434FE616-CFB5-4022-858A-7C38C2A3855B}" presName="childNode" presStyleLbl="node1" presStyleIdx="5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18223E-2AAE-4AE6-A15E-400FC56AE8A8}" type="pres">
      <dgm:prSet presAssocID="{4AC3A640-76D8-4028-9F23-363DD9FBE6FE}" presName="aSpace" presStyleCnt="0"/>
      <dgm:spPr/>
    </dgm:pt>
    <dgm:pt modelId="{CC137D2F-4803-4D4E-B474-E02B31090568}" type="pres">
      <dgm:prSet presAssocID="{82A702CD-C645-4B00-9EA5-9FA9CC868E3C}" presName="compNode" presStyleCnt="0"/>
      <dgm:spPr/>
    </dgm:pt>
    <dgm:pt modelId="{D65F94F1-CA70-481E-86AB-FC292CE0020C}" type="pres">
      <dgm:prSet presAssocID="{82A702CD-C645-4B00-9EA5-9FA9CC868E3C}" presName="aNode" presStyleLbl="bgShp" presStyleIdx="1" presStyleCnt="2"/>
      <dgm:spPr/>
      <dgm:t>
        <a:bodyPr/>
        <a:lstStyle/>
        <a:p>
          <a:endParaRPr lang="zh-TW" altLang="en-US"/>
        </a:p>
      </dgm:t>
    </dgm:pt>
    <dgm:pt modelId="{2B497D19-099D-4AAB-8C6F-5A3F0B57089C}" type="pres">
      <dgm:prSet presAssocID="{82A702CD-C645-4B00-9EA5-9FA9CC868E3C}" presName="textNode" presStyleLbl="bgShp" presStyleIdx="1" presStyleCnt="2"/>
      <dgm:spPr/>
      <dgm:t>
        <a:bodyPr/>
        <a:lstStyle/>
        <a:p>
          <a:endParaRPr lang="zh-TW" altLang="en-US"/>
        </a:p>
      </dgm:t>
    </dgm:pt>
    <dgm:pt modelId="{5CFC3C87-C551-44D3-81EC-4D9366D4ADF5}" type="pres">
      <dgm:prSet presAssocID="{82A702CD-C645-4B00-9EA5-9FA9CC868E3C}" presName="compChildNode" presStyleCnt="0"/>
      <dgm:spPr/>
    </dgm:pt>
    <dgm:pt modelId="{4E81F58F-C0FE-432C-A545-837DF562CD6B}" type="pres">
      <dgm:prSet presAssocID="{82A702CD-C645-4B00-9EA5-9FA9CC868E3C}" presName="theInnerList" presStyleCnt="0"/>
      <dgm:spPr/>
    </dgm:pt>
    <dgm:pt modelId="{62C40C73-7F85-4EF9-8216-C2A124EE3D3B}" type="pres">
      <dgm:prSet presAssocID="{8B7DCFA4-9F64-40F4-AA16-B41B3F7BD103}" presName="childNode" presStyleLbl="node1" presStyleIdx="6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671734E-18C9-4B14-A00A-74B10E9E17FB}" type="pres">
      <dgm:prSet presAssocID="{8B7DCFA4-9F64-40F4-AA16-B41B3F7BD103}" presName="aSpace2" presStyleCnt="0"/>
      <dgm:spPr/>
    </dgm:pt>
    <dgm:pt modelId="{F64EFAD0-BC48-4D45-B37F-22B05F0EBCCD}" type="pres">
      <dgm:prSet presAssocID="{FEA0245E-CAE5-4EC3-A558-9E08C78712F6}" presName="childNode" presStyleLbl="node1" presStyleIdx="7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493A38-6894-4502-A461-94E722A68BE9}" type="pres">
      <dgm:prSet presAssocID="{FEA0245E-CAE5-4EC3-A558-9E08C78712F6}" presName="aSpace2" presStyleCnt="0"/>
      <dgm:spPr/>
    </dgm:pt>
    <dgm:pt modelId="{48C8FF64-8D49-4F65-995C-1372B0ED5509}" type="pres">
      <dgm:prSet presAssocID="{68E03F1F-2939-4156-B112-845CFC7DBAC5}" presName="childNode" presStyleLbl="node1" presStyleIdx="8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278E694-A3EA-45C8-9950-CFB5865FFD84}" type="pres">
      <dgm:prSet presAssocID="{68E03F1F-2939-4156-B112-845CFC7DBAC5}" presName="aSpace2" presStyleCnt="0"/>
      <dgm:spPr/>
    </dgm:pt>
    <dgm:pt modelId="{50897501-233B-47DA-9270-76967E328827}" type="pres">
      <dgm:prSet presAssocID="{8903C70E-A832-43AD-9348-52DCE40B40B4}" presName="childNode" presStyleLbl="node1" presStyleIdx="9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AB4A685-38EC-46D3-989B-B7F75BC7A66B}" type="pres">
      <dgm:prSet presAssocID="{8903C70E-A832-43AD-9348-52DCE40B40B4}" presName="aSpace2" presStyleCnt="0"/>
      <dgm:spPr/>
    </dgm:pt>
    <dgm:pt modelId="{0C0D99D9-0904-430E-B458-68B09EDDE503}" type="pres">
      <dgm:prSet presAssocID="{50AE10AD-9CA0-4A73-9307-EC22DCF47894}" presName="childNode" presStyleLbl="node1" presStyleIdx="10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30DD261-A34F-4440-A7DE-3B306691D93F}" type="pres">
      <dgm:prSet presAssocID="{50AE10AD-9CA0-4A73-9307-EC22DCF47894}" presName="aSpace2" presStyleCnt="0"/>
      <dgm:spPr/>
    </dgm:pt>
    <dgm:pt modelId="{16330D74-61D6-4BB6-BA7F-6EEF9DB3ED14}" type="pres">
      <dgm:prSet presAssocID="{35AF8DCB-FE91-4C57-8D25-116CBFD49959}" presName="childNode" presStyleLbl="node1" presStyleIdx="11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10E69D-8B84-4F92-A761-5714952324D2}" type="pres">
      <dgm:prSet presAssocID="{35AF8DCB-FE91-4C57-8D25-116CBFD49959}" presName="aSpace2" presStyleCnt="0"/>
      <dgm:spPr/>
    </dgm:pt>
    <dgm:pt modelId="{F29316A9-3591-4CD0-9D5C-B1809499EC05}" type="pres">
      <dgm:prSet presAssocID="{4B8CC03C-1105-4ACA-BC7A-D054F7446516}" presName="childNode" presStyleLbl="node1" presStyleIdx="12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1AD0F7B-6919-4AE7-A07F-F2BDCFE20C8A}" type="pres">
      <dgm:prSet presAssocID="{4B8CC03C-1105-4ACA-BC7A-D054F7446516}" presName="aSpace2" presStyleCnt="0"/>
      <dgm:spPr/>
    </dgm:pt>
    <dgm:pt modelId="{2AF4EB52-771E-4799-8F73-C71B53C86FD1}" type="pres">
      <dgm:prSet presAssocID="{8938412F-FDB6-4E11-A586-988B3ED1E63A}" presName="childNode" presStyleLbl="node1" presStyleIdx="13" presStyleCnt="1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744736B-6160-4CF2-849F-6400556592FF}" type="presOf" srcId="{8938412F-FDB6-4E11-A586-988B3ED1E63A}" destId="{2AF4EB52-771E-4799-8F73-C71B53C86FD1}" srcOrd="0" destOrd="0" presId="urn:microsoft.com/office/officeart/2005/8/layout/lProcess2"/>
    <dgm:cxn modelId="{804F9680-D079-49DC-80CF-370C7972F89A}" srcId="{82A702CD-C645-4B00-9EA5-9FA9CC868E3C}" destId="{50AE10AD-9CA0-4A73-9307-EC22DCF47894}" srcOrd="4" destOrd="0" parTransId="{B40F2A5A-36CC-4301-8FAA-A1081153A1D4}" sibTransId="{91873FC3-EABE-42CC-89AA-F0B9BCF15B4F}"/>
    <dgm:cxn modelId="{0270774C-C917-4C28-8D52-614597E22927}" srcId="{82A702CD-C645-4B00-9EA5-9FA9CC868E3C}" destId="{8903C70E-A832-43AD-9348-52DCE40B40B4}" srcOrd="3" destOrd="0" parTransId="{ED65E9BC-48BE-482B-876C-68FF57118359}" sibTransId="{9DE76F46-25EB-475C-8F9A-7F5AD63A10EC}"/>
    <dgm:cxn modelId="{60D05E9B-097D-4D1C-B544-A24883703235}" type="presOf" srcId="{FEA0245E-CAE5-4EC3-A558-9E08C78712F6}" destId="{F64EFAD0-BC48-4D45-B37F-22B05F0EBCCD}" srcOrd="0" destOrd="0" presId="urn:microsoft.com/office/officeart/2005/8/layout/lProcess2"/>
    <dgm:cxn modelId="{BE47265B-1D75-4767-BB60-BBBBF4CBB1B8}" type="presOf" srcId="{CE786EAE-6423-48F5-ACD3-B84766C577B9}" destId="{12621C6E-8E65-407A-BF36-8F62B0B07215}" srcOrd="0" destOrd="0" presId="urn:microsoft.com/office/officeart/2005/8/layout/lProcess2"/>
    <dgm:cxn modelId="{55359E9D-C5B6-4D67-8AAE-139983F38579}" type="presOf" srcId="{68E03F1F-2939-4156-B112-845CFC7DBAC5}" destId="{48C8FF64-8D49-4F65-995C-1372B0ED5509}" srcOrd="0" destOrd="0" presId="urn:microsoft.com/office/officeart/2005/8/layout/lProcess2"/>
    <dgm:cxn modelId="{8CA0B4C6-B0FE-478E-8005-2616A7F340A6}" srcId="{4AC3A640-76D8-4028-9F23-363DD9FBE6FE}" destId="{9490BC38-BE2B-40FD-92DD-65B877C29127}" srcOrd="2" destOrd="0" parTransId="{A87D53BC-66E1-4080-92F7-98AE667FF674}" sibTransId="{265EEC57-A41C-43A5-8E6C-5A317CA4E7A7}"/>
    <dgm:cxn modelId="{E8DDA674-A041-4577-AA2A-7763BBF912BE}" srcId="{4AC3A640-76D8-4028-9F23-363DD9FBE6FE}" destId="{B0E5FCDF-3100-4F8D-9E5D-3DF4E0097F91}" srcOrd="4" destOrd="0" parTransId="{DBDEE1B7-2C1C-45BB-A56B-E4675BB9465D}" sibTransId="{3FF95B87-3D53-4535-A906-5D644A15F67B}"/>
    <dgm:cxn modelId="{77479E8F-606E-4330-962A-05E39A152C4C}" srcId="{82A702CD-C645-4B00-9EA5-9FA9CC868E3C}" destId="{FEA0245E-CAE5-4EC3-A558-9E08C78712F6}" srcOrd="1" destOrd="0" parTransId="{825FAA05-4554-41DC-BB27-6C02667F9BAE}" sibTransId="{773F2560-E8B6-44DD-B433-6326BC6A9A6A}"/>
    <dgm:cxn modelId="{D07499F9-6A37-42E9-AB72-AA4075888574}" srcId="{4AC3A640-76D8-4028-9F23-363DD9FBE6FE}" destId="{20B23EEE-78E6-4D8B-9520-3295B62EE404}" srcOrd="3" destOrd="0" parTransId="{0660AE8A-9F77-4F2D-AA00-6C5FCBE846DD}" sibTransId="{5AB1273C-1CB6-4156-BEB1-357FAEB0EB87}"/>
    <dgm:cxn modelId="{7C8B2696-6468-4E3B-A300-54016673C585}" type="presOf" srcId="{20B23EEE-78E6-4D8B-9520-3295B62EE404}" destId="{50310A52-F4EB-4F6E-9069-D12E034FB8AD}" srcOrd="0" destOrd="0" presId="urn:microsoft.com/office/officeart/2005/8/layout/lProcess2"/>
    <dgm:cxn modelId="{25117FCD-6770-44EB-801B-FAC2922B5842}" type="presOf" srcId="{82A702CD-C645-4B00-9EA5-9FA9CC868E3C}" destId="{2B497D19-099D-4AAB-8C6F-5A3F0B57089C}" srcOrd="1" destOrd="0" presId="urn:microsoft.com/office/officeart/2005/8/layout/lProcess2"/>
    <dgm:cxn modelId="{A4BE5622-C187-475A-98CE-709813744ED3}" srcId="{A830FC31-71C6-450D-9FEE-7009E6FFE8A7}" destId="{4AC3A640-76D8-4028-9F23-363DD9FBE6FE}" srcOrd="0" destOrd="0" parTransId="{4079CC56-C431-4603-B9B4-52805E4574EA}" sibTransId="{CD756A2F-13BC-40CB-9C8F-5231412FF3C1}"/>
    <dgm:cxn modelId="{B81EB9B6-35C3-4B62-910B-BCB8DAEC517C}" srcId="{4AC3A640-76D8-4028-9F23-363DD9FBE6FE}" destId="{CE786EAE-6423-48F5-ACD3-B84766C577B9}" srcOrd="1" destOrd="0" parTransId="{C9715CB4-BEE5-4B7A-BC83-5AC37953E8E5}" sibTransId="{7188FD96-0A03-4EB8-8D05-7498C54675A2}"/>
    <dgm:cxn modelId="{FF157DC4-08D8-401A-8A73-DB1EDF859CC2}" type="presOf" srcId="{BCF6778C-132F-4241-9CF4-154493668F33}" destId="{8C9D02CE-91A6-4A25-B608-527F5A38582F}" srcOrd="0" destOrd="0" presId="urn:microsoft.com/office/officeart/2005/8/layout/lProcess2"/>
    <dgm:cxn modelId="{DCC6F3A5-143A-4FCF-A0B9-108AEC5E50D5}" type="presOf" srcId="{4AC3A640-76D8-4028-9F23-363DD9FBE6FE}" destId="{66324801-CE06-4A97-8A82-0B78E55DD9EC}" srcOrd="0" destOrd="0" presId="urn:microsoft.com/office/officeart/2005/8/layout/lProcess2"/>
    <dgm:cxn modelId="{EC77E574-A4C7-4AB5-9BA3-47CE1F542D33}" type="presOf" srcId="{35AF8DCB-FE91-4C57-8D25-116CBFD49959}" destId="{16330D74-61D6-4BB6-BA7F-6EEF9DB3ED14}" srcOrd="0" destOrd="0" presId="urn:microsoft.com/office/officeart/2005/8/layout/lProcess2"/>
    <dgm:cxn modelId="{76BECC59-6FFC-42C1-842A-4118B4C95DFF}" srcId="{A830FC31-71C6-450D-9FEE-7009E6FFE8A7}" destId="{82A702CD-C645-4B00-9EA5-9FA9CC868E3C}" srcOrd="1" destOrd="0" parTransId="{00CC95CA-4882-49DC-8502-8EC7742627FD}" sibTransId="{1F05A764-781E-4CC2-B725-4953260860E1}"/>
    <dgm:cxn modelId="{7F827C5D-1E53-4CC5-99B7-C08B9D641999}" srcId="{82A702CD-C645-4B00-9EA5-9FA9CC868E3C}" destId="{35AF8DCB-FE91-4C57-8D25-116CBFD49959}" srcOrd="5" destOrd="0" parTransId="{8D4789DD-3D16-48E9-AAFD-B3E6F4135433}" sibTransId="{EA32AECE-0327-41C5-ADFD-F1FE516794C4}"/>
    <dgm:cxn modelId="{2D892442-52C7-4960-88E9-97EF9BE5A9D2}" srcId="{82A702CD-C645-4B00-9EA5-9FA9CC868E3C}" destId="{4B8CC03C-1105-4ACA-BC7A-D054F7446516}" srcOrd="6" destOrd="0" parTransId="{58FD731A-6176-4774-9EAC-6E177BCE81EE}" sibTransId="{BE90CD0F-558C-4A23-A340-24A70FA4B988}"/>
    <dgm:cxn modelId="{FC473467-C711-438A-AD23-671222F1B606}" type="presOf" srcId="{8B7DCFA4-9F64-40F4-AA16-B41B3F7BD103}" destId="{62C40C73-7F85-4EF9-8216-C2A124EE3D3B}" srcOrd="0" destOrd="0" presId="urn:microsoft.com/office/officeart/2005/8/layout/lProcess2"/>
    <dgm:cxn modelId="{0FAF8931-FAAD-47DF-9508-903F3A95E2BC}" type="presOf" srcId="{82A702CD-C645-4B00-9EA5-9FA9CC868E3C}" destId="{D65F94F1-CA70-481E-86AB-FC292CE0020C}" srcOrd="0" destOrd="0" presId="urn:microsoft.com/office/officeart/2005/8/layout/lProcess2"/>
    <dgm:cxn modelId="{72A86ED1-FDAD-47FC-9CCE-90812619DDB2}" srcId="{4AC3A640-76D8-4028-9F23-363DD9FBE6FE}" destId="{BCF6778C-132F-4241-9CF4-154493668F33}" srcOrd="0" destOrd="0" parTransId="{A76254C7-7507-4345-A9E2-918AF33EE4CB}" sibTransId="{92ADF6B4-E255-481F-BE46-1552FA67144C}"/>
    <dgm:cxn modelId="{C7D466CB-9B59-42E4-8F35-3F0BEADCAF35}" srcId="{82A702CD-C645-4B00-9EA5-9FA9CC868E3C}" destId="{8B7DCFA4-9F64-40F4-AA16-B41B3F7BD103}" srcOrd="0" destOrd="0" parTransId="{424E239C-2E58-4606-A028-2E44DEF74636}" sibTransId="{EB58D608-5CF2-4F53-A377-9D53E9072E9E}"/>
    <dgm:cxn modelId="{2829D645-5837-4F9B-A41D-787155FA736A}" type="presOf" srcId="{434FE616-CFB5-4022-858A-7C38C2A3855B}" destId="{D4BF6D71-F48D-4ECC-BEEB-431D77871E66}" srcOrd="0" destOrd="0" presId="urn:microsoft.com/office/officeart/2005/8/layout/lProcess2"/>
    <dgm:cxn modelId="{9ACCFC5A-9D29-4FD1-BA92-5D428F7313B8}" type="presOf" srcId="{50AE10AD-9CA0-4A73-9307-EC22DCF47894}" destId="{0C0D99D9-0904-430E-B458-68B09EDDE503}" srcOrd="0" destOrd="0" presId="urn:microsoft.com/office/officeart/2005/8/layout/lProcess2"/>
    <dgm:cxn modelId="{E6A92918-3BC2-485A-B266-38B18AAE7023}" type="presOf" srcId="{A830FC31-71C6-450D-9FEE-7009E6FFE8A7}" destId="{A56A7988-F5B5-449F-A62F-635302503687}" srcOrd="0" destOrd="0" presId="urn:microsoft.com/office/officeart/2005/8/layout/lProcess2"/>
    <dgm:cxn modelId="{08F0F439-7790-4242-A96D-87DD3F811058}" srcId="{4AC3A640-76D8-4028-9F23-363DD9FBE6FE}" destId="{434FE616-CFB5-4022-858A-7C38C2A3855B}" srcOrd="5" destOrd="0" parTransId="{8AF6A235-F955-4E7B-A62A-E2C25E366D45}" sibTransId="{A05B25CF-4625-47DF-97D9-6FDFB5EA1A43}"/>
    <dgm:cxn modelId="{CD482F87-3BD4-470C-8D0A-5122C68592D5}" srcId="{82A702CD-C645-4B00-9EA5-9FA9CC868E3C}" destId="{68E03F1F-2939-4156-B112-845CFC7DBAC5}" srcOrd="2" destOrd="0" parTransId="{079A2412-4B7E-4747-9A98-6FDB29C974B4}" sibTransId="{C9A31B96-2CD2-4FE4-8B9C-347A959033B2}"/>
    <dgm:cxn modelId="{5C643C88-D922-45B0-BD31-207B768D989B}" type="presOf" srcId="{B0E5FCDF-3100-4F8D-9E5D-3DF4E0097F91}" destId="{C98426D2-7801-4BE1-BE76-776A189689CE}" srcOrd="0" destOrd="0" presId="urn:microsoft.com/office/officeart/2005/8/layout/lProcess2"/>
    <dgm:cxn modelId="{55535648-79C4-4DEA-9365-43149630B368}" srcId="{82A702CD-C645-4B00-9EA5-9FA9CC868E3C}" destId="{8938412F-FDB6-4E11-A586-988B3ED1E63A}" srcOrd="7" destOrd="0" parTransId="{44DBEAFA-DFB6-49B8-BF2B-54E3854245AE}" sibTransId="{A6962D7B-D7FE-4681-AFA3-4F4B2FC38BC8}"/>
    <dgm:cxn modelId="{76B4FB43-FD3E-4879-83D5-BB87834F5ED5}" type="presOf" srcId="{9490BC38-BE2B-40FD-92DD-65B877C29127}" destId="{A7032221-7339-4020-BF91-6FC9E1CA242A}" srcOrd="0" destOrd="0" presId="urn:microsoft.com/office/officeart/2005/8/layout/lProcess2"/>
    <dgm:cxn modelId="{BB8A467D-6350-4FDF-ADB0-36D2599710A6}" type="presOf" srcId="{8903C70E-A832-43AD-9348-52DCE40B40B4}" destId="{50897501-233B-47DA-9270-76967E328827}" srcOrd="0" destOrd="0" presId="urn:microsoft.com/office/officeart/2005/8/layout/lProcess2"/>
    <dgm:cxn modelId="{3E1ACD8E-32DA-4033-A19D-1D51FF02961E}" type="presOf" srcId="{4AC3A640-76D8-4028-9F23-363DD9FBE6FE}" destId="{3F721DB9-6BB6-4F76-B07E-F3D6B743B116}" srcOrd="1" destOrd="0" presId="urn:microsoft.com/office/officeart/2005/8/layout/lProcess2"/>
    <dgm:cxn modelId="{63D61B5A-1201-4241-AA69-02F38E0D7015}" type="presOf" srcId="{4B8CC03C-1105-4ACA-BC7A-D054F7446516}" destId="{F29316A9-3591-4CD0-9D5C-B1809499EC05}" srcOrd="0" destOrd="0" presId="urn:microsoft.com/office/officeart/2005/8/layout/lProcess2"/>
    <dgm:cxn modelId="{A1CC2BFF-4558-4164-BB8D-1C42464F13FC}" type="presParOf" srcId="{A56A7988-F5B5-449F-A62F-635302503687}" destId="{FC8AB2E7-E4EC-485D-A99B-86FA4E91DDA7}" srcOrd="0" destOrd="0" presId="urn:microsoft.com/office/officeart/2005/8/layout/lProcess2"/>
    <dgm:cxn modelId="{1F206A1E-B751-4D60-8EF7-D5B861270350}" type="presParOf" srcId="{FC8AB2E7-E4EC-485D-A99B-86FA4E91DDA7}" destId="{66324801-CE06-4A97-8A82-0B78E55DD9EC}" srcOrd="0" destOrd="0" presId="urn:microsoft.com/office/officeart/2005/8/layout/lProcess2"/>
    <dgm:cxn modelId="{FA647543-571D-4199-9C7E-A19CB20AE999}" type="presParOf" srcId="{FC8AB2E7-E4EC-485D-A99B-86FA4E91DDA7}" destId="{3F721DB9-6BB6-4F76-B07E-F3D6B743B116}" srcOrd="1" destOrd="0" presId="urn:microsoft.com/office/officeart/2005/8/layout/lProcess2"/>
    <dgm:cxn modelId="{04F06F01-EFDB-408F-A659-C4C26F16E6D5}" type="presParOf" srcId="{FC8AB2E7-E4EC-485D-A99B-86FA4E91DDA7}" destId="{2CA339DE-D071-4A6C-A887-51DD9606BF6E}" srcOrd="2" destOrd="0" presId="urn:microsoft.com/office/officeart/2005/8/layout/lProcess2"/>
    <dgm:cxn modelId="{87234ACD-9124-4ACF-A702-F88E2840CD27}" type="presParOf" srcId="{2CA339DE-D071-4A6C-A887-51DD9606BF6E}" destId="{66F6CF78-EB5F-414F-A327-EE66E6D1385E}" srcOrd="0" destOrd="0" presId="urn:microsoft.com/office/officeart/2005/8/layout/lProcess2"/>
    <dgm:cxn modelId="{17285E55-4375-4282-999F-067C52A3BBAF}" type="presParOf" srcId="{66F6CF78-EB5F-414F-A327-EE66E6D1385E}" destId="{8C9D02CE-91A6-4A25-B608-527F5A38582F}" srcOrd="0" destOrd="0" presId="urn:microsoft.com/office/officeart/2005/8/layout/lProcess2"/>
    <dgm:cxn modelId="{03561DF5-D83D-4433-9482-CD2ECF2EFFC3}" type="presParOf" srcId="{66F6CF78-EB5F-414F-A327-EE66E6D1385E}" destId="{EDF88471-D201-4747-B26F-0D981AB5C086}" srcOrd="1" destOrd="0" presId="urn:microsoft.com/office/officeart/2005/8/layout/lProcess2"/>
    <dgm:cxn modelId="{03E3AD26-CFDF-481E-862A-DB95BF0748D8}" type="presParOf" srcId="{66F6CF78-EB5F-414F-A327-EE66E6D1385E}" destId="{12621C6E-8E65-407A-BF36-8F62B0B07215}" srcOrd="2" destOrd="0" presId="urn:microsoft.com/office/officeart/2005/8/layout/lProcess2"/>
    <dgm:cxn modelId="{5EE7C26B-5076-4E93-82C6-716685E0FFD7}" type="presParOf" srcId="{66F6CF78-EB5F-414F-A327-EE66E6D1385E}" destId="{1CDAA616-2894-441A-9CAF-9503CDA899FF}" srcOrd="3" destOrd="0" presId="urn:microsoft.com/office/officeart/2005/8/layout/lProcess2"/>
    <dgm:cxn modelId="{A4C41834-76E5-4120-B110-A1249E02409D}" type="presParOf" srcId="{66F6CF78-EB5F-414F-A327-EE66E6D1385E}" destId="{A7032221-7339-4020-BF91-6FC9E1CA242A}" srcOrd="4" destOrd="0" presId="urn:microsoft.com/office/officeart/2005/8/layout/lProcess2"/>
    <dgm:cxn modelId="{8B6CF7EB-361D-4DF4-9ED1-1F351A8EA8F8}" type="presParOf" srcId="{66F6CF78-EB5F-414F-A327-EE66E6D1385E}" destId="{2F2065E3-44D4-4EA9-A312-B17CA3CC9E8E}" srcOrd="5" destOrd="0" presId="urn:microsoft.com/office/officeart/2005/8/layout/lProcess2"/>
    <dgm:cxn modelId="{1AF144EA-D708-4E10-A9D6-F0DF0DDEA11E}" type="presParOf" srcId="{66F6CF78-EB5F-414F-A327-EE66E6D1385E}" destId="{50310A52-F4EB-4F6E-9069-D12E034FB8AD}" srcOrd="6" destOrd="0" presId="urn:microsoft.com/office/officeart/2005/8/layout/lProcess2"/>
    <dgm:cxn modelId="{2ED329FE-3ABE-4DBF-84E5-D6C30A091FD5}" type="presParOf" srcId="{66F6CF78-EB5F-414F-A327-EE66E6D1385E}" destId="{397BF028-0B10-4AC3-A7DD-50F4A901A0F6}" srcOrd="7" destOrd="0" presId="urn:microsoft.com/office/officeart/2005/8/layout/lProcess2"/>
    <dgm:cxn modelId="{52546CBA-B4EF-4D8C-BE18-0E0F88573352}" type="presParOf" srcId="{66F6CF78-EB5F-414F-A327-EE66E6D1385E}" destId="{C98426D2-7801-4BE1-BE76-776A189689CE}" srcOrd="8" destOrd="0" presId="urn:microsoft.com/office/officeart/2005/8/layout/lProcess2"/>
    <dgm:cxn modelId="{A5BE2828-D80E-4240-A8D4-63566E75B3A1}" type="presParOf" srcId="{66F6CF78-EB5F-414F-A327-EE66E6D1385E}" destId="{7C72A8B2-772F-4848-8DD7-FE80E3DA194B}" srcOrd="9" destOrd="0" presId="urn:microsoft.com/office/officeart/2005/8/layout/lProcess2"/>
    <dgm:cxn modelId="{E782B9AD-2D78-408C-AD18-E5D3B9D6058E}" type="presParOf" srcId="{66F6CF78-EB5F-414F-A327-EE66E6D1385E}" destId="{D4BF6D71-F48D-4ECC-BEEB-431D77871E66}" srcOrd="10" destOrd="0" presId="urn:microsoft.com/office/officeart/2005/8/layout/lProcess2"/>
    <dgm:cxn modelId="{C4595F69-FE29-42E2-9DFC-8BB94D4231E2}" type="presParOf" srcId="{A56A7988-F5B5-449F-A62F-635302503687}" destId="{F218223E-2AAE-4AE6-A15E-400FC56AE8A8}" srcOrd="1" destOrd="0" presId="urn:microsoft.com/office/officeart/2005/8/layout/lProcess2"/>
    <dgm:cxn modelId="{A4B2E8D3-F715-4ED3-89B1-7C675BE91B0D}" type="presParOf" srcId="{A56A7988-F5B5-449F-A62F-635302503687}" destId="{CC137D2F-4803-4D4E-B474-E02B31090568}" srcOrd="2" destOrd="0" presId="urn:microsoft.com/office/officeart/2005/8/layout/lProcess2"/>
    <dgm:cxn modelId="{9BDA8BAB-0733-4DCD-9F6B-FB3F5FA16B30}" type="presParOf" srcId="{CC137D2F-4803-4D4E-B474-E02B31090568}" destId="{D65F94F1-CA70-481E-86AB-FC292CE0020C}" srcOrd="0" destOrd="0" presId="urn:microsoft.com/office/officeart/2005/8/layout/lProcess2"/>
    <dgm:cxn modelId="{5B8EA87A-CF67-434F-A25A-D9C0C3BB7577}" type="presParOf" srcId="{CC137D2F-4803-4D4E-B474-E02B31090568}" destId="{2B497D19-099D-4AAB-8C6F-5A3F0B57089C}" srcOrd="1" destOrd="0" presId="urn:microsoft.com/office/officeart/2005/8/layout/lProcess2"/>
    <dgm:cxn modelId="{41D84862-3525-4467-BAE7-598835975232}" type="presParOf" srcId="{CC137D2F-4803-4D4E-B474-E02B31090568}" destId="{5CFC3C87-C551-44D3-81EC-4D9366D4ADF5}" srcOrd="2" destOrd="0" presId="urn:microsoft.com/office/officeart/2005/8/layout/lProcess2"/>
    <dgm:cxn modelId="{D38DBEEA-D723-473D-A1B4-453106716E44}" type="presParOf" srcId="{5CFC3C87-C551-44D3-81EC-4D9366D4ADF5}" destId="{4E81F58F-C0FE-432C-A545-837DF562CD6B}" srcOrd="0" destOrd="0" presId="urn:microsoft.com/office/officeart/2005/8/layout/lProcess2"/>
    <dgm:cxn modelId="{4F5A5CBE-31F8-42DA-B1D2-0291DD907D9A}" type="presParOf" srcId="{4E81F58F-C0FE-432C-A545-837DF562CD6B}" destId="{62C40C73-7F85-4EF9-8216-C2A124EE3D3B}" srcOrd="0" destOrd="0" presId="urn:microsoft.com/office/officeart/2005/8/layout/lProcess2"/>
    <dgm:cxn modelId="{3A14ED09-E180-41F9-A305-D383D4D4ECDD}" type="presParOf" srcId="{4E81F58F-C0FE-432C-A545-837DF562CD6B}" destId="{9671734E-18C9-4B14-A00A-74B10E9E17FB}" srcOrd="1" destOrd="0" presId="urn:microsoft.com/office/officeart/2005/8/layout/lProcess2"/>
    <dgm:cxn modelId="{FD2DA923-3333-452F-B4C5-2D5DA6277737}" type="presParOf" srcId="{4E81F58F-C0FE-432C-A545-837DF562CD6B}" destId="{F64EFAD0-BC48-4D45-B37F-22B05F0EBCCD}" srcOrd="2" destOrd="0" presId="urn:microsoft.com/office/officeart/2005/8/layout/lProcess2"/>
    <dgm:cxn modelId="{4616B451-4C01-42BF-925B-6719DBBAF536}" type="presParOf" srcId="{4E81F58F-C0FE-432C-A545-837DF562CD6B}" destId="{EE493A38-6894-4502-A461-94E722A68BE9}" srcOrd="3" destOrd="0" presId="urn:microsoft.com/office/officeart/2005/8/layout/lProcess2"/>
    <dgm:cxn modelId="{2FF4F085-12E1-4709-BDC0-228D92778A3D}" type="presParOf" srcId="{4E81F58F-C0FE-432C-A545-837DF562CD6B}" destId="{48C8FF64-8D49-4F65-995C-1372B0ED5509}" srcOrd="4" destOrd="0" presId="urn:microsoft.com/office/officeart/2005/8/layout/lProcess2"/>
    <dgm:cxn modelId="{48CBE963-4844-4C7A-9F23-A54B62D6097E}" type="presParOf" srcId="{4E81F58F-C0FE-432C-A545-837DF562CD6B}" destId="{1278E694-A3EA-45C8-9950-CFB5865FFD84}" srcOrd="5" destOrd="0" presId="urn:microsoft.com/office/officeart/2005/8/layout/lProcess2"/>
    <dgm:cxn modelId="{5786B31B-5DF8-4230-8CDC-5EC9A8C67B47}" type="presParOf" srcId="{4E81F58F-C0FE-432C-A545-837DF562CD6B}" destId="{50897501-233B-47DA-9270-76967E328827}" srcOrd="6" destOrd="0" presId="urn:microsoft.com/office/officeart/2005/8/layout/lProcess2"/>
    <dgm:cxn modelId="{CAC19CC4-F0E3-46DA-8421-3C8524D808ED}" type="presParOf" srcId="{4E81F58F-C0FE-432C-A545-837DF562CD6B}" destId="{0AB4A685-38EC-46D3-989B-B7F75BC7A66B}" srcOrd="7" destOrd="0" presId="urn:microsoft.com/office/officeart/2005/8/layout/lProcess2"/>
    <dgm:cxn modelId="{46A1606C-7204-4934-AC5B-C7B667C98577}" type="presParOf" srcId="{4E81F58F-C0FE-432C-A545-837DF562CD6B}" destId="{0C0D99D9-0904-430E-B458-68B09EDDE503}" srcOrd="8" destOrd="0" presId="urn:microsoft.com/office/officeart/2005/8/layout/lProcess2"/>
    <dgm:cxn modelId="{5827F3B5-8365-499F-BCAA-AA4FD5369D6B}" type="presParOf" srcId="{4E81F58F-C0FE-432C-A545-837DF562CD6B}" destId="{330DD261-A34F-4440-A7DE-3B306691D93F}" srcOrd="9" destOrd="0" presId="urn:microsoft.com/office/officeart/2005/8/layout/lProcess2"/>
    <dgm:cxn modelId="{8C337857-633D-4CEA-8938-9B9E63853DFA}" type="presParOf" srcId="{4E81F58F-C0FE-432C-A545-837DF562CD6B}" destId="{16330D74-61D6-4BB6-BA7F-6EEF9DB3ED14}" srcOrd="10" destOrd="0" presId="urn:microsoft.com/office/officeart/2005/8/layout/lProcess2"/>
    <dgm:cxn modelId="{3921268E-B7AC-44E1-90D0-6DDA345CFB22}" type="presParOf" srcId="{4E81F58F-C0FE-432C-A545-837DF562CD6B}" destId="{1F10E69D-8B84-4F92-A761-5714952324D2}" srcOrd="11" destOrd="0" presId="urn:microsoft.com/office/officeart/2005/8/layout/lProcess2"/>
    <dgm:cxn modelId="{43788999-BA2C-47D4-AB8C-3FFAE2345D7C}" type="presParOf" srcId="{4E81F58F-C0FE-432C-A545-837DF562CD6B}" destId="{F29316A9-3591-4CD0-9D5C-B1809499EC05}" srcOrd="12" destOrd="0" presId="urn:microsoft.com/office/officeart/2005/8/layout/lProcess2"/>
    <dgm:cxn modelId="{02907AA9-993D-4DE5-B1C8-F0D971DADD1C}" type="presParOf" srcId="{4E81F58F-C0FE-432C-A545-837DF562CD6B}" destId="{C1AD0F7B-6919-4AE7-A07F-F2BDCFE20C8A}" srcOrd="13" destOrd="0" presId="urn:microsoft.com/office/officeart/2005/8/layout/lProcess2"/>
    <dgm:cxn modelId="{05E2B2A3-F814-4998-96B5-F8224F7B039D}" type="presParOf" srcId="{4E81F58F-C0FE-432C-A545-837DF562CD6B}" destId="{2AF4EB52-771E-4799-8F73-C71B53C86FD1}" srcOrd="1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540C394-263D-4FAC-9689-1563F8642139}" type="doc">
      <dgm:prSet loTypeId="urn:microsoft.com/office/officeart/2005/8/layout/vList6" loCatId="process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zh-TW" altLang="en-US"/>
        </a:p>
      </dgm:t>
    </dgm:pt>
    <dgm:pt modelId="{14C53B51-7118-400F-8537-B067E01D8683}">
      <dgm:prSet phldrT="[文字]" custT="1"/>
      <dgm:spPr/>
      <dgm:t>
        <a:bodyPr/>
        <a:lstStyle/>
        <a:p>
          <a:r>
            <a:rPr lang="zh-TW" altLang="en-US" sz="2600" b="0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證券商出借證券予客戶</a:t>
          </a:r>
          <a:endParaRPr lang="en-US" altLang="zh-TW" sz="2600" b="0" dirty="0" smtClean="0">
            <a:solidFill>
              <a:schemeClr val="tx2"/>
            </a:solidFill>
            <a:latin typeface="微軟正黑體" pitchFamily="34" charset="-120"/>
            <a:ea typeface="微軟正黑體" pitchFamily="34" charset="-120"/>
          </a:endParaRPr>
        </a:p>
        <a:p>
          <a:r>
            <a:rPr lang="zh-TW" altLang="en-US" sz="3200" b="0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應收取擔保品</a:t>
          </a:r>
          <a:endParaRPr lang="zh-TW" altLang="en-US" sz="3200" b="0" dirty="0">
            <a:solidFill>
              <a:schemeClr val="tx2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D5ADC21A-4F74-4CAC-972A-940FE4320DB5}" type="parTrans" cxnId="{5BAD121D-C006-490A-929E-F9CA8A253E1A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DA71A074-A9E3-4E08-AF3E-119FE93BDCBF}" type="sibTrans" cxnId="{5BAD121D-C006-490A-929E-F9CA8A253E1A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835E64DA-F92C-4E23-901D-8FAD06F2B254}">
      <dgm:prSet phldrT="[文字]" custT="1"/>
      <dgm:spPr/>
      <dgm:t>
        <a:bodyPr/>
        <a:lstStyle/>
        <a:p>
          <a:r>
            <a:rPr lang="zh-TW" altLang="en-US" sz="2000" b="1" dirty="0" smtClean="0">
              <a:latin typeface="微軟正黑體" pitchFamily="34" charset="-120"/>
              <a:ea typeface="微軟正黑體" pitchFamily="34" charset="-120"/>
            </a:rPr>
            <a:t>現金</a:t>
          </a:r>
          <a:endParaRPr lang="zh-TW" altLang="en-US" sz="2000" b="1" dirty="0">
            <a:latin typeface="微軟正黑體" pitchFamily="34" charset="-120"/>
            <a:ea typeface="微軟正黑體" pitchFamily="34" charset="-120"/>
          </a:endParaRPr>
        </a:p>
      </dgm:t>
    </dgm:pt>
    <dgm:pt modelId="{4CD97CC9-D3A6-4352-9842-2A23FD5A56A4}" type="parTrans" cxnId="{4D5BD89E-5CE0-4248-AF35-7835457FA21F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FD14E6BA-9459-47A4-B44F-DF1220B32C51}" type="sibTrans" cxnId="{4D5BD89E-5CE0-4248-AF35-7835457FA21F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69BFB0C9-70CB-48B3-8A73-255BA79D4FE4}">
      <dgm:prSet phldrT="[文字]" custT="1"/>
      <dgm:spPr/>
      <dgm:t>
        <a:bodyPr/>
        <a:lstStyle/>
        <a:p>
          <a:r>
            <a:rPr lang="zh-TW" altLang="en-US" sz="2000" b="1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客戶提供銀行保證</a:t>
          </a:r>
          <a:endParaRPr lang="zh-TW" altLang="en-US" sz="2000" b="1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EFB11330-24CD-4593-BA0F-E4D46F29626F}" type="parTrans" cxnId="{91B35BF4-413E-4BA8-9436-E87B8B2D1CAE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60E06A05-5375-4CAD-86FD-714505B7F019}" type="sibTrans" cxnId="{91B35BF4-413E-4BA8-9436-E87B8B2D1CAE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5DE02FCC-3A30-4D0A-AD28-344E1A6D7BB0}">
      <dgm:prSet phldrT="[文字]" custT="1"/>
      <dgm:spPr/>
      <dgm:t>
        <a:bodyPr/>
        <a:lstStyle/>
        <a:p>
          <a:r>
            <a:rPr lang="zh-TW" altLang="en-US" sz="2600" b="0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證券商向客戶借券</a:t>
          </a:r>
          <a:endParaRPr lang="en-US" altLang="zh-TW" sz="2600" b="0" dirty="0" smtClean="0">
            <a:solidFill>
              <a:schemeClr val="tx2"/>
            </a:solidFill>
            <a:latin typeface="微軟正黑體" pitchFamily="34" charset="-120"/>
            <a:ea typeface="微軟正黑體" pitchFamily="34" charset="-120"/>
          </a:endParaRPr>
        </a:p>
        <a:p>
          <a:r>
            <a:rPr lang="zh-TW" altLang="en-US" sz="3200" b="0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應提撥</a:t>
          </a:r>
          <a:r>
            <a:rPr lang="zh-TW" altLang="en-US" sz="3200" b="1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履約保證金</a:t>
          </a:r>
          <a:endParaRPr lang="zh-TW" altLang="en-US" sz="3200" b="1" dirty="0">
            <a:solidFill>
              <a:schemeClr val="tx2"/>
            </a:solidFill>
            <a:latin typeface="微軟正黑體" pitchFamily="34" charset="-120"/>
            <a:ea typeface="微軟正黑體" pitchFamily="34" charset="-120"/>
          </a:endParaRPr>
        </a:p>
      </dgm:t>
    </dgm:pt>
    <dgm:pt modelId="{68E9592A-2C36-49D3-889D-EAFD03BDDF29}" type="parTrans" cxnId="{A4984160-1AE6-4998-8E84-7FD853E0D9B1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5AC88388-2F38-43A8-8FF5-2FF43DF88629}" type="sibTrans" cxnId="{A4984160-1AE6-4998-8E84-7FD853E0D9B1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AE786CDD-72BC-4944-897C-625DF4C8B7C4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向證券交易所繳存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84B4F00B-0C4D-48D5-8B04-2F50126B3E0D}" type="parTrans" cxnId="{B2AEA92D-C3EF-46E6-B7E5-1DCC316477A9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C99D5EF4-B72F-4624-A3A7-379303F9A66A}" type="sibTrans" cxnId="{B2AEA92D-C3EF-46E6-B7E5-1DCC316477A9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649D6FB0-DE28-4AA0-8C90-4B01C02CF5CF}">
      <dgm:prSet phldrT="[文字]" custT="1"/>
      <dgm:spPr/>
      <dgm:t>
        <a:bodyPr/>
        <a:lstStyle/>
        <a:p>
          <a:r>
            <a:rPr lang="zh-TW" altLang="en-US" sz="2000" b="1" dirty="0" smtClean="0">
              <a:latin typeface="微軟正黑體" pitchFamily="34" charset="-120"/>
              <a:ea typeface="微軟正黑體" pitchFamily="34" charset="-120"/>
            </a:rPr>
            <a:t>中央登錄公債</a:t>
          </a:r>
          <a:endParaRPr lang="zh-TW" altLang="en-US" sz="2000" b="1" dirty="0">
            <a:latin typeface="微軟正黑體" pitchFamily="34" charset="-120"/>
            <a:ea typeface="微軟正黑體" pitchFamily="34" charset="-120"/>
          </a:endParaRPr>
        </a:p>
      </dgm:t>
    </dgm:pt>
    <dgm:pt modelId="{6F3356C8-8422-4F68-A980-2A35364C30FB}" type="parTrans" cxnId="{49DFDFF1-07BA-456B-BD0D-4A5D26BB1181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3889FBD1-0888-40CE-A224-96FAFC9E989B}" type="sibTrans" cxnId="{49DFDFF1-07BA-456B-BD0D-4A5D26BB1181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8B7D7583-203B-4260-B88E-88707066AF64}">
      <dgm:prSet phldrT="[文字]" custT="1"/>
      <dgm:spPr/>
      <dgm:t>
        <a:bodyPr/>
        <a:lstStyle/>
        <a:p>
          <a:r>
            <a:rPr lang="zh-TW" altLang="en-US" sz="2000" b="1" dirty="0" smtClean="0">
              <a:latin typeface="微軟正黑體" pitchFamily="34" charset="-120"/>
              <a:ea typeface="微軟正黑體" pitchFamily="34" charset="-120"/>
            </a:rPr>
            <a:t>得為融資融券之有價證券</a:t>
          </a:r>
          <a:endParaRPr lang="zh-TW" altLang="en-US" sz="2000" b="1" dirty="0">
            <a:latin typeface="微軟正黑體" pitchFamily="34" charset="-120"/>
            <a:ea typeface="微軟正黑體" pitchFamily="34" charset="-120"/>
          </a:endParaRPr>
        </a:p>
      </dgm:t>
    </dgm:pt>
    <dgm:pt modelId="{35057DDC-10B0-4666-ABD3-06A7FD5B555B}" type="parTrans" cxnId="{87E02C03-F454-463C-A0E4-A7DD23E01D34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BDDE347A-B3C0-4C23-B5E0-8D6E7534CDA5}" type="sibTrans" cxnId="{87E02C03-F454-463C-A0E4-A7DD23E01D34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C76BC34E-0156-42FC-A37A-3DC55D1DAD4E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依證券商公會建議提撥比例為</a:t>
          </a:r>
          <a:r>
            <a:rPr lang="en-US" altLang="zh-TW" sz="1600" b="1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10%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B8997861-5092-4479-8F23-DF1D1BD4A805}" type="parTrans" cxnId="{839B96CC-509E-42B5-B2FC-B673ABFB3A13}">
      <dgm:prSet/>
      <dgm:spPr/>
      <dgm:t>
        <a:bodyPr/>
        <a:lstStyle/>
        <a:p>
          <a:endParaRPr lang="zh-TW" altLang="en-US"/>
        </a:p>
      </dgm:t>
    </dgm:pt>
    <dgm:pt modelId="{8E04F886-B3C4-4B96-AB76-C652774B1276}" type="sibTrans" cxnId="{839B96CC-509E-42B5-B2FC-B673ABFB3A13}">
      <dgm:prSet/>
      <dgm:spPr/>
      <dgm:t>
        <a:bodyPr/>
        <a:lstStyle/>
        <a:p>
          <a:endParaRPr lang="zh-TW" altLang="en-US"/>
        </a:p>
      </dgm:t>
    </dgm:pt>
    <dgm:pt modelId="{49E15B93-9266-4A49-8E26-484509AE1E05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按月提撥借券總金額之一定比例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9BE28D27-873C-4F51-8741-A37557FE4648}" type="sibTrans" cxnId="{6ED06301-47A5-4173-845F-30149AA14C84}">
      <dgm:prSet/>
      <dgm:spPr/>
      <dgm:t>
        <a:bodyPr/>
        <a:lstStyle/>
        <a:p>
          <a:endParaRPr lang="zh-TW" altLang="en-US"/>
        </a:p>
      </dgm:t>
    </dgm:pt>
    <dgm:pt modelId="{BCBED9BA-5F70-49FC-97DB-0AF6F3A14775}" type="parTrans" cxnId="{6ED06301-47A5-4173-845F-30149AA14C84}">
      <dgm:prSet/>
      <dgm:spPr/>
      <dgm:t>
        <a:bodyPr/>
        <a:lstStyle/>
        <a:p>
          <a:endParaRPr lang="zh-TW" altLang="en-US"/>
        </a:p>
      </dgm:t>
    </dgm:pt>
    <dgm:pt modelId="{FCDFDDB3-0F8F-43AD-89B5-6A04878DCDE4}">
      <dgm:prSet phldrT="[文字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zh-TW" altLang="en-US" sz="1600" b="1" dirty="0" smtClean="0">
              <a:latin typeface="微軟正黑體" pitchFamily="34" charset="-120"/>
              <a:ea typeface="微軟正黑體" pitchFamily="34" charset="-120"/>
            </a:rPr>
            <a:t>未依規定繳足履約保證金者，暫停新增借券及展延</a:t>
          </a:r>
          <a:endParaRPr lang="zh-TW" altLang="en-US" sz="1600" b="1" dirty="0">
            <a:latin typeface="微軟正黑體" pitchFamily="34" charset="-120"/>
            <a:ea typeface="微軟正黑體" pitchFamily="34" charset="-120"/>
          </a:endParaRPr>
        </a:p>
      </dgm:t>
    </dgm:pt>
    <dgm:pt modelId="{5873F7E1-5CAC-46C3-83F4-A1C4C5A69879}" type="parTrans" cxnId="{82ED5A1C-A57E-41D4-9ED5-44B69A7AA915}">
      <dgm:prSet/>
      <dgm:spPr/>
    </dgm:pt>
    <dgm:pt modelId="{BAD198E7-0621-4FEE-9AF5-7ED7A4F875F1}" type="sibTrans" cxnId="{82ED5A1C-A57E-41D4-9ED5-44B69A7AA915}">
      <dgm:prSet/>
      <dgm:spPr/>
    </dgm:pt>
    <dgm:pt modelId="{C9E1BFD6-67C0-47E9-854F-5E97685C9234}" type="pres">
      <dgm:prSet presAssocID="{3540C394-263D-4FAC-9689-1563F8642139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7C4927D3-8805-44F0-A505-D420E056AC9F}" type="pres">
      <dgm:prSet presAssocID="{14C53B51-7118-400F-8537-B067E01D8683}" presName="linNode" presStyleCnt="0"/>
      <dgm:spPr/>
    </dgm:pt>
    <dgm:pt modelId="{7B854969-C0E2-44AB-A8A7-4011EF075924}" type="pres">
      <dgm:prSet presAssocID="{14C53B51-7118-400F-8537-B067E01D8683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6D66C2-2574-45E7-9B96-00A3C190507F}" type="pres">
      <dgm:prSet presAssocID="{14C53B51-7118-400F-8537-B067E01D8683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44CE774-4E24-4E0E-88D2-79260C34FB07}" type="pres">
      <dgm:prSet presAssocID="{DA71A074-A9E3-4E08-AF3E-119FE93BDCBF}" presName="spacing" presStyleCnt="0"/>
      <dgm:spPr/>
    </dgm:pt>
    <dgm:pt modelId="{0A7CCDFF-07BC-476F-BBD5-1FB9CAB65151}" type="pres">
      <dgm:prSet presAssocID="{5DE02FCC-3A30-4D0A-AD28-344E1A6D7BB0}" presName="linNode" presStyleCnt="0"/>
      <dgm:spPr/>
    </dgm:pt>
    <dgm:pt modelId="{70C34764-3FE2-4670-83AE-92B1D0DADD8F}" type="pres">
      <dgm:prSet presAssocID="{5DE02FCC-3A30-4D0A-AD28-344E1A6D7BB0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B77728C-30AF-48E5-908C-9FE772C10F69}" type="pres">
      <dgm:prSet presAssocID="{5DE02FCC-3A30-4D0A-AD28-344E1A6D7BB0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2AEA92D-C3EF-46E6-B7E5-1DCC316477A9}" srcId="{5DE02FCC-3A30-4D0A-AD28-344E1A6D7BB0}" destId="{AE786CDD-72BC-4944-897C-625DF4C8B7C4}" srcOrd="0" destOrd="0" parTransId="{84B4F00B-0C4D-48D5-8B04-2F50126B3E0D}" sibTransId="{C99D5EF4-B72F-4624-A3A7-379303F9A66A}"/>
    <dgm:cxn modelId="{3FE078CD-EC62-4F24-8AA3-97A495755D11}" type="presOf" srcId="{3540C394-263D-4FAC-9689-1563F8642139}" destId="{C9E1BFD6-67C0-47E9-854F-5E97685C9234}" srcOrd="0" destOrd="0" presId="urn:microsoft.com/office/officeart/2005/8/layout/vList6"/>
    <dgm:cxn modelId="{464A5F0B-0888-4FDF-8DB6-E150C8D039FE}" type="presOf" srcId="{FCDFDDB3-0F8F-43AD-89B5-6A04878DCDE4}" destId="{4B77728C-30AF-48E5-908C-9FE772C10F69}" srcOrd="0" destOrd="3" presId="urn:microsoft.com/office/officeart/2005/8/layout/vList6"/>
    <dgm:cxn modelId="{91B35BF4-413E-4BA8-9436-E87B8B2D1CAE}" srcId="{14C53B51-7118-400F-8537-B067E01D8683}" destId="{69BFB0C9-70CB-48B3-8A73-255BA79D4FE4}" srcOrd="3" destOrd="0" parTransId="{EFB11330-24CD-4593-BA0F-E4D46F29626F}" sibTransId="{60E06A05-5375-4CAD-86FD-714505B7F019}"/>
    <dgm:cxn modelId="{82ED5A1C-A57E-41D4-9ED5-44B69A7AA915}" srcId="{5DE02FCC-3A30-4D0A-AD28-344E1A6D7BB0}" destId="{FCDFDDB3-0F8F-43AD-89B5-6A04878DCDE4}" srcOrd="3" destOrd="0" parTransId="{5873F7E1-5CAC-46C3-83F4-A1C4C5A69879}" sibTransId="{BAD198E7-0621-4FEE-9AF5-7ED7A4F875F1}"/>
    <dgm:cxn modelId="{6ED06301-47A5-4173-845F-30149AA14C84}" srcId="{5DE02FCC-3A30-4D0A-AD28-344E1A6D7BB0}" destId="{49E15B93-9266-4A49-8E26-484509AE1E05}" srcOrd="1" destOrd="0" parTransId="{BCBED9BA-5F70-49FC-97DB-0AF6F3A14775}" sibTransId="{9BE28D27-873C-4F51-8741-A37557FE4648}"/>
    <dgm:cxn modelId="{4D5BD89E-5CE0-4248-AF35-7835457FA21F}" srcId="{14C53B51-7118-400F-8537-B067E01D8683}" destId="{835E64DA-F92C-4E23-901D-8FAD06F2B254}" srcOrd="0" destOrd="0" parTransId="{4CD97CC9-D3A6-4352-9842-2A23FD5A56A4}" sibTransId="{FD14E6BA-9459-47A4-B44F-DF1220B32C51}"/>
    <dgm:cxn modelId="{09CAF593-43AA-4166-BFD6-D67841020242}" type="presOf" srcId="{AE786CDD-72BC-4944-897C-625DF4C8B7C4}" destId="{4B77728C-30AF-48E5-908C-9FE772C10F69}" srcOrd="0" destOrd="0" presId="urn:microsoft.com/office/officeart/2005/8/layout/vList6"/>
    <dgm:cxn modelId="{5BAD121D-C006-490A-929E-F9CA8A253E1A}" srcId="{3540C394-263D-4FAC-9689-1563F8642139}" destId="{14C53B51-7118-400F-8537-B067E01D8683}" srcOrd="0" destOrd="0" parTransId="{D5ADC21A-4F74-4CAC-972A-940FE4320DB5}" sibTransId="{DA71A074-A9E3-4E08-AF3E-119FE93BDCBF}"/>
    <dgm:cxn modelId="{B27C1594-945F-4E61-8989-B57EDD68E990}" type="presOf" srcId="{835E64DA-F92C-4E23-901D-8FAD06F2B254}" destId="{036D66C2-2574-45E7-9B96-00A3C190507F}" srcOrd="0" destOrd="0" presId="urn:microsoft.com/office/officeart/2005/8/layout/vList6"/>
    <dgm:cxn modelId="{49DFDFF1-07BA-456B-BD0D-4A5D26BB1181}" srcId="{14C53B51-7118-400F-8537-B067E01D8683}" destId="{649D6FB0-DE28-4AA0-8C90-4B01C02CF5CF}" srcOrd="1" destOrd="0" parTransId="{6F3356C8-8422-4F68-A980-2A35364C30FB}" sibTransId="{3889FBD1-0888-40CE-A224-96FAFC9E989B}"/>
    <dgm:cxn modelId="{A130C4F5-ACDD-4A2F-9847-85ACC1761BE9}" type="presOf" srcId="{8B7D7583-203B-4260-B88E-88707066AF64}" destId="{036D66C2-2574-45E7-9B96-00A3C190507F}" srcOrd="0" destOrd="2" presId="urn:microsoft.com/office/officeart/2005/8/layout/vList6"/>
    <dgm:cxn modelId="{839B96CC-509E-42B5-B2FC-B673ABFB3A13}" srcId="{5DE02FCC-3A30-4D0A-AD28-344E1A6D7BB0}" destId="{C76BC34E-0156-42FC-A37A-3DC55D1DAD4E}" srcOrd="2" destOrd="0" parTransId="{B8997861-5092-4479-8F23-DF1D1BD4A805}" sibTransId="{8E04F886-B3C4-4B96-AB76-C652774B1276}"/>
    <dgm:cxn modelId="{B33C5242-1AED-48BD-B96C-11850ACD5C80}" type="presOf" srcId="{14C53B51-7118-400F-8537-B067E01D8683}" destId="{7B854969-C0E2-44AB-A8A7-4011EF075924}" srcOrd="0" destOrd="0" presId="urn:microsoft.com/office/officeart/2005/8/layout/vList6"/>
    <dgm:cxn modelId="{87E02C03-F454-463C-A0E4-A7DD23E01D34}" srcId="{14C53B51-7118-400F-8537-B067E01D8683}" destId="{8B7D7583-203B-4260-B88E-88707066AF64}" srcOrd="2" destOrd="0" parTransId="{35057DDC-10B0-4666-ABD3-06A7FD5B555B}" sibTransId="{BDDE347A-B3C0-4C23-B5E0-8D6E7534CDA5}"/>
    <dgm:cxn modelId="{70949E42-A612-4BD2-BB12-31B6A1873AB3}" type="presOf" srcId="{C76BC34E-0156-42FC-A37A-3DC55D1DAD4E}" destId="{4B77728C-30AF-48E5-908C-9FE772C10F69}" srcOrd="0" destOrd="2" presId="urn:microsoft.com/office/officeart/2005/8/layout/vList6"/>
    <dgm:cxn modelId="{8952AF9B-1A9C-4673-A7F9-33D879012A45}" type="presOf" srcId="{5DE02FCC-3A30-4D0A-AD28-344E1A6D7BB0}" destId="{70C34764-3FE2-4670-83AE-92B1D0DADD8F}" srcOrd="0" destOrd="0" presId="urn:microsoft.com/office/officeart/2005/8/layout/vList6"/>
    <dgm:cxn modelId="{A4984160-1AE6-4998-8E84-7FD853E0D9B1}" srcId="{3540C394-263D-4FAC-9689-1563F8642139}" destId="{5DE02FCC-3A30-4D0A-AD28-344E1A6D7BB0}" srcOrd="1" destOrd="0" parTransId="{68E9592A-2C36-49D3-889D-EAFD03BDDF29}" sibTransId="{5AC88388-2F38-43A8-8FF5-2FF43DF88629}"/>
    <dgm:cxn modelId="{BB766BCF-EF6A-4AE0-B15E-70C0B61A8CF6}" type="presOf" srcId="{649D6FB0-DE28-4AA0-8C90-4B01C02CF5CF}" destId="{036D66C2-2574-45E7-9B96-00A3C190507F}" srcOrd="0" destOrd="1" presId="urn:microsoft.com/office/officeart/2005/8/layout/vList6"/>
    <dgm:cxn modelId="{EF73C71A-F856-44CB-A905-023BF2BD87E9}" type="presOf" srcId="{69BFB0C9-70CB-48B3-8A73-255BA79D4FE4}" destId="{036D66C2-2574-45E7-9B96-00A3C190507F}" srcOrd="0" destOrd="3" presId="urn:microsoft.com/office/officeart/2005/8/layout/vList6"/>
    <dgm:cxn modelId="{C43161AF-64F3-4F9F-AC76-3082874C8598}" type="presOf" srcId="{49E15B93-9266-4A49-8E26-484509AE1E05}" destId="{4B77728C-30AF-48E5-908C-9FE772C10F69}" srcOrd="0" destOrd="1" presId="urn:microsoft.com/office/officeart/2005/8/layout/vList6"/>
    <dgm:cxn modelId="{9FBFD4E8-56E7-4D98-B61A-E3DB3259DFDF}" type="presParOf" srcId="{C9E1BFD6-67C0-47E9-854F-5E97685C9234}" destId="{7C4927D3-8805-44F0-A505-D420E056AC9F}" srcOrd="0" destOrd="0" presId="urn:microsoft.com/office/officeart/2005/8/layout/vList6"/>
    <dgm:cxn modelId="{C73FF195-F367-461E-8BB5-B16B32E0FCFD}" type="presParOf" srcId="{7C4927D3-8805-44F0-A505-D420E056AC9F}" destId="{7B854969-C0E2-44AB-A8A7-4011EF075924}" srcOrd="0" destOrd="0" presId="urn:microsoft.com/office/officeart/2005/8/layout/vList6"/>
    <dgm:cxn modelId="{CF08FC75-0C02-45F7-ACFB-19B8BC1BD107}" type="presParOf" srcId="{7C4927D3-8805-44F0-A505-D420E056AC9F}" destId="{036D66C2-2574-45E7-9B96-00A3C190507F}" srcOrd="1" destOrd="0" presId="urn:microsoft.com/office/officeart/2005/8/layout/vList6"/>
    <dgm:cxn modelId="{678068F4-3ED3-4037-8280-0B4F6AABD1B5}" type="presParOf" srcId="{C9E1BFD6-67C0-47E9-854F-5E97685C9234}" destId="{A44CE774-4E24-4E0E-88D2-79260C34FB07}" srcOrd="1" destOrd="0" presId="urn:microsoft.com/office/officeart/2005/8/layout/vList6"/>
    <dgm:cxn modelId="{864F7F6F-5E7F-46C1-B20B-7E10EFA50898}" type="presParOf" srcId="{C9E1BFD6-67C0-47E9-854F-5E97685C9234}" destId="{0A7CCDFF-07BC-476F-BBD5-1FB9CAB65151}" srcOrd="2" destOrd="0" presId="urn:microsoft.com/office/officeart/2005/8/layout/vList6"/>
    <dgm:cxn modelId="{2F2CDCB6-07AB-463F-8D4B-98D6A2F274F6}" type="presParOf" srcId="{0A7CCDFF-07BC-476F-BBD5-1FB9CAB65151}" destId="{70C34764-3FE2-4670-83AE-92B1D0DADD8F}" srcOrd="0" destOrd="0" presId="urn:microsoft.com/office/officeart/2005/8/layout/vList6"/>
    <dgm:cxn modelId="{5FE7B4BC-B09C-4792-9362-65CBB4F596BD}" type="presParOf" srcId="{0A7CCDFF-07BC-476F-BBD5-1FB9CAB65151}" destId="{4B77728C-30AF-48E5-908C-9FE772C10F69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2218AF1-41A0-41F2-B476-3391A824C85D}" type="doc">
      <dgm:prSet loTypeId="urn:microsoft.com/office/officeart/2005/8/layout/process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zh-TW" altLang="en-US"/>
        </a:p>
      </dgm:t>
    </dgm:pt>
    <dgm:pt modelId="{01806C66-0852-44F0-862C-A847015F7EAE}">
      <dgm:prSet phldrT="[文字]"/>
      <dgm:spPr/>
      <dgm:t>
        <a:bodyPr/>
        <a:lstStyle/>
        <a:p>
          <a:r>
            <a:rPr lang="zh-TW" b="1" dirty="0" smtClean="0">
              <a:latin typeface="微軟正黑體" pitchFamily="34" charset="-120"/>
              <a:ea typeface="微軟正黑體" pitchFamily="34" charset="-120"/>
            </a:rPr>
            <a:t>每月終了三個營業日內按前月月底收盤價計算借券金額</a:t>
          </a:r>
          <a:r>
            <a:rPr lang="en-US" altLang="zh-TW" b="1" dirty="0" smtClean="0">
              <a:latin typeface="微軟正黑體" pitchFamily="34" charset="-120"/>
              <a:ea typeface="微軟正黑體" pitchFamily="34" charset="-120"/>
            </a:rPr>
            <a:t>10%</a:t>
          </a:r>
        </a:p>
        <a:p>
          <a:r>
            <a:rPr lang="zh-TW" altLang="en-US" b="1" dirty="0" smtClean="0">
              <a:latin typeface="微軟正黑體" pitchFamily="34" charset="-120"/>
              <a:ea typeface="微軟正黑體" pitchFamily="34" charset="-120"/>
            </a:rPr>
            <a:t>向</a:t>
          </a:r>
          <a:r>
            <a:rPr lang="zh-TW" b="1" dirty="0" smtClean="0">
              <a:latin typeface="微軟正黑體" pitchFamily="34" charset="-120"/>
              <a:ea typeface="微軟正黑體" pitchFamily="34" charset="-120"/>
            </a:rPr>
            <a:t>證券交易所繳存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81B27092-E3E9-44FC-B39F-28C8CFC4604E}" type="parTrans" cxnId="{0B042614-08B2-4699-870E-6C0BA821E5F0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696A7564-A9BD-4184-A3AD-FC3808EAAF5D}" type="sibTrans" cxnId="{0B042614-08B2-4699-870E-6C0BA821E5F0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230277BB-C8A4-42FB-B9D6-EC6462D1B27E}">
      <dgm:prSet phldrT="[文字]"/>
      <dgm:spPr/>
      <dgm:t>
        <a:bodyPr/>
        <a:lstStyle/>
        <a:p>
          <a:r>
            <a:rPr lang="zh-TW" b="1" dirty="0" smtClean="0">
              <a:latin typeface="微軟正黑體" pitchFamily="34" charset="-120"/>
              <a:ea typeface="微軟正黑體" pitchFamily="34" charset="-120"/>
            </a:rPr>
            <a:t>履約保證金由證券交易所為出借人利益所保管</a:t>
          </a:r>
        </a:p>
        <a:p>
          <a:r>
            <a:rPr lang="zh-TW" b="1" smtClean="0">
              <a:latin typeface="微軟正黑體" pitchFamily="34" charset="-120"/>
              <a:ea typeface="微軟正黑體" pitchFamily="34" charset="-120"/>
            </a:rPr>
            <a:t>以新臺幣現金或銀行保證為限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B4C35E4B-63AF-47CA-A247-D102978DA457}" type="parTrans" cxnId="{2373BA3B-8B37-46F0-9798-98AE6F1B1DF7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E79BFFA8-8669-436F-B49D-8E4A4D16D880}" type="sibTrans" cxnId="{2373BA3B-8B37-46F0-9798-98AE6F1B1DF7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C4E46DFC-1515-4C72-8C14-3A6547513F59}">
      <dgm:prSet phldrT="[文字]"/>
      <dgm:spPr/>
      <dgm:t>
        <a:bodyPr/>
        <a:lstStyle/>
        <a:p>
          <a:r>
            <a:rPr lang="zh-TW" b="1" dirty="0" smtClean="0">
              <a:latin typeface="微軟正黑體" pitchFamily="34" charset="-120"/>
              <a:ea typeface="微軟正黑體" pitchFamily="34" charset="-120"/>
            </a:rPr>
            <a:t>證券交易所逐日按收盤價重新洗價計算</a:t>
          </a:r>
          <a:endParaRPr lang="zh-TW" altLang="en-US" b="1" dirty="0">
            <a:latin typeface="微軟正黑體" pitchFamily="34" charset="-120"/>
            <a:ea typeface="微軟正黑體" pitchFamily="34" charset="-120"/>
          </a:endParaRPr>
        </a:p>
      </dgm:t>
    </dgm:pt>
    <dgm:pt modelId="{58C561ED-B314-4AE3-989D-EAA5528CD499}" type="parTrans" cxnId="{ED9F0302-2B36-4FE7-824F-6037636A69B9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E858E713-B9FF-4936-8AA7-4C03B813E6F1}" type="sibTrans" cxnId="{ED9F0302-2B36-4FE7-824F-6037636A69B9}">
      <dgm:prSet/>
      <dgm:spPr/>
      <dgm:t>
        <a:bodyPr/>
        <a:lstStyle/>
        <a:p>
          <a:endParaRPr lang="zh-TW" altLang="en-US" b="1">
            <a:latin typeface="微軟正黑體" pitchFamily="34" charset="-120"/>
            <a:ea typeface="微軟正黑體" pitchFamily="34" charset="-120"/>
          </a:endParaRPr>
        </a:p>
      </dgm:t>
    </dgm:pt>
    <dgm:pt modelId="{31F0C88B-B944-4EB1-B0A1-01D67B84275C}" type="pres">
      <dgm:prSet presAssocID="{F2218AF1-41A0-41F2-B476-3391A824C85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53C814E-67C9-4D0D-9331-52E744DC4089}" type="pres">
      <dgm:prSet presAssocID="{C4E46DFC-1515-4C72-8C14-3A6547513F59}" presName="boxAndChildren" presStyleCnt="0"/>
      <dgm:spPr/>
    </dgm:pt>
    <dgm:pt modelId="{CCA7FD6B-B09E-4D1D-A271-4DE8E36CF1F0}" type="pres">
      <dgm:prSet presAssocID="{C4E46DFC-1515-4C72-8C14-3A6547513F59}" presName="parentTextBox" presStyleLbl="node1" presStyleIdx="0" presStyleCnt="3"/>
      <dgm:spPr/>
      <dgm:t>
        <a:bodyPr/>
        <a:lstStyle/>
        <a:p>
          <a:endParaRPr lang="zh-TW" altLang="en-US"/>
        </a:p>
      </dgm:t>
    </dgm:pt>
    <dgm:pt modelId="{EB59DACA-A4B3-492B-9B1A-D57B36AFA0FE}" type="pres">
      <dgm:prSet presAssocID="{E79BFFA8-8669-436F-B49D-8E4A4D16D880}" presName="sp" presStyleCnt="0"/>
      <dgm:spPr/>
    </dgm:pt>
    <dgm:pt modelId="{8A7F4508-50BE-4723-9E40-F362B9E6BD55}" type="pres">
      <dgm:prSet presAssocID="{230277BB-C8A4-42FB-B9D6-EC6462D1B27E}" presName="arrowAndChildren" presStyleCnt="0"/>
      <dgm:spPr/>
    </dgm:pt>
    <dgm:pt modelId="{65134A03-F41F-43F6-AD18-ECE2BF8E7F6F}" type="pres">
      <dgm:prSet presAssocID="{230277BB-C8A4-42FB-B9D6-EC6462D1B27E}" presName="parentTextArrow" presStyleLbl="node1" presStyleIdx="1" presStyleCnt="3"/>
      <dgm:spPr/>
      <dgm:t>
        <a:bodyPr/>
        <a:lstStyle/>
        <a:p>
          <a:endParaRPr lang="zh-TW" altLang="en-US"/>
        </a:p>
      </dgm:t>
    </dgm:pt>
    <dgm:pt modelId="{9E5A44E4-1DF5-4962-B677-BC4FF1A2FC04}" type="pres">
      <dgm:prSet presAssocID="{696A7564-A9BD-4184-A3AD-FC3808EAAF5D}" presName="sp" presStyleCnt="0"/>
      <dgm:spPr/>
    </dgm:pt>
    <dgm:pt modelId="{D232196A-2D08-4777-983C-C79F94429F16}" type="pres">
      <dgm:prSet presAssocID="{01806C66-0852-44F0-862C-A847015F7EAE}" presName="arrowAndChildren" presStyleCnt="0"/>
      <dgm:spPr/>
    </dgm:pt>
    <dgm:pt modelId="{C5EB68D3-EDAD-40F4-B773-3BBE1BD84BE5}" type="pres">
      <dgm:prSet presAssocID="{01806C66-0852-44F0-862C-A847015F7EAE}" presName="parentTextArrow" presStyleLbl="node1" presStyleIdx="2" presStyleCnt="3"/>
      <dgm:spPr/>
      <dgm:t>
        <a:bodyPr/>
        <a:lstStyle/>
        <a:p>
          <a:endParaRPr lang="zh-TW" altLang="en-US"/>
        </a:p>
      </dgm:t>
    </dgm:pt>
  </dgm:ptLst>
  <dgm:cxnLst>
    <dgm:cxn modelId="{4DFD56AB-EAC3-4F57-ABF5-CE101FE48F49}" type="presOf" srcId="{F2218AF1-41A0-41F2-B476-3391A824C85D}" destId="{31F0C88B-B944-4EB1-B0A1-01D67B84275C}" srcOrd="0" destOrd="0" presId="urn:microsoft.com/office/officeart/2005/8/layout/process4"/>
    <dgm:cxn modelId="{0B042614-08B2-4699-870E-6C0BA821E5F0}" srcId="{F2218AF1-41A0-41F2-B476-3391A824C85D}" destId="{01806C66-0852-44F0-862C-A847015F7EAE}" srcOrd="0" destOrd="0" parTransId="{81B27092-E3E9-44FC-B39F-28C8CFC4604E}" sibTransId="{696A7564-A9BD-4184-A3AD-FC3808EAAF5D}"/>
    <dgm:cxn modelId="{AFD4933F-676A-4FFE-A912-F71190A0BEB6}" type="presOf" srcId="{C4E46DFC-1515-4C72-8C14-3A6547513F59}" destId="{CCA7FD6B-B09E-4D1D-A271-4DE8E36CF1F0}" srcOrd="0" destOrd="0" presId="urn:microsoft.com/office/officeart/2005/8/layout/process4"/>
    <dgm:cxn modelId="{C3CBF593-99D8-4D81-8B2B-9D3538CDDAB9}" type="presOf" srcId="{230277BB-C8A4-42FB-B9D6-EC6462D1B27E}" destId="{65134A03-F41F-43F6-AD18-ECE2BF8E7F6F}" srcOrd="0" destOrd="0" presId="urn:microsoft.com/office/officeart/2005/8/layout/process4"/>
    <dgm:cxn modelId="{ED9F0302-2B36-4FE7-824F-6037636A69B9}" srcId="{F2218AF1-41A0-41F2-B476-3391A824C85D}" destId="{C4E46DFC-1515-4C72-8C14-3A6547513F59}" srcOrd="2" destOrd="0" parTransId="{58C561ED-B314-4AE3-989D-EAA5528CD499}" sibTransId="{E858E713-B9FF-4936-8AA7-4C03B813E6F1}"/>
    <dgm:cxn modelId="{2373BA3B-8B37-46F0-9798-98AE6F1B1DF7}" srcId="{F2218AF1-41A0-41F2-B476-3391A824C85D}" destId="{230277BB-C8A4-42FB-B9D6-EC6462D1B27E}" srcOrd="1" destOrd="0" parTransId="{B4C35E4B-63AF-47CA-A247-D102978DA457}" sibTransId="{E79BFFA8-8669-436F-B49D-8E4A4D16D880}"/>
    <dgm:cxn modelId="{A16C1FC7-64DC-4290-B1C7-B110D330A58A}" type="presOf" srcId="{01806C66-0852-44F0-862C-A847015F7EAE}" destId="{C5EB68D3-EDAD-40F4-B773-3BBE1BD84BE5}" srcOrd="0" destOrd="0" presId="urn:microsoft.com/office/officeart/2005/8/layout/process4"/>
    <dgm:cxn modelId="{849C4232-D719-4112-84F5-8D6EE24D1C5E}" type="presParOf" srcId="{31F0C88B-B944-4EB1-B0A1-01D67B84275C}" destId="{053C814E-67C9-4D0D-9331-52E744DC4089}" srcOrd="0" destOrd="0" presId="urn:microsoft.com/office/officeart/2005/8/layout/process4"/>
    <dgm:cxn modelId="{EB5452E0-B548-42C5-B105-337C2A19DF2D}" type="presParOf" srcId="{053C814E-67C9-4D0D-9331-52E744DC4089}" destId="{CCA7FD6B-B09E-4D1D-A271-4DE8E36CF1F0}" srcOrd="0" destOrd="0" presId="urn:microsoft.com/office/officeart/2005/8/layout/process4"/>
    <dgm:cxn modelId="{06F839C4-4674-4E11-A1F0-7292E262021F}" type="presParOf" srcId="{31F0C88B-B944-4EB1-B0A1-01D67B84275C}" destId="{EB59DACA-A4B3-492B-9B1A-D57B36AFA0FE}" srcOrd="1" destOrd="0" presId="urn:microsoft.com/office/officeart/2005/8/layout/process4"/>
    <dgm:cxn modelId="{7BFF9D27-F04E-41CB-93B5-869D0B9F214D}" type="presParOf" srcId="{31F0C88B-B944-4EB1-B0A1-01D67B84275C}" destId="{8A7F4508-50BE-4723-9E40-F362B9E6BD55}" srcOrd="2" destOrd="0" presId="urn:microsoft.com/office/officeart/2005/8/layout/process4"/>
    <dgm:cxn modelId="{7CCF6A04-A42A-4322-9409-58FE7F3B12A6}" type="presParOf" srcId="{8A7F4508-50BE-4723-9E40-F362B9E6BD55}" destId="{65134A03-F41F-43F6-AD18-ECE2BF8E7F6F}" srcOrd="0" destOrd="0" presId="urn:microsoft.com/office/officeart/2005/8/layout/process4"/>
    <dgm:cxn modelId="{E2AF792D-107C-433C-97E9-9489399ED36E}" type="presParOf" srcId="{31F0C88B-B944-4EB1-B0A1-01D67B84275C}" destId="{9E5A44E4-1DF5-4962-B677-BC4FF1A2FC04}" srcOrd="3" destOrd="0" presId="urn:microsoft.com/office/officeart/2005/8/layout/process4"/>
    <dgm:cxn modelId="{0531D959-DCBF-4BA0-9A17-BD0132FD76A9}" type="presParOf" srcId="{31F0C88B-B944-4EB1-B0A1-01D67B84275C}" destId="{D232196A-2D08-4777-983C-C79F94429F16}" srcOrd="4" destOrd="0" presId="urn:microsoft.com/office/officeart/2005/8/layout/process4"/>
    <dgm:cxn modelId="{688E8292-24B9-4038-B6DA-4F8B03FBE801}" type="presParOf" srcId="{D232196A-2D08-4777-983C-C79F94429F16}" destId="{C5EB68D3-EDAD-40F4-B773-3BBE1BD84BE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18CD39-4C04-40BE-A7E8-9F56187FDC42}">
      <dsp:nvSpPr>
        <dsp:cNvPr id="0" name=""/>
        <dsp:cNvSpPr/>
      </dsp:nvSpPr>
      <dsp:spPr>
        <a:xfrm>
          <a:off x="1327950" y="0"/>
          <a:ext cx="2539476" cy="4968552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665AF7-B0A8-457D-BDD6-9980F03E0440}">
      <dsp:nvSpPr>
        <dsp:cNvPr id="0" name=""/>
        <dsp:cNvSpPr/>
      </dsp:nvSpPr>
      <dsp:spPr>
        <a:xfrm>
          <a:off x="1038102" y="499523"/>
          <a:ext cx="6348731" cy="11761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500" kern="1200" dirty="0" smtClean="0">
              <a:latin typeface="微軟正黑體" pitchFamily="34" charset="-120"/>
              <a:ea typeface="微軟正黑體" pitchFamily="34" charset="-120"/>
            </a:rPr>
            <a:t>擴大券源實施緣由</a:t>
          </a:r>
          <a:endParaRPr lang="zh-TW" altLang="en-US" sz="35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1038102" y="499523"/>
        <a:ext cx="6348731" cy="1176149"/>
      </dsp:txXfrm>
    </dsp:sp>
    <dsp:sp modelId="{E1BEF9BD-A15C-4A0A-B932-D064721FECFD}">
      <dsp:nvSpPr>
        <dsp:cNvPr id="0" name=""/>
        <dsp:cNvSpPr/>
      </dsp:nvSpPr>
      <dsp:spPr>
        <a:xfrm>
          <a:off x="1038102" y="1822691"/>
          <a:ext cx="6348731" cy="11761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400" kern="1200" dirty="0" smtClean="0">
              <a:latin typeface="微軟正黑體" pitchFamily="34" charset="-120"/>
              <a:ea typeface="微軟正黑體" pitchFamily="34" charset="-120"/>
            </a:rPr>
            <a:t>擴大券源方案修正要點</a:t>
          </a:r>
          <a:endParaRPr lang="en-US" altLang="zh-TW" sz="3400" kern="1200" dirty="0" smtClean="0">
            <a:latin typeface="微軟正黑體" pitchFamily="34" charset="-120"/>
            <a:ea typeface="微軟正黑體" pitchFamily="34" charset="-120"/>
          </a:endParaRPr>
        </a:p>
      </dsp:txBody>
      <dsp:txXfrm>
        <a:off x="1038102" y="1822691"/>
        <a:ext cx="6348731" cy="1176149"/>
      </dsp:txXfrm>
    </dsp:sp>
    <dsp:sp modelId="{2DD70C41-05CC-423E-AFAD-288BEA9FDE1A}">
      <dsp:nvSpPr>
        <dsp:cNvPr id="0" name=""/>
        <dsp:cNvSpPr/>
      </dsp:nvSpPr>
      <dsp:spPr>
        <a:xfrm>
          <a:off x="1038102" y="3145860"/>
          <a:ext cx="6348731" cy="1176149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300" kern="1200" dirty="0" smtClean="0">
              <a:latin typeface="微軟正黑體" pitchFamily="34" charset="-120"/>
              <a:ea typeface="微軟正黑體" pitchFamily="34" charset="-120"/>
            </a:rPr>
            <a:t>相關法規公告及實施時程</a:t>
          </a:r>
          <a:endParaRPr lang="zh-TW" altLang="en-US" sz="33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1038102" y="3145860"/>
        <a:ext cx="6348731" cy="1176149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502469-FB2E-4CC5-BF85-D72F26CC1C81}">
      <dsp:nvSpPr>
        <dsp:cNvPr id="0" name=""/>
        <dsp:cNvSpPr/>
      </dsp:nvSpPr>
      <dsp:spPr>
        <a:xfrm>
          <a:off x="0" y="21351"/>
          <a:ext cx="7386637" cy="69015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微軟正黑體" pitchFamily="34" charset="-120"/>
              <a:ea typeface="微軟正黑體" pitchFamily="34" charset="-120"/>
            </a:rPr>
            <a:t>有價證券借貸期間</a:t>
          </a:r>
          <a:endParaRPr lang="zh-TW" altLang="en-US" sz="22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21351"/>
        <a:ext cx="7386637" cy="690153"/>
      </dsp:txXfrm>
    </dsp:sp>
    <dsp:sp modelId="{F42590C5-69FA-4C1A-9D1B-FD1C194FD96D}">
      <dsp:nvSpPr>
        <dsp:cNvPr id="0" name=""/>
        <dsp:cNvSpPr/>
      </dsp:nvSpPr>
      <dsp:spPr>
        <a:xfrm>
          <a:off x="0" y="711504"/>
          <a:ext cx="7386637" cy="12295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526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不得超過六個月</a:t>
          </a:r>
          <a:endParaRPr lang="zh-TW" altLang="en-US" sz="1700" b="1" kern="1200" dirty="0"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期限屆滿前得經借貸雙方同意展延</a:t>
          </a:r>
          <a:endParaRPr lang="zh-TW" altLang="en-US" sz="1700" b="1" kern="1200" dirty="0"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展延以</a:t>
          </a:r>
          <a:r>
            <a:rPr lang="zh-TW" altLang="en-US" sz="17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二次</a:t>
          </a: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為限</a:t>
          </a:r>
          <a:endParaRPr lang="zh-TW" altLang="en-US" sz="17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711504"/>
        <a:ext cx="7386637" cy="1229580"/>
      </dsp:txXfrm>
    </dsp:sp>
    <dsp:sp modelId="{27F4A236-4736-4485-BAC3-3810D4F9C675}">
      <dsp:nvSpPr>
        <dsp:cNvPr id="0" name=""/>
        <dsp:cNvSpPr/>
      </dsp:nvSpPr>
      <dsp:spPr>
        <a:xfrm>
          <a:off x="0" y="1941084"/>
          <a:ext cx="7386637" cy="690153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200" kern="1200" dirty="0" smtClean="0">
              <a:latin typeface="微軟正黑體" pitchFamily="34" charset="-120"/>
              <a:ea typeface="微軟正黑體" pitchFamily="34" charset="-120"/>
            </a:rPr>
            <a:t>有價證券借貸交易標的</a:t>
          </a:r>
          <a:endParaRPr lang="zh-TW" altLang="en-US" sz="22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1941084"/>
        <a:ext cx="7386637" cy="690153"/>
      </dsp:txXfrm>
    </dsp:sp>
    <dsp:sp modelId="{0F018E27-162C-4462-A411-5FB81A27CC3D}">
      <dsp:nvSpPr>
        <dsp:cNvPr id="0" name=""/>
        <dsp:cNvSpPr/>
      </dsp:nvSpPr>
      <dsp:spPr>
        <a:xfrm>
          <a:off x="0" y="2631238"/>
          <a:ext cx="7386637" cy="24591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526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得為融資融券之有價證券</a:t>
          </a:r>
          <a:endParaRPr lang="zh-TW" altLang="en-US" sz="1700" b="1" kern="1200" dirty="0"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得發行認購</a:t>
          </a:r>
          <a:r>
            <a:rPr lang="en-US" altLang="zh-TW" sz="1700" b="1" kern="1200" dirty="0" smtClean="0">
              <a:latin typeface="微軟正黑體" pitchFamily="34" charset="-120"/>
              <a:ea typeface="微軟正黑體" pitchFamily="34" charset="-120"/>
            </a:rPr>
            <a:t>(</a:t>
          </a: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售</a:t>
          </a:r>
          <a:r>
            <a:rPr lang="en-US" altLang="zh-TW" sz="1700" b="1" kern="1200" dirty="0" smtClean="0">
              <a:latin typeface="微軟正黑體" pitchFamily="34" charset="-120"/>
              <a:ea typeface="微軟正黑體" pitchFamily="34" charset="-120"/>
            </a:rPr>
            <a:t>)</a:t>
          </a:r>
          <a:r>
            <a:rPr lang="zh-TW" altLang="en-US" sz="1700" b="1" kern="1200" dirty="0" smtClean="0">
              <a:latin typeface="微軟正黑體" pitchFamily="34" charset="-120"/>
              <a:ea typeface="微軟正黑體" pitchFamily="34" charset="-120"/>
            </a:rPr>
            <a:t>權證之標的證券</a:t>
          </a:r>
          <a:endParaRPr lang="zh-TW" altLang="en-US" sz="1700" b="1" kern="1200" dirty="0">
            <a:latin typeface="微軟正黑體" pitchFamily="34" charset="-120"/>
            <a:ea typeface="微軟正黑體" pitchFamily="34" charset="-12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1700" b="1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已發行下列商品之標的證券</a:t>
          </a:r>
          <a:r>
            <a:rPr lang="zh-TW" altLang="en-US" sz="1700" b="0" kern="1200" dirty="0" smtClean="0">
              <a:latin typeface="微軟正黑體" pitchFamily="34" charset="-120"/>
              <a:ea typeface="微軟正黑體" pitchFamily="34" charset="-120"/>
            </a:rPr>
            <a:t>在我國上市</a:t>
          </a:r>
          <a:r>
            <a:rPr lang="en-US" altLang="zh-TW" sz="1700" b="0" kern="1200" dirty="0" smtClean="0">
              <a:latin typeface="微軟正黑體" pitchFamily="34" charset="-120"/>
              <a:ea typeface="微軟正黑體" pitchFamily="34" charset="-120"/>
            </a:rPr>
            <a:t>(</a:t>
          </a:r>
          <a:r>
            <a:rPr lang="zh-TW" altLang="en-US" sz="1700" b="0" kern="1200" dirty="0" smtClean="0">
              <a:latin typeface="微軟正黑體" pitchFamily="34" charset="-120"/>
              <a:ea typeface="微軟正黑體" pitchFamily="34" charset="-120"/>
            </a:rPr>
            <a:t>櫃</a:t>
          </a:r>
          <a:r>
            <a:rPr lang="en-US" altLang="zh-TW" sz="1700" b="0" kern="1200" dirty="0" smtClean="0">
              <a:latin typeface="微軟正黑體" pitchFamily="34" charset="-120"/>
              <a:ea typeface="微軟正黑體" pitchFamily="34" charset="-120"/>
            </a:rPr>
            <a:t>)</a:t>
          </a:r>
          <a:r>
            <a:rPr lang="zh-TW" altLang="en-US" sz="1700" b="0" kern="1200" dirty="0" smtClean="0">
              <a:latin typeface="微軟正黑體" pitchFamily="34" charset="-120"/>
              <a:ea typeface="微軟正黑體" pitchFamily="34" charset="-120"/>
            </a:rPr>
            <a:t>者：</a:t>
          </a:r>
          <a:endParaRPr lang="zh-TW" altLang="en-US" sz="1700" b="0" kern="1200" dirty="0">
            <a:latin typeface="微軟正黑體" pitchFamily="34" charset="-120"/>
            <a:ea typeface="微軟正黑體" pitchFamily="34" charset="-120"/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1700" b="0" i="0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股票選擇權或期貨</a:t>
          </a:r>
          <a:endParaRPr lang="zh-TW" altLang="en-US" sz="1700" b="0" i="0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altLang="zh-TW" sz="1700" b="0" i="0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ETF</a:t>
          </a:r>
          <a:r>
            <a:rPr lang="zh-TW" altLang="en-US" sz="1700" b="0" i="0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、海內外可轉換公司債或可交換公司債</a:t>
          </a:r>
          <a:endParaRPr lang="zh-TW" altLang="en-US" sz="1700" b="0" i="0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  <a:p>
          <a:pPr marL="342900" lvl="2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en-US" sz="1700" b="0" i="0" kern="1200" dirty="0" smtClean="0">
              <a:solidFill>
                <a:schemeClr val="bg2">
                  <a:lumMod val="10000"/>
                </a:schemeClr>
              </a:solidFill>
              <a:latin typeface="微軟正黑體" pitchFamily="34" charset="-120"/>
              <a:ea typeface="微軟正黑體" pitchFamily="34" charset="-120"/>
            </a:rPr>
            <a:t>海外存託憑證</a:t>
          </a:r>
          <a:endParaRPr lang="zh-TW" altLang="en-US" sz="1700" b="0" i="0" kern="1200" dirty="0">
            <a:solidFill>
              <a:schemeClr val="bg2">
                <a:lumMod val="10000"/>
              </a:schemeClr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0" y="2631238"/>
        <a:ext cx="7386637" cy="245916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6DDA9A8-CE3F-4D83-B4BA-F3DF7ACC64BB}">
      <dsp:nvSpPr>
        <dsp:cNvPr id="0" name=""/>
        <dsp:cNvSpPr/>
      </dsp:nvSpPr>
      <dsp:spPr>
        <a:xfrm>
          <a:off x="661535" y="0"/>
          <a:ext cx="7497401" cy="5688632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FE3A224-677E-4026-8C5A-280EDE7E41EE}">
      <dsp:nvSpPr>
        <dsp:cNvPr id="0" name=""/>
        <dsp:cNvSpPr/>
      </dsp:nvSpPr>
      <dsp:spPr>
        <a:xfrm>
          <a:off x="3014" y="1706589"/>
          <a:ext cx="1958764" cy="2275452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微軟正黑體" pitchFamily="34" charset="-120"/>
              <a:ea typeface="微軟正黑體" pitchFamily="34" charset="-120"/>
            </a:rPr>
            <a:t>刪除證券商對同一自然人或法人出借額度限制</a:t>
          </a:r>
          <a:endParaRPr lang="zh-TW" altLang="en-US" sz="18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014" y="1706589"/>
        <a:ext cx="1958764" cy="2275452"/>
      </dsp:txXfrm>
    </dsp:sp>
    <dsp:sp modelId="{4CCBA1D7-165B-4C03-B98B-E7E5F31EBF9C}">
      <dsp:nvSpPr>
        <dsp:cNvPr id="0" name=""/>
        <dsp:cNvSpPr/>
      </dsp:nvSpPr>
      <dsp:spPr>
        <a:xfrm>
          <a:off x="2288240" y="1706589"/>
          <a:ext cx="1958764" cy="227545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微軟正黑體" pitchFamily="34" charset="-120"/>
              <a:ea typeface="微軟正黑體" pitchFamily="34" charset="-120"/>
            </a:rPr>
            <a:t>對每一客戶借貸有價證券之金額上限</a:t>
          </a:r>
          <a:r>
            <a:rPr lang="zh-TW" altLang="en-US" sz="18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由證券商自行控管</a:t>
          </a:r>
          <a:r>
            <a:rPr lang="zh-TW" altLang="en-US" sz="1800" b="1" kern="1200" dirty="0" smtClean="0">
              <a:latin typeface="微軟正黑體" pitchFamily="34" charset="-120"/>
              <a:ea typeface="微軟正黑體" pitchFamily="34" charset="-120"/>
            </a:rPr>
            <a:t>，並應訂定內部授信作業及風險控管程序</a:t>
          </a:r>
          <a:endParaRPr lang="zh-TW" altLang="en-US" sz="18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2288240" y="1706589"/>
        <a:ext cx="1958764" cy="2275452"/>
      </dsp:txXfrm>
    </dsp:sp>
    <dsp:sp modelId="{BBC5A14F-5AA8-48C8-991A-8FB47CBF747D}">
      <dsp:nvSpPr>
        <dsp:cNvPr id="0" name=""/>
        <dsp:cNvSpPr/>
      </dsp:nvSpPr>
      <dsp:spPr>
        <a:xfrm>
          <a:off x="4573466" y="1706589"/>
          <a:ext cx="1958764" cy="2275452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微軟正黑體" pitchFamily="34" charset="-120"/>
              <a:ea typeface="微軟正黑體" pitchFamily="34" charset="-120"/>
            </a:rPr>
            <a:t>證券商出借有價證券總金額，加計對客戶融券總金額不得超過其淨值</a:t>
          </a:r>
          <a:r>
            <a:rPr lang="en-US" altLang="zh-TW" sz="1800" b="1" kern="1200" dirty="0" smtClean="0">
              <a:latin typeface="微軟正黑體" pitchFamily="34" charset="-120"/>
              <a:ea typeface="微軟正黑體" pitchFamily="34" charset="-120"/>
            </a:rPr>
            <a:t>400%</a:t>
          </a:r>
          <a:endParaRPr lang="zh-TW" altLang="en-US" sz="18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573466" y="1706589"/>
        <a:ext cx="1958764" cy="2275452"/>
      </dsp:txXfrm>
    </dsp:sp>
    <dsp:sp modelId="{2ABBB156-90D7-4794-8A5E-8B4FA26FFBAA}">
      <dsp:nvSpPr>
        <dsp:cNvPr id="0" name=""/>
        <dsp:cNvSpPr/>
      </dsp:nvSpPr>
      <dsp:spPr>
        <a:xfrm>
          <a:off x="6858692" y="1706589"/>
          <a:ext cx="1958764" cy="2275452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latin typeface="微軟正黑體" pitchFamily="34" charset="-120"/>
              <a:ea typeface="微軟正黑體" pitchFamily="34" charset="-120"/>
            </a:rPr>
            <a:t>對每種證券出借與融券總金額合計不得超過其淨值</a:t>
          </a:r>
          <a:r>
            <a:rPr lang="en-US" altLang="zh-TW" sz="1800" b="1" kern="1200" dirty="0" smtClean="0">
              <a:latin typeface="微軟正黑體" pitchFamily="34" charset="-120"/>
              <a:ea typeface="微軟正黑體" pitchFamily="34" charset="-120"/>
            </a:rPr>
            <a:t>5%</a:t>
          </a:r>
          <a:endParaRPr lang="zh-TW" altLang="en-US" sz="18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6858692" y="1706589"/>
        <a:ext cx="1958764" cy="2275452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3FCE463-2065-4F13-A35E-6CEA19C19ECF}">
      <dsp:nvSpPr>
        <dsp:cNvPr id="0" name=""/>
        <dsp:cNvSpPr/>
      </dsp:nvSpPr>
      <dsp:spPr>
        <a:xfrm>
          <a:off x="2996252" y="3037416"/>
          <a:ext cx="2216406" cy="2216406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200" b="0" kern="1200" dirty="0" smtClean="0">
              <a:latin typeface="微軟正黑體" pitchFamily="34" charset="-120"/>
              <a:ea typeface="微軟正黑體" pitchFamily="34" charset="-120"/>
            </a:rPr>
            <a:t>105/2/1</a:t>
          </a:r>
          <a:r>
            <a:rPr lang="zh-TW" altLang="en-US" sz="3200" b="0" kern="1200" dirty="0" smtClean="0">
              <a:latin typeface="微軟正黑體" pitchFamily="34" charset="-120"/>
              <a:ea typeface="微軟正黑體" pitchFamily="34" charset="-120"/>
            </a:rPr>
            <a:t>起實施</a:t>
          </a:r>
          <a:endParaRPr lang="en-US" altLang="zh-TW" sz="3200" b="0" kern="1200" dirty="0" smtClean="0">
            <a:latin typeface="微軟正黑體" pitchFamily="34" charset="-120"/>
            <a:ea typeface="微軟正黑體" pitchFamily="34" charset="-120"/>
          </a:endParaRPr>
        </a:p>
      </dsp:txBody>
      <dsp:txXfrm>
        <a:off x="2996252" y="3037416"/>
        <a:ext cx="2216406" cy="2216406"/>
      </dsp:txXfrm>
    </dsp:sp>
    <dsp:sp modelId="{6A7AEB53-05CF-4ACB-BB07-3232E8D39A78}">
      <dsp:nvSpPr>
        <dsp:cNvPr id="0" name=""/>
        <dsp:cNvSpPr/>
      </dsp:nvSpPr>
      <dsp:spPr>
        <a:xfrm rot="12900000">
          <a:off x="1213398" y="2530800"/>
          <a:ext cx="2071838" cy="63167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E15197A-E60B-4767-A717-C4E025E74255}">
      <dsp:nvSpPr>
        <dsp:cNvPr id="0" name=""/>
        <dsp:cNvSpPr/>
      </dsp:nvSpPr>
      <dsp:spPr>
        <a:xfrm>
          <a:off x="347949" y="1410225"/>
          <a:ext cx="2105585" cy="16844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b="1" kern="1200" dirty="0" smtClean="0">
              <a:latin typeface="微軟正黑體" pitchFamily="34" charset="-120"/>
              <a:ea typeface="微軟正黑體" pitchFamily="34" charset="-120"/>
            </a:rPr>
            <a:t>證券商辦理有價證券借貸管理辦法</a:t>
          </a:r>
          <a:endParaRPr lang="en-US" altLang="zh-TW" sz="1900" b="1" kern="1200" dirty="0" smtClean="0">
            <a:latin typeface="微軟正黑體" pitchFamily="34" charset="-120"/>
            <a:ea typeface="微軟正黑體" pitchFamily="34" charset="-120"/>
          </a:endParaRPr>
        </a:p>
      </dsp:txBody>
      <dsp:txXfrm>
        <a:off x="347949" y="1410225"/>
        <a:ext cx="2105585" cy="1684468"/>
      </dsp:txXfrm>
    </dsp:sp>
    <dsp:sp modelId="{69B8FAC8-3201-4F66-8D6E-081771AC52AE}">
      <dsp:nvSpPr>
        <dsp:cNvPr id="0" name=""/>
        <dsp:cNvSpPr/>
      </dsp:nvSpPr>
      <dsp:spPr>
        <a:xfrm rot="16200000">
          <a:off x="3068536" y="1565076"/>
          <a:ext cx="2071838" cy="63167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D68C6F1E-B45B-487F-8300-25E42EB174F4}">
      <dsp:nvSpPr>
        <dsp:cNvPr id="0" name=""/>
        <dsp:cNvSpPr/>
      </dsp:nvSpPr>
      <dsp:spPr>
        <a:xfrm>
          <a:off x="3051663" y="2761"/>
          <a:ext cx="2105585" cy="16844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900" b="1" kern="1200" dirty="0" smtClean="0">
              <a:latin typeface="微軟正黑體" pitchFamily="34" charset="-120"/>
              <a:ea typeface="微軟正黑體" pitchFamily="34" charset="-120"/>
            </a:rPr>
            <a:t>證券商辦理有價證券借貸操作辦法</a:t>
          </a:r>
          <a:endParaRPr lang="en-US" altLang="zh-TW" sz="1900" b="1" kern="1200" dirty="0" smtClean="0">
            <a:latin typeface="微軟正黑體" pitchFamily="34" charset="-120"/>
            <a:ea typeface="微軟正黑體" pitchFamily="34" charset="-120"/>
          </a:endParaRPr>
        </a:p>
      </dsp:txBody>
      <dsp:txXfrm>
        <a:off x="3051663" y="2761"/>
        <a:ext cx="2105585" cy="1684468"/>
      </dsp:txXfrm>
    </dsp:sp>
    <dsp:sp modelId="{A2F9A611-B7EC-4EFE-89F7-1D3A3FFC862E}">
      <dsp:nvSpPr>
        <dsp:cNvPr id="0" name=""/>
        <dsp:cNvSpPr/>
      </dsp:nvSpPr>
      <dsp:spPr>
        <a:xfrm rot="19500000">
          <a:off x="4923674" y="2530800"/>
          <a:ext cx="2071838" cy="631675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6D29E880-C4E0-4629-99E0-2E56A42DE608}">
      <dsp:nvSpPr>
        <dsp:cNvPr id="0" name=""/>
        <dsp:cNvSpPr/>
      </dsp:nvSpPr>
      <dsp:spPr>
        <a:xfrm>
          <a:off x="5755376" y="1410225"/>
          <a:ext cx="2105585" cy="168446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b="1" kern="1200" dirty="0" smtClean="0">
              <a:latin typeface="微軟正黑體" pitchFamily="34" charset="-120"/>
              <a:ea typeface="微軟正黑體" pitchFamily="34" charset="-120"/>
            </a:rPr>
            <a:t>證券商及證券金融事業辦理有價證券借貸履約保證金管理辦法</a:t>
          </a:r>
          <a:endParaRPr lang="zh-TW" altLang="en-US" sz="19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5755376" y="1410225"/>
        <a:ext cx="2105585" cy="1684468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4355F02-899D-4E4E-B2B1-88B4D2F3B725}">
      <dsp:nvSpPr>
        <dsp:cNvPr id="0" name=""/>
        <dsp:cNvSpPr/>
      </dsp:nvSpPr>
      <dsp:spPr>
        <a:xfrm>
          <a:off x="0" y="219603"/>
          <a:ext cx="6096000" cy="85605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3300" kern="1200" dirty="0" smtClean="0"/>
            <a:t>投資人參與借券市場之管道</a:t>
          </a:r>
          <a:endParaRPr lang="zh-TW" altLang="en-US" sz="3300" kern="1200" dirty="0"/>
        </a:p>
      </dsp:txBody>
      <dsp:txXfrm>
        <a:off x="0" y="219603"/>
        <a:ext cx="6096000" cy="856056"/>
      </dsp:txXfrm>
    </dsp:sp>
    <dsp:sp modelId="{34C73631-C238-4172-8A02-4301A0F452D6}">
      <dsp:nvSpPr>
        <dsp:cNvPr id="0" name=""/>
        <dsp:cNvSpPr/>
      </dsp:nvSpPr>
      <dsp:spPr>
        <a:xfrm>
          <a:off x="0" y="1075659"/>
          <a:ext cx="6096000" cy="956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zh-TW" sz="2600" kern="1200" dirty="0" smtClean="0"/>
            <a:t>本公司借券系統</a:t>
          </a:r>
          <a:endParaRPr lang="en-US" altLang="zh-TW" sz="2600" kern="1200" dirty="0" smtClean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zh-TW" sz="2600" kern="1200" smtClean="0"/>
            <a:t>證券商及證金辦理有價證券借貸</a:t>
          </a:r>
          <a:endParaRPr lang="en-US" altLang="zh-TW" sz="2600" kern="1200" dirty="0" smtClean="0"/>
        </a:p>
      </dsp:txBody>
      <dsp:txXfrm>
        <a:off x="0" y="1075659"/>
        <a:ext cx="6096000" cy="956340"/>
      </dsp:txXfrm>
    </dsp:sp>
    <dsp:sp modelId="{A9EF8E33-B1EB-4D81-B3C9-141B84C89836}">
      <dsp:nvSpPr>
        <dsp:cNvPr id="0" name=""/>
        <dsp:cNvSpPr/>
      </dsp:nvSpPr>
      <dsp:spPr>
        <a:xfrm>
          <a:off x="0" y="2032000"/>
          <a:ext cx="6096000" cy="856056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zh-TW" sz="3300" kern="1200" dirty="0" smtClean="0"/>
            <a:t>投資人參與借券市場之</a:t>
          </a:r>
          <a:r>
            <a:rPr lang="zh-TW" altLang="en-US" sz="3300" kern="1200" dirty="0" smtClean="0"/>
            <a:t>限制</a:t>
          </a:r>
          <a:endParaRPr lang="en-US" altLang="zh-TW" sz="3300" kern="1200" dirty="0" smtClean="0"/>
        </a:p>
      </dsp:txBody>
      <dsp:txXfrm>
        <a:off x="0" y="2032000"/>
        <a:ext cx="6096000" cy="856056"/>
      </dsp:txXfrm>
    </dsp:sp>
    <dsp:sp modelId="{57F19EA3-6F7C-4681-AD0F-20C4E11CAF5E}">
      <dsp:nvSpPr>
        <dsp:cNvPr id="0" name=""/>
        <dsp:cNvSpPr/>
      </dsp:nvSpPr>
      <dsp:spPr>
        <a:xfrm>
          <a:off x="0" y="2888056"/>
          <a:ext cx="6096000" cy="9563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3548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zh-TW" sz="2600" kern="1200" smtClean="0"/>
            <a:t>借券系統僅限特定機構法人參與</a:t>
          </a:r>
          <a:endParaRPr lang="en-US" altLang="zh-TW" sz="2600" kern="1200" dirty="0" smtClean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zh-TW" altLang="zh-TW" sz="2600" kern="1200" dirty="0" smtClean="0"/>
            <a:t>證券商自辦部分僅得單向出借給客戶</a:t>
          </a:r>
          <a:endParaRPr lang="en-US" altLang="zh-TW" sz="2600" kern="1200" dirty="0" smtClean="0"/>
        </a:p>
      </dsp:txBody>
      <dsp:txXfrm>
        <a:off x="0" y="2888056"/>
        <a:ext cx="6096000" cy="9563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69189A0-9CA2-4892-BC30-2B0F853DA36B}">
      <dsp:nvSpPr>
        <dsp:cNvPr id="0" name=""/>
        <dsp:cNvSpPr/>
      </dsp:nvSpPr>
      <dsp:spPr>
        <a:xfrm>
          <a:off x="0" y="164427"/>
          <a:ext cx="2283844" cy="13703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開放有價證券借貸業務</a:t>
          </a:r>
          <a:endParaRPr lang="zh-TW" altLang="en-US" sz="2700" b="1" kern="1200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0" y="164427"/>
        <a:ext cx="2283844" cy="1370307"/>
      </dsp:txXfrm>
    </dsp:sp>
    <dsp:sp modelId="{EF0C54D8-9696-4F65-8E53-96610BBF1D7B}">
      <dsp:nvSpPr>
        <dsp:cNvPr id="0" name=""/>
        <dsp:cNvSpPr/>
      </dsp:nvSpPr>
      <dsp:spPr>
        <a:xfrm>
          <a:off x="2512229" y="164427"/>
          <a:ext cx="2283844" cy="13703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新增券源</a:t>
          </a:r>
          <a:endParaRPr lang="zh-TW" altLang="en-US" sz="2700" b="1" kern="1200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2512229" y="164427"/>
        <a:ext cx="2283844" cy="1370307"/>
      </dsp:txXfrm>
    </dsp:sp>
    <dsp:sp modelId="{63D06D82-0B9F-44F6-BA5B-C4CB70D0748F}">
      <dsp:nvSpPr>
        <dsp:cNvPr id="0" name=""/>
        <dsp:cNvSpPr/>
      </dsp:nvSpPr>
      <dsp:spPr>
        <a:xfrm>
          <a:off x="5024459" y="164427"/>
          <a:ext cx="2283844" cy="13703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放寬出借對象</a:t>
          </a:r>
          <a:endParaRPr lang="zh-TW" altLang="en-US" sz="2700" b="1" kern="1200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024459" y="164427"/>
        <a:ext cx="2283844" cy="1370307"/>
      </dsp:txXfrm>
    </dsp:sp>
    <dsp:sp modelId="{4F20A2F4-798F-4105-8B02-545EB53FED95}">
      <dsp:nvSpPr>
        <dsp:cNvPr id="0" name=""/>
        <dsp:cNvSpPr/>
      </dsp:nvSpPr>
      <dsp:spPr>
        <a:xfrm>
          <a:off x="0" y="1763118"/>
          <a:ext cx="2283844" cy="13703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放寬借券用途</a:t>
          </a:r>
          <a:endParaRPr lang="zh-TW" altLang="en-US" sz="2700" b="1" kern="1200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0" y="1763118"/>
        <a:ext cx="2283844" cy="1370307"/>
      </dsp:txXfrm>
    </dsp:sp>
    <dsp:sp modelId="{B665DA16-F315-4101-92E0-1B06E588F790}">
      <dsp:nvSpPr>
        <dsp:cNvPr id="0" name=""/>
        <dsp:cNvSpPr/>
      </dsp:nvSpPr>
      <dsp:spPr>
        <a:xfrm>
          <a:off x="2512229" y="1763118"/>
          <a:ext cx="2283844" cy="137030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放寬借券擔保品</a:t>
          </a:r>
          <a:endParaRPr lang="zh-TW" altLang="en-US" sz="2700" b="1" kern="1200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2512229" y="1763118"/>
        <a:ext cx="2283844" cy="1370307"/>
      </dsp:txXfrm>
    </dsp:sp>
    <dsp:sp modelId="{C87F4D20-86E9-45B3-A1AF-F1A798396D79}">
      <dsp:nvSpPr>
        <dsp:cNvPr id="0" name=""/>
        <dsp:cNvSpPr/>
      </dsp:nvSpPr>
      <dsp:spPr>
        <a:xfrm>
          <a:off x="5024459" y="1763118"/>
          <a:ext cx="2283844" cy="137030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提撥履約保證金</a:t>
          </a:r>
          <a:endParaRPr lang="zh-TW" altLang="en-US" sz="2700" b="1" kern="1200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024459" y="1763118"/>
        <a:ext cx="2283844" cy="1370307"/>
      </dsp:txXfrm>
    </dsp:sp>
    <dsp:sp modelId="{3D328E3A-0EC2-456A-9455-91D255F19CCC}">
      <dsp:nvSpPr>
        <dsp:cNvPr id="0" name=""/>
        <dsp:cNvSpPr/>
      </dsp:nvSpPr>
      <dsp:spPr>
        <a:xfrm>
          <a:off x="0" y="3361809"/>
          <a:ext cx="2283844" cy="137030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放寬展延期限及借貸標的</a:t>
          </a:r>
          <a:endParaRPr lang="zh-TW" altLang="en-US" sz="2700" b="1" kern="1200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0" y="3361809"/>
        <a:ext cx="2283844" cy="1370307"/>
      </dsp:txXfrm>
    </dsp:sp>
    <dsp:sp modelId="{23B27666-3188-4921-937C-15C2929A508E}">
      <dsp:nvSpPr>
        <dsp:cNvPr id="0" name=""/>
        <dsp:cNvSpPr/>
      </dsp:nvSpPr>
      <dsp:spPr>
        <a:xfrm>
          <a:off x="2512229" y="3361809"/>
          <a:ext cx="2283844" cy="13703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放寬對客戶融通限額</a:t>
          </a:r>
          <a:endParaRPr lang="zh-TW" altLang="en-US" sz="2700" b="1" kern="1200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2512229" y="3361809"/>
        <a:ext cx="2283844" cy="1370307"/>
      </dsp:txXfrm>
    </dsp:sp>
    <dsp:sp modelId="{29ECFF76-6EC7-4155-A918-2847666055E7}">
      <dsp:nvSpPr>
        <dsp:cNvPr id="0" name=""/>
        <dsp:cNvSpPr/>
      </dsp:nvSpPr>
      <dsp:spPr>
        <a:xfrm>
          <a:off x="5024459" y="3361810"/>
          <a:ext cx="2283844" cy="137030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700" b="1" kern="1200" dirty="0" smtClean="0">
              <a:solidFill>
                <a:schemeClr val="bg1"/>
              </a:solidFill>
              <a:latin typeface="微軟正黑體" pitchFamily="34" charset="-120"/>
              <a:ea typeface="微軟正黑體" pitchFamily="34" charset="-120"/>
            </a:rPr>
            <a:t>券商證金間借貸準用規定</a:t>
          </a:r>
          <a:endParaRPr lang="zh-TW" altLang="en-US" sz="2700" b="1" kern="1200" dirty="0">
            <a:solidFill>
              <a:schemeClr val="bg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024459" y="3361810"/>
        <a:ext cx="2283844" cy="1370307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F34698E-78E8-457C-9702-061101FEC70B}">
      <dsp:nvSpPr>
        <dsp:cNvPr id="0" name=""/>
        <dsp:cNvSpPr/>
      </dsp:nvSpPr>
      <dsp:spPr>
        <a:xfrm>
          <a:off x="2088304" y="702502"/>
          <a:ext cx="4680375" cy="4680375"/>
        </a:xfrm>
        <a:prstGeom prst="blockArc">
          <a:avLst>
            <a:gd name="adj1" fmla="val 9000000"/>
            <a:gd name="adj2" fmla="val 16200000"/>
            <a:gd name="adj3" fmla="val 4643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300B2F2-16C7-497B-91A1-8F0ADF3BB1A7}">
      <dsp:nvSpPr>
        <dsp:cNvPr id="0" name=""/>
        <dsp:cNvSpPr/>
      </dsp:nvSpPr>
      <dsp:spPr>
        <a:xfrm>
          <a:off x="2088304" y="702502"/>
          <a:ext cx="4680375" cy="4680375"/>
        </a:xfrm>
        <a:prstGeom prst="blockArc">
          <a:avLst>
            <a:gd name="adj1" fmla="val 1800000"/>
            <a:gd name="adj2" fmla="val 9000000"/>
            <a:gd name="adj3" fmla="val 4643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333A9CB-6543-4191-9A75-7111FC5D30BB}">
      <dsp:nvSpPr>
        <dsp:cNvPr id="0" name=""/>
        <dsp:cNvSpPr/>
      </dsp:nvSpPr>
      <dsp:spPr>
        <a:xfrm>
          <a:off x="2088304" y="702502"/>
          <a:ext cx="4680375" cy="4680375"/>
        </a:xfrm>
        <a:prstGeom prst="blockArc">
          <a:avLst>
            <a:gd name="adj1" fmla="val 16200000"/>
            <a:gd name="adj2" fmla="val 1800000"/>
            <a:gd name="adj3" fmla="val 4643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042328-C240-4834-A10D-F1BD98F453DE}">
      <dsp:nvSpPr>
        <dsp:cNvPr id="0" name=""/>
        <dsp:cNvSpPr/>
      </dsp:nvSpPr>
      <dsp:spPr>
        <a:xfrm>
          <a:off x="3350560" y="1728172"/>
          <a:ext cx="2155862" cy="21558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證券商辦理有價證券借貸業務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350560" y="1728172"/>
        <a:ext cx="2155862" cy="2155862"/>
      </dsp:txXfrm>
    </dsp:sp>
    <dsp:sp modelId="{45945684-0ADA-4AF9-BC41-40F3EF028741}">
      <dsp:nvSpPr>
        <dsp:cNvPr id="0" name=""/>
        <dsp:cNvSpPr/>
      </dsp:nvSpPr>
      <dsp:spPr>
        <a:xfrm>
          <a:off x="3024331" y="2278"/>
          <a:ext cx="2808321" cy="150910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向客戶借入證券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024331" y="2278"/>
        <a:ext cx="2808321" cy="1509103"/>
      </dsp:txXfrm>
    </dsp:sp>
    <dsp:sp modelId="{7C46645F-8367-4A9F-8E23-DE6C5EC872C9}">
      <dsp:nvSpPr>
        <dsp:cNvPr id="0" name=""/>
        <dsp:cNvSpPr/>
      </dsp:nvSpPr>
      <dsp:spPr>
        <a:xfrm>
          <a:off x="5003944" y="3431068"/>
          <a:ext cx="2808321" cy="1509103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出借有價證券予其客戶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5003944" y="3431068"/>
        <a:ext cx="2808321" cy="1509103"/>
      </dsp:txXfrm>
    </dsp:sp>
    <dsp:sp modelId="{CAAE39CA-D68E-49C1-A8EB-A6CF69D09898}">
      <dsp:nvSpPr>
        <dsp:cNvPr id="0" name=""/>
        <dsp:cNvSpPr/>
      </dsp:nvSpPr>
      <dsp:spPr>
        <a:xfrm>
          <a:off x="1044718" y="3431068"/>
          <a:ext cx="2808321" cy="150910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與其他證券商或證金借入或出借有價證券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1044718" y="3431068"/>
        <a:ext cx="2808321" cy="1509103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0E5399-5D30-49FE-9D31-F9FCFC21208D}">
      <dsp:nvSpPr>
        <dsp:cNvPr id="0" name=""/>
        <dsp:cNvSpPr/>
      </dsp:nvSpPr>
      <dsp:spPr>
        <a:xfrm>
          <a:off x="3101677" y="3037923"/>
          <a:ext cx="2149573" cy="2149573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證券商</a:t>
          </a:r>
          <a:endParaRPr lang="en-US" altLang="zh-TW" sz="2000" b="1" kern="1200" dirty="0" smtClean="0">
            <a:latin typeface="微軟正黑體" pitchFamily="34" charset="-120"/>
            <a:ea typeface="微軟正黑體" pitchFamily="34" charset="-120"/>
          </a:endParaRP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有價證券借貸專戶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101677" y="3037923"/>
        <a:ext cx="2149573" cy="2149573"/>
      </dsp:txXfrm>
    </dsp:sp>
    <dsp:sp modelId="{1C8F7674-3CB9-49DE-98BC-674FE2E7F9BA}">
      <dsp:nvSpPr>
        <dsp:cNvPr id="0" name=""/>
        <dsp:cNvSpPr/>
      </dsp:nvSpPr>
      <dsp:spPr>
        <a:xfrm rot="10800000">
          <a:off x="1021687" y="3806395"/>
          <a:ext cx="1965590" cy="6126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A17124C-CB03-4A1E-94D5-8902CA5EE8B5}">
      <dsp:nvSpPr>
        <dsp:cNvPr id="0" name=""/>
        <dsp:cNvSpPr/>
      </dsp:nvSpPr>
      <dsp:spPr>
        <a:xfrm>
          <a:off x="639" y="3295872"/>
          <a:ext cx="2042095" cy="16336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融資擔保證券</a:t>
          </a:r>
          <a:endParaRPr lang="zh-TW" altLang="en-US" sz="2400" b="0" kern="1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639" y="3295872"/>
        <a:ext cx="2042095" cy="1633676"/>
      </dsp:txXfrm>
    </dsp:sp>
    <dsp:sp modelId="{B1A8C139-8322-4835-AF71-1FCA966DB863}">
      <dsp:nvSpPr>
        <dsp:cNvPr id="0" name=""/>
        <dsp:cNvSpPr/>
      </dsp:nvSpPr>
      <dsp:spPr>
        <a:xfrm rot="13500000">
          <a:off x="1657845" y="2270572"/>
          <a:ext cx="1965590" cy="6126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0E373B4-AD32-4A35-BE65-25B6F3508C60}">
      <dsp:nvSpPr>
        <dsp:cNvPr id="0" name=""/>
        <dsp:cNvSpPr/>
      </dsp:nvSpPr>
      <dsp:spPr>
        <a:xfrm>
          <a:off x="924652" y="1065107"/>
          <a:ext cx="2042095" cy="16336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2483469"/>
                <a:satOff val="9953"/>
                <a:lumOff val="2157"/>
                <a:alphaOff val="0"/>
                <a:shade val="51000"/>
                <a:satMod val="130000"/>
              </a:schemeClr>
            </a:gs>
            <a:gs pos="80000">
              <a:schemeClr val="accent5">
                <a:hueOff val="-2483469"/>
                <a:satOff val="9953"/>
                <a:lumOff val="2157"/>
                <a:alphaOff val="0"/>
                <a:shade val="93000"/>
                <a:satMod val="130000"/>
              </a:schemeClr>
            </a:gs>
            <a:gs pos="100000">
              <a:schemeClr val="accent5">
                <a:hueOff val="-2483469"/>
                <a:satOff val="9953"/>
                <a:lumOff val="215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自證交所借券系統借入</a:t>
          </a:r>
          <a:endParaRPr lang="zh-TW" altLang="en-US" sz="2400" b="0" kern="1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924652" y="1065107"/>
        <a:ext cx="2042095" cy="1633676"/>
      </dsp:txXfrm>
    </dsp:sp>
    <dsp:sp modelId="{EDA9E06A-749F-4FE6-95E2-FB9547DFE638}">
      <dsp:nvSpPr>
        <dsp:cNvPr id="0" name=""/>
        <dsp:cNvSpPr/>
      </dsp:nvSpPr>
      <dsp:spPr>
        <a:xfrm rot="16200000">
          <a:off x="3193668" y="1634414"/>
          <a:ext cx="1965590" cy="6126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2A71ED0-433D-4E5E-BEC5-4082546E2955}">
      <dsp:nvSpPr>
        <dsp:cNvPr id="0" name=""/>
        <dsp:cNvSpPr/>
      </dsp:nvSpPr>
      <dsp:spPr>
        <a:xfrm>
          <a:off x="3155416" y="141095"/>
          <a:ext cx="2042095" cy="16336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966938"/>
                <a:satOff val="19906"/>
                <a:lumOff val="4314"/>
                <a:alphaOff val="0"/>
                <a:shade val="51000"/>
                <a:satMod val="130000"/>
              </a:schemeClr>
            </a:gs>
            <a:gs pos="80000">
              <a:schemeClr val="accent5">
                <a:hueOff val="-4966938"/>
                <a:satOff val="19906"/>
                <a:lumOff val="4314"/>
                <a:alphaOff val="0"/>
                <a:shade val="93000"/>
                <a:satMod val="130000"/>
              </a:schemeClr>
            </a:gs>
            <a:gs pos="100000">
              <a:schemeClr val="accent5">
                <a:hueOff val="-4966938"/>
                <a:satOff val="19906"/>
                <a:lumOff val="431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0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自有券</a:t>
          </a:r>
          <a:endParaRPr lang="zh-TW" altLang="en-US" sz="2400" b="0" kern="1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3155416" y="141095"/>
        <a:ext cx="2042095" cy="1633676"/>
      </dsp:txXfrm>
    </dsp:sp>
    <dsp:sp modelId="{BA0648BF-A866-4122-A472-294F0215A832}">
      <dsp:nvSpPr>
        <dsp:cNvPr id="0" name=""/>
        <dsp:cNvSpPr/>
      </dsp:nvSpPr>
      <dsp:spPr>
        <a:xfrm rot="18900000">
          <a:off x="4729491" y="2270572"/>
          <a:ext cx="1965590" cy="6126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4982001-B213-4D52-A295-DB8E8E36A643}">
      <dsp:nvSpPr>
        <dsp:cNvPr id="0" name=""/>
        <dsp:cNvSpPr/>
      </dsp:nvSpPr>
      <dsp:spPr>
        <a:xfrm>
          <a:off x="5386180" y="1065107"/>
          <a:ext cx="2042095" cy="16336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450407"/>
                <a:satOff val="29858"/>
                <a:lumOff val="6471"/>
                <a:alphaOff val="0"/>
                <a:shade val="51000"/>
                <a:satMod val="130000"/>
              </a:schemeClr>
            </a:gs>
            <a:gs pos="80000">
              <a:schemeClr val="accent5">
                <a:hueOff val="-7450407"/>
                <a:satOff val="29858"/>
                <a:lumOff val="6471"/>
                <a:alphaOff val="0"/>
                <a:shade val="93000"/>
                <a:satMod val="130000"/>
              </a:schemeClr>
            </a:gs>
            <a:gs pos="100000">
              <a:schemeClr val="accent5">
                <a:hueOff val="-7450407"/>
                <a:satOff val="29858"/>
                <a:lumOff val="6471"/>
                <a:alphaOff val="0"/>
                <a:shade val="94000"/>
                <a:satMod val="135000"/>
              </a:schemeClr>
            </a:gs>
          </a:gsLst>
          <a:lin ang="16200000" scaled="0"/>
        </a:gradFill>
        <a:ln w="762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b="1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自客戶借入</a:t>
          </a:r>
          <a:endParaRPr lang="zh-TW" altLang="en-US" sz="2400" b="1" kern="1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5386180" y="1065107"/>
        <a:ext cx="2042095" cy="1633676"/>
      </dsp:txXfrm>
    </dsp:sp>
    <dsp:sp modelId="{AC70A017-D6CD-4CC3-9E54-47CF94D7D929}">
      <dsp:nvSpPr>
        <dsp:cNvPr id="0" name=""/>
        <dsp:cNvSpPr/>
      </dsp:nvSpPr>
      <dsp:spPr>
        <a:xfrm>
          <a:off x="5365650" y="3806395"/>
          <a:ext cx="1965590" cy="612628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9A0B7C2-3319-42B2-A2FE-08B4792D4436}">
      <dsp:nvSpPr>
        <dsp:cNvPr id="0" name=""/>
        <dsp:cNvSpPr/>
      </dsp:nvSpPr>
      <dsp:spPr>
        <a:xfrm>
          <a:off x="6310193" y="3295872"/>
          <a:ext cx="2042095" cy="163367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 w="762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b="1" kern="1200" dirty="0" smtClean="0">
              <a:solidFill>
                <a:schemeClr val="tx1"/>
              </a:solidFill>
              <a:latin typeface="微軟正黑體" pitchFamily="34" charset="-120"/>
              <a:ea typeface="微軟正黑體" pitchFamily="34" charset="-120"/>
            </a:rPr>
            <a:t>自「其他辦理證券借貸業務或融資融券業務之證券商或證金」借入</a:t>
          </a:r>
          <a:endParaRPr lang="zh-TW" altLang="en-US" sz="1800" b="1" kern="1200" dirty="0">
            <a:solidFill>
              <a:schemeClr val="tx1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6310193" y="3295872"/>
        <a:ext cx="2042095" cy="1633676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5C07582-D89B-4A9B-9C1B-A385BFB0FF84}">
      <dsp:nvSpPr>
        <dsp:cNvPr id="0" name=""/>
        <dsp:cNvSpPr/>
      </dsp:nvSpPr>
      <dsp:spPr>
        <a:xfrm>
          <a:off x="0" y="0"/>
          <a:ext cx="7272808" cy="1425758"/>
        </a:xfrm>
        <a:prstGeom prst="rect">
          <a:avLst/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600" b="0" kern="1200" dirty="0" smtClean="0">
              <a:latin typeface="微軟正黑體" pitchFamily="34" charset="-120"/>
              <a:ea typeface="微軟正黑體" pitchFamily="34" charset="-120"/>
            </a:rPr>
            <a:t>放</a:t>
          </a:r>
          <a:r>
            <a:rPr lang="zh-TW" altLang="zh-TW" sz="3600" b="0" kern="1200" dirty="0" smtClean="0">
              <a:latin typeface="微軟正黑體" pitchFamily="34" charset="-120"/>
              <a:ea typeface="微軟正黑體" pitchFamily="34" charset="-120"/>
            </a:rPr>
            <a:t>寬辦理有價證券借貸之出借對象</a:t>
          </a:r>
          <a:endParaRPr lang="zh-TW" altLang="en-US" sz="3600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0"/>
        <a:ext cx="7272808" cy="1425758"/>
      </dsp:txXfrm>
    </dsp:sp>
    <dsp:sp modelId="{B25AA755-54CD-45E3-A081-862A5CF65A83}">
      <dsp:nvSpPr>
        <dsp:cNvPr id="0" name=""/>
        <dsp:cNvSpPr/>
      </dsp:nvSpPr>
      <dsp:spPr>
        <a:xfrm>
          <a:off x="3551" y="1425758"/>
          <a:ext cx="2421901" cy="2994092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微軟正黑體" pitchFamily="34" charset="-120"/>
              <a:ea typeface="微軟正黑體" pitchFamily="34" charset="-120"/>
            </a:rPr>
            <a:t>訂立委託買賣契約逾</a:t>
          </a:r>
          <a:r>
            <a:rPr lang="zh-TW" altLang="en-US" sz="28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三個月</a:t>
          </a:r>
          <a:r>
            <a:rPr lang="zh-TW" altLang="en-US" sz="2800" b="1" kern="1200" dirty="0" smtClean="0">
              <a:latin typeface="微軟正黑體" pitchFamily="34" charset="-120"/>
              <a:ea typeface="微軟正黑體" pitchFamily="34" charset="-120"/>
            </a:rPr>
            <a:t>以上者</a:t>
          </a:r>
          <a:endParaRPr lang="zh-TW" altLang="en-US" sz="28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551" y="1425758"/>
        <a:ext cx="2421901" cy="2994092"/>
      </dsp:txXfrm>
    </dsp:sp>
    <dsp:sp modelId="{AF3C3006-6145-4FE6-82D1-22C8A36D63D4}">
      <dsp:nvSpPr>
        <dsp:cNvPr id="0" name=""/>
        <dsp:cNvSpPr/>
      </dsp:nvSpPr>
      <dsp:spPr>
        <a:xfrm>
          <a:off x="2425453" y="1425758"/>
          <a:ext cx="2421901" cy="2994092"/>
        </a:xfrm>
        <a:prstGeom prst="rect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微軟正黑體" pitchFamily="34" charset="-120"/>
              <a:ea typeface="微軟正黑體" pitchFamily="34" charset="-120"/>
            </a:rPr>
            <a:t>其他辦理</a:t>
          </a:r>
          <a:r>
            <a:rPr lang="zh-TW" altLang="en-US" sz="28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證券借貸業務</a:t>
          </a:r>
          <a:r>
            <a:rPr lang="zh-TW" altLang="en-US" sz="2800" b="1" kern="1200" dirty="0" smtClean="0">
              <a:latin typeface="微軟正黑體" pitchFamily="34" charset="-120"/>
              <a:ea typeface="微軟正黑體" pitchFamily="34" charset="-120"/>
            </a:rPr>
            <a:t>或</a:t>
          </a:r>
          <a:r>
            <a:rPr lang="zh-TW" altLang="en-US" sz="28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融資融券業務</a:t>
          </a:r>
          <a:r>
            <a:rPr lang="zh-TW" altLang="en-US" sz="2800" b="1" kern="1200" dirty="0" smtClean="0">
              <a:latin typeface="微軟正黑體" pitchFamily="34" charset="-120"/>
              <a:ea typeface="微軟正黑體" pitchFamily="34" charset="-120"/>
            </a:rPr>
            <a:t>之證券商或證金</a:t>
          </a:r>
          <a:endParaRPr lang="zh-TW" altLang="en-US" sz="28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2425453" y="1425758"/>
        <a:ext cx="2421901" cy="2994092"/>
      </dsp:txXfrm>
    </dsp:sp>
    <dsp:sp modelId="{7623D362-B8DB-4E06-BDBE-B06F698B826E}">
      <dsp:nvSpPr>
        <dsp:cNvPr id="0" name=""/>
        <dsp:cNvSpPr/>
      </dsp:nvSpPr>
      <dsp:spPr>
        <a:xfrm>
          <a:off x="4847354" y="1425758"/>
          <a:ext cx="2421901" cy="2994092"/>
        </a:xfrm>
        <a:prstGeom prst="rect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t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800" b="1" kern="1200" dirty="0" smtClean="0">
              <a:latin typeface="微軟正黑體" pitchFamily="34" charset="-120"/>
              <a:ea typeface="微軟正黑體" pitchFamily="34" charset="-120"/>
            </a:rPr>
            <a:t>其他經主管機關核准者</a:t>
          </a:r>
          <a:endParaRPr lang="zh-TW" altLang="en-US" sz="2800" b="1" kern="1200" dirty="0">
            <a:latin typeface="微軟正黑體" pitchFamily="34" charset="-120"/>
            <a:ea typeface="微軟正黑體" pitchFamily="34" charset="-120"/>
          </a:endParaRP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200" b="0" kern="1200" dirty="0" smtClean="0">
              <a:latin typeface="微軟正黑體" pitchFamily="34" charset="-120"/>
              <a:ea typeface="微軟正黑體" pitchFamily="34" charset="-120"/>
            </a:rPr>
            <a:t>未辦借貸</a:t>
          </a:r>
          <a:r>
            <a:rPr lang="en-US" altLang="zh-TW" sz="2200" b="0" kern="1200" dirty="0" smtClean="0">
              <a:latin typeface="微軟正黑體" pitchFamily="34" charset="-120"/>
              <a:ea typeface="微軟正黑體" pitchFamily="34" charset="-120"/>
            </a:rPr>
            <a:t>/</a:t>
          </a:r>
          <a:r>
            <a:rPr lang="zh-TW" altLang="en-US" sz="2200" b="0" kern="1200" dirty="0" smtClean="0">
              <a:latin typeface="微軟正黑體" pitchFamily="34" charset="-120"/>
              <a:ea typeface="微軟正黑體" pitchFamily="34" charset="-120"/>
            </a:rPr>
            <a:t>融資融券業務之</a:t>
          </a:r>
          <a:r>
            <a:rPr lang="zh-TW" altLang="en-US" sz="2200" b="0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證券自營商</a:t>
          </a:r>
          <a:endParaRPr lang="zh-TW" altLang="en-US" sz="2200" b="0" kern="1200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4847354" y="1425758"/>
        <a:ext cx="2421901" cy="2994092"/>
      </dsp:txXfrm>
    </dsp:sp>
    <dsp:sp modelId="{C96CCF82-8A0D-4A88-897A-304513D7BC61}">
      <dsp:nvSpPr>
        <dsp:cNvPr id="0" name=""/>
        <dsp:cNvSpPr/>
      </dsp:nvSpPr>
      <dsp:spPr>
        <a:xfrm>
          <a:off x="0" y="4419851"/>
          <a:ext cx="7272808" cy="332676"/>
        </a:xfrm>
        <a:prstGeom prst="rect">
          <a:avLst/>
        </a:prstGeom>
        <a:solidFill>
          <a:schemeClr val="accent4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324801-CE06-4A97-8A82-0B78E55DD9EC}">
      <dsp:nvSpPr>
        <dsp:cNvPr id="0" name=""/>
        <dsp:cNvSpPr/>
      </dsp:nvSpPr>
      <dsp:spPr>
        <a:xfrm>
          <a:off x="4180" y="0"/>
          <a:ext cx="4021478" cy="5328591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微軟正黑體" pitchFamily="34" charset="-120"/>
              <a:ea typeface="微軟正黑體" pitchFamily="34" charset="-120"/>
            </a:rPr>
            <a:t>供客戶運用</a:t>
          </a:r>
          <a:endParaRPr lang="zh-TW" altLang="en-US" sz="32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180" y="0"/>
        <a:ext cx="4021478" cy="1598577"/>
      </dsp:txXfrm>
    </dsp:sp>
    <dsp:sp modelId="{8C9D02CE-91A6-4A25-B608-527F5A38582F}">
      <dsp:nvSpPr>
        <dsp:cNvPr id="0" name=""/>
        <dsp:cNvSpPr/>
      </dsp:nvSpPr>
      <dsp:spPr>
        <a:xfrm>
          <a:off x="406328" y="1598837"/>
          <a:ext cx="3217182" cy="51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5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委託證券商賣出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06328" y="1598837"/>
        <a:ext cx="3217182" cy="511589"/>
      </dsp:txXfrm>
    </dsp:sp>
    <dsp:sp modelId="{12621C6E-8E65-407A-BF36-8F62B0B07215}">
      <dsp:nvSpPr>
        <dsp:cNvPr id="0" name=""/>
        <dsp:cNvSpPr/>
      </dsp:nvSpPr>
      <dsp:spPr>
        <a:xfrm>
          <a:off x="406328" y="2189132"/>
          <a:ext cx="3217182" cy="51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64144"/>
                <a:satOff val="3062"/>
                <a:lumOff val="664"/>
                <a:alphaOff val="0"/>
                <a:tint val="50000"/>
                <a:satMod val="300000"/>
              </a:schemeClr>
            </a:gs>
            <a:gs pos="35000">
              <a:schemeClr val="accent5">
                <a:hueOff val="-764144"/>
                <a:satOff val="3062"/>
                <a:lumOff val="664"/>
                <a:alphaOff val="0"/>
                <a:tint val="37000"/>
                <a:satMod val="300000"/>
              </a:schemeClr>
            </a:gs>
            <a:gs pos="100000">
              <a:schemeClr val="accent5">
                <a:hueOff val="-764144"/>
                <a:satOff val="3062"/>
                <a:lumOff val="66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還券或權益補償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06328" y="2189132"/>
        <a:ext cx="3217182" cy="511589"/>
      </dsp:txXfrm>
    </dsp:sp>
    <dsp:sp modelId="{A7032221-7339-4020-BF91-6FC9E1CA242A}">
      <dsp:nvSpPr>
        <dsp:cNvPr id="0" name=""/>
        <dsp:cNvSpPr/>
      </dsp:nvSpPr>
      <dsp:spPr>
        <a:xfrm>
          <a:off x="406328" y="2779427"/>
          <a:ext cx="3217182" cy="51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1528289"/>
                <a:satOff val="6125"/>
                <a:lumOff val="1327"/>
                <a:alphaOff val="0"/>
                <a:tint val="50000"/>
                <a:satMod val="300000"/>
              </a:schemeClr>
            </a:gs>
            <a:gs pos="35000">
              <a:schemeClr val="accent5">
                <a:hueOff val="-1528289"/>
                <a:satOff val="6125"/>
                <a:lumOff val="1327"/>
                <a:alphaOff val="0"/>
                <a:tint val="37000"/>
                <a:satMod val="300000"/>
              </a:schemeClr>
            </a:gs>
            <a:gs pos="100000">
              <a:schemeClr val="accent5">
                <a:hueOff val="-1528289"/>
                <a:satOff val="6125"/>
                <a:lumOff val="132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股權金融商品履約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06328" y="2779427"/>
        <a:ext cx="3217182" cy="511589"/>
      </dsp:txXfrm>
    </dsp:sp>
    <dsp:sp modelId="{50310A52-F4EB-4F6E-9069-D12E034FB8AD}">
      <dsp:nvSpPr>
        <dsp:cNvPr id="0" name=""/>
        <dsp:cNvSpPr/>
      </dsp:nvSpPr>
      <dsp:spPr>
        <a:xfrm>
          <a:off x="406328" y="3369723"/>
          <a:ext cx="3217182" cy="51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2292433"/>
                <a:satOff val="9187"/>
                <a:lumOff val="1991"/>
                <a:alphaOff val="0"/>
                <a:tint val="50000"/>
                <a:satMod val="300000"/>
              </a:schemeClr>
            </a:gs>
            <a:gs pos="35000">
              <a:schemeClr val="accent5">
                <a:hueOff val="-2292433"/>
                <a:satOff val="9187"/>
                <a:lumOff val="1991"/>
                <a:alphaOff val="0"/>
                <a:tint val="37000"/>
                <a:satMod val="300000"/>
              </a:schemeClr>
            </a:gs>
            <a:gs pos="100000">
              <a:schemeClr val="accent5">
                <a:hueOff val="-2292433"/>
                <a:satOff val="9187"/>
                <a:lumOff val="199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1600" b="1" kern="1200" dirty="0" smtClean="0">
              <a:latin typeface="微軟正黑體" pitchFamily="34" charset="-120"/>
              <a:ea typeface="微軟正黑體" pitchFamily="34" charset="-120"/>
            </a:rPr>
            <a:t>ETF</a:t>
          </a: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實物申贖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06328" y="3369723"/>
        <a:ext cx="3217182" cy="511589"/>
      </dsp:txXfrm>
    </dsp:sp>
    <dsp:sp modelId="{C98426D2-7801-4BE1-BE76-776A189689CE}">
      <dsp:nvSpPr>
        <dsp:cNvPr id="0" name=""/>
        <dsp:cNvSpPr/>
      </dsp:nvSpPr>
      <dsp:spPr>
        <a:xfrm>
          <a:off x="406328" y="3960018"/>
          <a:ext cx="3217182" cy="51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056578"/>
                <a:satOff val="12250"/>
                <a:lumOff val="2655"/>
                <a:alphaOff val="0"/>
                <a:tint val="50000"/>
                <a:satMod val="300000"/>
              </a:schemeClr>
            </a:gs>
            <a:gs pos="35000">
              <a:schemeClr val="accent5">
                <a:hueOff val="-3056578"/>
                <a:satOff val="12250"/>
                <a:lumOff val="2655"/>
                <a:alphaOff val="0"/>
                <a:tint val="37000"/>
                <a:satMod val="300000"/>
              </a:schemeClr>
            </a:gs>
            <a:gs pos="100000">
              <a:schemeClr val="accent5">
                <a:hueOff val="-3056578"/>
                <a:satOff val="12250"/>
                <a:lumOff val="2655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彌補當日沖銷交易短差</a:t>
          </a:r>
          <a:endParaRPr lang="zh-TW" altLang="en-US" sz="1600" b="1" kern="1200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406328" y="3960018"/>
        <a:ext cx="3217182" cy="511589"/>
      </dsp:txXfrm>
    </dsp:sp>
    <dsp:sp modelId="{D4BF6D71-F48D-4ECC-BEEB-431D77871E66}">
      <dsp:nvSpPr>
        <dsp:cNvPr id="0" name=""/>
        <dsp:cNvSpPr/>
      </dsp:nvSpPr>
      <dsp:spPr>
        <a:xfrm>
          <a:off x="406328" y="4550313"/>
          <a:ext cx="3217182" cy="511589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3820722"/>
                <a:satOff val="15312"/>
                <a:lumOff val="3318"/>
                <a:alphaOff val="0"/>
                <a:tint val="50000"/>
                <a:satMod val="300000"/>
              </a:schemeClr>
            </a:gs>
            <a:gs pos="35000">
              <a:schemeClr val="accent5">
                <a:hueOff val="-3820722"/>
                <a:satOff val="15312"/>
                <a:lumOff val="3318"/>
                <a:alphaOff val="0"/>
                <a:tint val="37000"/>
                <a:satMod val="300000"/>
              </a:schemeClr>
            </a:gs>
            <a:gs pos="100000">
              <a:schemeClr val="accent5">
                <a:hueOff val="-3820722"/>
                <a:satOff val="15312"/>
                <a:lumOff val="331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融券賣出現券償還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06328" y="4550313"/>
        <a:ext cx="3217182" cy="511589"/>
      </dsp:txXfrm>
    </dsp:sp>
    <dsp:sp modelId="{D65F94F1-CA70-481E-86AB-FC292CE0020C}">
      <dsp:nvSpPr>
        <dsp:cNvPr id="0" name=""/>
        <dsp:cNvSpPr/>
      </dsp:nvSpPr>
      <dsp:spPr>
        <a:xfrm>
          <a:off x="4327269" y="0"/>
          <a:ext cx="4021478" cy="5328591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1" kern="1200" dirty="0" smtClean="0">
              <a:latin typeface="微軟正黑體" pitchFamily="34" charset="-120"/>
              <a:ea typeface="微軟正黑體" pitchFamily="34" charset="-120"/>
            </a:rPr>
            <a:t>供本證券商運用</a:t>
          </a:r>
          <a:endParaRPr lang="zh-TW" altLang="en-US" sz="32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327269" y="0"/>
        <a:ext cx="4021478" cy="1598577"/>
      </dsp:txXfrm>
    </dsp:sp>
    <dsp:sp modelId="{62C40C73-7F85-4EF9-8216-C2A124EE3D3B}">
      <dsp:nvSpPr>
        <dsp:cNvPr id="0" name=""/>
        <dsp:cNvSpPr/>
      </dsp:nvSpPr>
      <dsp:spPr>
        <a:xfrm>
          <a:off x="4729417" y="1599553"/>
          <a:ext cx="3217182" cy="3813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4584866"/>
                <a:satOff val="18374"/>
                <a:lumOff val="3982"/>
                <a:alphaOff val="0"/>
                <a:tint val="50000"/>
                <a:satMod val="300000"/>
              </a:schemeClr>
            </a:gs>
            <a:gs pos="35000">
              <a:schemeClr val="accent5">
                <a:hueOff val="-4584866"/>
                <a:satOff val="18374"/>
                <a:lumOff val="3982"/>
                <a:alphaOff val="0"/>
                <a:tint val="37000"/>
                <a:satMod val="300000"/>
              </a:schemeClr>
            </a:gs>
            <a:gs pos="100000">
              <a:schemeClr val="accent5">
                <a:hueOff val="-4584866"/>
                <a:satOff val="18374"/>
                <a:lumOff val="3982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還券或權益補償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729417" y="1599553"/>
        <a:ext cx="3217182" cy="381366"/>
      </dsp:txXfrm>
    </dsp:sp>
    <dsp:sp modelId="{F64EFAD0-BC48-4D45-B37F-22B05F0EBCCD}">
      <dsp:nvSpPr>
        <dsp:cNvPr id="0" name=""/>
        <dsp:cNvSpPr/>
      </dsp:nvSpPr>
      <dsp:spPr>
        <a:xfrm>
          <a:off x="4729417" y="2039591"/>
          <a:ext cx="3217182" cy="3813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5349011"/>
                <a:satOff val="21437"/>
                <a:lumOff val="4646"/>
                <a:alphaOff val="0"/>
                <a:tint val="50000"/>
                <a:satMod val="300000"/>
              </a:schemeClr>
            </a:gs>
            <a:gs pos="35000">
              <a:schemeClr val="accent5">
                <a:hueOff val="-5349011"/>
                <a:satOff val="21437"/>
                <a:lumOff val="4646"/>
                <a:alphaOff val="0"/>
                <a:tint val="37000"/>
                <a:satMod val="300000"/>
              </a:schemeClr>
            </a:gs>
            <a:gs pos="100000">
              <a:schemeClr val="accent5">
                <a:hueOff val="-5349011"/>
                <a:satOff val="21437"/>
                <a:lumOff val="464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融資融券業務之券源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729417" y="2039591"/>
        <a:ext cx="3217182" cy="381366"/>
      </dsp:txXfrm>
    </dsp:sp>
    <dsp:sp modelId="{48C8FF64-8D49-4F65-995C-1372B0ED5509}">
      <dsp:nvSpPr>
        <dsp:cNvPr id="0" name=""/>
        <dsp:cNvSpPr/>
      </dsp:nvSpPr>
      <dsp:spPr>
        <a:xfrm>
          <a:off x="4729417" y="2479629"/>
          <a:ext cx="3217182" cy="3813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113155"/>
                <a:satOff val="24499"/>
                <a:lumOff val="5310"/>
                <a:alphaOff val="0"/>
                <a:tint val="50000"/>
                <a:satMod val="300000"/>
              </a:schemeClr>
            </a:gs>
            <a:gs pos="35000">
              <a:schemeClr val="accent5">
                <a:hueOff val="-6113155"/>
                <a:satOff val="24499"/>
                <a:lumOff val="5310"/>
                <a:alphaOff val="0"/>
                <a:tint val="37000"/>
                <a:satMod val="300000"/>
              </a:schemeClr>
            </a:gs>
            <a:gs pos="100000">
              <a:schemeClr val="accent5">
                <a:hueOff val="-6113155"/>
                <a:satOff val="24499"/>
                <a:lumOff val="531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返還客戶融資融券業務擔保品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729417" y="2479629"/>
        <a:ext cx="3217182" cy="381366"/>
      </dsp:txXfrm>
    </dsp:sp>
    <dsp:sp modelId="{50897501-233B-47DA-9270-76967E328827}">
      <dsp:nvSpPr>
        <dsp:cNvPr id="0" name=""/>
        <dsp:cNvSpPr/>
      </dsp:nvSpPr>
      <dsp:spPr>
        <a:xfrm>
          <a:off x="4729417" y="2919667"/>
          <a:ext cx="3217182" cy="3813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6877299"/>
                <a:satOff val="27561"/>
                <a:lumOff val="5973"/>
                <a:alphaOff val="0"/>
                <a:tint val="50000"/>
                <a:satMod val="300000"/>
              </a:schemeClr>
            </a:gs>
            <a:gs pos="35000">
              <a:schemeClr val="accent5">
                <a:hueOff val="-6877299"/>
                <a:satOff val="27561"/>
                <a:lumOff val="5973"/>
                <a:alphaOff val="0"/>
                <a:tint val="37000"/>
                <a:satMod val="300000"/>
              </a:schemeClr>
            </a:gs>
            <a:gs pos="100000">
              <a:schemeClr val="accent5">
                <a:hueOff val="-6877299"/>
                <a:satOff val="27561"/>
                <a:lumOff val="5973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彌補融券、</a:t>
          </a:r>
          <a:r>
            <a:rPr lang="zh-TW" altLang="en-US" sz="16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當日沖銷短差</a:t>
          </a:r>
          <a:endParaRPr lang="zh-TW" altLang="en-US" sz="1600" b="1" kern="1200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4729417" y="2919667"/>
        <a:ext cx="3217182" cy="381366"/>
      </dsp:txXfrm>
    </dsp:sp>
    <dsp:sp modelId="{0C0D99D9-0904-430E-B458-68B09EDDE503}">
      <dsp:nvSpPr>
        <dsp:cNvPr id="0" name=""/>
        <dsp:cNvSpPr/>
      </dsp:nvSpPr>
      <dsp:spPr>
        <a:xfrm>
          <a:off x="4729417" y="3359705"/>
          <a:ext cx="3217182" cy="3813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7641443"/>
                <a:satOff val="30624"/>
                <a:lumOff val="6637"/>
                <a:alphaOff val="0"/>
                <a:tint val="50000"/>
                <a:satMod val="300000"/>
              </a:schemeClr>
            </a:gs>
            <a:gs pos="35000">
              <a:schemeClr val="accent5">
                <a:hueOff val="-7641443"/>
                <a:satOff val="30624"/>
                <a:lumOff val="6637"/>
                <a:alphaOff val="0"/>
                <a:tint val="37000"/>
                <a:satMod val="300000"/>
              </a:schemeClr>
            </a:gs>
            <a:gs pos="100000">
              <a:schemeClr val="accent5">
                <a:hueOff val="-7641443"/>
                <a:satOff val="30624"/>
                <a:lumOff val="66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履行證券交易市場交割義務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4729417" y="3359705"/>
        <a:ext cx="3217182" cy="381366"/>
      </dsp:txXfrm>
    </dsp:sp>
    <dsp:sp modelId="{16330D74-61D6-4BB6-BA7F-6EEF9DB3ED14}">
      <dsp:nvSpPr>
        <dsp:cNvPr id="0" name=""/>
        <dsp:cNvSpPr/>
      </dsp:nvSpPr>
      <dsp:spPr>
        <a:xfrm>
          <a:off x="4729417" y="3799744"/>
          <a:ext cx="3217182" cy="3813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8405587"/>
                <a:satOff val="33686"/>
                <a:lumOff val="7301"/>
                <a:alphaOff val="0"/>
                <a:tint val="50000"/>
                <a:satMod val="300000"/>
              </a:schemeClr>
            </a:gs>
            <a:gs pos="35000">
              <a:schemeClr val="accent5">
                <a:hueOff val="-8405587"/>
                <a:satOff val="33686"/>
                <a:lumOff val="7301"/>
                <a:alphaOff val="0"/>
                <a:tint val="37000"/>
                <a:satMod val="300000"/>
              </a:schemeClr>
            </a:gs>
            <a:gs pos="100000">
              <a:schemeClr val="accent5">
                <a:hueOff val="-8405587"/>
                <a:satOff val="33686"/>
                <a:lumOff val="7301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出借他家辦理業務證券商或證金</a:t>
          </a:r>
          <a:endParaRPr lang="zh-TW" altLang="en-US" sz="1600" b="1" kern="1200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4729417" y="3799744"/>
        <a:ext cx="3217182" cy="381366"/>
      </dsp:txXfrm>
    </dsp:sp>
    <dsp:sp modelId="{F29316A9-3591-4CD0-9D5C-B1809499EC05}">
      <dsp:nvSpPr>
        <dsp:cNvPr id="0" name=""/>
        <dsp:cNvSpPr/>
      </dsp:nvSpPr>
      <dsp:spPr>
        <a:xfrm>
          <a:off x="4729417" y="4239782"/>
          <a:ext cx="3217182" cy="3813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169732"/>
                <a:satOff val="36749"/>
                <a:lumOff val="7964"/>
                <a:alphaOff val="0"/>
                <a:tint val="50000"/>
                <a:satMod val="300000"/>
              </a:schemeClr>
            </a:gs>
            <a:gs pos="35000">
              <a:schemeClr val="accent5">
                <a:hueOff val="-9169732"/>
                <a:satOff val="36749"/>
                <a:lumOff val="7964"/>
                <a:alphaOff val="0"/>
                <a:tint val="37000"/>
                <a:satMod val="300000"/>
              </a:schemeClr>
            </a:gs>
            <a:gs pos="100000">
              <a:schemeClr val="accent5">
                <a:hueOff val="-9169732"/>
                <a:satOff val="36749"/>
                <a:lumOff val="7964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於證交所借券系統出借</a:t>
          </a:r>
          <a:endParaRPr lang="zh-TW" altLang="en-US" sz="1600" b="1" kern="1200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4729417" y="4239782"/>
        <a:ext cx="3217182" cy="381366"/>
      </dsp:txXfrm>
    </dsp:sp>
    <dsp:sp modelId="{2AF4EB52-771E-4799-8F73-C71B53C86FD1}">
      <dsp:nvSpPr>
        <dsp:cNvPr id="0" name=""/>
        <dsp:cNvSpPr/>
      </dsp:nvSpPr>
      <dsp:spPr>
        <a:xfrm>
          <a:off x="4729417" y="4679820"/>
          <a:ext cx="3217182" cy="38136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tint val="50000"/>
                <a:satMod val="300000"/>
              </a:schemeClr>
            </a:gs>
            <a:gs pos="35000">
              <a:schemeClr val="accent5">
                <a:hueOff val="-9933876"/>
                <a:satOff val="39811"/>
                <a:lumOff val="8628"/>
                <a:alphaOff val="0"/>
                <a:tint val="37000"/>
                <a:satMod val="30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0640" tIns="30480" rIns="4064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6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參與證金之標借或議借</a:t>
          </a:r>
          <a:endParaRPr lang="zh-TW" altLang="en-US" sz="1600" b="1" kern="1200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4729417" y="4679820"/>
        <a:ext cx="3217182" cy="381366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36D66C2-2574-45E7-9B96-00A3C190507F}">
      <dsp:nvSpPr>
        <dsp:cNvPr id="0" name=""/>
        <dsp:cNvSpPr/>
      </dsp:nvSpPr>
      <dsp:spPr>
        <a:xfrm>
          <a:off x="3081942" y="606"/>
          <a:ext cx="4622913" cy="236539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現金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中央登錄公債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得為融資融券之有價證券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b="1" kern="120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客戶提供銀行保證</a:t>
          </a:r>
          <a:endParaRPr lang="zh-TW" altLang="en-US" sz="2000" b="1" kern="1200" dirty="0">
            <a:solidFill>
              <a:srgbClr val="C00000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3081942" y="606"/>
        <a:ext cx="4622913" cy="2365399"/>
      </dsp:txXfrm>
    </dsp:sp>
    <dsp:sp modelId="{7B854969-C0E2-44AB-A8A7-4011EF075924}">
      <dsp:nvSpPr>
        <dsp:cNvPr id="0" name=""/>
        <dsp:cNvSpPr/>
      </dsp:nvSpPr>
      <dsp:spPr>
        <a:xfrm>
          <a:off x="0" y="606"/>
          <a:ext cx="3081942" cy="236539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kern="1200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證券商出借證券予客戶</a:t>
          </a:r>
          <a:endParaRPr lang="en-US" altLang="zh-TW" sz="2600" b="0" kern="1200" dirty="0" smtClean="0">
            <a:solidFill>
              <a:schemeClr val="tx2"/>
            </a:solidFill>
            <a:latin typeface="微軟正黑體" pitchFamily="34" charset="-120"/>
            <a:ea typeface="微軟正黑體" pitchFamily="34" charset="-120"/>
          </a:endParaRP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kern="1200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應收取擔保品</a:t>
          </a:r>
          <a:endParaRPr lang="zh-TW" altLang="en-US" sz="3200" b="0" kern="1200" dirty="0">
            <a:solidFill>
              <a:schemeClr val="tx2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0" y="606"/>
        <a:ext cx="3081942" cy="2365399"/>
      </dsp:txXfrm>
    </dsp:sp>
    <dsp:sp modelId="{4B77728C-30AF-48E5-908C-9FE772C10F69}">
      <dsp:nvSpPr>
        <dsp:cNvPr id="0" name=""/>
        <dsp:cNvSpPr/>
      </dsp:nvSpPr>
      <dsp:spPr>
        <a:xfrm>
          <a:off x="3081942" y="2602545"/>
          <a:ext cx="4622913" cy="2365399"/>
        </a:xfrm>
        <a:prstGeom prst="rightArrow">
          <a:avLst>
            <a:gd name="adj1" fmla="val 75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向證券交易所繳存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按月提撥借券總金額之一定比例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依證券商公會建議提撥比例為</a:t>
          </a:r>
          <a:r>
            <a:rPr lang="en-US" altLang="zh-TW" sz="1600" b="1" kern="1200" dirty="0" smtClean="0">
              <a:solidFill>
                <a:srgbClr val="C00000"/>
              </a:solidFill>
              <a:latin typeface="微軟正黑體" pitchFamily="34" charset="-120"/>
              <a:ea typeface="微軟正黑體" pitchFamily="34" charset="-120"/>
            </a:rPr>
            <a:t>10%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zh-TW" altLang="en-US" sz="1600" b="1" kern="1200" dirty="0" smtClean="0">
              <a:latin typeface="微軟正黑體" pitchFamily="34" charset="-120"/>
              <a:ea typeface="微軟正黑體" pitchFamily="34" charset="-120"/>
            </a:rPr>
            <a:t>未依規定繳足履約保證金者，暫停新增借券及展延</a:t>
          </a:r>
          <a:endParaRPr lang="zh-TW" altLang="en-US" sz="16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3081942" y="2602545"/>
        <a:ext cx="4622913" cy="2365399"/>
      </dsp:txXfrm>
    </dsp:sp>
    <dsp:sp modelId="{70C34764-3FE2-4670-83AE-92B1D0DADD8F}">
      <dsp:nvSpPr>
        <dsp:cNvPr id="0" name=""/>
        <dsp:cNvSpPr/>
      </dsp:nvSpPr>
      <dsp:spPr>
        <a:xfrm>
          <a:off x="0" y="2602545"/>
          <a:ext cx="3081942" cy="2365399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600" b="0" kern="1200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證券商向客戶借券</a:t>
          </a:r>
          <a:endParaRPr lang="en-US" altLang="zh-TW" sz="2600" b="0" kern="1200" dirty="0" smtClean="0">
            <a:solidFill>
              <a:schemeClr val="tx2"/>
            </a:solidFill>
            <a:latin typeface="微軟正黑體" pitchFamily="34" charset="-120"/>
            <a:ea typeface="微軟正黑體" pitchFamily="34" charset="-120"/>
          </a:endParaRP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200" b="0" kern="1200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應提撥</a:t>
          </a:r>
          <a:r>
            <a:rPr lang="zh-TW" altLang="en-US" sz="3200" b="1" kern="1200" dirty="0" smtClean="0">
              <a:solidFill>
                <a:schemeClr val="tx2"/>
              </a:solidFill>
              <a:latin typeface="微軟正黑體" pitchFamily="34" charset="-120"/>
              <a:ea typeface="微軟正黑體" pitchFamily="34" charset="-120"/>
            </a:rPr>
            <a:t>履約保證金</a:t>
          </a:r>
          <a:endParaRPr lang="zh-TW" altLang="en-US" sz="3200" b="1" kern="1200" dirty="0">
            <a:solidFill>
              <a:schemeClr val="tx2"/>
            </a:solidFill>
            <a:latin typeface="微軟正黑體" pitchFamily="34" charset="-120"/>
            <a:ea typeface="微軟正黑體" pitchFamily="34" charset="-120"/>
          </a:endParaRPr>
        </a:p>
      </dsp:txBody>
      <dsp:txXfrm>
        <a:off x="0" y="2602545"/>
        <a:ext cx="3081942" cy="2365399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CA7FD6B-B09E-4D1D-A271-4DE8E36CF1F0}">
      <dsp:nvSpPr>
        <dsp:cNvPr id="0" name=""/>
        <dsp:cNvSpPr/>
      </dsp:nvSpPr>
      <dsp:spPr>
        <a:xfrm>
          <a:off x="0" y="3847884"/>
          <a:ext cx="7386637" cy="126296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b="1" kern="1200" dirty="0" smtClean="0">
              <a:latin typeface="微軟正黑體" pitchFamily="34" charset="-120"/>
              <a:ea typeface="微軟正黑體" pitchFamily="34" charset="-120"/>
            </a:rPr>
            <a:t>證券交易所逐日按收盤價重新洗價計算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</dsp:txBody>
      <dsp:txXfrm>
        <a:off x="0" y="3847884"/>
        <a:ext cx="7386637" cy="1262961"/>
      </dsp:txXfrm>
    </dsp:sp>
    <dsp:sp modelId="{65134A03-F41F-43F6-AD18-ECE2BF8E7F6F}">
      <dsp:nvSpPr>
        <dsp:cNvPr id="0" name=""/>
        <dsp:cNvSpPr/>
      </dsp:nvSpPr>
      <dsp:spPr>
        <a:xfrm rot="10800000">
          <a:off x="0" y="1924394"/>
          <a:ext cx="7386637" cy="1942435"/>
        </a:xfrm>
        <a:prstGeom prst="upArrowCallou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b="1" kern="1200" dirty="0" smtClean="0">
              <a:latin typeface="微軟正黑體" pitchFamily="34" charset="-120"/>
              <a:ea typeface="微軟正黑體" pitchFamily="34" charset="-120"/>
            </a:rPr>
            <a:t>履約保證金由證券交易所為出借人利益所保管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b="1" kern="1200" smtClean="0">
              <a:latin typeface="微軟正黑體" pitchFamily="34" charset="-120"/>
              <a:ea typeface="微軟正黑體" pitchFamily="34" charset="-120"/>
            </a:rPr>
            <a:t>以新臺幣現金或銀行保證為限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</dsp:txBody>
      <dsp:txXfrm rot="10800000">
        <a:off x="0" y="1924394"/>
        <a:ext cx="7386637" cy="1942435"/>
      </dsp:txXfrm>
    </dsp:sp>
    <dsp:sp modelId="{C5EB68D3-EDAD-40F4-B773-3BBE1BD84BE5}">
      <dsp:nvSpPr>
        <dsp:cNvPr id="0" name=""/>
        <dsp:cNvSpPr/>
      </dsp:nvSpPr>
      <dsp:spPr>
        <a:xfrm rot="10800000">
          <a:off x="0" y="903"/>
          <a:ext cx="7386637" cy="1942435"/>
        </a:xfrm>
        <a:prstGeom prst="upArrowCallou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b="1" kern="1200" dirty="0" smtClean="0">
              <a:latin typeface="微軟正黑體" pitchFamily="34" charset="-120"/>
              <a:ea typeface="微軟正黑體" pitchFamily="34" charset="-120"/>
            </a:rPr>
            <a:t>每月終了三個營業日內按前月月底收盤價計算借券金額</a:t>
          </a:r>
          <a:r>
            <a:rPr lang="en-US" altLang="zh-TW" sz="2000" b="1" kern="1200" dirty="0" smtClean="0">
              <a:latin typeface="微軟正黑體" pitchFamily="34" charset="-120"/>
              <a:ea typeface="微軟正黑體" pitchFamily="34" charset="-120"/>
            </a:rPr>
            <a:t>10%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b="1" kern="1200" dirty="0" smtClean="0">
              <a:latin typeface="微軟正黑體" pitchFamily="34" charset="-120"/>
              <a:ea typeface="微軟正黑體" pitchFamily="34" charset="-120"/>
            </a:rPr>
            <a:t>向</a:t>
          </a:r>
          <a:r>
            <a:rPr lang="zh-TW" sz="2000" b="1" kern="1200" dirty="0" smtClean="0">
              <a:latin typeface="微軟正黑體" pitchFamily="34" charset="-120"/>
              <a:ea typeface="微軟正黑體" pitchFamily="34" charset="-120"/>
            </a:rPr>
            <a:t>證券交易所繳存</a:t>
          </a:r>
          <a:endParaRPr lang="zh-TW" altLang="en-US" sz="2000" b="1" kern="1200" dirty="0">
            <a:latin typeface="微軟正黑體" pitchFamily="34" charset="-120"/>
            <a:ea typeface="微軟正黑體" pitchFamily="34" charset="-120"/>
          </a:endParaRPr>
        </a:p>
      </dsp:txBody>
      <dsp:txXfrm rot="10800000">
        <a:off x="0" y="903"/>
        <a:ext cx="7386637" cy="1942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C86DCB-1EED-4E8A-A6C0-0FACDD152895}" type="datetimeFigureOut">
              <a:rPr lang="zh-TW" altLang="en-US" smtClean="0"/>
              <a:pPr/>
              <a:t>2016/1/28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065F19-2A2A-4445-914F-B2D022E4EA63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0DFA18-B278-4867-9766-33265E2AB434}" type="datetimeFigureOut">
              <a:rPr lang="zh-TW" altLang="en-US" smtClean="0"/>
              <a:pPr/>
              <a:t>2016/1/28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562" y="4721186"/>
            <a:ext cx="544449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4939" y="9440646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4F99C6-3937-4FD8-99C7-EC4B79408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4F99C6-3937-4FD8-99C7-EC4B79408065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簡報封面頁-A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6" descr="臺灣證券交易所LOGO、1願景-彩色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4825" y="304800"/>
            <a:ext cx="331628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D:\yi-siou\Twse\1020527-證交所各類文宣品\LOGO、標語-PNG檔\竭誠為您服務-藍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788" y="549275"/>
            <a:ext cx="2239962" cy="290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D:\yi-siou\Twse\1020527-證交所各類文宣品\LOGO、標語-PNG檔\2任務3策略標語-簡報封面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2450" y="6307138"/>
            <a:ext cx="8027988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5760640" cy="720080"/>
          </a:xfrm>
        </p:spPr>
        <p:txBody>
          <a:bodyPr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zh-TW" altLang="en-US" sz="3200" b="1" kern="1200" dirty="0">
                <a:solidFill>
                  <a:srgbClr val="003399"/>
                </a:solidFill>
                <a:latin typeface="+mn-lt"/>
                <a:ea typeface="標楷體" pitchFamily="65" charset="-120"/>
                <a:cs typeface="+mj-cs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9" name="內容版面配置區 2"/>
          <p:cNvSpPr>
            <a:spLocks noGrp="1"/>
          </p:cNvSpPr>
          <p:nvPr>
            <p:ph idx="1"/>
          </p:nvPr>
        </p:nvSpPr>
        <p:spPr>
          <a:xfrm>
            <a:off x="899592" y="1124744"/>
            <a:ext cx="7387184" cy="5112568"/>
          </a:xfrm>
        </p:spPr>
        <p:txBody>
          <a:bodyPr>
            <a:normAutofit/>
          </a:bodyPr>
          <a:lstStyle>
            <a:lvl1pPr>
              <a:buFontTx/>
              <a:buBlip>
                <a:blip r:embed="rId2"/>
              </a:buBlip>
              <a:defRPr sz="2800" b="1">
                <a:latin typeface="+mn-lt"/>
                <a:ea typeface="標楷體" pitchFamily="65" charset="-120"/>
              </a:defRPr>
            </a:lvl1pPr>
            <a:lvl2pPr>
              <a:defRPr sz="2400" b="1">
                <a:latin typeface="+mn-lt"/>
                <a:ea typeface="標楷體" pitchFamily="65" charset="-120"/>
              </a:defRPr>
            </a:lvl2pPr>
            <a:lvl3pPr>
              <a:defRPr sz="2000" b="1">
                <a:latin typeface="+mn-lt"/>
                <a:ea typeface="標楷體" pitchFamily="65" charset="-120"/>
              </a:defRPr>
            </a:lvl3pPr>
            <a:lvl4pPr>
              <a:defRPr sz="1800" b="1">
                <a:latin typeface="+mn-lt"/>
                <a:ea typeface="標楷體" pitchFamily="65" charset="-120"/>
              </a:defRPr>
            </a:lvl4pPr>
            <a:lvl5pPr>
              <a:defRPr sz="1800" b="1">
                <a:latin typeface="+mn-lt"/>
                <a:ea typeface="標楷體" pitchFamily="65" charset="-120"/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0"/>
          </p:nvPr>
        </p:nvSpPr>
        <p:spPr>
          <a:xfrm>
            <a:off x="6831013" y="6356350"/>
            <a:ext cx="2133600" cy="365125"/>
          </a:xfrm>
        </p:spPr>
        <p:txBody>
          <a:bodyPr/>
          <a:lstStyle>
            <a:lvl1pPr>
              <a:defRPr sz="16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7537B6F6-D7EB-4FF2-849C-0956A16984DB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內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15616" y="274638"/>
            <a:ext cx="5976664" cy="634082"/>
          </a:xfrm>
        </p:spPr>
        <p:txBody>
          <a:bodyPr/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3505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底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:\yi-siou\Twse\1020527-排版\簡報底頁-W25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8938" y="6335713"/>
            <a:ext cx="8366125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2564904"/>
            <a:ext cx="7772400" cy="1362075"/>
          </a:xfrm>
        </p:spPr>
        <p:txBody>
          <a:bodyPr anchor="t"/>
          <a:lstStyle>
            <a:lvl1pPr algn="ctr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圖片 6" descr="簡報內頁、底頁-A.jpg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2" descr="C:\Users\user\Desktop\簡報內頁-W25.png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385763" y="177800"/>
            <a:ext cx="731837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" descr="C:\Users\user\Desktop\簡報內頁-W25.png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050088" y="417513"/>
            <a:ext cx="1722437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30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5795963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3127375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3F141C32-76F1-446C-BACA-82129BFABD1F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4" r:id="rId1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latin typeface="+mn-ea"/>
                <a:ea typeface="+mn-ea"/>
              </a:rPr>
              <a:t>擴大證券商辦理有價證券借貸業務券源</a:t>
            </a:r>
            <a:endParaRPr lang="zh-TW" altLang="en-US" dirty="0">
              <a:latin typeface="+mn-ea"/>
              <a:ea typeface="+mn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z="2400" b="1" dirty="0" smtClean="0">
                <a:solidFill>
                  <a:schemeClr val="tx2"/>
                </a:solidFill>
                <a:latin typeface="+mn-ea"/>
              </a:rPr>
              <a:t>臺灣證券交易所</a:t>
            </a:r>
            <a:endParaRPr lang="en-US" altLang="zh-TW" sz="2400" b="1" dirty="0" smtClean="0">
              <a:solidFill>
                <a:schemeClr val="tx2"/>
              </a:solidFill>
              <a:latin typeface="+mn-ea"/>
            </a:endParaRPr>
          </a:p>
          <a:p>
            <a:r>
              <a:rPr lang="zh-TW" altLang="en-US" sz="2400" b="1" dirty="0" smtClean="0">
                <a:solidFill>
                  <a:schemeClr val="tx2"/>
                </a:solidFill>
                <a:latin typeface="+mn-ea"/>
              </a:rPr>
              <a:t>交易部</a:t>
            </a:r>
            <a:endParaRPr lang="zh-TW" altLang="en-US" sz="2400" b="1" dirty="0">
              <a:solidFill>
                <a:schemeClr val="tx2"/>
              </a:solidFill>
              <a:latin typeface="+mn-ea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1C32-76F1-446C-BACA-82129BFABD1F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0" dirty="0" smtClean="0">
                <a:solidFill>
                  <a:schemeClr val="tx2">
                    <a:lumMod val="50000"/>
                  </a:schemeClr>
                </a:solidFill>
              </a:rPr>
              <a:t>提撥履約保證金</a:t>
            </a:r>
            <a:endParaRPr lang="zh-TW" altLang="en-US" sz="4400" b="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900113" y="1125538"/>
          <a:ext cx="7386637" cy="511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10</a:t>
            </a:fld>
            <a:endParaRPr lang="zh-TW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0" dirty="0" smtClean="0">
                <a:solidFill>
                  <a:schemeClr val="tx2">
                    <a:lumMod val="50000"/>
                  </a:schemeClr>
                </a:solidFill>
              </a:rPr>
              <a:t>放寬展延期限及借貸標的</a:t>
            </a:r>
            <a:endParaRPr lang="zh-TW" altLang="en-US" sz="4400" b="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900113" y="1125538"/>
          <a:ext cx="7386637" cy="5111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11</a:t>
            </a:fld>
            <a:endParaRPr lang="zh-TW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59632" y="188640"/>
            <a:ext cx="5760640" cy="720080"/>
          </a:xfrm>
        </p:spPr>
        <p:txBody>
          <a:bodyPr>
            <a:normAutofit/>
          </a:bodyPr>
          <a:lstStyle/>
          <a:p>
            <a:r>
              <a:rPr lang="zh-TW" altLang="en-US" sz="3600" b="0" dirty="0" smtClean="0">
                <a:solidFill>
                  <a:schemeClr val="tx2">
                    <a:lumMod val="50000"/>
                  </a:schemeClr>
                </a:solidFill>
              </a:rPr>
              <a:t>放寬對客戶融通限額</a:t>
            </a:r>
            <a:endParaRPr lang="zh-TW" altLang="en-US" sz="4400" b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12</a:t>
            </a:fld>
            <a:endParaRPr lang="zh-TW" altLang="en-US"/>
          </a:p>
        </p:txBody>
      </p:sp>
      <p:graphicFrame>
        <p:nvGraphicFramePr>
          <p:cNvPr id="5" name="資料庫圖表 4"/>
          <p:cNvGraphicFramePr/>
          <p:nvPr/>
        </p:nvGraphicFramePr>
        <p:xfrm>
          <a:off x="179512" y="1052736"/>
          <a:ext cx="8820472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0" dirty="0" smtClean="0">
                <a:solidFill>
                  <a:schemeClr val="tx2">
                    <a:lumMod val="50000"/>
                  </a:schemeClr>
                </a:solidFill>
              </a:rPr>
              <a:t>券商證金間借貸準用規定</a:t>
            </a:r>
            <a:endParaRPr lang="zh-TW" altLang="en-US" sz="4400" b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13</a:t>
            </a:fld>
            <a:endParaRPr lang="zh-TW" altLang="en-US"/>
          </a:p>
        </p:txBody>
      </p:sp>
      <p:sp>
        <p:nvSpPr>
          <p:cNvPr id="5" name="書卷 (垂直) 4"/>
          <p:cNvSpPr/>
          <p:nvPr/>
        </p:nvSpPr>
        <p:spPr>
          <a:xfrm>
            <a:off x="323528" y="1124744"/>
            <a:ext cx="8640960" cy="5256584"/>
          </a:xfrm>
          <a:prstGeom prst="verticalScroll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證券商與其他證券商或證券金融事業借入或出借有價證券，</a:t>
            </a:r>
            <a:r>
              <a:rPr lang="zh-TW" altLang="en-US" sz="2800" b="1" dirty="0" smtClean="0">
                <a:solidFill>
                  <a:schemeClr val="tx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除擔保品收受、管理、運用相關規定外</a:t>
            </a:r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，準用證券商辦理有價證券借貸管理辦法其他上市</a:t>
            </a:r>
            <a:r>
              <a:rPr lang="en-US" altLang="zh-TW" sz="2800" dirty="0" smtClean="0">
                <a:solidFill>
                  <a:schemeClr val="tx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(</a:t>
            </a:r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櫃</a:t>
            </a:r>
            <a:r>
              <a:rPr lang="en-US" altLang="zh-TW" sz="2800" dirty="0" smtClean="0">
                <a:solidFill>
                  <a:schemeClr val="tx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)</a:t>
            </a:r>
            <a:r>
              <a:rPr lang="zh-TW" altLang="en-US" sz="2800" dirty="0" smtClean="0">
                <a:solidFill>
                  <a:schemeClr val="tx2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有價證借貸業務規定</a:t>
            </a:r>
            <a:endParaRPr lang="zh-TW" altLang="en-US" sz="2800" dirty="0">
              <a:solidFill>
                <a:schemeClr val="tx2">
                  <a:lumMod val="50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0" dirty="0" smtClean="0">
                <a:solidFill>
                  <a:schemeClr val="tx2">
                    <a:lumMod val="50000"/>
                  </a:schemeClr>
                </a:solidFill>
              </a:rPr>
              <a:t>相關法規</a:t>
            </a:r>
            <a:r>
              <a:rPr lang="zh-TW" altLang="en-US" sz="3600" b="0" dirty="0">
                <a:solidFill>
                  <a:schemeClr val="tx2">
                    <a:lumMod val="50000"/>
                  </a:schemeClr>
                </a:solidFill>
              </a:rPr>
              <a:t>公告及實施時程</a:t>
            </a: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14</a:t>
            </a:fld>
            <a:endParaRPr lang="zh-TW" altLang="en-US"/>
          </a:p>
        </p:txBody>
      </p:sp>
      <p:graphicFrame>
        <p:nvGraphicFramePr>
          <p:cNvPr id="5" name="資料庫圖表 4"/>
          <p:cNvGraphicFramePr/>
          <p:nvPr/>
        </p:nvGraphicFramePr>
        <p:xfrm>
          <a:off x="395536" y="1052736"/>
          <a:ext cx="8208912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0" dirty="0" smtClean="0"/>
              <a:t>簡報完畢</a:t>
            </a:r>
            <a:r>
              <a:rPr lang="en-US" altLang="zh-TW" b="0" dirty="0" smtClean="0"/>
              <a:t/>
            </a:r>
            <a:br>
              <a:rPr lang="en-US" altLang="zh-TW" b="0" dirty="0" smtClean="0"/>
            </a:br>
            <a:r>
              <a:rPr lang="zh-TW" altLang="en-US" b="0" dirty="0" smtClean="0"/>
              <a:t>敬請指教</a:t>
            </a:r>
            <a:endParaRPr lang="zh-TW" altLang="en-US" b="0" dirty="0"/>
          </a:p>
        </p:txBody>
      </p:sp>
      <p:sp>
        <p:nvSpPr>
          <p:cNvPr id="3" name="投影片編號版面配置區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1C32-76F1-446C-BACA-82129BFABD1F}" type="slidenum">
              <a:rPr lang="zh-TW" altLang="en-US" smtClean="0"/>
              <a:pPr/>
              <a:t>15</a:t>
            </a:fld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</a:rPr>
              <a:t>簡報大綱</a:t>
            </a:r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1C32-76F1-446C-BACA-82129BFABD1F}" type="slidenum">
              <a:rPr lang="zh-TW" altLang="en-US" smtClean="0"/>
              <a:pPr/>
              <a:t>2</a:t>
            </a:fld>
            <a:endParaRPr lang="zh-TW" altLang="en-US"/>
          </a:p>
        </p:txBody>
      </p:sp>
      <p:graphicFrame>
        <p:nvGraphicFramePr>
          <p:cNvPr id="5" name="資料庫圖表 4"/>
          <p:cNvGraphicFramePr/>
          <p:nvPr/>
        </p:nvGraphicFramePr>
        <p:xfrm>
          <a:off x="323528" y="1196752"/>
          <a:ext cx="8424936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</a:rPr>
              <a:t>擴大券源實施緣由</a:t>
            </a:r>
            <a:endParaRPr lang="en-US" altLang="zh-TW" dirty="0" smtClean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1C32-76F1-446C-BACA-82129BFABD1F}" type="slidenum">
              <a:rPr lang="zh-TW" altLang="en-US" smtClean="0"/>
              <a:pPr/>
              <a:t>3</a:t>
            </a:fld>
            <a:endParaRPr lang="zh-TW" altLang="en-US"/>
          </a:p>
        </p:txBody>
      </p:sp>
      <p:graphicFrame>
        <p:nvGraphicFramePr>
          <p:cNvPr id="5" name="資料庫圖表 4"/>
          <p:cNvGraphicFramePr/>
          <p:nvPr/>
        </p:nvGraphicFramePr>
        <p:xfrm>
          <a:off x="1524000" y="168446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7" name="表格 6"/>
          <p:cNvGraphicFramePr>
            <a:graphicFrameLocks noGrp="1"/>
          </p:cNvGraphicFramePr>
          <p:nvPr/>
        </p:nvGraphicFramePr>
        <p:xfrm>
          <a:off x="179388" y="1844798"/>
          <a:ext cx="8785299" cy="475255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987747"/>
                <a:gridCol w="2105403"/>
                <a:gridCol w="2399248"/>
                <a:gridCol w="2292901"/>
              </a:tblGrid>
              <a:tr h="590007">
                <a:tc>
                  <a:txBody>
                    <a:bodyPr/>
                    <a:lstStyle/>
                    <a:p>
                      <a:pPr algn="ctr"/>
                      <a:endParaRPr lang="zh-TW" altLang="en-US" sz="2400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出借人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中介機構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latin typeface="微軟正黑體" pitchFamily="34" charset="-120"/>
                          <a:ea typeface="微軟正黑體" pitchFamily="34" charset="-120"/>
                        </a:rPr>
                        <a:t>借券人</a:t>
                      </a:r>
                      <a:endParaRPr lang="zh-TW" altLang="en-US" sz="2400" b="1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327515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證交所</a:t>
                      </a:r>
                      <a:endParaRPr lang="en-US" altLang="zh-TW" sz="2400" b="1" dirty="0" smtClean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借券系統</a:t>
                      </a:r>
                      <a:endParaRPr lang="zh-TW" altLang="en-US" sz="24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2835032"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證券商</a:t>
                      </a:r>
                      <a:r>
                        <a:rPr lang="en-US" altLang="zh-TW" sz="24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/</a:t>
                      </a:r>
                      <a:r>
                        <a:rPr lang="zh-TW" altLang="en-US" sz="2400" b="1" dirty="0" smtClean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</a:rPr>
                        <a:t>證金事業辦理有價證券借貸</a:t>
                      </a:r>
                      <a:endParaRPr lang="zh-TW" altLang="en-US" sz="2400" b="1" dirty="0">
                        <a:solidFill>
                          <a:schemeClr val="tx1"/>
                        </a:solidFill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sz="2000" dirty="0">
                        <a:latin typeface="微軟正黑體" pitchFamily="34" charset="-120"/>
                        <a:ea typeface="微軟正黑體" pitchFamily="34" charset="-120"/>
                      </a:endParaRPr>
                    </a:p>
                  </a:txBody>
                  <a:tcP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橢圓 28"/>
          <p:cNvSpPr>
            <a:spLocks noChangeArrowheads="1"/>
          </p:cNvSpPr>
          <p:nvPr/>
        </p:nvSpPr>
        <p:spPr bwMode="auto">
          <a:xfrm>
            <a:off x="2500313" y="2573460"/>
            <a:ext cx="1714500" cy="642938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9" name="橢圓 29"/>
          <p:cNvSpPr>
            <a:spLocks noChangeArrowheads="1"/>
          </p:cNvSpPr>
          <p:nvPr/>
        </p:nvSpPr>
        <p:spPr bwMode="auto">
          <a:xfrm>
            <a:off x="2500313" y="2644898"/>
            <a:ext cx="1500187" cy="5715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0" name="橢圓 32"/>
          <p:cNvSpPr>
            <a:spLocks noChangeArrowheads="1"/>
          </p:cNvSpPr>
          <p:nvPr/>
        </p:nvSpPr>
        <p:spPr bwMode="auto">
          <a:xfrm>
            <a:off x="2500313" y="2573460"/>
            <a:ext cx="1500187" cy="714375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1" name="橢圓 34"/>
          <p:cNvSpPr>
            <a:spLocks noChangeArrowheads="1"/>
          </p:cNvSpPr>
          <p:nvPr/>
        </p:nvSpPr>
        <p:spPr bwMode="auto">
          <a:xfrm>
            <a:off x="2428875" y="2716335"/>
            <a:ext cx="1857375" cy="500063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2" name="矩形 35"/>
          <p:cNvSpPr>
            <a:spLocks noChangeArrowheads="1"/>
          </p:cNvSpPr>
          <p:nvPr/>
        </p:nvSpPr>
        <p:spPr bwMode="auto">
          <a:xfrm>
            <a:off x="4929188" y="2787773"/>
            <a:ext cx="1357312" cy="500062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3" name="矩形 36"/>
          <p:cNvSpPr>
            <a:spLocks noChangeArrowheads="1"/>
          </p:cNvSpPr>
          <p:nvPr/>
        </p:nvSpPr>
        <p:spPr bwMode="auto">
          <a:xfrm>
            <a:off x="5072063" y="2716335"/>
            <a:ext cx="1285875" cy="428625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4" name="矩形 37"/>
          <p:cNvSpPr>
            <a:spLocks noChangeArrowheads="1"/>
          </p:cNvSpPr>
          <p:nvPr/>
        </p:nvSpPr>
        <p:spPr bwMode="auto">
          <a:xfrm>
            <a:off x="4929188" y="2644898"/>
            <a:ext cx="1357312" cy="500062"/>
          </a:xfrm>
          <a:prstGeom prst="rect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15" name="矩形 14"/>
          <p:cNvSpPr/>
          <p:nvPr/>
        </p:nvSpPr>
        <p:spPr bwMode="auto">
          <a:xfrm>
            <a:off x="4643438" y="2636960"/>
            <a:ext cx="1800225" cy="92868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1800" dirty="0">
                <a:latin typeface="微軟正黑體" pitchFamily="34" charset="-120"/>
                <a:ea typeface="微軟正黑體" pitchFamily="34" charset="-120"/>
              </a:rPr>
              <a:t>證交所借券系統</a:t>
            </a:r>
          </a:p>
        </p:txBody>
      </p:sp>
      <p:sp>
        <p:nvSpPr>
          <p:cNvPr id="16" name="橢圓 15"/>
          <p:cNvSpPr/>
          <p:nvPr/>
        </p:nvSpPr>
        <p:spPr bwMode="auto">
          <a:xfrm>
            <a:off x="7092950" y="2636960"/>
            <a:ext cx="1785938" cy="928688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1800" dirty="0">
                <a:latin typeface="微軟正黑體" pitchFamily="34" charset="-120"/>
                <a:ea typeface="微軟正黑體" pitchFamily="34" charset="-120"/>
              </a:rPr>
              <a:t>特定機構法人</a:t>
            </a:r>
          </a:p>
        </p:txBody>
      </p:sp>
      <p:sp>
        <p:nvSpPr>
          <p:cNvPr id="17" name="橢圓 16"/>
          <p:cNvSpPr/>
          <p:nvPr/>
        </p:nvSpPr>
        <p:spPr bwMode="auto">
          <a:xfrm>
            <a:off x="2286000" y="2644898"/>
            <a:ext cx="1785938" cy="92868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1800" dirty="0">
                <a:latin typeface="微軟正黑體" pitchFamily="34" charset="-120"/>
                <a:ea typeface="微軟正黑體" pitchFamily="34" charset="-120"/>
              </a:rPr>
              <a:t>特定機構法人</a:t>
            </a:r>
          </a:p>
        </p:txBody>
      </p:sp>
      <p:sp>
        <p:nvSpPr>
          <p:cNvPr id="18" name="橢圓 17"/>
          <p:cNvSpPr/>
          <p:nvPr/>
        </p:nvSpPr>
        <p:spPr bwMode="auto">
          <a:xfrm>
            <a:off x="2214563" y="3930773"/>
            <a:ext cx="2000250" cy="928687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1800" dirty="0">
                <a:latin typeface="微軟正黑體" pitchFamily="34" charset="-120"/>
                <a:ea typeface="微軟正黑體" pitchFamily="34" charset="-120"/>
              </a:rPr>
              <a:t>自辦證券商</a:t>
            </a:r>
          </a:p>
        </p:txBody>
      </p:sp>
      <p:sp>
        <p:nvSpPr>
          <p:cNvPr id="19" name="橢圓 18"/>
          <p:cNvSpPr/>
          <p:nvPr/>
        </p:nvSpPr>
        <p:spPr bwMode="auto">
          <a:xfrm>
            <a:off x="2268538" y="5229348"/>
            <a:ext cx="1943100" cy="1058862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1800" dirty="0">
                <a:latin typeface="微軟正黑體" pitchFamily="34" charset="-120"/>
                <a:ea typeface="微軟正黑體" pitchFamily="34" charset="-120"/>
              </a:rPr>
              <a:t>證金事業</a:t>
            </a:r>
          </a:p>
        </p:txBody>
      </p:sp>
      <p:sp>
        <p:nvSpPr>
          <p:cNvPr id="20" name="橢圓 43"/>
          <p:cNvSpPr>
            <a:spLocks noChangeArrowheads="1"/>
          </p:cNvSpPr>
          <p:nvPr/>
        </p:nvSpPr>
        <p:spPr bwMode="auto">
          <a:xfrm>
            <a:off x="7235825" y="4076823"/>
            <a:ext cx="1285875" cy="22860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 w="9525" algn="ctr">
            <a:noFill/>
            <a:round/>
            <a:headEnd/>
            <a:tailEnd/>
          </a:ln>
        </p:spPr>
        <p:txBody>
          <a:bodyPr vert="eaVert" anchor="ctr"/>
          <a:lstStyle/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1800">
                <a:latin typeface="微軟正黑體" pitchFamily="34" charset="-120"/>
                <a:ea typeface="微軟正黑體" pitchFamily="34" charset="-120"/>
              </a:rPr>
              <a:t>全體投資人</a:t>
            </a:r>
          </a:p>
        </p:txBody>
      </p:sp>
      <p:cxnSp>
        <p:nvCxnSpPr>
          <p:cNvPr id="21" name="直線單箭頭接點 46"/>
          <p:cNvCxnSpPr>
            <a:cxnSpLocks noChangeShapeType="1"/>
            <a:stCxn id="17" idx="6"/>
            <a:endCxn id="15" idx="1"/>
          </p:cNvCxnSpPr>
          <p:nvPr/>
        </p:nvCxnSpPr>
        <p:spPr bwMode="auto">
          <a:xfrm flipV="1">
            <a:off x="4071938" y="3100510"/>
            <a:ext cx="571500" cy="9525"/>
          </a:xfrm>
          <a:prstGeom prst="straightConnector1">
            <a:avLst/>
          </a:prstGeom>
          <a:noFill/>
          <a:ln w="9525" algn="ctr">
            <a:noFill/>
            <a:round/>
            <a:headEnd/>
            <a:tailEnd type="arrow" w="med" len="med"/>
          </a:ln>
        </p:spPr>
      </p:cxnSp>
      <p:cxnSp>
        <p:nvCxnSpPr>
          <p:cNvPr id="22" name="直線單箭頭接點 49"/>
          <p:cNvCxnSpPr>
            <a:cxnSpLocks noChangeShapeType="1"/>
            <a:stCxn id="17" idx="6"/>
            <a:endCxn id="15" idx="1"/>
          </p:cNvCxnSpPr>
          <p:nvPr/>
        </p:nvCxnSpPr>
        <p:spPr bwMode="auto">
          <a:xfrm flipV="1">
            <a:off x="4071938" y="3100510"/>
            <a:ext cx="571500" cy="9525"/>
          </a:xfrm>
          <a:prstGeom prst="straightConnector1">
            <a:avLst/>
          </a:prstGeom>
          <a:noFill/>
          <a:ln w="9525" algn="ctr">
            <a:noFill/>
            <a:round/>
            <a:headEnd/>
            <a:tailEnd type="arrow" w="med" len="med"/>
          </a:ln>
        </p:spPr>
      </p:cxnSp>
      <p:sp>
        <p:nvSpPr>
          <p:cNvPr id="23" name="向右箭號 55"/>
          <p:cNvSpPr>
            <a:spLocks noChangeArrowheads="1"/>
          </p:cNvSpPr>
          <p:nvPr/>
        </p:nvSpPr>
        <p:spPr bwMode="auto">
          <a:xfrm>
            <a:off x="4071938" y="3073523"/>
            <a:ext cx="357187" cy="46037"/>
          </a:xfrm>
          <a:prstGeom prst="rightArrow">
            <a:avLst>
              <a:gd name="adj1" fmla="val 50000"/>
              <a:gd name="adj2" fmla="val 49641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Ø"/>
            </a:pPr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24" name="直線單箭頭接點 59"/>
          <p:cNvCxnSpPr>
            <a:cxnSpLocks noChangeShapeType="1"/>
            <a:stCxn id="17" idx="6"/>
            <a:endCxn id="15" idx="1"/>
          </p:cNvCxnSpPr>
          <p:nvPr/>
        </p:nvCxnSpPr>
        <p:spPr bwMode="auto">
          <a:xfrm flipV="1">
            <a:off x="4071938" y="3100510"/>
            <a:ext cx="571500" cy="9525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5" name="直線單箭頭接點 62"/>
          <p:cNvCxnSpPr>
            <a:cxnSpLocks noChangeShapeType="1"/>
            <a:stCxn id="15" idx="3"/>
            <a:endCxn id="16" idx="2"/>
          </p:cNvCxnSpPr>
          <p:nvPr/>
        </p:nvCxnSpPr>
        <p:spPr bwMode="auto">
          <a:xfrm>
            <a:off x="6443663" y="3100510"/>
            <a:ext cx="649287" cy="0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6" name="直線單箭頭接點 64"/>
          <p:cNvCxnSpPr>
            <a:cxnSpLocks noChangeShapeType="1"/>
          </p:cNvCxnSpPr>
          <p:nvPr/>
        </p:nvCxnSpPr>
        <p:spPr bwMode="auto">
          <a:xfrm>
            <a:off x="6443663" y="5948485"/>
            <a:ext cx="828675" cy="1588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矩形 26"/>
          <p:cNvSpPr/>
          <p:nvPr/>
        </p:nvSpPr>
        <p:spPr bwMode="auto">
          <a:xfrm>
            <a:off x="5003800" y="5661148"/>
            <a:ext cx="1428750" cy="64293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 marL="342900" indent="-342900" algn="ctr">
              <a:spcBef>
                <a:spcPct val="20000"/>
              </a:spcBef>
              <a:buClr>
                <a:schemeClr val="accent2"/>
              </a:buClr>
              <a:defRPr/>
            </a:pPr>
            <a:r>
              <a:rPr lang="zh-TW" altLang="en-US" sz="1800" dirty="0">
                <a:latin typeface="微軟正黑體" pitchFamily="34" charset="-120"/>
                <a:ea typeface="微軟正黑體" pitchFamily="34" charset="-120"/>
              </a:rPr>
              <a:t>代辦證券商</a:t>
            </a:r>
          </a:p>
        </p:txBody>
      </p:sp>
      <p:cxnSp>
        <p:nvCxnSpPr>
          <p:cNvPr id="28" name="直線單箭頭接點 33"/>
          <p:cNvCxnSpPr>
            <a:cxnSpLocks noChangeShapeType="1"/>
          </p:cNvCxnSpPr>
          <p:nvPr/>
        </p:nvCxnSpPr>
        <p:spPr bwMode="auto">
          <a:xfrm>
            <a:off x="4143375" y="4573710"/>
            <a:ext cx="3143250" cy="1588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</p:spPr>
      </p:cxnSp>
      <p:cxnSp>
        <p:nvCxnSpPr>
          <p:cNvPr id="29" name="直線單箭頭接點 50"/>
          <p:cNvCxnSpPr>
            <a:cxnSpLocks noChangeShapeType="1"/>
          </p:cNvCxnSpPr>
          <p:nvPr/>
        </p:nvCxnSpPr>
        <p:spPr bwMode="auto">
          <a:xfrm rot="16200000" flipH="1">
            <a:off x="4464844" y="4037929"/>
            <a:ext cx="857250" cy="71438"/>
          </a:xfrm>
          <a:prstGeom prst="straightConnector1">
            <a:avLst/>
          </a:prstGeom>
          <a:noFill/>
          <a:ln w="9525" algn="ctr">
            <a:noFill/>
            <a:round/>
            <a:headEnd type="arrow" w="med" len="med"/>
            <a:tailEnd type="arrow" w="med" len="med"/>
          </a:ln>
        </p:spPr>
      </p:cxnSp>
      <p:sp>
        <p:nvSpPr>
          <p:cNvPr id="30" name="Line 21"/>
          <p:cNvSpPr>
            <a:spLocks noChangeShapeType="1"/>
          </p:cNvSpPr>
          <p:nvPr/>
        </p:nvSpPr>
        <p:spPr bwMode="auto">
          <a:xfrm>
            <a:off x="4932363" y="3571998"/>
            <a:ext cx="0" cy="18002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1" name="Line 22"/>
          <p:cNvSpPr>
            <a:spLocks noChangeShapeType="1"/>
          </p:cNvSpPr>
          <p:nvPr/>
        </p:nvSpPr>
        <p:spPr bwMode="auto">
          <a:xfrm flipH="1" flipV="1">
            <a:off x="3929063" y="5359523"/>
            <a:ext cx="1003300" cy="12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32" name="直線單箭頭接點 70"/>
          <p:cNvCxnSpPr>
            <a:cxnSpLocks noChangeShapeType="1"/>
          </p:cNvCxnSpPr>
          <p:nvPr/>
        </p:nvCxnSpPr>
        <p:spPr bwMode="auto">
          <a:xfrm>
            <a:off x="4140200" y="5948485"/>
            <a:ext cx="863600" cy="1588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3" name="Line 22"/>
          <p:cNvSpPr>
            <a:spLocks noChangeShapeType="1"/>
          </p:cNvSpPr>
          <p:nvPr/>
        </p:nvSpPr>
        <p:spPr bwMode="auto">
          <a:xfrm flipH="1" flipV="1">
            <a:off x="4143375" y="4359398"/>
            <a:ext cx="788988" cy="4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4" name="Line 1039"/>
          <p:cNvSpPr>
            <a:spLocks noChangeShapeType="1"/>
          </p:cNvSpPr>
          <p:nvPr/>
        </p:nvSpPr>
        <p:spPr bwMode="auto">
          <a:xfrm flipV="1">
            <a:off x="3203575" y="4868985"/>
            <a:ext cx="11113" cy="3603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TW" altLang="en-US">
              <a:latin typeface="微軟正黑體" pitchFamily="34" charset="-120"/>
              <a:ea typeface="微軟正黑體" pitchFamily="34" charset="-120"/>
            </a:endParaRPr>
          </a:p>
        </p:txBody>
      </p:sp>
      <p:cxnSp>
        <p:nvCxnSpPr>
          <p:cNvPr id="35" name="直線單箭頭接點 73"/>
          <p:cNvCxnSpPr>
            <a:cxnSpLocks noChangeShapeType="1"/>
          </p:cNvCxnSpPr>
          <p:nvPr/>
        </p:nvCxnSpPr>
        <p:spPr bwMode="auto">
          <a:xfrm>
            <a:off x="4140200" y="5588123"/>
            <a:ext cx="3143250" cy="1587"/>
          </a:xfrm>
          <a:prstGeom prst="straightConnector1">
            <a:avLst/>
          </a:prstGeom>
          <a:noFill/>
          <a:ln w="6350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38" name="Rectangle 2"/>
          <p:cNvSpPr txBox="1">
            <a:spLocks noChangeArrowheads="1"/>
          </p:cNvSpPr>
          <p:nvPr/>
        </p:nvSpPr>
        <p:spPr bwMode="auto">
          <a:xfrm>
            <a:off x="611758" y="1226245"/>
            <a:ext cx="7560642" cy="69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我國整體證券借貸市場架構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(</a:t>
            </a:r>
            <a:r>
              <a:rPr kumimoji="0" lang="zh-TW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擴大券源實施前</a:t>
            </a:r>
            <a:r>
              <a:rPr kumimoji="0" lang="en-US" altLang="zh-TW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微軟正黑體" pitchFamily="34" charset="-120"/>
                <a:ea typeface="微軟正黑體" pitchFamily="34" charset="-120"/>
                <a:cs typeface="+mj-cs"/>
              </a:rPr>
              <a:t>)</a:t>
            </a:r>
            <a:endParaRPr kumimoji="0" lang="en-US" altLang="zh-TW" sz="1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微軟正黑體" pitchFamily="34" charset="-120"/>
              <a:ea typeface="微軟正黑體" pitchFamily="34" charset="-120"/>
              <a:cs typeface="+mj-cs"/>
            </a:endParaRPr>
          </a:p>
        </p:txBody>
      </p:sp>
      <p:cxnSp>
        <p:nvCxnSpPr>
          <p:cNvPr id="40" name="直線單箭頭接點 39"/>
          <p:cNvCxnSpPr/>
          <p:nvPr/>
        </p:nvCxnSpPr>
        <p:spPr>
          <a:xfrm flipV="1">
            <a:off x="5076056" y="3501008"/>
            <a:ext cx="0" cy="360040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單箭頭接點 40"/>
          <p:cNvCxnSpPr/>
          <p:nvPr/>
        </p:nvCxnSpPr>
        <p:spPr>
          <a:xfrm flipH="1">
            <a:off x="4067944" y="4653136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單箭頭接點 42"/>
          <p:cNvCxnSpPr/>
          <p:nvPr/>
        </p:nvCxnSpPr>
        <p:spPr>
          <a:xfrm flipH="1">
            <a:off x="4067944" y="5661248"/>
            <a:ext cx="360040" cy="0"/>
          </a:xfrm>
          <a:prstGeom prst="straightConnector1">
            <a:avLst/>
          </a:prstGeom>
          <a:ln w="3810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2">
                    <a:lumMod val="50000"/>
                  </a:schemeClr>
                </a:solidFill>
              </a:rPr>
              <a:t>擴大券源方案修正要點</a:t>
            </a:r>
            <a:endParaRPr lang="zh-TW" altLang="en-US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1043608" y="1340768"/>
          <a:ext cx="730830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41C32-76F1-446C-BACA-82129BFABD1F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3600" b="0" dirty="0" smtClean="0">
                <a:solidFill>
                  <a:schemeClr val="tx2">
                    <a:lumMod val="50000"/>
                  </a:schemeClr>
                </a:solidFill>
              </a:rPr>
              <a:t>開放有價證券借貸業務</a:t>
            </a:r>
            <a:endParaRPr lang="zh-TW" altLang="en-US" sz="3600" b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5</a:t>
            </a:fld>
            <a:endParaRPr lang="zh-TW" altLang="en-US"/>
          </a:p>
        </p:txBody>
      </p:sp>
      <p:graphicFrame>
        <p:nvGraphicFramePr>
          <p:cNvPr id="5" name="資料庫圖表 4"/>
          <p:cNvGraphicFramePr/>
          <p:nvPr/>
        </p:nvGraphicFramePr>
        <p:xfrm>
          <a:off x="107504" y="1052736"/>
          <a:ext cx="8856984" cy="56886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0" dirty="0" smtClean="0">
                <a:solidFill>
                  <a:schemeClr val="tx2">
                    <a:lumMod val="50000"/>
                  </a:schemeClr>
                </a:solidFill>
              </a:rPr>
              <a:t>新增券源</a:t>
            </a:r>
            <a:endParaRPr lang="zh-TW" altLang="en-US" sz="4400" b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6</a:t>
            </a:fld>
            <a:endParaRPr lang="zh-TW" altLang="en-US"/>
          </a:p>
        </p:txBody>
      </p:sp>
      <p:graphicFrame>
        <p:nvGraphicFramePr>
          <p:cNvPr id="5" name="內容版面配置區 4"/>
          <p:cNvGraphicFramePr>
            <a:graphicFrameLocks/>
          </p:cNvGraphicFramePr>
          <p:nvPr/>
        </p:nvGraphicFramePr>
        <p:xfrm>
          <a:off x="467544" y="1052736"/>
          <a:ext cx="835292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3600" b="0" dirty="0" smtClean="0">
                <a:solidFill>
                  <a:schemeClr val="tx2">
                    <a:lumMod val="50000"/>
                  </a:schemeClr>
                </a:solidFill>
              </a:rPr>
              <a:t>放寬出借對象</a:t>
            </a:r>
            <a:endParaRPr lang="zh-TW" altLang="en-US" sz="3600" b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7</a:t>
            </a:fld>
            <a:endParaRPr lang="zh-TW" altLang="en-US"/>
          </a:p>
        </p:txBody>
      </p:sp>
      <p:graphicFrame>
        <p:nvGraphicFramePr>
          <p:cNvPr id="5" name="資料庫圖表 4"/>
          <p:cNvGraphicFramePr/>
          <p:nvPr/>
        </p:nvGraphicFramePr>
        <p:xfrm>
          <a:off x="1043608" y="1340768"/>
          <a:ext cx="727280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b="0" dirty="0" smtClean="0">
                <a:solidFill>
                  <a:schemeClr val="tx2">
                    <a:lumMod val="50000"/>
                  </a:schemeClr>
                </a:solidFill>
              </a:rPr>
              <a:t>放寬借券用途</a:t>
            </a:r>
            <a:endParaRPr lang="zh-TW" altLang="en-US" sz="4400" b="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8</a:t>
            </a:fld>
            <a:endParaRPr lang="zh-TW" altLang="en-US"/>
          </a:p>
        </p:txBody>
      </p:sp>
      <p:graphicFrame>
        <p:nvGraphicFramePr>
          <p:cNvPr id="5" name="資料庫圖表 4"/>
          <p:cNvGraphicFramePr/>
          <p:nvPr/>
        </p:nvGraphicFramePr>
        <p:xfrm>
          <a:off x="395536" y="980728"/>
          <a:ext cx="8352928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2800" b="0" dirty="0" smtClean="0">
                <a:solidFill>
                  <a:schemeClr val="tx2">
                    <a:lumMod val="50000"/>
                  </a:schemeClr>
                </a:solidFill>
              </a:rPr>
              <a:t>放寬借券擔保品</a:t>
            </a:r>
            <a:r>
              <a:rPr lang="en-US" altLang="zh-TW" sz="2800" b="0" dirty="0" smtClean="0">
                <a:solidFill>
                  <a:schemeClr val="tx2">
                    <a:lumMod val="50000"/>
                  </a:schemeClr>
                </a:solidFill>
              </a:rPr>
              <a:t>/</a:t>
            </a:r>
            <a:r>
              <a:rPr lang="zh-TW" altLang="en-US" sz="2800" b="0" dirty="0" smtClean="0">
                <a:solidFill>
                  <a:schemeClr val="tx2">
                    <a:lumMod val="50000"/>
                  </a:schemeClr>
                </a:solidFill>
              </a:rPr>
              <a:t>提撥履約保證金</a:t>
            </a:r>
            <a:endParaRPr lang="zh-TW" altLang="en-US" sz="3600" b="0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</p:nvPr>
        </p:nvGraphicFramePr>
        <p:xfrm>
          <a:off x="755576" y="1340768"/>
          <a:ext cx="7704855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37B6F6-D7EB-4FF2-849C-0956A16984DB}" type="slidenum">
              <a:rPr lang="zh-TW" altLang="en-US" smtClean="0"/>
              <a:pPr>
                <a:defRPr/>
              </a:pPr>
              <a:t>9</a:t>
            </a:fld>
            <a:endParaRPr lang="zh-TW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W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宣紙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TWSE</Template>
  <TotalTime>3352</TotalTime>
  <Words>800</Words>
  <Application>Microsoft Office PowerPoint</Application>
  <PresentationFormat>如螢幕大小 (4:3)</PresentationFormat>
  <Paragraphs>134</Paragraphs>
  <Slides>15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15</vt:i4>
      </vt:variant>
    </vt:vector>
  </HeadingPairs>
  <TitlesOfParts>
    <vt:vector size="16" baseType="lpstr">
      <vt:lpstr>TWSE</vt:lpstr>
      <vt:lpstr>擴大證券商辦理有價證券借貸業務券源</vt:lpstr>
      <vt:lpstr>簡報大綱</vt:lpstr>
      <vt:lpstr>擴大券源實施緣由</vt:lpstr>
      <vt:lpstr>擴大券源方案修正要點</vt:lpstr>
      <vt:lpstr>開放有價證券借貸業務</vt:lpstr>
      <vt:lpstr>新增券源</vt:lpstr>
      <vt:lpstr>放寬出借對象</vt:lpstr>
      <vt:lpstr>放寬借券用途</vt:lpstr>
      <vt:lpstr>放寬借券擔保品/提撥履約保證金</vt:lpstr>
      <vt:lpstr>提撥履約保證金</vt:lpstr>
      <vt:lpstr>放寬展延期限及借貸標的</vt:lpstr>
      <vt:lpstr>放寬對客戶融通限額</vt:lpstr>
      <vt:lpstr>券商證金間借貸準用規定</vt:lpstr>
      <vt:lpstr>相關法規公告及實施時程</vt:lpstr>
      <vt:lpstr>簡報完畢 敬請指教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00</dc:creator>
  <cp:lastModifiedBy>00</cp:lastModifiedBy>
  <cp:revision>343</cp:revision>
  <dcterms:created xsi:type="dcterms:W3CDTF">2015-04-02T05:58:48Z</dcterms:created>
  <dcterms:modified xsi:type="dcterms:W3CDTF">2016-01-28T02:30:39Z</dcterms:modified>
</cp:coreProperties>
</file>