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536" r:id="rId3"/>
    <p:sldId id="547" r:id="rId4"/>
    <p:sldId id="560" r:id="rId5"/>
    <p:sldId id="555" r:id="rId6"/>
    <p:sldId id="525" r:id="rId7"/>
    <p:sldId id="558" r:id="rId8"/>
    <p:sldId id="526" r:id="rId9"/>
    <p:sldId id="546" r:id="rId10"/>
    <p:sldId id="529" r:id="rId11"/>
    <p:sldId id="530" r:id="rId12"/>
    <p:sldId id="531" r:id="rId13"/>
    <p:sldId id="532" r:id="rId14"/>
    <p:sldId id="534" r:id="rId15"/>
    <p:sldId id="540" r:id="rId16"/>
    <p:sldId id="543" r:id="rId17"/>
    <p:sldId id="504" r:id="rId18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F193EBE5-1C03-4E34-B509-9C7812384139}">
          <p14:sldIdLst>
            <p14:sldId id="256"/>
          </p14:sldIdLst>
        </p14:section>
        <p14:section name="未命名的章節" id="{E69E6221-AA14-44BD-BD94-3A757D66DB91}">
          <p14:sldIdLst>
            <p14:sldId id="536"/>
            <p14:sldId id="547"/>
            <p14:sldId id="560"/>
            <p14:sldId id="555"/>
            <p14:sldId id="525"/>
            <p14:sldId id="558"/>
            <p14:sldId id="526"/>
            <p14:sldId id="546"/>
            <p14:sldId id="529"/>
            <p14:sldId id="530"/>
            <p14:sldId id="531"/>
            <p14:sldId id="532"/>
            <p14:sldId id="534"/>
            <p14:sldId id="540"/>
            <p14:sldId id="543"/>
            <p14:sldId id="5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2F3FB3"/>
    <a:srgbClr val="008000"/>
    <a:srgbClr val="FFCC99"/>
    <a:srgbClr val="FFFFCC"/>
    <a:srgbClr val="FFCC66"/>
    <a:srgbClr val="5F5F5F"/>
    <a:srgbClr val="C9C9C9"/>
    <a:srgbClr val="CFCFCF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02" autoAdjust="0"/>
    <p:restoredTop sz="93548" autoAdjust="0"/>
  </p:normalViewPr>
  <p:slideViewPr>
    <p:cSldViewPr>
      <p:cViewPr varScale="1">
        <p:scale>
          <a:sx n="84" d="100"/>
          <a:sy n="84" d="100"/>
        </p:scale>
        <p:origin x="17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0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953041-5291-437D-B685-2120A1378792}" type="doc">
      <dgm:prSet loTypeId="urn:microsoft.com/office/officeart/2005/8/layout/chevron2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2AE94DFF-46C2-43E2-A3E2-140B6780F6A9}">
      <dgm:prSet phldrT="[文字]" custT="1"/>
      <dgm:spPr/>
      <dgm:t>
        <a:bodyPr/>
        <a:lstStyle/>
        <a:p>
          <a:r>
            <a:rPr lang="en-US" sz="3200" b="1">
              <a:solidFill>
                <a:srgbClr val="002060"/>
              </a:solidFill>
              <a:latin typeface="+mn-lt"/>
              <a:ea typeface="標楷體" pitchFamily="65" charset="-120"/>
            </a:rPr>
            <a:t>Schedule</a:t>
          </a:r>
        </a:p>
      </dgm:t>
    </dgm:pt>
    <dgm:pt modelId="{7357855B-232F-480B-97FE-2314BAEF8872}" type="parTrans" cxnId="{C67A95C4-757B-402B-9013-59CCCC5413CB}">
      <dgm:prSet/>
      <dgm:spPr/>
      <dgm:t>
        <a:bodyPr/>
        <a:lstStyle/>
        <a:p>
          <a:endParaRPr lang="zh-TW" altLang="en-US">
            <a:latin typeface="+mn-lt"/>
            <a:ea typeface="標楷體" pitchFamily="65" charset="-120"/>
          </a:endParaRPr>
        </a:p>
      </dgm:t>
    </dgm:pt>
    <dgm:pt modelId="{322C74A9-3B3F-40D8-84B1-CB0B4A9C3C01}" type="sibTrans" cxnId="{C67A95C4-757B-402B-9013-59CCCC5413CB}">
      <dgm:prSet/>
      <dgm:spPr/>
      <dgm:t>
        <a:bodyPr/>
        <a:lstStyle/>
        <a:p>
          <a:endParaRPr lang="zh-TW" altLang="en-US">
            <a:latin typeface="+mn-lt"/>
            <a:ea typeface="標楷體" pitchFamily="65" charset="-120"/>
          </a:endParaRPr>
        </a:p>
      </dgm:t>
    </dgm:pt>
    <dgm:pt modelId="{F77B0EE1-B7E3-44A1-9259-8E70353CECCE}">
      <dgm:prSet phldrT="[文字]" custT="1"/>
      <dgm:spPr/>
      <dgm:t>
        <a:bodyPr/>
        <a:lstStyle/>
        <a:p>
          <a:r>
            <a:rPr lang="en-US" sz="3200" b="1">
              <a:solidFill>
                <a:srgbClr val="002060"/>
              </a:solidFill>
              <a:latin typeface="+mn-lt"/>
              <a:ea typeface="標楷體" pitchFamily="65" charset="-120"/>
            </a:rPr>
            <a:t>Application process</a:t>
          </a:r>
        </a:p>
      </dgm:t>
    </dgm:pt>
    <dgm:pt modelId="{009855BC-757A-4D6D-8AE5-75C56EC40099}" type="parTrans" cxnId="{9E3CD0B3-59B3-4511-8E85-46ADD3699995}">
      <dgm:prSet/>
      <dgm:spPr/>
      <dgm:t>
        <a:bodyPr/>
        <a:lstStyle/>
        <a:p>
          <a:endParaRPr lang="zh-TW" altLang="en-US">
            <a:latin typeface="+mn-lt"/>
            <a:ea typeface="標楷體" pitchFamily="65" charset="-120"/>
          </a:endParaRPr>
        </a:p>
      </dgm:t>
    </dgm:pt>
    <dgm:pt modelId="{FCF5E1E4-1081-460A-A32F-4A18192882BB}" type="sibTrans" cxnId="{9E3CD0B3-59B3-4511-8E85-46ADD3699995}">
      <dgm:prSet/>
      <dgm:spPr/>
      <dgm:t>
        <a:bodyPr/>
        <a:lstStyle/>
        <a:p>
          <a:endParaRPr lang="zh-TW" altLang="en-US">
            <a:latin typeface="+mn-lt"/>
            <a:ea typeface="標楷體" pitchFamily="65" charset="-120"/>
          </a:endParaRPr>
        </a:p>
      </dgm:t>
    </dgm:pt>
    <dgm:pt modelId="{63EAABAE-E9B2-424B-87FF-0E6E92B032EB}">
      <dgm:prSet phldrT="[文字]"/>
      <dgm:spPr/>
      <dgm:t>
        <a:bodyPr/>
        <a:lstStyle/>
        <a:p>
          <a:r>
            <a:rPr lang="en-US">
              <a:latin typeface="+mn-lt"/>
              <a:ea typeface="標楷體" pitchFamily="65" charset="-120"/>
            </a:rPr>
            <a:t>3</a:t>
          </a:r>
        </a:p>
      </dgm:t>
    </dgm:pt>
    <dgm:pt modelId="{AAD62FF8-90A1-47AA-9849-CF636CDC4220}" type="parTrans" cxnId="{30B692A5-40F2-48A3-B7AE-63F34B543FB0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05EEABCA-C7A6-4324-BDCC-E790D0703361}" type="sibTrans" cxnId="{30B692A5-40F2-48A3-B7AE-63F34B543FB0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3666ABC5-1742-4BB0-AD58-F80D6D3F0190}">
      <dgm:prSet phldrT="[文字]" custT="1"/>
      <dgm:spPr/>
      <dgm:t>
        <a:bodyPr/>
        <a:lstStyle/>
        <a:p>
          <a:r>
            <a:rPr lang="en-US" sz="3200" b="1">
              <a:solidFill>
                <a:srgbClr val="002060"/>
              </a:solidFill>
              <a:latin typeface="+mn-lt"/>
              <a:ea typeface="標楷體" pitchFamily="65" charset="-120"/>
            </a:rPr>
            <a:t>Resource allocation</a:t>
          </a:r>
        </a:p>
      </dgm:t>
    </dgm:pt>
    <dgm:pt modelId="{121BC985-0E69-4E81-BF17-3CC0EAB1AF86}" type="parTrans" cxnId="{E1EE9093-A182-48A8-B0BB-B9D3017BB1D6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EDA6EA5F-B6D3-4572-8DE9-B996225ED560}" type="sibTrans" cxnId="{E1EE9093-A182-48A8-B0BB-B9D3017BB1D6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D0CE3943-38DD-4C2F-A548-A6A25F67F8F2}">
      <dgm:prSet phldrT="[文字]"/>
      <dgm:spPr/>
      <dgm:t>
        <a:bodyPr/>
        <a:lstStyle/>
        <a:p>
          <a:r>
            <a:rPr lang="en-US" b="1">
              <a:latin typeface="+mn-lt"/>
              <a:ea typeface="標楷體" pitchFamily="65" charset="-120"/>
            </a:rPr>
            <a:t>4</a:t>
          </a:r>
        </a:p>
      </dgm:t>
    </dgm:pt>
    <dgm:pt modelId="{ED99A268-6019-4DFB-A3F5-363CEB0EC498}" type="parTrans" cxnId="{89E11ADF-29D5-445F-B494-77926B6B27F8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D36D3091-30B2-4C0D-9EF3-C597B6A23AD9}" type="sibTrans" cxnId="{89E11ADF-29D5-445F-B494-77926B6B27F8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2834E31A-887E-4EEF-8E17-E3D4A41E1C10}">
      <dgm:prSet phldrT="[文字]"/>
      <dgm:spPr/>
      <dgm:t>
        <a:bodyPr/>
        <a:lstStyle/>
        <a:p>
          <a:r>
            <a:rPr lang="en-US">
              <a:latin typeface="+mn-lt"/>
              <a:ea typeface="標楷體" pitchFamily="65" charset="-120"/>
            </a:rPr>
            <a:t>1</a:t>
          </a:r>
        </a:p>
      </dgm:t>
    </dgm:pt>
    <dgm:pt modelId="{86C1C8BA-6495-4126-A70D-7195F5DBAC96}" type="parTrans" cxnId="{D6E3E795-392D-4977-9383-6BD479C696EE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6C2E4003-2F9A-4110-98B8-0B6F08B21C5F}" type="sibTrans" cxnId="{D6E3E795-392D-4977-9383-6BD479C696EE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2E12E160-1C35-42CE-87FD-DD3CC0EEE258}">
      <dgm:prSet phldrT="[文字]" custT="1"/>
      <dgm:spPr/>
      <dgm:t>
        <a:bodyPr/>
        <a:lstStyle/>
        <a:p>
          <a:pPr algn="l"/>
          <a:r>
            <a:rPr lang="en-US" sz="3200" b="1" dirty="0">
              <a:solidFill>
                <a:srgbClr val="002060"/>
              </a:solidFill>
              <a:latin typeface="+mn-lt"/>
              <a:ea typeface="標楷體" pitchFamily="65" charset="-120"/>
            </a:rPr>
            <a:t>Introduction</a:t>
          </a:r>
        </a:p>
      </dgm:t>
    </dgm:pt>
    <dgm:pt modelId="{4EF0AB9F-AC3F-4D55-8CC1-00337C3BEE48}" type="parTrans" cxnId="{98AD1D2B-D3FA-450D-BF08-E2FCCEF7F754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4AEE810F-D11B-41A0-8E56-9646165E7205}" type="sibTrans" cxnId="{98AD1D2B-D3FA-450D-BF08-E2FCCEF7F754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C2ED02C2-9608-4F15-9676-9BAD63F43BD7}">
      <dgm:prSet phldrT="[文字]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0">
              <a:srgbClr val="006600"/>
            </a:gs>
          </a:gsLst>
        </a:gradFill>
      </dgm:spPr>
      <dgm:t>
        <a:bodyPr/>
        <a:lstStyle/>
        <a:p>
          <a:r>
            <a:rPr lang="en-US">
              <a:latin typeface="+mn-lt"/>
              <a:ea typeface="標楷體" pitchFamily="65" charset="-120"/>
            </a:rPr>
            <a:t>2</a:t>
          </a:r>
        </a:p>
      </dgm:t>
    </dgm:pt>
    <dgm:pt modelId="{8D0E1A84-6A4C-46CC-82AD-7DAB9C257CD7}" type="parTrans" cxnId="{5C682E6F-B977-4609-84C9-126929EDAB9F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8CFE05FF-62D1-4831-B948-AEDB363A6784}" type="sibTrans" cxnId="{5C682E6F-B977-4609-84C9-126929EDAB9F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2364FDFD-C02C-403C-B4C5-7BB1408CEE14}" type="pres">
      <dgm:prSet presAssocID="{72953041-5291-437D-B685-2120A137879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7705A7D-409D-49F0-9B69-18BE5ED98749}" type="pres">
      <dgm:prSet presAssocID="{2834E31A-887E-4EEF-8E17-E3D4A41E1C10}" presName="composite" presStyleCnt="0"/>
      <dgm:spPr/>
    </dgm:pt>
    <dgm:pt modelId="{32696D4C-D5E4-48B2-810C-7ECFD50B236E}" type="pres">
      <dgm:prSet presAssocID="{2834E31A-887E-4EEF-8E17-E3D4A41E1C1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4CA146-1F75-4E0C-8278-48F8018D4899}" type="pres">
      <dgm:prSet presAssocID="{2834E31A-887E-4EEF-8E17-E3D4A41E1C1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61E439-8FD9-46CC-878E-9CF37FA8E8AE}" type="pres">
      <dgm:prSet presAssocID="{6C2E4003-2F9A-4110-98B8-0B6F08B21C5F}" presName="sp" presStyleCnt="0"/>
      <dgm:spPr/>
    </dgm:pt>
    <dgm:pt modelId="{24880E1D-4B87-4364-B4B5-B2C6BBB6ED4D}" type="pres">
      <dgm:prSet presAssocID="{C2ED02C2-9608-4F15-9676-9BAD63F43BD7}" presName="composite" presStyleCnt="0"/>
      <dgm:spPr/>
    </dgm:pt>
    <dgm:pt modelId="{36081E34-01DC-401F-AC74-B0827E1D49C7}" type="pres">
      <dgm:prSet presAssocID="{C2ED02C2-9608-4F15-9676-9BAD63F43BD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9860CE-CC9E-4F68-B5F1-3C8548EC1F0E}" type="pres">
      <dgm:prSet presAssocID="{C2ED02C2-9608-4F15-9676-9BAD63F43BD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EEE98A-806E-493F-98FC-B6774DB1F1BF}" type="pres">
      <dgm:prSet presAssocID="{8CFE05FF-62D1-4831-B948-AEDB363A6784}" presName="sp" presStyleCnt="0"/>
      <dgm:spPr/>
    </dgm:pt>
    <dgm:pt modelId="{3742BB79-F6D2-4EB6-B9C5-061B8E964EB4}" type="pres">
      <dgm:prSet presAssocID="{63EAABAE-E9B2-424B-87FF-0E6E92B032EB}" presName="composite" presStyleCnt="0"/>
      <dgm:spPr/>
    </dgm:pt>
    <dgm:pt modelId="{EEABF37A-F7C0-411E-B5A9-E1B216C4832B}" type="pres">
      <dgm:prSet presAssocID="{63EAABAE-E9B2-424B-87FF-0E6E92B032EB}" presName="parentText" presStyleLbl="alignNode1" presStyleIdx="2" presStyleCnt="4" custLinFactNeighborX="0" custLinFactNeighborY="-245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32400C-28AA-4816-AEF3-0F375AF6FFC9}" type="pres">
      <dgm:prSet presAssocID="{63EAABAE-E9B2-424B-87FF-0E6E92B032EB}" presName="descendantText" presStyleLbl="alignAcc1" presStyleIdx="2" presStyleCnt="4" custLinFactNeighborX="2422" custLinFactNeighborY="1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D99021-ADA3-4935-AB6D-267492DEBA8C}" type="pres">
      <dgm:prSet presAssocID="{05EEABCA-C7A6-4324-BDCC-E790D0703361}" presName="sp" presStyleCnt="0"/>
      <dgm:spPr/>
    </dgm:pt>
    <dgm:pt modelId="{1D3E1639-1945-41B6-B3CC-902AE099F290}" type="pres">
      <dgm:prSet presAssocID="{D0CE3943-38DD-4C2F-A548-A6A25F67F8F2}" presName="composite" presStyleCnt="0"/>
      <dgm:spPr/>
    </dgm:pt>
    <dgm:pt modelId="{A8093BAC-37C1-4E1F-907E-BB0C3DE26497}" type="pres">
      <dgm:prSet presAssocID="{D0CE3943-38DD-4C2F-A548-A6A25F67F8F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DC1E12-2171-49BC-A469-053E9CAE72FA}" type="pres">
      <dgm:prSet presAssocID="{D0CE3943-38DD-4C2F-A548-A6A25F67F8F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C682E6F-B977-4609-84C9-126929EDAB9F}" srcId="{72953041-5291-437D-B685-2120A1378792}" destId="{C2ED02C2-9608-4F15-9676-9BAD63F43BD7}" srcOrd="1" destOrd="0" parTransId="{8D0E1A84-6A4C-46CC-82AD-7DAB9C257CD7}" sibTransId="{8CFE05FF-62D1-4831-B948-AEDB363A6784}"/>
    <dgm:cxn modelId="{E1EE9093-A182-48A8-B0BB-B9D3017BB1D6}" srcId="{D0CE3943-38DD-4C2F-A548-A6A25F67F8F2}" destId="{3666ABC5-1742-4BB0-AD58-F80D6D3F0190}" srcOrd="0" destOrd="0" parTransId="{121BC985-0E69-4E81-BF17-3CC0EAB1AF86}" sibTransId="{EDA6EA5F-B6D3-4572-8DE9-B996225ED560}"/>
    <dgm:cxn modelId="{D6E3E795-392D-4977-9383-6BD479C696EE}" srcId="{72953041-5291-437D-B685-2120A1378792}" destId="{2834E31A-887E-4EEF-8E17-E3D4A41E1C10}" srcOrd="0" destOrd="0" parTransId="{86C1C8BA-6495-4126-A70D-7195F5DBAC96}" sibTransId="{6C2E4003-2F9A-4110-98B8-0B6F08B21C5F}"/>
    <dgm:cxn modelId="{E27566FF-D062-490E-88DC-7BADE761734D}" type="presOf" srcId="{72953041-5291-437D-B685-2120A1378792}" destId="{2364FDFD-C02C-403C-B4C5-7BB1408CEE14}" srcOrd="0" destOrd="0" presId="urn:microsoft.com/office/officeart/2005/8/layout/chevron2"/>
    <dgm:cxn modelId="{30B692A5-40F2-48A3-B7AE-63F34B543FB0}" srcId="{72953041-5291-437D-B685-2120A1378792}" destId="{63EAABAE-E9B2-424B-87FF-0E6E92B032EB}" srcOrd="2" destOrd="0" parTransId="{AAD62FF8-90A1-47AA-9849-CF636CDC4220}" sibTransId="{05EEABCA-C7A6-4324-BDCC-E790D0703361}"/>
    <dgm:cxn modelId="{83831F77-3141-4B1E-951D-7CAF415AC0A6}" type="presOf" srcId="{3666ABC5-1742-4BB0-AD58-F80D6D3F0190}" destId="{B6DC1E12-2171-49BC-A469-053E9CAE72FA}" srcOrd="0" destOrd="0" presId="urn:microsoft.com/office/officeart/2005/8/layout/chevron2"/>
    <dgm:cxn modelId="{C67A95C4-757B-402B-9013-59CCCC5413CB}" srcId="{C2ED02C2-9608-4F15-9676-9BAD63F43BD7}" destId="{2AE94DFF-46C2-43E2-A3E2-140B6780F6A9}" srcOrd="0" destOrd="0" parTransId="{7357855B-232F-480B-97FE-2314BAEF8872}" sibTransId="{322C74A9-3B3F-40D8-84B1-CB0B4A9C3C01}"/>
    <dgm:cxn modelId="{C1B7254E-173B-4A8E-BE7D-860C089481FF}" type="presOf" srcId="{2834E31A-887E-4EEF-8E17-E3D4A41E1C10}" destId="{32696D4C-D5E4-48B2-810C-7ECFD50B236E}" srcOrd="0" destOrd="0" presId="urn:microsoft.com/office/officeart/2005/8/layout/chevron2"/>
    <dgm:cxn modelId="{89E11ADF-29D5-445F-B494-77926B6B27F8}" srcId="{72953041-5291-437D-B685-2120A1378792}" destId="{D0CE3943-38DD-4C2F-A548-A6A25F67F8F2}" srcOrd="3" destOrd="0" parTransId="{ED99A268-6019-4DFB-A3F5-363CEB0EC498}" sibTransId="{D36D3091-30B2-4C0D-9EF3-C597B6A23AD9}"/>
    <dgm:cxn modelId="{98AD1D2B-D3FA-450D-BF08-E2FCCEF7F754}" srcId="{2834E31A-887E-4EEF-8E17-E3D4A41E1C10}" destId="{2E12E160-1C35-42CE-87FD-DD3CC0EEE258}" srcOrd="0" destOrd="0" parTransId="{4EF0AB9F-AC3F-4D55-8CC1-00337C3BEE48}" sibTransId="{4AEE810F-D11B-41A0-8E56-9646165E7205}"/>
    <dgm:cxn modelId="{0A7DCB37-AF65-4FAA-9657-AACDA2877771}" type="presOf" srcId="{C2ED02C2-9608-4F15-9676-9BAD63F43BD7}" destId="{36081E34-01DC-401F-AC74-B0827E1D49C7}" srcOrd="0" destOrd="0" presId="urn:microsoft.com/office/officeart/2005/8/layout/chevron2"/>
    <dgm:cxn modelId="{B2B1ECB7-B9EF-4ED9-A1D9-0944CBFC08D2}" type="presOf" srcId="{F77B0EE1-B7E3-44A1-9259-8E70353CECCE}" destId="{6C32400C-28AA-4816-AEF3-0F375AF6FFC9}" srcOrd="0" destOrd="0" presId="urn:microsoft.com/office/officeart/2005/8/layout/chevron2"/>
    <dgm:cxn modelId="{9E3CD0B3-59B3-4511-8E85-46ADD3699995}" srcId="{63EAABAE-E9B2-424B-87FF-0E6E92B032EB}" destId="{F77B0EE1-B7E3-44A1-9259-8E70353CECCE}" srcOrd="0" destOrd="0" parTransId="{009855BC-757A-4D6D-8AE5-75C56EC40099}" sibTransId="{FCF5E1E4-1081-460A-A32F-4A18192882BB}"/>
    <dgm:cxn modelId="{FF6B3854-09CD-4E1C-B43A-EB500B5B0387}" type="presOf" srcId="{2E12E160-1C35-42CE-87FD-DD3CC0EEE258}" destId="{D24CA146-1F75-4E0C-8278-48F8018D4899}" srcOrd="0" destOrd="0" presId="urn:microsoft.com/office/officeart/2005/8/layout/chevron2"/>
    <dgm:cxn modelId="{6E568396-B335-4E7A-815B-E0365560757C}" type="presOf" srcId="{D0CE3943-38DD-4C2F-A548-A6A25F67F8F2}" destId="{A8093BAC-37C1-4E1F-907E-BB0C3DE26497}" srcOrd="0" destOrd="0" presId="urn:microsoft.com/office/officeart/2005/8/layout/chevron2"/>
    <dgm:cxn modelId="{A068B366-5327-4E78-95B0-200520B7628B}" type="presOf" srcId="{63EAABAE-E9B2-424B-87FF-0E6E92B032EB}" destId="{EEABF37A-F7C0-411E-B5A9-E1B216C4832B}" srcOrd="0" destOrd="0" presId="urn:microsoft.com/office/officeart/2005/8/layout/chevron2"/>
    <dgm:cxn modelId="{2C2BE1C6-060A-40B6-8EB9-D295AE7BF3B3}" type="presOf" srcId="{2AE94DFF-46C2-43E2-A3E2-140B6780F6A9}" destId="{4A9860CE-CC9E-4F68-B5F1-3C8548EC1F0E}" srcOrd="0" destOrd="0" presId="urn:microsoft.com/office/officeart/2005/8/layout/chevron2"/>
    <dgm:cxn modelId="{BFEE4338-2FF3-48B4-8B74-10C2DD76F383}" type="presParOf" srcId="{2364FDFD-C02C-403C-B4C5-7BB1408CEE14}" destId="{17705A7D-409D-49F0-9B69-18BE5ED98749}" srcOrd="0" destOrd="0" presId="urn:microsoft.com/office/officeart/2005/8/layout/chevron2"/>
    <dgm:cxn modelId="{C23F41F9-AD84-4AAF-821E-75D590C876E9}" type="presParOf" srcId="{17705A7D-409D-49F0-9B69-18BE5ED98749}" destId="{32696D4C-D5E4-48B2-810C-7ECFD50B236E}" srcOrd="0" destOrd="0" presId="urn:microsoft.com/office/officeart/2005/8/layout/chevron2"/>
    <dgm:cxn modelId="{749B24B9-34B2-4810-AF21-939CF6278563}" type="presParOf" srcId="{17705A7D-409D-49F0-9B69-18BE5ED98749}" destId="{D24CA146-1F75-4E0C-8278-48F8018D4899}" srcOrd="1" destOrd="0" presId="urn:microsoft.com/office/officeart/2005/8/layout/chevron2"/>
    <dgm:cxn modelId="{966F1520-1DB5-4401-8119-C63221681E00}" type="presParOf" srcId="{2364FDFD-C02C-403C-B4C5-7BB1408CEE14}" destId="{1D61E439-8FD9-46CC-878E-9CF37FA8E8AE}" srcOrd="1" destOrd="0" presId="urn:microsoft.com/office/officeart/2005/8/layout/chevron2"/>
    <dgm:cxn modelId="{F816D9A2-CE38-4B4E-86D2-F846E6C6FAC4}" type="presParOf" srcId="{2364FDFD-C02C-403C-B4C5-7BB1408CEE14}" destId="{24880E1D-4B87-4364-B4B5-B2C6BBB6ED4D}" srcOrd="2" destOrd="0" presId="urn:microsoft.com/office/officeart/2005/8/layout/chevron2"/>
    <dgm:cxn modelId="{0B71A496-D479-407B-94B4-B9E7E04B0F21}" type="presParOf" srcId="{24880E1D-4B87-4364-B4B5-B2C6BBB6ED4D}" destId="{36081E34-01DC-401F-AC74-B0827E1D49C7}" srcOrd="0" destOrd="0" presId="urn:microsoft.com/office/officeart/2005/8/layout/chevron2"/>
    <dgm:cxn modelId="{4DC61A13-20F3-42ED-9A58-03E6E9C18DAF}" type="presParOf" srcId="{24880E1D-4B87-4364-B4B5-B2C6BBB6ED4D}" destId="{4A9860CE-CC9E-4F68-B5F1-3C8548EC1F0E}" srcOrd="1" destOrd="0" presId="urn:microsoft.com/office/officeart/2005/8/layout/chevron2"/>
    <dgm:cxn modelId="{78B2AE09-EC6C-4633-8A74-BB61E73671F4}" type="presParOf" srcId="{2364FDFD-C02C-403C-B4C5-7BB1408CEE14}" destId="{90EEE98A-806E-493F-98FC-B6774DB1F1BF}" srcOrd="3" destOrd="0" presId="urn:microsoft.com/office/officeart/2005/8/layout/chevron2"/>
    <dgm:cxn modelId="{B2F2E830-413E-4A39-85CE-2AAE022709E2}" type="presParOf" srcId="{2364FDFD-C02C-403C-B4C5-7BB1408CEE14}" destId="{3742BB79-F6D2-4EB6-B9C5-061B8E964EB4}" srcOrd="4" destOrd="0" presId="urn:microsoft.com/office/officeart/2005/8/layout/chevron2"/>
    <dgm:cxn modelId="{3950F4B6-8D02-483C-B1BD-906299B8A71B}" type="presParOf" srcId="{3742BB79-F6D2-4EB6-B9C5-061B8E964EB4}" destId="{EEABF37A-F7C0-411E-B5A9-E1B216C4832B}" srcOrd="0" destOrd="0" presId="urn:microsoft.com/office/officeart/2005/8/layout/chevron2"/>
    <dgm:cxn modelId="{7DCA0DB8-49A6-4C13-B533-2920FC27C063}" type="presParOf" srcId="{3742BB79-F6D2-4EB6-B9C5-061B8E964EB4}" destId="{6C32400C-28AA-4816-AEF3-0F375AF6FFC9}" srcOrd="1" destOrd="0" presId="urn:microsoft.com/office/officeart/2005/8/layout/chevron2"/>
    <dgm:cxn modelId="{C32AA5F4-25B4-4542-8B8F-E1F721D52B2C}" type="presParOf" srcId="{2364FDFD-C02C-403C-B4C5-7BB1408CEE14}" destId="{5DD99021-ADA3-4935-AB6D-267492DEBA8C}" srcOrd="5" destOrd="0" presId="urn:microsoft.com/office/officeart/2005/8/layout/chevron2"/>
    <dgm:cxn modelId="{EDE97DD0-754B-4E61-AE00-CB5A792595F7}" type="presParOf" srcId="{2364FDFD-C02C-403C-B4C5-7BB1408CEE14}" destId="{1D3E1639-1945-41B6-B3CC-902AE099F290}" srcOrd="6" destOrd="0" presId="urn:microsoft.com/office/officeart/2005/8/layout/chevron2"/>
    <dgm:cxn modelId="{7A7D830D-45F5-4AE7-955D-233A15B96D4A}" type="presParOf" srcId="{1D3E1639-1945-41B6-B3CC-902AE099F290}" destId="{A8093BAC-37C1-4E1F-907E-BB0C3DE26497}" srcOrd="0" destOrd="0" presId="urn:microsoft.com/office/officeart/2005/8/layout/chevron2"/>
    <dgm:cxn modelId="{D74FD4DB-75C1-4632-990F-635E56B32CD9}" type="presParOf" srcId="{1D3E1639-1945-41B6-B3CC-902AE099F290}" destId="{B6DC1E12-2171-49BC-A469-053E9CAE72F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52AFED-D97D-4881-A162-E48CF661BABD}" type="doc">
      <dgm:prSet loTypeId="urn:microsoft.com/office/officeart/2005/8/layout/chevron2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DADF3021-EE36-4D63-ABE5-B71C67D18DDF}">
      <dgm:prSet phldrT="[文字]"/>
      <dgm:spPr/>
      <dgm:t>
        <a:bodyPr/>
        <a:lstStyle/>
        <a:p>
          <a:r>
            <a:rPr lang="en-US" b="1">
              <a:latin typeface="+mn-lt"/>
              <a:ea typeface="標楷體" pitchFamily="65" charset="-120"/>
            </a:rPr>
            <a:t>5</a:t>
          </a:r>
        </a:p>
      </dgm:t>
    </dgm:pt>
    <dgm:pt modelId="{1D519BBC-2D7F-4A2E-A87C-90F9E24E82DB}" type="parTrans" cxnId="{0DD8ED72-A4AA-4EAF-84CC-EEAEA6952DCD}">
      <dgm:prSet/>
      <dgm:spPr/>
      <dgm:t>
        <a:bodyPr/>
        <a:lstStyle/>
        <a:p>
          <a:endParaRPr lang="zh-TW" altLang="en-US" b="1">
            <a:latin typeface="+mn-lt"/>
          </a:endParaRPr>
        </a:p>
      </dgm:t>
    </dgm:pt>
    <dgm:pt modelId="{E0ED9369-7BC6-427E-AA90-09CB52C68744}" type="sibTrans" cxnId="{0DD8ED72-A4AA-4EAF-84CC-EEAEA6952DCD}">
      <dgm:prSet/>
      <dgm:spPr/>
      <dgm:t>
        <a:bodyPr/>
        <a:lstStyle/>
        <a:p>
          <a:endParaRPr lang="zh-TW" altLang="en-US" b="1">
            <a:latin typeface="+mn-lt"/>
          </a:endParaRPr>
        </a:p>
      </dgm:t>
    </dgm:pt>
    <dgm:pt modelId="{E87ACE53-65DC-4D3D-A6E8-25B34E9A4362}">
      <dgm:prSet custT="1"/>
      <dgm:spPr/>
      <dgm:t>
        <a:bodyPr/>
        <a:lstStyle/>
        <a:p>
          <a:r>
            <a:rPr lang="en-US" sz="3200" b="1">
              <a:solidFill>
                <a:srgbClr val="002060"/>
              </a:solidFill>
              <a:latin typeface="+mn-lt"/>
              <a:ea typeface="標楷體" pitchFamily="65" charset="-120"/>
            </a:rPr>
            <a:t>Housing</a:t>
          </a:r>
        </a:p>
      </dgm:t>
    </dgm:pt>
    <dgm:pt modelId="{32E545E8-CB61-4E73-A2A8-33B6D245C4E3}" type="parTrans" cxnId="{18062534-1E0F-45E5-B195-462326DAAD8D}">
      <dgm:prSet/>
      <dgm:spPr/>
      <dgm:t>
        <a:bodyPr/>
        <a:lstStyle/>
        <a:p>
          <a:endParaRPr lang="zh-TW" altLang="en-US" b="1">
            <a:latin typeface="+mn-lt"/>
          </a:endParaRPr>
        </a:p>
      </dgm:t>
    </dgm:pt>
    <dgm:pt modelId="{3FE866ED-305B-4213-9C70-2C599AFEA1E5}" type="sibTrans" cxnId="{18062534-1E0F-45E5-B195-462326DAAD8D}">
      <dgm:prSet/>
      <dgm:spPr/>
      <dgm:t>
        <a:bodyPr/>
        <a:lstStyle/>
        <a:p>
          <a:endParaRPr lang="zh-TW" altLang="en-US" b="1">
            <a:latin typeface="+mn-lt"/>
          </a:endParaRPr>
        </a:p>
      </dgm:t>
    </dgm:pt>
    <dgm:pt modelId="{539B281D-2589-417C-9FF5-817736D28CFF}">
      <dgm:prSet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0">
              <a:srgbClr val="006600"/>
            </a:gs>
          </a:gsLst>
        </a:gradFill>
      </dgm:spPr>
      <dgm:t>
        <a:bodyPr/>
        <a:lstStyle/>
        <a:p>
          <a:r>
            <a:rPr lang="en-US" b="1">
              <a:latin typeface="+mn-lt"/>
              <a:ea typeface="標楷體" pitchFamily="65" charset="-120"/>
            </a:rPr>
            <a:t>6</a:t>
          </a:r>
        </a:p>
      </dgm:t>
    </dgm:pt>
    <dgm:pt modelId="{860D5476-BFB2-4460-BB54-60820D954FAF}" type="parTrans" cxnId="{D9B106AA-7664-4EFB-A8BE-D16BF62F2E8C}">
      <dgm:prSet/>
      <dgm:spPr/>
      <dgm:t>
        <a:bodyPr/>
        <a:lstStyle/>
        <a:p>
          <a:endParaRPr lang="zh-TW" altLang="en-US" b="1">
            <a:latin typeface="+mn-lt"/>
          </a:endParaRPr>
        </a:p>
      </dgm:t>
    </dgm:pt>
    <dgm:pt modelId="{2DC3EE84-293F-4112-9FEB-BB5B82B82A3B}" type="sibTrans" cxnId="{D9B106AA-7664-4EFB-A8BE-D16BF62F2E8C}">
      <dgm:prSet/>
      <dgm:spPr/>
      <dgm:t>
        <a:bodyPr/>
        <a:lstStyle/>
        <a:p>
          <a:endParaRPr lang="zh-TW" altLang="en-US" b="1">
            <a:latin typeface="+mn-lt"/>
          </a:endParaRPr>
        </a:p>
      </dgm:t>
    </dgm:pt>
    <dgm:pt modelId="{DADA909B-D3F4-4FEA-AAAB-253FF5BA8628}">
      <dgm:prSet phldrT="[文字]" custT="1"/>
      <dgm:spPr/>
      <dgm:t>
        <a:bodyPr/>
        <a:lstStyle/>
        <a:p>
          <a:r>
            <a:rPr lang="en-US" sz="3200" b="1" dirty="0">
              <a:solidFill>
                <a:srgbClr val="002060"/>
              </a:solidFill>
              <a:latin typeface="+mn-lt"/>
              <a:ea typeface="標楷體" pitchFamily="65" charset="-120"/>
            </a:rPr>
            <a:t>Equipment testing</a:t>
          </a:r>
        </a:p>
      </dgm:t>
    </dgm:pt>
    <dgm:pt modelId="{9B6D2A22-0421-491B-8682-EBA4B3335D04}" type="parTrans" cxnId="{7EA46D8F-3086-4378-9B96-A0B7FF285516}">
      <dgm:prSet/>
      <dgm:spPr/>
      <dgm:t>
        <a:bodyPr/>
        <a:lstStyle/>
        <a:p>
          <a:endParaRPr lang="zh-TW" altLang="en-US" b="1">
            <a:latin typeface="+mn-lt"/>
          </a:endParaRPr>
        </a:p>
      </dgm:t>
    </dgm:pt>
    <dgm:pt modelId="{865B26A1-A535-4044-9FAF-D31EAA41EBAF}" type="sibTrans" cxnId="{7EA46D8F-3086-4378-9B96-A0B7FF285516}">
      <dgm:prSet/>
      <dgm:spPr/>
      <dgm:t>
        <a:bodyPr/>
        <a:lstStyle/>
        <a:p>
          <a:endParaRPr lang="zh-TW" altLang="en-US" b="1">
            <a:latin typeface="+mn-lt"/>
          </a:endParaRPr>
        </a:p>
      </dgm:t>
    </dgm:pt>
    <dgm:pt modelId="{32704E9B-0811-4FEF-829E-E94FCF420B30}">
      <dgm:prSet/>
      <dgm:spPr/>
      <dgm:t>
        <a:bodyPr/>
        <a:lstStyle/>
        <a:p>
          <a:r>
            <a:rPr lang="en-US" b="1">
              <a:latin typeface="+mn-lt"/>
              <a:ea typeface="+mn-ea"/>
            </a:rPr>
            <a:t>7</a:t>
          </a:r>
        </a:p>
      </dgm:t>
    </dgm:pt>
    <dgm:pt modelId="{35E2C461-4BAC-47FE-B062-4D38A337B774}" type="parTrans" cxnId="{8297F67F-A380-4BBD-812E-35BBE1406ABB}">
      <dgm:prSet/>
      <dgm:spPr/>
      <dgm:t>
        <a:bodyPr/>
        <a:lstStyle/>
        <a:p>
          <a:endParaRPr lang="zh-TW" altLang="en-US" b="1">
            <a:latin typeface="+mn-lt"/>
          </a:endParaRPr>
        </a:p>
      </dgm:t>
    </dgm:pt>
    <dgm:pt modelId="{45665D6A-1412-43E9-96CE-6AFE27E608F3}" type="sibTrans" cxnId="{8297F67F-A380-4BBD-812E-35BBE1406ABB}">
      <dgm:prSet/>
      <dgm:spPr/>
      <dgm:t>
        <a:bodyPr/>
        <a:lstStyle/>
        <a:p>
          <a:endParaRPr lang="zh-TW" altLang="en-US" b="1">
            <a:latin typeface="+mn-lt"/>
          </a:endParaRPr>
        </a:p>
      </dgm:t>
    </dgm:pt>
    <dgm:pt modelId="{701E6B1E-8247-4A30-9538-0D2FF09DA6B1}">
      <dgm:prSet custT="1"/>
      <dgm:spPr/>
      <dgm:t>
        <a:bodyPr/>
        <a:lstStyle/>
        <a:p>
          <a:r>
            <a:rPr lang="en-US" sz="3200" b="1">
              <a:solidFill>
                <a:srgbClr val="002060"/>
              </a:solidFill>
              <a:latin typeface="+mn-lt"/>
              <a:ea typeface="標楷體" pitchFamily="65" charset="-120"/>
            </a:rPr>
            <a:t>Fees</a:t>
          </a:r>
        </a:p>
      </dgm:t>
    </dgm:pt>
    <dgm:pt modelId="{6D78A2ED-869D-4E92-A8D1-EE5E24D8AC0E}" type="parTrans" cxnId="{B796ADC7-CB17-4122-8C0D-D3E6FC91BD44}">
      <dgm:prSet/>
      <dgm:spPr/>
      <dgm:t>
        <a:bodyPr/>
        <a:lstStyle/>
        <a:p>
          <a:endParaRPr lang="zh-TW" altLang="en-US" b="1">
            <a:latin typeface="+mn-lt"/>
          </a:endParaRPr>
        </a:p>
      </dgm:t>
    </dgm:pt>
    <dgm:pt modelId="{E91CFCC5-7E4F-4B5D-A8FC-45225C3416FF}" type="sibTrans" cxnId="{B796ADC7-CB17-4122-8C0D-D3E6FC91BD44}">
      <dgm:prSet/>
      <dgm:spPr/>
      <dgm:t>
        <a:bodyPr/>
        <a:lstStyle/>
        <a:p>
          <a:endParaRPr lang="zh-TW" altLang="en-US" b="1">
            <a:latin typeface="+mn-lt"/>
          </a:endParaRPr>
        </a:p>
      </dgm:t>
    </dgm:pt>
    <dgm:pt modelId="{E1666D21-5144-44E4-8A6A-5F7D3EFF2566}">
      <dgm:prSet/>
      <dgm:spPr/>
      <dgm:t>
        <a:bodyPr/>
        <a:lstStyle/>
        <a:p>
          <a:r>
            <a:rPr lang="en-US" b="1">
              <a:latin typeface="+mn-lt"/>
              <a:ea typeface="+mn-ea"/>
            </a:rPr>
            <a:t>8</a:t>
          </a:r>
        </a:p>
      </dgm:t>
    </dgm:pt>
    <dgm:pt modelId="{9A0AFCB8-D525-4063-A469-2313DF633DE4}" type="parTrans" cxnId="{4F253D80-D39B-4E43-AE76-FFED81B9994E}">
      <dgm:prSet/>
      <dgm:spPr/>
      <dgm:t>
        <a:bodyPr/>
        <a:lstStyle/>
        <a:p>
          <a:endParaRPr lang="zh-TW" altLang="en-US" b="1">
            <a:latin typeface="+mn-lt"/>
          </a:endParaRPr>
        </a:p>
      </dgm:t>
    </dgm:pt>
    <dgm:pt modelId="{1DE4C516-772D-4992-8245-0EE06F21C633}" type="sibTrans" cxnId="{4F253D80-D39B-4E43-AE76-FFED81B9994E}">
      <dgm:prSet/>
      <dgm:spPr/>
      <dgm:t>
        <a:bodyPr/>
        <a:lstStyle/>
        <a:p>
          <a:endParaRPr lang="zh-TW" altLang="en-US" b="1">
            <a:latin typeface="+mn-lt"/>
          </a:endParaRPr>
        </a:p>
      </dgm:t>
    </dgm:pt>
    <dgm:pt modelId="{08F0BAE7-BEAC-450A-87CA-9E253C809868}">
      <dgm:prSet custT="1"/>
      <dgm:spPr/>
      <dgm:t>
        <a:bodyPr/>
        <a:lstStyle/>
        <a:p>
          <a:r>
            <a:rPr lang="en-US" sz="3200" b="1">
              <a:solidFill>
                <a:srgbClr val="002060"/>
              </a:solidFill>
              <a:latin typeface="+mn-lt"/>
              <a:ea typeface="標楷體" pitchFamily="65" charset="-120"/>
            </a:rPr>
            <a:t>Miscellaneous</a:t>
          </a:r>
        </a:p>
      </dgm:t>
    </dgm:pt>
    <dgm:pt modelId="{75B80421-FE91-4E5A-8195-BFFA0A3D8977}" type="parTrans" cxnId="{4C9975BF-CA66-406A-8093-A5EE5EAD09C1}">
      <dgm:prSet/>
      <dgm:spPr/>
      <dgm:t>
        <a:bodyPr/>
        <a:lstStyle/>
        <a:p>
          <a:endParaRPr lang="zh-TW" altLang="en-US" b="1">
            <a:latin typeface="+mn-lt"/>
          </a:endParaRPr>
        </a:p>
      </dgm:t>
    </dgm:pt>
    <dgm:pt modelId="{05A24D3F-73FC-4022-91D6-27B78214700F}" type="sibTrans" cxnId="{4C9975BF-CA66-406A-8093-A5EE5EAD09C1}">
      <dgm:prSet/>
      <dgm:spPr/>
      <dgm:t>
        <a:bodyPr/>
        <a:lstStyle/>
        <a:p>
          <a:endParaRPr lang="zh-TW" altLang="en-US" b="1">
            <a:latin typeface="+mn-lt"/>
          </a:endParaRPr>
        </a:p>
      </dgm:t>
    </dgm:pt>
    <dgm:pt modelId="{B5C7B399-56A0-4E1D-AA90-D6DB887DF4D1}" type="pres">
      <dgm:prSet presAssocID="{0652AFED-D97D-4881-A162-E48CF661BAB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FF80708-3983-4198-9E6A-DF7377AC7EB5}" type="pres">
      <dgm:prSet presAssocID="{DADF3021-EE36-4D63-ABE5-B71C67D18DDF}" presName="composite" presStyleCnt="0"/>
      <dgm:spPr/>
    </dgm:pt>
    <dgm:pt modelId="{B0CAC804-478D-4A6E-810A-6E5CD8ADED6A}" type="pres">
      <dgm:prSet presAssocID="{DADF3021-EE36-4D63-ABE5-B71C67D18DD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61D828-B317-45B9-95DB-8C55FE73A4B5}" type="pres">
      <dgm:prSet presAssocID="{DADF3021-EE36-4D63-ABE5-B71C67D18DDF}" presName="descendantText" presStyleLbl="alignAcc1" presStyleIdx="0" presStyleCnt="4" custLinFactNeighborX="1015" custLinFactNeighborY="-3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5BF639-6FEF-461E-95E9-1BAC47CB9F76}" type="pres">
      <dgm:prSet presAssocID="{E0ED9369-7BC6-427E-AA90-09CB52C68744}" presName="sp" presStyleCnt="0"/>
      <dgm:spPr/>
    </dgm:pt>
    <dgm:pt modelId="{2928F1D2-7C97-408B-815D-98994E8B02FE}" type="pres">
      <dgm:prSet presAssocID="{539B281D-2589-417C-9FF5-817736D28CFF}" presName="composite" presStyleCnt="0"/>
      <dgm:spPr/>
    </dgm:pt>
    <dgm:pt modelId="{90E6C71F-0BE2-44A7-8537-1580DA86A7DB}" type="pres">
      <dgm:prSet presAssocID="{539B281D-2589-417C-9FF5-817736D28CF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098FCC-F95E-4A00-85E9-57DF439E49C2}" type="pres">
      <dgm:prSet presAssocID="{539B281D-2589-417C-9FF5-817736D28CFF}" presName="descendantText" presStyleLbl="alignAcc1" presStyleIdx="1" presStyleCnt="4" custLinFactNeighborX="1107" custLinFactNeighborY="-618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F960EE-7F36-4BBE-BD12-EB6DF8B09F5E}" type="pres">
      <dgm:prSet presAssocID="{2DC3EE84-293F-4112-9FEB-BB5B82B82A3B}" presName="sp" presStyleCnt="0"/>
      <dgm:spPr/>
    </dgm:pt>
    <dgm:pt modelId="{72AB14F8-98D4-41DC-86AC-ABFD9F9B11F1}" type="pres">
      <dgm:prSet presAssocID="{32704E9B-0811-4FEF-829E-E94FCF420B30}" presName="composite" presStyleCnt="0"/>
      <dgm:spPr/>
    </dgm:pt>
    <dgm:pt modelId="{821F21CA-3897-4B27-BD37-08869A5599E7}" type="pres">
      <dgm:prSet presAssocID="{32704E9B-0811-4FEF-829E-E94FCF420B3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38FCC2-DCA3-4555-8AC4-3CDD3A469B9A}" type="pres">
      <dgm:prSet presAssocID="{32704E9B-0811-4FEF-829E-E94FCF420B3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FD149B-73D9-4803-84C6-A8098813CED3}" type="pres">
      <dgm:prSet presAssocID="{45665D6A-1412-43E9-96CE-6AFE27E608F3}" presName="sp" presStyleCnt="0"/>
      <dgm:spPr/>
    </dgm:pt>
    <dgm:pt modelId="{1DF488CD-68FC-46BB-9D09-BB8BFD88E236}" type="pres">
      <dgm:prSet presAssocID="{E1666D21-5144-44E4-8A6A-5F7D3EFF2566}" presName="composite" presStyleCnt="0"/>
      <dgm:spPr/>
    </dgm:pt>
    <dgm:pt modelId="{15EE15DF-4AF1-47E1-A6F3-5ACCE921249A}" type="pres">
      <dgm:prSet presAssocID="{E1666D21-5144-44E4-8A6A-5F7D3EFF256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FD56F3-4497-4BF2-BFF2-0BE89D03E633}" type="pres">
      <dgm:prSet presAssocID="{E1666D21-5144-44E4-8A6A-5F7D3EFF256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EA46D8F-3086-4378-9B96-A0B7FF285516}" srcId="{539B281D-2589-417C-9FF5-817736D28CFF}" destId="{DADA909B-D3F4-4FEA-AAAB-253FF5BA8628}" srcOrd="0" destOrd="0" parTransId="{9B6D2A22-0421-491B-8682-EBA4B3335D04}" sibTransId="{865B26A1-A535-4044-9FAF-D31EAA41EBAF}"/>
    <dgm:cxn modelId="{4C9975BF-CA66-406A-8093-A5EE5EAD09C1}" srcId="{E1666D21-5144-44E4-8A6A-5F7D3EFF2566}" destId="{08F0BAE7-BEAC-450A-87CA-9E253C809868}" srcOrd="0" destOrd="0" parTransId="{75B80421-FE91-4E5A-8195-BFFA0A3D8977}" sibTransId="{05A24D3F-73FC-4022-91D6-27B78214700F}"/>
    <dgm:cxn modelId="{2BD71BE7-1B14-4107-A1A2-1D2C752BCB2F}" type="presOf" srcId="{0652AFED-D97D-4881-A162-E48CF661BABD}" destId="{B5C7B399-56A0-4E1D-AA90-D6DB887DF4D1}" srcOrd="0" destOrd="0" presId="urn:microsoft.com/office/officeart/2005/8/layout/chevron2"/>
    <dgm:cxn modelId="{225ED36D-AA4E-4B7A-8960-C2D79DFAB735}" type="presOf" srcId="{08F0BAE7-BEAC-450A-87CA-9E253C809868}" destId="{82FD56F3-4497-4BF2-BFF2-0BE89D03E633}" srcOrd="0" destOrd="0" presId="urn:microsoft.com/office/officeart/2005/8/layout/chevron2"/>
    <dgm:cxn modelId="{8D506548-F5A1-4DF4-91CA-F32EF37F417F}" type="presOf" srcId="{32704E9B-0811-4FEF-829E-E94FCF420B30}" destId="{821F21CA-3897-4B27-BD37-08869A5599E7}" srcOrd="0" destOrd="0" presId="urn:microsoft.com/office/officeart/2005/8/layout/chevron2"/>
    <dgm:cxn modelId="{0DD8ED72-A4AA-4EAF-84CC-EEAEA6952DCD}" srcId="{0652AFED-D97D-4881-A162-E48CF661BABD}" destId="{DADF3021-EE36-4D63-ABE5-B71C67D18DDF}" srcOrd="0" destOrd="0" parTransId="{1D519BBC-2D7F-4A2E-A87C-90F9E24E82DB}" sibTransId="{E0ED9369-7BC6-427E-AA90-09CB52C68744}"/>
    <dgm:cxn modelId="{77F50149-2282-47B8-9CBE-6476E38B1FA7}" type="presOf" srcId="{E87ACE53-65DC-4D3D-A6E8-25B34E9A4362}" destId="{0661D828-B317-45B9-95DB-8C55FE73A4B5}" srcOrd="0" destOrd="0" presId="urn:microsoft.com/office/officeart/2005/8/layout/chevron2"/>
    <dgm:cxn modelId="{4B38F08B-2034-4EE8-89AE-B033A94FCAEB}" type="presOf" srcId="{DADF3021-EE36-4D63-ABE5-B71C67D18DDF}" destId="{B0CAC804-478D-4A6E-810A-6E5CD8ADED6A}" srcOrd="0" destOrd="0" presId="urn:microsoft.com/office/officeart/2005/8/layout/chevron2"/>
    <dgm:cxn modelId="{ECA2AB86-DE3B-460C-A2DA-D4D1A1BCF134}" type="presOf" srcId="{DADA909B-D3F4-4FEA-AAAB-253FF5BA8628}" destId="{D8098FCC-F95E-4A00-85E9-57DF439E49C2}" srcOrd="0" destOrd="0" presId="urn:microsoft.com/office/officeart/2005/8/layout/chevron2"/>
    <dgm:cxn modelId="{8297F67F-A380-4BBD-812E-35BBE1406ABB}" srcId="{0652AFED-D97D-4881-A162-E48CF661BABD}" destId="{32704E9B-0811-4FEF-829E-E94FCF420B30}" srcOrd="2" destOrd="0" parTransId="{35E2C461-4BAC-47FE-B062-4D38A337B774}" sibTransId="{45665D6A-1412-43E9-96CE-6AFE27E608F3}"/>
    <dgm:cxn modelId="{94180251-002F-439D-A2CD-C96D15E6A21C}" type="presOf" srcId="{539B281D-2589-417C-9FF5-817736D28CFF}" destId="{90E6C71F-0BE2-44A7-8537-1580DA86A7DB}" srcOrd="0" destOrd="0" presId="urn:microsoft.com/office/officeart/2005/8/layout/chevron2"/>
    <dgm:cxn modelId="{B796ADC7-CB17-4122-8C0D-D3E6FC91BD44}" srcId="{32704E9B-0811-4FEF-829E-E94FCF420B30}" destId="{701E6B1E-8247-4A30-9538-0D2FF09DA6B1}" srcOrd="0" destOrd="0" parTransId="{6D78A2ED-869D-4E92-A8D1-EE5E24D8AC0E}" sibTransId="{E91CFCC5-7E4F-4B5D-A8FC-45225C3416FF}"/>
    <dgm:cxn modelId="{D2595739-1B8F-44E3-B303-EAF7A394FA20}" type="presOf" srcId="{701E6B1E-8247-4A30-9538-0D2FF09DA6B1}" destId="{5338FCC2-DCA3-4555-8AC4-3CDD3A469B9A}" srcOrd="0" destOrd="0" presId="urn:microsoft.com/office/officeart/2005/8/layout/chevron2"/>
    <dgm:cxn modelId="{18062534-1E0F-45E5-B195-462326DAAD8D}" srcId="{DADF3021-EE36-4D63-ABE5-B71C67D18DDF}" destId="{E87ACE53-65DC-4D3D-A6E8-25B34E9A4362}" srcOrd="0" destOrd="0" parTransId="{32E545E8-CB61-4E73-A2A8-33B6D245C4E3}" sibTransId="{3FE866ED-305B-4213-9C70-2C599AFEA1E5}"/>
    <dgm:cxn modelId="{D9B106AA-7664-4EFB-A8BE-D16BF62F2E8C}" srcId="{0652AFED-D97D-4881-A162-E48CF661BABD}" destId="{539B281D-2589-417C-9FF5-817736D28CFF}" srcOrd="1" destOrd="0" parTransId="{860D5476-BFB2-4460-BB54-60820D954FAF}" sibTransId="{2DC3EE84-293F-4112-9FEB-BB5B82B82A3B}"/>
    <dgm:cxn modelId="{E0B370AD-7A3A-4024-963F-0D2E330920CD}" type="presOf" srcId="{E1666D21-5144-44E4-8A6A-5F7D3EFF2566}" destId="{15EE15DF-4AF1-47E1-A6F3-5ACCE921249A}" srcOrd="0" destOrd="0" presId="urn:microsoft.com/office/officeart/2005/8/layout/chevron2"/>
    <dgm:cxn modelId="{4F253D80-D39B-4E43-AE76-FFED81B9994E}" srcId="{0652AFED-D97D-4881-A162-E48CF661BABD}" destId="{E1666D21-5144-44E4-8A6A-5F7D3EFF2566}" srcOrd="3" destOrd="0" parTransId="{9A0AFCB8-D525-4063-A469-2313DF633DE4}" sibTransId="{1DE4C516-772D-4992-8245-0EE06F21C633}"/>
    <dgm:cxn modelId="{7A6C645D-081D-403C-9E5E-E8121AC1A7FC}" type="presParOf" srcId="{B5C7B399-56A0-4E1D-AA90-D6DB887DF4D1}" destId="{2FF80708-3983-4198-9E6A-DF7377AC7EB5}" srcOrd="0" destOrd="0" presId="urn:microsoft.com/office/officeart/2005/8/layout/chevron2"/>
    <dgm:cxn modelId="{B9FAD947-4493-4C4C-ADE9-FB4EDF2A2BDA}" type="presParOf" srcId="{2FF80708-3983-4198-9E6A-DF7377AC7EB5}" destId="{B0CAC804-478D-4A6E-810A-6E5CD8ADED6A}" srcOrd="0" destOrd="0" presId="urn:microsoft.com/office/officeart/2005/8/layout/chevron2"/>
    <dgm:cxn modelId="{BF1C7C40-BA77-4FA1-AB58-8301A1DF5B77}" type="presParOf" srcId="{2FF80708-3983-4198-9E6A-DF7377AC7EB5}" destId="{0661D828-B317-45B9-95DB-8C55FE73A4B5}" srcOrd="1" destOrd="0" presId="urn:microsoft.com/office/officeart/2005/8/layout/chevron2"/>
    <dgm:cxn modelId="{AFCE60B9-E3B0-4A6C-AFB9-06A2E1C02AE3}" type="presParOf" srcId="{B5C7B399-56A0-4E1D-AA90-D6DB887DF4D1}" destId="{835BF639-6FEF-461E-95E9-1BAC47CB9F76}" srcOrd="1" destOrd="0" presId="urn:microsoft.com/office/officeart/2005/8/layout/chevron2"/>
    <dgm:cxn modelId="{494AFD9A-AE4C-4DB2-AEFC-709CFE83EBF2}" type="presParOf" srcId="{B5C7B399-56A0-4E1D-AA90-D6DB887DF4D1}" destId="{2928F1D2-7C97-408B-815D-98994E8B02FE}" srcOrd="2" destOrd="0" presId="urn:microsoft.com/office/officeart/2005/8/layout/chevron2"/>
    <dgm:cxn modelId="{482C1443-CD3F-4584-9494-F290C799FAF9}" type="presParOf" srcId="{2928F1D2-7C97-408B-815D-98994E8B02FE}" destId="{90E6C71F-0BE2-44A7-8537-1580DA86A7DB}" srcOrd="0" destOrd="0" presId="urn:microsoft.com/office/officeart/2005/8/layout/chevron2"/>
    <dgm:cxn modelId="{7C83A556-60D6-48DD-BADC-E2A26CEA8E26}" type="presParOf" srcId="{2928F1D2-7C97-408B-815D-98994E8B02FE}" destId="{D8098FCC-F95E-4A00-85E9-57DF439E49C2}" srcOrd="1" destOrd="0" presId="urn:microsoft.com/office/officeart/2005/8/layout/chevron2"/>
    <dgm:cxn modelId="{09A08D97-6502-407F-BA8F-FDB5C099AC74}" type="presParOf" srcId="{B5C7B399-56A0-4E1D-AA90-D6DB887DF4D1}" destId="{E3F960EE-7F36-4BBE-BD12-EB6DF8B09F5E}" srcOrd="3" destOrd="0" presId="urn:microsoft.com/office/officeart/2005/8/layout/chevron2"/>
    <dgm:cxn modelId="{A3998144-30B8-443D-9AAB-B8AC043C5991}" type="presParOf" srcId="{B5C7B399-56A0-4E1D-AA90-D6DB887DF4D1}" destId="{72AB14F8-98D4-41DC-86AC-ABFD9F9B11F1}" srcOrd="4" destOrd="0" presId="urn:microsoft.com/office/officeart/2005/8/layout/chevron2"/>
    <dgm:cxn modelId="{71775DBA-24F3-4732-8EC6-96DB4C741140}" type="presParOf" srcId="{72AB14F8-98D4-41DC-86AC-ABFD9F9B11F1}" destId="{821F21CA-3897-4B27-BD37-08869A5599E7}" srcOrd="0" destOrd="0" presId="urn:microsoft.com/office/officeart/2005/8/layout/chevron2"/>
    <dgm:cxn modelId="{844F5CFE-7D1D-4B1E-A799-B41E5A1C7E04}" type="presParOf" srcId="{72AB14F8-98D4-41DC-86AC-ABFD9F9B11F1}" destId="{5338FCC2-DCA3-4555-8AC4-3CDD3A469B9A}" srcOrd="1" destOrd="0" presId="urn:microsoft.com/office/officeart/2005/8/layout/chevron2"/>
    <dgm:cxn modelId="{39150A8B-AD02-4677-B8F8-B89C600549B2}" type="presParOf" srcId="{B5C7B399-56A0-4E1D-AA90-D6DB887DF4D1}" destId="{4BFD149B-73D9-4803-84C6-A8098813CED3}" srcOrd="5" destOrd="0" presId="urn:microsoft.com/office/officeart/2005/8/layout/chevron2"/>
    <dgm:cxn modelId="{8D9BB8C4-3749-4210-A1B1-FCF880FBDBA2}" type="presParOf" srcId="{B5C7B399-56A0-4E1D-AA90-D6DB887DF4D1}" destId="{1DF488CD-68FC-46BB-9D09-BB8BFD88E236}" srcOrd="6" destOrd="0" presId="urn:microsoft.com/office/officeart/2005/8/layout/chevron2"/>
    <dgm:cxn modelId="{2D7ABDE4-8C77-4B8D-9C71-0B40F53DE1DA}" type="presParOf" srcId="{1DF488CD-68FC-46BB-9D09-BB8BFD88E236}" destId="{15EE15DF-4AF1-47E1-A6F3-5ACCE921249A}" srcOrd="0" destOrd="0" presId="urn:microsoft.com/office/officeart/2005/8/layout/chevron2"/>
    <dgm:cxn modelId="{076DB259-42F5-48D1-92D4-7ED2C09171D9}" type="presParOf" srcId="{1DF488CD-68FC-46BB-9D09-BB8BFD88E236}" destId="{82FD56F3-4497-4BF2-BFF2-0BE89D03E633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96D4C-D5E4-48B2-810C-7ECFD50B236E}">
      <dsp:nvSpPr>
        <dsp:cNvPr id="0" name=""/>
        <dsp:cNvSpPr/>
      </dsp:nvSpPr>
      <dsp:spPr>
        <a:xfrm rot="5400000">
          <a:off x="-192851" y="198063"/>
          <a:ext cx="1285673" cy="89997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>
              <a:latin typeface="+mn-lt"/>
              <a:ea typeface="標楷體" pitchFamily="65" charset="-120"/>
            </a:rPr>
            <a:t>1</a:t>
          </a:r>
        </a:p>
      </dsp:txBody>
      <dsp:txXfrm rot="-5400000">
        <a:off x="1" y="455198"/>
        <a:ext cx="899971" cy="385702"/>
      </dsp:txXfrm>
    </dsp:sp>
    <dsp:sp modelId="{D24CA146-1F75-4E0C-8278-48F8018D4899}">
      <dsp:nvSpPr>
        <dsp:cNvPr id="0" name=""/>
        <dsp:cNvSpPr/>
      </dsp:nvSpPr>
      <dsp:spPr>
        <a:xfrm rot="5400000">
          <a:off x="2032405" y="-1127221"/>
          <a:ext cx="835687" cy="31005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>
              <a:solidFill>
                <a:srgbClr val="002060"/>
              </a:solidFill>
              <a:latin typeface="+mn-lt"/>
              <a:ea typeface="標楷體" pitchFamily="65" charset="-120"/>
            </a:rPr>
            <a:t>Introduction</a:t>
          </a:r>
        </a:p>
      </dsp:txBody>
      <dsp:txXfrm rot="-5400000">
        <a:off x="899971" y="46008"/>
        <a:ext cx="3059761" cy="754097"/>
      </dsp:txXfrm>
    </dsp:sp>
    <dsp:sp modelId="{36081E34-01DC-401F-AC74-B0827E1D49C7}">
      <dsp:nvSpPr>
        <dsp:cNvPr id="0" name=""/>
        <dsp:cNvSpPr/>
      </dsp:nvSpPr>
      <dsp:spPr>
        <a:xfrm rot="5400000">
          <a:off x="-192851" y="1337666"/>
          <a:ext cx="1285673" cy="89997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0">
              <a:srgbClr val="006600"/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>
              <a:latin typeface="+mn-lt"/>
              <a:ea typeface="標楷體" pitchFamily="65" charset="-120"/>
            </a:rPr>
            <a:t>2</a:t>
          </a:r>
        </a:p>
      </dsp:txBody>
      <dsp:txXfrm rot="-5400000">
        <a:off x="1" y="1594801"/>
        <a:ext cx="899971" cy="385702"/>
      </dsp:txXfrm>
    </dsp:sp>
    <dsp:sp modelId="{4A9860CE-CC9E-4F68-B5F1-3C8548EC1F0E}">
      <dsp:nvSpPr>
        <dsp:cNvPr id="0" name=""/>
        <dsp:cNvSpPr/>
      </dsp:nvSpPr>
      <dsp:spPr>
        <a:xfrm rot="5400000">
          <a:off x="2032405" y="12381"/>
          <a:ext cx="835687" cy="31005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>
              <a:solidFill>
                <a:srgbClr val="002060"/>
              </a:solidFill>
              <a:latin typeface="+mn-lt"/>
              <a:ea typeface="標楷體" pitchFamily="65" charset="-120"/>
            </a:rPr>
            <a:t>Schedule</a:t>
          </a:r>
        </a:p>
      </dsp:txBody>
      <dsp:txXfrm rot="-5400000">
        <a:off x="899971" y="1185611"/>
        <a:ext cx="3059761" cy="754097"/>
      </dsp:txXfrm>
    </dsp:sp>
    <dsp:sp modelId="{EEABF37A-F7C0-411E-B5A9-E1B216C4832B}">
      <dsp:nvSpPr>
        <dsp:cNvPr id="0" name=""/>
        <dsp:cNvSpPr/>
      </dsp:nvSpPr>
      <dsp:spPr>
        <a:xfrm rot="5400000">
          <a:off x="-192851" y="2445757"/>
          <a:ext cx="1285673" cy="89997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>
              <a:latin typeface="+mn-lt"/>
              <a:ea typeface="標楷體" pitchFamily="65" charset="-120"/>
            </a:rPr>
            <a:t>3</a:t>
          </a:r>
        </a:p>
      </dsp:txBody>
      <dsp:txXfrm rot="-5400000">
        <a:off x="1" y="2702892"/>
        <a:ext cx="899971" cy="385702"/>
      </dsp:txXfrm>
    </dsp:sp>
    <dsp:sp modelId="{6C32400C-28AA-4816-AEF3-0F375AF6FFC9}">
      <dsp:nvSpPr>
        <dsp:cNvPr id="0" name=""/>
        <dsp:cNvSpPr/>
      </dsp:nvSpPr>
      <dsp:spPr>
        <a:xfrm rot="5400000">
          <a:off x="2032405" y="1153012"/>
          <a:ext cx="835687" cy="31005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>
              <a:solidFill>
                <a:srgbClr val="002060"/>
              </a:solidFill>
              <a:latin typeface="+mn-lt"/>
              <a:ea typeface="標楷體" pitchFamily="65" charset="-120"/>
            </a:rPr>
            <a:t>Application process</a:t>
          </a:r>
        </a:p>
      </dsp:txBody>
      <dsp:txXfrm rot="-5400000">
        <a:off x="899971" y="2326242"/>
        <a:ext cx="3059761" cy="754097"/>
      </dsp:txXfrm>
    </dsp:sp>
    <dsp:sp modelId="{A8093BAC-37C1-4E1F-907E-BB0C3DE26497}">
      <dsp:nvSpPr>
        <dsp:cNvPr id="0" name=""/>
        <dsp:cNvSpPr/>
      </dsp:nvSpPr>
      <dsp:spPr>
        <a:xfrm rot="5400000">
          <a:off x="-192851" y="3616872"/>
          <a:ext cx="1285673" cy="89997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>
              <a:latin typeface="+mn-lt"/>
              <a:ea typeface="標楷體" pitchFamily="65" charset="-120"/>
            </a:rPr>
            <a:t>4</a:t>
          </a:r>
        </a:p>
      </dsp:txBody>
      <dsp:txXfrm rot="-5400000">
        <a:off x="1" y="3874007"/>
        <a:ext cx="899971" cy="385702"/>
      </dsp:txXfrm>
    </dsp:sp>
    <dsp:sp modelId="{B6DC1E12-2171-49BC-A469-053E9CAE72FA}">
      <dsp:nvSpPr>
        <dsp:cNvPr id="0" name=""/>
        <dsp:cNvSpPr/>
      </dsp:nvSpPr>
      <dsp:spPr>
        <a:xfrm rot="5400000">
          <a:off x="2032405" y="2291587"/>
          <a:ext cx="835687" cy="31005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>
              <a:solidFill>
                <a:srgbClr val="002060"/>
              </a:solidFill>
              <a:latin typeface="+mn-lt"/>
              <a:ea typeface="標楷體" pitchFamily="65" charset="-120"/>
            </a:rPr>
            <a:t>Resource allocation</a:t>
          </a:r>
        </a:p>
      </dsp:txBody>
      <dsp:txXfrm rot="-5400000">
        <a:off x="899971" y="3464817"/>
        <a:ext cx="3059761" cy="7540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AC804-478D-4A6E-810A-6E5CD8ADED6A}">
      <dsp:nvSpPr>
        <dsp:cNvPr id="0" name=""/>
        <dsp:cNvSpPr/>
      </dsp:nvSpPr>
      <dsp:spPr>
        <a:xfrm rot="5400000">
          <a:off x="-192851" y="198063"/>
          <a:ext cx="1285673" cy="89997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>
              <a:latin typeface="+mn-lt"/>
              <a:ea typeface="標楷體" pitchFamily="65" charset="-120"/>
            </a:rPr>
            <a:t>5</a:t>
          </a:r>
        </a:p>
      </dsp:txBody>
      <dsp:txXfrm rot="-5400000">
        <a:off x="1" y="455198"/>
        <a:ext cx="899971" cy="385702"/>
      </dsp:txXfrm>
    </dsp:sp>
    <dsp:sp modelId="{0661D828-B317-45B9-95DB-8C55FE73A4B5}">
      <dsp:nvSpPr>
        <dsp:cNvPr id="0" name=""/>
        <dsp:cNvSpPr/>
      </dsp:nvSpPr>
      <dsp:spPr>
        <a:xfrm rot="5400000">
          <a:off x="2139562" y="-1237286"/>
          <a:ext cx="835687" cy="33148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>
              <a:solidFill>
                <a:srgbClr val="002060"/>
              </a:solidFill>
              <a:latin typeface="+mn-lt"/>
              <a:ea typeface="標楷體" pitchFamily="65" charset="-120"/>
            </a:rPr>
            <a:t>Housing</a:t>
          </a:r>
        </a:p>
      </dsp:txBody>
      <dsp:txXfrm rot="-5400000">
        <a:off x="899971" y="43100"/>
        <a:ext cx="3274075" cy="754097"/>
      </dsp:txXfrm>
    </dsp:sp>
    <dsp:sp modelId="{90E6C71F-0BE2-44A7-8537-1580DA86A7DB}">
      <dsp:nvSpPr>
        <dsp:cNvPr id="0" name=""/>
        <dsp:cNvSpPr/>
      </dsp:nvSpPr>
      <dsp:spPr>
        <a:xfrm rot="5400000">
          <a:off x="-192851" y="1337666"/>
          <a:ext cx="1285673" cy="89997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0">
              <a:srgbClr val="006600"/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>
              <a:latin typeface="+mn-lt"/>
              <a:ea typeface="標楷體" pitchFamily="65" charset="-120"/>
            </a:rPr>
            <a:t>6</a:t>
          </a:r>
        </a:p>
      </dsp:txBody>
      <dsp:txXfrm rot="-5400000">
        <a:off x="1" y="1594801"/>
        <a:ext cx="899971" cy="385702"/>
      </dsp:txXfrm>
    </dsp:sp>
    <dsp:sp modelId="{D8098FCC-F95E-4A00-85E9-57DF439E49C2}">
      <dsp:nvSpPr>
        <dsp:cNvPr id="0" name=""/>
        <dsp:cNvSpPr/>
      </dsp:nvSpPr>
      <dsp:spPr>
        <a:xfrm rot="5400000">
          <a:off x="2139562" y="-146454"/>
          <a:ext cx="835687" cy="33148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>
              <a:solidFill>
                <a:srgbClr val="002060"/>
              </a:solidFill>
              <a:latin typeface="+mn-lt"/>
              <a:ea typeface="標楷體" pitchFamily="65" charset="-120"/>
            </a:rPr>
            <a:t>Equipment testing</a:t>
          </a:r>
        </a:p>
      </dsp:txBody>
      <dsp:txXfrm rot="-5400000">
        <a:off x="899971" y="1133932"/>
        <a:ext cx="3274075" cy="754097"/>
      </dsp:txXfrm>
    </dsp:sp>
    <dsp:sp modelId="{821F21CA-3897-4B27-BD37-08869A5599E7}">
      <dsp:nvSpPr>
        <dsp:cNvPr id="0" name=""/>
        <dsp:cNvSpPr/>
      </dsp:nvSpPr>
      <dsp:spPr>
        <a:xfrm rot="5400000">
          <a:off x="-192851" y="2477269"/>
          <a:ext cx="1285673" cy="89997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>
              <a:latin typeface="+mn-lt"/>
              <a:ea typeface="+mn-ea"/>
            </a:rPr>
            <a:t>7</a:t>
          </a:r>
        </a:p>
      </dsp:txBody>
      <dsp:txXfrm rot="-5400000">
        <a:off x="1" y="2734404"/>
        <a:ext cx="899971" cy="385702"/>
      </dsp:txXfrm>
    </dsp:sp>
    <dsp:sp modelId="{5338FCC2-DCA3-4555-8AC4-3CDD3A469B9A}">
      <dsp:nvSpPr>
        <dsp:cNvPr id="0" name=""/>
        <dsp:cNvSpPr/>
      </dsp:nvSpPr>
      <dsp:spPr>
        <a:xfrm rot="5400000">
          <a:off x="2139562" y="1044827"/>
          <a:ext cx="835687" cy="33148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>
              <a:solidFill>
                <a:srgbClr val="002060"/>
              </a:solidFill>
              <a:latin typeface="+mn-lt"/>
              <a:ea typeface="標楷體" pitchFamily="65" charset="-120"/>
            </a:rPr>
            <a:t>Fees</a:t>
          </a:r>
        </a:p>
      </dsp:txBody>
      <dsp:txXfrm rot="-5400000">
        <a:off x="899971" y="2325214"/>
        <a:ext cx="3274075" cy="754097"/>
      </dsp:txXfrm>
    </dsp:sp>
    <dsp:sp modelId="{15EE15DF-4AF1-47E1-A6F3-5ACCE921249A}">
      <dsp:nvSpPr>
        <dsp:cNvPr id="0" name=""/>
        <dsp:cNvSpPr/>
      </dsp:nvSpPr>
      <dsp:spPr>
        <a:xfrm rot="5400000">
          <a:off x="-192851" y="3616872"/>
          <a:ext cx="1285673" cy="89997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>
              <a:latin typeface="+mn-lt"/>
              <a:ea typeface="+mn-ea"/>
            </a:rPr>
            <a:t>8</a:t>
          </a:r>
        </a:p>
      </dsp:txBody>
      <dsp:txXfrm rot="-5400000">
        <a:off x="1" y="3874007"/>
        <a:ext cx="899971" cy="385702"/>
      </dsp:txXfrm>
    </dsp:sp>
    <dsp:sp modelId="{82FD56F3-4497-4BF2-BFF2-0BE89D03E633}">
      <dsp:nvSpPr>
        <dsp:cNvPr id="0" name=""/>
        <dsp:cNvSpPr/>
      </dsp:nvSpPr>
      <dsp:spPr>
        <a:xfrm rot="5400000">
          <a:off x="2139562" y="2184430"/>
          <a:ext cx="835687" cy="33148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>
              <a:solidFill>
                <a:srgbClr val="002060"/>
              </a:solidFill>
              <a:latin typeface="+mn-lt"/>
              <a:ea typeface="標楷體" pitchFamily="65" charset="-120"/>
            </a:rPr>
            <a:t>Miscellaneous</a:t>
          </a:r>
        </a:p>
      </dsp:txBody>
      <dsp:txXfrm rot="-5400000">
        <a:off x="899971" y="3464817"/>
        <a:ext cx="3274075" cy="754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35" cy="496332"/>
          </a:xfrm>
          <a:prstGeom prst="rect">
            <a:avLst/>
          </a:prstGeom>
        </p:spPr>
        <p:txBody>
          <a:bodyPr vert="horz" lIns="91320" tIns="45660" rIns="91320" bIns="4566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956" y="0"/>
            <a:ext cx="2946135" cy="496332"/>
          </a:xfrm>
          <a:prstGeom prst="rect">
            <a:avLst/>
          </a:prstGeom>
        </p:spPr>
        <p:txBody>
          <a:bodyPr vert="horz" lIns="91320" tIns="45660" rIns="91320" bIns="45660" rtlCol="0"/>
          <a:lstStyle>
            <a:lvl1pPr algn="r">
              <a:defRPr sz="1200"/>
            </a:lvl1pPr>
          </a:lstStyle>
          <a:p>
            <a:fld id="{34D9A15F-6274-4F1B-AFCC-9FE2DD8F1031}" type="datetimeFigureOut">
              <a:rPr lang="zh-TW" altLang="en-US" smtClean="0"/>
              <a:pPr/>
              <a:t>2019/8/26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30309"/>
            <a:ext cx="2946135" cy="496331"/>
          </a:xfrm>
          <a:prstGeom prst="rect">
            <a:avLst/>
          </a:prstGeom>
        </p:spPr>
        <p:txBody>
          <a:bodyPr vert="horz" lIns="91320" tIns="45660" rIns="91320" bIns="4566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956" y="9430309"/>
            <a:ext cx="2946135" cy="496331"/>
          </a:xfrm>
          <a:prstGeom prst="rect">
            <a:avLst/>
          </a:prstGeom>
        </p:spPr>
        <p:txBody>
          <a:bodyPr vert="horz" lIns="91320" tIns="45660" rIns="91320" bIns="45660" rtlCol="0" anchor="b"/>
          <a:lstStyle>
            <a:lvl1pPr algn="r">
              <a:defRPr sz="1200"/>
            </a:lvl1pPr>
          </a:lstStyle>
          <a:p>
            <a:fld id="{C7BE7A33-E07B-4060-BA73-6569C15571F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733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1"/>
          </a:xfrm>
          <a:prstGeom prst="rect">
            <a:avLst/>
          </a:prstGeom>
        </p:spPr>
        <p:txBody>
          <a:bodyPr vert="horz" lIns="91320" tIns="45660" rIns="91320" bIns="4566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411"/>
          </a:xfrm>
          <a:prstGeom prst="rect">
            <a:avLst/>
          </a:prstGeom>
        </p:spPr>
        <p:txBody>
          <a:bodyPr vert="horz" lIns="91320" tIns="45660" rIns="91320" bIns="45660" rtlCol="0"/>
          <a:lstStyle>
            <a:lvl1pPr algn="r">
              <a:defRPr sz="1200"/>
            </a:lvl1pPr>
          </a:lstStyle>
          <a:p>
            <a:fld id="{12E45784-6AC6-4353-AB7F-3D647A65340D}" type="datetimeFigureOut">
              <a:rPr lang="zh-TW" altLang="en-US" smtClean="0"/>
              <a:pPr/>
              <a:t>2019/8/26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0" tIns="45660" rIns="91320" bIns="4566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320" tIns="45660" rIns="91320" bIns="4566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320" tIns="45660" rIns="91320" bIns="4566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320" tIns="45660" rIns="91320" bIns="45660" rtlCol="0" anchor="b"/>
          <a:lstStyle>
            <a:lvl1pPr algn="r">
              <a:defRPr sz="1200"/>
            </a:lvl1pPr>
          </a:lstStyle>
          <a:p>
            <a:fld id="{91E6A2E1-7DB9-482F-9C9A-2580AD1568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22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6A2E1-7DB9-482F-9C9A-2580AD156870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7293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B12D-D38E-41C9-8AE0-8B9F65177257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9196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C6648-79A8-408A-B21A-83598EF22370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7650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6A2E1-7DB9-482F-9C9A-2580AD156870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010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B736-4554-4522-AAD1-6ACEA5DA6959}" type="datetime1">
              <a:rPr lang="zh-TW" altLang="en-US" smtClean="0"/>
              <a:pPr/>
              <a:t>2019/8/26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02E6-DCB0-49D7-B155-1755E286D4E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7" descr="D:\CI客戶\證交所\20080610手冊修改\powerpoint-內頁-1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175"/>
            <a:ext cx="9144000" cy="68484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3D26-A9E8-4210-8619-9C419ADBD8FC}" type="datetime1">
              <a:rPr lang="zh-TW" altLang="en-US" smtClean="0"/>
              <a:pPr/>
              <a:t>2019/8/26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02E6-DCB0-49D7-B155-1755E286D4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3630-A075-4211-802A-B9E7FFDFA2DD}" type="datetime1">
              <a:rPr lang="zh-TW" altLang="en-US" smtClean="0"/>
              <a:pPr/>
              <a:t>2019/8/26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02E6-DCB0-49D7-B155-1755E286D4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1EB2-01E6-40B5-B12B-549DADC5ADA4}" type="datetime1">
              <a:rPr lang="zh-TW" altLang="en-US" smtClean="0"/>
              <a:pPr/>
              <a:t>2019/8/26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02E6-DCB0-49D7-B155-1755E286D4E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7" descr="D:\CI客戶\證交所\20080610手冊修改\powerpoint-內頁-1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175"/>
            <a:ext cx="9144000" cy="68484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A85-7E90-49FF-99A4-B6DDA367A802}" type="datetime1">
              <a:rPr lang="zh-TW" altLang="en-US" smtClean="0"/>
              <a:pPr/>
              <a:t>2019/8/26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02E6-DCB0-49D7-B155-1755E286D4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8E49-94F0-47CC-8198-3D73187765B1}" type="datetime1">
              <a:rPr lang="zh-TW" altLang="en-US" smtClean="0"/>
              <a:pPr/>
              <a:t>2019/8/26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02E6-DCB0-49D7-B155-1755E286D4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5F34-40FD-4414-8A88-C453DFBBDFFA}" type="datetime1">
              <a:rPr lang="zh-TW" altLang="en-US" smtClean="0"/>
              <a:pPr/>
              <a:t>2019/8/26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02E6-DCB0-49D7-B155-1755E286D4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5504-1B78-43FB-B526-E9FD537E7E26}" type="datetime1">
              <a:rPr lang="zh-TW" altLang="en-US" smtClean="0"/>
              <a:pPr/>
              <a:t>2019/8/26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02E6-DCB0-49D7-B155-1755E286D4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F7D2-FA9E-4D47-A7B4-3A2FF6B9D5AF}" type="datetime1">
              <a:rPr lang="zh-TW" altLang="en-US" smtClean="0"/>
              <a:pPr/>
              <a:t>2019/8/26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02E6-DCB0-49D7-B155-1755E286D4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A2487-2D51-4AC9-8ECE-8F6FFB7CB573}" type="datetime1">
              <a:rPr lang="zh-TW" altLang="en-US" smtClean="0"/>
              <a:pPr/>
              <a:t>2019/8/26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02E6-DCB0-49D7-B155-1755E286D4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9F4E-C204-497D-86D6-C9D959C03D82}" type="datetime1">
              <a:rPr lang="zh-TW" altLang="en-US" smtClean="0"/>
              <a:pPr/>
              <a:t>2019/8/26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02E6-DCB0-49D7-B155-1755E286D4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4F357-C62C-4602-95E8-DDF2A6828781}" type="datetime1">
              <a:rPr lang="zh-TW" altLang="en-US" smtClean="0"/>
              <a:pPr/>
              <a:t>2019/8/26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C02E6-DCB0-49D7-B155-1755E286D4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wse.com.tw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81202powerpoint底紋-淺藍色中文無框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259228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Co-Location </a:t>
            </a:r>
            <a:r>
              <a:rPr lang="en-US" b="1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Seminar</a:t>
            </a:r>
            <a:endParaRPr lang="en-US" b="1" dirty="0">
              <a:solidFill>
                <a:srgbClr val="002060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8EAF12CD-ECE9-4A7A-8EE7-3C75192E1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342900" indent="-342900">
              <a:spcBef>
                <a:spcPct val="0"/>
              </a:spcBef>
              <a:defRPr/>
            </a:pPr>
            <a:r>
              <a:rPr lang="en-US" altLang="zh-TW" b="1" dirty="0" smtClean="0">
                <a:solidFill>
                  <a:srgbClr val="002060"/>
                </a:solidFill>
                <a:latin typeface="+mn-ea"/>
              </a:rPr>
              <a:t>2017/09/04</a:t>
            </a:r>
            <a:endParaRPr lang="zh-TW" altLang="en-US" dirty="0">
              <a:solidFill>
                <a:srgbClr val="00206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74498" cy="365125"/>
          </a:xfrm>
        </p:spPr>
        <p:txBody>
          <a:bodyPr/>
          <a:lstStyle/>
          <a:p>
            <a:fld id="{9773522F-3A06-4CFB-9927-121EFF6C20CA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339752" y="0"/>
            <a:ext cx="5066374" cy="648072"/>
          </a:xfrm>
        </p:spPr>
        <p:txBody>
          <a:bodyPr>
            <a:no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+mn-lt"/>
                <a:ea typeface="標楷體" pitchFamily="65" charset="-120"/>
              </a:rPr>
              <a:t>Resource allocation</a:t>
            </a:r>
          </a:p>
        </p:txBody>
      </p:sp>
      <p:sp>
        <p:nvSpPr>
          <p:cNvPr id="2" name="矩形 1"/>
          <p:cNvSpPr/>
          <p:nvPr/>
        </p:nvSpPr>
        <p:spPr>
          <a:xfrm>
            <a:off x="827584" y="1700808"/>
            <a:ext cx="7829851" cy="3612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ts val="4400"/>
              </a:lnSpc>
              <a:spcAft>
                <a:spcPts val="600"/>
              </a:spcAft>
              <a:buFont typeface="Wingdings" pitchFamily="2" charset="2"/>
              <a:buChar char="l"/>
              <a:defRPr/>
            </a:pPr>
            <a:r>
              <a:rPr lang="en-US" sz="3600" b="1" dirty="0">
                <a:solidFill>
                  <a:srgbClr val="002060"/>
                </a:solidFill>
                <a:ea typeface="標楷體" panose="03000509000000000000" pitchFamily="65" charset="-120"/>
              </a:rPr>
              <a:t>Rack </a:t>
            </a:r>
            <a:r>
              <a:rPr lang="en-US" sz="3600" b="1" dirty="0" smtClean="0">
                <a:solidFill>
                  <a:srgbClr val="002060"/>
                </a:solidFill>
                <a:ea typeface="標楷體" panose="03000509000000000000" pitchFamily="65" charset="-120"/>
              </a:rPr>
              <a:t>location.</a:t>
            </a:r>
            <a:endParaRPr lang="en-US" sz="3600" b="1" dirty="0">
              <a:solidFill>
                <a:srgbClr val="002060"/>
              </a:solidFill>
              <a:ea typeface="標楷體" panose="03000509000000000000" pitchFamily="65" charset="-120"/>
            </a:endParaRPr>
          </a:p>
          <a:p>
            <a:pPr marL="342900" lvl="0" indent="-342900">
              <a:lnSpc>
                <a:spcPts val="4400"/>
              </a:lnSpc>
              <a:spcAft>
                <a:spcPts val="600"/>
              </a:spcAft>
              <a:buFont typeface="Wingdings" pitchFamily="2" charset="2"/>
              <a:buChar char="l"/>
            </a:pPr>
            <a:r>
              <a:rPr lang="en-US" sz="3600" b="1" dirty="0">
                <a:solidFill>
                  <a:srgbClr val="002060"/>
                </a:solidFill>
                <a:ea typeface="標楷體" panose="03000509000000000000" pitchFamily="65" charset="-120"/>
              </a:rPr>
              <a:t>IP and line number to access trading and market information </a:t>
            </a:r>
            <a:br>
              <a:rPr lang="en-US" sz="3600" b="1" dirty="0">
                <a:solidFill>
                  <a:srgbClr val="002060"/>
                </a:solidFill>
                <a:ea typeface="標楷體" panose="03000509000000000000" pitchFamily="65" charset="-120"/>
              </a:rPr>
            </a:br>
            <a:r>
              <a:rPr lang="en-US" sz="3600" b="1" dirty="0" smtClean="0">
                <a:solidFill>
                  <a:srgbClr val="002060"/>
                </a:solidFill>
                <a:ea typeface="標楷體" panose="03000509000000000000" pitchFamily="65" charset="-120"/>
              </a:rPr>
              <a:t>network.</a:t>
            </a:r>
            <a:endParaRPr lang="en-US" sz="3600" b="1" dirty="0">
              <a:solidFill>
                <a:srgbClr val="002060"/>
              </a:solidFill>
              <a:ea typeface="標楷體" panose="03000509000000000000" pitchFamily="65" charset="-120"/>
            </a:endParaRPr>
          </a:p>
          <a:p>
            <a:pPr marL="342900" indent="-342900">
              <a:lnSpc>
                <a:spcPts val="4400"/>
              </a:lnSpc>
              <a:spcAft>
                <a:spcPts val="600"/>
              </a:spcAft>
              <a:buFont typeface="Wingdings" pitchFamily="2" charset="2"/>
              <a:buChar char="l"/>
            </a:pPr>
            <a:r>
              <a:rPr lang="en-US" sz="3600" b="1" dirty="0">
                <a:solidFill>
                  <a:srgbClr val="002060"/>
                </a:solidFill>
                <a:ea typeface="標楷體" panose="03000509000000000000" pitchFamily="65" charset="-120"/>
              </a:rPr>
              <a:t>User IP and </a:t>
            </a:r>
            <a:r>
              <a:rPr lang="en-US" sz="3600" b="1" dirty="0" smtClean="0">
                <a:solidFill>
                  <a:srgbClr val="002060"/>
                </a:solidFill>
                <a:ea typeface="標楷體" panose="03000509000000000000" pitchFamily="65" charset="-120"/>
              </a:rPr>
              <a:t>dedicated </a:t>
            </a:r>
            <a:r>
              <a:rPr lang="en-US" sz="3600" b="1" dirty="0">
                <a:solidFill>
                  <a:srgbClr val="002060"/>
                </a:solidFill>
                <a:ea typeface="標楷體" panose="03000509000000000000" pitchFamily="65" charset="-120"/>
              </a:rPr>
              <a:t>line number for links from racks to </a:t>
            </a:r>
            <a:r>
              <a:rPr lang="en-US" sz="3600" b="1" dirty="0" smtClean="0">
                <a:solidFill>
                  <a:srgbClr val="002060"/>
                </a:solidFill>
                <a:ea typeface="標楷體" panose="03000509000000000000" pitchFamily="65" charset="-120"/>
              </a:rPr>
              <a:t>user side.</a:t>
            </a:r>
            <a:endParaRPr lang="en-US" sz="3600" b="1" dirty="0">
              <a:solidFill>
                <a:srgbClr val="002060"/>
              </a:solidFill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920711"/>
            <a:ext cx="9252520" cy="623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ts val="4400"/>
              </a:lnSpc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2F3FB3"/>
                </a:solidFill>
                <a:ea typeface="標楷體" panose="03000509000000000000" pitchFamily="65" charset="-120"/>
              </a:rPr>
              <a:t>Resources to be allocated by application number</a:t>
            </a:r>
          </a:p>
        </p:txBody>
      </p:sp>
    </p:spTree>
    <p:extLst>
      <p:ext uri="{BB962C8B-B14F-4D97-AF65-F5344CB8AC3E}">
        <p14:creationId xmlns:p14="http://schemas.microsoft.com/office/powerpoint/2010/main" val="1152030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408903" cy="365125"/>
          </a:xfrm>
        </p:spPr>
        <p:txBody>
          <a:bodyPr/>
          <a:lstStyle/>
          <a:p>
            <a:fld id="{9773522F-3A06-4CFB-9927-121EFF6C20CA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34888" y="-27384"/>
            <a:ext cx="9291484" cy="1071570"/>
          </a:xfrm>
        </p:spPr>
        <p:txBody>
          <a:bodyPr>
            <a:noAutofit/>
          </a:bodyPr>
          <a:lstStyle/>
          <a:p>
            <a:pPr lvl="0"/>
            <a:r>
              <a:rPr lang="en-US" sz="4000" b="1" dirty="0">
                <a:solidFill>
                  <a:srgbClr val="002060"/>
                </a:solidFill>
                <a:latin typeface="+mn-lt"/>
                <a:ea typeface="標楷體" pitchFamily="65" charset="-120"/>
              </a:rPr>
              <a:t>Housing </a:t>
            </a:r>
            <a:r>
              <a:rPr lang="en-US" sz="2400" b="1" dirty="0">
                <a:solidFill>
                  <a:srgbClr val="002060"/>
                </a:solidFill>
                <a:latin typeface="+mn-lt"/>
                <a:ea typeface="標楷體" pitchFamily="65" charset="-120"/>
              </a:rPr>
              <a:t>(1/2)</a:t>
            </a:r>
            <a:br>
              <a:rPr lang="en-US" sz="2400" b="1" dirty="0">
                <a:solidFill>
                  <a:srgbClr val="002060"/>
                </a:solidFill>
                <a:latin typeface="+mn-lt"/>
                <a:ea typeface="標楷體" pitchFamily="65" charset="-120"/>
              </a:rPr>
            </a:br>
            <a:endParaRPr lang="en-US" sz="2400" b="1" dirty="0">
              <a:solidFill>
                <a:srgbClr val="00206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71600" y="908720"/>
            <a:ext cx="7560840" cy="1355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rgbClr val="002060"/>
                </a:solidFill>
                <a:ea typeface="標楷體" pitchFamily="65" charset="-120"/>
              </a:rPr>
              <a:t>Target: Existing users under contract</a:t>
            </a:r>
          </a:p>
          <a:p>
            <a:pPr lvl="0">
              <a:lnSpc>
                <a:spcPts val="4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rgbClr val="002060"/>
                </a:solidFill>
                <a:ea typeface="標楷體" pitchFamily="65" charset="-120"/>
              </a:rPr>
              <a:t>Description: </a:t>
            </a:r>
          </a:p>
        </p:txBody>
      </p:sp>
      <p:sp>
        <p:nvSpPr>
          <p:cNvPr id="7" name="矩形 6"/>
          <p:cNvSpPr/>
          <p:nvPr/>
        </p:nvSpPr>
        <p:spPr>
          <a:xfrm>
            <a:off x="1187624" y="2420888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42900">
              <a:buFont typeface="Wingdings" pitchFamily="2" charset="2"/>
              <a:buChar char="l"/>
            </a:pPr>
            <a:r>
              <a:rPr lang="en-US" sz="3200" b="1" dirty="0">
                <a:solidFill>
                  <a:srgbClr val="002060"/>
                </a:solidFill>
                <a:ea typeface="標楷體" pitchFamily="65" charset="-120"/>
              </a:rPr>
              <a:t>Complete the application </a:t>
            </a:r>
            <a:r>
              <a:rPr lang="en-US" sz="3200" b="1" dirty="0" smtClean="0">
                <a:solidFill>
                  <a:srgbClr val="002060"/>
                </a:solidFill>
                <a:ea typeface="標楷體" pitchFamily="65" charset="-120"/>
              </a:rPr>
              <a:t>forms. </a:t>
            </a:r>
            <a:endParaRPr lang="en-US" sz="3200" b="1" dirty="0">
              <a:solidFill>
                <a:srgbClr val="002060"/>
              </a:solidFill>
              <a:ea typeface="標楷體" pitchFamily="65" charset="-120"/>
            </a:endParaRPr>
          </a:p>
          <a:p>
            <a:pPr lvl="1" indent="-342900">
              <a:buFont typeface="Wingdings" pitchFamily="2" charset="2"/>
              <a:buChar char="l"/>
            </a:pPr>
            <a:r>
              <a:rPr lang="en-US" sz="3200" b="1" dirty="0">
                <a:solidFill>
                  <a:srgbClr val="002060"/>
                </a:solidFill>
                <a:ea typeface="標楷體" pitchFamily="65" charset="-120"/>
              </a:rPr>
              <a:t>Construction coordination </a:t>
            </a:r>
            <a:r>
              <a:rPr lang="en-US" sz="3200" b="1" dirty="0" smtClean="0">
                <a:solidFill>
                  <a:srgbClr val="002060"/>
                </a:solidFill>
                <a:ea typeface="標楷體" pitchFamily="65" charset="-120"/>
              </a:rPr>
              <a:t>meeting. </a:t>
            </a:r>
            <a:endParaRPr lang="en-US" sz="3200" b="1" dirty="0">
              <a:solidFill>
                <a:srgbClr val="002060"/>
              </a:solidFill>
              <a:ea typeface="標楷體" pitchFamily="65" charset="-120"/>
            </a:endParaRPr>
          </a:p>
          <a:p>
            <a:pPr lvl="1" indent="-342900">
              <a:buFont typeface="Wingdings" pitchFamily="2" charset="2"/>
              <a:buChar char="l"/>
            </a:pPr>
            <a:r>
              <a:rPr lang="en-US" sz="3200" b="1" dirty="0">
                <a:solidFill>
                  <a:srgbClr val="002060"/>
                </a:solidFill>
                <a:ea typeface="標楷體" pitchFamily="65" charset="-120"/>
              </a:rPr>
              <a:t>Construction and maintenance schedule </a:t>
            </a:r>
          </a:p>
          <a:p>
            <a:pPr lvl="1" indent="-342900">
              <a:buFont typeface="Wingdings" pitchFamily="2" charset="2"/>
              <a:buChar char="l"/>
            </a:pPr>
            <a:r>
              <a:rPr lang="en-US" sz="3200" b="1" dirty="0">
                <a:solidFill>
                  <a:srgbClr val="002060"/>
                </a:solidFill>
                <a:ea typeface="標楷體" pitchFamily="65" charset="-120"/>
              </a:rPr>
              <a:t>Management </a:t>
            </a:r>
            <a:r>
              <a:rPr lang="en-US" sz="3200" b="1" dirty="0" smtClean="0">
                <a:solidFill>
                  <a:srgbClr val="002060"/>
                </a:solidFill>
                <a:ea typeface="標楷體" pitchFamily="65" charset="-120"/>
              </a:rPr>
              <a:t>guidelines. </a:t>
            </a:r>
            <a:endParaRPr lang="en-US" sz="3200" b="1" dirty="0">
              <a:solidFill>
                <a:srgbClr val="002060"/>
              </a:solidFill>
              <a:ea typeface="標楷體" pitchFamily="65" charset="-120"/>
            </a:endParaRPr>
          </a:p>
          <a:p>
            <a:pPr lvl="1" indent="-342900">
              <a:buFont typeface="Wingdings" pitchFamily="2" charset="2"/>
              <a:buChar char="l"/>
            </a:pPr>
            <a:r>
              <a:rPr lang="en-US" sz="3200" b="1" dirty="0">
                <a:solidFill>
                  <a:srgbClr val="002060"/>
                </a:solidFill>
                <a:ea typeface="標楷體" pitchFamily="65" charset="-120"/>
              </a:rPr>
              <a:t>Emergency </a:t>
            </a:r>
            <a:r>
              <a:rPr lang="en-US" sz="3200" b="1" dirty="0" smtClean="0">
                <a:solidFill>
                  <a:srgbClr val="002060"/>
                </a:solidFill>
                <a:ea typeface="標楷體" pitchFamily="65" charset="-120"/>
              </a:rPr>
              <a:t>procedures. </a:t>
            </a:r>
            <a:endParaRPr lang="en-US" sz="3200" b="1" dirty="0">
              <a:solidFill>
                <a:srgbClr val="002060"/>
              </a:solidFill>
              <a:ea typeface="標楷體" pitchFamily="65" charset="-120"/>
            </a:endParaRPr>
          </a:p>
          <a:p>
            <a:pPr lvl="1" indent="-342900">
              <a:buFont typeface="Wingdings" pitchFamily="2" charset="2"/>
              <a:buChar char="l"/>
            </a:pPr>
            <a:r>
              <a:rPr lang="en-US" sz="3200" b="1" dirty="0" smtClean="0">
                <a:solidFill>
                  <a:srgbClr val="002060"/>
                </a:solidFill>
                <a:ea typeface="標楷體" pitchFamily="65" charset="-120"/>
              </a:rPr>
              <a:t>Introduce Co-Location </a:t>
            </a:r>
            <a:r>
              <a:rPr lang="en-US" sz="3200" b="1" dirty="0">
                <a:solidFill>
                  <a:srgbClr val="002060"/>
                </a:solidFill>
                <a:ea typeface="標楷體" pitchFamily="65" charset="-120"/>
              </a:rPr>
              <a:t>data center </a:t>
            </a:r>
            <a:r>
              <a:rPr lang="en-US" sz="3200" b="1" dirty="0" smtClean="0">
                <a:solidFill>
                  <a:srgbClr val="002060"/>
                </a:solidFill>
                <a:ea typeface="標楷體" pitchFamily="65" charset="-120"/>
              </a:rPr>
              <a:t>environment. </a:t>
            </a:r>
            <a:endParaRPr lang="en-US" sz="3200" b="1" dirty="0">
              <a:solidFill>
                <a:srgbClr val="002060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9425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3522F-3A06-4CFB-9927-121EFF6C20CA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34888" y="-27384"/>
            <a:ext cx="8229600" cy="764704"/>
          </a:xfrm>
        </p:spPr>
        <p:txBody>
          <a:bodyPr>
            <a:noAutofit/>
          </a:bodyPr>
          <a:lstStyle/>
          <a:p>
            <a:pPr lvl="0"/>
            <a:r>
              <a:rPr lang="en-US" sz="4000" b="1" dirty="0">
                <a:solidFill>
                  <a:srgbClr val="002060"/>
                </a:solidFill>
                <a:latin typeface="+mn-lt"/>
                <a:ea typeface="標楷體" pitchFamily="65" charset="-120"/>
              </a:rPr>
              <a:t>Housing </a:t>
            </a:r>
            <a:r>
              <a:rPr lang="en-US" sz="2400" b="1" dirty="0">
                <a:solidFill>
                  <a:srgbClr val="002060"/>
                </a:solidFill>
                <a:latin typeface="+mn-lt"/>
                <a:ea typeface="標楷體" pitchFamily="65" charset="-120"/>
              </a:rPr>
              <a:t>(2/2)</a:t>
            </a:r>
          </a:p>
        </p:txBody>
      </p:sp>
      <p:sp>
        <p:nvSpPr>
          <p:cNvPr id="2" name="矩形 1"/>
          <p:cNvSpPr/>
          <p:nvPr/>
        </p:nvSpPr>
        <p:spPr>
          <a:xfrm>
            <a:off x="570384" y="667382"/>
            <a:ext cx="8003232" cy="6054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4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2F3FB3"/>
                </a:solidFill>
                <a:ea typeface="標楷體" panose="03000509000000000000" pitchFamily="65" charset="-120"/>
              </a:rPr>
              <a:t>Co-Location first time housing</a:t>
            </a:r>
          </a:p>
          <a:p>
            <a:pPr marL="457200" indent="-457200" algn="just">
              <a:lnSpc>
                <a:spcPts val="42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sz="2800" b="1" dirty="0">
                <a:solidFill>
                  <a:srgbClr val="002060"/>
                </a:solidFill>
                <a:ea typeface="標楷體" pitchFamily="65" charset="-120"/>
              </a:rPr>
              <a:t>Please submit an application six days in advance.  </a:t>
            </a:r>
          </a:p>
          <a:p>
            <a:pPr marL="457200" indent="-457200" algn="just">
              <a:lnSpc>
                <a:spcPts val="42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sz="2800" b="1" dirty="0">
                <a:solidFill>
                  <a:srgbClr val="002060"/>
                </a:solidFill>
                <a:ea typeface="標楷體" pitchFamily="65" charset="-120"/>
              </a:rPr>
              <a:t>Hold the construction coordination meeting during the period. </a:t>
            </a:r>
          </a:p>
          <a:p>
            <a:pPr marL="457200" indent="-457200" algn="just">
              <a:lnSpc>
                <a:spcPts val="42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sz="2800" b="1" dirty="0">
                <a:solidFill>
                  <a:srgbClr val="002060"/>
                </a:solidFill>
                <a:ea typeface="標楷體" pitchFamily="65" charset="-120"/>
              </a:rPr>
              <a:t>User equipment enters into the premise in the order of application. Controls are implemented to give access to vehicles and unloading and consideration to the size of data center staff. </a:t>
            </a:r>
          </a:p>
          <a:p>
            <a:pPr marL="457200" indent="-457200" algn="just">
              <a:lnSpc>
                <a:spcPts val="42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sz="2800" b="1" dirty="0">
                <a:solidFill>
                  <a:srgbClr val="002060"/>
                </a:solidFill>
                <a:ea typeface="標楷體" pitchFamily="65" charset="-120"/>
              </a:rPr>
              <a:t>TWSE personnel will assist with directing trucks, unloading and entering/exiting the data center. </a:t>
            </a:r>
          </a:p>
        </p:txBody>
      </p:sp>
    </p:spTree>
    <p:extLst>
      <p:ext uri="{BB962C8B-B14F-4D97-AF65-F5344CB8AC3E}">
        <p14:creationId xmlns:p14="http://schemas.microsoft.com/office/powerpoint/2010/main" val="373652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3522F-3A06-4CFB-9927-121EFF6C20CA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071570"/>
          </a:xfrm>
        </p:spPr>
        <p:txBody>
          <a:bodyPr>
            <a:no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+mn-lt"/>
                <a:ea typeface="標楷體" pitchFamily="65" charset="-120"/>
              </a:rPr>
              <a:t>Equipment testing</a:t>
            </a:r>
          </a:p>
        </p:txBody>
      </p:sp>
      <p:sp>
        <p:nvSpPr>
          <p:cNvPr id="2" name="矩形 1"/>
          <p:cNvSpPr/>
          <p:nvPr/>
        </p:nvSpPr>
        <p:spPr>
          <a:xfrm>
            <a:off x="833029" y="1260672"/>
            <a:ext cx="8013576" cy="527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ts val="4400"/>
              </a:lnSpc>
              <a:spcBef>
                <a:spcPts val="600"/>
              </a:spcBef>
              <a:buFont typeface="Wingdings" pitchFamily="2" charset="2"/>
              <a:buChar char="l"/>
            </a:pPr>
            <a:r>
              <a:rPr lang="en-US" sz="2800" b="1" dirty="0" err="1">
                <a:solidFill>
                  <a:srgbClr val="002060"/>
                </a:solidFill>
                <a:ea typeface="標楷體" pitchFamily="65" charset="-120"/>
              </a:rPr>
              <a:t>Marketwide</a:t>
            </a:r>
            <a:r>
              <a:rPr lang="en-US" sz="2800" b="1" dirty="0">
                <a:solidFill>
                  <a:srgbClr val="002060"/>
                </a:solidFill>
                <a:ea typeface="標楷體" pitchFamily="65" charset="-120"/>
              </a:rPr>
              <a:t> testing </a:t>
            </a:r>
            <a:br>
              <a:rPr lang="en-US" sz="2800" b="1" dirty="0">
                <a:solidFill>
                  <a:srgbClr val="002060"/>
                </a:solidFill>
                <a:ea typeface="標楷體" pitchFamily="65" charset="-120"/>
              </a:rPr>
            </a:br>
            <a:r>
              <a:rPr lang="en-US" sz="2800" b="1" dirty="0">
                <a:solidFill>
                  <a:srgbClr val="002060"/>
                </a:solidFill>
                <a:ea typeface="標楷體" pitchFamily="65" charset="-120"/>
              </a:rPr>
              <a:t>Users who completed self testing can participate in </a:t>
            </a:r>
            <a:r>
              <a:rPr lang="en-US" sz="2800" b="1" dirty="0" err="1">
                <a:solidFill>
                  <a:srgbClr val="002060"/>
                </a:solidFill>
                <a:ea typeface="標楷體" pitchFamily="65" charset="-120"/>
              </a:rPr>
              <a:t>marketwide</a:t>
            </a:r>
            <a:r>
              <a:rPr lang="en-US" sz="2800" b="1" dirty="0">
                <a:solidFill>
                  <a:srgbClr val="002060"/>
                </a:solidFill>
                <a:ea typeface="標楷體" pitchFamily="65" charset="-120"/>
              </a:rPr>
              <a:t> testing and launch the system after </a:t>
            </a:r>
            <a:r>
              <a:rPr lang="en-US" sz="2800" b="1" dirty="0" err="1">
                <a:solidFill>
                  <a:srgbClr val="002060"/>
                </a:solidFill>
                <a:ea typeface="標楷體" pitchFamily="65" charset="-120"/>
              </a:rPr>
              <a:t>marketwide</a:t>
            </a:r>
            <a:r>
              <a:rPr lang="en-US" sz="2800" b="1" dirty="0">
                <a:solidFill>
                  <a:srgbClr val="002060"/>
                </a:solidFill>
                <a:ea typeface="標楷體" pitchFamily="65" charset="-120"/>
              </a:rPr>
              <a:t> testing. </a:t>
            </a:r>
          </a:p>
          <a:p>
            <a:pPr marL="514350" lvl="0" indent="-514350">
              <a:lnSpc>
                <a:spcPts val="4400"/>
              </a:lnSpc>
              <a:spcBef>
                <a:spcPts val="600"/>
              </a:spcBef>
              <a:buFont typeface="Wingdings" pitchFamily="2" charset="2"/>
              <a:buChar char="l"/>
            </a:pPr>
            <a:r>
              <a:rPr lang="en-US" sz="2800" b="1" dirty="0">
                <a:solidFill>
                  <a:srgbClr val="002060"/>
                </a:solidFill>
                <a:ea typeface="標楷體" pitchFamily="65" charset="-120"/>
              </a:rPr>
              <a:t>Testing of auction terminal equipment and market information system follow the existing rules.  </a:t>
            </a:r>
          </a:p>
          <a:p>
            <a:pPr marL="514350" lvl="0" indent="-514350">
              <a:lnSpc>
                <a:spcPts val="4400"/>
              </a:lnSpc>
              <a:spcBef>
                <a:spcPts val="600"/>
              </a:spcBef>
              <a:buFont typeface="Wingdings" pitchFamily="2" charset="2"/>
              <a:buChar char="l"/>
            </a:pPr>
            <a:r>
              <a:rPr lang="en-US" sz="2800" b="1" dirty="0">
                <a:solidFill>
                  <a:srgbClr val="002060"/>
                </a:solidFill>
                <a:ea typeface="標楷體" pitchFamily="65" charset="-120"/>
              </a:rPr>
              <a:t>First time Fix users must complete AP testing before applying for launch. 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565212" y="697340"/>
            <a:ext cx="801357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1" lang="en-US" sz="3600" b="1" dirty="0">
                <a:solidFill>
                  <a:srgbClr val="2F3FB3"/>
                </a:solidFill>
                <a:ea typeface="標楷體" panose="03000509000000000000" pitchFamily="65" charset="-120"/>
                <a:cs typeface="Times New Roman" pitchFamily="18" charset="0"/>
              </a:rPr>
              <a:t>Co-Location user equipment testing </a:t>
            </a:r>
          </a:p>
        </p:txBody>
      </p:sp>
    </p:spTree>
    <p:extLst>
      <p:ext uri="{BB962C8B-B14F-4D97-AF65-F5344CB8AC3E}">
        <p14:creationId xmlns:p14="http://schemas.microsoft.com/office/powerpoint/2010/main" val="1737447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3522F-3A06-4CFB-9927-121EFF6C20CA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34888" y="44624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+mn-lt"/>
                <a:ea typeface="標楷體" pitchFamily="65" charset="-120"/>
              </a:rPr>
              <a:t>  Miscellaneous </a:t>
            </a:r>
            <a:r>
              <a:rPr lang="en-US" sz="2700" b="1" dirty="0">
                <a:solidFill>
                  <a:srgbClr val="002060"/>
                </a:solidFill>
                <a:latin typeface="+mn-lt"/>
                <a:ea typeface="標楷體" pitchFamily="65" charset="-120"/>
              </a:rPr>
              <a:t>(</a:t>
            </a:r>
            <a:r>
              <a:rPr lang="en-US" sz="2700" b="1" dirty="0" smtClean="0">
                <a:solidFill>
                  <a:srgbClr val="002060"/>
                </a:solidFill>
                <a:latin typeface="+mn-lt"/>
                <a:ea typeface="標楷體" pitchFamily="65" charset="-120"/>
              </a:rPr>
              <a:t>1/3)</a:t>
            </a:r>
            <a:r>
              <a:rPr lang="en-US" b="1" dirty="0">
                <a:latin typeface="+mn-lt"/>
                <a:ea typeface="標楷體" pitchFamily="65" charset="-120"/>
              </a:rPr>
              <a:t/>
            </a:r>
            <a:br>
              <a:rPr lang="en-US" b="1" dirty="0">
                <a:latin typeface="+mn-lt"/>
                <a:ea typeface="標楷體" pitchFamily="65" charset="-120"/>
              </a:rPr>
            </a:br>
            <a:endParaRPr lang="en-US" b="1" dirty="0">
              <a:latin typeface="+mn-lt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7200" y="836712"/>
            <a:ext cx="822182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2F3FB3"/>
                </a:solidFill>
                <a:ea typeface="標楷體" panose="03000509000000000000" pitchFamily="65" charset="-120"/>
              </a:rPr>
              <a:t>Dedicated </a:t>
            </a:r>
            <a:r>
              <a:rPr lang="en-US" sz="3200" b="1" dirty="0">
                <a:solidFill>
                  <a:srgbClr val="2F3FB3"/>
                </a:solidFill>
                <a:ea typeface="標楷體" panose="03000509000000000000" pitchFamily="65" charset="-120"/>
              </a:rPr>
              <a:t>line to link rack to user </a:t>
            </a:r>
            <a:r>
              <a:rPr lang="en-US" sz="3200" b="1" dirty="0" smtClean="0">
                <a:solidFill>
                  <a:srgbClr val="2F3FB3"/>
                </a:solidFill>
                <a:ea typeface="標楷體" panose="03000509000000000000" pitchFamily="65" charset="-120"/>
              </a:rPr>
              <a:t>side</a:t>
            </a:r>
            <a:endParaRPr lang="en-US" altLang="zh-TW" sz="2800" dirty="0">
              <a:solidFill>
                <a:prstClr val="black"/>
              </a:solidFill>
              <a:ea typeface="標楷體" panose="03000509000000000000" pitchFamily="65" charset="-120"/>
            </a:endParaRPr>
          </a:p>
          <a:p>
            <a:pPr lvl="0"/>
            <a:endParaRPr lang="en-US" altLang="zh-TW" sz="2800" dirty="0">
              <a:solidFill>
                <a:prstClr val="black"/>
              </a:solidFill>
              <a:ea typeface="標楷體" panose="03000509000000000000" pitchFamily="65" charset="-120"/>
            </a:endParaRPr>
          </a:p>
          <a:p>
            <a:pPr lvl="0"/>
            <a:endParaRPr lang="en-US" altLang="zh-TW" sz="2800" dirty="0">
              <a:solidFill>
                <a:prstClr val="black"/>
              </a:solidFill>
              <a:ea typeface="標楷體" panose="03000509000000000000" pitchFamily="65" charset="-120"/>
            </a:endParaRPr>
          </a:p>
          <a:p>
            <a:pPr lvl="0"/>
            <a:endParaRPr lang="en-US" altLang="zh-TW" sz="2800" dirty="0"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4064" y="1268760"/>
            <a:ext cx="80135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ts val="4400"/>
              </a:lnSpc>
              <a:spcBef>
                <a:spcPts val="600"/>
              </a:spcBef>
              <a:buFont typeface="Wingdings" pitchFamily="2" charset="2"/>
              <a:buChar char="l"/>
            </a:pPr>
            <a:r>
              <a:rPr lang="en-US" altLang="zh-TW" sz="2800" b="1" dirty="0">
                <a:solidFill>
                  <a:srgbClr val="002060"/>
                </a:solidFill>
                <a:ea typeface="標楷體" pitchFamily="65" charset="-120"/>
              </a:rPr>
              <a:t>A 20-working-day period is needed between a telecommunications company receives an application and the line is installed. </a:t>
            </a:r>
          </a:p>
          <a:p>
            <a:pPr marL="514350" indent="-514350">
              <a:lnSpc>
                <a:spcPts val="4400"/>
              </a:lnSpc>
              <a:spcBef>
                <a:spcPts val="600"/>
              </a:spcBef>
              <a:buFont typeface="Wingdings" pitchFamily="2" charset="2"/>
              <a:buChar char="l"/>
            </a:pPr>
            <a:r>
              <a:rPr lang="en-US" altLang="zh-TW" sz="2800" b="1" dirty="0">
                <a:solidFill>
                  <a:srgbClr val="002060"/>
                </a:solidFill>
                <a:ea typeface="標楷體" pitchFamily="65" charset="-120"/>
              </a:rPr>
              <a:t>All lines are leased and paid for by TWSE at preferred rates offered by the telecommunications companies. </a:t>
            </a:r>
          </a:p>
          <a:p>
            <a:pPr marL="514350" indent="-514350">
              <a:lnSpc>
                <a:spcPts val="4400"/>
              </a:lnSpc>
              <a:spcBef>
                <a:spcPts val="600"/>
              </a:spcBef>
              <a:buFont typeface="Wingdings" pitchFamily="2" charset="2"/>
              <a:buChar char="l"/>
            </a:pPr>
            <a:r>
              <a:rPr lang="en-US" altLang="zh-TW" sz="2800" b="1" dirty="0">
                <a:solidFill>
                  <a:srgbClr val="002060"/>
                </a:solidFill>
                <a:ea typeface="標楷體" pitchFamily="65" charset="-120"/>
              </a:rPr>
              <a:t>Each user is free to select a telecommunications company (Chunghwa, </a:t>
            </a:r>
            <a:r>
              <a:rPr lang="en-US" altLang="zh-TW" sz="2800" b="1" dirty="0" err="1">
                <a:solidFill>
                  <a:srgbClr val="002060"/>
                </a:solidFill>
                <a:ea typeface="標楷體" pitchFamily="65" charset="-120"/>
              </a:rPr>
              <a:t>FarEasTone</a:t>
            </a:r>
            <a:r>
              <a:rPr lang="en-US" altLang="zh-TW" sz="2800" b="1" dirty="0">
                <a:solidFill>
                  <a:srgbClr val="002060"/>
                </a:solidFill>
                <a:ea typeface="標楷體" pitchFamily="65" charset="-120"/>
              </a:rPr>
              <a:t>, and TFN) and bandwidth. </a:t>
            </a:r>
          </a:p>
        </p:txBody>
      </p:sp>
    </p:spTree>
    <p:extLst>
      <p:ext uri="{BB962C8B-B14F-4D97-AF65-F5344CB8AC3E}">
        <p14:creationId xmlns:p14="http://schemas.microsoft.com/office/powerpoint/2010/main" val="250701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3522F-3A06-4CFB-9927-121EFF6C20CA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806896" y="44624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+mn-lt"/>
                <a:ea typeface="標楷體" pitchFamily="65" charset="-120"/>
              </a:rPr>
              <a:t>  Miscellaneous </a:t>
            </a:r>
            <a:r>
              <a:rPr lang="en-US" sz="2700" b="1" dirty="0">
                <a:solidFill>
                  <a:srgbClr val="002060"/>
                </a:solidFill>
                <a:latin typeface="+mn-lt"/>
                <a:ea typeface="標楷體" pitchFamily="65" charset="-120"/>
              </a:rPr>
              <a:t>(</a:t>
            </a:r>
            <a:r>
              <a:rPr lang="en-US" sz="2700" b="1" dirty="0" smtClean="0">
                <a:solidFill>
                  <a:srgbClr val="002060"/>
                </a:solidFill>
                <a:latin typeface="+mn-lt"/>
                <a:ea typeface="標楷體" pitchFamily="65" charset="-120"/>
              </a:rPr>
              <a:t>2/3)</a:t>
            </a:r>
            <a:r>
              <a:rPr lang="en-US" b="1" dirty="0">
                <a:latin typeface="+mn-lt"/>
                <a:ea typeface="標楷體" pitchFamily="65" charset="-120"/>
              </a:rPr>
              <a:t/>
            </a:r>
            <a:br>
              <a:rPr lang="en-US" b="1" dirty="0">
                <a:latin typeface="+mn-lt"/>
                <a:ea typeface="標楷體" pitchFamily="65" charset="-120"/>
              </a:rPr>
            </a:br>
            <a:endParaRPr lang="en-US" b="1" dirty="0">
              <a:latin typeface="+mn-lt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5576" y="896521"/>
            <a:ext cx="7776864" cy="5496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l"/>
            </a:pPr>
            <a:r>
              <a:rPr lang="en-US" sz="2800" b="1" dirty="0">
                <a:solidFill>
                  <a:srgbClr val="002060"/>
                </a:solidFill>
              </a:rPr>
              <a:t>Any one rack can be used to apply for TWSE, </a:t>
            </a:r>
            <a:r>
              <a:rPr lang="en-US" sz="2800" b="1" dirty="0" err="1">
                <a:solidFill>
                  <a:srgbClr val="002060"/>
                </a:solidFill>
              </a:rPr>
              <a:t>TPEx</a:t>
            </a:r>
            <a:r>
              <a:rPr lang="en-US" sz="2800" b="1" dirty="0">
                <a:solidFill>
                  <a:srgbClr val="002060"/>
                </a:solidFill>
              </a:rPr>
              <a:t>, and TAIFX trading and market </a:t>
            </a:r>
            <a:r>
              <a:rPr lang="en-US" sz="2800" b="1" dirty="0" smtClean="0">
                <a:solidFill>
                  <a:srgbClr val="002060"/>
                </a:solidFill>
              </a:rPr>
              <a:t>data </a:t>
            </a:r>
            <a:r>
              <a:rPr lang="en-US" sz="2800" b="1" dirty="0">
                <a:solidFill>
                  <a:srgbClr val="002060"/>
                </a:solidFill>
              </a:rPr>
              <a:t>systems at the same time. </a:t>
            </a:r>
          </a:p>
          <a:p>
            <a:pPr marL="457200" indent="-457200" algn="just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l"/>
            </a:pPr>
            <a:r>
              <a:rPr lang="en-US" sz="2800" b="1" dirty="0">
                <a:solidFill>
                  <a:srgbClr val="002060"/>
                </a:solidFill>
              </a:rPr>
              <a:t>To make Co-Location easier, TWSE makes best efforts to assign consecutive racks on the same row to members of the same group </a:t>
            </a:r>
            <a:r>
              <a:rPr lang="en-US" sz="2000" b="1" dirty="0">
                <a:solidFill>
                  <a:srgbClr val="002060"/>
                </a:solidFill>
              </a:rPr>
              <a:t>(except when members are information vendors)</a:t>
            </a:r>
            <a:r>
              <a:rPr lang="en-US" sz="2800" b="1" dirty="0">
                <a:solidFill>
                  <a:srgbClr val="002060"/>
                </a:solidFill>
              </a:rPr>
              <a:t>. </a:t>
            </a:r>
          </a:p>
          <a:p>
            <a:pPr marL="457200" indent="-457200" algn="just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l"/>
            </a:pPr>
            <a:r>
              <a:rPr lang="en-US" sz="2800" b="1" dirty="0">
                <a:solidFill>
                  <a:srgbClr val="002060"/>
                </a:solidFill>
              </a:rPr>
              <a:t>When all existing racks have been assigned, applicants will have to wait for 4 to 6 months for new equipment to be installed. </a:t>
            </a:r>
          </a:p>
        </p:txBody>
      </p:sp>
    </p:spTree>
    <p:extLst>
      <p:ext uri="{BB962C8B-B14F-4D97-AF65-F5344CB8AC3E}">
        <p14:creationId xmlns:p14="http://schemas.microsoft.com/office/powerpoint/2010/main" val="547120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3522F-3A06-4CFB-9927-121EFF6C20CA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34888" y="44624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+mn-lt"/>
                <a:ea typeface="標楷體" pitchFamily="65" charset="-120"/>
              </a:rPr>
              <a:t>Miscellaneous </a:t>
            </a:r>
            <a:r>
              <a:rPr lang="en-US" sz="2700" b="1" dirty="0">
                <a:solidFill>
                  <a:srgbClr val="002060"/>
                </a:solidFill>
                <a:latin typeface="+mn-lt"/>
                <a:ea typeface="標楷體" pitchFamily="65" charset="-120"/>
              </a:rPr>
              <a:t>(</a:t>
            </a:r>
            <a:r>
              <a:rPr lang="en-US" sz="2700" b="1" dirty="0" smtClean="0">
                <a:solidFill>
                  <a:srgbClr val="002060"/>
                </a:solidFill>
                <a:latin typeface="+mn-lt"/>
                <a:ea typeface="標楷體" pitchFamily="65" charset="-120"/>
              </a:rPr>
              <a:t>3/3)</a:t>
            </a:r>
            <a:r>
              <a:rPr lang="en-US" b="1" dirty="0">
                <a:latin typeface="+mn-lt"/>
                <a:ea typeface="標楷體" pitchFamily="65" charset="-120"/>
              </a:rPr>
              <a:t/>
            </a:r>
            <a:br>
              <a:rPr lang="en-US" b="1" dirty="0">
                <a:latin typeface="+mn-lt"/>
                <a:ea typeface="標楷體" pitchFamily="65" charset="-120"/>
              </a:rPr>
            </a:br>
            <a:endParaRPr lang="en-US" b="1" dirty="0">
              <a:latin typeface="+mn-lt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3772" y="1023236"/>
            <a:ext cx="8676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5143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2F3FB3"/>
                </a:solidFill>
                <a:ea typeface="標楷體" panose="03000509000000000000" pitchFamily="65" charset="-120"/>
              </a:rPr>
              <a:t>Co-Location announcements and downloads </a:t>
            </a:r>
          </a:p>
        </p:txBody>
      </p:sp>
      <p:sp>
        <p:nvSpPr>
          <p:cNvPr id="5" name="矩形 4"/>
          <p:cNvSpPr/>
          <p:nvPr/>
        </p:nvSpPr>
        <p:spPr>
          <a:xfrm>
            <a:off x="467544" y="1844824"/>
            <a:ext cx="812297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4290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l"/>
            </a:pPr>
            <a:r>
              <a:rPr lang="en-US" sz="3200" b="1" dirty="0" smtClean="0">
                <a:solidFill>
                  <a:srgbClr val="002060"/>
                </a:solidFill>
                <a:ea typeface="標楷體" pitchFamily="65" charset="-120"/>
              </a:rPr>
              <a:t>Surf the TWSE’s official website (https://</a:t>
            </a:r>
            <a:r>
              <a:rPr lang="en-US" sz="3200" b="1" dirty="0" smtClean="0">
                <a:solidFill>
                  <a:srgbClr val="002060"/>
                </a:solidFill>
                <a:ea typeface="標楷體" pitchFamily="65" charset="-120"/>
                <a:hlinkClick r:id="rId2"/>
              </a:rPr>
              <a:t>www.twse.com.tw</a:t>
            </a:r>
            <a:r>
              <a:rPr lang="en-US" sz="3200" b="1" dirty="0" smtClean="0">
                <a:solidFill>
                  <a:srgbClr val="002060"/>
                </a:solidFill>
                <a:ea typeface="標楷體" pitchFamily="65" charset="-120"/>
              </a:rPr>
              <a:t>) and select “Products &amp; Services” then click on “Co-Location”.</a:t>
            </a:r>
          </a:p>
          <a:p>
            <a:pPr lvl="1" indent="-34290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l"/>
            </a:pPr>
            <a:r>
              <a:rPr lang="en-US" sz="3200" b="1" dirty="0" smtClean="0">
                <a:solidFill>
                  <a:srgbClr val="002060"/>
                </a:solidFill>
                <a:ea typeface="標楷體" pitchFamily="65" charset="-120"/>
              </a:rPr>
              <a:t>Co-Location area </a:t>
            </a:r>
            <a:r>
              <a:rPr lang="en-US" sz="3200" b="1" dirty="0">
                <a:solidFill>
                  <a:srgbClr val="002060"/>
                </a:solidFill>
                <a:ea typeface="標楷體" pitchFamily="65" charset="-120"/>
              </a:rPr>
              <a:t>URL: </a:t>
            </a:r>
            <a:r>
              <a:rPr lang="en-US" b="1" dirty="0" smtClean="0">
                <a:solidFill>
                  <a:srgbClr val="2F3FB3"/>
                </a:solidFill>
                <a:ea typeface="標楷體" panose="03000509000000000000" pitchFamily="65" charset="-120"/>
              </a:rPr>
              <a:t>https://</a:t>
            </a:r>
            <a:r>
              <a:rPr lang="en-US" b="1" dirty="0">
                <a:solidFill>
                  <a:srgbClr val="2F3FB3"/>
                </a:solidFill>
                <a:ea typeface="標楷體" panose="03000509000000000000" pitchFamily="65" charset="-120"/>
              </a:rPr>
              <a:t>www.twse.com.tw/zh/page/products/colocationArea.html</a:t>
            </a:r>
          </a:p>
        </p:txBody>
      </p:sp>
    </p:spTree>
    <p:extLst>
      <p:ext uri="{BB962C8B-B14F-4D97-AF65-F5344CB8AC3E}">
        <p14:creationId xmlns:p14="http://schemas.microsoft.com/office/powerpoint/2010/main" val="547120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81202powerpoint底紋-淺藍色中文無框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內容版面配置區 6"/>
          <p:cNvSpPr txBox="1">
            <a:spLocks/>
          </p:cNvSpPr>
          <p:nvPr/>
        </p:nvSpPr>
        <p:spPr>
          <a:xfrm>
            <a:off x="2123728" y="2708920"/>
            <a:ext cx="4968552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TW" sz="4800" b="1" dirty="0" smtClean="0">
                <a:solidFill>
                  <a:srgbClr val="002060"/>
                </a:solidFill>
                <a:latin typeface="+mn-ea"/>
              </a:rPr>
              <a:t>Thanks.</a:t>
            </a:r>
            <a:endParaRPr lang="zh-TW" altLang="en-US" sz="4800" b="1" dirty="0">
              <a:solidFill>
                <a:srgbClr val="00206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86828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3522F-3A06-4CFB-9927-121EFF6C20CA}" type="slidenum">
              <a:rPr lang="zh-TW" altLang="en-US" smtClean="0">
                <a:latin typeface="標楷體" pitchFamily="65" charset="-120"/>
                <a:ea typeface="標楷體" pitchFamily="65" charset="-120"/>
              </a:rPr>
              <a:pPr/>
              <a:t>2</a:t>
            </a:fld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448430920"/>
              </p:ext>
            </p:extLst>
          </p:nvPr>
        </p:nvGraphicFramePr>
        <p:xfrm>
          <a:off x="251520" y="836712"/>
          <a:ext cx="400052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341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2060"/>
                </a:solidFill>
                <a:ea typeface="標楷體" pitchFamily="65" charset="-120"/>
              </a:rPr>
              <a:t>Outline</a:t>
            </a: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946930365"/>
              </p:ext>
            </p:extLst>
          </p:nvPr>
        </p:nvGraphicFramePr>
        <p:xfrm>
          <a:off x="4716016" y="1794653"/>
          <a:ext cx="421484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2756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3"/>
          <p:cNvGrpSpPr/>
          <p:nvPr/>
        </p:nvGrpSpPr>
        <p:grpSpPr>
          <a:xfrm rot="16200000">
            <a:off x="7298374" y="3005259"/>
            <a:ext cx="1846659" cy="1788456"/>
            <a:chOff x="7296078" y="3573016"/>
            <a:chExt cx="1684941" cy="1716808"/>
          </a:xfrm>
        </p:grpSpPr>
        <p:pic>
          <p:nvPicPr>
            <p:cNvPr id="10" name="Picture 4107" descr="Integrity - s4000 placeabl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84368" y="3573016"/>
              <a:ext cx="1080120" cy="1716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文字方塊 10"/>
            <p:cNvSpPr txBox="1"/>
            <p:nvPr/>
          </p:nvSpPr>
          <p:spPr>
            <a:xfrm>
              <a:off x="7296078" y="3712034"/>
              <a:ext cx="1684941" cy="146100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ea typeface="標楷體" pitchFamily="65" charset="-120"/>
                </a:rPr>
                <a:t>TWSE matching engine and trading information system</a:t>
              </a:r>
            </a:p>
          </p:txBody>
        </p:sp>
      </p:grpSp>
      <p:pic>
        <p:nvPicPr>
          <p:cNvPr id="41" name="圖片 12" descr="一資外觀示意圖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6762" y="2996952"/>
            <a:ext cx="2218575" cy="196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9761" y="2929029"/>
            <a:ext cx="1762622" cy="173953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27783" y="-27384"/>
            <a:ext cx="6499131" cy="72008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+mn-lt"/>
                <a:ea typeface="+mn-ea"/>
              </a:rPr>
              <a:t>Introduction - Connection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02E6-DCB0-49D7-B155-1755E286D4EF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6" name="Picture 4146" descr="Internet Cloud widely us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052" y="2929029"/>
            <a:ext cx="3252183" cy="167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4780136" y="2865158"/>
            <a:ext cx="2153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66"/>
                </a:solidFill>
                <a:ea typeface="標楷體" pitchFamily="65" charset="-120"/>
              </a:rPr>
              <a:t>4-in-1 transaction information network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7032812" y="1968594"/>
            <a:ext cx="1427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ea typeface="+mj-ea"/>
              </a:rPr>
              <a:t>TWSE First Data Center</a:t>
            </a: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2734101" y="3771331"/>
            <a:ext cx="1718055" cy="1162"/>
          </a:xfrm>
          <a:prstGeom prst="straightConnector1">
            <a:avLst/>
          </a:prstGeom>
          <a:ln w="28575">
            <a:solidFill>
              <a:srgbClr val="FF33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6804248" y="3765254"/>
            <a:ext cx="562732" cy="0"/>
          </a:xfrm>
          <a:prstGeom prst="straightConnector1">
            <a:avLst/>
          </a:prstGeom>
          <a:ln w="38100">
            <a:solidFill>
              <a:srgbClr val="FF33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文字方塊 20"/>
          <p:cNvSpPr txBox="1"/>
          <p:nvPr/>
        </p:nvSpPr>
        <p:spPr>
          <a:xfrm rot="16200000">
            <a:off x="92001" y="5972490"/>
            <a:ext cx="677108" cy="11825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ea typeface="標楷體" panose="03000509000000000000" pitchFamily="65" charset="-120"/>
                <a:cs typeface="+mj-cs"/>
              </a:rPr>
              <a:t>IDC</a:t>
            </a:r>
          </a:p>
        </p:txBody>
      </p:sp>
      <p:cxnSp>
        <p:nvCxnSpPr>
          <p:cNvPr id="26" name="直線接點 25"/>
          <p:cNvCxnSpPr/>
          <p:nvPr/>
        </p:nvCxnSpPr>
        <p:spPr>
          <a:xfrm flipV="1">
            <a:off x="0" y="4774167"/>
            <a:ext cx="2987824" cy="1805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6" name="群組 95"/>
          <p:cNvGrpSpPr/>
          <p:nvPr/>
        </p:nvGrpSpPr>
        <p:grpSpPr>
          <a:xfrm>
            <a:off x="2519136" y="4686180"/>
            <a:ext cx="3071495" cy="2152272"/>
            <a:chOff x="2519136" y="4686180"/>
            <a:chExt cx="3071495" cy="2152272"/>
          </a:xfrm>
        </p:grpSpPr>
        <p:pic>
          <p:nvPicPr>
            <p:cNvPr id="42" name="圖片 4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11284" y="5433088"/>
              <a:ext cx="2106954" cy="1405364"/>
            </a:xfrm>
            <a:prstGeom prst="rect">
              <a:avLst/>
            </a:prstGeom>
          </p:spPr>
        </p:pic>
        <p:sp>
          <p:nvSpPr>
            <p:cNvPr id="31" name="文字方塊 30"/>
            <p:cNvSpPr txBox="1"/>
            <p:nvPr/>
          </p:nvSpPr>
          <p:spPr>
            <a:xfrm>
              <a:off x="2519136" y="4686180"/>
              <a:ext cx="30714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TW" sz="2400" b="1" dirty="0">
                <a:solidFill>
                  <a:schemeClr val="accent2">
                    <a:lumMod val="75000"/>
                  </a:schemeClr>
                </a:solidFill>
                <a:ea typeface="標楷體" panose="03000509000000000000" pitchFamily="65" charset="-120"/>
              </a:endParaRPr>
            </a:p>
            <a:p>
              <a:pPr algn="ctr"/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a typeface="標楷體" panose="03000509000000000000" pitchFamily="65" charset="-120"/>
                </a:rPr>
                <a:t>IDC data center</a:t>
              </a:r>
            </a:p>
          </p:txBody>
        </p:sp>
      </p:grpSp>
      <p:cxnSp>
        <p:nvCxnSpPr>
          <p:cNvPr id="56" name="直線單箭頭接點 55"/>
          <p:cNvCxnSpPr/>
          <p:nvPr/>
        </p:nvCxnSpPr>
        <p:spPr>
          <a:xfrm flipV="1">
            <a:off x="8412143" y="2420888"/>
            <a:ext cx="0" cy="652205"/>
          </a:xfrm>
          <a:prstGeom prst="straightConnector1">
            <a:avLst/>
          </a:prstGeom>
          <a:ln w="38100">
            <a:solidFill>
              <a:srgbClr val="FF33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4" name="直線接點 73"/>
          <p:cNvCxnSpPr/>
          <p:nvPr/>
        </p:nvCxnSpPr>
        <p:spPr>
          <a:xfrm>
            <a:off x="0" y="2746990"/>
            <a:ext cx="298782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0" name="圖片 8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47651" y="3812837"/>
            <a:ext cx="1005253" cy="695945"/>
          </a:xfrm>
          <a:prstGeom prst="rect">
            <a:avLst/>
          </a:prstGeom>
        </p:spPr>
      </p:pic>
      <p:grpSp>
        <p:nvGrpSpPr>
          <p:cNvPr id="18" name="群組 92"/>
          <p:cNvGrpSpPr/>
          <p:nvPr/>
        </p:nvGrpSpPr>
        <p:grpSpPr>
          <a:xfrm>
            <a:off x="1010732" y="819254"/>
            <a:ext cx="1762621" cy="1739529"/>
            <a:chOff x="1010732" y="819254"/>
            <a:chExt cx="1762621" cy="1739529"/>
          </a:xfrm>
        </p:grpSpPr>
        <p:pic>
          <p:nvPicPr>
            <p:cNvPr id="37" name="圖片 3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0732" y="819254"/>
              <a:ext cx="1762621" cy="1739529"/>
            </a:xfrm>
            <a:prstGeom prst="rect">
              <a:avLst/>
            </a:prstGeom>
          </p:spPr>
        </p:pic>
        <p:pic>
          <p:nvPicPr>
            <p:cNvPr id="78" name="圖片 7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89415" y="1698791"/>
              <a:ext cx="1005253" cy="695945"/>
            </a:xfrm>
            <a:prstGeom prst="rect">
              <a:avLst/>
            </a:prstGeom>
          </p:spPr>
        </p:pic>
      </p:grpSp>
      <p:grpSp>
        <p:nvGrpSpPr>
          <p:cNvPr id="19" name="群組 91"/>
          <p:cNvGrpSpPr/>
          <p:nvPr/>
        </p:nvGrpSpPr>
        <p:grpSpPr>
          <a:xfrm>
            <a:off x="1019747" y="4990118"/>
            <a:ext cx="1775603" cy="1752342"/>
            <a:chOff x="1019348" y="4975789"/>
            <a:chExt cx="1775603" cy="1752342"/>
          </a:xfrm>
        </p:grpSpPr>
        <p:pic>
          <p:nvPicPr>
            <p:cNvPr id="36" name="圖片 3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9348" y="4975789"/>
              <a:ext cx="1775603" cy="1752342"/>
            </a:xfrm>
            <a:prstGeom prst="rect">
              <a:avLst/>
            </a:prstGeom>
          </p:spPr>
        </p:pic>
        <p:pic>
          <p:nvPicPr>
            <p:cNvPr id="79" name="圖片 7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2456" y="5914414"/>
              <a:ext cx="1005253" cy="695945"/>
            </a:xfrm>
            <a:prstGeom prst="rect">
              <a:avLst/>
            </a:prstGeom>
          </p:spPr>
        </p:pic>
      </p:grpSp>
      <p:grpSp>
        <p:nvGrpSpPr>
          <p:cNvPr id="20" name="群組 88"/>
          <p:cNvGrpSpPr/>
          <p:nvPr/>
        </p:nvGrpSpPr>
        <p:grpSpPr>
          <a:xfrm rot="16200000">
            <a:off x="1268047" y="3274905"/>
            <a:ext cx="1124540" cy="1519937"/>
            <a:chOff x="1268047" y="3274905"/>
            <a:chExt cx="1124540" cy="1519937"/>
          </a:xfrm>
        </p:grpSpPr>
        <p:pic>
          <p:nvPicPr>
            <p:cNvPr id="8" name="Picture 8222" descr="integrity XC rack - placeabl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16523" y="3468035"/>
              <a:ext cx="576064" cy="1152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文字方塊 8"/>
            <p:cNvSpPr txBox="1"/>
            <p:nvPr/>
          </p:nvSpPr>
          <p:spPr>
            <a:xfrm>
              <a:off x="1268047" y="3274905"/>
              <a:ext cx="677108" cy="151993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TW"/>
              </a:defPPr>
              <a:lvl1pPr>
                <a:defRPr sz="1200" b="1">
                  <a:solidFill>
                    <a:srgbClr val="0000FF"/>
                  </a:solidFill>
                  <a:ea typeface="標楷體" pitchFamily="65" charset="-120"/>
                </a:defRPr>
              </a:lvl1pPr>
            </a:lstStyle>
            <a:p>
              <a:r>
                <a:rPr lang="en-US" sz="1600" dirty="0"/>
                <a:t>Securities firm server</a:t>
              </a:r>
            </a:p>
          </p:txBody>
        </p:sp>
      </p:grpSp>
      <p:grpSp>
        <p:nvGrpSpPr>
          <p:cNvPr id="22" name="群組 94"/>
          <p:cNvGrpSpPr/>
          <p:nvPr/>
        </p:nvGrpSpPr>
        <p:grpSpPr>
          <a:xfrm rot="16200000">
            <a:off x="1582203" y="5454006"/>
            <a:ext cx="935695" cy="1483730"/>
            <a:chOff x="4589253" y="5657105"/>
            <a:chExt cx="935695" cy="1483730"/>
          </a:xfrm>
        </p:grpSpPr>
        <p:pic>
          <p:nvPicPr>
            <p:cNvPr id="29" name="Picture 8222" descr="integrity XC rack - placeabl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89253" y="5686323"/>
              <a:ext cx="576064" cy="1152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文字方塊 29"/>
            <p:cNvSpPr txBox="1"/>
            <p:nvPr/>
          </p:nvSpPr>
          <p:spPr>
            <a:xfrm>
              <a:off x="4847840" y="5657105"/>
              <a:ext cx="677108" cy="148373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sz="1600" b="1" dirty="0">
                  <a:solidFill>
                    <a:srgbClr val="0000FF"/>
                  </a:solidFill>
                  <a:ea typeface="標楷體" pitchFamily="65" charset="-120"/>
                </a:rPr>
                <a:t>Securities firm server</a:t>
              </a:r>
            </a:p>
          </p:txBody>
        </p:sp>
      </p:grpSp>
      <p:cxnSp>
        <p:nvCxnSpPr>
          <p:cNvPr id="17" name="直線單箭頭接點 16"/>
          <p:cNvCxnSpPr/>
          <p:nvPr/>
        </p:nvCxnSpPr>
        <p:spPr>
          <a:xfrm flipV="1">
            <a:off x="5091410" y="4396686"/>
            <a:ext cx="606608" cy="1104915"/>
          </a:xfrm>
          <a:prstGeom prst="straightConnector1">
            <a:avLst/>
          </a:prstGeom>
          <a:ln w="28575">
            <a:solidFill>
              <a:srgbClr val="FF33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7" name="直線單箭頭接點 96"/>
          <p:cNvCxnSpPr/>
          <p:nvPr/>
        </p:nvCxnSpPr>
        <p:spPr>
          <a:xfrm>
            <a:off x="2486097" y="6124751"/>
            <a:ext cx="2031312" cy="3094"/>
          </a:xfrm>
          <a:prstGeom prst="straightConnector1">
            <a:avLst/>
          </a:prstGeom>
          <a:ln w="28575">
            <a:solidFill>
              <a:srgbClr val="FF33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3" name="群組 100"/>
          <p:cNvGrpSpPr/>
          <p:nvPr/>
        </p:nvGrpSpPr>
        <p:grpSpPr>
          <a:xfrm>
            <a:off x="1384855" y="1286435"/>
            <a:ext cx="1546823" cy="1152129"/>
            <a:chOff x="7975238" y="1346094"/>
            <a:chExt cx="1546823" cy="1152129"/>
          </a:xfrm>
        </p:grpSpPr>
        <p:pic>
          <p:nvPicPr>
            <p:cNvPr id="50" name="Picture 8222" descr="integrity XC rack - placeabl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127293" y="1346094"/>
              <a:ext cx="576064" cy="1152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文字方塊 50"/>
            <p:cNvSpPr txBox="1"/>
            <p:nvPr/>
          </p:nvSpPr>
          <p:spPr>
            <a:xfrm rot="16200000">
              <a:off x="8410096" y="1312085"/>
              <a:ext cx="677108" cy="154682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TW"/>
              </a:defPPr>
              <a:lvl1pPr>
                <a:defRPr sz="1200" b="1">
                  <a:solidFill>
                    <a:srgbClr val="0000FF"/>
                  </a:solidFill>
                  <a:ea typeface="標楷體" pitchFamily="65" charset="-120"/>
                </a:defRPr>
              </a:lvl1pPr>
            </a:lstStyle>
            <a:p>
              <a:r>
                <a:rPr lang="en-US" sz="1600" dirty="0"/>
                <a:t>Securities firm server </a:t>
              </a:r>
            </a:p>
          </p:txBody>
        </p:sp>
      </p:grpSp>
      <p:cxnSp>
        <p:nvCxnSpPr>
          <p:cNvPr id="15" name="直線單箭頭接點 14"/>
          <p:cNvCxnSpPr/>
          <p:nvPr/>
        </p:nvCxnSpPr>
        <p:spPr>
          <a:xfrm>
            <a:off x="2486097" y="1994569"/>
            <a:ext cx="5759039" cy="1"/>
          </a:xfrm>
          <a:prstGeom prst="straightConnector1">
            <a:avLst/>
          </a:prstGeom>
          <a:ln w="28575">
            <a:solidFill>
              <a:srgbClr val="FF33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3DBA6353-13F9-43AE-8831-5DE264B19C8D}"/>
              </a:ext>
            </a:extLst>
          </p:cNvPr>
          <p:cNvSpPr txBox="1"/>
          <p:nvPr/>
        </p:nvSpPr>
        <p:spPr>
          <a:xfrm rot="16200000">
            <a:off x="672176" y="1440022"/>
            <a:ext cx="677108" cy="21026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ea typeface="標楷體" panose="03000509000000000000" pitchFamily="65" charset="-120"/>
                <a:cs typeface="+mj-cs"/>
              </a:rPr>
              <a:t>Co-Location</a:t>
            </a:r>
          </a:p>
        </p:txBody>
      </p:sp>
      <p:sp>
        <p:nvSpPr>
          <p:cNvPr id="5" name="文字方塊 4"/>
          <p:cNvSpPr txBox="1"/>
          <p:nvPr/>
        </p:nvSpPr>
        <p:spPr>
          <a:xfrm rot="16200000">
            <a:off x="650613" y="3457678"/>
            <a:ext cx="677108" cy="20680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ea typeface="標楷體" panose="03000509000000000000" pitchFamily="65" charset="-120"/>
                <a:cs typeface="+mj-cs"/>
              </a:rPr>
              <a:t>Traditional</a:t>
            </a:r>
          </a:p>
        </p:txBody>
      </p:sp>
    </p:spTree>
    <p:extLst>
      <p:ext uri="{BB962C8B-B14F-4D97-AF65-F5344CB8AC3E}">
        <p14:creationId xmlns:p14="http://schemas.microsoft.com/office/powerpoint/2010/main" val="203125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1669 L -0.00174 -0.41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-0.10382 -0.0016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0.33768 0.0113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repeatCount="2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-0.07813 -0.0062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0.72361 0.0044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8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2" grpId="1"/>
      <p:bldP spid="21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03040" y="-27384"/>
            <a:ext cx="7221488" cy="77809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  <a:cs typeface="Times New Roman" pitchFamily="18" charset="0"/>
              </a:rPr>
              <a:t>Introduction -</a:t>
            </a:r>
            <a:r>
              <a:rPr kumimoji="1" lang="en-US" sz="3200" b="1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  <a:cs typeface="Times New Roman" pitchFamily="18" charset="0"/>
              </a:rPr>
              <a:t> Co-Location by TWSE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764704"/>
            <a:ext cx="8352928" cy="6093296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l"/>
            </a:pPr>
            <a:r>
              <a:rPr lang="en-US" sz="3600" b="1" dirty="0">
                <a:solidFill>
                  <a:srgbClr val="002060"/>
                </a:solidFill>
                <a:ea typeface="標楷體" panose="03000509000000000000" pitchFamily="65" charset="-120"/>
              </a:rPr>
              <a:t>Data center safety - based on TIA-942 Tier 4 (highest) data center standards </a:t>
            </a:r>
          </a:p>
          <a:p>
            <a:pPr marL="722313" indent="-269875" algn="just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ea typeface="+mj-ea"/>
              </a:rPr>
              <a:t>Physical environment: Earthquake resistance (7.0), flood proof (200-year flood), fire proof (24-hour fire rated exterior walls), and green building label. </a:t>
            </a:r>
          </a:p>
          <a:p>
            <a:pPr marL="722313" indent="-269875" algn="just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ea typeface="+mj-ea"/>
              </a:rPr>
              <a:t>Electricity: </a:t>
            </a:r>
            <a:r>
              <a:rPr lang="en-US" sz="2800" b="1" dirty="0" err="1">
                <a:solidFill>
                  <a:srgbClr val="002060"/>
                </a:solidFill>
                <a:ea typeface="+mj-ea"/>
              </a:rPr>
              <a:t>Taipower</a:t>
            </a:r>
            <a:r>
              <a:rPr lang="en-US" sz="2800" b="1" dirty="0">
                <a:solidFill>
                  <a:srgbClr val="002060"/>
                </a:solidFill>
                <a:ea typeface="+mj-ea"/>
              </a:rPr>
              <a:t> dual feed power supply system, two uninterruptible power supply systems, and two generators with sufficient fuel to supply power during a power outage. </a:t>
            </a:r>
          </a:p>
          <a:p>
            <a:pPr marL="722313" lvl="1" indent="-269875"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2060"/>
                </a:solidFill>
                <a:ea typeface="+mj-ea"/>
              </a:rPr>
              <a:t>Water source: 3-day supply of water in addition to water supply from the water treatment plant. </a:t>
            </a:r>
          </a:p>
          <a:p>
            <a:pPr algn="just">
              <a:buFont typeface="Wingdings" pitchFamily="2" charset="2"/>
              <a:buChar char="l"/>
            </a:pPr>
            <a:r>
              <a:rPr lang="en-US" sz="3600" b="1" dirty="0">
                <a:solidFill>
                  <a:srgbClr val="002060"/>
                </a:solidFill>
                <a:ea typeface="+mj-ea"/>
              </a:rPr>
              <a:t>Rack - Constant temperature and humidity air conditioning </a:t>
            </a:r>
          </a:p>
          <a:p>
            <a:pPr lvl="1" algn="just">
              <a:lnSpc>
                <a:spcPts val="34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b="1" dirty="0">
                <a:solidFill>
                  <a:srgbClr val="002060"/>
                </a:solidFill>
                <a:ea typeface="+mj-ea"/>
              </a:rPr>
              <a:t>2 100M lines are provided, and 2 free 100M lines </a:t>
            </a:r>
            <a:r>
              <a:rPr lang="en-US" b="1" dirty="0">
                <a:solidFill>
                  <a:srgbClr val="FF0000"/>
                </a:solidFill>
                <a:ea typeface="+mj-ea"/>
              </a:rPr>
              <a:t>at the initial stage after the service is launched</a:t>
            </a:r>
            <a:r>
              <a:rPr lang="en-US" b="1" dirty="0">
                <a:solidFill>
                  <a:srgbClr val="002060"/>
                </a:solidFill>
                <a:ea typeface="+mj-ea"/>
              </a:rPr>
              <a:t>. </a:t>
            </a:r>
          </a:p>
          <a:p>
            <a:pPr lvl="1" algn="just">
              <a:lnSpc>
                <a:spcPts val="34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b="1" dirty="0">
                <a:solidFill>
                  <a:srgbClr val="002060"/>
                </a:solidFill>
                <a:ea typeface="+mj-ea"/>
              </a:rPr>
              <a:t>4KW power supply (UPS circuit)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02E6-DCB0-49D7-B155-1755E286D4EF}" type="slidenum">
              <a:rPr lang="zh-TW" altLang="en-US" smtClean="0"/>
              <a:pPr/>
              <a:t>4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3"/>
          <p:cNvGrpSpPr/>
          <p:nvPr/>
        </p:nvGrpSpPr>
        <p:grpSpPr>
          <a:xfrm rot="16200000">
            <a:off x="7638327" y="3005259"/>
            <a:ext cx="1569660" cy="1839154"/>
            <a:chOff x="7606261" y="3573016"/>
            <a:chExt cx="1432200" cy="1765475"/>
          </a:xfrm>
        </p:grpSpPr>
        <p:pic>
          <p:nvPicPr>
            <p:cNvPr id="10" name="Picture 4107" descr="Integrity - s4000 placeabl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84368" y="3573016"/>
              <a:ext cx="1080120" cy="1716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文字方塊 10"/>
            <p:cNvSpPr txBox="1"/>
            <p:nvPr/>
          </p:nvSpPr>
          <p:spPr>
            <a:xfrm>
              <a:off x="7606261" y="3746882"/>
              <a:ext cx="1432200" cy="159160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ea typeface="標楷體" pitchFamily="65" charset="-120"/>
                </a:rPr>
                <a:t>TWSE matching engine and trading information system</a:t>
              </a:r>
            </a:p>
          </p:txBody>
        </p:sp>
      </p:grpSp>
      <p:pic>
        <p:nvPicPr>
          <p:cNvPr id="41" name="圖片 12" descr="一資外觀示意圖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1402" y="0"/>
            <a:ext cx="1352598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64971" y="-27384"/>
            <a:ext cx="5891405" cy="72008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  <a:cs typeface="Times New Roman" pitchFamily="18" charset="0"/>
              </a:rPr>
              <a:t>Introduction -</a:t>
            </a:r>
            <a:r>
              <a:rPr kumimoji="1" lang="en-US" sz="3600" b="1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  <a:cs typeface="Times New Roman" pitchFamily="18" charset="0"/>
              </a:rPr>
              <a:t> Co-Location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02E6-DCB0-49D7-B155-1755E286D4EF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6300192" y="692696"/>
            <a:ext cx="1427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ea typeface="+mj-ea"/>
              </a:rPr>
              <a:t>TWSE First Data Center</a:t>
            </a:r>
          </a:p>
        </p:txBody>
      </p:sp>
      <p:cxnSp>
        <p:nvCxnSpPr>
          <p:cNvPr id="56" name="直線單箭頭接點 55"/>
          <p:cNvCxnSpPr/>
          <p:nvPr/>
        </p:nvCxnSpPr>
        <p:spPr>
          <a:xfrm flipV="1">
            <a:off x="8460432" y="2420888"/>
            <a:ext cx="0" cy="652205"/>
          </a:xfrm>
          <a:prstGeom prst="straightConnector1">
            <a:avLst/>
          </a:prstGeom>
          <a:ln w="28575">
            <a:solidFill>
              <a:srgbClr val="FF33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" name="群組 92"/>
          <p:cNvGrpSpPr/>
          <p:nvPr/>
        </p:nvGrpSpPr>
        <p:grpSpPr>
          <a:xfrm>
            <a:off x="1010732" y="819254"/>
            <a:ext cx="1762621" cy="1739529"/>
            <a:chOff x="1010732" y="819254"/>
            <a:chExt cx="1762621" cy="1739529"/>
          </a:xfrm>
        </p:grpSpPr>
        <p:pic>
          <p:nvPicPr>
            <p:cNvPr id="37" name="圖片 3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0732" y="819254"/>
              <a:ext cx="1762621" cy="1739529"/>
            </a:xfrm>
            <a:prstGeom prst="rect">
              <a:avLst/>
            </a:prstGeom>
          </p:spPr>
        </p:pic>
        <p:pic>
          <p:nvPicPr>
            <p:cNvPr id="78" name="圖片 7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9415" y="1698791"/>
              <a:ext cx="1005253" cy="695945"/>
            </a:xfrm>
            <a:prstGeom prst="rect">
              <a:avLst/>
            </a:prstGeom>
          </p:spPr>
        </p:pic>
      </p:grpSp>
      <p:grpSp>
        <p:nvGrpSpPr>
          <p:cNvPr id="6" name="群組 100"/>
          <p:cNvGrpSpPr/>
          <p:nvPr/>
        </p:nvGrpSpPr>
        <p:grpSpPr>
          <a:xfrm>
            <a:off x="8100392" y="1261921"/>
            <a:ext cx="1381469" cy="1152129"/>
            <a:chOff x="8127293" y="1346094"/>
            <a:chExt cx="1381469" cy="1152129"/>
          </a:xfrm>
        </p:grpSpPr>
        <p:pic>
          <p:nvPicPr>
            <p:cNvPr id="50" name="Picture 8222" descr="integrity XC rack - placeabl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27293" y="1346094"/>
              <a:ext cx="576064" cy="1152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文字方塊 50"/>
            <p:cNvSpPr txBox="1"/>
            <p:nvPr/>
          </p:nvSpPr>
          <p:spPr>
            <a:xfrm rot="16200000">
              <a:off x="8458415" y="1331623"/>
              <a:ext cx="738664" cy="136203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ea typeface="標楷體" pitchFamily="65" charset="-120"/>
                </a:rPr>
                <a:t>Securities firm server</a:t>
              </a:r>
            </a:p>
          </p:txBody>
        </p:sp>
      </p:grpSp>
      <p:cxnSp>
        <p:nvCxnSpPr>
          <p:cNvPr id="15" name="直線單箭頭接點 14"/>
          <p:cNvCxnSpPr/>
          <p:nvPr/>
        </p:nvCxnSpPr>
        <p:spPr>
          <a:xfrm flipV="1">
            <a:off x="2486097" y="1988840"/>
            <a:ext cx="5614295" cy="5729"/>
          </a:xfrm>
          <a:prstGeom prst="straightConnector1">
            <a:avLst/>
          </a:prstGeom>
          <a:ln w="28575">
            <a:solidFill>
              <a:srgbClr val="FF33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直線單箭頭接點 44"/>
          <p:cNvCxnSpPr/>
          <p:nvPr/>
        </p:nvCxnSpPr>
        <p:spPr>
          <a:xfrm flipV="1">
            <a:off x="8316416" y="2420888"/>
            <a:ext cx="0" cy="652205"/>
          </a:xfrm>
          <a:prstGeom prst="straightConnector1">
            <a:avLst/>
          </a:prstGeom>
          <a:ln w="28575">
            <a:solidFill>
              <a:srgbClr val="FF33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9" name="矩形 58"/>
          <p:cNvSpPr/>
          <p:nvPr/>
        </p:nvSpPr>
        <p:spPr>
          <a:xfrm>
            <a:off x="251520" y="2690381"/>
            <a:ext cx="7289167" cy="361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ts val="2500"/>
              </a:lnSpc>
              <a:buFont typeface="Wingdings" pitchFamily="2" charset="2"/>
              <a:buChar char="l"/>
              <a:defRPr/>
            </a:pPr>
            <a:r>
              <a:rPr lang="en-US" sz="3200" b="1" dirty="0">
                <a:solidFill>
                  <a:srgbClr val="002060"/>
                </a:solidFill>
                <a:ea typeface="標楷體" panose="03000509000000000000" pitchFamily="65" charset="-120"/>
              </a:rPr>
              <a:t>Low Latency</a:t>
            </a:r>
          </a:p>
          <a:p>
            <a:pPr marL="800100" lvl="1" indent="-342900" fontAlgn="base">
              <a:lnSpc>
                <a:spcPts val="2500"/>
              </a:lnSpc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2060"/>
                </a:solidFill>
                <a:ea typeface="標楷體" panose="03000509000000000000" pitchFamily="65" charset="-120"/>
              </a:rPr>
              <a:t>Offering</a:t>
            </a:r>
            <a:r>
              <a:rPr lang="en-US" sz="2800" b="1" dirty="0">
                <a:solidFill>
                  <a:srgbClr val="002060"/>
                </a:solidFill>
                <a:ea typeface="標楷體" panose="03000509000000000000" pitchFamily="65" charset="-12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ea typeface="標楷體" panose="03000509000000000000" pitchFamily="65" charset="-120"/>
              </a:rPr>
              <a:t>2 </a:t>
            </a:r>
            <a:r>
              <a:rPr lang="en-US" sz="2400" b="1" dirty="0" smtClean="0">
                <a:solidFill>
                  <a:srgbClr val="002060"/>
                </a:solidFill>
                <a:ea typeface="標楷體" panose="03000509000000000000" pitchFamily="65" charset="-120"/>
              </a:rPr>
              <a:t>100M or 1G</a:t>
            </a:r>
            <a:r>
              <a:rPr lang="en-US" sz="2800" b="1" dirty="0" smtClean="0">
                <a:solidFill>
                  <a:srgbClr val="002060"/>
                </a:solidFill>
                <a:ea typeface="標楷體" panose="03000509000000000000" pitchFamily="65" charset="-120"/>
              </a:rPr>
              <a:t> </a:t>
            </a:r>
            <a:r>
              <a:rPr lang="en-US" sz="2800" b="1" dirty="0">
                <a:solidFill>
                  <a:srgbClr val="002060"/>
                </a:solidFill>
                <a:ea typeface="標楷體" panose="03000509000000000000" pitchFamily="65" charset="-120"/>
              </a:rPr>
              <a:t>lines. </a:t>
            </a:r>
          </a:p>
          <a:p>
            <a:pPr marL="342900" lvl="0" indent="-342900" fontAlgn="base">
              <a:lnSpc>
                <a:spcPts val="2500"/>
              </a:lnSpc>
              <a:buFont typeface="Wingdings" pitchFamily="2" charset="2"/>
              <a:buChar char="l"/>
              <a:defRPr/>
            </a:pPr>
            <a:r>
              <a:rPr lang="en-US" sz="3200" b="1" dirty="0">
                <a:solidFill>
                  <a:srgbClr val="002060"/>
                </a:solidFill>
                <a:ea typeface="標楷體" panose="03000509000000000000" pitchFamily="65" charset="-120"/>
              </a:rPr>
              <a:t>Environmental safety </a:t>
            </a:r>
          </a:p>
          <a:p>
            <a:pPr marL="800100" lvl="1" indent="-342900">
              <a:lnSpc>
                <a:spcPts val="25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ea typeface="標楷體" panose="03000509000000000000" pitchFamily="65" charset="-120"/>
              </a:rPr>
              <a:t>Part of the country's critical infrastructures (CIs) and winner of CI excellence award. </a:t>
            </a:r>
          </a:p>
          <a:p>
            <a:pPr marL="800100" lvl="1" indent="-342900">
              <a:lnSpc>
                <a:spcPts val="25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ea typeface="標楷體" panose="03000509000000000000" pitchFamily="65" charset="-120"/>
              </a:rPr>
              <a:t>V</a:t>
            </a:r>
            <a:r>
              <a:rPr lang="en-US" sz="2400" b="1" dirty="0" smtClean="0">
                <a:solidFill>
                  <a:srgbClr val="002060"/>
                </a:solidFill>
                <a:ea typeface="標楷體" panose="03000509000000000000" pitchFamily="65" charset="-120"/>
              </a:rPr>
              <a:t>ibration </a:t>
            </a:r>
            <a:r>
              <a:rPr lang="en-US" sz="2400" b="1" dirty="0">
                <a:solidFill>
                  <a:srgbClr val="002060"/>
                </a:solidFill>
                <a:ea typeface="標楷體" panose="03000509000000000000" pitchFamily="65" charset="-120"/>
              </a:rPr>
              <a:t>isolation building, dual feed power supply, and constant temperature and humidity racks </a:t>
            </a:r>
          </a:p>
          <a:p>
            <a:pPr marL="342900" lvl="0" indent="-342900" fontAlgn="base">
              <a:lnSpc>
                <a:spcPts val="2500"/>
              </a:lnSpc>
              <a:buFont typeface="Wingdings" pitchFamily="2" charset="2"/>
              <a:buChar char="l"/>
              <a:defRPr/>
            </a:pPr>
            <a:r>
              <a:rPr lang="en-US" sz="3200" b="1" dirty="0">
                <a:solidFill>
                  <a:srgbClr val="002060"/>
                </a:solidFill>
                <a:ea typeface="標楷體" panose="03000509000000000000" pitchFamily="65" charset="-120"/>
              </a:rPr>
              <a:t>Fairer treatment</a:t>
            </a:r>
          </a:p>
          <a:p>
            <a:pPr marL="800100" lvl="1" indent="-342900">
              <a:lnSpc>
                <a:spcPts val="25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ea typeface="標楷體" panose="03000509000000000000" pitchFamily="65" charset="-120"/>
              </a:rPr>
              <a:t>Equal distance to the TWSE matching engine and trading information system. </a:t>
            </a:r>
          </a:p>
        </p:txBody>
      </p:sp>
      <p:sp>
        <p:nvSpPr>
          <p:cNvPr id="60" name="文字方塊 59"/>
          <p:cNvSpPr txBox="1"/>
          <p:nvPr/>
        </p:nvSpPr>
        <p:spPr>
          <a:xfrm>
            <a:off x="6131202" y="2492896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ea typeface="標楷體" panose="03000509000000000000" pitchFamily="65" charset="-120"/>
              </a:rPr>
              <a:t>(100M or 1G)*2</a:t>
            </a:r>
            <a:endParaRPr lang="en-US" sz="2400" b="1" dirty="0">
              <a:solidFill>
                <a:srgbClr val="7030A0"/>
              </a:solidFill>
              <a:ea typeface="標楷體" panose="03000509000000000000" pitchFamily="65" charset="-120"/>
            </a:endParaRPr>
          </a:p>
        </p:txBody>
      </p:sp>
      <p:cxnSp>
        <p:nvCxnSpPr>
          <p:cNvPr id="24" name="直線單箭頭接點 23"/>
          <p:cNvCxnSpPr/>
          <p:nvPr/>
        </p:nvCxnSpPr>
        <p:spPr>
          <a:xfrm flipV="1">
            <a:off x="2483768" y="1844824"/>
            <a:ext cx="5614295" cy="5729"/>
          </a:xfrm>
          <a:prstGeom prst="straightConnector1">
            <a:avLst/>
          </a:prstGeom>
          <a:ln w="28575">
            <a:solidFill>
              <a:srgbClr val="FF33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5" name="文字方塊 74"/>
          <p:cNvSpPr txBox="1"/>
          <p:nvPr/>
        </p:nvSpPr>
        <p:spPr>
          <a:xfrm rot="16200000">
            <a:off x="578460" y="1451670"/>
            <a:ext cx="615553" cy="1851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000"/>
                </a:solidFill>
                <a:ea typeface="標楷體" panose="03000509000000000000" pitchFamily="65" charset="-120"/>
                <a:cs typeface="+mj-cs"/>
              </a:rPr>
              <a:t>Co-Location</a:t>
            </a:r>
          </a:p>
        </p:txBody>
      </p:sp>
    </p:spTree>
    <p:extLst>
      <p:ext uri="{BB962C8B-B14F-4D97-AF65-F5344CB8AC3E}">
        <p14:creationId xmlns:p14="http://schemas.microsoft.com/office/powerpoint/2010/main" val="20312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398231" y="6356350"/>
            <a:ext cx="2411562" cy="365125"/>
          </a:xfrm>
        </p:spPr>
        <p:txBody>
          <a:bodyPr/>
          <a:lstStyle/>
          <a:p>
            <a:fld id="{9773522F-3A06-4CFB-9927-121EFF6C20CA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953107" y="-99392"/>
            <a:ext cx="7011150" cy="792088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+mn-lt"/>
                <a:ea typeface="標楷體" pitchFamily="65" charset="-120"/>
              </a:rPr>
              <a:t>Schedule</a:t>
            </a:r>
          </a:p>
        </p:txBody>
      </p:sp>
      <p:sp>
        <p:nvSpPr>
          <p:cNvPr id="2" name="矩形 1"/>
          <p:cNvSpPr/>
          <p:nvPr/>
        </p:nvSpPr>
        <p:spPr>
          <a:xfrm>
            <a:off x="251520" y="1054616"/>
            <a:ext cx="871296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l"/>
            </a:pPr>
            <a:r>
              <a:rPr lang="en-US" sz="2800" b="1" dirty="0">
                <a:solidFill>
                  <a:srgbClr val="002060"/>
                </a:solidFill>
                <a:ea typeface="標楷體" panose="03000509000000000000" pitchFamily="65" charset="-120"/>
              </a:rPr>
              <a:t>September 2017: Held Co-Location </a:t>
            </a:r>
            <a:r>
              <a:rPr lang="en-US" sz="2800" b="1" dirty="0" smtClean="0">
                <a:solidFill>
                  <a:srgbClr val="002060"/>
                </a:solidFill>
                <a:ea typeface="標楷體" panose="03000509000000000000" pitchFamily="65" charset="-120"/>
              </a:rPr>
              <a:t>Seminar. </a:t>
            </a:r>
            <a:endParaRPr lang="en-US" sz="2800" b="1" dirty="0">
              <a:solidFill>
                <a:srgbClr val="002060"/>
              </a:solidFill>
              <a:ea typeface="標楷體" panose="03000509000000000000" pitchFamily="65" charset="-120"/>
            </a:endParaRPr>
          </a:p>
          <a:p>
            <a:pPr marL="342900" indent="-342900" algn="just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l"/>
            </a:pPr>
            <a:r>
              <a:rPr lang="en-US" sz="2800" b="1" dirty="0">
                <a:solidFill>
                  <a:srgbClr val="002060"/>
                </a:solidFill>
                <a:ea typeface="標楷體" panose="03000509000000000000" pitchFamily="65" charset="-120"/>
              </a:rPr>
              <a:t>October 2017: Started accepting applications for racks, service contracts, competitive auction devices and stock trading data transmission, and client </a:t>
            </a:r>
            <a:r>
              <a:rPr lang="en-US" sz="2800" b="1" dirty="0" smtClean="0">
                <a:solidFill>
                  <a:srgbClr val="002060"/>
                </a:solidFill>
                <a:ea typeface="標楷體" panose="03000509000000000000" pitchFamily="65" charset="-120"/>
              </a:rPr>
              <a:t>dedicated </a:t>
            </a:r>
            <a:r>
              <a:rPr lang="en-US" sz="2800" b="1" dirty="0">
                <a:solidFill>
                  <a:srgbClr val="002060"/>
                </a:solidFill>
                <a:ea typeface="標楷體" panose="03000509000000000000" pitchFamily="65" charset="-120"/>
              </a:rPr>
              <a:t>lines; and held user information session. </a:t>
            </a:r>
          </a:p>
          <a:p>
            <a:pPr marL="342900" indent="-342900" algn="just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l"/>
            </a:pPr>
            <a:r>
              <a:rPr lang="en-US" sz="2800" b="1" dirty="0">
                <a:solidFill>
                  <a:srgbClr val="002060"/>
                </a:solidFill>
                <a:ea typeface="標楷體" panose="03000509000000000000" pitchFamily="65" charset="-120"/>
              </a:rPr>
              <a:t>November 2017: Had user equipment moved into the premise at assigned times and tested by users. </a:t>
            </a:r>
          </a:p>
          <a:p>
            <a:pPr marL="342900" indent="-342900" algn="just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l"/>
            </a:pPr>
            <a:r>
              <a:rPr lang="en-US" sz="2800" b="1" dirty="0">
                <a:solidFill>
                  <a:srgbClr val="002060"/>
                </a:solidFill>
                <a:ea typeface="標楷體" panose="03000509000000000000" pitchFamily="65" charset="-120"/>
              </a:rPr>
              <a:t>December 2017: Completed </a:t>
            </a:r>
            <a:r>
              <a:rPr lang="en-US" sz="2800" b="1" dirty="0" err="1">
                <a:solidFill>
                  <a:srgbClr val="002060"/>
                </a:solidFill>
                <a:ea typeface="標楷體" panose="03000509000000000000" pitchFamily="65" charset="-120"/>
              </a:rPr>
              <a:t>marketwide</a:t>
            </a:r>
            <a:r>
              <a:rPr lang="en-US" sz="2800" b="1" dirty="0">
                <a:solidFill>
                  <a:srgbClr val="002060"/>
                </a:solidFill>
                <a:ea typeface="標楷體" panose="03000509000000000000" pitchFamily="65" charset="-120"/>
              </a:rPr>
              <a:t> testing </a:t>
            </a:r>
            <a:r>
              <a:rPr lang="en-US" b="1" dirty="0">
                <a:solidFill>
                  <a:srgbClr val="002060"/>
                </a:solidFill>
                <a:ea typeface="標楷體" panose="03000509000000000000" pitchFamily="65" charset="-120"/>
              </a:rPr>
              <a:t>(users who completed self testing)</a:t>
            </a:r>
            <a:r>
              <a:rPr lang="en-US" sz="2800" b="1" dirty="0">
                <a:solidFill>
                  <a:srgbClr val="002060"/>
                </a:solidFill>
                <a:ea typeface="標楷體" panose="03000509000000000000" pitchFamily="65" charset="-120"/>
              </a:rPr>
              <a:t> and launched the service for users. </a:t>
            </a:r>
          </a:p>
        </p:txBody>
      </p:sp>
    </p:spTree>
    <p:extLst>
      <p:ext uri="{BB962C8B-B14F-4D97-AF65-F5344CB8AC3E}">
        <p14:creationId xmlns:p14="http://schemas.microsoft.com/office/powerpoint/2010/main" val="287588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23728" y="24063"/>
            <a:ext cx="7236296" cy="634082"/>
          </a:xfrm>
        </p:spPr>
        <p:txBody>
          <a:bodyPr>
            <a:noAutofit/>
          </a:bodyPr>
          <a:lstStyle/>
          <a:p>
            <a:r>
              <a:rPr kumimoji="1" lang="en-US" sz="3600" b="1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  <a:cs typeface="Times New Roman" pitchFamily="18" charset="0"/>
              </a:rPr>
              <a:t>Co-Location application process</a:t>
            </a:r>
            <a:r>
              <a:rPr lang="en-US" sz="3600" b="1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  <a:cs typeface="Times New Roman" pitchFamily="18" charset="0"/>
              </a:rPr>
              <a:t> </a:t>
            </a:r>
            <a:r>
              <a:rPr lang="en-US" sz="2000" b="1" dirty="0">
                <a:latin typeface="+mn-lt"/>
                <a:ea typeface="標楷體" pitchFamily="65" charset="-120"/>
                <a:cs typeface="Times New Roman" pitchFamily="18" charset="0"/>
              </a:rPr>
              <a:t>(1/3)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02E6-DCB0-49D7-B155-1755E286D4EF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18707"/>
            <a:ext cx="7791276" cy="3466477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4427984" y="4190457"/>
            <a:ext cx="1656184" cy="360040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017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3522F-3A06-4CFB-9927-121EFF6C20CA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292896" y="88399"/>
            <a:ext cx="6851104" cy="576064"/>
          </a:xfrm>
        </p:spPr>
        <p:txBody>
          <a:bodyPr>
            <a:noAutofit/>
          </a:bodyPr>
          <a:lstStyle/>
          <a:p>
            <a:r>
              <a:rPr kumimoji="1" lang="en-US" sz="3600" b="1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  <a:cs typeface="Times New Roman" pitchFamily="18" charset="0"/>
              </a:rPr>
              <a:t>Co-Location application process</a:t>
            </a:r>
            <a:r>
              <a:rPr lang="en-US" sz="3600" b="1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+mn-lt"/>
                <a:ea typeface="標楷體" pitchFamily="65" charset="-120"/>
                <a:cs typeface="Times New Roman" pitchFamily="18" charset="0"/>
              </a:rPr>
              <a:t>(2/3)</a:t>
            </a:r>
          </a:p>
        </p:txBody>
      </p:sp>
      <p:sp>
        <p:nvSpPr>
          <p:cNvPr id="2" name="矩形 1"/>
          <p:cNvSpPr/>
          <p:nvPr/>
        </p:nvSpPr>
        <p:spPr>
          <a:xfrm>
            <a:off x="390364" y="681309"/>
            <a:ext cx="8363272" cy="6176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l"/>
            </a:pPr>
            <a:r>
              <a:rPr lang="en-US" sz="2800" b="1" dirty="0">
                <a:solidFill>
                  <a:srgbClr val="002060"/>
                </a:solidFill>
                <a:ea typeface="標楷體" panose="03000509000000000000" pitchFamily="65" charset="-120"/>
              </a:rPr>
              <a:t>User downloads the contract and related documents. </a:t>
            </a:r>
          </a:p>
          <a:p>
            <a:pPr marL="342900" indent="-342900" algn="just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l"/>
            </a:pPr>
            <a:r>
              <a:rPr lang="en-US" sz="2800" b="1" dirty="0">
                <a:solidFill>
                  <a:srgbClr val="002060"/>
                </a:solidFill>
                <a:ea typeface="標楷體" panose="03000509000000000000" pitchFamily="65" charset="-120"/>
              </a:rPr>
              <a:t>Affix both corporate seals to the contract and send in the contract by mail. </a:t>
            </a:r>
          </a:p>
          <a:p>
            <a:pPr marL="342900" indent="-342900" algn="just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l"/>
            </a:pPr>
            <a:r>
              <a:rPr lang="en-US" sz="2800" b="1" dirty="0">
                <a:solidFill>
                  <a:srgbClr val="002060"/>
                </a:solidFill>
                <a:ea typeface="標楷體" panose="03000509000000000000" pitchFamily="65" charset="-120"/>
              </a:rPr>
              <a:t>TWSE affixes its seal to the contract in reply - with the URL for　the Co-Location User Service System Handbook attached and the administrator account ID provided by notification </a:t>
            </a:r>
            <a:r>
              <a:rPr lang="en-US" b="1" dirty="0" smtClean="0">
                <a:solidFill>
                  <a:srgbClr val="002060"/>
                </a:solidFill>
                <a:ea typeface="標楷體" panose="03000509000000000000" pitchFamily="65" charset="-120"/>
              </a:rPr>
              <a:t>(provide </a:t>
            </a:r>
            <a:r>
              <a:rPr lang="en-US" b="1" dirty="0">
                <a:solidFill>
                  <a:srgbClr val="002060"/>
                </a:solidFill>
                <a:ea typeface="標楷體" panose="03000509000000000000" pitchFamily="65" charset="-120"/>
              </a:rPr>
              <a:t>password by telephone)</a:t>
            </a:r>
            <a:r>
              <a:rPr lang="en-US" sz="2800" b="1" dirty="0">
                <a:solidFill>
                  <a:srgbClr val="002060"/>
                </a:solidFill>
                <a:ea typeface="標楷體" panose="03000509000000000000" pitchFamily="65" charset="-120"/>
              </a:rPr>
              <a:t>. </a:t>
            </a:r>
          </a:p>
          <a:p>
            <a:pPr marL="342900" indent="-342900" algn="just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l"/>
            </a:pPr>
            <a:r>
              <a:rPr lang="en-US" sz="2800" b="1" dirty="0">
                <a:solidFill>
                  <a:srgbClr val="002060"/>
                </a:solidFill>
                <a:ea typeface="標楷體" panose="03000509000000000000" pitchFamily="65" charset="-120"/>
              </a:rPr>
              <a:t>All applications for service are to be made electronically in the Co-Location User Service System. </a:t>
            </a:r>
          </a:p>
        </p:txBody>
      </p:sp>
    </p:spTree>
    <p:extLst>
      <p:ext uri="{BB962C8B-B14F-4D97-AF65-F5344CB8AC3E}">
        <p14:creationId xmlns:p14="http://schemas.microsoft.com/office/powerpoint/2010/main" val="95695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3522F-3A06-4CFB-9927-121EFF6C20CA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781436" y="802517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3600" b="1" dirty="0">
                <a:solidFill>
                  <a:srgbClr val="2F3FB3"/>
                </a:solidFill>
                <a:ea typeface="標楷體" panose="03000509000000000000" pitchFamily="65" charset="-120"/>
                <a:cs typeface="Times New Roman" pitchFamily="18" charset="0"/>
              </a:rPr>
              <a:t>Co-Location User Service System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160240" y="58614"/>
            <a:ext cx="7236296" cy="634082"/>
          </a:xfrm>
        </p:spPr>
        <p:txBody>
          <a:bodyPr>
            <a:noAutofit/>
          </a:bodyPr>
          <a:lstStyle/>
          <a:p>
            <a:r>
              <a:rPr kumimoji="1" lang="en-US" sz="3600" b="1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  <a:cs typeface="Times New Roman" pitchFamily="18" charset="0"/>
              </a:rPr>
              <a:t>Co-Location application process</a:t>
            </a:r>
            <a:r>
              <a:rPr lang="en-US" sz="3600" b="1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  <a:cs typeface="Times New Roman" pitchFamily="18" charset="0"/>
              </a:rPr>
              <a:t> </a:t>
            </a:r>
            <a:r>
              <a:rPr lang="en-US" sz="2000" b="1" dirty="0">
                <a:latin typeface="+mn-lt"/>
                <a:ea typeface="標楷體" pitchFamily="65" charset="-120"/>
                <a:cs typeface="Times New Roman" pitchFamily="18" charset="0"/>
              </a:rPr>
              <a:t>(3/3)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20472" cy="445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89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Calibri"/>
        <a:ea typeface="標楷體"/>
        <a:cs typeface=""/>
      </a:majorFont>
      <a:minorFont>
        <a:latin typeface="Calibri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26923</TotalTime>
  <Words>758</Words>
  <Application>Microsoft Office PowerPoint</Application>
  <PresentationFormat>如螢幕大小 (4:3)</PresentationFormat>
  <Paragraphs>124</Paragraphs>
  <Slides>17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Co-Location Seminar</vt:lpstr>
      <vt:lpstr>Outline</vt:lpstr>
      <vt:lpstr>Introduction - Connection</vt:lpstr>
      <vt:lpstr>Introduction - Co-Location by TWSE</vt:lpstr>
      <vt:lpstr>Introduction - Co-Location</vt:lpstr>
      <vt:lpstr>Schedule</vt:lpstr>
      <vt:lpstr>Co-Location application process (1/3)</vt:lpstr>
      <vt:lpstr>Co-Location application process (2/3)</vt:lpstr>
      <vt:lpstr>Co-Location application process (3/3)</vt:lpstr>
      <vt:lpstr>Resource allocation</vt:lpstr>
      <vt:lpstr>Housing (1/2) </vt:lpstr>
      <vt:lpstr>Housing (2/2)</vt:lpstr>
      <vt:lpstr>Equipment testing</vt:lpstr>
      <vt:lpstr>  Miscellaneous (1/3) </vt:lpstr>
      <vt:lpstr>  Miscellaneous (2/3) </vt:lpstr>
      <vt:lpstr>Miscellaneous (3/3) </vt:lpstr>
      <vt:lpstr>PowerPoint 簡報</vt:lpstr>
    </vt:vector>
  </TitlesOfParts>
  <Company>twse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Valued Acer Customer</dc:creator>
  <cp:lastModifiedBy>李佳達</cp:lastModifiedBy>
  <cp:revision>3111</cp:revision>
  <cp:lastPrinted>2017-07-05T10:11:50Z</cp:lastPrinted>
  <dcterms:created xsi:type="dcterms:W3CDTF">2011-04-20T03:39:29Z</dcterms:created>
  <dcterms:modified xsi:type="dcterms:W3CDTF">2019-08-26T02:49:20Z</dcterms:modified>
</cp:coreProperties>
</file>