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9" r:id="rId1"/>
    <p:sldMasterId id="2147483911" r:id="rId2"/>
    <p:sldMasterId id="2147483933" r:id="rId3"/>
    <p:sldMasterId id="2147483949" r:id="rId4"/>
  </p:sldMasterIdLst>
  <p:notesMasterIdLst>
    <p:notesMasterId r:id="rId39"/>
  </p:notesMasterIdLst>
  <p:sldIdLst>
    <p:sldId id="389" r:id="rId5"/>
    <p:sldId id="412" r:id="rId6"/>
    <p:sldId id="428" r:id="rId7"/>
    <p:sldId id="431" r:id="rId8"/>
    <p:sldId id="432" r:id="rId9"/>
    <p:sldId id="444" r:id="rId10"/>
    <p:sldId id="445" r:id="rId11"/>
    <p:sldId id="429" r:id="rId12"/>
    <p:sldId id="433" r:id="rId13"/>
    <p:sldId id="435" r:id="rId14"/>
    <p:sldId id="451" r:id="rId15"/>
    <p:sldId id="449" r:id="rId16"/>
    <p:sldId id="450" r:id="rId17"/>
    <p:sldId id="434" r:id="rId18"/>
    <p:sldId id="436" r:id="rId19"/>
    <p:sldId id="446" r:id="rId20"/>
    <p:sldId id="439" r:id="rId21"/>
    <p:sldId id="459" r:id="rId22"/>
    <p:sldId id="461" r:id="rId23"/>
    <p:sldId id="463" r:id="rId24"/>
    <p:sldId id="447" r:id="rId25"/>
    <p:sldId id="442" r:id="rId26"/>
    <p:sldId id="443" r:id="rId27"/>
    <p:sldId id="448" r:id="rId28"/>
    <p:sldId id="460" r:id="rId29"/>
    <p:sldId id="452" r:id="rId30"/>
    <p:sldId id="454" r:id="rId31"/>
    <p:sldId id="453" r:id="rId32"/>
    <p:sldId id="455" r:id="rId33"/>
    <p:sldId id="456" r:id="rId34"/>
    <p:sldId id="457" r:id="rId35"/>
    <p:sldId id="458" r:id="rId36"/>
    <p:sldId id="462" r:id="rId37"/>
    <p:sldId id="362" r:id="rId38"/>
  </p:sldIdLst>
  <p:sldSz cx="9144000" cy="6858000" type="screen4x3"/>
  <p:notesSz cx="6805613"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xmlns="">
        <p14:section name="預設章節" id="{957BFC11-24A4-40C0-8CC3-5841AD787FB1}">
          <p14:sldIdLst>
            <p14:sldId id="389"/>
            <p14:sldId id="403"/>
            <p14:sldId id="397"/>
            <p14:sldId id="377"/>
            <p14:sldId id="319"/>
            <p14:sldId id="378"/>
            <p14:sldId id="379"/>
            <p14:sldId id="380"/>
            <p14:sldId id="381"/>
            <p14:sldId id="382"/>
            <p14:sldId id="383"/>
            <p14:sldId id="384"/>
            <p14:sldId id="385"/>
            <p14:sldId id="386"/>
            <p14:sldId id="387"/>
            <p14:sldId id="396"/>
            <p14:sldId id="404"/>
            <p14:sldId id="398"/>
            <p14:sldId id="399"/>
          </p14:sldIdLst>
        </p14:section>
        <p14:section name="未命名的章節" id="{4F2940A6-774C-4DD1-A6B9-A59F76EE047F}">
          <p14:sldIdLst>
            <p14:sldId id="400"/>
            <p14:sldId id="405"/>
            <p14:sldId id="406"/>
          </p14:sldIdLst>
        </p14:section>
        <p14:section name="未命名的章節" id="{D8F837E6-FB3F-4FD5-98C0-3083C086B129}">
          <p14:sldIdLst>
            <p14:sldId id="408"/>
            <p14:sldId id="402"/>
            <p14:sldId id="401"/>
            <p14:sldId id="391"/>
            <p14:sldId id="392"/>
            <p14:sldId id="393"/>
            <p14:sldId id="394"/>
            <p14:sldId id="395"/>
            <p14:sldId id="3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2D04"/>
    <a:srgbClr val="FFDB05"/>
    <a:srgbClr val="FFEE89"/>
    <a:srgbClr val="E6C500"/>
    <a:srgbClr val="E6A400"/>
    <a:srgbClr val="FFC305"/>
    <a:srgbClr val="F2B8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404" autoAdjust="0"/>
  </p:normalViewPr>
  <p:slideViewPr>
    <p:cSldViewPr>
      <p:cViewPr>
        <p:scale>
          <a:sx n="70" d="100"/>
          <a:sy n="70" d="100"/>
        </p:scale>
        <p:origin x="-1819" y="-4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6F8A3-954F-41CF-BC67-CB72F5ECD30E}" type="doc">
      <dgm:prSet loTypeId="urn:microsoft.com/office/officeart/2005/8/layout/hProcess11" loCatId="process" qsTypeId="urn:microsoft.com/office/officeart/2005/8/quickstyle/simple1" qsCatId="simple" csTypeId="urn:microsoft.com/office/officeart/2005/8/colors/accent1_2" csCatId="accent1" phldr="1"/>
      <dgm:spPr/>
    </dgm:pt>
    <dgm:pt modelId="{4FF76941-549A-4534-92D2-7C4E37304721}">
      <dgm:prSet phldrT="[文字]" custT="1"/>
      <dgm:spPr/>
      <dgm:t>
        <a:bodyPr/>
        <a:lstStyle/>
        <a:p>
          <a:pPr algn="l">
            <a:lnSpc>
              <a:spcPts val="2000"/>
            </a:lnSpc>
          </a:pPr>
          <a:r>
            <a:rPr lang="en-US" altLang="zh-TW" sz="2000" dirty="0" smtClean="0">
              <a:latin typeface="微軟正黑體" pitchFamily="34" charset="-120"/>
              <a:ea typeface="微軟正黑體" pitchFamily="34" charset="-120"/>
            </a:rPr>
            <a:t>1.</a:t>
          </a:r>
          <a:r>
            <a:rPr lang="zh-TW" altLang="en-US" sz="2000" dirty="0" smtClean="0">
              <a:latin typeface="微軟正黑體" pitchFamily="34" charset="-120"/>
              <a:ea typeface="微軟正黑體" pitchFamily="34" charset="-120"/>
            </a:rPr>
            <a:t>指數審查</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上市一部</a:t>
          </a:r>
          <a:r>
            <a:rPr lang="en-US" altLang="zh-TW" sz="2000" dirty="0" smtClean="0">
              <a:latin typeface="微軟正黑體" pitchFamily="34" charset="-120"/>
              <a:ea typeface="微軟正黑體" pitchFamily="34" charset="-120"/>
            </a:rPr>
            <a:t>)</a:t>
          </a:r>
          <a:endParaRPr lang="zh-TW" altLang="en-US" sz="2000" dirty="0" smtClean="0"/>
        </a:p>
        <a:p>
          <a:pPr algn="l">
            <a:lnSpc>
              <a:spcPts val="2000"/>
            </a:lnSpc>
          </a:pPr>
          <a:r>
            <a:rPr lang="en-US" altLang="zh-TW" sz="2000" dirty="0" smtClean="0">
              <a:latin typeface="微軟正黑體" pitchFamily="34" charset="-120"/>
              <a:ea typeface="微軟正黑體" pitchFamily="34" charset="-120"/>
            </a:rPr>
            <a:t>2.</a:t>
          </a:r>
          <a:r>
            <a:rPr lang="zh-TW" altLang="zh-TW" sz="2000" dirty="0" smtClean="0">
              <a:latin typeface="微軟正黑體" pitchFamily="34" charset="-120"/>
              <a:ea typeface="微軟正黑體" pitchFamily="34" charset="-120"/>
            </a:rPr>
            <a:t>申請證券代碼</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交易部</a:t>
          </a:r>
          <a:r>
            <a:rPr lang="en-US" altLang="zh-TW" sz="2000" dirty="0" smtClean="0">
              <a:latin typeface="微軟正黑體" pitchFamily="34" charset="-120"/>
              <a:ea typeface="微軟正黑體" pitchFamily="34" charset="-120"/>
            </a:rPr>
            <a:t>)</a:t>
          </a:r>
          <a:endParaRPr lang="zh-TW" altLang="en-US" sz="2000" dirty="0" smtClean="0"/>
        </a:p>
        <a:p>
          <a:pPr algn="l">
            <a:lnSpc>
              <a:spcPts val="2000"/>
            </a:lnSpc>
          </a:pPr>
          <a:r>
            <a:rPr lang="en-US" altLang="zh-TW" sz="2000" dirty="0" smtClean="0">
              <a:latin typeface="微軟正黑體" pitchFamily="34" charset="-120"/>
              <a:ea typeface="微軟正黑體" pitchFamily="34" charset="-120"/>
            </a:rPr>
            <a:t>3.LP</a:t>
          </a:r>
          <a:r>
            <a:rPr lang="zh-TW" altLang="en-US" sz="2000" dirty="0" smtClean="0">
              <a:latin typeface="微軟正黑體" pitchFamily="34" charset="-120"/>
              <a:ea typeface="微軟正黑體" pitchFamily="34" charset="-120"/>
            </a:rPr>
            <a:t>資格審查</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交易部</a:t>
          </a:r>
          <a:r>
            <a:rPr lang="en-US" altLang="zh-TW" sz="2000" dirty="0" smtClean="0">
              <a:latin typeface="微軟正黑體" pitchFamily="34" charset="-120"/>
              <a:ea typeface="微軟正黑體" pitchFamily="34" charset="-120"/>
            </a:rPr>
            <a:t>)</a:t>
          </a:r>
          <a:endParaRPr lang="zh-TW" altLang="en-US" sz="2000" dirty="0"/>
        </a:p>
      </dgm:t>
    </dgm:pt>
    <dgm:pt modelId="{A418BAE8-954B-44CE-9B0E-C8A285661619}" type="parTrans" cxnId="{307DF87B-BAF6-4572-B190-033160D539FF}">
      <dgm:prSet/>
      <dgm:spPr/>
      <dgm:t>
        <a:bodyPr/>
        <a:lstStyle/>
        <a:p>
          <a:endParaRPr lang="zh-TW" altLang="en-US"/>
        </a:p>
      </dgm:t>
    </dgm:pt>
    <dgm:pt modelId="{5F19043D-68BE-48D4-A7FE-FFB43E4C6BD7}" type="sibTrans" cxnId="{307DF87B-BAF6-4572-B190-033160D539FF}">
      <dgm:prSet/>
      <dgm:spPr/>
      <dgm:t>
        <a:bodyPr/>
        <a:lstStyle/>
        <a:p>
          <a:endParaRPr lang="zh-TW" altLang="en-US"/>
        </a:p>
      </dgm:t>
    </dgm:pt>
    <dgm:pt modelId="{6078E553-F251-404A-AF2F-717295CFB5AF}">
      <dgm:prSet phldrT="[文字]" custT="1"/>
      <dgm:spPr/>
      <dgm:t>
        <a:bodyPr/>
        <a:lstStyle/>
        <a:p>
          <a:pPr algn="l">
            <a:lnSpc>
              <a:spcPts val="2000"/>
            </a:lnSpc>
          </a:pPr>
          <a:r>
            <a:rPr lang="zh-TW" altLang="en-US" sz="2000" dirty="0" smtClean="0">
              <a:latin typeface="微軟正黑體" pitchFamily="34" charset="-120"/>
              <a:ea typeface="微軟正黑體" pitchFamily="34" charset="-120"/>
            </a:rPr>
            <a:t>提供淨值連結網址</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交易部</a:t>
          </a:r>
          <a:r>
            <a:rPr lang="en-US" altLang="zh-TW" sz="2000" dirty="0" smtClean="0">
              <a:latin typeface="微軟正黑體" pitchFamily="34" charset="-120"/>
              <a:ea typeface="微軟正黑體" pitchFamily="34" charset="-120"/>
            </a:rPr>
            <a:t>)</a:t>
          </a:r>
          <a:endParaRPr lang="zh-TW" altLang="en-US" sz="2000" dirty="0"/>
        </a:p>
      </dgm:t>
    </dgm:pt>
    <dgm:pt modelId="{5438DCAA-7E32-4C14-8175-C2C0C4679786}" type="parTrans" cxnId="{842773A7-ECA2-49D2-86B8-5234990D3E4F}">
      <dgm:prSet/>
      <dgm:spPr/>
      <dgm:t>
        <a:bodyPr/>
        <a:lstStyle/>
        <a:p>
          <a:endParaRPr lang="zh-TW" altLang="en-US"/>
        </a:p>
      </dgm:t>
    </dgm:pt>
    <dgm:pt modelId="{6848996A-F341-4A41-BA44-7153B541A0A8}" type="sibTrans" cxnId="{842773A7-ECA2-49D2-86B8-5234990D3E4F}">
      <dgm:prSet/>
      <dgm:spPr/>
      <dgm:t>
        <a:bodyPr/>
        <a:lstStyle/>
        <a:p>
          <a:endParaRPr lang="zh-TW" altLang="en-US"/>
        </a:p>
      </dgm:t>
    </dgm:pt>
    <dgm:pt modelId="{30BEEA7D-3416-434B-BA14-26EA028E793D}">
      <dgm:prSet phldrT="[文字]" custT="1"/>
      <dgm:spPr/>
      <dgm:t>
        <a:bodyPr/>
        <a:lstStyle/>
        <a:p>
          <a:pPr algn="l">
            <a:lnSpc>
              <a:spcPts val="2000"/>
            </a:lnSpc>
          </a:pPr>
          <a:r>
            <a:rPr lang="en-US" altLang="zh-TW" sz="2000" dirty="0" smtClean="0">
              <a:latin typeface="微軟正黑體" pitchFamily="34" charset="-120"/>
              <a:ea typeface="微軟正黑體" pitchFamily="34" charset="-120"/>
            </a:rPr>
            <a:t>1.</a:t>
          </a:r>
          <a:r>
            <a:rPr lang="zh-TW" altLang="zh-TW" sz="2000" dirty="0" smtClean="0">
              <a:latin typeface="微軟正黑體" pitchFamily="34" charset="-120"/>
              <a:ea typeface="微軟正黑體" pitchFamily="34" charset="-120"/>
            </a:rPr>
            <a:t>提供</a:t>
          </a:r>
          <a:r>
            <a:rPr lang="en-US" altLang="zh-TW" sz="2000" dirty="0" smtClean="0">
              <a:latin typeface="微軟正黑體" pitchFamily="34" charset="-120"/>
              <a:ea typeface="微軟正黑體" pitchFamily="34" charset="-120"/>
            </a:rPr>
            <a:t>ETF</a:t>
          </a:r>
          <a:r>
            <a:rPr lang="zh-TW" altLang="zh-TW" sz="2000" dirty="0" smtClean="0">
              <a:latin typeface="微軟正黑體" pitchFamily="34" charset="-120"/>
              <a:ea typeface="微軟正黑體" pitchFamily="34" charset="-120"/>
            </a:rPr>
            <a:t>專區網頁中、英文基金資料</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企劃研究部</a:t>
          </a:r>
          <a:r>
            <a:rPr lang="en-US" altLang="zh-TW" sz="2000" dirty="0" smtClean="0">
              <a:latin typeface="微軟正黑體" pitchFamily="34" charset="-120"/>
              <a:ea typeface="微軟正黑體" pitchFamily="34" charset="-120"/>
            </a:rPr>
            <a:t>)</a:t>
          </a:r>
        </a:p>
        <a:p>
          <a:pPr algn="l">
            <a:lnSpc>
              <a:spcPts val="2000"/>
            </a:lnSpc>
          </a:pPr>
          <a:r>
            <a:rPr lang="en-US" altLang="zh-TW" sz="2000" dirty="0" smtClean="0">
              <a:latin typeface="微軟正黑體" pitchFamily="34" charset="-120"/>
              <a:ea typeface="微軟正黑體" pitchFamily="34" charset="-120"/>
            </a:rPr>
            <a:t>2.</a:t>
          </a:r>
          <a:r>
            <a:rPr lang="zh-TW" altLang="en-US" sz="2000" dirty="0" smtClean="0">
              <a:latin typeface="微軟正黑體" pitchFamily="34" charset="-120"/>
              <a:ea typeface="微軟正黑體" pitchFamily="34" charset="-120"/>
            </a:rPr>
            <a:t>完成至少一家流動量提供者合約審查</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交易部</a:t>
          </a:r>
          <a:r>
            <a:rPr lang="en-US" altLang="zh-TW" sz="2000" dirty="0" smtClean="0">
              <a:latin typeface="微軟正黑體" pitchFamily="34" charset="-120"/>
              <a:ea typeface="微軟正黑體" pitchFamily="34" charset="-120"/>
            </a:rPr>
            <a:t>)</a:t>
          </a:r>
          <a:endParaRPr lang="zh-TW" altLang="en-US" sz="2000" dirty="0">
            <a:latin typeface="微軟正黑體" pitchFamily="34" charset="-120"/>
            <a:ea typeface="微軟正黑體" pitchFamily="34" charset="-120"/>
          </a:endParaRPr>
        </a:p>
      </dgm:t>
    </dgm:pt>
    <dgm:pt modelId="{252F96E9-3EA6-412F-AB73-2FECC087EDC1}" type="parTrans" cxnId="{BA165B83-1C7D-4E7B-8AC6-3FDB6FA750E8}">
      <dgm:prSet/>
      <dgm:spPr/>
      <dgm:t>
        <a:bodyPr/>
        <a:lstStyle/>
        <a:p>
          <a:endParaRPr lang="zh-TW" altLang="en-US"/>
        </a:p>
      </dgm:t>
    </dgm:pt>
    <dgm:pt modelId="{0BF08E02-625D-4EEC-A0F3-FB10FF6F88E0}" type="sibTrans" cxnId="{BA165B83-1C7D-4E7B-8AC6-3FDB6FA750E8}">
      <dgm:prSet/>
      <dgm:spPr/>
      <dgm:t>
        <a:bodyPr/>
        <a:lstStyle/>
        <a:p>
          <a:endParaRPr lang="zh-TW" altLang="en-US"/>
        </a:p>
      </dgm:t>
    </dgm:pt>
    <dgm:pt modelId="{14D1552D-3C3A-4CEC-BB78-81147BBA4AC1}" type="pres">
      <dgm:prSet presAssocID="{BAB6F8A3-954F-41CF-BC67-CB72F5ECD30E}" presName="Name0" presStyleCnt="0">
        <dgm:presLayoutVars>
          <dgm:dir/>
          <dgm:resizeHandles val="exact"/>
        </dgm:presLayoutVars>
      </dgm:prSet>
      <dgm:spPr/>
    </dgm:pt>
    <dgm:pt modelId="{9786720B-2C82-4233-8851-8B7F9C044712}" type="pres">
      <dgm:prSet presAssocID="{BAB6F8A3-954F-41CF-BC67-CB72F5ECD30E}" presName="arrow" presStyleLbl="bgShp" presStyleIdx="0" presStyleCnt="1"/>
      <dgm:spPr/>
    </dgm:pt>
    <dgm:pt modelId="{93EDED45-99C1-40F7-8A39-5BB1FCF8518E}" type="pres">
      <dgm:prSet presAssocID="{BAB6F8A3-954F-41CF-BC67-CB72F5ECD30E}" presName="points" presStyleCnt="0"/>
      <dgm:spPr/>
    </dgm:pt>
    <dgm:pt modelId="{5E71A85A-6823-4F2C-BF2E-AEE0520693D8}" type="pres">
      <dgm:prSet presAssocID="{4FF76941-549A-4534-92D2-7C4E37304721}" presName="compositeA" presStyleCnt="0"/>
      <dgm:spPr/>
    </dgm:pt>
    <dgm:pt modelId="{AAC3898A-D959-4EBE-8768-A4432B103B67}" type="pres">
      <dgm:prSet presAssocID="{4FF76941-549A-4534-92D2-7C4E37304721}" presName="textA" presStyleLbl="revTx" presStyleIdx="0" presStyleCnt="3" custScaleX="200140">
        <dgm:presLayoutVars>
          <dgm:bulletEnabled val="1"/>
        </dgm:presLayoutVars>
      </dgm:prSet>
      <dgm:spPr/>
      <dgm:t>
        <a:bodyPr/>
        <a:lstStyle/>
        <a:p>
          <a:endParaRPr lang="zh-TW" altLang="en-US"/>
        </a:p>
      </dgm:t>
    </dgm:pt>
    <dgm:pt modelId="{5F77112D-8BEE-4B37-9591-E4CDEC347724}" type="pres">
      <dgm:prSet presAssocID="{4FF76941-549A-4534-92D2-7C4E37304721}" presName="circleA" presStyleLbl="node1" presStyleIdx="0" presStyleCnt="3" custScaleX="154559" custScaleY="154559" custLinFactNeighborX="-41860" custLinFactNeighborY="-2742"/>
      <dgm:spPr/>
    </dgm:pt>
    <dgm:pt modelId="{7DEE6326-3558-4034-860A-5B847E7D7838}" type="pres">
      <dgm:prSet presAssocID="{4FF76941-549A-4534-92D2-7C4E37304721}" presName="spaceA" presStyleCnt="0"/>
      <dgm:spPr/>
    </dgm:pt>
    <dgm:pt modelId="{03D15173-EBA7-409A-8367-CC5E05FE7553}" type="pres">
      <dgm:prSet presAssocID="{5F19043D-68BE-48D4-A7FE-FFB43E4C6BD7}" presName="space" presStyleCnt="0"/>
      <dgm:spPr/>
    </dgm:pt>
    <dgm:pt modelId="{245C629F-A38B-4A4F-B423-8B9ECBA0A0E3}" type="pres">
      <dgm:prSet presAssocID="{6078E553-F251-404A-AF2F-717295CFB5AF}" presName="compositeB" presStyleCnt="0"/>
      <dgm:spPr/>
    </dgm:pt>
    <dgm:pt modelId="{80BA7A19-A14B-4859-8E11-95535D4F4444}" type="pres">
      <dgm:prSet presAssocID="{6078E553-F251-404A-AF2F-717295CFB5AF}" presName="textB" presStyleLbl="revTx" presStyleIdx="1" presStyleCnt="3" custScaleX="127596" custLinFactNeighborX="-12185" custLinFactNeighborY="-1253">
        <dgm:presLayoutVars>
          <dgm:bulletEnabled val="1"/>
        </dgm:presLayoutVars>
      </dgm:prSet>
      <dgm:spPr/>
      <dgm:t>
        <a:bodyPr/>
        <a:lstStyle/>
        <a:p>
          <a:endParaRPr lang="zh-TW" altLang="en-US"/>
        </a:p>
      </dgm:t>
    </dgm:pt>
    <dgm:pt modelId="{4A0B65B8-8343-4641-BC3F-ED763C901CE7}" type="pres">
      <dgm:prSet presAssocID="{6078E553-F251-404A-AF2F-717295CFB5AF}" presName="circleB" presStyleLbl="node1" presStyleIdx="1" presStyleCnt="3" custScaleX="154561" custScaleY="163640" custLinFactNeighborX="-85627" custLinFactNeighborY="1799"/>
      <dgm:spPr/>
    </dgm:pt>
    <dgm:pt modelId="{A8B2F5ED-19D0-47FF-A83A-D96FF6A34BD3}" type="pres">
      <dgm:prSet presAssocID="{6078E553-F251-404A-AF2F-717295CFB5AF}" presName="spaceB" presStyleCnt="0"/>
      <dgm:spPr/>
    </dgm:pt>
    <dgm:pt modelId="{E68E8F62-556B-4200-8F77-CCA8C9704923}" type="pres">
      <dgm:prSet presAssocID="{6848996A-F341-4A41-BA44-7153B541A0A8}" presName="space" presStyleCnt="0"/>
      <dgm:spPr/>
    </dgm:pt>
    <dgm:pt modelId="{E72A63E6-F0D3-4658-956E-0C30BF9281EC}" type="pres">
      <dgm:prSet presAssocID="{30BEEA7D-3416-434B-BA14-26EA028E793D}" presName="compositeA" presStyleCnt="0"/>
      <dgm:spPr/>
    </dgm:pt>
    <dgm:pt modelId="{EA7DD1D8-A4C2-4324-B040-78431EE4278A}" type="pres">
      <dgm:prSet presAssocID="{30BEEA7D-3416-434B-BA14-26EA028E793D}" presName="textA" presStyleLbl="revTx" presStyleIdx="2" presStyleCnt="3" custScaleX="162245" custLinFactNeighborY="8972">
        <dgm:presLayoutVars>
          <dgm:bulletEnabled val="1"/>
        </dgm:presLayoutVars>
      </dgm:prSet>
      <dgm:spPr/>
      <dgm:t>
        <a:bodyPr/>
        <a:lstStyle/>
        <a:p>
          <a:endParaRPr lang="zh-TW" altLang="en-US"/>
        </a:p>
      </dgm:t>
    </dgm:pt>
    <dgm:pt modelId="{6CCB7F8A-93B3-4D45-90F1-82DD24EE6358}" type="pres">
      <dgm:prSet presAssocID="{30BEEA7D-3416-434B-BA14-26EA028E793D}" presName="circleA" presStyleLbl="node1" presStyleIdx="2" presStyleCnt="3" custScaleX="157934" custScaleY="160042"/>
      <dgm:spPr/>
    </dgm:pt>
    <dgm:pt modelId="{A84B2BC7-416D-4A46-A295-89D8A89375C9}" type="pres">
      <dgm:prSet presAssocID="{30BEEA7D-3416-434B-BA14-26EA028E793D}" presName="spaceA" presStyleCnt="0"/>
      <dgm:spPr/>
    </dgm:pt>
  </dgm:ptLst>
  <dgm:cxnLst>
    <dgm:cxn modelId="{F78A6170-9092-405C-B1E4-2C695BCB8106}" type="presOf" srcId="{BAB6F8A3-954F-41CF-BC67-CB72F5ECD30E}" destId="{14D1552D-3C3A-4CEC-BB78-81147BBA4AC1}" srcOrd="0" destOrd="0" presId="urn:microsoft.com/office/officeart/2005/8/layout/hProcess11"/>
    <dgm:cxn modelId="{842773A7-ECA2-49D2-86B8-5234990D3E4F}" srcId="{BAB6F8A3-954F-41CF-BC67-CB72F5ECD30E}" destId="{6078E553-F251-404A-AF2F-717295CFB5AF}" srcOrd="1" destOrd="0" parTransId="{5438DCAA-7E32-4C14-8175-C2C0C4679786}" sibTransId="{6848996A-F341-4A41-BA44-7153B541A0A8}"/>
    <dgm:cxn modelId="{BA165B83-1C7D-4E7B-8AC6-3FDB6FA750E8}" srcId="{BAB6F8A3-954F-41CF-BC67-CB72F5ECD30E}" destId="{30BEEA7D-3416-434B-BA14-26EA028E793D}" srcOrd="2" destOrd="0" parTransId="{252F96E9-3EA6-412F-AB73-2FECC087EDC1}" sibTransId="{0BF08E02-625D-4EEC-A0F3-FB10FF6F88E0}"/>
    <dgm:cxn modelId="{CA26AA0C-85CE-4FCD-857F-72DC627A888B}" type="presOf" srcId="{30BEEA7D-3416-434B-BA14-26EA028E793D}" destId="{EA7DD1D8-A4C2-4324-B040-78431EE4278A}" srcOrd="0" destOrd="0" presId="urn:microsoft.com/office/officeart/2005/8/layout/hProcess11"/>
    <dgm:cxn modelId="{DAE4D24A-55BB-4DCC-83E6-D8389837232B}" type="presOf" srcId="{6078E553-F251-404A-AF2F-717295CFB5AF}" destId="{80BA7A19-A14B-4859-8E11-95535D4F4444}" srcOrd="0" destOrd="0" presId="urn:microsoft.com/office/officeart/2005/8/layout/hProcess11"/>
    <dgm:cxn modelId="{5B8730E7-6695-49A3-8ED8-630FF1BE7D16}" type="presOf" srcId="{4FF76941-549A-4534-92D2-7C4E37304721}" destId="{AAC3898A-D959-4EBE-8768-A4432B103B67}" srcOrd="0" destOrd="0" presId="urn:microsoft.com/office/officeart/2005/8/layout/hProcess11"/>
    <dgm:cxn modelId="{307DF87B-BAF6-4572-B190-033160D539FF}" srcId="{BAB6F8A3-954F-41CF-BC67-CB72F5ECD30E}" destId="{4FF76941-549A-4534-92D2-7C4E37304721}" srcOrd="0" destOrd="0" parTransId="{A418BAE8-954B-44CE-9B0E-C8A285661619}" sibTransId="{5F19043D-68BE-48D4-A7FE-FFB43E4C6BD7}"/>
    <dgm:cxn modelId="{55754D73-CEB7-413A-B68D-2A617FF3704B}" type="presParOf" srcId="{14D1552D-3C3A-4CEC-BB78-81147BBA4AC1}" destId="{9786720B-2C82-4233-8851-8B7F9C044712}" srcOrd="0" destOrd="0" presId="urn:microsoft.com/office/officeart/2005/8/layout/hProcess11"/>
    <dgm:cxn modelId="{5A60A3DF-91D9-4CED-9829-3945A59D434C}" type="presParOf" srcId="{14D1552D-3C3A-4CEC-BB78-81147BBA4AC1}" destId="{93EDED45-99C1-40F7-8A39-5BB1FCF8518E}" srcOrd="1" destOrd="0" presId="urn:microsoft.com/office/officeart/2005/8/layout/hProcess11"/>
    <dgm:cxn modelId="{917FB368-145B-416A-A2D6-CC451554DD98}" type="presParOf" srcId="{93EDED45-99C1-40F7-8A39-5BB1FCF8518E}" destId="{5E71A85A-6823-4F2C-BF2E-AEE0520693D8}" srcOrd="0" destOrd="0" presId="urn:microsoft.com/office/officeart/2005/8/layout/hProcess11"/>
    <dgm:cxn modelId="{160AEE67-611D-495E-95B8-0D0849E9683B}" type="presParOf" srcId="{5E71A85A-6823-4F2C-BF2E-AEE0520693D8}" destId="{AAC3898A-D959-4EBE-8768-A4432B103B67}" srcOrd="0" destOrd="0" presId="urn:microsoft.com/office/officeart/2005/8/layout/hProcess11"/>
    <dgm:cxn modelId="{03782E5D-A784-454B-88BB-E3E6D6F2F161}" type="presParOf" srcId="{5E71A85A-6823-4F2C-BF2E-AEE0520693D8}" destId="{5F77112D-8BEE-4B37-9591-E4CDEC347724}" srcOrd="1" destOrd="0" presId="urn:microsoft.com/office/officeart/2005/8/layout/hProcess11"/>
    <dgm:cxn modelId="{DCCBC3BA-3D45-447E-A246-EB603356FEEE}" type="presParOf" srcId="{5E71A85A-6823-4F2C-BF2E-AEE0520693D8}" destId="{7DEE6326-3558-4034-860A-5B847E7D7838}" srcOrd="2" destOrd="0" presId="urn:microsoft.com/office/officeart/2005/8/layout/hProcess11"/>
    <dgm:cxn modelId="{1973CB36-8D7C-46FA-9155-7F2B513234D4}" type="presParOf" srcId="{93EDED45-99C1-40F7-8A39-5BB1FCF8518E}" destId="{03D15173-EBA7-409A-8367-CC5E05FE7553}" srcOrd="1" destOrd="0" presId="urn:microsoft.com/office/officeart/2005/8/layout/hProcess11"/>
    <dgm:cxn modelId="{6B492117-B7B2-49CD-97DC-419208066EFD}" type="presParOf" srcId="{93EDED45-99C1-40F7-8A39-5BB1FCF8518E}" destId="{245C629F-A38B-4A4F-B423-8B9ECBA0A0E3}" srcOrd="2" destOrd="0" presId="urn:microsoft.com/office/officeart/2005/8/layout/hProcess11"/>
    <dgm:cxn modelId="{76873E6D-029F-40A3-9EE7-D34C157C3530}" type="presParOf" srcId="{245C629F-A38B-4A4F-B423-8B9ECBA0A0E3}" destId="{80BA7A19-A14B-4859-8E11-95535D4F4444}" srcOrd="0" destOrd="0" presId="urn:microsoft.com/office/officeart/2005/8/layout/hProcess11"/>
    <dgm:cxn modelId="{542A4FD1-75E8-4983-935D-64618561E0D5}" type="presParOf" srcId="{245C629F-A38B-4A4F-B423-8B9ECBA0A0E3}" destId="{4A0B65B8-8343-4641-BC3F-ED763C901CE7}" srcOrd="1" destOrd="0" presId="urn:microsoft.com/office/officeart/2005/8/layout/hProcess11"/>
    <dgm:cxn modelId="{2FEE203D-1D92-417A-A309-49DBDA074AE4}" type="presParOf" srcId="{245C629F-A38B-4A4F-B423-8B9ECBA0A0E3}" destId="{A8B2F5ED-19D0-47FF-A83A-D96FF6A34BD3}" srcOrd="2" destOrd="0" presId="urn:microsoft.com/office/officeart/2005/8/layout/hProcess11"/>
    <dgm:cxn modelId="{576CC2F6-D92B-4393-8E34-B72F245372CF}" type="presParOf" srcId="{93EDED45-99C1-40F7-8A39-5BB1FCF8518E}" destId="{E68E8F62-556B-4200-8F77-CCA8C9704923}" srcOrd="3" destOrd="0" presId="urn:microsoft.com/office/officeart/2005/8/layout/hProcess11"/>
    <dgm:cxn modelId="{59DEBC1A-818D-4EBF-AF68-9E8E5C674E2E}" type="presParOf" srcId="{93EDED45-99C1-40F7-8A39-5BB1FCF8518E}" destId="{E72A63E6-F0D3-4658-956E-0C30BF9281EC}" srcOrd="4" destOrd="0" presId="urn:microsoft.com/office/officeart/2005/8/layout/hProcess11"/>
    <dgm:cxn modelId="{A502C22B-51C7-44DB-8170-A544BBBF33EB}" type="presParOf" srcId="{E72A63E6-F0D3-4658-956E-0C30BF9281EC}" destId="{EA7DD1D8-A4C2-4324-B040-78431EE4278A}" srcOrd="0" destOrd="0" presId="urn:microsoft.com/office/officeart/2005/8/layout/hProcess11"/>
    <dgm:cxn modelId="{BE100E80-46E4-4288-9B52-EEF6278DEB3C}" type="presParOf" srcId="{E72A63E6-F0D3-4658-956E-0C30BF9281EC}" destId="{6CCB7F8A-93B3-4D45-90F1-82DD24EE6358}" srcOrd="1" destOrd="0" presId="urn:microsoft.com/office/officeart/2005/8/layout/hProcess11"/>
    <dgm:cxn modelId="{6E50FCB3-A766-4523-8EA9-DB82C551A41B}" type="presParOf" srcId="{E72A63E6-F0D3-4658-956E-0C30BF9281EC}" destId="{A84B2BC7-416D-4A46-A295-89D8A89375C9}"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6F8A3-954F-41CF-BC67-CB72F5ECD30E}" type="doc">
      <dgm:prSet loTypeId="urn:microsoft.com/office/officeart/2005/8/layout/hProcess11" loCatId="process" qsTypeId="urn:microsoft.com/office/officeart/2005/8/quickstyle/simple1" qsCatId="simple" csTypeId="urn:microsoft.com/office/officeart/2005/8/colors/accent1_2" csCatId="accent1" phldr="1"/>
      <dgm:spPr/>
    </dgm:pt>
    <dgm:pt modelId="{4FF76941-549A-4534-92D2-7C4E37304721}">
      <dgm:prSet phldrT="[文字]" custT="1"/>
      <dgm:spPr/>
      <dgm:t>
        <a:bodyPr/>
        <a:lstStyle/>
        <a:p>
          <a:pPr algn="l">
            <a:lnSpc>
              <a:spcPts val="2000"/>
            </a:lnSpc>
          </a:pPr>
          <a:r>
            <a:rPr lang="en-US" altLang="zh-TW" sz="2000" dirty="0" smtClean="0">
              <a:latin typeface="微軟正黑體" pitchFamily="34" charset="-120"/>
              <a:ea typeface="微軟正黑體" pitchFamily="34" charset="-120"/>
            </a:rPr>
            <a:t>1.11:00</a:t>
          </a:r>
          <a:r>
            <a:rPr lang="zh-TW" altLang="en-US" sz="2000" dirty="0" smtClean="0">
              <a:latin typeface="微軟正黑體" pitchFamily="34" charset="-120"/>
              <a:ea typeface="微軟正黑體" pitchFamily="34" charset="-120"/>
            </a:rPr>
            <a:t>前發函洽上市文件</a:t>
          </a:r>
          <a:r>
            <a:rPr lang="en-US" altLang="zh-TW" sz="2000" dirty="0" smtClean="0">
              <a:latin typeface="微軟正黑體" pitchFamily="34" charset="-120"/>
              <a:ea typeface="微軟正黑體" pitchFamily="34" charset="-120"/>
            </a:rPr>
            <a:t>&amp;</a:t>
          </a:r>
          <a:r>
            <a:rPr lang="zh-TW" altLang="en-US" sz="2000" dirty="0" smtClean="0">
              <a:latin typeface="微軟正黑體" pitchFamily="34" charset="-120"/>
              <a:ea typeface="微軟正黑體" pitchFamily="34" charset="-120"/>
            </a:rPr>
            <a:t>申贖系統基本資料表</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上市一部</a:t>
          </a:r>
          <a:r>
            <a:rPr lang="en-US" altLang="zh-TW" sz="2000" dirty="0" smtClean="0">
              <a:latin typeface="微軟正黑體" pitchFamily="34" charset="-120"/>
              <a:ea typeface="微軟正黑體" pitchFamily="34" charset="-120"/>
            </a:rPr>
            <a:t>)</a:t>
          </a:r>
        </a:p>
        <a:p>
          <a:pPr algn="l">
            <a:lnSpc>
              <a:spcPts val="2000"/>
            </a:lnSpc>
          </a:pPr>
          <a:r>
            <a:rPr lang="en-US" altLang="zh-TW" sz="2000" dirty="0" smtClean="0">
              <a:latin typeface="微軟正黑體" pitchFamily="34" charset="-120"/>
              <a:ea typeface="微軟正黑體" pitchFamily="34" charset="-120"/>
            </a:rPr>
            <a:t>2.</a:t>
          </a:r>
          <a:r>
            <a:rPr lang="zh-TW" altLang="en-US" sz="2000" dirty="0" smtClean="0">
              <a:latin typeface="微軟正黑體" pitchFamily="34" charset="-120"/>
              <a:ea typeface="微軟正黑體" pitchFamily="34" charset="-120"/>
            </a:rPr>
            <a:t>實物申贖</a:t>
          </a:r>
          <a:r>
            <a:rPr lang="en-US" altLang="zh-TW" sz="2000" dirty="0" smtClean="0">
              <a:latin typeface="微軟正黑體" pitchFamily="34" charset="-120"/>
              <a:ea typeface="微軟正黑體" pitchFamily="34" charset="-120"/>
            </a:rPr>
            <a:t>ETF</a:t>
          </a:r>
          <a:r>
            <a:rPr lang="zh-TW" altLang="en-US" sz="2000" dirty="0" smtClean="0">
              <a:latin typeface="微軟正黑體" pitchFamily="34" charset="-120"/>
              <a:ea typeface="微軟正黑體" pitchFamily="34" charset="-120"/>
            </a:rPr>
            <a:t>：虛擬</a:t>
          </a:r>
          <a:r>
            <a:rPr lang="en-US" altLang="zh-TW" sz="2000" dirty="0" smtClean="0">
              <a:latin typeface="微軟正黑體" pitchFamily="34" charset="-120"/>
              <a:ea typeface="微軟正黑體" pitchFamily="34" charset="-120"/>
            </a:rPr>
            <a:t>ID</a:t>
          </a:r>
          <a:r>
            <a:rPr lang="zh-TW" altLang="en-US" sz="2000" dirty="0" smtClean="0">
              <a:latin typeface="微軟正黑體" pitchFamily="34" charset="-120"/>
              <a:ea typeface="微軟正黑體" pitchFamily="34" charset="-120"/>
            </a:rPr>
            <a:t>、上傳</a:t>
          </a:r>
          <a:r>
            <a:rPr lang="en-US" altLang="zh-TW" sz="2000" dirty="0" smtClean="0">
              <a:latin typeface="微軟正黑體" pitchFamily="34" charset="-120"/>
              <a:ea typeface="微軟正黑體" pitchFamily="34" charset="-120"/>
            </a:rPr>
            <a:t>PCF&amp;</a:t>
          </a:r>
          <a:r>
            <a:rPr lang="zh-TW" altLang="en-US" sz="2000" dirty="0" smtClean="0">
              <a:latin typeface="微軟正黑體" pitchFamily="34" charset="-120"/>
              <a:ea typeface="微軟正黑體" pitchFamily="34" charset="-120"/>
            </a:rPr>
            <a:t>建檔</a:t>
          </a:r>
          <a:r>
            <a:rPr lang="en-US" altLang="zh-TW" sz="2000" dirty="0" smtClean="0">
              <a:latin typeface="微軟正黑體" pitchFamily="34" charset="-120"/>
              <a:ea typeface="微軟正黑體" pitchFamily="34" charset="-120"/>
            </a:rPr>
            <a:t>PD</a:t>
          </a:r>
          <a:r>
            <a:rPr lang="zh-TW" altLang="en-US" sz="2000" dirty="0" smtClean="0">
              <a:latin typeface="微軟正黑體" pitchFamily="34" charset="-120"/>
              <a:ea typeface="微軟正黑體" pitchFamily="34" charset="-120"/>
            </a:rPr>
            <a:t>資料</a:t>
          </a:r>
          <a:endParaRPr lang="zh-TW" altLang="en-US" sz="2000" dirty="0"/>
        </a:p>
      </dgm:t>
    </dgm:pt>
    <dgm:pt modelId="{A418BAE8-954B-44CE-9B0E-C8A285661619}" type="parTrans" cxnId="{307DF87B-BAF6-4572-B190-033160D539FF}">
      <dgm:prSet/>
      <dgm:spPr/>
      <dgm:t>
        <a:bodyPr/>
        <a:lstStyle/>
        <a:p>
          <a:endParaRPr lang="zh-TW" altLang="en-US"/>
        </a:p>
      </dgm:t>
    </dgm:pt>
    <dgm:pt modelId="{5F19043D-68BE-48D4-A7FE-FFB43E4C6BD7}" type="sibTrans" cxnId="{307DF87B-BAF6-4572-B190-033160D539FF}">
      <dgm:prSet/>
      <dgm:spPr/>
      <dgm:t>
        <a:bodyPr/>
        <a:lstStyle/>
        <a:p>
          <a:endParaRPr lang="zh-TW" altLang="en-US"/>
        </a:p>
      </dgm:t>
    </dgm:pt>
    <dgm:pt modelId="{6078E553-F251-404A-AF2F-717295CFB5AF}">
      <dgm:prSet phldrT="[文字]" custT="1"/>
      <dgm:spPr/>
      <dgm:t>
        <a:bodyPr/>
        <a:lstStyle/>
        <a:p>
          <a:pPr algn="l">
            <a:lnSpc>
              <a:spcPts val="2000"/>
            </a:lnSpc>
          </a:pPr>
          <a:r>
            <a:rPr lang="en-US" altLang="zh-TW" sz="2000" dirty="0" smtClean="0">
              <a:latin typeface="微軟正黑體" pitchFamily="34" charset="-120"/>
              <a:ea typeface="微軟正黑體" pitchFamily="34" charset="-120"/>
            </a:rPr>
            <a:t>1.</a:t>
          </a:r>
          <a:r>
            <a:rPr lang="zh-TW" altLang="en-US" sz="2000" dirty="0" smtClean="0">
              <a:latin typeface="微軟正黑體" pitchFamily="34" charset="-120"/>
              <a:ea typeface="微軟正黑體" pitchFamily="34" charset="-120"/>
            </a:rPr>
            <a:t>提供</a:t>
          </a:r>
          <a:r>
            <a:rPr lang="en-US" altLang="zh-TW" sz="2000" dirty="0" smtClean="0">
              <a:latin typeface="微軟正黑體" pitchFamily="34" charset="-120"/>
              <a:ea typeface="微軟正黑體" pitchFamily="34" charset="-120"/>
            </a:rPr>
            <a:t>PCF</a:t>
          </a:r>
          <a:r>
            <a:rPr lang="zh-TW" altLang="en-US" sz="2000" dirty="0" smtClean="0">
              <a:latin typeface="微軟正黑體" pitchFamily="34" charset="-120"/>
              <a:ea typeface="微軟正黑體" pitchFamily="34" charset="-120"/>
            </a:rPr>
            <a:t>連結</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企劃研究部</a:t>
          </a:r>
          <a:r>
            <a:rPr lang="en-US" altLang="zh-TW" sz="2000" dirty="0" smtClean="0">
              <a:latin typeface="微軟正黑體" pitchFamily="34" charset="-120"/>
              <a:ea typeface="微軟正黑體" pitchFamily="34" charset="-120"/>
            </a:rPr>
            <a:t>)</a:t>
          </a:r>
        </a:p>
        <a:p>
          <a:pPr algn="l">
            <a:lnSpc>
              <a:spcPts val="2000"/>
            </a:lnSpc>
          </a:pPr>
          <a:r>
            <a:rPr lang="en-US" altLang="zh-TW" sz="2000" dirty="0" smtClean="0">
              <a:latin typeface="微軟正黑體" pitchFamily="34" charset="-120"/>
              <a:ea typeface="微軟正黑體" pitchFamily="34" charset="-120"/>
            </a:rPr>
            <a:t>2.17:00</a:t>
          </a:r>
          <a:r>
            <a:rPr lang="zh-TW" altLang="en-US" sz="2000" dirty="0" smtClean="0">
              <a:latin typeface="微軟正黑體" pitchFamily="34" charset="-120"/>
              <a:ea typeface="微軟正黑體" pitchFamily="34" charset="-120"/>
            </a:rPr>
            <a:t>前提供</a:t>
          </a:r>
          <a:r>
            <a:rPr lang="zh-TW" altLang="zh-TW" sz="2000" dirty="0" smtClean="0">
              <a:latin typeface="微軟正黑體" pitchFamily="34" charset="-120"/>
              <a:ea typeface="微軟正黑體" pitchFamily="34" charset="-120"/>
            </a:rPr>
            <a:t>資產規模</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淨值</a:t>
          </a:r>
          <a:r>
            <a:rPr lang="en-US" altLang="zh-TW" sz="2000" dirty="0" smtClean="0">
              <a:latin typeface="微軟正黑體" pitchFamily="34" charset="-120"/>
              <a:ea typeface="微軟正黑體" pitchFamily="34" charset="-120"/>
            </a:rPr>
            <a:t>/</a:t>
          </a:r>
          <a:r>
            <a:rPr lang="zh-TW" altLang="zh-TW" sz="2000" dirty="0" smtClean="0">
              <a:latin typeface="微軟正黑體" pitchFamily="34" charset="-120"/>
              <a:ea typeface="微軟正黑體" pitchFamily="34" charset="-120"/>
            </a:rPr>
            <a:t>上市發行單位數</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上市一部</a:t>
          </a:r>
          <a:r>
            <a:rPr lang="en-US" altLang="zh-TW" sz="2000" dirty="0" smtClean="0">
              <a:latin typeface="微軟正黑體" pitchFamily="34" charset="-120"/>
              <a:ea typeface="微軟正黑體" pitchFamily="34" charset="-120"/>
            </a:rPr>
            <a:t>)</a:t>
          </a:r>
        </a:p>
        <a:p>
          <a:pPr algn="l">
            <a:lnSpc>
              <a:spcPts val="2000"/>
            </a:lnSpc>
          </a:pPr>
          <a:r>
            <a:rPr lang="en-US" altLang="zh-TW" sz="2000" dirty="0" smtClean="0">
              <a:latin typeface="微軟正黑體" pitchFamily="34" charset="-120"/>
              <a:ea typeface="微軟正黑體" pitchFamily="34" charset="-120"/>
            </a:rPr>
            <a:t>3.</a:t>
          </a:r>
          <a:r>
            <a:rPr lang="zh-TW" altLang="en-US" sz="2000" dirty="0" smtClean="0">
              <a:latin typeface="微軟正黑體" pitchFamily="34" charset="-120"/>
              <a:ea typeface="微軟正黑體" pitchFamily="34" charset="-120"/>
            </a:rPr>
            <a:t>現金申贖</a:t>
          </a:r>
          <a:r>
            <a:rPr lang="en-US" altLang="zh-TW" sz="2000" dirty="0" smtClean="0">
              <a:latin typeface="微軟正黑體" pitchFamily="34" charset="-120"/>
              <a:ea typeface="微軟正黑體" pitchFamily="34" charset="-120"/>
            </a:rPr>
            <a:t>ETF</a:t>
          </a:r>
          <a:r>
            <a:rPr lang="zh-TW" altLang="en-US" sz="2000" dirty="0" smtClean="0">
              <a:latin typeface="微軟正黑體" pitchFamily="34" charset="-120"/>
              <a:ea typeface="微軟正黑體" pitchFamily="34" charset="-120"/>
            </a:rPr>
            <a:t>：虛擬</a:t>
          </a:r>
          <a:r>
            <a:rPr lang="en-US" altLang="zh-TW" sz="2000" dirty="0" smtClean="0">
              <a:latin typeface="微軟正黑體" pitchFamily="34" charset="-120"/>
              <a:ea typeface="微軟正黑體" pitchFamily="34" charset="-120"/>
            </a:rPr>
            <a:t>ID</a:t>
          </a:r>
          <a:r>
            <a:rPr lang="zh-TW" altLang="en-US" sz="2000" dirty="0" smtClean="0">
              <a:latin typeface="微軟正黑體" pitchFamily="34" charset="-120"/>
              <a:ea typeface="微軟正黑體" pitchFamily="34" charset="-120"/>
            </a:rPr>
            <a:t>、上傳</a:t>
          </a:r>
          <a:r>
            <a:rPr lang="en-US" altLang="zh-TW" sz="2000" dirty="0" smtClean="0">
              <a:latin typeface="微軟正黑體" pitchFamily="34" charset="-120"/>
              <a:ea typeface="微軟正黑體" pitchFamily="34" charset="-120"/>
            </a:rPr>
            <a:t>PCF&amp;</a:t>
          </a:r>
          <a:r>
            <a:rPr lang="zh-TW" altLang="en-US" sz="2000" dirty="0" smtClean="0">
              <a:latin typeface="微軟正黑體" pitchFamily="34" charset="-120"/>
              <a:ea typeface="微軟正黑體" pitchFamily="34" charset="-120"/>
            </a:rPr>
            <a:t>建檔</a:t>
          </a:r>
          <a:r>
            <a:rPr lang="en-US" altLang="zh-TW" sz="2000" dirty="0" smtClean="0">
              <a:latin typeface="微軟正黑體" pitchFamily="34" charset="-120"/>
              <a:ea typeface="微軟正黑體" pitchFamily="34" charset="-120"/>
            </a:rPr>
            <a:t>PD</a:t>
          </a:r>
          <a:r>
            <a:rPr lang="zh-TW" altLang="en-US" sz="2000" dirty="0" smtClean="0">
              <a:latin typeface="微軟正黑體" pitchFamily="34" charset="-120"/>
              <a:ea typeface="微軟正黑體" pitchFamily="34" charset="-120"/>
            </a:rPr>
            <a:t>資料</a:t>
          </a:r>
          <a:endParaRPr lang="zh-TW" altLang="en-US" sz="2000" dirty="0"/>
        </a:p>
      </dgm:t>
    </dgm:pt>
    <dgm:pt modelId="{5438DCAA-7E32-4C14-8175-C2C0C4679786}" type="parTrans" cxnId="{842773A7-ECA2-49D2-86B8-5234990D3E4F}">
      <dgm:prSet/>
      <dgm:spPr/>
      <dgm:t>
        <a:bodyPr/>
        <a:lstStyle/>
        <a:p>
          <a:endParaRPr lang="zh-TW" altLang="en-US"/>
        </a:p>
      </dgm:t>
    </dgm:pt>
    <dgm:pt modelId="{6848996A-F341-4A41-BA44-7153B541A0A8}" type="sibTrans" cxnId="{842773A7-ECA2-49D2-86B8-5234990D3E4F}">
      <dgm:prSet/>
      <dgm:spPr/>
      <dgm:t>
        <a:bodyPr/>
        <a:lstStyle/>
        <a:p>
          <a:endParaRPr lang="zh-TW" altLang="en-US"/>
        </a:p>
      </dgm:t>
    </dgm:pt>
    <dgm:pt modelId="{30BEEA7D-3416-434B-BA14-26EA028E793D}">
      <dgm:prSet phldrT="[文字]" custT="1"/>
      <dgm:spPr/>
      <dgm:t>
        <a:bodyPr/>
        <a:lstStyle/>
        <a:p>
          <a:pPr algn="ctr">
            <a:lnSpc>
              <a:spcPts val="2000"/>
            </a:lnSpc>
          </a:pPr>
          <a:r>
            <a:rPr lang="zh-TW" altLang="en-US" sz="2000" dirty="0" smtClean="0">
              <a:latin typeface="微軟正黑體" pitchFamily="34" charset="-120"/>
              <a:ea typeface="微軟正黑體" pitchFamily="34" charset="-120"/>
            </a:rPr>
            <a:t>上市</a:t>
          </a:r>
          <a:endParaRPr lang="zh-TW" altLang="en-US" sz="2000" dirty="0">
            <a:latin typeface="微軟正黑體" pitchFamily="34" charset="-120"/>
            <a:ea typeface="微軟正黑體" pitchFamily="34" charset="-120"/>
          </a:endParaRPr>
        </a:p>
      </dgm:t>
    </dgm:pt>
    <dgm:pt modelId="{252F96E9-3EA6-412F-AB73-2FECC087EDC1}" type="parTrans" cxnId="{BA165B83-1C7D-4E7B-8AC6-3FDB6FA750E8}">
      <dgm:prSet/>
      <dgm:spPr/>
      <dgm:t>
        <a:bodyPr/>
        <a:lstStyle/>
        <a:p>
          <a:endParaRPr lang="zh-TW" altLang="en-US"/>
        </a:p>
      </dgm:t>
    </dgm:pt>
    <dgm:pt modelId="{0BF08E02-625D-4EEC-A0F3-FB10FF6F88E0}" type="sibTrans" cxnId="{BA165B83-1C7D-4E7B-8AC6-3FDB6FA750E8}">
      <dgm:prSet/>
      <dgm:spPr/>
      <dgm:t>
        <a:bodyPr/>
        <a:lstStyle/>
        <a:p>
          <a:endParaRPr lang="zh-TW" altLang="en-US"/>
        </a:p>
      </dgm:t>
    </dgm:pt>
    <dgm:pt modelId="{14D1552D-3C3A-4CEC-BB78-81147BBA4AC1}" type="pres">
      <dgm:prSet presAssocID="{BAB6F8A3-954F-41CF-BC67-CB72F5ECD30E}" presName="Name0" presStyleCnt="0">
        <dgm:presLayoutVars>
          <dgm:dir/>
          <dgm:resizeHandles val="exact"/>
        </dgm:presLayoutVars>
      </dgm:prSet>
      <dgm:spPr/>
    </dgm:pt>
    <dgm:pt modelId="{9786720B-2C82-4233-8851-8B7F9C044712}" type="pres">
      <dgm:prSet presAssocID="{BAB6F8A3-954F-41CF-BC67-CB72F5ECD30E}" presName="arrow" presStyleLbl="bgShp" presStyleIdx="0" presStyleCnt="1"/>
      <dgm:spPr/>
    </dgm:pt>
    <dgm:pt modelId="{93EDED45-99C1-40F7-8A39-5BB1FCF8518E}" type="pres">
      <dgm:prSet presAssocID="{BAB6F8A3-954F-41CF-BC67-CB72F5ECD30E}" presName="points" presStyleCnt="0"/>
      <dgm:spPr/>
    </dgm:pt>
    <dgm:pt modelId="{5E71A85A-6823-4F2C-BF2E-AEE0520693D8}" type="pres">
      <dgm:prSet presAssocID="{4FF76941-549A-4534-92D2-7C4E37304721}" presName="compositeA" presStyleCnt="0"/>
      <dgm:spPr/>
    </dgm:pt>
    <dgm:pt modelId="{AAC3898A-D959-4EBE-8768-A4432B103B67}" type="pres">
      <dgm:prSet presAssocID="{4FF76941-549A-4534-92D2-7C4E37304721}" presName="textA" presStyleLbl="revTx" presStyleIdx="0" presStyleCnt="3" custScaleX="199621" custLinFactNeighborY="7955">
        <dgm:presLayoutVars>
          <dgm:bulletEnabled val="1"/>
        </dgm:presLayoutVars>
      </dgm:prSet>
      <dgm:spPr/>
      <dgm:t>
        <a:bodyPr/>
        <a:lstStyle/>
        <a:p>
          <a:endParaRPr lang="zh-TW" altLang="en-US"/>
        </a:p>
      </dgm:t>
    </dgm:pt>
    <dgm:pt modelId="{5F77112D-8BEE-4B37-9591-E4CDEC347724}" type="pres">
      <dgm:prSet presAssocID="{4FF76941-549A-4534-92D2-7C4E37304721}" presName="circleA" presStyleLbl="node1" presStyleIdx="0" presStyleCnt="3" custScaleX="154559" custScaleY="154559" custLinFactNeighborX="-12658" custLinFactNeighborY="-9061"/>
      <dgm:spPr/>
    </dgm:pt>
    <dgm:pt modelId="{7DEE6326-3558-4034-860A-5B847E7D7838}" type="pres">
      <dgm:prSet presAssocID="{4FF76941-549A-4534-92D2-7C4E37304721}" presName="spaceA" presStyleCnt="0"/>
      <dgm:spPr/>
    </dgm:pt>
    <dgm:pt modelId="{03D15173-EBA7-409A-8367-CC5E05FE7553}" type="pres">
      <dgm:prSet presAssocID="{5F19043D-68BE-48D4-A7FE-FFB43E4C6BD7}" presName="space" presStyleCnt="0"/>
      <dgm:spPr/>
    </dgm:pt>
    <dgm:pt modelId="{245C629F-A38B-4A4F-B423-8B9ECBA0A0E3}" type="pres">
      <dgm:prSet presAssocID="{6078E553-F251-404A-AF2F-717295CFB5AF}" presName="compositeB" presStyleCnt="0"/>
      <dgm:spPr/>
    </dgm:pt>
    <dgm:pt modelId="{80BA7A19-A14B-4859-8E11-95535D4F4444}" type="pres">
      <dgm:prSet presAssocID="{6078E553-F251-404A-AF2F-717295CFB5AF}" presName="textB" presStyleLbl="revTx" presStyleIdx="1" presStyleCnt="3" custScaleX="187439" custLinFactNeighborX="-12185" custLinFactNeighborY="-1253">
        <dgm:presLayoutVars>
          <dgm:bulletEnabled val="1"/>
        </dgm:presLayoutVars>
      </dgm:prSet>
      <dgm:spPr/>
      <dgm:t>
        <a:bodyPr/>
        <a:lstStyle/>
        <a:p>
          <a:endParaRPr lang="zh-TW" altLang="en-US"/>
        </a:p>
      </dgm:t>
    </dgm:pt>
    <dgm:pt modelId="{4A0B65B8-8343-4641-BC3F-ED763C901CE7}" type="pres">
      <dgm:prSet presAssocID="{6078E553-F251-404A-AF2F-717295CFB5AF}" presName="circleB" presStyleLbl="node1" presStyleIdx="1" presStyleCnt="3" custScaleX="154561" custScaleY="163640" custLinFactNeighborX="-34181" custLinFactNeighborY="-4520"/>
      <dgm:spPr/>
    </dgm:pt>
    <dgm:pt modelId="{A8B2F5ED-19D0-47FF-A83A-D96FF6A34BD3}" type="pres">
      <dgm:prSet presAssocID="{6078E553-F251-404A-AF2F-717295CFB5AF}" presName="spaceB" presStyleCnt="0"/>
      <dgm:spPr/>
    </dgm:pt>
    <dgm:pt modelId="{E68E8F62-556B-4200-8F77-CCA8C9704923}" type="pres">
      <dgm:prSet presAssocID="{6848996A-F341-4A41-BA44-7153B541A0A8}" presName="space" presStyleCnt="0"/>
      <dgm:spPr/>
    </dgm:pt>
    <dgm:pt modelId="{E72A63E6-F0D3-4658-956E-0C30BF9281EC}" type="pres">
      <dgm:prSet presAssocID="{30BEEA7D-3416-434B-BA14-26EA028E793D}" presName="compositeA" presStyleCnt="0"/>
      <dgm:spPr/>
    </dgm:pt>
    <dgm:pt modelId="{EA7DD1D8-A4C2-4324-B040-78431EE4278A}" type="pres">
      <dgm:prSet presAssocID="{30BEEA7D-3416-434B-BA14-26EA028E793D}" presName="textA" presStyleLbl="revTx" presStyleIdx="2" presStyleCnt="3" custScaleX="162245" custLinFactNeighborY="8972">
        <dgm:presLayoutVars>
          <dgm:bulletEnabled val="1"/>
        </dgm:presLayoutVars>
      </dgm:prSet>
      <dgm:spPr/>
      <dgm:t>
        <a:bodyPr/>
        <a:lstStyle/>
        <a:p>
          <a:endParaRPr lang="zh-TW" altLang="en-US"/>
        </a:p>
      </dgm:t>
    </dgm:pt>
    <dgm:pt modelId="{6CCB7F8A-93B3-4D45-90F1-82DD24EE6358}" type="pres">
      <dgm:prSet presAssocID="{30BEEA7D-3416-434B-BA14-26EA028E793D}" presName="circleA" presStyleLbl="node1" presStyleIdx="2" presStyleCnt="3" custScaleX="157934" custScaleY="160042"/>
      <dgm:spPr/>
    </dgm:pt>
    <dgm:pt modelId="{A84B2BC7-416D-4A46-A295-89D8A89375C9}" type="pres">
      <dgm:prSet presAssocID="{30BEEA7D-3416-434B-BA14-26EA028E793D}" presName="spaceA" presStyleCnt="0"/>
      <dgm:spPr/>
    </dgm:pt>
  </dgm:ptLst>
  <dgm:cxnLst>
    <dgm:cxn modelId="{AE887CD4-323C-49FB-8C80-872FC94C5ECF}" type="presOf" srcId="{30BEEA7D-3416-434B-BA14-26EA028E793D}" destId="{EA7DD1D8-A4C2-4324-B040-78431EE4278A}" srcOrd="0" destOrd="0" presId="urn:microsoft.com/office/officeart/2005/8/layout/hProcess11"/>
    <dgm:cxn modelId="{307DF87B-BAF6-4572-B190-033160D539FF}" srcId="{BAB6F8A3-954F-41CF-BC67-CB72F5ECD30E}" destId="{4FF76941-549A-4534-92D2-7C4E37304721}" srcOrd="0" destOrd="0" parTransId="{A418BAE8-954B-44CE-9B0E-C8A285661619}" sibTransId="{5F19043D-68BE-48D4-A7FE-FFB43E4C6BD7}"/>
    <dgm:cxn modelId="{56C80F84-762A-4E9F-9BD6-9789FE460B94}" type="presOf" srcId="{4FF76941-549A-4534-92D2-7C4E37304721}" destId="{AAC3898A-D959-4EBE-8768-A4432B103B67}" srcOrd="0" destOrd="0" presId="urn:microsoft.com/office/officeart/2005/8/layout/hProcess11"/>
    <dgm:cxn modelId="{21032933-4F99-4DDD-A011-BBC0D3B6531B}" type="presOf" srcId="{6078E553-F251-404A-AF2F-717295CFB5AF}" destId="{80BA7A19-A14B-4859-8E11-95535D4F4444}" srcOrd="0" destOrd="0" presId="urn:microsoft.com/office/officeart/2005/8/layout/hProcess11"/>
    <dgm:cxn modelId="{BA165B83-1C7D-4E7B-8AC6-3FDB6FA750E8}" srcId="{BAB6F8A3-954F-41CF-BC67-CB72F5ECD30E}" destId="{30BEEA7D-3416-434B-BA14-26EA028E793D}" srcOrd="2" destOrd="0" parTransId="{252F96E9-3EA6-412F-AB73-2FECC087EDC1}" sibTransId="{0BF08E02-625D-4EEC-A0F3-FB10FF6F88E0}"/>
    <dgm:cxn modelId="{842773A7-ECA2-49D2-86B8-5234990D3E4F}" srcId="{BAB6F8A3-954F-41CF-BC67-CB72F5ECD30E}" destId="{6078E553-F251-404A-AF2F-717295CFB5AF}" srcOrd="1" destOrd="0" parTransId="{5438DCAA-7E32-4C14-8175-C2C0C4679786}" sibTransId="{6848996A-F341-4A41-BA44-7153B541A0A8}"/>
    <dgm:cxn modelId="{C766C683-5113-4DDB-B03B-01D4ED165F6D}" type="presOf" srcId="{BAB6F8A3-954F-41CF-BC67-CB72F5ECD30E}" destId="{14D1552D-3C3A-4CEC-BB78-81147BBA4AC1}" srcOrd="0" destOrd="0" presId="urn:microsoft.com/office/officeart/2005/8/layout/hProcess11"/>
    <dgm:cxn modelId="{3017C9E4-9900-40D1-AD2B-128412CC241A}" type="presParOf" srcId="{14D1552D-3C3A-4CEC-BB78-81147BBA4AC1}" destId="{9786720B-2C82-4233-8851-8B7F9C044712}" srcOrd="0" destOrd="0" presId="urn:microsoft.com/office/officeart/2005/8/layout/hProcess11"/>
    <dgm:cxn modelId="{A1F0587F-8F23-48BA-AC98-EC8F858F5FDB}" type="presParOf" srcId="{14D1552D-3C3A-4CEC-BB78-81147BBA4AC1}" destId="{93EDED45-99C1-40F7-8A39-5BB1FCF8518E}" srcOrd="1" destOrd="0" presId="urn:microsoft.com/office/officeart/2005/8/layout/hProcess11"/>
    <dgm:cxn modelId="{CD03BC1F-81D7-420B-92D7-1F440EFDD860}" type="presParOf" srcId="{93EDED45-99C1-40F7-8A39-5BB1FCF8518E}" destId="{5E71A85A-6823-4F2C-BF2E-AEE0520693D8}" srcOrd="0" destOrd="0" presId="urn:microsoft.com/office/officeart/2005/8/layout/hProcess11"/>
    <dgm:cxn modelId="{95ABA1D1-DDFB-491F-B12E-6598BFBAFDE9}" type="presParOf" srcId="{5E71A85A-6823-4F2C-BF2E-AEE0520693D8}" destId="{AAC3898A-D959-4EBE-8768-A4432B103B67}" srcOrd="0" destOrd="0" presId="urn:microsoft.com/office/officeart/2005/8/layout/hProcess11"/>
    <dgm:cxn modelId="{5B845EE7-18F7-41F0-B4E4-D104E81A5187}" type="presParOf" srcId="{5E71A85A-6823-4F2C-BF2E-AEE0520693D8}" destId="{5F77112D-8BEE-4B37-9591-E4CDEC347724}" srcOrd="1" destOrd="0" presId="urn:microsoft.com/office/officeart/2005/8/layout/hProcess11"/>
    <dgm:cxn modelId="{49DD431A-5708-474C-B709-90BC5F30867A}" type="presParOf" srcId="{5E71A85A-6823-4F2C-BF2E-AEE0520693D8}" destId="{7DEE6326-3558-4034-860A-5B847E7D7838}" srcOrd="2" destOrd="0" presId="urn:microsoft.com/office/officeart/2005/8/layout/hProcess11"/>
    <dgm:cxn modelId="{81AC54D2-60D4-4B8A-9505-CE6F807C27E3}" type="presParOf" srcId="{93EDED45-99C1-40F7-8A39-5BB1FCF8518E}" destId="{03D15173-EBA7-409A-8367-CC5E05FE7553}" srcOrd="1" destOrd="0" presId="urn:microsoft.com/office/officeart/2005/8/layout/hProcess11"/>
    <dgm:cxn modelId="{8F79EF9C-7A9F-42CB-A902-15E5146281B0}" type="presParOf" srcId="{93EDED45-99C1-40F7-8A39-5BB1FCF8518E}" destId="{245C629F-A38B-4A4F-B423-8B9ECBA0A0E3}" srcOrd="2" destOrd="0" presId="urn:microsoft.com/office/officeart/2005/8/layout/hProcess11"/>
    <dgm:cxn modelId="{01DAB812-804F-4CF1-9C3E-87CFFC56D5AE}" type="presParOf" srcId="{245C629F-A38B-4A4F-B423-8B9ECBA0A0E3}" destId="{80BA7A19-A14B-4859-8E11-95535D4F4444}" srcOrd="0" destOrd="0" presId="urn:microsoft.com/office/officeart/2005/8/layout/hProcess11"/>
    <dgm:cxn modelId="{8643210F-6D62-4305-A298-987EBF121998}" type="presParOf" srcId="{245C629F-A38B-4A4F-B423-8B9ECBA0A0E3}" destId="{4A0B65B8-8343-4641-BC3F-ED763C901CE7}" srcOrd="1" destOrd="0" presId="urn:microsoft.com/office/officeart/2005/8/layout/hProcess11"/>
    <dgm:cxn modelId="{82E2C0D8-528B-4E8D-8B98-23F5309DA1F3}" type="presParOf" srcId="{245C629F-A38B-4A4F-B423-8B9ECBA0A0E3}" destId="{A8B2F5ED-19D0-47FF-A83A-D96FF6A34BD3}" srcOrd="2" destOrd="0" presId="urn:microsoft.com/office/officeart/2005/8/layout/hProcess11"/>
    <dgm:cxn modelId="{BBFD2861-4EE3-485C-A5B2-D71B90482C0E}" type="presParOf" srcId="{93EDED45-99C1-40F7-8A39-5BB1FCF8518E}" destId="{E68E8F62-556B-4200-8F77-CCA8C9704923}" srcOrd="3" destOrd="0" presId="urn:microsoft.com/office/officeart/2005/8/layout/hProcess11"/>
    <dgm:cxn modelId="{631684A3-FB5D-45BF-8998-5AC179ACF6A7}" type="presParOf" srcId="{93EDED45-99C1-40F7-8A39-5BB1FCF8518E}" destId="{E72A63E6-F0D3-4658-956E-0C30BF9281EC}" srcOrd="4" destOrd="0" presId="urn:microsoft.com/office/officeart/2005/8/layout/hProcess11"/>
    <dgm:cxn modelId="{52561F5B-713E-420E-B6A5-191B9A449A44}" type="presParOf" srcId="{E72A63E6-F0D3-4658-956E-0C30BF9281EC}" destId="{EA7DD1D8-A4C2-4324-B040-78431EE4278A}" srcOrd="0" destOrd="0" presId="urn:microsoft.com/office/officeart/2005/8/layout/hProcess11"/>
    <dgm:cxn modelId="{411D0B85-5604-4AF7-BA8A-E48743C352F8}" type="presParOf" srcId="{E72A63E6-F0D3-4658-956E-0C30BF9281EC}" destId="{6CCB7F8A-93B3-4D45-90F1-82DD24EE6358}" srcOrd="1" destOrd="0" presId="urn:microsoft.com/office/officeart/2005/8/layout/hProcess11"/>
    <dgm:cxn modelId="{639C194E-F38B-40D5-B5E5-BE59C652E378}" type="presParOf" srcId="{E72A63E6-F0D3-4658-956E-0C30BF9281EC}" destId="{A84B2BC7-416D-4A46-A295-89D8A89375C9}"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257494-F912-4D95-9F1D-59DBA828DEC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zh-TW" altLang="en-US"/>
        </a:p>
      </dgm:t>
    </dgm:pt>
    <dgm:pt modelId="{6E45B74F-3583-4DD8-85A1-19DAC4FFC9AD}">
      <dgm:prSet phldrT="[文字]" custT="1"/>
      <dgm:spPr/>
      <dgm:t>
        <a:bodyPr/>
        <a:lstStyle/>
        <a:p>
          <a:r>
            <a:rPr lang="en-US" altLang="zh-TW" sz="2400" dirty="0" smtClean="0"/>
            <a:t>PD</a:t>
          </a:r>
          <a:r>
            <a:rPr lang="zh-TW" altLang="en-US" sz="2400" dirty="0" smtClean="0"/>
            <a:t>申贖申請</a:t>
          </a:r>
          <a:endParaRPr lang="zh-TW" altLang="en-US" sz="2400" dirty="0"/>
        </a:p>
      </dgm:t>
    </dgm:pt>
    <dgm:pt modelId="{5D162BE5-8053-4319-952B-1E1A2E9712B0}" type="parTrans" cxnId="{9B483814-FB66-462E-9A87-838F5870BFA9}">
      <dgm:prSet/>
      <dgm:spPr/>
      <dgm:t>
        <a:bodyPr/>
        <a:lstStyle/>
        <a:p>
          <a:endParaRPr lang="zh-TW" altLang="en-US"/>
        </a:p>
      </dgm:t>
    </dgm:pt>
    <dgm:pt modelId="{D195DB50-6FFB-4D33-BF61-641C97312BB0}" type="sibTrans" cxnId="{9B483814-FB66-462E-9A87-838F5870BFA9}">
      <dgm:prSet/>
      <dgm:spPr/>
      <dgm:t>
        <a:bodyPr/>
        <a:lstStyle/>
        <a:p>
          <a:endParaRPr lang="zh-TW" altLang="en-US"/>
        </a:p>
      </dgm:t>
    </dgm:pt>
    <dgm:pt modelId="{3AA183F0-A1FB-4FB3-8EDB-E376D4C9BC82}">
      <dgm:prSet phldrT="[文字]" custT="1"/>
      <dgm:spPr/>
      <dgm:t>
        <a:bodyPr/>
        <a:lstStyle/>
        <a:p>
          <a:r>
            <a:rPr lang="en-US" altLang="zh-TW" sz="2000" dirty="0" smtClean="0"/>
            <a:t>9:00~</a:t>
          </a:r>
          <a:r>
            <a:rPr lang="zh-TW" altLang="en-US" sz="2000" dirty="0" smtClean="0"/>
            <a:t>各</a:t>
          </a:r>
          <a:r>
            <a:rPr lang="en-US" altLang="zh-TW" sz="2000" dirty="0" smtClean="0"/>
            <a:t>ETF</a:t>
          </a:r>
          <a:r>
            <a:rPr lang="zh-TW" altLang="en-US" sz="2000" dirty="0" smtClean="0"/>
            <a:t>申贖截止時間</a:t>
          </a:r>
          <a:endParaRPr lang="zh-TW" altLang="en-US" sz="2000" dirty="0"/>
        </a:p>
      </dgm:t>
    </dgm:pt>
    <dgm:pt modelId="{5C06F495-0CEE-42CB-B431-720AEC26C231}" type="parTrans" cxnId="{7BF10B1A-3078-454B-B8FB-95517E7E3494}">
      <dgm:prSet/>
      <dgm:spPr/>
      <dgm:t>
        <a:bodyPr/>
        <a:lstStyle/>
        <a:p>
          <a:endParaRPr lang="zh-TW" altLang="en-US"/>
        </a:p>
      </dgm:t>
    </dgm:pt>
    <dgm:pt modelId="{3D513C58-D70C-4681-9799-2E4DED6E9980}" type="sibTrans" cxnId="{7BF10B1A-3078-454B-B8FB-95517E7E3494}">
      <dgm:prSet/>
      <dgm:spPr/>
      <dgm:t>
        <a:bodyPr/>
        <a:lstStyle/>
        <a:p>
          <a:endParaRPr lang="zh-TW" altLang="en-US"/>
        </a:p>
      </dgm:t>
    </dgm:pt>
    <dgm:pt modelId="{7AB93CA6-0E20-48B1-A749-33AF6125FD5C}">
      <dgm:prSet phldrT="[文字]" custT="1"/>
      <dgm:spPr/>
      <dgm:t>
        <a:bodyPr/>
        <a:lstStyle/>
        <a:p>
          <a:r>
            <a:rPr lang="zh-TW" altLang="en-US" sz="2400" dirty="0" smtClean="0"/>
            <a:t>投信接收申贖資料</a:t>
          </a:r>
          <a:endParaRPr lang="zh-TW" altLang="en-US" sz="2400" dirty="0"/>
        </a:p>
      </dgm:t>
    </dgm:pt>
    <dgm:pt modelId="{11A9F6A5-2F41-4129-A097-0C4DC36DF875}" type="parTrans" cxnId="{D1138310-E055-4FF9-BCAA-E9A314D05546}">
      <dgm:prSet/>
      <dgm:spPr/>
      <dgm:t>
        <a:bodyPr/>
        <a:lstStyle/>
        <a:p>
          <a:endParaRPr lang="zh-TW" altLang="en-US"/>
        </a:p>
      </dgm:t>
    </dgm:pt>
    <dgm:pt modelId="{8285E38C-B67D-407B-87E9-13A21D5A79D0}" type="sibTrans" cxnId="{D1138310-E055-4FF9-BCAA-E9A314D05546}">
      <dgm:prSet/>
      <dgm:spPr/>
      <dgm:t>
        <a:bodyPr/>
        <a:lstStyle/>
        <a:p>
          <a:endParaRPr lang="zh-TW" altLang="en-US"/>
        </a:p>
      </dgm:t>
    </dgm:pt>
    <dgm:pt modelId="{2358506C-B893-4A8E-845A-A4558D1F1153}">
      <dgm:prSet phldrT="[文字]" custT="1"/>
      <dgm:spPr/>
      <dgm:t>
        <a:bodyPr/>
        <a:lstStyle/>
        <a:p>
          <a:r>
            <a:rPr lang="zh-TW" altLang="en-US" sz="2000" dirty="0" smtClean="0"/>
            <a:t>各</a:t>
          </a:r>
          <a:r>
            <a:rPr lang="en-US" altLang="zh-TW" sz="2000" dirty="0" smtClean="0"/>
            <a:t>ETF</a:t>
          </a:r>
          <a:r>
            <a:rPr lang="zh-TW" altLang="en-US" sz="2000" dirty="0" smtClean="0"/>
            <a:t>申贖截止後分別彙總傳送予投信</a:t>
          </a:r>
          <a:endParaRPr lang="zh-TW" altLang="en-US" sz="2000" dirty="0"/>
        </a:p>
      </dgm:t>
    </dgm:pt>
    <dgm:pt modelId="{50DA638C-3DBF-4D38-A2C7-F5E8A27E5E17}" type="parTrans" cxnId="{D53A063B-908F-4909-9202-E17001E8A205}">
      <dgm:prSet/>
      <dgm:spPr/>
      <dgm:t>
        <a:bodyPr/>
        <a:lstStyle/>
        <a:p>
          <a:endParaRPr lang="zh-TW" altLang="en-US"/>
        </a:p>
      </dgm:t>
    </dgm:pt>
    <dgm:pt modelId="{EDCB5E63-FDB8-486B-9269-60C3AB26CEA3}" type="sibTrans" cxnId="{D53A063B-908F-4909-9202-E17001E8A205}">
      <dgm:prSet/>
      <dgm:spPr/>
      <dgm:t>
        <a:bodyPr/>
        <a:lstStyle/>
        <a:p>
          <a:endParaRPr lang="zh-TW" altLang="en-US"/>
        </a:p>
      </dgm:t>
    </dgm:pt>
    <dgm:pt modelId="{D1217B13-2F2C-40F1-8922-953C482363AF}">
      <dgm:prSet phldrT="[文字]" custT="1"/>
      <dgm:spPr/>
      <dgm:t>
        <a:bodyPr/>
        <a:lstStyle/>
        <a:p>
          <a:r>
            <a:rPr lang="zh-TW" altLang="en-US" sz="2400" dirty="0" smtClean="0"/>
            <a:t>投信初審回復</a:t>
          </a:r>
          <a:endParaRPr lang="zh-TW" altLang="en-US" sz="2400" dirty="0"/>
        </a:p>
      </dgm:t>
    </dgm:pt>
    <dgm:pt modelId="{EFB28CF1-DC68-4E9F-83F5-CB90783ADC3C}" type="parTrans" cxnId="{EA686ABD-BAE6-406D-BE16-37B162EC0BFE}">
      <dgm:prSet/>
      <dgm:spPr/>
      <dgm:t>
        <a:bodyPr/>
        <a:lstStyle/>
        <a:p>
          <a:endParaRPr lang="zh-TW" altLang="en-US"/>
        </a:p>
      </dgm:t>
    </dgm:pt>
    <dgm:pt modelId="{6566EAA9-034A-4E2F-9E04-003E8BBF5C8D}" type="sibTrans" cxnId="{EA686ABD-BAE6-406D-BE16-37B162EC0BFE}">
      <dgm:prSet/>
      <dgm:spPr/>
      <dgm:t>
        <a:bodyPr/>
        <a:lstStyle/>
        <a:p>
          <a:endParaRPr lang="zh-TW" altLang="en-US"/>
        </a:p>
      </dgm:t>
    </dgm:pt>
    <dgm:pt modelId="{1581667C-7603-406E-A615-A9EB630A0144}">
      <dgm:prSet phldrT="[文字]" custT="1"/>
      <dgm:spPr/>
      <dgm:t>
        <a:bodyPr/>
        <a:lstStyle/>
        <a:p>
          <a:r>
            <a:rPr lang="zh-TW" altLang="en-US" sz="2000" dirty="0" smtClean="0"/>
            <a:t>申贖截止</a:t>
          </a:r>
          <a:r>
            <a:rPr lang="en-US" altLang="zh-TW" sz="2000" dirty="0" smtClean="0"/>
            <a:t>~17:00</a:t>
          </a:r>
          <a:endParaRPr lang="zh-TW" altLang="en-US" sz="2000" dirty="0"/>
        </a:p>
      </dgm:t>
    </dgm:pt>
    <dgm:pt modelId="{56E05F82-5AEE-4D36-9F57-9EDAA9F0E198}" type="parTrans" cxnId="{2DBB8167-0D72-444C-BF78-416686A05294}">
      <dgm:prSet/>
      <dgm:spPr/>
      <dgm:t>
        <a:bodyPr/>
        <a:lstStyle/>
        <a:p>
          <a:endParaRPr lang="zh-TW" altLang="en-US"/>
        </a:p>
      </dgm:t>
    </dgm:pt>
    <dgm:pt modelId="{DE754D6E-7BBB-476A-8D54-34C6734B488E}" type="sibTrans" cxnId="{2DBB8167-0D72-444C-BF78-416686A05294}">
      <dgm:prSet/>
      <dgm:spPr/>
      <dgm:t>
        <a:bodyPr/>
        <a:lstStyle/>
        <a:p>
          <a:endParaRPr lang="zh-TW" altLang="en-US"/>
        </a:p>
      </dgm:t>
    </dgm:pt>
    <dgm:pt modelId="{C3934435-0356-48E3-A730-5F4E9EFCD2BB}">
      <dgm:prSet custT="1"/>
      <dgm:spPr/>
      <dgm:t>
        <a:bodyPr/>
        <a:lstStyle/>
        <a:p>
          <a:r>
            <a:rPr lang="zh-TW" altLang="en-US" sz="2000" dirty="0" smtClean="0"/>
            <a:t>即時確認券源</a:t>
          </a:r>
          <a:r>
            <a:rPr lang="en-US" sz="2000" dirty="0" smtClean="0"/>
            <a:t>(</a:t>
          </a:r>
          <a:r>
            <a:rPr lang="zh-TW" sz="2000" dirty="0" smtClean="0"/>
            <a:t>庫存</a:t>
          </a:r>
          <a:r>
            <a:rPr lang="en-US" sz="2000" dirty="0" smtClean="0"/>
            <a:t>&amp;T-1</a:t>
          </a:r>
          <a:r>
            <a:rPr lang="zh-TW" sz="2000" dirty="0" smtClean="0"/>
            <a:t>淨入庫</a:t>
          </a:r>
          <a:r>
            <a:rPr lang="en-US" sz="2000" dirty="0" smtClean="0"/>
            <a:t>)</a:t>
          </a:r>
          <a:r>
            <a:rPr lang="en-US" altLang="zh-TW" sz="2000" dirty="0" smtClean="0"/>
            <a:t>(</a:t>
          </a:r>
          <a:r>
            <a:rPr lang="zh-TW" altLang="en-US" sz="2000" dirty="0" smtClean="0"/>
            <a:t>不圈存</a:t>
          </a:r>
          <a:r>
            <a:rPr lang="en-US" altLang="zh-TW" sz="2000" dirty="0" smtClean="0"/>
            <a:t>)</a:t>
          </a:r>
          <a:endParaRPr lang="zh-TW" altLang="en-US" sz="2000" dirty="0"/>
        </a:p>
      </dgm:t>
    </dgm:pt>
    <dgm:pt modelId="{CF967E1C-CA48-4FDE-BD1F-F8C21C460992}" type="parTrans" cxnId="{B50082FF-747F-430E-9D6E-151F743CE157}">
      <dgm:prSet/>
      <dgm:spPr/>
      <dgm:t>
        <a:bodyPr/>
        <a:lstStyle/>
        <a:p>
          <a:endParaRPr lang="zh-TW" altLang="en-US"/>
        </a:p>
      </dgm:t>
    </dgm:pt>
    <dgm:pt modelId="{D2C603C8-A364-4D4F-9ACA-E1F37464C380}" type="sibTrans" cxnId="{B50082FF-747F-430E-9D6E-151F743CE157}">
      <dgm:prSet/>
      <dgm:spPr/>
      <dgm:t>
        <a:bodyPr/>
        <a:lstStyle/>
        <a:p>
          <a:endParaRPr lang="zh-TW" altLang="en-US"/>
        </a:p>
      </dgm:t>
    </dgm:pt>
    <dgm:pt modelId="{925F9945-7660-4DB4-AC55-8D018957A162}">
      <dgm:prSet phldrT="[文字]" custT="1"/>
      <dgm:spPr/>
      <dgm:t>
        <a:bodyPr/>
        <a:lstStyle/>
        <a:p>
          <a:r>
            <a:rPr lang="zh-TW" altLang="en-US" sz="2000" dirty="0" smtClean="0"/>
            <a:t>初審通過者集保夜間批次圈存</a:t>
          </a:r>
          <a:endParaRPr lang="zh-TW" altLang="en-US" sz="2000" dirty="0"/>
        </a:p>
      </dgm:t>
    </dgm:pt>
    <dgm:pt modelId="{2FC6372A-BB2F-4743-9953-478C039D9D3E}" type="parTrans" cxnId="{CB6D1FFB-AF4D-4AFC-97DF-1FB68C62E354}">
      <dgm:prSet/>
      <dgm:spPr/>
      <dgm:t>
        <a:bodyPr/>
        <a:lstStyle/>
        <a:p>
          <a:endParaRPr lang="zh-TW" altLang="en-US"/>
        </a:p>
      </dgm:t>
    </dgm:pt>
    <dgm:pt modelId="{EFDBA3B4-6FF9-4D25-8806-26AE4495676E}" type="sibTrans" cxnId="{CB6D1FFB-AF4D-4AFC-97DF-1FB68C62E354}">
      <dgm:prSet/>
      <dgm:spPr/>
      <dgm:t>
        <a:bodyPr/>
        <a:lstStyle/>
        <a:p>
          <a:endParaRPr lang="zh-TW" altLang="en-US"/>
        </a:p>
      </dgm:t>
    </dgm:pt>
    <dgm:pt modelId="{73F66A22-28C6-4133-A678-EB30AE090D9E}">
      <dgm:prSet phldrT="[文字]" custT="1"/>
      <dgm:spPr/>
      <dgm:t>
        <a:bodyPr/>
        <a:lstStyle/>
        <a:p>
          <a:r>
            <a:rPr lang="en-US" altLang="zh-TW" sz="2000" dirty="0" smtClean="0">
              <a:solidFill>
                <a:schemeClr val="accent6">
                  <a:lumMod val="75000"/>
                </a:schemeClr>
              </a:solidFill>
            </a:rPr>
            <a:t>M09</a:t>
          </a:r>
          <a:r>
            <a:rPr lang="zh-TW" altLang="en-US" sz="2000" dirty="0" smtClean="0">
              <a:solidFill>
                <a:schemeClr val="accent6">
                  <a:lumMod val="75000"/>
                </a:schemeClr>
              </a:solidFill>
            </a:rPr>
            <a:t>、</a:t>
          </a:r>
          <a:r>
            <a:rPr lang="en-US" altLang="zh-TW" sz="2000" dirty="0" smtClean="0">
              <a:solidFill>
                <a:schemeClr val="accent6">
                  <a:lumMod val="75000"/>
                </a:schemeClr>
              </a:solidFill>
            </a:rPr>
            <a:t>M10</a:t>
          </a:r>
          <a:endParaRPr lang="zh-TW" altLang="en-US" sz="2000" dirty="0">
            <a:solidFill>
              <a:schemeClr val="accent6">
                <a:lumMod val="75000"/>
              </a:schemeClr>
            </a:solidFill>
          </a:endParaRPr>
        </a:p>
      </dgm:t>
    </dgm:pt>
    <dgm:pt modelId="{ADBCB48A-8630-4199-9D33-F50AFD0FEEEF}" type="parTrans" cxnId="{7D366179-E0B9-435C-B28B-51A2405BF56B}">
      <dgm:prSet/>
      <dgm:spPr/>
      <dgm:t>
        <a:bodyPr/>
        <a:lstStyle/>
        <a:p>
          <a:endParaRPr lang="zh-TW" altLang="en-US"/>
        </a:p>
      </dgm:t>
    </dgm:pt>
    <dgm:pt modelId="{FD989ABF-CDF9-4554-A171-9211F15705F1}" type="sibTrans" cxnId="{7D366179-E0B9-435C-B28B-51A2405BF56B}">
      <dgm:prSet/>
      <dgm:spPr/>
      <dgm:t>
        <a:bodyPr/>
        <a:lstStyle/>
        <a:p>
          <a:endParaRPr lang="zh-TW" altLang="en-US"/>
        </a:p>
      </dgm:t>
    </dgm:pt>
    <dgm:pt modelId="{4F75F6DC-F91C-4400-BA5E-1E1704E6F14C}">
      <dgm:prSet phldrT="[文字]" custT="1"/>
      <dgm:spPr/>
      <dgm:t>
        <a:bodyPr/>
        <a:lstStyle/>
        <a:p>
          <a:r>
            <a:rPr lang="en-US" altLang="zh-TW" sz="2000" dirty="0" smtClean="0">
              <a:solidFill>
                <a:schemeClr val="accent6">
                  <a:lumMod val="75000"/>
                </a:schemeClr>
              </a:solidFill>
            </a:rPr>
            <a:t>M13</a:t>
          </a:r>
          <a:r>
            <a:rPr lang="zh-TW" altLang="en-US" sz="2000" dirty="0" smtClean="0">
              <a:solidFill>
                <a:schemeClr val="accent6">
                  <a:lumMod val="75000"/>
                </a:schemeClr>
              </a:solidFill>
            </a:rPr>
            <a:t>、</a:t>
          </a:r>
          <a:r>
            <a:rPr lang="en-US" altLang="zh-TW" sz="2000" dirty="0" smtClean="0">
              <a:solidFill>
                <a:schemeClr val="accent6">
                  <a:lumMod val="75000"/>
                </a:schemeClr>
              </a:solidFill>
            </a:rPr>
            <a:t>M23</a:t>
          </a:r>
          <a:endParaRPr lang="zh-TW" altLang="en-US" sz="2000" dirty="0">
            <a:solidFill>
              <a:schemeClr val="accent6">
                <a:lumMod val="75000"/>
              </a:schemeClr>
            </a:solidFill>
          </a:endParaRPr>
        </a:p>
      </dgm:t>
    </dgm:pt>
    <dgm:pt modelId="{47DE530B-32B9-4DC4-B081-2D7772E8744D}" type="parTrans" cxnId="{FC645B4F-1660-42D6-8806-AD247505D970}">
      <dgm:prSet/>
      <dgm:spPr/>
      <dgm:t>
        <a:bodyPr/>
        <a:lstStyle/>
        <a:p>
          <a:endParaRPr lang="zh-TW" altLang="en-US"/>
        </a:p>
      </dgm:t>
    </dgm:pt>
    <dgm:pt modelId="{C9A72FB9-128C-4000-AB6E-BDE596BCC43C}" type="sibTrans" cxnId="{FC645B4F-1660-42D6-8806-AD247505D970}">
      <dgm:prSet/>
      <dgm:spPr/>
      <dgm:t>
        <a:bodyPr/>
        <a:lstStyle/>
        <a:p>
          <a:endParaRPr lang="zh-TW" altLang="en-US"/>
        </a:p>
      </dgm:t>
    </dgm:pt>
    <dgm:pt modelId="{FA19FB3D-44DA-4FC6-811E-E157483AC90B}">
      <dgm:prSet custT="1"/>
      <dgm:spPr/>
      <dgm:t>
        <a:bodyPr/>
        <a:lstStyle/>
        <a:p>
          <a:r>
            <a:rPr lang="en-US" altLang="zh-TW" sz="2000" dirty="0" smtClean="0">
              <a:solidFill>
                <a:schemeClr val="accent1"/>
              </a:solidFill>
            </a:rPr>
            <a:t>M01</a:t>
          </a:r>
          <a:r>
            <a:rPr lang="zh-TW" altLang="en-US" sz="2000" dirty="0" smtClean="0">
              <a:solidFill>
                <a:schemeClr val="accent1"/>
              </a:solidFill>
            </a:rPr>
            <a:t>、</a:t>
          </a:r>
          <a:r>
            <a:rPr lang="en-US" altLang="zh-TW" sz="2000" dirty="0" smtClean="0">
              <a:solidFill>
                <a:schemeClr val="accent1"/>
              </a:solidFill>
            </a:rPr>
            <a:t>M02</a:t>
          </a:r>
          <a:r>
            <a:rPr lang="zh-TW" altLang="en-US" sz="2000" dirty="0" smtClean="0">
              <a:solidFill>
                <a:schemeClr val="accent1"/>
              </a:solidFill>
            </a:rPr>
            <a:t>、</a:t>
          </a:r>
          <a:r>
            <a:rPr lang="en-US" altLang="zh-TW" sz="2000" dirty="0" smtClean="0">
              <a:solidFill>
                <a:schemeClr val="accent1"/>
              </a:solidFill>
            </a:rPr>
            <a:t>M06</a:t>
          </a:r>
          <a:r>
            <a:rPr lang="zh-TW" altLang="en-US" sz="2000" dirty="0" smtClean="0">
              <a:solidFill>
                <a:schemeClr val="accent1"/>
              </a:solidFill>
            </a:rPr>
            <a:t>、</a:t>
          </a:r>
          <a:r>
            <a:rPr lang="en-US" altLang="zh-TW" sz="2000" dirty="0" smtClean="0">
              <a:solidFill>
                <a:schemeClr val="accent1"/>
              </a:solidFill>
            </a:rPr>
            <a:t>M07</a:t>
          </a:r>
          <a:endParaRPr lang="zh-TW" altLang="en-US" sz="2000" dirty="0">
            <a:solidFill>
              <a:schemeClr val="accent1"/>
            </a:solidFill>
          </a:endParaRPr>
        </a:p>
      </dgm:t>
    </dgm:pt>
    <dgm:pt modelId="{A8A30E7B-993B-44D1-9C7B-DEB692FB82B3}" type="parTrans" cxnId="{5A1EDAF7-F294-413D-AD61-8F2DDF0DA6C0}">
      <dgm:prSet/>
      <dgm:spPr/>
      <dgm:t>
        <a:bodyPr/>
        <a:lstStyle/>
        <a:p>
          <a:endParaRPr lang="zh-TW" altLang="en-US"/>
        </a:p>
      </dgm:t>
    </dgm:pt>
    <dgm:pt modelId="{3372D260-2D2C-4E09-89AF-EA1D8B796BE3}" type="sibTrans" cxnId="{5A1EDAF7-F294-413D-AD61-8F2DDF0DA6C0}">
      <dgm:prSet/>
      <dgm:spPr/>
      <dgm:t>
        <a:bodyPr/>
        <a:lstStyle/>
        <a:p>
          <a:endParaRPr lang="zh-TW" altLang="en-US"/>
        </a:p>
      </dgm:t>
    </dgm:pt>
    <dgm:pt modelId="{85BD4F52-24BC-4074-8842-C11163501B61}" type="pres">
      <dgm:prSet presAssocID="{A6257494-F912-4D95-9F1D-59DBA828DEC2}" presName="linearFlow" presStyleCnt="0">
        <dgm:presLayoutVars>
          <dgm:dir/>
          <dgm:animLvl val="lvl"/>
          <dgm:resizeHandles val="exact"/>
        </dgm:presLayoutVars>
      </dgm:prSet>
      <dgm:spPr/>
      <dgm:t>
        <a:bodyPr/>
        <a:lstStyle/>
        <a:p>
          <a:endParaRPr lang="zh-TW" altLang="en-US"/>
        </a:p>
      </dgm:t>
    </dgm:pt>
    <dgm:pt modelId="{FC2A4E66-14C6-476B-9433-45B648704F01}" type="pres">
      <dgm:prSet presAssocID="{6E45B74F-3583-4DD8-85A1-19DAC4FFC9AD}" presName="composite" presStyleCnt="0"/>
      <dgm:spPr/>
    </dgm:pt>
    <dgm:pt modelId="{7F3C7727-0AF3-4CD8-A67C-3E8B9C68BBE7}" type="pres">
      <dgm:prSet presAssocID="{6E45B74F-3583-4DD8-85A1-19DAC4FFC9AD}" presName="parTx" presStyleLbl="node1" presStyleIdx="0" presStyleCnt="3">
        <dgm:presLayoutVars>
          <dgm:chMax val="0"/>
          <dgm:chPref val="0"/>
          <dgm:bulletEnabled val="1"/>
        </dgm:presLayoutVars>
      </dgm:prSet>
      <dgm:spPr/>
      <dgm:t>
        <a:bodyPr/>
        <a:lstStyle/>
        <a:p>
          <a:endParaRPr lang="zh-TW" altLang="en-US"/>
        </a:p>
      </dgm:t>
    </dgm:pt>
    <dgm:pt modelId="{CF4FD4FE-689A-4907-9F34-F2CB2FFF687D}" type="pres">
      <dgm:prSet presAssocID="{6E45B74F-3583-4DD8-85A1-19DAC4FFC9AD}" presName="parSh" presStyleLbl="node1" presStyleIdx="0" presStyleCnt="3" custScaleX="110055" custScaleY="90724" custLinFactNeighborY="-17326"/>
      <dgm:spPr/>
      <dgm:t>
        <a:bodyPr/>
        <a:lstStyle/>
        <a:p>
          <a:endParaRPr lang="zh-TW" altLang="en-US"/>
        </a:p>
      </dgm:t>
    </dgm:pt>
    <dgm:pt modelId="{730C6B50-E8AC-4DF2-9535-294676EFDB92}" type="pres">
      <dgm:prSet presAssocID="{6E45B74F-3583-4DD8-85A1-19DAC4FFC9AD}" presName="desTx" presStyleLbl="fgAcc1" presStyleIdx="0" presStyleCnt="3" custScaleX="122612" custScaleY="73335" custLinFactNeighborX="-1310" custLinFactNeighborY="-14795">
        <dgm:presLayoutVars>
          <dgm:bulletEnabled val="1"/>
        </dgm:presLayoutVars>
      </dgm:prSet>
      <dgm:spPr/>
      <dgm:t>
        <a:bodyPr/>
        <a:lstStyle/>
        <a:p>
          <a:endParaRPr lang="zh-TW" altLang="en-US"/>
        </a:p>
      </dgm:t>
    </dgm:pt>
    <dgm:pt modelId="{7EC43D0F-2A3F-4C4C-ABA5-274B59BD7BFA}" type="pres">
      <dgm:prSet presAssocID="{D195DB50-6FFB-4D33-BF61-641C97312BB0}" presName="sibTrans" presStyleLbl="sibTrans2D1" presStyleIdx="0" presStyleCnt="2"/>
      <dgm:spPr/>
      <dgm:t>
        <a:bodyPr/>
        <a:lstStyle/>
        <a:p>
          <a:endParaRPr lang="zh-TW" altLang="en-US"/>
        </a:p>
      </dgm:t>
    </dgm:pt>
    <dgm:pt modelId="{4F00F8DD-EB95-484C-AFFF-33DCB6B97FC7}" type="pres">
      <dgm:prSet presAssocID="{D195DB50-6FFB-4D33-BF61-641C97312BB0}" presName="connTx" presStyleLbl="sibTrans2D1" presStyleIdx="0" presStyleCnt="2"/>
      <dgm:spPr/>
      <dgm:t>
        <a:bodyPr/>
        <a:lstStyle/>
        <a:p>
          <a:endParaRPr lang="zh-TW" altLang="en-US"/>
        </a:p>
      </dgm:t>
    </dgm:pt>
    <dgm:pt modelId="{00CD2292-5408-46B2-9D7C-50FC307153A2}" type="pres">
      <dgm:prSet presAssocID="{7AB93CA6-0E20-48B1-A749-33AF6125FD5C}" presName="composite" presStyleCnt="0"/>
      <dgm:spPr/>
    </dgm:pt>
    <dgm:pt modelId="{C9CF333A-4FD9-458C-A723-CB45ABFD63E8}" type="pres">
      <dgm:prSet presAssocID="{7AB93CA6-0E20-48B1-A749-33AF6125FD5C}" presName="parTx" presStyleLbl="node1" presStyleIdx="0" presStyleCnt="3">
        <dgm:presLayoutVars>
          <dgm:chMax val="0"/>
          <dgm:chPref val="0"/>
          <dgm:bulletEnabled val="1"/>
        </dgm:presLayoutVars>
      </dgm:prSet>
      <dgm:spPr/>
      <dgm:t>
        <a:bodyPr/>
        <a:lstStyle/>
        <a:p>
          <a:endParaRPr lang="zh-TW" altLang="en-US"/>
        </a:p>
      </dgm:t>
    </dgm:pt>
    <dgm:pt modelId="{D04331CB-3C4A-4F56-8710-8CF02F17B29B}" type="pres">
      <dgm:prSet presAssocID="{7AB93CA6-0E20-48B1-A749-33AF6125FD5C}" presName="parSh" presStyleLbl="node1" presStyleIdx="1" presStyleCnt="3" custScaleY="90724" custLinFactNeighborX="-1257" custLinFactNeighborY="-21045"/>
      <dgm:spPr/>
      <dgm:t>
        <a:bodyPr/>
        <a:lstStyle/>
        <a:p>
          <a:endParaRPr lang="zh-TW" altLang="en-US"/>
        </a:p>
      </dgm:t>
    </dgm:pt>
    <dgm:pt modelId="{16CFA043-79F6-4BA3-B459-3C2687107B91}" type="pres">
      <dgm:prSet presAssocID="{7AB93CA6-0E20-48B1-A749-33AF6125FD5C}" presName="desTx" presStyleLbl="fgAcc1" presStyleIdx="1" presStyleCnt="3" custScaleY="62890" custLinFactNeighborX="-4112" custLinFactNeighborY="-18445">
        <dgm:presLayoutVars>
          <dgm:bulletEnabled val="1"/>
        </dgm:presLayoutVars>
      </dgm:prSet>
      <dgm:spPr/>
      <dgm:t>
        <a:bodyPr/>
        <a:lstStyle/>
        <a:p>
          <a:endParaRPr lang="zh-TW" altLang="en-US"/>
        </a:p>
      </dgm:t>
    </dgm:pt>
    <dgm:pt modelId="{48F984C6-0E1A-4DAA-876A-25554710DCD8}" type="pres">
      <dgm:prSet presAssocID="{8285E38C-B67D-407B-87E9-13A21D5A79D0}" presName="sibTrans" presStyleLbl="sibTrans2D1" presStyleIdx="1" presStyleCnt="2"/>
      <dgm:spPr/>
      <dgm:t>
        <a:bodyPr/>
        <a:lstStyle/>
        <a:p>
          <a:endParaRPr lang="zh-TW" altLang="en-US"/>
        </a:p>
      </dgm:t>
    </dgm:pt>
    <dgm:pt modelId="{3F1223CE-2582-49FE-9D9C-5AA9E3B3A0E6}" type="pres">
      <dgm:prSet presAssocID="{8285E38C-B67D-407B-87E9-13A21D5A79D0}" presName="connTx" presStyleLbl="sibTrans2D1" presStyleIdx="1" presStyleCnt="2"/>
      <dgm:spPr/>
      <dgm:t>
        <a:bodyPr/>
        <a:lstStyle/>
        <a:p>
          <a:endParaRPr lang="zh-TW" altLang="en-US"/>
        </a:p>
      </dgm:t>
    </dgm:pt>
    <dgm:pt modelId="{182FE393-6A19-43BB-BF42-FA74C5D1676F}" type="pres">
      <dgm:prSet presAssocID="{D1217B13-2F2C-40F1-8922-953C482363AF}" presName="composite" presStyleCnt="0"/>
      <dgm:spPr/>
    </dgm:pt>
    <dgm:pt modelId="{D793FDC4-9B53-49C4-B19A-0359C29791F6}" type="pres">
      <dgm:prSet presAssocID="{D1217B13-2F2C-40F1-8922-953C482363AF}" presName="parTx" presStyleLbl="node1" presStyleIdx="1" presStyleCnt="3">
        <dgm:presLayoutVars>
          <dgm:chMax val="0"/>
          <dgm:chPref val="0"/>
          <dgm:bulletEnabled val="1"/>
        </dgm:presLayoutVars>
      </dgm:prSet>
      <dgm:spPr/>
      <dgm:t>
        <a:bodyPr/>
        <a:lstStyle/>
        <a:p>
          <a:endParaRPr lang="zh-TW" altLang="en-US"/>
        </a:p>
      </dgm:t>
    </dgm:pt>
    <dgm:pt modelId="{0A862BBD-2664-4F1F-8DEC-FE5737A0AFF2}" type="pres">
      <dgm:prSet presAssocID="{D1217B13-2F2C-40F1-8922-953C482363AF}" presName="parSh" presStyleLbl="node1" presStyleIdx="2" presStyleCnt="3" custScaleX="112613" custScaleY="90724" custLinFactNeighborY="-17326"/>
      <dgm:spPr/>
      <dgm:t>
        <a:bodyPr/>
        <a:lstStyle/>
        <a:p>
          <a:endParaRPr lang="zh-TW" altLang="en-US"/>
        </a:p>
      </dgm:t>
    </dgm:pt>
    <dgm:pt modelId="{38F11460-028A-4B74-944B-64CA8AF1218B}" type="pres">
      <dgm:prSet presAssocID="{D1217B13-2F2C-40F1-8922-953C482363AF}" presName="desTx" presStyleLbl="fgAcc1" presStyleIdx="2" presStyleCnt="3" custScaleY="65766" custLinFactNeighborX="-6353" custLinFactNeighborY="-16288">
        <dgm:presLayoutVars>
          <dgm:bulletEnabled val="1"/>
        </dgm:presLayoutVars>
      </dgm:prSet>
      <dgm:spPr/>
      <dgm:t>
        <a:bodyPr/>
        <a:lstStyle/>
        <a:p>
          <a:endParaRPr lang="zh-TW" altLang="en-US"/>
        </a:p>
      </dgm:t>
    </dgm:pt>
  </dgm:ptLst>
  <dgm:cxnLst>
    <dgm:cxn modelId="{536E91E3-1B64-47AB-91C2-D2D6922431A0}" type="presOf" srcId="{1581667C-7603-406E-A615-A9EB630A0144}" destId="{38F11460-028A-4B74-944B-64CA8AF1218B}" srcOrd="0" destOrd="0" presId="urn:microsoft.com/office/officeart/2005/8/layout/process3"/>
    <dgm:cxn modelId="{FBFDF5A5-A642-46EA-8885-9EFB650300EF}" type="presOf" srcId="{3AA183F0-A1FB-4FB3-8EDB-E376D4C9BC82}" destId="{730C6B50-E8AC-4DF2-9535-294676EFDB92}" srcOrd="0" destOrd="0" presId="urn:microsoft.com/office/officeart/2005/8/layout/process3"/>
    <dgm:cxn modelId="{7BF10B1A-3078-454B-B8FB-95517E7E3494}" srcId="{6E45B74F-3583-4DD8-85A1-19DAC4FFC9AD}" destId="{3AA183F0-A1FB-4FB3-8EDB-E376D4C9BC82}" srcOrd="0" destOrd="0" parTransId="{5C06F495-0CEE-42CB-B431-720AEC26C231}" sibTransId="{3D513C58-D70C-4681-9799-2E4DED6E9980}"/>
    <dgm:cxn modelId="{EA686ABD-BAE6-406D-BE16-37B162EC0BFE}" srcId="{A6257494-F912-4D95-9F1D-59DBA828DEC2}" destId="{D1217B13-2F2C-40F1-8922-953C482363AF}" srcOrd="2" destOrd="0" parTransId="{EFB28CF1-DC68-4E9F-83F5-CB90783ADC3C}" sibTransId="{6566EAA9-034A-4E2F-9E04-003E8BBF5C8D}"/>
    <dgm:cxn modelId="{27A12F91-04F0-42CA-A8D6-780FEF8AF148}" type="presOf" srcId="{4F75F6DC-F91C-4400-BA5E-1E1704E6F14C}" destId="{38F11460-028A-4B74-944B-64CA8AF1218B}" srcOrd="0" destOrd="1" presId="urn:microsoft.com/office/officeart/2005/8/layout/process3"/>
    <dgm:cxn modelId="{FB06F469-62C4-4944-90B7-D10D08FBD643}" type="presOf" srcId="{73F66A22-28C6-4133-A678-EB30AE090D9E}" destId="{16CFA043-79F6-4BA3-B459-3C2687107B91}" srcOrd="0" destOrd="1" presId="urn:microsoft.com/office/officeart/2005/8/layout/process3"/>
    <dgm:cxn modelId="{CB6D1FFB-AF4D-4AFC-97DF-1FB68C62E354}" srcId="{D1217B13-2F2C-40F1-8922-953C482363AF}" destId="{925F9945-7660-4DB4-AC55-8D018957A162}" srcOrd="2" destOrd="0" parTransId="{2FC6372A-BB2F-4743-9953-478C039D9D3E}" sibTransId="{EFDBA3B4-6FF9-4D25-8806-26AE4495676E}"/>
    <dgm:cxn modelId="{7D366179-E0B9-435C-B28B-51A2405BF56B}" srcId="{7AB93CA6-0E20-48B1-A749-33AF6125FD5C}" destId="{73F66A22-28C6-4133-A678-EB30AE090D9E}" srcOrd="1" destOrd="0" parTransId="{ADBCB48A-8630-4199-9D33-F50AFD0FEEEF}" sibTransId="{FD989ABF-CDF9-4554-A171-9211F15705F1}"/>
    <dgm:cxn modelId="{76CA778F-DA58-4E1A-AC20-831533AFA39E}" type="presOf" srcId="{C3934435-0356-48E3-A730-5F4E9EFCD2BB}" destId="{730C6B50-E8AC-4DF2-9535-294676EFDB92}" srcOrd="0" destOrd="1" presId="urn:microsoft.com/office/officeart/2005/8/layout/process3"/>
    <dgm:cxn modelId="{8B9C1EEE-50F5-4DB3-B981-6D2E372CE2AF}" type="presOf" srcId="{8285E38C-B67D-407B-87E9-13A21D5A79D0}" destId="{3F1223CE-2582-49FE-9D9C-5AA9E3B3A0E6}" srcOrd="1" destOrd="0" presId="urn:microsoft.com/office/officeart/2005/8/layout/process3"/>
    <dgm:cxn modelId="{6AA719A2-A750-4D38-8B8A-BDD6174B11FD}" type="presOf" srcId="{6E45B74F-3583-4DD8-85A1-19DAC4FFC9AD}" destId="{7F3C7727-0AF3-4CD8-A67C-3E8B9C68BBE7}" srcOrd="0" destOrd="0" presId="urn:microsoft.com/office/officeart/2005/8/layout/process3"/>
    <dgm:cxn modelId="{DE11414F-A446-4127-9249-93D898295A61}" type="presOf" srcId="{A6257494-F912-4D95-9F1D-59DBA828DEC2}" destId="{85BD4F52-24BC-4074-8842-C11163501B61}" srcOrd="0" destOrd="0" presId="urn:microsoft.com/office/officeart/2005/8/layout/process3"/>
    <dgm:cxn modelId="{9B483814-FB66-462E-9A87-838F5870BFA9}" srcId="{A6257494-F912-4D95-9F1D-59DBA828DEC2}" destId="{6E45B74F-3583-4DD8-85A1-19DAC4FFC9AD}" srcOrd="0" destOrd="0" parTransId="{5D162BE5-8053-4319-952B-1E1A2E9712B0}" sibTransId="{D195DB50-6FFB-4D33-BF61-641C97312BB0}"/>
    <dgm:cxn modelId="{5E1278B0-24DC-4DCB-85A8-91DC1047745B}" type="presOf" srcId="{2358506C-B893-4A8E-845A-A4558D1F1153}" destId="{16CFA043-79F6-4BA3-B459-3C2687107B91}" srcOrd="0" destOrd="0" presId="urn:microsoft.com/office/officeart/2005/8/layout/process3"/>
    <dgm:cxn modelId="{D1138310-E055-4FF9-BCAA-E9A314D05546}" srcId="{A6257494-F912-4D95-9F1D-59DBA828DEC2}" destId="{7AB93CA6-0E20-48B1-A749-33AF6125FD5C}" srcOrd="1" destOrd="0" parTransId="{11A9F6A5-2F41-4129-A097-0C4DC36DF875}" sibTransId="{8285E38C-B67D-407B-87E9-13A21D5A79D0}"/>
    <dgm:cxn modelId="{33C2B2DC-C2DB-44EA-82D6-48074C5D10F7}" type="presOf" srcId="{FA19FB3D-44DA-4FC6-811E-E157483AC90B}" destId="{730C6B50-E8AC-4DF2-9535-294676EFDB92}" srcOrd="0" destOrd="2" presId="urn:microsoft.com/office/officeart/2005/8/layout/process3"/>
    <dgm:cxn modelId="{D53A063B-908F-4909-9202-E17001E8A205}" srcId="{7AB93CA6-0E20-48B1-A749-33AF6125FD5C}" destId="{2358506C-B893-4A8E-845A-A4558D1F1153}" srcOrd="0" destOrd="0" parTransId="{50DA638C-3DBF-4D38-A2C7-F5E8A27E5E17}" sibTransId="{EDCB5E63-FDB8-486B-9269-60C3AB26CEA3}"/>
    <dgm:cxn modelId="{F7629A59-32AA-4104-879B-82A244F14789}" type="presOf" srcId="{D1217B13-2F2C-40F1-8922-953C482363AF}" destId="{0A862BBD-2664-4F1F-8DEC-FE5737A0AFF2}" srcOrd="1" destOrd="0" presId="urn:microsoft.com/office/officeart/2005/8/layout/process3"/>
    <dgm:cxn modelId="{FC645B4F-1660-42D6-8806-AD247505D970}" srcId="{D1217B13-2F2C-40F1-8922-953C482363AF}" destId="{4F75F6DC-F91C-4400-BA5E-1E1704E6F14C}" srcOrd="1" destOrd="0" parTransId="{47DE530B-32B9-4DC4-B081-2D7772E8744D}" sibTransId="{C9A72FB9-128C-4000-AB6E-BDE596BCC43C}"/>
    <dgm:cxn modelId="{B50082FF-747F-430E-9D6E-151F743CE157}" srcId="{6E45B74F-3583-4DD8-85A1-19DAC4FFC9AD}" destId="{C3934435-0356-48E3-A730-5F4E9EFCD2BB}" srcOrd="1" destOrd="0" parTransId="{CF967E1C-CA48-4FDE-BD1F-F8C21C460992}" sibTransId="{D2C603C8-A364-4D4F-9ACA-E1F37464C380}"/>
    <dgm:cxn modelId="{5A510C0C-0D1F-4A62-B353-EA2AB0B483A7}" type="presOf" srcId="{D195DB50-6FFB-4D33-BF61-641C97312BB0}" destId="{4F00F8DD-EB95-484C-AFFF-33DCB6B97FC7}" srcOrd="1" destOrd="0" presId="urn:microsoft.com/office/officeart/2005/8/layout/process3"/>
    <dgm:cxn modelId="{9E96776B-1C4E-470D-BC56-1F0D818B1D87}" type="presOf" srcId="{7AB93CA6-0E20-48B1-A749-33AF6125FD5C}" destId="{D04331CB-3C4A-4F56-8710-8CF02F17B29B}" srcOrd="1" destOrd="0" presId="urn:microsoft.com/office/officeart/2005/8/layout/process3"/>
    <dgm:cxn modelId="{D0AF9C08-7E6A-436E-BC9A-F630F2DFBC20}" type="presOf" srcId="{925F9945-7660-4DB4-AC55-8D018957A162}" destId="{38F11460-028A-4B74-944B-64CA8AF1218B}" srcOrd="0" destOrd="2" presId="urn:microsoft.com/office/officeart/2005/8/layout/process3"/>
    <dgm:cxn modelId="{5A1EDAF7-F294-413D-AD61-8F2DDF0DA6C0}" srcId="{6E45B74F-3583-4DD8-85A1-19DAC4FFC9AD}" destId="{FA19FB3D-44DA-4FC6-811E-E157483AC90B}" srcOrd="2" destOrd="0" parTransId="{A8A30E7B-993B-44D1-9C7B-DEB692FB82B3}" sibTransId="{3372D260-2D2C-4E09-89AF-EA1D8B796BE3}"/>
    <dgm:cxn modelId="{0E7458C4-A0E6-478B-A639-D7A1DC0983DD}" type="presOf" srcId="{6E45B74F-3583-4DD8-85A1-19DAC4FFC9AD}" destId="{CF4FD4FE-689A-4907-9F34-F2CB2FFF687D}" srcOrd="1" destOrd="0" presId="urn:microsoft.com/office/officeart/2005/8/layout/process3"/>
    <dgm:cxn modelId="{B108AD01-7229-4322-BE1F-570E81D3CD6A}" type="presOf" srcId="{D195DB50-6FFB-4D33-BF61-641C97312BB0}" destId="{7EC43D0F-2A3F-4C4C-ABA5-274B59BD7BFA}" srcOrd="0" destOrd="0" presId="urn:microsoft.com/office/officeart/2005/8/layout/process3"/>
    <dgm:cxn modelId="{257A5751-AF33-44CA-93AF-041DAAC91DA4}" type="presOf" srcId="{8285E38C-B67D-407B-87E9-13A21D5A79D0}" destId="{48F984C6-0E1A-4DAA-876A-25554710DCD8}" srcOrd="0" destOrd="0" presId="urn:microsoft.com/office/officeart/2005/8/layout/process3"/>
    <dgm:cxn modelId="{2DBB8167-0D72-444C-BF78-416686A05294}" srcId="{D1217B13-2F2C-40F1-8922-953C482363AF}" destId="{1581667C-7603-406E-A615-A9EB630A0144}" srcOrd="0" destOrd="0" parTransId="{56E05F82-5AEE-4D36-9F57-9EDAA9F0E198}" sibTransId="{DE754D6E-7BBB-476A-8D54-34C6734B488E}"/>
    <dgm:cxn modelId="{76EB54FD-F1C3-4754-BEDD-77A06BD05390}" type="presOf" srcId="{7AB93CA6-0E20-48B1-A749-33AF6125FD5C}" destId="{C9CF333A-4FD9-458C-A723-CB45ABFD63E8}" srcOrd="0" destOrd="0" presId="urn:microsoft.com/office/officeart/2005/8/layout/process3"/>
    <dgm:cxn modelId="{322B73E1-CF28-4E27-9D56-EE87DFB07CD2}" type="presOf" srcId="{D1217B13-2F2C-40F1-8922-953C482363AF}" destId="{D793FDC4-9B53-49C4-B19A-0359C29791F6}" srcOrd="0" destOrd="0" presId="urn:microsoft.com/office/officeart/2005/8/layout/process3"/>
    <dgm:cxn modelId="{A1F32037-C8EC-47CF-B20B-2C1267041A65}" type="presParOf" srcId="{85BD4F52-24BC-4074-8842-C11163501B61}" destId="{FC2A4E66-14C6-476B-9433-45B648704F01}" srcOrd="0" destOrd="0" presId="urn:microsoft.com/office/officeart/2005/8/layout/process3"/>
    <dgm:cxn modelId="{775E4EBA-A841-46EE-8F17-BB949344E360}" type="presParOf" srcId="{FC2A4E66-14C6-476B-9433-45B648704F01}" destId="{7F3C7727-0AF3-4CD8-A67C-3E8B9C68BBE7}" srcOrd="0" destOrd="0" presId="urn:microsoft.com/office/officeart/2005/8/layout/process3"/>
    <dgm:cxn modelId="{A89519ED-C290-4A75-A209-456CC87A6689}" type="presParOf" srcId="{FC2A4E66-14C6-476B-9433-45B648704F01}" destId="{CF4FD4FE-689A-4907-9F34-F2CB2FFF687D}" srcOrd="1" destOrd="0" presId="urn:microsoft.com/office/officeart/2005/8/layout/process3"/>
    <dgm:cxn modelId="{1A92F481-A55B-4760-8E5B-713606284B15}" type="presParOf" srcId="{FC2A4E66-14C6-476B-9433-45B648704F01}" destId="{730C6B50-E8AC-4DF2-9535-294676EFDB92}" srcOrd="2" destOrd="0" presId="urn:microsoft.com/office/officeart/2005/8/layout/process3"/>
    <dgm:cxn modelId="{5BE63325-C099-4520-9D60-6EC271878B65}" type="presParOf" srcId="{85BD4F52-24BC-4074-8842-C11163501B61}" destId="{7EC43D0F-2A3F-4C4C-ABA5-274B59BD7BFA}" srcOrd="1" destOrd="0" presId="urn:microsoft.com/office/officeart/2005/8/layout/process3"/>
    <dgm:cxn modelId="{77ABDA47-65B2-4408-991D-3C111C9D46DD}" type="presParOf" srcId="{7EC43D0F-2A3F-4C4C-ABA5-274B59BD7BFA}" destId="{4F00F8DD-EB95-484C-AFFF-33DCB6B97FC7}" srcOrd="0" destOrd="0" presId="urn:microsoft.com/office/officeart/2005/8/layout/process3"/>
    <dgm:cxn modelId="{394981BF-9F8A-456A-A95C-0FDA495B23A7}" type="presParOf" srcId="{85BD4F52-24BC-4074-8842-C11163501B61}" destId="{00CD2292-5408-46B2-9D7C-50FC307153A2}" srcOrd="2" destOrd="0" presId="urn:microsoft.com/office/officeart/2005/8/layout/process3"/>
    <dgm:cxn modelId="{24397FED-04E4-4E77-804B-BB20B5E7592E}" type="presParOf" srcId="{00CD2292-5408-46B2-9D7C-50FC307153A2}" destId="{C9CF333A-4FD9-458C-A723-CB45ABFD63E8}" srcOrd="0" destOrd="0" presId="urn:microsoft.com/office/officeart/2005/8/layout/process3"/>
    <dgm:cxn modelId="{D78418CB-AAD8-467C-AD70-04A7058E39C8}" type="presParOf" srcId="{00CD2292-5408-46B2-9D7C-50FC307153A2}" destId="{D04331CB-3C4A-4F56-8710-8CF02F17B29B}" srcOrd="1" destOrd="0" presId="urn:microsoft.com/office/officeart/2005/8/layout/process3"/>
    <dgm:cxn modelId="{6D376923-9A37-4D08-B8C8-29ADE1B05670}" type="presParOf" srcId="{00CD2292-5408-46B2-9D7C-50FC307153A2}" destId="{16CFA043-79F6-4BA3-B459-3C2687107B91}" srcOrd="2" destOrd="0" presId="urn:microsoft.com/office/officeart/2005/8/layout/process3"/>
    <dgm:cxn modelId="{BFF34814-51B1-435D-9C5E-D1C09FCF1AA5}" type="presParOf" srcId="{85BD4F52-24BC-4074-8842-C11163501B61}" destId="{48F984C6-0E1A-4DAA-876A-25554710DCD8}" srcOrd="3" destOrd="0" presId="urn:microsoft.com/office/officeart/2005/8/layout/process3"/>
    <dgm:cxn modelId="{EA286088-8093-4905-82F7-C68604DF0C59}" type="presParOf" srcId="{48F984C6-0E1A-4DAA-876A-25554710DCD8}" destId="{3F1223CE-2582-49FE-9D9C-5AA9E3B3A0E6}" srcOrd="0" destOrd="0" presId="urn:microsoft.com/office/officeart/2005/8/layout/process3"/>
    <dgm:cxn modelId="{5BEFCD08-D5CB-4BDA-ABEA-C94FF3D320F3}" type="presParOf" srcId="{85BD4F52-24BC-4074-8842-C11163501B61}" destId="{182FE393-6A19-43BB-BF42-FA74C5D1676F}" srcOrd="4" destOrd="0" presId="urn:microsoft.com/office/officeart/2005/8/layout/process3"/>
    <dgm:cxn modelId="{61437024-C21C-452A-A9E2-BFDDEDC8951B}" type="presParOf" srcId="{182FE393-6A19-43BB-BF42-FA74C5D1676F}" destId="{D793FDC4-9B53-49C4-B19A-0359C29791F6}" srcOrd="0" destOrd="0" presId="urn:microsoft.com/office/officeart/2005/8/layout/process3"/>
    <dgm:cxn modelId="{0BC5B1BF-EEA7-433D-BFD8-6B31B6309E69}" type="presParOf" srcId="{182FE393-6A19-43BB-BF42-FA74C5D1676F}" destId="{0A862BBD-2664-4F1F-8DEC-FE5737A0AFF2}" srcOrd="1" destOrd="0" presId="urn:microsoft.com/office/officeart/2005/8/layout/process3"/>
    <dgm:cxn modelId="{E8DB674A-22D7-4694-88D3-C27D72A791F4}" type="presParOf" srcId="{182FE393-6A19-43BB-BF42-FA74C5D1676F}" destId="{38F11460-028A-4B74-944B-64CA8AF1218B}"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257494-F912-4D95-9F1D-59DBA828DEC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zh-TW" altLang="en-US"/>
        </a:p>
      </dgm:t>
    </dgm:pt>
    <dgm:pt modelId="{6E45B74F-3583-4DD8-85A1-19DAC4FFC9AD}">
      <dgm:prSet phldrT="[文字]" custT="1"/>
      <dgm:spPr/>
      <dgm:t>
        <a:bodyPr/>
        <a:lstStyle/>
        <a:p>
          <a:r>
            <a:rPr lang="zh-TW" altLang="en-US" sz="2400" dirty="0" smtClean="0"/>
            <a:t>投信複審回復</a:t>
          </a:r>
          <a:endParaRPr lang="zh-TW" altLang="en-US" sz="2400" dirty="0"/>
        </a:p>
      </dgm:t>
    </dgm:pt>
    <dgm:pt modelId="{5D162BE5-8053-4319-952B-1E1A2E9712B0}" type="parTrans" cxnId="{9B483814-FB66-462E-9A87-838F5870BFA9}">
      <dgm:prSet/>
      <dgm:spPr/>
      <dgm:t>
        <a:bodyPr/>
        <a:lstStyle/>
        <a:p>
          <a:endParaRPr lang="zh-TW" altLang="en-US"/>
        </a:p>
      </dgm:t>
    </dgm:pt>
    <dgm:pt modelId="{D195DB50-6FFB-4D33-BF61-641C97312BB0}" type="sibTrans" cxnId="{9B483814-FB66-462E-9A87-838F5870BFA9}">
      <dgm:prSet custT="1"/>
      <dgm:spPr/>
      <dgm:t>
        <a:bodyPr/>
        <a:lstStyle/>
        <a:p>
          <a:r>
            <a:rPr lang="en-US" altLang="zh-TW" sz="2400" b="1" dirty="0" smtClean="0"/>
            <a:t>Y</a:t>
          </a:r>
          <a:endParaRPr lang="zh-TW" altLang="en-US" sz="2400" b="1" dirty="0"/>
        </a:p>
      </dgm:t>
    </dgm:pt>
    <dgm:pt modelId="{3AA183F0-A1FB-4FB3-8EDB-E376D4C9BC82}">
      <dgm:prSet phldrT="[文字]" custT="1"/>
      <dgm:spPr/>
      <dgm:t>
        <a:bodyPr/>
        <a:lstStyle/>
        <a:p>
          <a:r>
            <a:rPr lang="en-US" altLang="zh-TW" sz="2000" dirty="0" smtClean="0"/>
            <a:t>9:00~</a:t>
          </a:r>
          <a:r>
            <a:rPr lang="zh-TW" altLang="en-US" sz="2000" dirty="0" smtClean="0"/>
            <a:t>契約規定複審截止</a:t>
          </a:r>
          <a:r>
            <a:rPr lang="en-US" altLang="zh-TW" sz="2000" dirty="0" smtClean="0"/>
            <a:t>(</a:t>
          </a:r>
          <a:r>
            <a:rPr lang="zh-TW" altLang="en-US" sz="2000" dirty="0" smtClean="0"/>
            <a:t>不得晚於</a:t>
          </a:r>
          <a:r>
            <a:rPr lang="en-US" altLang="zh-TW" sz="2000" dirty="0" smtClean="0"/>
            <a:t>16:00)</a:t>
          </a:r>
          <a:endParaRPr lang="zh-TW" altLang="en-US" sz="2000" dirty="0"/>
        </a:p>
      </dgm:t>
    </dgm:pt>
    <dgm:pt modelId="{5C06F495-0CEE-42CB-B431-720AEC26C231}" type="parTrans" cxnId="{7BF10B1A-3078-454B-B8FB-95517E7E3494}">
      <dgm:prSet/>
      <dgm:spPr/>
      <dgm:t>
        <a:bodyPr/>
        <a:lstStyle/>
        <a:p>
          <a:endParaRPr lang="zh-TW" altLang="en-US"/>
        </a:p>
      </dgm:t>
    </dgm:pt>
    <dgm:pt modelId="{3D513C58-D70C-4681-9799-2E4DED6E9980}" type="sibTrans" cxnId="{7BF10B1A-3078-454B-B8FB-95517E7E3494}">
      <dgm:prSet/>
      <dgm:spPr/>
      <dgm:t>
        <a:bodyPr/>
        <a:lstStyle/>
        <a:p>
          <a:endParaRPr lang="zh-TW" altLang="en-US"/>
        </a:p>
      </dgm:t>
    </dgm:pt>
    <dgm:pt modelId="{7AB93CA6-0E20-48B1-A749-33AF6125FD5C}">
      <dgm:prSet phldrT="[文字]" custT="1"/>
      <dgm:spPr/>
      <dgm:t>
        <a:bodyPr/>
        <a:lstStyle/>
        <a:p>
          <a:r>
            <a:rPr lang="zh-TW" altLang="en-US" sz="2400" dirty="0" smtClean="0"/>
            <a:t>投信上傳撥付指示</a:t>
          </a:r>
          <a:endParaRPr lang="zh-TW" altLang="en-US" sz="2400" dirty="0"/>
        </a:p>
      </dgm:t>
    </dgm:pt>
    <dgm:pt modelId="{11A9F6A5-2F41-4129-A097-0C4DC36DF875}" type="parTrans" cxnId="{D1138310-E055-4FF9-BCAA-E9A314D05546}">
      <dgm:prSet/>
      <dgm:spPr/>
      <dgm:t>
        <a:bodyPr/>
        <a:lstStyle/>
        <a:p>
          <a:endParaRPr lang="zh-TW" altLang="en-US"/>
        </a:p>
      </dgm:t>
    </dgm:pt>
    <dgm:pt modelId="{8285E38C-B67D-407B-87E9-13A21D5A79D0}" type="sibTrans" cxnId="{D1138310-E055-4FF9-BCAA-E9A314D05546}">
      <dgm:prSet/>
      <dgm:spPr/>
      <dgm:t>
        <a:bodyPr/>
        <a:lstStyle/>
        <a:p>
          <a:endParaRPr lang="zh-TW" altLang="en-US"/>
        </a:p>
      </dgm:t>
    </dgm:pt>
    <dgm:pt modelId="{2358506C-B893-4A8E-845A-A4558D1F1153}">
      <dgm:prSet phldrT="[文字]" custT="1"/>
      <dgm:spPr/>
      <dgm:t>
        <a:bodyPr/>
        <a:lstStyle/>
        <a:p>
          <a:r>
            <a:rPr lang="zh-TW" altLang="en-US" sz="2000" dirty="0" smtClean="0"/>
            <a:t>複審確認後</a:t>
          </a:r>
          <a:r>
            <a:rPr lang="en-US" altLang="zh-TW" sz="2000" dirty="0" smtClean="0"/>
            <a:t>~16:30</a:t>
          </a:r>
          <a:endParaRPr lang="zh-TW" altLang="en-US" sz="2000" dirty="0"/>
        </a:p>
      </dgm:t>
    </dgm:pt>
    <dgm:pt modelId="{50DA638C-3DBF-4D38-A2C7-F5E8A27E5E17}" type="parTrans" cxnId="{D53A063B-908F-4909-9202-E17001E8A205}">
      <dgm:prSet/>
      <dgm:spPr/>
      <dgm:t>
        <a:bodyPr/>
        <a:lstStyle/>
        <a:p>
          <a:endParaRPr lang="zh-TW" altLang="en-US"/>
        </a:p>
      </dgm:t>
    </dgm:pt>
    <dgm:pt modelId="{EDCB5E63-FDB8-486B-9269-60C3AB26CEA3}" type="sibTrans" cxnId="{D53A063B-908F-4909-9202-E17001E8A205}">
      <dgm:prSet/>
      <dgm:spPr/>
      <dgm:t>
        <a:bodyPr/>
        <a:lstStyle/>
        <a:p>
          <a:endParaRPr lang="zh-TW" altLang="en-US"/>
        </a:p>
      </dgm:t>
    </dgm:pt>
    <dgm:pt modelId="{D1217B13-2F2C-40F1-8922-953C482363AF}">
      <dgm:prSet phldrT="[文字]" custT="1"/>
      <dgm:spPr/>
      <dgm:t>
        <a:bodyPr/>
        <a:lstStyle/>
        <a:p>
          <a:r>
            <a:rPr lang="zh-TW" altLang="en-US" sz="2400" dirty="0" smtClean="0"/>
            <a:t>投信確認發行單位數</a:t>
          </a:r>
          <a:endParaRPr lang="zh-TW" altLang="en-US" sz="2400" dirty="0"/>
        </a:p>
      </dgm:t>
    </dgm:pt>
    <dgm:pt modelId="{EFB28CF1-DC68-4E9F-83F5-CB90783ADC3C}" type="parTrans" cxnId="{EA686ABD-BAE6-406D-BE16-37B162EC0BFE}">
      <dgm:prSet/>
      <dgm:spPr/>
      <dgm:t>
        <a:bodyPr/>
        <a:lstStyle/>
        <a:p>
          <a:endParaRPr lang="zh-TW" altLang="en-US"/>
        </a:p>
      </dgm:t>
    </dgm:pt>
    <dgm:pt modelId="{6566EAA9-034A-4E2F-9E04-003E8BBF5C8D}" type="sibTrans" cxnId="{EA686ABD-BAE6-406D-BE16-37B162EC0BFE}">
      <dgm:prSet/>
      <dgm:spPr/>
      <dgm:t>
        <a:bodyPr/>
        <a:lstStyle/>
        <a:p>
          <a:endParaRPr lang="zh-TW" altLang="en-US"/>
        </a:p>
      </dgm:t>
    </dgm:pt>
    <dgm:pt modelId="{1581667C-7603-406E-A615-A9EB630A0144}">
      <dgm:prSet phldrT="[文字]" custT="1"/>
      <dgm:spPr/>
      <dgm:t>
        <a:bodyPr/>
        <a:lstStyle/>
        <a:p>
          <a:r>
            <a:rPr lang="en-US" altLang="zh-TW" sz="2000" dirty="0" smtClean="0"/>
            <a:t>17:00</a:t>
          </a:r>
          <a:r>
            <a:rPr lang="zh-TW" altLang="en-US" sz="2000" dirty="0" smtClean="0"/>
            <a:t>以後</a:t>
          </a:r>
          <a:endParaRPr lang="zh-TW" altLang="en-US" sz="2000" dirty="0"/>
        </a:p>
      </dgm:t>
    </dgm:pt>
    <dgm:pt modelId="{56E05F82-5AEE-4D36-9F57-9EDAA9F0E198}" type="parTrans" cxnId="{2DBB8167-0D72-444C-BF78-416686A05294}">
      <dgm:prSet/>
      <dgm:spPr/>
      <dgm:t>
        <a:bodyPr/>
        <a:lstStyle/>
        <a:p>
          <a:endParaRPr lang="zh-TW" altLang="en-US"/>
        </a:p>
      </dgm:t>
    </dgm:pt>
    <dgm:pt modelId="{DE754D6E-7BBB-476A-8D54-34C6734B488E}" type="sibTrans" cxnId="{2DBB8167-0D72-444C-BF78-416686A05294}">
      <dgm:prSet/>
      <dgm:spPr/>
      <dgm:t>
        <a:bodyPr/>
        <a:lstStyle/>
        <a:p>
          <a:endParaRPr lang="zh-TW" altLang="en-US"/>
        </a:p>
      </dgm:t>
    </dgm:pt>
    <dgm:pt modelId="{73F66A22-28C6-4133-A678-EB30AE090D9E}">
      <dgm:prSet phldrT="[文字]" custT="1"/>
      <dgm:spPr/>
      <dgm:t>
        <a:bodyPr/>
        <a:lstStyle/>
        <a:p>
          <a:r>
            <a:rPr lang="en-US" altLang="zh-TW" sz="2000" dirty="0" smtClean="0">
              <a:solidFill>
                <a:schemeClr val="accent6">
                  <a:lumMod val="75000"/>
                </a:schemeClr>
              </a:solidFill>
            </a:rPr>
            <a:t>M16</a:t>
          </a:r>
          <a:r>
            <a:rPr lang="zh-TW" altLang="en-US" sz="2000" dirty="0" smtClean="0">
              <a:solidFill>
                <a:schemeClr val="accent6">
                  <a:lumMod val="75000"/>
                </a:schemeClr>
              </a:solidFill>
            </a:rPr>
            <a:t>、</a:t>
          </a:r>
          <a:r>
            <a:rPr lang="en-US" altLang="zh-TW" sz="2000" dirty="0" smtClean="0">
              <a:solidFill>
                <a:schemeClr val="accent6">
                  <a:lumMod val="75000"/>
                </a:schemeClr>
              </a:solidFill>
            </a:rPr>
            <a:t>M26</a:t>
          </a:r>
          <a:endParaRPr lang="zh-TW" altLang="en-US" sz="2000" dirty="0">
            <a:solidFill>
              <a:schemeClr val="accent6">
                <a:lumMod val="75000"/>
              </a:schemeClr>
            </a:solidFill>
          </a:endParaRPr>
        </a:p>
      </dgm:t>
    </dgm:pt>
    <dgm:pt modelId="{ADBCB48A-8630-4199-9D33-F50AFD0FEEEF}" type="parTrans" cxnId="{7D366179-E0B9-435C-B28B-51A2405BF56B}">
      <dgm:prSet/>
      <dgm:spPr/>
      <dgm:t>
        <a:bodyPr/>
        <a:lstStyle/>
        <a:p>
          <a:endParaRPr lang="zh-TW" altLang="en-US"/>
        </a:p>
      </dgm:t>
    </dgm:pt>
    <dgm:pt modelId="{FD989ABF-CDF9-4554-A171-9211F15705F1}" type="sibTrans" cxnId="{7D366179-E0B9-435C-B28B-51A2405BF56B}">
      <dgm:prSet/>
      <dgm:spPr/>
      <dgm:t>
        <a:bodyPr/>
        <a:lstStyle/>
        <a:p>
          <a:endParaRPr lang="zh-TW" altLang="en-US"/>
        </a:p>
      </dgm:t>
    </dgm:pt>
    <dgm:pt modelId="{4F75F6DC-F91C-4400-BA5E-1E1704E6F14C}">
      <dgm:prSet phldrT="[文字]" custT="1"/>
      <dgm:spPr/>
      <dgm:t>
        <a:bodyPr/>
        <a:lstStyle/>
        <a:p>
          <a:r>
            <a:rPr lang="zh-TW" altLang="en-US" sz="2000" dirty="0" smtClean="0"/>
            <a:t>集保</a:t>
          </a:r>
          <a:r>
            <a:rPr lang="en-US" altLang="zh-TW" sz="2000" dirty="0" smtClean="0"/>
            <a:t>SMART</a:t>
          </a:r>
          <a:r>
            <a:rPr lang="zh-TW" altLang="en-US" sz="2000" dirty="0" smtClean="0"/>
            <a:t>系統 </a:t>
          </a:r>
          <a:r>
            <a:rPr lang="en-US" altLang="zh-TW" sz="2000" dirty="0" smtClean="0"/>
            <a:t>A88(</a:t>
          </a:r>
          <a:r>
            <a:rPr lang="zh-TW" altLang="en-US" sz="2000" dirty="0" smtClean="0"/>
            <a:t>投信</a:t>
          </a:r>
          <a:r>
            <a:rPr lang="en-US" altLang="zh-TW" sz="2000" dirty="0" smtClean="0"/>
            <a:t>)</a:t>
          </a:r>
          <a:r>
            <a:rPr lang="zh-TW" altLang="en-US" sz="2000" dirty="0" smtClean="0"/>
            <a:t>、</a:t>
          </a:r>
          <a:r>
            <a:rPr lang="en-US" altLang="zh-TW" sz="2000" dirty="0" smtClean="0"/>
            <a:t>A69(</a:t>
          </a:r>
          <a:r>
            <a:rPr lang="zh-TW" altLang="en-US" sz="2000" dirty="0" smtClean="0"/>
            <a:t>主保銀</a:t>
          </a:r>
          <a:r>
            <a:rPr lang="en-US" altLang="zh-TW" sz="2000" dirty="0" smtClean="0"/>
            <a:t>)</a:t>
          </a:r>
          <a:endParaRPr lang="zh-TW" altLang="en-US" sz="2000" dirty="0"/>
        </a:p>
      </dgm:t>
    </dgm:pt>
    <dgm:pt modelId="{47DE530B-32B9-4DC4-B081-2D7772E8744D}" type="parTrans" cxnId="{FC645B4F-1660-42D6-8806-AD247505D970}">
      <dgm:prSet/>
      <dgm:spPr/>
      <dgm:t>
        <a:bodyPr/>
        <a:lstStyle/>
        <a:p>
          <a:endParaRPr lang="zh-TW" altLang="en-US"/>
        </a:p>
      </dgm:t>
    </dgm:pt>
    <dgm:pt modelId="{C9A72FB9-128C-4000-AB6E-BDE596BCC43C}" type="sibTrans" cxnId="{FC645B4F-1660-42D6-8806-AD247505D970}">
      <dgm:prSet/>
      <dgm:spPr/>
      <dgm:t>
        <a:bodyPr/>
        <a:lstStyle/>
        <a:p>
          <a:endParaRPr lang="zh-TW" altLang="en-US"/>
        </a:p>
      </dgm:t>
    </dgm:pt>
    <dgm:pt modelId="{CFC9B3F4-927B-415C-95C7-345F16B72BDF}">
      <dgm:prSet phldrT="[文字]" custT="1"/>
      <dgm:spPr/>
      <dgm:t>
        <a:bodyPr/>
        <a:lstStyle/>
        <a:p>
          <a:r>
            <a:rPr lang="en-US" altLang="zh-TW" sz="2000" dirty="0" smtClean="0">
              <a:solidFill>
                <a:schemeClr val="accent6">
                  <a:lumMod val="75000"/>
                </a:schemeClr>
              </a:solidFill>
            </a:rPr>
            <a:t>M13</a:t>
          </a:r>
          <a:r>
            <a:rPr lang="zh-TW" altLang="en-US" sz="2000" dirty="0" smtClean="0">
              <a:solidFill>
                <a:schemeClr val="accent6">
                  <a:lumMod val="75000"/>
                </a:schemeClr>
              </a:solidFill>
            </a:rPr>
            <a:t>、</a:t>
          </a:r>
          <a:r>
            <a:rPr lang="en-US" altLang="zh-TW" sz="2000" dirty="0" smtClean="0">
              <a:solidFill>
                <a:schemeClr val="accent6">
                  <a:lumMod val="75000"/>
                </a:schemeClr>
              </a:solidFill>
            </a:rPr>
            <a:t>M23</a:t>
          </a:r>
          <a:endParaRPr lang="zh-TW" altLang="en-US" sz="2000" dirty="0">
            <a:solidFill>
              <a:schemeClr val="accent6">
                <a:lumMod val="75000"/>
              </a:schemeClr>
            </a:solidFill>
          </a:endParaRPr>
        </a:p>
      </dgm:t>
    </dgm:pt>
    <dgm:pt modelId="{BD235851-A8AE-4BC9-A4CF-B224C930AACB}" type="parTrans" cxnId="{13E6110B-8DD0-4AC1-8610-CE8520240DCD}">
      <dgm:prSet/>
      <dgm:spPr/>
      <dgm:t>
        <a:bodyPr/>
        <a:lstStyle/>
        <a:p>
          <a:endParaRPr lang="zh-TW" altLang="en-US"/>
        </a:p>
      </dgm:t>
    </dgm:pt>
    <dgm:pt modelId="{E29C5675-9AC7-47E3-8211-AEB06C4AA321}" type="sibTrans" cxnId="{13E6110B-8DD0-4AC1-8610-CE8520240DCD}">
      <dgm:prSet/>
      <dgm:spPr/>
      <dgm:t>
        <a:bodyPr/>
        <a:lstStyle/>
        <a:p>
          <a:endParaRPr lang="zh-TW" altLang="en-US"/>
        </a:p>
      </dgm:t>
    </dgm:pt>
    <dgm:pt modelId="{11F1A4B0-BC0C-4C19-B52F-A4CF9A382766}">
      <dgm:prSet phldrT="[文字]" custT="1"/>
      <dgm:spPr/>
      <dgm:t>
        <a:bodyPr/>
        <a:lstStyle/>
        <a:p>
          <a:r>
            <a:rPr lang="zh-TW" altLang="en-US" sz="2000" dirty="0" smtClean="0"/>
            <a:t>採現金申贖</a:t>
          </a:r>
          <a:r>
            <a:rPr lang="en-US" altLang="zh-TW" sz="2000" dirty="0" smtClean="0"/>
            <a:t>ETF</a:t>
          </a:r>
          <a:endParaRPr lang="zh-TW" altLang="en-US" sz="2000" dirty="0"/>
        </a:p>
      </dgm:t>
    </dgm:pt>
    <dgm:pt modelId="{14D5CD84-70AA-42BC-A441-B2296485FF19}" type="parTrans" cxnId="{88134E62-35C8-4347-84F5-CAB33698A31A}">
      <dgm:prSet/>
      <dgm:spPr/>
      <dgm:t>
        <a:bodyPr/>
        <a:lstStyle/>
        <a:p>
          <a:endParaRPr lang="zh-TW" altLang="en-US"/>
        </a:p>
      </dgm:t>
    </dgm:pt>
    <dgm:pt modelId="{85D722B7-FD78-4184-9F9E-B31233FB52FA}" type="sibTrans" cxnId="{88134E62-35C8-4347-84F5-CAB33698A31A}">
      <dgm:prSet/>
      <dgm:spPr/>
      <dgm:t>
        <a:bodyPr/>
        <a:lstStyle/>
        <a:p>
          <a:endParaRPr lang="zh-TW" altLang="en-US"/>
        </a:p>
      </dgm:t>
    </dgm:pt>
    <dgm:pt modelId="{85BD4F52-24BC-4074-8842-C11163501B61}" type="pres">
      <dgm:prSet presAssocID="{A6257494-F912-4D95-9F1D-59DBA828DEC2}" presName="linearFlow" presStyleCnt="0">
        <dgm:presLayoutVars>
          <dgm:dir/>
          <dgm:animLvl val="lvl"/>
          <dgm:resizeHandles val="exact"/>
        </dgm:presLayoutVars>
      </dgm:prSet>
      <dgm:spPr/>
      <dgm:t>
        <a:bodyPr/>
        <a:lstStyle/>
        <a:p>
          <a:endParaRPr lang="zh-TW" altLang="en-US"/>
        </a:p>
      </dgm:t>
    </dgm:pt>
    <dgm:pt modelId="{FC2A4E66-14C6-476B-9433-45B648704F01}" type="pres">
      <dgm:prSet presAssocID="{6E45B74F-3583-4DD8-85A1-19DAC4FFC9AD}" presName="composite" presStyleCnt="0"/>
      <dgm:spPr/>
    </dgm:pt>
    <dgm:pt modelId="{7F3C7727-0AF3-4CD8-A67C-3E8B9C68BBE7}" type="pres">
      <dgm:prSet presAssocID="{6E45B74F-3583-4DD8-85A1-19DAC4FFC9AD}" presName="parTx" presStyleLbl="node1" presStyleIdx="0" presStyleCnt="3">
        <dgm:presLayoutVars>
          <dgm:chMax val="0"/>
          <dgm:chPref val="0"/>
          <dgm:bulletEnabled val="1"/>
        </dgm:presLayoutVars>
      </dgm:prSet>
      <dgm:spPr/>
      <dgm:t>
        <a:bodyPr/>
        <a:lstStyle/>
        <a:p>
          <a:endParaRPr lang="zh-TW" altLang="en-US"/>
        </a:p>
      </dgm:t>
    </dgm:pt>
    <dgm:pt modelId="{CF4FD4FE-689A-4907-9F34-F2CB2FFF687D}" type="pres">
      <dgm:prSet presAssocID="{6E45B74F-3583-4DD8-85A1-19DAC4FFC9AD}" presName="parSh" presStyleLbl="node1" presStyleIdx="0" presStyleCnt="3" custScaleX="117077" custScaleY="85029" custLinFactNeighborY="-17326"/>
      <dgm:spPr/>
      <dgm:t>
        <a:bodyPr/>
        <a:lstStyle/>
        <a:p>
          <a:endParaRPr lang="zh-TW" altLang="en-US"/>
        </a:p>
      </dgm:t>
    </dgm:pt>
    <dgm:pt modelId="{730C6B50-E8AC-4DF2-9535-294676EFDB92}" type="pres">
      <dgm:prSet presAssocID="{6E45B74F-3583-4DD8-85A1-19DAC4FFC9AD}" presName="desTx" presStyleLbl="fgAcc1" presStyleIdx="0" presStyleCnt="3" custScaleX="108326" custScaleY="71025" custLinFactNeighborX="-12584" custLinFactNeighborY="-16718">
        <dgm:presLayoutVars>
          <dgm:bulletEnabled val="1"/>
        </dgm:presLayoutVars>
      </dgm:prSet>
      <dgm:spPr/>
      <dgm:t>
        <a:bodyPr/>
        <a:lstStyle/>
        <a:p>
          <a:endParaRPr lang="zh-TW" altLang="en-US"/>
        </a:p>
      </dgm:t>
    </dgm:pt>
    <dgm:pt modelId="{7EC43D0F-2A3F-4C4C-ABA5-274B59BD7BFA}" type="pres">
      <dgm:prSet presAssocID="{D195DB50-6FFB-4D33-BF61-641C97312BB0}" presName="sibTrans" presStyleLbl="sibTrans2D1" presStyleIdx="0" presStyleCnt="2"/>
      <dgm:spPr/>
      <dgm:t>
        <a:bodyPr/>
        <a:lstStyle/>
        <a:p>
          <a:endParaRPr lang="zh-TW" altLang="en-US"/>
        </a:p>
      </dgm:t>
    </dgm:pt>
    <dgm:pt modelId="{4F00F8DD-EB95-484C-AFFF-33DCB6B97FC7}" type="pres">
      <dgm:prSet presAssocID="{D195DB50-6FFB-4D33-BF61-641C97312BB0}" presName="connTx" presStyleLbl="sibTrans2D1" presStyleIdx="0" presStyleCnt="2"/>
      <dgm:spPr/>
      <dgm:t>
        <a:bodyPr/>
        <a:lstStyle/>
        <a:p>
          <a:endParaRPr lang="zh-TW" altLang="en-US"/>
        </a:p>
      </dgm:t>
    </dgm:pt>
    <dgm:pt modelId="{00CD2292-5408-46B2-9D7C-50FC307153A2}" type="pres">
      <dgm:prSet presAssocID="{7AB93CA6-0E20-48B1-A749-33AF6125FD5C}" presName="composite" presStyleCnt="0"/>
      <dgm:spPr/>
    </dgm:pt>
    <dgm:pt modelId="{C9CF333A-4FD9-458C-A723-CB45ABFD63E8}" type="pres">
      <dgm:prSet presAssocID="{7AB93CA6-0E20-48B1-A749-33AF6125FD5C}" presName="parTx" presStyleLbl="node1" presStyleIdx="0" presStyleCnt="3">
        <dgm:presLayoutVars>
          <dgm:chMax val="0"/>
          <dgm:chPref val="0"/>
          <dgm:bulletEnabled val="1"/>
        </dgm:presLayoutVars>
      </dgm:prSet>
      <dgm:spPr/>
      <dgm:t>
        <a:bodyPr/>
        <a:lstStyle/>
        <a:p>
          <a:endParaRPr lang="zh-TW" altLang="en-US"/>
        </a:p>
      </dgm:t>
    </dgm:pt>
    <dgm:pt modelId="{D04331CB-3C4A-4F56-8710-8CF02F17B29B}" type="pres">
      <dgm:prSet presAssocID="{7AB93CA6-0E20-48B1-A749-33AF6125FD5C}" presName="parSh" presStyleLbl="node1" presStyleIdx="1" presStyleCnt="3" custScaleY="85029" custLinFactNeighborX="-1920" custLinFactNeighborY="-43457"/>
      <dgm:spPr/>
      <dgm:t>
        <a:bodyPr/>
        <a:lstStyle/>
        <a:p>
          <a:endParaRPr lang="zh-TW" altLang="en-US"/>
        </a:p>
      </dgm:t>
    </dgm:pt>
    <dgm:pt modelId="{16CFA043-79F6-4BA3-B459-3C2687107B91}" type="pres">
      <dgm:prSet presAssocID="{7AB93CA6-0E20-48B1-A749-33AF6125FD5C}" presName="desTx" presStyleLbl="fgAcc1" presStyleIdx="1" presStyleCnt="3" custScaleX="108105" custScaleY="38362" custLinFactNeighborX="-14468" custLinFactNeighborY="-35355">
        <dgm:presLayoutVars>
          <dgm:bulletEnabled val="1"/>
        </dgm:presLayoutVars>
      </dgm:prSet>
      <dgm:spPr/>
      <dgm:t>
        <a:bodyPr/>
        <a:lstStyle/>
        <a:p>
          <a:endParaRPr lang="zh-TW" altLang="en-US"/>
        </a:p>
      </dgm:t>
    </dgm:pt>
    <dgm:pt modelId="{48F984C6-0E1A-4DAA-876A-25554710DCD8}" type="pres">
      <dgm:prSet presAssocID="{8285E38C-B67D-407B-87E9-13A21D5A79D0}" presName="sibTrans" presStyleLbl="sibTrans2D1" presStyleIdx="1" presStyleCnt="2"/>
      <dgm:spPr/>
      <dgm:t>
        <a:bodyPr/>
        <a:lstStyle/>
        <a:p>
          <a:endParaRPr lang="zh-TW" altLang="en-US"/>
        </a:p>
      </dgm:t>
    </dgm:pt>
    <dgm:pt modelId="{3F1223CE-2582-49FE-9D9C-5AA9E3B3A0E6}" type="pres">
      <dgm:prSet presAssocID="{8285E38C-B67D-407B-87E9-13A21D5A79D0}" presName="connTx" presStyleLbl="sibTrans2D1" presStyleIdx="1" presStyleCnt="2"/>
      <dgm:spPr/>
      <dgm:t>
        <a:bodyPr/>
        <a:lstStyle/>
        <a:p>
          <a:endParaRPr lang="zh-TW" altLang="en-US"/>
        </a:p>
      </dgm:t>
    </dgm:pt>
    <dgm:pt modelId="{182FE393-6A19-43BB-BF42-FA74C5D1676F}" type="pres">
      <dgm:prSet presAssocID="{D1217B13-2F2C-40F1-8922-953C482363AF}" presName="composite" presStyleCnt="0"/>
      <dgm:spPr/>
    </dgm:pt>
    <dgm:pt modelId="{D793FDC4-9B53-49C4-B19A-0359C29791F6}" type="pres">
      <dgm:prSet presAssocID="{D1217B13-2F2C-40F1-8922-953C482363AF}" presName="parTx" presStyleLbl="node1" presStyleIdx="1" presStyleCnt="3">
        <dgm:presLayoutVars>
          <dgm:chMax val="0"/>
          <dgm:chPref val="0"/>
          <dgm:bulletEnabled val="1"/>
        </dgm:presLayoutVars>
      </dgm:prSet>
      <dgm:spPr/>
      <dgm:t>
        <a:bodyPr/>
        <a:lstStyle/>
        <a:p>
          <a:endParaRPr lang="zh-TW" altLang="en-US"/>
        </a:p>
      </dgm:t>
    </dgm:pt>
    <dgm:pt modelId="{0A862BBD-2664-4F1F-8DEC-FE5737A0AFF2}" type="pres">
      <dgm:prSet presAssocID="{D1217B13-2F2C-40F1-8922-953C482363AF}" presName="parSh" presStyleLbl="node1" presStyleIdx="2" presStyleCnt="3" custScaleY="85029" custLinFactNeighborY="-17326"/>
      <dgm:spPr/>
      <dgm:t>
        <a:bodyPr/>
        <a:lstStyle/>
        <a:p>
          <a:endParaRPr lang="zh-TW" altLang="en-US"/>
        </a:p>
      </dgm:t>
    </dgm:pt>
    <dgm:pt modelId="{38F11460-028A-4B74-944B-64CA8AF1218B}" type="pres">
      <dgm:prSet presAssocID="{D1217B13-2F2C-40F1-8922-953C482363AF}" presName="desTx" presStyleLbl="fgAcc1" presStyleIdx="2" presStyleCnt="3" custScaleY="71025" custLinFactNeighborX="-4657" custLinFactNeighborY="-10858">
        <dgm:presLayoutVars>
          <dgm:bulletEnabled val="1"/>
        </dgm:presLayoutVars>
      </dgm:prSet>
      <dgm:spPr/>
      <dgm:t>
        <a:bodyPr/>
        <a:lstStyle/>
        <a:p>
          <a:endParaRPr lang="zh-TW" altLang="en-US"/>
        </a:p>
      </dgm:t>
    </dgm:pt>
  </dgm:ptLst>
  <dgm:cxnLst>
    <dgm:cxn modelId="{81105FE0-9871-4661-B522-A16981A866BB}" type="presOf" srcId="{CFC9B3F4-927B-415C-95C7-345F16B72BDF}" destId="{730C6B50-E8AC-4DF2-9535-294676EFDB92}" srcOrd="0" destOrd="1" presId="urn:microsoft.com/office/officeart/2005/8/layout/process3"/>
    <dgm:cxn modelId="{7BF10B1A-3078-454B-B8FB-95517E7E3494}" srcId="{6E45B74F-3583-4DD8-85A1-19DAC4FFC9AD}" destId="{3AA183F0-A1FB-4FB3-8EDB-E376D4C9BC82}" srcOrd="0" destOrd="0" parTransId="{5C06F495-0CEE-42CB-B431-720AEC26C231}" sibTransId="{3D513C58-D70C-4681-9799-2E4DED6E9980}"/>
    <dgm:cxn modelId="{EA686ABD-BAE6-406D-BE16-37B162EC0BFE}" srcId="{A6257494-F912-4D95-9F1D-59DBA828DEC2}" destId="{D1217B13-2F2C-40F1-8922-953C482363AF}" srcOrd="2" destOrd="0" parTransId="{EFB28CF1-DC68-4E9F-83F5-CB90783ADC3C}" sibTransId="{6566EAA9-034A-4E2F-9E04-003E8BBF5C8D}"/>
    <dgm:cxn modelId="{7D366179-E0B9-435C-B28B-51A2405BF56B}" srcId="{7AB93CA6-0E20-48B1-A749-33AF6125FD5C}" destId="{73F66A22-28C6-4133-A678-EB30AE090D9E}" srcOrd="1" destOrd="0" parTransId="{ADBCB48A-8630-4199-9D33-F50AFD0FEEEF}" sibTransId="{FD989ABF-CDF9-4554-A171-9211F15705F1}"/>
    <dgm:cxn modelId="{FC818756-B6F2-4BBD-AE1C-4EA1A34D182B}" type="presOf" srcId="{8285E38C-B67D-407B-87E9-13A21D5A79D0}" destId="{3F1223CE-2582-49FE-9D9C-5AA9E3B3A0E6}" srcOrd="1" destOrd="0" presId="urn:microsoft.com/office/officeart/2005/8/layout/process3"/>
    <dgm:cxn modelId="{20E6A41C-A72F-45C8-B98C-C0C4F0E10F8C}" type="presOf" srcId="{11F1A4B0-BC0C-4C19-B52F-A4CF9A382766}" destId="{38F11460-028A-4B74-944B-64CA8AF1218B}" srcOrd="0" destOrd="1" presId="urn:microsoft.com/office/officeart/2005/8/layout/process3"/>
    <dgm:cxn modelId="{5ED28708-44A8-44AC-9F02-130502436565}" type="presOf" srcId="{8285E38C-B67D-407B-87E9-13A21D5A79D0}" destId="{48F984C6-0E1A-4DAA-876A-25554710DCD8}" srcOrd="0" destOrd="0" presId="urn:microsoft.com/office/officeart/2005/8/layout/process3"/>
    <dgm:cxn modelId="{4A918465-17DF-4970-8024-5C9D964BDCD1}" type="presOf" srcId="{2358506C-B893-4A8E-845A-A4558D1F1153}" destId="{16CFA043-79F6-4BA3-B459-3C2687107B91}" srcOrd="0" destOrd="0" presId="urn:microsoft.com/office/officeart/2005/8/layout/process3"/>
    <dgm:cxn modelId="{32D4A646-101B-43D8-B586-0591CA338C3F}" type="presOf" srcId="{D195DB50-6FFB-4D33-BF61-641C97312BB0}" destId="{7EC43D0F-2A3F-4C4C-ABA5-274B59BD7BFA}" srcOrd="0" destOrd="0" presId="urn:microsoft.com/office/officeart/2005/8/layout/process3"/>
    <dgm:cxn modelId="{17AE2222-CF83-4B86-91DC-62478FC8A842}" type="presOf" srcId="{73F66A22-28C6-4133-A678-EB30AE090D9E}" destId="{16CFA043-79F6-4BA3-B459-3C2687107B91}" srcOrd="0" destOrd="1" presId="urn:microsoft.com/office/officeart/2005/8/layout/process3"/>
    <dgm:cxn modelId="{9B483814-FB66-462E-9A87-838F5870BFA9}" srcId="{A6257494-F912-4D95-9F1D-59DBA828DEC2}" destId="{6E45B74F-3583-4DD8-85A1-19DAC4FFC9AD}" srcOrd="0" destOrd="0" parTransId="{5D162BE5-8053-4319-952B-1E1A2E9712B0}" sibTransId="{D195DB50-6FFB-4D33-BF61-641C97312BB0}"/>
    <dgm:cxn modelId="{567BE0D4-928E-4115-9145-B5CFCA9D4323}" type="presOf" srcId="{7AB93CA6-0E20-48B1-A749-33AF6125FD5C}" destId="{D04331CB-3C4A-4F56-8710-8CF02F17B29B}" srcOrd="1" destOrd="0" presId="urn:microsoft.com/office/officeart/2005/8/layout/process3"/>
    <dgm:cxn modelId="{D1138310-E055-4FF9-BCAA-E9A314D05546}" srcId="{A6257494-F912-4D95-9F1D-59DBA828DEC2}" destId="{7AB93CA6-0E20-48B1-A749-33AF6125FD5C}" srcOrd="1" destOrd="0" parTransId="{11A9F6A5-2F41-4129-A097-0C4DC36DF875}" sibTransId="{8285E38C-B67D-407B-87E9-13A21D5A79D0}"/>
    <dgm:cxn modelId="{122A0F76-4312-4C30-8DE4-2AA4FB46704C}" type="presOf" srcId="{7AB93CA6-0E20-48B1-A749-33AF6125FD5C}" destId="{C9CF333A-4FD9-458C-A723-CB45ABFD63E8}" srcOrd="0" destOrd="0" presId="urn:microsoft.com/office/officeart/2005/8/layout/process3"/>
    <dgm:cxn modelId="{5E5AA1ED-5BEB-4F92-A473-47E572A9569E}" type="presOf" srcId="{3AA183F0-A1FB-4FB3-8EDB-E376D4C9BC82}" destId="{730C6B50-E8AC-4DF2-9535-294676EFDB92}" srcOrd="0" destOrd="0" presId="urn:microsoft.com/office/officeart/2005/8/layout/process3"/>
    <dgm:cxn modelId="{13E6110B-8DD0-4AC1-8610-CE8520240DCD}" srcId="{6E45B74F-3583-4DD8-85A1-19DAC4FFC9AD}" destId="{CFC9B3F4-927B-415C-95C7-345F16B72BDF}" srcOrd="1" destOrd="0" parTransId="{BD235851-A8AE-4BC9-A4CF-B224C930AACB}" sibTransId="{E29C5675-9AC7-47E3-8211-AEB06C4AA321}"/>
    <dgm:cxn modelId="{3F0C25C2-D686-4DDE-A9AD-F18D1D2563EA}" type="presOf" srcId="{4F75F6DC-F91C-4400-BA5E-1E1704E6F14C}" destId="{38F11460-028A-4B74-944B-64CA8AF1218B}" srcOrd="0" destOrd="2" presId="urn:microsoft.com/office/officeart/2005/8/layout/process3"/>
    <dgm:cxn modelId="{88134E62-35C8-4347-84F5-CAB33698A31A}" srcId="{D1217B13-2F2C-40F1-8922-953C482363AF}" destId="{11F1A4B0-BC0C-4C19-B52F-A4CF9A382766}" srcOrd="1" destOrd="0" parTransId="{14D5CD84-70AA-42BC-A441-B2296485FF19}" sibTransId="{85D722B7-FD78-4184-9F9E-B31233FB52FA}"/>
    <dgm:cxn modelId="{2FE86311-7BD3-4DF3-B1EC-98D7C64E1992}" type="presOf" srcId="{D195DB50-6FFB-4D33-BF61-641C97312BB0}" destId="{4F00F8DD-EB95-484C-AFFF-33DCB6B97FC7}" srcOrd="1" destOrd="0" presId="urn:microsoft.com/office/officeart/2005/8/layout/process3"/>
    <dgm:cxn modelId="{D53A063B-908F-4909-9202-E17001E8A205}" srcId="{7AB93CA6-0E20-48B1-A749-33AF6125FD5C}" destId="{2358506C-B893-4A8E-845A-A4558D1F1153}" srcOrd="0" destOrd="0" parTransId="{50DA638C-3DBF-4D38-A2C7-F5E8A27E5E17}" sibTransId="{EDCB5E63-FDB8-486B-9269-60C3AB26CEA3}"/>
    <dgm:cxn modelId="{CD3735F7-0150-4E7F-809C-C0638B911E42}" type="presOf" srcId="{6E45B74F-3583-4DD8-85A1-19DAC4FFC9AD}" destId="{7F3C7727-0AF3-4CD8-A67C-3E8B9C68BBE7}" srcOrd="0" destOrd="0" presId="urn:microsoft.com/office/officeart/2005/8/layout/process3"/>
    <dgm:cxn modelId="{FC645B4F-1660-42D6-8806-AD247505D970}" srcId="{D1217B13-2F2C-40F1-8922-953C482363AF}" destId="{4F75F6DC-F91C-4400-BA5E-1E1704E6F14C}" srcOrd="2" destOrd="0" parTransId="{47DE530B-32B9-4DC4-B081-2D7772E8744D}" sibTransId="{C9A72FB9-128C-4000-AB6E-BDE596BCC43C}"/>
    <dgm:cxn modelId="{3B5EED01-3E5D-46FA-9F70-B94ED67780A6}" type="presOf" srcId="{D1217B13-2F2C-40F1-8922-953C482363AF}" destId="{D793FDC4-9B53-49C4-B19A-0359C29791F6}" srcOrd="0" destOrd="0" presId="urn:microsoft.com/office/officeart/2005/8/layout/process3"/>
    <dgm:cxn modelId="{FD8B34DB-0799-454E-977F-B055D536450F}" type="presOf" srcId="{1581667C-7603-406E-A615-A9EB630A0144}" destId="{38F11460-028A-4B74-944B-64CA8AF1218B}" srcOrd="0" destOrd="0" presId="urn:microsoft.com/office/officeart/2005/8/layout/process3"/>
    <dgm:cxn modelId="{417EB689-D06E-4B90-80E4-2A33D4D1BBC9}" type="presOf" srcId="{D1217B13-2F2C-40F1-8922-953C482363AF}" destId="{0A862BBD-2664-4F1F-8DEC-FE5737A0AFF2}" srcOrd="1" destOrd="0" presId="urn:microsoft.com/office/officeart/2005/8/layout/process3"/>
    <dgm:cxn modelId="{9D7847B6-E5E0-4D45-BEAC-C6BE08A0BC01}" type="presOf" srcId="{6E45B74F-3583-4DD8-85A1-19DAC4FFC9AD}" destId="{CF4FD4FE-689A-4907-9F34-F2CB2FFF687D}" srcOrd="1" destOrd="0" presId="urn:microsoft.com/office/officeart/2005/8/layout/process3"/>
    <dgm:cxn modelId="{4D8457A6-458B-4B19-B55C-76C291F18FA2}" type="presOf" srcId="{A6257494-F912-4D95-9F1D-59DBA828DEC2}" destId="{85BD4F52-24BC-4074-8842-C11163501B61}" srcOrd="0" destOrd="0" presId="urn:microsoft.com/office/officeart/2005/8/layout/process3"/>
    <dgm:cxn modelId="{2DBB8167-0D72-444C-BF78-416686A05294}" srcId="{D1217B13-2F2C-40F1-8922-953C482363AF}" destId="{1581667C-7603-406E-A615-A9EB630A0144}" srcOrd="0" destOrd="0" parTransId="{56E05F82-5AEE-4D36-9F57-9EDAA9F0E198}" sibTransId="{DE754D6E-7BBB-476A-8D54-34C6734B488E}"/>
    <dgm:cxn modelId="{4DF6650C-2198-4894-9DBB-A474BD602EC3}" type="presParOf" srcId="{85BD4F52-24BC-4074-8842-C11163501B61}" destId="{FC2A4E66-14C6-476B-9433-45B648704F01}" srcOrd="0" destOrd="0" presId="urn:microsoft.com/office/officeart/2005/8/layout/process3"/>
    <dgm:cxn modelId="{EA1C5654-6E6E-49DB-8665-DF312EE5FEDB}" type="presParOf" srcId="{FC2A4E66-14C6-476B-9433-45B648704F01}" destId="{7F3C7727-0AF3-4CD8-A67C-3E8B9C68BBE7}" srcOrd="0" destOrd="0" presId="urn:microsoft.com/office/officeart/2005/8/layout/process3"/>
    <dgm:cxn modelId="{C30611A8-DB1B-4404-AE3E-307A2646A84C}" type="presParOf" srcId="{FC2A4E66-14C6-476B-9433-45B648704F01}" destId="{CF4FD4FE-689A-4907-9F34-F2CB2FFF687D}" srcOrd="1" destOrd="0" presId="urn:microsoft.com/office/officeart/2005/8/layout/process3"/>
    <dgm:cxn modelId="{FA0D6FF5-166F-4622-9C81-581E369ABB4C}" type="presParOf" srcId="{FC2A4E66-14C6-476B-9433-45B648704F01}" destId="{730C6B50-E8AC-4DF2-9535-294676EFDB92}" srcOrd="2" destOrd="0" presId="urn:microsoft.com/office/officeart/2005/8/layout/process3"/>
    <dgm:cxn modelId="{D5E173E3-1582-441C-8DBD-D0DDBED3E1C7}" type="presParOf" srcId="{85BD4F52-24BC-4074-8842-C11163501B61}" destId="{7EC43D0F-2A3F-4C4C-ABA5-274B59BD7BFA}" srcOrd="1" destOrd="0" presId="urn:microsoft.com/office/officeart/2005/8/layout/process3"/>
    <dgm:cxn modelId="{E2E06B60-8C95-4FEF-AA18-FAD006549A43}" type="presParOf" srcId="{7EC43D0F-2A3F-4C4C-ABA5-274B59BD7BFA}" destId="{4F00F8DD-EB95-484C-AFFF-33DCB6B97FC7}" srcOrd="0" destOrd="0" presId="urn:microsoft.com/office/officeart/2005/8/layout/process3"/>
    <dgm:cxn modelId="{3983A51D-6E7D-4AC0-ACE9-4FD1DEB6E9F9}" type="presParOf" srcId="{85BD4F52-24BC-4074-8842-C11163501B61}" destId="{00CD2292-5408-46B2-9D7C-50FC307153A2}" srcOrd="2" destOrd="0" presId="urn:microsoft.com/office/officeart/2005/8/layout/process3"/>
    <dgm:cxn modelId="{A462259D-049A-4A6C-938E-A223CA23C2B2}" type="presParOf" srcId="{00CD2292-5408-46B2-9D7C-50FC307153A2}" destId="{C9CF333A-4FD9-458C-A723-CB45ABFD63E8}" srcOrd="0" destOrd="0" presId="urn:microsoft.com/office/officeart/2005/8/layout/process3"/>
    <dgm:cxn modelId="{A275167D-AC72-4A8A-A1D0-358D28F44840}" type="presParOf" srcId="{00CD2292-5408-46B2-9D7C-50FC307153A2}" destId="{D04331CB-3C4A-4F56-8710-8CF02F17B29B}" srcOrd="1" destOrd="0" presId="urn:microsoft.com/office/officeart/2005/8/layout/process3"/>
    <dgm:cxn modelId="{0869BAEC-7D3B-4D70-8D9C-4C42C81BD9D6}" type="presParOf" srcId="{00CD2292-5408-46B2-9D7C-50FC307153A2}" destId="{16CFA043-79F6-4BA3-B459-3C2687107B91}" srcOrd="2" destOrd="0" presId="urn:microsoft.com/office/officeart/2005/8/layout/process3"/>
    <dgm:cxn modelId="{51778084-CB47-43E3-B72A-0AC692770770}" type="presParOf" srcId="{85BD4F52-24BC-4074-8842-C11163501B61}" destId="{48F984C6-0E1A-4DAA-876A-25554710DCD8}" srcOrd="3" destOrd="0" presId="urn:microsoft.com/office/officeart/2005/8/layout/process3"/>
    <dgm:cxn modelId="{07527FA6-D69F-49F8-93BB-839E637C7A9E}" type="presParOf" srcId="{48F984C6-0E1A-4DAA-876A-25554710DCD8}" destId="{3F1223CE-2582-49FE-9D9C-5AA9E3B3A0E6}" srcOrd="0" destOrd="0" presId="urn:microsoft.com/office/officeart/2005/8/layout/process3"/>
    <dgm:cxn modelId="{5DB71E1A-AC36-4D0A-8C0C-EB3864A2CF08}" type="presParOf" srcId="{85BD4F52-24BC-4074-8842-C11163501B61}" destId="{182FE393-6A19-43BB-BF42-FA74C5D1676F}" srcOrd="4" destOrd="0" presId="urn:microsoft.com/office/officeart/2005/8/layout/process3"/>
    <dgm:cxn modelId="{41BE38FF-4168-4AE1-9246-0F851599EDF2}" type="presParOf" srcId="{182FE393-6A19-43BB-BF42-FA74C5D1676F}" destId="{D793FDC4-9B53-49C4-B19A-0359C29791F6}" srcOrd="0" destOrd="0" presId="urn:microsoft.com/office/officeart/2005/8/layout/process3"/>
    <dgm:cxn modelId="{5D606328-09CC-435C-9D41-EF673B9DB3BA}" type="presParOf" srcId="{182FE393-6A19-43BB-BF42-FA74C5D1676F}" destId="{0A862BBD-2664-4F1F-8DEC-FE5737A0AFF2}" srcOrd="1" destOrd="0" presId="urn:microsoft.com/office/officeart/2005/8/layout/process3"/>
    <dgm:cxn modelId="{41B9C331-770A-428B-A4AE-47505477F780}" type="presParOf" srcId="{182FE393-6A19-43BB-BF42-FA74C5D1676F}" destId="{38F11460-028A-4B74-944B-64CA8AF1218B}"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FE115-97C4-488D-8F4E-D143BA454A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TW" altLang="en-US"/>
        </a:p>
      </dgm:t>
    </dgm:pt>
    <dgm:pt modelId="{667F91DB-F0D4-46DA-9135-DC3D838D1A7A}">
      <dgm:prSet phldrT="[文字]" custT="1"/>
      <dgm:spPr/>
      <dgm:t>
        <a:bodyPr/>
        <a:lstStyle/>
        <a:p>
          <a:r>
            <a:rPr lang="en-US" altLang="zh-TW" sz="2000" dirty="0" smtClean="0">
              <a:solidFill>
                <a:schemeClr val="bg1"/>
              </a:solidFill>
            </a:rPr>
            <a:t>106/1/16</a:t>
          </a:r>
          <a:endParaRPr lang="zh-TW" altLang="en-US" sz="2000" dirty="0">
            <a:solidFill>
              <a:schemeClr val="bg1"/>
            </a:solidFill>
          </a:endParaRPr>
        </a:p>
      </dgm:t>
    </dgm:pt>
    <dgm:pt modelId="{776572FC-7F68-4866-B953-1F5FEE86A111}" type="parTrans" cxnId="{DA3651C6-9C32-457B-847B-E953B687347F}">
      <dgm:prSet/>
      <dgm:spPr/>
      <dgm:t>
        <a:bodyPr/>
        <a:lstStyle/>
        <a:p>
          <a:endParaRPr lang="zh-TW" altLang="en-US"/>
        </a:p>
      </dgm:t>
    </dgm:pt>
    <dgm:pt modelId="{CD2934F0-229A-48FD-AAFB-B61CA3E95E63}" type="sibTrans" cxnId="{DA3651C6-9C32-457B-847B-E953B687347F}">
      <dgm:prSet/>
      <dgm:spPr/>
      <dgm:t>
        <a:bodyPr/>
        <a:lstStyle/>
        <a:p>
          <a:endParaRPr lang="zh-TW" altLang="en-US"/>
        </a:p>
      </dgm:t>
    </dgm:pt>
    <dgm:pt modelId="{F320ED20-3C56-4C6C-ADA9-097B0F483290}">
      <dgm:prSet phldrT="[文字]"/>
      <dgm:spPr/>
      <dgm:t>
        <a:bodyPr/>
        <a:lstStyle/>
        <a:p>
          <a:r>
            <a:rPr lang="zh-TW" altLang="en-US" dirty="0" smtClean="0">
              <a:latin typeface="微軟正黑體" pitchFamily="34" charset="-120"/>
              <a:ea typeface="微軟正黑體" pitchFamily="34" charset="-120"/>
            </a:rPr>
            <a:t>國內成分證券</a:t>
          </a:r>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實物申贖及現金申贖</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使用證交所申贖系統</a:t>
          </a:r>
        </a:p>
      </dgm:t>
    </dgm:pt>
    <dgm:pt modelId="{2B0E366F-5A9F-4E5B-897F-ED02EC9DF283}" type="parTrans" cxnId="{00E5107B-D596-4D0F-9962-D8F20CD5F28B}">
      <dgm:prSet/>
      <dgm:spPr/>
      <dgm:t>
        <a:bodyPr/>
        <a:lstStyle/>
        <a:p>
          <a:endParaRPr lang="zh-TW" altLang="en-US"/>
        </a:p>
      </dgm:t>
    </dgm:pt>
    <dgm:pt modelId="{678EBA69-AB81-434E-83BE-9F1931BB531E}" type="sibTrans" cxnId="{00E5107B-D596-4D0F-9962-D8F20CD5F28B}">
      <dgm:prSet/>
      <dgm:spPr/>
      <dgm:t>
        <a:bodyPr/>
        <a:lstStyle/>
        <a:p>
          <a:endParaRPr lang="zh-TW" altLang="en-US"/>
        </a:p>
      </dgm:t>
    </dgm:pt>
    <dgm:pt modelId="{1128780A-2B8D-4945-9C42-7BDFDE4C9F7C}">
      <dgm:prSet phldrT="[文字]" custT="1"/>
      <dgm:spPr/>
      <dgm:t>
        <a:bodyPr/>
        <a:lstStyle/>
        <a:p>
          <a:r>
            <a:rPr lang="en-US" altLang="zh-TW" sz="2400" dirty="0" smtClean="0">
              <a:solidFill>
                <a:schemeClr val="bg1"/>
              </a:solidFill>
            </a:rPr>
            <a:t>106/3/1</a:t>
          </a:r>
          <a:endParaRPr lang="zh-TW" altLang="en-US" sz="2400" dirty="0">
            <a:solidFill>
              <a:schemeClr val="bg1"/>
            </a:solidFill>
          </a:endParaRPr>
        </a:p>
      </dgm:t>
    </dgm:pt>
    <dgm:pt modelId="{40BCF237-F62E-4670-A0A0-BD4F4B403725}" type="parTrans" cxnId="{D3B93440-0F28-4C60-900E-952311BBDFF6}">
      <dgm:prSet/>
      <dgm:spPr/>
      <dgm:t>
        <a:bodyPr/>
        <a:lstStyle/>
        <a:p>
          <a:endParaRPr lang="zh-TW" altLang="en-US"/>
        </a:p>
      </dgm:t>
    </dgm:pt>
    <dgm:pt modelId="{EBB00C6B-E5DE-464F-9AFD-657B9861B559}" type="sibTrans" cxnId="{D3B93440-0F28-4C60-900E-952311BBDFF6}">
      <dgm:prSet/>
      <dgm:spPr/>
      <dgm:t>
        <a:bodyPr/>
        <a:lstStyle/>
        <a:p>
          <a:endParaRPr lang="zh-TW" altLang="en-US"/>
        </a:p>
      </dgm:t>
    </dgm:pt>
    <dgm:pt modelId="{A3E36365-4C36-4A60-9D94-63C025A67A32}">
      <dgm:prSet phldrT="[文字]"/>
      <dgm:spPr/>
      <dgm:t>
        <a:bodyPr/>
        <a:lstStyle/>
        <a:p>
          <a:r>
            <a:rPr lang="zh-TW" altLang="en-US" dirty="0" smtClean="0">
              <a:latin typeface="微軟正黑體" pitchFamily="34" charset="-120"/>
              <a:ea typeface="微軟正黑體" pitchFamily="34" charset="-120"/>
            </a:rPr>
            <a:t>新上市之</a:t>
          </a:r>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使用證交所申贖系統</a:t>
          </a:r>
          <a:endParaRPr lang="zh-TW" altLang="en-US" dirty="0">
            <a:latin typeface="微軟正黑體" pitchFamily="34" charset="-120"/>
            <a:ea typeface="微軟正黑體" pitchFamily="34" charset="-120"/>
          </a:endParaRPr>
        </a:p>
      </dgm:t>
    </dgm:pt>
    <dgm:pt modelId="{CD2196EA-682B-4F08-AD68-CC8E291BDAA1}" type="parTrans" cxnId="{62553788-4EF9-49CB-9515-9F356B894902}">
      <dgm:prSet/>
      <dgm:spPr/>
      <dgm:t>
        <a:bodyPr/>
        <a:lstStyle/>
        <a:p>
          <a:endParaRPr lang="zh-TW" altLang="en-US"/>
        </a:p>
      </dgm:t>
    </dgm:pt>
    <dgm:pt modelId="{25BBCA76-2F44-479B-8A78-3741CC6BFECC}" type="sibTrans" cxnId="{62553788-4EF9-49CB-9515-9F356B894902}">
      <dgm:prSet/>
      <dgm:spPr/>
      <dgm:t>
        <a:bodyPr/>
        <a:lstStyle/>
        <a:p>
          <a:endParaRPr lang="zh-TW" altLang="en-US"/>
        </a:p>
      </dgm:t>
    </dgm:pt>
    <dgm:pt modelId="{9282C6C1-69C7-44D0-95B0-B5F1D3A92DD4}">
      <dgm:prSet phldrT="[文字]" custT="1"/>
      <dgm:spPr/>
      <dgm:t>
        <a:bodyPr/>
        <a:lstStyle/>
        <a:p>
          <a:r>
            <a:rPr lang="en-US" altLang="zh-TW" sz="2000" dirty="0" smtClean="0">
              <a:solidFill>
                <a:schemeClr val="bg1"/>
              </a:solidFill>
            </a:rPr>
            <a:t>106/5/15</a:t>
          </a:r>
          <a:endParaRPr lang="zh-TW" altLang="en-US" sz="2000" dirty="0">
            <a:solidFill>
              <a:schemeClr val="bg1"/>
            </a:solidFill>
          </a:endParaRPr>
        </a:p>
      </dgm:t>
    </dgm:pt>
    <dgm:pt modelId="{A1945F4B-59DC-4514-BAC3-B63090D9D6A9}" type="parTrans" cxnId="{D02A8B44-0112-4C90-845D-CA4E78770664}">
      <dgm:prSet/>
      <dgm:spPr/>
      <dgm:t>
        <a:bodyPr/>
        <a:lstStyle/>
        <a:p>
          <a:endParaRPr lang="zh-TW" altLang="en-US"/>
        </a:p>
      </dgm:t>
    </dgm:pt>
    <dgm:pt modelId="{A736D4ED-63E1-48D5-9D3E-BF3293234857}" type="sibTrans" cxnId="{D02A8B44-0112-4C90-845D-CA4E78770664}">
      <dgm:prSet/>
      <dgm:spPr/>
      <dgm:t>
        <a:bodyPr/>
        <a:lstStyle/>
        <a:p>
          <a:endParaRPr lang="zh-TW" altLang="en-US"/>
        </a:p>
      </dgm:t>
    </dgm:pt>
    <dgm:pt modelId="{A9532FC4-8D49-46BB-8910-D6E7865CD5DC}">
      <dgm:prSet phldrT="[文字]"/>
      <dgm:spPr/>
      <dgm:t>
        <a:bodyPr/>
        <a:lstStyle/>
        <a:p>
          <a:r>
            <a:rPr lang="zh-TW" altLang="en-US" dirty="0" smtClean="0">
              <a:latin typeface="微軟正黑體" pitchFamily="34" charset="-120"/>
              <a:ea typeface="微軟正黑體" pitchFamily="34" charset="-120"/>
            </a:rPr>
            <a:t>向集保申報申贖作業之</a:t>
          </a:r>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整批移轉至證交所申贖系統</a:t>
          </a:r>
          <a:endParaRPr lang="zh-TW" altLang="en-US" dirty="0">
            <a:latin typeface="微軟正黑體" pitchFamily="34" charset="-120"/>
            <a:ea typeface="微軟正黑體" pitchFamily="34" charset="-120"/>
          </a:endParaRPr>
        </a:p>
      </dgm:t>
    </dgm:pt>
    <dgm:pt modelId="{835811C2-15FF-46AC-9FB8-377E695472BA}" type="parTrans" cxnId="{0AACB5E9-7B47-4696-94DF-EF5D173611A4}">
      <dgm:prSet/>
      <dgm:spPr/>
      <dgm:t>
        <a:bodyPr/>
        <a:lstStyle/>
        <a:p>
          <a:endParaRPr lang="zh-TW" altLang="en-US"/>
        </a:p>
      </dgm:t>
    </dgm:pt>
    <dgm:pt modelId="{43F141F3-72F7-4A63-8474-4D634EAE97A7}" type="sibTrans" cxnId="{0AACB5E9-7B47-4696-94DF-EF5D173611A4}">
      <dgm:prSet/>
      <dgm:spPr/>
      <dgm:t>
        <a:bodyPr/>
        <a:lstStyle/>
        <a:p>
          <a:endParaRPr lang="zh-TW" altLang="en-US"/>
        </a:p>
      </dgm:t>
    </dgm:pt>
    <dgm:pt modelId="{5025B581-3F09-4CB7-B187-BEC19C4A875B}">
      <dgm:prSet phldrT="[文字]" custT="1"/>
      <dgm:spPr/>
      <dgm:t>
        <a:bodyPr/>
        <a:lstStyle/>
        <a:p>
          <a:r>
            <a:rPr lang="zh-TW" altLang="en-US" sz="2400" dirty="0" smtClean="0">
              <a:solidFill>
                <a:schemeClr val="bg1"/>
              </a:solidFill>
              <a:latin typeface="微軟正黑體" pitchFamily="34" charset="-120"/>
              <a:ea typeface="微軟正黑體" pitchFamily="34" charset="-120"/>
            </a:rPr>
            <a:t>現行</a:t>
          </a:r>
          <a:endParaRPr lang="zh-TW" altLang="en-US" sz="2400" dirty="0">
            <a:solidFill>
              <a:schemeClr val="bg1"/>
            </a:solidFill>
            <a:latin typeface="微軟正黑體" pitchFamily="34" charset="-120"/>
            <a:ea typeface="微軟正黑體" pitchFamily="34" charset="-120"/>
          </a:endParaRPr>
        </a:p>
      </dgm:t>
    </dgm:pt>
    <dgm:pt modelId="{AF682B83-FA32-4482-91FF-8C1CEC4A8887}" type="parTrans" cxnId="{879819B4-055D-4478-BA35-7DB551FB771C}">
      <dgm:prSet/>
      <dgm:spPr/>
      <dgm:t>
        <a:bodyPr/>
        <a:lstStyle/>
        <a:p>
          <a:endParaRPr lang="zh-TW" altLang="en-US"/>
        </a:p>
      </dgm:t>
    </dgm:pt>
    <dgm:pt modelId="{FD1C8DED-B660-44CD-9EF9-5B97A8F65F0E}" type="sibTrans" cxnId="{879819B4-055D-4478-BA35-7DB551FB771C}">
      <dgm:prSet/>
      <dgm:spPr/>
      <dgm:t>
        <a:bodyPr/>
        <a:lstStyle/>
        <a:p>
          <a:endParaRPr lang="zh-TW" altLang="en-US"/>
        </a:p>
      </dgm:t>
    </dgm:pt>
    <dgm:pt modelId="{8D8D4596-14F6-4B95-97D2-A14B613D9B00}">
      <dgm:prSet phldrT="[文字]" custT="1"/>
      <dgm:spPr/>
      <dgm:t>
        <a:bodyPr/>
        <a:lstStyle/>
        <a:p>
          <a:r>
            <a:rPr lang="zh-TW" altLang="en-US" sz="2100" dirty="0" smtClean="0">
              <a:latin typeface="微軟正黑體" pitchFamily="34" charset="-120"/>
              <a:ea typeface="微軟正黑體" pitchFamily="34" charset="-120"/>
            </a:rPr>
            <a:t>實物申贖經證交所申贖平台</a:t>
          </a:r>
          <a:endParaRPr lang="zh-TW" altLang="en-US" sz="2100" dirty="0">
            <a:latin typeface="微軟正黑體" pitchFamily="34" charset="-120"/>
            <a:ea typeface="微軟正黑體" pitchFamily="34" charset="-120"/>
          </a:endParaRPr>
        </a:p>
      </dgm:t>
    </dgm:pt>
    <dgm:pt modelId="{9EF3CE10-8EDA-48E9-A024-CED366084C1F}" type="parTrans" cxnId="{45D6982A-EC53-47A5-BE5C-30BA0B9E6717}">
      <dgm:prSet/>
      <dgm:spPr/>
      <dgm:t>
        <a:bodyPr/>
        <a:lstStyle/>
        <a:p>
          <a:endParaRPr lang="zh-TW" altLang="en-US"/>
        </a:p>
      </dgm:t>
    </dgm:pt>
    <dgm:pt modelId="{993F5236-6552-4090-A04F-52BAE22EA82A}" type="sibTrans" cxnId="{45D6982A-EC53-47A5-BE5C-30BA0B9E6717}">
      <dgm:prSet/>
      <dgm:spPr/>
      <dgm:t>
        <a:bodyPr/>
        <a:lstStyle/>
        <a:p>
          <a:endParaRPr lang="zh-TW" altLang="en-US"/>
        </a:p>
      </dgm:t>
    </dgm:pt>
    <dgm:pt modelId="{AAEC7FC4-2747-4698-B3F7-6CEA4D7B1160}">
      <dgm:prSet phldrT="[文字]" custT="1"/>
      <dgm:spPr/>
      <dgm:t>
        <a:bodyPr/>
        <a:lstStyle/>
        <a:p>
          <a:r>
            <a:rPr lang="zh-TW" altLang="en-US" sz="2100" dirty="0" smtClean="0">
              <a:latin typeface="微軟正黑體" pitchFamily="34" charset="-120"/>
              <a:ea typeface="微軟正黑體" pitchFamily="34" charset="-120"/>
            </a:rPr>
            <a:t>現金申贖經集保</a:t>
          </a:r>
          <a:r>
            <a:rPr lang="en-US" altLang="zh-TW" sz="2100" dirty="0" smtClean="0">
              <a:latin typeface="微軟正黑體" pitchFamily="34" charset="-120"/>
              <a:ea typeface="微軟正黑體" pitchFamily="34" charset="-120"/>
            </a:rPr>
            <a:t>SMART</a:t>
          </a:r>
          <a:r>
            <a:rPr lang="zh-TW" altLang="en-US" sz="2100" dirty="0" smtClean="0">
              <a:latin typeface="微軟正黑體" pitchFamily="34" charset="-120"/>
              <a:ea typeface="微軟正黑體" pitchFamily="34" charset="-120"/>
            </a:rPr>
            <a:t>系統</a:t>
          </a:r>
          <a:endParaRPr lang="zh-TW" altLang="en-US" sz="2100" dirty="0">
            <a:latin typeface="微軟正黑體" pitchFamily="34" charset="-120"/>
            <a:ea typeface="微軟正黑體" pitchFamily="34" charset="-120"/>
          </a:endParaRPr>
        </a:p>
      </dgm:t>
    </dgm:pt>
    <dgm:pt modelId="{AC1C5A74-3D08-4B3F-AA58-BD0D52A8DFA0}" type="parTrans" cxnId="{04DCBD61-A2E0-456B-A705-BA49196869B6}">
      <dgm:prSet/>
      <dgm:spPr/>
      <dgm:t>
        <a:bodyPr/>
        <a:lstStyle/>
        <a:p>
          <a:endParaRPr lang="zh-TW" altLang="en-US"/>
        </a:p>
      </dgm:t>
    </dgm:pt>
    <dgm:pt modelId="{FDB64DC1-8748-49F3-A83C-F71D82BFE9A6}" type="sibTrans" cxnId="{04DCBD61-A2E0-456B-A705-BA49196869B6}">
      <dgm:prSet/>
      <dgm:spPr/>
      <dgm:t>
        <a:bodyPr/>
        <a:lstStyle/>
        <a:p>
          <a:endParaRPr lang="zh-TW" altLang="en-US"/>
        </a:p>
      </dgm:t>
    </dgm:pt>
    <dgm:pt modelId="{C0EE3094-4D91-493C-AEA8-18DB0BD834F4}" type="pres">
      <dgm:prSet presAssocID="{07CFE115-97C4-488D-8F4E-D143BA454AB8}" presName="linearFlow" presStyleCnt="0">
        <dgm:presLayoutVars>
          <dgm:dir/>
          <dgm:animLvl val="lvl"/>
          <dgm:resizeHandles val="exact"/>
        </dgm:presLayoutVars>
      </dgm:prSet>
      <dgm:spPr/>
      <dgm:t>
        <a:bodyPr/>
        <a:lstStyle/>
        <a:p>
          <a:endParaRPr lang="zh-TW" altLang="en-US"/>
        </a:p>
      </dgm:t>
    </dgm:pt>
    <dgm:pt modelId="{F7231CD1-BD9B-47C4-90B7-B35E9FF5CB46}" type="pres">
      <dgm:prSet presAssocID="{5025B581-3F09-4CB7-B187-BEC19C4A875B}" presName="composite" presStyleCnt="0"/>
      <dgm:spPr/>
    </dgm:pt>
    <dgm:pt modelId="{FA26D0F8-EFC9-4C52-9FBC-84F9676F80D6}" type="pres">
      <dgm:prSet presAssocID="{5025B581-3F09-4CB7-B187-BEC19C4A875B}" presName="parentText" presStyleLbl="alignNode1" presStyleIdx="0" presStyleCnt="4" custScaleX="126776">
        <dgm:presLayoutVars>
          <dgm:chMax val="1"/>
          <dgm:bulletEnabled val="1"/>
        </dgm:presLayoutVars>
      </dgm:prSet>
      <dgm:spPr/>
      <dgm:t>
        <a:bodyPr/>
        <a:lstStyle/>
        <a:p>
          <a:endParaRPr lang="zh-TW" altLang="en-US"/>
        </a:p>
      </dgm:t>
    </dgm:pt>
    <dgm:pt modelId="{6F43A348-E1C7-4AFA-8D45-4EA4D8E549FE}" type="pres">
      <dgm:prSet presAssocID="{5025B581-3F09-4CB7-B187-BEC19C4A875B}" presName="descendantText" presStyleLbl="alignAcc1" presStyleIdx="0" presStyleCnt="4" custLinFactNeighborX="1492" custLinFactNeighborY="-1672">
        <dgm:presLayoutVars>
          <dgm:bulletEnabled val="1"/>
        </dgm:presLayoutVars>
      </dgm:prSet>
      <dgm:spPr/>
      <dgm:t>
        <a:bodyPr/>
        <a:lstStyle/>
        <a:p>
          <a:endParaRPr lang="zh-TW" altLang="en-US"/>
        </a:p>
      </dgm:t>
    </dgm:pt>
    <dgm:pt modelId="{5C0E0F70-F18E-462F-AFD5-E29F588B01DA}" type="pres">
      <dgm:prSet presAssocID="{FD1C8DED-B660-44CD-9EF9-5B97A8F65F0E}" presName="sp" presStyleCnt="0"/>
      <dgm:spPr/>
    </dgm:pt>
    <dgm:pt modelId="{BBEB044D-76BF-48C7-8A05-03A2B8D8EE43}" type="pres">
      <dgm:prSet presAssocID="{667F91DB-F0D4-46DA-9135-DC3D838D1A7A}" presName="composite" presStyleCnt="0"/>
      <dgm:spPr/>
    </dgm:pt>
    <dgm:pt modelId="{E1DF8C79-1DAB-46FA-AD12-84F6B79127B6}" type="pres">
      <dgm:prSet presAssocID="{667F91DB-F0D4-46DA-9135-DC3D838D1A7A}" presName="parentText" presStyleLbl="alignNode1" presStyleIdx="1" presStyleCnt="4" custScaleX="126776">
        <dgm:presLayoutVars>
          <dgm:chMax val="1"/>
          <dgm:bulletEnabled val="1"/>
        </dgm:presLayoutVars>
      </dgm:prSet>
      <dgm:spPr/>
      <dgm:t>
        <a:bodyPr/>
        <a:lstStyle/>
        <a:p>
          <a:endParaRPr lang="zh-TW" altLang="en-US"/>
        </a:p>
      </dgm:t>
    </dgm:pt>
    <dgm:pt modelId="{F2BF53D7-2578-4FFC-8D93-C6D57A7F2B9E}" type="pres">
      <dgm:prSet presAssocID="{667F91DB-F0D4-46DA-9135-DC3D838D1A7A}" presName="descendantText" presStyleLbl="alignAcc1" presStyleIdx="1" presStyleCnt="4" custLinFactNeighborX="147" custLinFactNeighborY="-1673">
        <dgm:presLayoutVars>
          <dgm:bulletEnabled val="1"/>
        </dgm:presLayoutVars>
      </dgm:prSet>
      <dgm:spPr/>
      <dgm:t>
        <a:bodyPr/>
        <a:lstStyle/>
        <a:p>
          <a:endParaRPr lang="zh-TW" altLang="en-US"/>
        </a:p>
      </dgm:t>
    </dgm:pt>
    <dgm:pt modelId="{4445E797-63E5-41A0-B16C-FB1342B6DA44}" type="pres">
      <dgm:prSet presAssocID="{CD2934F0-229A-48FD-AAFB-B61CA3E95E63}" presName="sp" presStyleCnt="0"/>
      <dgm:spPr/>
    </dgm:pt>
    <dgm:pt modelId="{19B2F415-7879-4404-AE11-DC4514C67729}" type="pres">
      <dgm:prSet presAssocID="{1128780A-2B8D-4945-9C42-7BDFDE4C9F7C}" presName="composite" presStyleCnt="0"/>
      <dgm:spPr/>
    </dgm:pt>
    <dgm:pt modelId="{B2805F66-50B4-46E8-AA7F-4295EAA5A157}" type="pres">
      <dgm:prSet presAssocID="{1128780A-2B8D-4945-9C42-7BDFDE4C9F7C}" presName="parentText" presStyleLbl="alignNode1" presStyleIdx="2" presStyleCnt="4" custScaleX="126776">
        <dgm:presLayoutVars>
          <dgm:chMax val="1"/>
          <dgm:bulletEnabled val="1"/>
        </dgm:presLayoutVars>
      </dgm:prSet>
      <dgm:spPr/>
      <dgm:t>
        <a:bodyPr/>
        <a:lstStyle/>
        <a:p>
          <a:endParaRPr lang="zh-TW" altLang="en-US"/>
        </a:p>
      </dgm:t>
    </dgm:pt>
    <dgm:pt modelId="{557ADE23-331F-43A2-9B28-6E9CE61B82AA}" type="pres">
      <dgm:prSet presAssocID="{1128780A-2B8D-4945-9C42-7BDFDE4C9F7C}" presName="descendantText" presStyleLbl="alignAcc1" presStyleIdx="2" presStyleCnt="4" custLinFactNeighborX="1492" custLinFactNeighborY="-1673">
        <dgm:presLayoutVars>
          <dgm:bulletEnabled val="1"/>
        </dgm:presLayoutVars>
      </dgm:prSet>
      <dgm:spPr/>
      <dgm:t>
        <a:bodyPr/>
        <a:lstStyle/>
        <a:p>
          <a:endParaRPr lang="zh-TW" altLang="en-US"/>
        </a:p>
      </dgm:t>
    </dgm:pt>
    <dgm:pt modelId="{D12788FF-AE4E-4D2D-9ADD-2B54905FAE6C}" type="pres">
      <dgm:prSet presAssocID="{EBB00C6B-E5DE-464F-9AFD-657B9861B559}" presName="sp" presStyleCnt="0"/>
      <dgm:spPr/>
    </dgm:pt>
    <dgm:pt modelId="{CE895DE9-73A9-4803-9A7F-C0A2EBCA0259}" type="pres">
      <dgm:prSet presAssocID="{9282C6C1-69C7-44D0-95B0-B5F1D3A92DD4}" presName="composite" presStyleCnt="0"/>
      <dgm:spPr/>
    </dgm:pt>
    <dgm:pt modelId="{125D0463-E510-4026-BB1B-E69EDEF20C56}" type="pres">
      <dgm:prSet presAssocID="{9282C6C1-69C7-44D0-95B0-B5F1D3A92DD4}" presName="parentText" presStyleLbl="alignNode1" presStyleIdx="3" presStyleCnt="4" custScaleX="126776" custLinFactNeighborX="-10961" custLinFactNeighborY="464">
        <dgm:presLayoutVars>
          <dgm:chMax val="1"/>
          <dgm:bulletEnabled val="1"/>
        </dgm:presLayoutVars>
      </dgm:prSet>
      <dgm:spPr/>
      <dgm:t>
        <a:bodyPr/>
        <a:lstStyle/>
        <a:p>
          <a:endParaRPr lang="zh-TW" altLang="en-US"/>
        </a:p>
      </dgm:t>
    </dgm:pt>
    <dgm:pt modelId="{167E362A-BD66-44CB-A9A3-E5B88F387B0F}" type="pres">
      <dgm:prSet presAssocID="{9282C6C1-69C7-44D0-95B0-B5F1D3A92DD4}" presName="descendantText" presStyleLbl="alignAcc1" presStyleIdx="3" presStyleCnt="4" custLinFactNeighborX="1492" custLinFactNeighborY="-1673">
        <dgm:presLayoutVars>
          <dgm:bulletEnabled val="1"/>
        </dgm:presLayoutVars>
      </dgm:prSet>
      <dgm:spPr/>
      <dgm:t>
        <a:bodyPr/>
        <a:lstStyle/>
        <a:p>
          <a:endParaRPr lang="zh-TW" altLang="en-US"/>
        </a:p>
      </dgm:t>
    </dgm:pt>
  </dgm:ptLst>
  <dgm:cxnLst>
    <dgm:cxn modelId="{4B1EAC6B-CA1A-4C06-9D4D-EA6939CE053C}" type="presOf" srcId="{AAEC7FC4-2747-4698-B3F7-6CEA4D7B1160}" destId="{6F43A348-E1C7-4AFA-8D45-4EA4D8E549FE}" srcOrd="0" destOrd="1" presId="urn:microsoft.com/office/officeart/2005/8/layout/chevron2"/>
    <dgm:cxn modelId="{00F5146A-641C-4B9C-9ECE-06B6CF4136B3}" type="presOf" srcId="{667F91DB-F0D4-46DA-9135-DC3D838D1A7A}" destId="{E1DF8C79-1DAB-46FA-AD12-84F6B79127B6}" srcOrd="0" destOrd="0" presId="urn:microsoft.com/office/officeart/2005/8/layout/chevron2"/>
    <dgm:cxn modelId="{9A219AF2-7C3C-4254-A176-DB13305AFAB2}" type="presOf" srcId="{A9532FC4-8D49-46BB-8910-D6E7865CD5DC}" destId="{167E362A-BD66-44CB-A9A3-E5B88F387B0F}" srcOrd="0" destOrd="0" presId="urn:microsoft.com/office/officeart/2005/8/layout/chevron2"/>
    <dgm:cxn modelId="{D02A8B44-0112-4C90-845D-CA4E78770664}" srcId="{07CFE115-97C4-488D-8F4E-D143BA454AB8}" destId="{9282C6C1-69C7-44D0-95B0-B5F1D3A92DD4}" srcOrd="3" destOrd="0" parTransId="{A1945F4B-59DC-4514-BAC3-B63090D9D6A9}" sibTransId="{A736D4ED-63E1-48D5-9D3E-BF3293234857}"/>
    <dgm:cxn modelId="{00909D1E-3985-4D36-A12A-A9F564465CBE}" type="presOf" srcId="{A3E36365-4C36-4A60-9D94-63C025A67A32}" destId="{557ADE23-331F-43A2-9B28-6E9CE61B82AA}" srcOrd="0" destOrd="0" presId="urn:microsoft.com/office/officeart/2005/8/layout/chevron2"/>
    <dgm:cxn modelId="{0AACB5E9-7B47-4696-94DF-EF5D173611A4}" srcId="{9282C6C1-69C7-44D0-95B0-B5F1D3A92DD4}" destId="{A9532FC4-8D49-46BB-8910-D6E7865CD5DC}" srcOrd="0" destOrd="0" parTransId="{835811C2-15FF-46AC-9FB8-377E695472BA}" sibTransId="{43F141F3-72F7-4A63-8474-4D634EAE97A7}"/>
    <dgm:cxn modelId="{62553788-4EF9-49CB-9515-9F356B894902}" srcId="{1128780A-2B8D-4945-9C42-7BDFDE4C9F7C}" destId="{A3E36365-4C36-4A60-9D94-63C025A67A32}" srcOrd="0" destOrd="0" parTransId="{CD2196EA-682B-4F08-AD68-CC8E291BDAA1}" sibTransId="{25BBCA76-2F44-479B-8A78-3741CC6BFECC}"/>
    <dgm:cxn modelId="{DA3651C6-9C32-457B-847B-E953B687347F}" srcId="{07CFE115-97C4-488D-8F4E-D143BA454AB8}" destId="{667F91DB-F0D4-46DA-9135-DC3D838D1A7A}" srcOrd="1" destOrd="0" parTransId="{776572FC-7F68-4866-B953-1F5FEE86A111}" sibTransId="{CD2934F0-229A-48FD-AAFB-B61CA3E95E63}"/>
    <dgm:cxn modelId="{5EB1E7BF-45EC-483E-B637-E089AFFC8B91}" type="presOf" srcId="{07CFE115-97C4-488D-8F4E-D143BA454AB8}" destId="{C0EE3094-4D91-493C-AEA8-18DB0BD834F4}" srcOrd="0" destOrd="0" presId="urn:microsoft.com/office/officeart/2005/8/layout/chevron2"/>
    <dgm:cxn modelId="{00E5107B-D596-4D0F-9962-D8F20CD5F28B}" srcId="{667F91DB-F0D4-46DA-9135-DC3D838D1A7A}" destId="{F320ED20-3C56-4C6C-ADA9-097B0F483290}" srcOrd="0" destOrd="0" parTransId="{2B0E366F-5A9F-4E5B-897F-ED02EC9DF283}" sibTransId="{678EBA69-AB81-434E-83BE-9F1931BB531E}"/>
    <dgm:cxn modelId="{372496C0-CA8E-4C00-BBC1-F864C0D646C0}" type="presOf" srcId="{9282C6C1-69C7-44D0-95B0-B5F1D3A92DD4}" destId="{125D0463-E510-4026-BB1B-E69EDEF20C56}" srcOrd="0" destOrd="0" presId="urn:microsoft.com/office/officeart/2005/8/layout/chevron2"/>
    <dgm:cxn modelId="{990E291D-D0E5-4AF1-ABD7-CF204AA80FC0}" type="presOf" srcId="{8D8D4596-14F6-4B95-97D2-A14B613D9B00}" destId="{6F43A348-E1C7-4AFA-8D45-4EA4D8E549FE}" srcOrd="0" destOrd="0" presId="urn:microsoft.com/office/officeart/2005/8/layout/chevron2"/>
    <dgm:cxn modelId="{04DCBD61-A2E0-456B-A705-BA49196869B6}" srcId="{5025B581-3F09-4CB7-B187-BEC19C4A875B}" destId="{AAEC7FC4-2747-4698-B3F7-6CEA4D7B1160}" srcOrd="1" destOrd="0" parTransId="{AC1C5A74-3D08-4B3F-AA58-BD0D52A8DFA0}" sibTransId="{FDB64DC1-8748-49F3-A83C-F71D82BFE9A6}"/>
    <dgm:cxn modelId="{6EFC7753-C76E-45EA-953C-D333BE0859EA}" type="presOf" srcId="{1128780A-2B8D-4945-9C42-7BDFDE4C9F7C}" destId="{B2805F66-50B4-46E8-AA7F-4295EAA5A157}" srcOrd="0" destOrd="0" presId="urn:microsoft.com/office/officeart/2005/8/layout/chevron2"/>
    <dgm:cxn modelId="{D0422515-D346-4027-A7F5-1F486F13ADD3}" type="presOf" srcId="{F320ED20-3C56-4C6C-ADA9-097B0F483290}" destId="{F2BF53D7-2578-4FFC-8D93-C6D57A7F2B9E}" srcOrd="0" destOrd="0" presId="urn:microsoft.com/office/officeart/2005/8/layout/chevron2"/>
    <dgm:cxn modelId="{D3B93440-0F28-4C60-900E-952311BBDFF6}" srcId="{07CFE115-97C4-488D-8F4E-D143BA454AB8}" destId="{1128780A-2B8D-4945-9C42-7BDFDE4C9F7C}" srcOrd="2" destOrd="0" parTransId="{40BCF237-F62E-4670-A0A0-BD4F4B403725}" sibTransId="{EBB00C6B-E5DE-464F-9AFD-657B9861B559}"/>
    <dgm:cxn modelId="{02401454-C7D2-41C9-959C-F823ECEBE98B}" type="presOf" srcId="{5025B581-3F09-4CB7-B187-BEC19C4A875B}" destId="{FA26D0F8-EFC9-4C52-9FBC-84F9676F80D6}" srcOrd="0" destOrd="0" presId="urn:microsoft.com/office/officeart/2005/8/layout/chevron2"/>
    <dgm:cxn modelId="{879819B4-055D-4478-BA35-7DB551FB771C}" srcId="{07CFE115-97C4-488D-8F4E-D143BA454AB8}" destId="{5025B581-3F09-4CB7-B187-BEC19C4A875B}" srcOrd="0" destOrd="0" parTransId="{AF682B83-FA32-4482-91FF-8C1CEC4A8887}" sibTransId="{FD1C8DED-B660-44CD-9EF9-5B97A8F65F0E}"/>
    <dgm:cxn modelId="{45D6982A-EC53-47A5-BE5C-30BA0B9E6717}" srcId="{5025B581-3F09-4CB7-B187-BEC19C4A875B}" destId="{8D8D4596-14F6-4B95-97D2-A14B613D9B00}" srcOrd="0" destOrd="0" parTransId="{9EF3CE10-8EDA-48E9-A024-CED366084C1F}" sibTransId="{993F5236-6552-4090-A04F-52BAE22EA82A}"/>
    <dgm:cxn modelId="{4C1C71D6-202B-4875-88E5-7D6A67E5B74C}" type="presParOf" srcId="{C0EE3094-4D91-493C-AEA8-18DB0BD834F4}" destId="{F7231CD1-BD9B-47C4-90B7-B35E9FF5CB46}" srcOrd="0" destOrd="0" presId="urn:microsoft.com/office/officeart/2005/8/layout/chevron2"/>
    <dgm:cxn modelId="{AD04658D-471B-495D-94E3-64125E3842AC}" type="presParOf" srcId="{F7231CD1-BD9B-47C4-90B7-B35E9FF5CB46}" destId="{FA26D0F8-EFC9-4C52-9FBC-84F9676F80D6}" srcOrd="0" destOrd="0" presId="urn:microsoft.com/office/officeart/2005/8/layout/chevron2"/>
    <dgm:cxn modelId="{25D82DB2-85C5-4354-8BCF-E062D6C47DA6}" type="presParOf" srcId="{F7231CD1-BD9B-47C4-90B7-B35E9FF5CB46}" destId="{6F43A348-E1C7-4AFA-8D45-4EA4D8E549FE}" srcOrd="1" destOrd="0" presId="urn:microsoft.com/office/officeart/2005/8/layout/chevron2"/>
    <dgm:cxn modelId="{25D8EE6D-0474-4B1E-B37F-0CD603D2D99C}" type="presParOf" srcId="{C0EE3094-4D91-493C-AEA8-18DB0BD834F4}" destId="{5C0E0F70-F18E-462F-AFD5-E29F588B01DA}" srcOrd="1" destOrd="0" presId="urn:microsoft.com/office/officeart/2005/8/layout/chevron2"/>
    <dgm:cxn modelId="{6C0DE86B-32B3-4836-8124-2A25F015E455}" type="presParOf" srcId="{C0EE3094-4D91-493C-AEA8-18DB0BD834F4}" destId="{BBEB044D-76BF-48C7-8A05-03A2B8D8EE43}" srcOrd="2" destOrd="0" presId="urn:microsoft.com/office/officeart/2005/8/layout/chevron2"/>
    <dgm:cxn modelId="{A8B6CEDF-EC65-45B6-808C-43A269FE4EFD}" type="presParOf" srcId="{BBEB044D-76BF-48C7-8A05-03A2B8D8EE43}" destId="{E1DF8C79-1DAB-46FA-AD12-84F6B79127B6}" srcOrd="0" destOrd="0" presId="urn:microsoft.com/office/officeart/2005/8/layout/chevron2"/>
    <dgm:cxn modelId="{5E182066-E3FB-4A4D-9A56-E0F257052F69}" type="presParOf" srcId="{BBEB044D-76BF-48C7-8A05-03A2B8D8EE43}" destId="{F2BF53D7-2578-4FFC-8D93-C6D57A7F2B9E}" srcOrd="1" destOrd="0" presId="urn:microsoft.com/office/officeart/2005/8/layout/chevron2"/>
    <dgm:cxn modelId="{18F28451-77B9-4BBE-9A4E-3AE8290AD78F}" type="presParOf" srcId="{C0EE3094-4D91-493C-AEA8-18DB0BD834F4}" destId="{4445E797-63E5-41A0-B16C-FB1342B6DA44}" srcOrd="3" destOrd="0" presId="urn:microsoft.com/office/officeart/2005/8/layout/chevron2"/>
    <dgm:cxn modelId="{DCDE9639-945D-42C3-AE9E-51326FEC567D}" type="presParOf" srcId="{C0EE3094-4D91-493C-AEA8-18DB0BD834F4}" destId="{19B2F415-7879-4404-AE11-DC4514C67729}" srcOrd="4" destOrd="0" presId="urn:microsoft.com/office/officeart/2005/8/layout/chevron2"/>
    <dgm:cxn modelId="{198DA2D7-7457-4966-A2A5-5DC2AB8D4570}" type="presParOf" srcId="{19B2F415-7879-4404-AE11-DC4514C67729}" destId="{B2805F66-50B4-46E8-AA7F-4295EAA5A157}" srcOrd="0" destOrd="0" presId="urn:microsoft.com/office/officeart/2005/8/layout/chevron2"/>
    <dgm:cxn modelId="{7022C39F-60E8-402E-9E4B-5793FDE82B7F}" type="presParOf" srcId="{19B2F415-7879-4404-AE11-DC4514C67729}" destId="{557ADE23-331F-43A2-9B28-6E9CE61B82AA}" srcOrd="1" destOrd="0" presId="urn:microsoft.com/office/officeart/2005/8/layout/chevron2"/>
    <dgm:cxn modelId="{EBC2F266-A78B-404D-9809-ABB4844B0496}" type="presParOf" srcId="{C0EE3094-4D91-493C-AEA8-18DB0BD834F4}" destId="{D12788FF-AE4E-4D2D-9ADD-2B54905FAE6C}" srcOrd="5" destOrd="0" presId="urn:microsoft.com/office/officeart/2005/8/layout/chevron2"/>
    <dgm:cxn modelId="{579ED2A4-060D-4555-A5D1-71247F35D406}" type="presParOf" srcId="{C0EE3094-4D91-493C-AEA8-18DB0BD834F4}" destId="{CE895DE9-73A9-4803-9A7F-C0A2EBCA0259}" srcOrd="6" destOrd="0" presId="urn:microsoft.com/office/officeart/2005/8/layout/chevron2"/>
    <dgm:cxn modelId="{1A8A42F8-E15A-44D9-BE47-905DFA93FA0C}" type="presParOf" srcId="{CE895DE9-73A9-4803-9A7F-C0A2EBCA0259}" destId="{125D0463-E510-4026-BB1B-E69EDEF20C56}" srcOrd="0" destOrd="0" presId="urn:microsoft.com/office/officeart/2005/8/layout/chevron2"/>
    <dgm:cxn modelId="{DB8F20A0-9F07-4E01-ABE7-492F0E33DA3B}" type="presParOf" srcId="{CE895DE9-73A9-4803-9A7F-C0A2EBCA0259}" destId="{167E362A-BD66-44CB-A9A3-E5B88F387B0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86720B-2C82-4233-8851-8B7F9C044712}">
      <dsp:nvSpPr>
        <dsp:cNvPr id="0" name=""/>
        <dsp:cNvSpPr/>
      </dsp:nvSpPr>
      <dsp:spPr>
        <a:xfrm>
          <a:off x="0" y="1357788"/>
          <a:ext cx="8229600"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3898A-D959-4EBE-8768-A4432B103B67}">
      <dsp:nvSpPr>
        <dsp:cNvPr id="0" name=""/>
        <dsp:cNvSpPr/>
      </dsp:nvSpPr>
      <dsp:spPr>
        <a:xfrm>
          <a:off x="1044" y="0"/>
          <a:ext cx="2964006"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l" defTabSz="889000">
            <a:lnSpc>
              <a:spcPts val="2000"/>
            </a:lnSpc>
            <a:spcBef>
              <a:spcPct val="0"/>
            </a:spcBef>
            <a:spcAft>
              <a:spcPct val="35000"/>
            </a:spcAft>
          </a:pPr>
          <a:r>
            <a:rPr lang="en-US" altLang="zh-TW" sz="2000" kern="1200" dirty="0" smtClean="0">
              <a:latin typeface="微軟正黑體" pitchFamily="34" charset="-120"/>
              <a:ea typeface="微軟正黑體" pitchFamily="34" charset="-120"/>
            </a:rPr>
            <a:t>1.</a:t>
          </a:r>
          <a:r>
            <a:rPr lang="zh-TW" altLang="en-US" sz="2000" kern="1200" dirty="0" smtClean="0">
              <a:latin typeface="微軟正黑體" pitchFamily="34" charset="-120"/>
              <a:ea typeface="微軟正黑體" pitchFamily="34" charset="-120"/>
            </a:rPr>
            <a:t>指數審查</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上市一部</a:t>
          </a:r>
          <a:r>
            <a:rPr lang="en-US" altLang="zh-TW" sz="2000" kern="1200" dirty="0" smtClean="0">
              <a:latin typeface="微軟正黑體" pitchFamily="34" charset="-120"/>
              <a:ea typeface="微軟正黑體" pitchFamily="34" charset="-120"/>
            </a:rPr>
            <a:t>)</a:t>
          </a:r>
          <a:endParaRPr lang="zh-TW" altLang="en-US" sz="2000" kern="1200" dirty="0" smtClean="0"/>
        </a:p>
        <a:p>
          <a:pPr lvl="0" algn="l" defTabSz="889000">
            <a:lnSpc>
              <a:spcPts val="2000"/>
            </a:lnSpc>
            <a:spcBef>
              <a:spcPct val="0"/>
            </a:spcBef>
            <a:spcAft>
              <a:spcPct val="35000"/>
            </a:spcAft>
          </a:pPr>
          <a:r>
            <a:rPr lang="en-US" altLang="zh-TW" sz="2000" kern="1200" dirty="0" smtClean="0">
              <a:latin typeface="微軟正黑體" pitchFamily="34" charset="-120"/>
              <a:ea typeface="微軟正黑體" pitchFamily="34" charset="-120"/>
            </a:rPr>
            <a:t>2.</a:t>
          </a:r>
          <a:r>
            <a:rPr lang="zh-TW" altLang="zh-TW" sz="2000" kern="1200" dirty="0" smtClean="0">
              <a:latin typeface="微軟正黑體" pitchFamily="34" charset="-120"/>
              <a:ea typeface="微軟正黑體" pitchFamily="34" charset="-120"/>
            </a:rPr>
            <a:t>申請證券代碼</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交易部</a:t>
          </a:r>
          <a:r>
            <a:rPr lang="en-US" altLang="zh-TW" sz="2000" kern="1200" dirty="0" smtClean="0">
              <a:latin typeface="微軟正黑體" pitchFamily="34" charset="-120"/>
              <a:ea typeface="微軟正黑體" pitchFamily="34" charset="-120"/>
            </a:rPr>
            <a:t>)</a:t>
          </a:r>
          <a:endParaRPr lang="zh-TW" altLang="en-US" sz="2000" kern="1200" dirty="0" smtClean="0"/>
        </a:p>
        <a:p>
          <a:pPr lvl="0" algn="l" defTabSz="889000">
            <a:lnSpc>
              <a:spcPts val="2000"/>
            </a:lnSpc>
            <a:spcBef>
              <a:spcPct val="0"/>
            </a:spcBef>
            <a:spcAft>
              <a:spcPct val="35000"/>
            </a:spcAft>
          </a:pPr>
          <a:r>
            <a:rPr lang="en-US" altLang="zh-TW" sz="2000" kern="1200" dirty="0" smtClean="0">
              <a:latin typeface="微軟正黑體" pitchFamily="34" charset="-120"/>
              <a:ea typeface="微軟正黑體" pitchFamily="34" charset="-120"/>
            </a:rPr>
            <a:t>3.LP</a:t>
          </a:r>
          <a:r>
            <a:rPr lang="zh-TW" altLang="en-US" sz="2000" kern="1200" dirty="0" smtClean="0">
              <a:latin typeface="微軟正黑體" pitchFamily="34" charset="-120"/>
              <a:ea typeface="微軟正黑體" pitchFamily="34" charset="-120"/>
            </a:rPr>
            <a:t>資格審查</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交易部</a:t>
          </a:r>
          <a:r>
            <a:rPr lang="en-US" altLang="zh-TW" sz="2000" kern="1200" dirty="0" smtClean="0">
              <a:latin typeface="微軟正黑體" pitchFamily="34" charset="-120"/>
              <a:ea typeface="微軟正黑體" pitchFamily="34" charset="-120"/>
            </a:rPr>
            <a:t>)</a:t>
          </a:r>
          <a:endParaRPr lang="zh-TW" altLang="en-US" sz="2000" kern="1200" dirty="0"/>
        </a:p>
      </dsp:txBody>
      <dsp:txXfrm>
        <a:off x="1044" y="0"/>
        <a:ext cx="2964006" cy="1810385"/>
      </dsp:txXfrm>
    </dsp:sp>
    <dsp:sp modelId="{5F77112D-8BEE-4B37-9591-E4CDEC347724}">
      <dsp:nvSpPr>
        <dsp:cNvPr id="0" name=""/>
        <dsp:cNvSpPr/>
      </dsp:nvSpPr>
      <dsp:spPr>
        <a:xfrm>
          <a:off x="943826" y="1900807"/>
          <a:ext cx="699528" cy="6995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A7A19-A14B-4859-8E11-95535D4F4444}">
      <dsp:nvSpPr>
        <dsp:cNvPr id="0" name=""/>
        <dsp:cNvSpPr/>
      </dsp:nvSpPr>
      <dsp:spPr>
        <a:xfrm>
          <a:off x="2858643" y="2692893"/>
          <a:ext cx="188965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l" defTabSz="889000">
            <a:lnSpc>
              <a:spcPts val="2000"/>
            </a:lnSpc>
            <a:spcBef>
              <a:spcPct val="0"/>
            </a:spcBef>
            <a:spcAft>
              <a:spcPct val="35000"/>
            </a:spcAft>
          </a:pPr>
          <a:r>
            <a:rPr lang="zh-TW" altLang="en-US" sz="2000" kern="1200" dirty="0" smtClean="0">
              <a:latin typeface="微軟正黑體" pitchFamily="34" charset="-120"/>
              <a:ea typeface="微軟正黑體" pitchFamily="34" charset="-120"/>
            </a:rPr>
            <a:t>提供淨值連結網址</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交易部</a:t>
          </a:r>
          <a:r>
            <a:rPr lang="en-US" altLang="zh-TW" sz="2000" kern="1200" dirty="0" smtClean="0">
              <a:latin typeface="微軟正黑體" pitchFamily="34" charset="-120"/>
              <a:ea typeface="微軟正黑體" pitchFamily="34" charset="-120"/>
            </a:rPr>
            <a:t>)</a:t>
          </a:r>
          <a:endParaRPr lang="zh-TW" altLang="en-US" sz="2000" kern="1200" dirty="0"/>
        </a:p>
      </dsp:txBody>
      <dsp:txXfrm>
        <a:off x="2858643" y="2692893"/>
        <a:ext cx="1889653" cy="1810385"/>
      </dsp:txXfrm>
    </dsp:sp>
    <dsp:sp modelId="{4A0B65B8-8343-4641-BC3F-ED763C901CE7}">
      <dsp:nvSpPr>
        <dsp:cNvPr id="0" name=""/>
        <dsp:cNvSpPr/>
      </dsp:nvSpPr>
      <dsp:spPr>
        <a:xfrm>
          <a:off x="3246612" y="1900809"/>
          <a:ext cx="699537" cy="7406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DD1D8-A4C2-4324-B040-78431EE4278A}">
      <dsp:nvSpPr>
        <dsp:cNvPr id="0" name=""/>
        <dsp:cNvSpPr/>
      </dsp:nvSpPr>
      <dsp:spPr>
        <a:xfrm>
          <a:off x="5002801" y="162427"/>
          <a:ext cx="240279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l" defTabSz="889000">
            <a:lnSpc>
              <a:spcPts val="2000"/>
            </a:lnSpc>
            <a:spcBef>
              <a:spcPct val="0"/>
            </a:spcBef>
            <a:spcAft>
              <a:spcPct val="35000"/>
            </a:spcAft>
          </a:pPr>
          <a:r>
            <a:rPr lang="en-US" altLang="zh-TW" sz="2000" kern="1200" dirty="0" smtClean="0">
              <a:latin typeface="微軟正黑體" pitchFamily="34" charset="-120"/>
              <a:ea typeface="微軟正黑體" pitchFamily="34" charset="-120"/>
            </a:rPr>
            <a:t>1.</a:t>
          </a:r>
          <a:r>
            <a:rPr lang="zh-TW" altLang="zh-TW" sz="2000" kern="1200" dirty="0" smtClean="0">
              <a:latin typeface="微軟正黑體" pitchFamily="34" charset="-120"/>
              <a:ea typeface="微軟正黑體" pitchFamily="34" charset="-120"/>
            </a:rPr>
            <a:t>提供</a:t>
          </a:r>
          <a:r>
            <a:rPr lang="en-US" altLang="zh-TW" sz="2000" kern="1200" dirty="0" smtClean="0">
              <a:latin typeface="微軟正黑體" pitchFamily="34" charset="-120"/>
              <a:ea typeface="微軟正黑體" pitchFamily="34" charset="-120"/>
            </a:rPr>
            <a:t>ETF</a:t>
          </a:r>
          <a:r>
            <a:rPr lang="zh-TW" altLang="zh-TW" sz="2000" kern="1200" dirty="0" smtClean="0">
              <a:latin typeface="微軟正黑體" pitchFamily="34" charset="-120"/>
              <a:ea typeface="微軟正黑體" pitchFamily="34" charset="-120"/>
            </a:rPr>
            <a:t>專區網頁中、英文基金資料</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企劃研究部</a:t>
          </a:r>
          <a:r>
            <a:rPr lang="en-US" altLang="zh-TW" sz="2000" kern="1200" dirty="0" smtClean="0">
              <a:latin typeface="微軟正黑體" pitchFamily="34" charset="-120"/>
              <a:ea typeface="微軟正黑體" pitchFamily="34" charset="-120"/>
            </a:rPr>
            <a:t>)</a:t>
          </a:r>
        </a:p>
        <a:p>
          <a:pPr lvl="0" algn="l" defTabSz="889000">
            <a:lnSpc>
              <a:spcPts val="2000"/>
            </a:lnSpc>
            <a:spcBef>
              <a:spcPct val="0"/>
            </a:spcBef>
            <a:spcAft>
              <a:spcPct val="35000"/>
            </a:spcAft>
          </a:pPr>
          <a:r>
            <a:rPr lang="en-US" altLang="zh-TW" sz="2000" kern="1200" dirty="0" smtClean="0">
              <a:latin typeface="微軟正黑體" pitchFamily="34" charset="-120"/>
              <a:ea typeface="微軟正黑體" pitchFamily="34" charset="-120"/>
            </a:rPr>
            <a:t>2.</a:t>
          </a:r>
          <a:r>
            <a:rPr lang="zh-TW" altLang="en-US" sz="2000" kern="1200" dirty="0" smtClean="0">
              <a:latin typeface="微軟正黑體" pitchFamily="34" charset="-120"/>
              <a:ea typeface="微軟正黑體" pitchFamily="34" charset="-120"/>
            </a:rPr>
            <a:t>完成至少一家流動量提供者合約審查</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交易部</a:t>
          </a:r>
          <a:r>
            <a:rPr lang="en-US" altLang="zh-TW" sz="2000" kern="1200" dirty="0" smtClean="0">
              <a:latin typeface="微軟正黑體" pitchFamily="34" charset="-120"/>
              <a:ea typeface="微軟正黑體" pitchFamily="34" charset="-120"/>
            </a:rPr>
            <a:t>)</a:t>
          </a:r>
          <a:endParaRPr lang="zh-TW" altLang="en-US" sz="2000" kern="1200" dirty="0">
            <a:latin typeface="微軟正黑體" pitchFamily="34" charset="-120"/>
            <a:ea typeface="微軟正黑體" pitchFamily="34" charset="-120"/>
          </a:endParaRPr>
        </a:p>
      </dsp:txBody>
      <dsp:txXfrm>
        <a:off x="5002801" y="162427"/>
        <a:ext cx="2402793" cy="1810385"/>
      </dsp:txXfrm>
    </dsp:sp>
    <dsp:sp modelId="{6CCB7F8A-93B3-4D45-90F1-82DD24EE6358}">
      <dsp:nvSpPr>
        <dsp:cNvPr id="0" name=""/>
        <dsp:cNvSpPr/>
      </dsp:nvSpPr>
      <dsp:spPr>
        <a:xfrm>
          <a:off x="5846796" y="1900809"/>
          <a:ext cx="714803" cy="72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86720B-2C82-4233-8851-8B7F9C044712}">
      <dsp:nvSpPr>
        <dsp:cNvPr id="0" name=""/>
        <dsp:cNvSpPr/>
      </dsp:nvSpPr>
      <dsp:spPr>
        <a:xfrm>
          <a:off x="0" y="1357788"/>
          <a:ext cx="8229600"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3898A-D959-4EBE-8768-A4432B103B67}">
      <dsp:nvSpPr>
        <dsp:cNvPr id="0" name=""/>
        <dsp:cNvSpPr/>
      </dsp:nvSpPr>
      <dsp:spPr>
        <a:xfrm>
          <a:off x="1706" y="144016"/>
          <a:ext cx="2642278"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l" defTabSz="889000">
            <a:lnSpc>
              <a:spcPts val="2000"/>
            </a:lnSpc>
            <a:spcBef>
              <a:spcPct val="0"/>
            </a:spcBef>
            <a:spcAft>
              <a:spcPct val="35000"/>
            </a:spcAft>
          </a:pPr>
          <a:r>
            <a:rPr lang="en-US" altLang="zh-TW" sz="2000" kern="1200" dirty="0" smtClean="0">
              <a:latin typeface="微軟正黑體" pitchFamily="34" charset="-120"/>
              <a:ea typeface="微軟正黑體" pitchFamily="34" charset="-120"/>
            </a:rPr>
            <a:t>1.11:00</a:t>
          </a:r>
          <a:r>
            <a:rPr lang="zh-TW" altLang="en-US" sz="2000" kern="1200" dirty="0" smtClean="0">
              <a:latin typeface="微軟正黑體" pitchFamily="34" charset="-120"/>
              <a:ea typeface="微軟正黑體" pitchFamily="34" charset="-120"/>
            </a:rPr>
            <a:t>前發函洽上市文件</a:t>
          </a:r>
          <a:r>
            <a:rPr lang="en-US" altLang="zh-TW" sz="2000" kern="1200" dirty="0" smtClean="0">
              <a:latin typeface="微軟正黑體" pitchFamily="34" charset="-120"/>
              <a:ea typeface="微軟正黑體" pitchFamily="34" charset="-120"/>
            </a:rPr>
            <a:t>&amp;</a:t>
          </a:r>
          <a:r>
            <a:rPr lang="zh-TW" altLang="en-US" sz="2000" kern="1200" dirty="0" smtClean="0">
              <a:latin typeface="微軟正黑體" pitchFamily="34" charset="-120"/>
              <a:ea typeface="微軟正黑體" pitchFamily="34" charset="-120"/>
            </a:rPr>
            <a:t>申贖系統基本資料表</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上市一部</a:t>
          </a:r>
          <a:r>
            <a:rPr lang="en-US" altLang="zh-TW" sz="2000" kern="1200" dirty="0" smtClean="0">
              <a:latin typeface="微軟正黑體" pitchFamily="34" charset="-120"/>
              <a:ea typeface="微軟正黑體" pitchFamily="34" charset="-120"/>
            </a:rPr>
            <a:t>)</a:t>
          </a:r>
        </a:p>
        <a:p>
          <a:pPr lvl="0" algn="l" defTabSz="889000">
            <a:lnSpc>
              <a:spcPts val="2000"/>
            </a:lnSpc>
            <a:spcBef>
              <a:spcPct val="0"/>
            </a:spcBef>
            <a:spcAft>
              <a:spcPct val="35000"/>
            </a:spcAft>
          </a:pPr>
          <a:r>
            <a:rPr lang="en-US" altLang="zh-TW" sz="2000" kern="1200" dirty="0" smtClean="0">
              <a:latin typeface="微軟正黑體" pitchFamily="34" charset="-120"/>
              <a:ea typeface="微軟正黑體" pitchFamily="34" charset="-120"/>
            </a:rPr>
            <a:t>2.</a:t>
          </a:r>
          <a:r>
            <a:rPr lang="zh-TW" altLang="en-US" sz="2000" kern="1200" dirty="0" smtClean="0">
              <a:latin typeface="微軟正黑體" pitchFamily="34" charset="-120"/>
              <a:ea typeface="微軟正黑體" pitchFamily="34" charset="-120"/>
            </a:rPr>
            <a:t>實物申贖</a:t>
          </a:r>
          <a:r>
            <a:rPr lang="en-US" altLang="zh-TW" sz="2000" kern="1200" dirty="0" smtClean="0">
              <a:latin typeface="微軟正黑體" pitchFamily="34" charset="-120"/>
              <a:ea typeface="微軟正黑體" pitchFamily="34" charset="-120"/>
            </a:rPr>
            <a:t>ETF</a:t>
          </a:r>
          <a:r>
            <a:rPr lang="zh-TW" altLang="en-US" sz="2000" kern="1200" dirty="0" smtClean="0">
              <a:latin typeface="微軟正黑體" pitchFamily="34" charset="-120"/>
              <a:ea typeface="微軟正黑體" pitchFamily="34" charset="-120"/>
            </a:rPr>
            <a:t>：虛擬</a:t>
          </a:r>
          <a:r>
            <a:rPr lang="en-US" altLang="zh-TW" sz="2000" kern="1200" dirty="0" smtClean="0">
              <a:latin typeface="微軟正黑體" pitchFamily="34" charset="-120"/>
              <a:ea typeface="微軟正黑體" pitchFamily="34" charset="-120"/>
            </a:rPr>
            <a:t>ID</a:t>
          </a:r>
          <a:r>
            <a:rPr lang="zh-TW" altLang="en-US" sz="2000" kern="1200" dirty="0" smtClean="0">
              <a:latin typeface="微軟正黑體" pitchFamily="34" charset="-120"/>
              <a:ea typeface="微軟正黑體" pitchFamily="34" charset="-120"/>
            </a:rPr>
            <a:t>、上傳</a:t>
          </a:r>
          <a:r>
            <a:rPr lang="en-US" altLang="zh-TW" sz="2000" kern="1200" dirty="0" smtClean="0">
              <a:latin typeface="微軟正黑體" pitchFamily="34" charset="-120"/>
              <a:ea typeface="微軟正黑體" pitchFamily="34" charset="-120"/>
            </a:rPr>
            <a:t>PCF&amp;</a:t>
          </a:r>
          <a:r>
            <a:rPr lang="zh-TW" altLang="en-US" sz="2000" kern="1200" dirty="0" smtClean="0">
              <a:latin typeface="微軟正黑體" pitchFamily="34" charset="-120"/>
              <a:ea typeface="微軟正黑體" pitchFamily="34" charset="-120"/>
            </a:rPr>
            <a:t>建檔</a:t>
          </a:r>
          <a:r>
            <a:rPr lang="en-US" altLang="zh-TW" sz="2000" kern="1200" dirty="0" smtClean="0">
              <a:latin typeface="微軟正黑體" pitchFamily="34" charset="-120"/>
              <a:ea typeface="微軟正黑體" pitchFamily="34" charset="-120"/>
            </a:rPr>
            <a:t>PD</a:t>
          </a:r>
          <a:r>
            <a:rPr lang="zh-TW" altLang="en-US" sz="2000" kern="1200" dirty="0" smtClean="0">
              <a:latin typeface="微軟正黑體" pitchFamily="34" charset="-120"/>
              <a:ea typeface="微軟正黑體" pitchFamily="34" charset="-120"/>
            </a:rPr>
            <a:t>資料</a:t>
          </a:r>
          <a:endParaRPr lang="zh-TW" altLang="en-US" sz="2000" kern="1200" dirty="0"/>
        </a:p>
      </dsp:txBody>
      <dsp:txXfrm>
        <a:off x="1706" y="144016"/>
        <a:ext cx="2642278" cy="1810385"/>
      </dsp:txXfrm>
    </dsp:sp>
    <dsp:sp modelId="{5F77112D-8BEE-4B37-9591-E4CDEC347724}">
      <dsp:nvSpPr>
        <dsp:cNvPr id="0" name=""/>
        <dsp:cNvSpPr/>
      </dsp:nvSpPr>
      <dsp:spPr>
        <a:xfrm>
          <a:off x="915791" y="1872207"/>
          <a:ext cx="699528" cy="6995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A7A19-A14B-4859-8E11-95535D4F4444}">
      <dsp:nvSpPr>
        <dsp:cNvPr id="0" name=""/>
        <dsp:cNvSpPr/>
      </dsp:nvSpPr>
      <dsp:spPr>
        <a:xfrm>
          <a:off x="2548880" y="2692893"/>
          <a:ext cx="2481031"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l" defTabSz="889000">
            <a:lnSpc>
              <a:spcPts val="2000"/>
            </a:lnSpc>
            <a:spcBef>
              <a:spcPct val="0"/>
            </a:spcBef>
            <a:spcAft>
              <a:spcPct val="35000"/>
            </a:spcAft>
          </a:pPr>
          <a:r>
            <a:rPr lang="en-US" altLang="zh-TW" sz="2000" kern="1200" dirty="0" smtClean="0">
              <a:latin typeface="微軟正黑體" pitchFamily="34" charset="-120"/>
              <a:ea typeface="微軟正黑體" pitchFamily="34" charset="-120"/>
            </a:rPr>
            <a:t>1.</a:t>
          </a:r>
          <a:r>
            <a:rPr lang="zh-TW" altLang="en-US" sz="2000" kern="1200" dirty="0" smtClean="0">
              <a:latin typeface="微軟正黑體" pitchFamily="34" charset="-120"/>
              <a:ea typeface="微軟正黑體" pitchFamily="34" charset="-120"/>
            </a:rPr>
            <a:t>提供</a:t>
          </a:r>
          <a:r>
            <a:rPr lang="en-US" altLang="zh-TW" sz="2000" kern="1200" dirty="0" smtClean="0">
              <a:latin typeface="微軟正黑體" pitchFamily="34" charset="-120"/>
              <a:ea typeface="微軟正黑體" pitchFamily="34" charset="-120"/>
            </a:rPr>
            <a:t>PCF</a:t>
          </a:r>
          <a:r>
            <a:rPr lang="zh-TW" altLang="en-US" sz="2000" kern="1200" dirty="0" smtClean="0">
              <a:latin typeface="微軟正黑體" pitchFamily="34" charset="-120"/>
              <a:ea typeface="微軟正黑體" pitchFamily="34" charset="-120"/>
            </a:rPr>
            <a:t>連結</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企劃研究部</a:t>
          </a:r>
          <a:r>
            <a:rPr lang="en-US" altLang="zh-TW" sz="2000" kern="1200" dirty="0" smtClean="0">
              <a:latin typeface="微軟正黑體" pitchFamily="34" charset="-120"/>
              <a:ea typeface="微軟正黑體" pitchFamily="34" charset="-120"/>
            </a:rPr>
            <a:t>)</a:t>
          </a:r>
        </a:p>
        <a:p>
          <a:pPr lvl="0" algn="l" defTabSz="889000">
            <a:lnSpc>
              <a:spcPts val="2000"/>
            </a:lnSpc>
            <a:spcBef>
              <a:spcPct val="0"/>
            </a:spcBef>
            <a:spcAft>
              <a:spcPct val="35000"/>
            </a:spcAft>
          </a:pPr>
          <a:r>
            <a:rPr lang="en-US" altLang="zh-TW" sz="2000" kern="1200" dirty="0" smtClean="0">
              <a:latin typeface="微軟正黑體" pitchFamily="34" charset="-120"/>
              <a:ea typeface="微軟正黑體" pitchFamily="34" charset="-120"/>
            </a:rPr>
            <a:t>2.17:00</a:t>
          </a:r>
          <a:r>
            <a:rPr lang="zh-TW" altLang="en-US" sz="2000" kern="1200" dirty="0" smtClean="0">
              <a:latin typeface="微軟正黑體" pitchFamily="34" charset="-120"/>
              <a:ea typeface="微軟正黑體" pitchFamily="34" charset="-120"/>
            </a:rPr>
            <a:t>前提供</a:t>
          </a:r>
          <a:r>
            <a:rPr lang="zh-TW" altLang="zh-TW" sz="2000" kern="1200" dirty="0" smtClean="0">
              <a:latin typeface="微軟正黑體" pitchFamily="34" charset="-120"/>
              <a:ea typeface="微軟正黑體" pitchFamily="34" charset="-120"/>
            </a:rPr>
            <a:t>資產規模</a:t>
          </a:r>
          <a:r>
            <a:rPr lang="en-US" altLang="zh-TW" sz="2000" kern="1200" dirty="0" smtClean="0">
              <a:latin typeface="微軟正黑體" pitchFamily="34" charset="-120"/>
              <a:ea typeface="微軟正黑體" pitchFamily="34" charset="-120"/>
            </a:rPr>
            <a:t>/</a:t>
          </a:r>
          <a:r>
            <a:rPr lang="zh-TW" altLang="zh-TW" sz="2000" kern="1200" dirty="0" smtClean="0">
              <a:latin typeface="微軟正黑體" pitchFamily="34" charset="-120"/>
              <a:ea typeface="微軟正黑體" pitchFamily="34" charset="-120"/>
            </a:rPr>
            <a:t>淨值</a:t>
          </a:r>
          <a:r>
            <a:rPr lang="en-US" altLang="zh-TW" sz="2000" kern="1200" dirty="0" smtClean="0">
              <a:latin typeface="微軟正黑體" pitchFamily="34" charset="-120"/>
              <a:ea typeface="微軟正黑體" pitchFamily="34" charset="-120"/>
            </a:rPr>
            <a:t>/</a:t>
          </a:r>
          <a:r>
            <a:rPr lang="zh-TW" altLang="zh-TW" sz="2000" kern="1200" dirty="0" smtClean="0">
              <a:latin typeface="微軟正黑體" pitchFamily="34" charset="-120"/>
              <a:ea typeface="微軟正黑體" pitchFamily="34" charset="-120"/>
            </a:rPr>
            <a:t>上市發行單位數</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上市一部</a:t>
          </a:r>
          <a:r>
            <a:rPr lang="en-US" altLang="zh-TW" sz="2000" kern="1200" dirty="0" smtClean="0">
              <a:latin typeface="微軟正黑體" pitchFamily="34" charset="-120"/>
              <a:ea typeface="微軟正黑體" pitchFamily="34" charset="-120"/>
            </a:rPr>
            <a:t>)</a:t>
          </a:r>
        </a:p>
        <a:p>
          <a:pPr lvl="0" algn="l" defTabSz="889000">
            <a:lnSpc>
              <a:spcPts val="2000"/>
            </a:lnSpc>
            <a:spcBef>
              <a:spcPct val="0"/>
            </a:spcBef>
            <a:spcAft>
              <a:spcPct val="35000"/>
            </a:spcAft>
          </a:pPr>
          <a:r>
            <a:rPr lang="en-US" altLang="zh-TW" sz="2000" kern="1200" dirty="0" smtClean="0">
              <a:latin typeface="微軟正黑體" pitchFamily="34" charset="-120"/>
              <a:ea typeface="微軟正黑體" pitchFamily="34" charset="-120"/>
            </a:rPr>
            <a:t>3.</a:t>
          </a:r>
          <a:r>
            <a:rPr lang="zh-TW" altLang="en-US" sz="2000" kern="1200" dirty="0" smtClean="0">
              <a:latin typeface="微軟正黑體" pitchFamily="34" charset="-120"/>
              <a:ea typeface="微軟正黑體" pitchFamily="34" charset="-120"/>
            </a:rPr>
            <a:t>現金申贖</a:t>
          </a:r>
          <a:r>
            <a:rPr lang="en-US" altLang="zh-TW" sz="2000" kern="1200" dirty="0" smtClean="0">
              <a:latin typeface="微軟正黑體" pitchFamily="34" charset="-120"/>
              <a:ea typeface="微軟正黑體" pitchFamily="34" charset="-120"/>
            </a:rPr>
            <a:t>ETF</a:t>
          </a:r>
          <a:r>
            <a:rPr lang="zh-TW" altLang="en-US" sz="2000" kern="1200" dirty="0" smtClean="0">
              <a:latin typeface="微軟正黑體" pitchFamily="34" charset="-120"/>
              <a:ea typeface="微軟正黑體" pitchFamily="34" charset="-120"/>
            </a:rPr>
            <a:t>：虛擬</a:t>
          </a:r>
          <a:r>
            <a:rPr lang="en-US" altLang="zh-TW" sz="2000" kern="1200" dirty="0" smtClean="0">
              <a:latin typeface="微軟正黑體" pitchFamily="34" charset="-120"/>
              <a:ea typeface="微軟正黑體" pitchFamily="34" charset="-120"/>
            </a:rPr>
            <a:t>ID</a:t>
          </a:r>
          <a:r>
            <a:rPr lang="zh-TW" altLang="en-US" sz="2000" kern="1200" dirty="0" smtClean="0">
              <a:latin typeface="微軟正黑體" pitchFamily="34" charset="-120"/>
              <a:ea typeface="微軟正黑體" pitchFamily="34" charset="-120"/>
            </a:rPr>
            <a:t>、上傳</a:t>
          </a:r>
          <a:r>
            <a:rPr lang="en-US" altLang="zh-TW" sz="2000" kern="1200" dirty="0" smtClean="0">
              <a:latin typeface="微軟正黑體" pitchFamily="34" charset="-120"/>
              <a:ea typeface="微軟正黑體" pitchFamily="34" charset="-120"/>
            </a:rPr>
            <a:t>PCF&amp;</a:t>
          </a:r>
          <a:r>
            <a:rPr lang="zh-TW" altLang="en-US" sz="2000" kern="1200" dirty="0" smtClean="0">
              <a:latin typeface="微軟正黑體" pitchFamily="34" charset="-120"/>
              <a:ea typeface="微軟正黑體" pitchFamily="34" charset="-120"/>
            </a:rPr>
            <a:t>建檔</a:t>
          </a:r>
          <a:r>
            <a:rPr lang="en-US" altLang="zh-TW" sz="2000" kern="1200" dirty="0" smtClean="0">
              <a:latin typeface="微軟正黑體" pitchFamily="34" charset="-120"/>
              <a:ea typeface="微軟正黑體" pitchFamily="34" charset="-120"/>
            </a:rPr>
            <a:t>PD</a:t>
          </a:r>
          <a:r>
            <a:rPr lang="zh-TW" altLang="en-US" sz="2000" kern="1200" dirty="0" smtClean="0">
              <a:latin typeface="微軟正黑體" pitchFamily="34" charset="-120"/>
              <a:ea typeface="微軟正黑體" pitchFamily="34" charset="-120"/>
            </a:rPr>
            <a:t>資料</a:t>
          </a:r>
          <a:endParaRPr lang="zh-TW" altLang="en-US" sz="2000" kern="1200" dirty="0"/>
        </a:p>
      </dsp:txBody>
      <dsp:txXfrm>
        <a:off x="2548880" y="2692893"/>
        <a:ext cx="2481031" cy="1810385"/>
      </dsp:txXfrm>
    </dsp:sp>
    <dsp:sp modelId="{4A0B65B8-8343-4641-BC3F-ED763C901CE7}">
      <dsp:nvSpPr>
        <dsp:cNvPr id="0" name=""/>
        <dsp:cNvSpPr/>
      </dsp:nvSpPr>
      <dsp:spPr>
        <a:xfrm>
          <a:off x="3446212" y="1872209"/>
          <a:ext cx="699537" cy="7406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DD1D8-A4C2-4324-B040-78431EE4278A}">
      <dsp:nvSpPr>
        <dsp:cNvPr id="0" name=""/>
        <dsp:cNvSpPr/>
      </dsp:nvSpPr>
      <dsp:spPr>
        <a:xfrm>
          <a:off x="5257381" y="162427"/>
          <a:ext cx="21475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000"/>
            </a:lnSpc>
            <a:spcBef>
              <a:spcPct val="0"/>
            </a:spcBef>
            <a:spcAft>
              <a:spcPct val="35000"/>
            </a:spcAft>
          </a:pPr>
          <a:r>
            <a:rPr lang="zh-TW" altLang="en-US" sz="2000" kern="1200" dirty="0" smtClean="0">
              <a:latin typeface="微軟正黑體" pitchFamily="34" charset="-120"/>
              <a:ea typeface="微軟正黑體" pitchFamily="34" charset="-120"/>
            </a:rPr>
            <a:t>上市</a:t>
          </a:r>
          <a:endParaRPr lang="zh-TW" altLang="en-US" sz="2000" kern="1200" dirty="0">
            <a:latin typeface="微軟正黑體" pitchFamily="34" charset="-120"/>
            <a:ea typeface="微軟正黑體" pitchFamily="34" charset="-120"/>
          </a:endParaRPr>
        </a:p>
      </dsp:txBody>
      <dsp:txXfrm>
        <a:off x="5257381" y="162427"/>
        <a:ext cx="2147552" cy="1810385"/>
      </dsp:txXfrm>
    </dsp:sp>
    <dsp:sp modelId="{6CCB7F8A-93B3-4D45-90F1-82DD24EE6358}">
      <dsp:nvSpPr>
        <dsp:cNvPr id="0" name=""/>
        <dsp:cNvSpPr/>
      </dsp:nvSpPr>
      <dsp:spPr>
        <a:xfrm>
          <a:off x="5973755" y="1900809"/>
          <a:ext cx="714803" cy="72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4FD4FE-689A-4907-9F34-F2CB2FFF687D}">
      <dsp:nvSpPr>
        <dsp:cNvPr id="0" name=""/>
        <dsp:cNvSpPr/>
      </dsp:nvSpPr>
      <dsp:spPr>
        <a:xfrm>
          <a:off x="2744" y="75040"/>
          <a:ext cx="2123136" cy="1050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altLang="zh-TW" sz="2400" kern="1200" dirty="0" smtClean="0"/>
            <a:t>PD</a:t>
          </a:r>
          <a:r>
            <a:rPr lang="zh-TW" altLang="en-US" sz="2400" kern="1200" dirty="0" smtClean="0"/>
            <a:t>申贖申請</a:t>
          </a:r>
          <a:endParaRPr lang="zh-TW" altLang="en-US" sz="2400" kern="1200" dirty="0"/>
        </a:p>
      </dsp:txBody>
      <dsp:txXfrm>
        <a:off x="2744" y="75040"/>
        <a:ext cx="2123136" cy="700084"/>
      </dsp:txXfrm>
    </dsp:sp>
    <dsp:sp modelId="{730C6B50-E8AC-4DF2-9535-294676EFDB92}">
      <dsp:nvSpPr>
        <dsp:cNvPr id="0" name=""/>
        <dsp:cNvSpPr/>
      </dsp:nvSpPr>
      <dsp:spPr>
        <a:xfrm>
          <a:off x="251479" y="868074"/>
          <a:ext cx="2365381" cy="27034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altLang="zh-TW" sz="2000" kern="1200" dirty="0" smtClean="0"/>
            <a:t>9:00~</a:t>
          </a:r>
          <a:r>
            <a:rPr lang="zh-TW" altLang="en-US" sz="2000" kern="1200" dirty="0" smtClean="0"/>
            <a:t>各</a:t>
          </a:r>
          <a:r>
            <a:rPr lang="en-US" altLang="zh-TW" sz="2000" kern="1200" dirty="0" smtClean="0"/>
            <a:t>ETF</a:t>
          </a:r>
          <a:r>
            <a:rPr lang="zh-TW" altLang="en-US" sz="2000" kern="1200" dirty="0" smtClean="0"/>
            <a:t>申贖截止時間</a:t>
          </a:r>
          <a:endParaRPr lang="zh-TW" altLang="en-US" sz="2000" kern="1200" dirty="0"/>
        </a:p>
        <a:p>
          <a:pPr marL="228600" lvl="1" indent="-228600" algn="l" defTabSz="889000">
            <a:lnSpc>
              <a:spcPct val="90000"/>
            </a:lnSpc>
            <a:spcBef>
              <a:spcPct val="0"/>
            </a:spcBef>
            <a:spcAft>
              <a:spcPct val="15000"/>
            </a:spcAft>
            <a:buChar char="••"/>
          </a:pPr>
          <a:r>
            <a:rPr lang="zh-TW" altLang="en-US" sz="2000" kern="1200" dirty="0" smtClean="0"/>
            <a:t>即時確認券源</a:t>
          </a:r>
          <a:r>
            <a:rPr lang="en-US" sz="2000" kern="1200" dirty="0" smtClean="0"/>
            <a:t>(</a:t>
          </a:r>
          <a:r>
            <a:rPr lang="zh-TW" sz="2000" kern="1200" dirty="0" smtClean="0"/>
            <a:t>庫存</a:t>
          </a:r>
          <a:r>
            <a:rPr lang="en-US" sz="2000" kern="1200" dirty="0" smtClean="0"/>
            <a:t>&amp;T-1</a:t>
          </a:r>
          <a:r>
            <a:rPr lang="zh-TW" sz="2000" kern="1200" dirty="0" smtClean="0"/>
            <a:t>淨入庫</a:t>
          </a:r>
          <a:r>
            <a:rPr lang="en-US" sz="2000" kern="1200" dirty="0" smtClean="0"/>
            <a:t>)</a:t>
          </a:r>
          <a:r>
            <a:rPr lang="en-US" altLang="zh-TW" sz="2000" kern="1200" dirty="0" smtClean="0"/>
            <a:t>(</a:t>
          </a:r>
          <a:r>
            <a:rPr lang="zh-TW" altLang="en-US" sz="2000" kern="1200" dirty="0" smtClean="0"/>
            <a:t>不圈存</a:t>
          </a:r>
          <a:r>
            <a:rPr lang="en-US" altLang="zh-TW" sz="2000" kern="1200" dirty="0" smtClean="0"/>
            <a:t>)</a:t>
          </a:r>
          <a:endParaRPr lang="zh-TW" altLang="en-US" sz="2000" kern="1200" dirty="0"/>
        </a:p>
        <a:p>
          <a:pPr marL="228600" lvl="1" indent="-228600" algn="l" defTabSz="889000">
            <a:lnSpc>
              <a:spcPct val="90000"/>
            </a:lnSpc>
            <a:spcBef>
              <a:spcPct val="0"/>
            </a:spcBef>
            <a:spcAft>
              <a:spcPct val="15000"/>
            </a:spcAft>
            <a:buChar char="••"/>
          </a:pPr>
          <a:r>
            <a:rPr lang="en-US" altLang="zh-TW" sz="2000" kern="1200" dirty="0" smtClean="0">
              <a:solidFill>
                <a:schemeClr val="accent1"/>
              </a:solidFill>
            </a:rPr>
            <a:t>M01</a:t>
          </a:r>
          <a:r>
            <a:rPr lang="zh-TW" altLang="en-US" sz="2000" kern="1200" dirty="0" smtClean="0">
              <a:solidFill>
                <a:schemeClr val="accent1"/>
              </a:solidFill>
            </a:rPr>
            <a:t>、</a:t>
          </a:r>
          <a:r>
            <a:rPr lang="en-US" altLang="zh-TW" sz="2000" kern="1200" dirty="0" smtClean="0">
              <a:solidFill>
                <a:schemeClr val="accent1"/>
              </a:solidFill>
            </a:rPr>
            <a:t>M02</a:t>
          </a:r>
          <a:r>
            <a:rPr lang="zh-TW" altLang="en-US" sz="2000" kern="1200" dirty="0" smtClean="0">
              <a:solidFill>
                <a:schemeClr val="accent1"/>
              </a:solidFill>
            </a:rPr>
            <a:t>、</a:t>
          </a:r>
          <a:r>
            <a:rPr lang="en-US" altLang="zh-TW" sz="2000" kern="1200" dirty="0" smtClean="0">
              <a:solidFill>
                <a:schemeClr val="accent1"/>
              </a:solidFill>
            </a:rPr>
            <a:t>M06</a:t>
          </a:r>
          <a:r>
            <a:rPr lang="zh-TW" altLang="en-US" sz="2000" kern="1200" dirty="0" smtClean="0">
              <a:solidFill>
                <a:schemeClr val="accent1"/>
              </a:solidFill>
            </a:rPr>
            <a:t>、</a:t>
          </a:r>
          <a:r>
            <a:rPr lang="en-US" altLang="zh-TW" sz="2000" kern="1200" dirty="0" smtClean="0">
              <a:solidFill>
                <a:schemeClr val="accent1"/>
              </a:solidFill>
            </a:rPr>
            <a:t>M07</a:t>
          </a:r>
          <a:endParaRPr lang="zh-TW" altLang="en-US" sz="2000" kern="1200" dirty="0">
            <a:solidFill>
              <a:schemeClr val="accent1"/>
            </a:solidFill>
          </a:endParaRPr>
        </a:p>
      </dsp:txBody>
      <dsp:txXfrm>
        <a:off x="251479" y="868074"/>
        <a:ext cx="2365381" cy="2703421"/>
      </dsp:txXfrm>
    </dsp:sp>
    <dsp:sp modelId="{7EC43D0F-2A3F-4C4C-ABA5-274B59BD7BFA}">
      <dsp:nvSpPr>
        <dsp:cNvPr id="0" name=""/>
        <dsp:cNvSpPr/>
      </dsp:nvSpPr>
      <dsp:spPr>
        <a:xfrm rot="55551">
          <a:off x="2442509" y="212627"/>
          <a:ext cx="671431" cy="480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rot="55551">
        <a:off x="2442509" y="212627"/>
        <a:ext cx="671431" cy="480304"/>
      </dsp:txXfrm>
    </dsp:sp>
    <dsp:sp modelId="{D04331CB-3C4A-4F56-8710-8CF02F17B29B}">
      <dsp:nvSpPr>
        <dsp:cNvPr id="0" name=""/>
        <dsp:cNvSpPr/>
      </dsp:nvSpPr>
      <dsp:spPr>
        <a:xfrm>
          <a:off x="3392568" y="128254"/>
          <a:ext cx="1929159" cy="1050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zh-TW" altLang="en-US" sz="2400" kern="1200" dirty="0" smtClean="0"/>
            <a:t>投信接收申贖資料</a:t>
          </a:r>
          <a:endParaRPr lang="zh-TW" altLang="en-US" sz="2400" kern="1200" dirty="0"/>
        </a:p>
      </dsp:txBody>
      <dsp:txXfrm>
        <a:off x="3392568" y="128254"/>
        <a:ext cx="1929159" cy="700084"/>
      </dsp:txXfrm>
    </dsp:sp>
    <dsp:sp modelId="{16CFA043-79F6-4BA3-B459-3C2687107B91}">
      <dsp:nvSpPr>
        <dsp:cNvPr id="0" name=""/>
        <dsp:cNvSpPr/>
      </dsp:nvSpPr>
      <dsp:spPr>
        <a:xfrm>
          <a:off x="3732620" y="1022304"/>
          <a:ext cx="1929159" cy="23183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smtClean="0"/>
            <a:t>各</a:t>
          </a:r>
          <a:r>
            <a:rPr lang="en-US" altLang="zh-TW" sz="2000" kern="1200" dirty="0" smtClean="0"/>
            <a:t>ETF</a:t>
          </a:r>
          <a:r>
            <a:rPr lang="zh-TW" altLang="en-US" sz="2000" kern="1200" dirty="0" smtClean="0"/>
            <a:t>申贖截止後分別彙總傳送予投信</a:t>
          </a:r>
          <a:endParaRPr lang="zh-TW" altLang="en-US" sz="2000" kern="1200" dirty="0"/>
        </a:p>
        <a:p>
          <a:pPr marL="228600" lvl="1" indent="-228600" algn="l" defTabSz="889000">
            <a:lnSpc>
              <a:spcPct val="90000"/>
            </a:lnSpc>
            <a:spcBef>
              <a:spcPct val="0"/>
            </a:spcBef>
            <a:spcAft>
              <a:spcPct val="15000"/>
            </a:spcAft>
            <a:buChar char="••"/>
          </a:pPr>
          <a:r>
            <a:rPr lang="en-US" altLang="zh-TW" sz="2000" kern="1200" dirty="0" smtClean="0">
              <a:solidFill>
                <a:schemeClr val="accent6">
                  <a:lumMod val="75000"/>
                </a:schemeClr>
              </a:solidFill>
            </a:rPr>
            <a:t>M09</a:t>
          </a:r>
          <a:r>
            <a:rPr lang="zh-TW" altLang="en-US" sz="2000" kern="1200" dirty="0" smtClean="0">
              <a:solidFill>
                <a:schemeClr val="accent6">
                  <a:lumMod val="75000"/>
                </a:schemeClr>
              </a:solidFill>
            </a:rPr>
            <a:t>、</a:t>
          </a:r>
          <a:r>
            <a:rPr lang="en-US" altLang="zh-TW" sz="2000" kern="1200" dirty="0" smtClean="0">
              <a:solidFill>
                <a:schemeClr val="accent6">
                  <a:lumMod val="75000"/>
                </a:schemeClr>
              </a:solidFill>
            </a:rPr>
            <a:t>M10</a:t>
          </a:r>
          <a:endParaRPr lang="zh-TW" altLang="en-US" sz="2000" kern="1200" dirty="0">
            <a:solidFill>
              <a:schemeClr val="accent6">
                <a:lumMod val="75000"/>
              </a:schemeClr>
            </a:solidFill>
          </a:endParaRPr>
        </a:p>
      </dsp:txBody>
      <dsp:txXfrm>
        <a:off x="3732620" y="1022304"/>
        <a:ext cx="1929159" cy="2318376"/>
      </dsp:txXfrm>
    </dsp:sp>
    <dsp:sp modelId="{48F984C6-0E1A-4DAA-876A-25554710DCD8}">
      <dsp:nvSpPr>
        <dsp:cNvPr id="0" name=""/>
        <dsp:cNvSpPr/>
      </dsp:nvSpPr>
      <dsp:spPr>
        <a:xfrm rot="17525">
          <a:off x="5620240" y="246196"/>
          <a:ext cx="632862" cy="480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rot="17525">
        <a:off x="5620240" y="246196"/>
        <a:ext cx="632862" cy="480304"/>
      </dsp:txXfrm>
    </dsp:sp>
    <dsp:sp modelId="{0A862BBD-2664-4F1F-8DEC-FE5737A0AFF2}">
      <dsp:nvSpPr>
        <dsp:cNvPr id="0" name=""/>
        <dsp:cNvSpPr/>
      </dsp:nvSpPr>
      <dsp:spPr>
        <a:xfrm>
          <a:off x="6515792" y="144796"/>
          <a:ext cx="2172484" cy="1050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zh-TW" altLang="en-US" sz="2400" kern="1200" dirty="0" smtClean="0"/>
            <a:t>投信初審回復</a:t>
          </a:r>
          <a:endParaRPr lang="zh-TW" altLang="en-US" sz="2400" kern="1200" dirty="0"/>
        </a:p>
      </dsp:txBody>
      <dsp:txXfrm>
        <a:off x="6515792" y="144796"/>
        <a:ext cx="2172484" cy="700084"/>
      </dsp:txXfrm>
    </dsp:sp>
    <dsp:sp modelId="{38F11460-028A-4B74-944B-64CA8AF1218B}">
      <dsp:nvSpPr>
        <dsp:cNvPr id="0" name=""/>
        <dsp:cNvSpPr/>
      </dsp:nvSpPr>
      <dsp:spPr>
        <a:xfrm>
          <a:off x="6910024" y="1022304"/>
          <a:ext cx="1929159" cy="2424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smtClean="0"/>
            <a:t>申贖截止</a:t>
          </a:r>
          <a:r>
            <a:rPr lang="en-US" altLang="zh-TW" sz="2000" kern="1200" dirty="0" smtClean="0"/>
            <a:t>~17:00</a:t>
          </a:r>
          <a:endParaRPr lang="zh-TW" altLang="en-US" sz="2000" kern="1200" dirty="0"/>
        </a:p>
        <a:p>
          <a:pPr marL="228600" lvl="1" indent="-228600" algn="l" defTabSz="889000">
            <a:lnSpc>
              <a:spcPct val="90000"/>
            </a:lnSpc>
            <a:spcBef>
              <a:spcPct val="0"/>
            </a:spcBef>
            <a:spcAft>
              <a:spcPct val="15000"/>
            </a:spcAft>
            <a:buChar char="••"/>
          </a:pPr>
          <a:r>
            <a:rPr lang="en-US" altLang="zh-TW" sz="2000" kern="1200" dirty="0" smtClean="0">
              <a:solidFill>
                <a:schemeClr val="accent6">
                  <a:lumMod val="75000"/>
                </a:schemeClr>
              </a:solidFill>
            </a:rPr>
            <a:t>M13</a:t>
          </a:r>
          <a:r>
            <a:rPr lang="zh-TW" altLang="en-US" sz="2000" kern="1200" dirty="0" smtClean="0">
              <a:solidFill>
                <a:schemeClr val="accent6">
                  <a:lumMod val="75000"/>
                </a:schemeClr>
              </a:solidFill>
            </a:rPr>
            <a:t>、</a:t>
          </a:r>
          <a:r>
            <a:rPr lang="en-US" altLang="zh-TW" sz="2000" kern="1200" dirty="0" smtClean="0">
              <a:solidFill>
                <a:schemeClr val="accent6">
                  <a:lumMod val="75000"/>
                </a:schemeClr>
              </a:solidFill>
            </a:rPr>
            <a:t>M23</a:t>
          </a:r>
          <a:endParaRPr lang="zh-TW" altLang="en-US" sz="2000" kern="1200" dirty="0">
            <a:solidFill>
              <a:schemeClr val="accent6">
                <a:lumMod val="75000"/>
              </a:schemeClr>
            </a:solidFill>
          </a:endParaRPr>
        </a:p>
        <a:p>
          <a:pPr marL="228600" lvl="1" indent="-228600" algn="l" defTabSz="889000">
            <a:lnSpc>
              <a:spcPct val="90000"/>
            </a:lnSpc>
            <a:spcBef>
              <a:spcPct val="0"/>
            </a:spcBef>
            <a:spcAft>
              <a:spcPct val="15000"/>
            </a:spcAft>
            <a:buChar char="••"/>
          </a:pPr>
          <a:r>
            <a:rPr lang="zh-TW" altLang="en-US" sz="2000" kern="1200" dirty="0" smtClean="0"/>
            <a:t>初審通過者集保夜間批次圈存</a:t>
          </a:r>
          <a:endParaRPr lang="zh-TW" altLang="en-US" sz="2000" kern="1200" dirty="0"/>
        </a:p>
      </dsp:txBody>
      <dsp:txXfrm>
        <a:off x="6910024" y="1022304"/>
        <a:ext cx="1929159" cy="24243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4FD4FE-689A-4907-9F34-F2CB2FFF687D}">
      <dsp:nvSpPr>
        <dsp:cNvPr id="0" name=""/>
        <dsp:cNvSpPr/>
      </dsp:nvSpPr>
      <dsp:spPr>
        <a:xfrm>
          <a:off x="1172" y="414592"/>
          <a:ext cx="2205789" cy="961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zh-TW" altLang="en-US" sz="2400" kern="1200" dirty="0" smtClean="0"/>
            <a:t>投信複審回復</a:t>
          </a:r>
          <a:endParaRPr lang="zh-TW" altLang="en-US" sz="2400" kern="1200" dirty="0"/>
        </a:p>
      </dsp:txBody>
      <dsp:txXfrm>
        <a:off x="1172" y="414592"/>
        <a:ext cx="2205789" cy="640795"/>
      </dsp:txXfrm>
    </dsp:sp>
    <dsp:sp modelId="{730C6B50-E8AC-4DF2-9535-294676EFDB92}">
      <dsp:nvSpPr>
        <dsp:cNvPr id="0" name=""/>
        <dsp:cNvSpPr/>
      </dsp:nvSpPr>
      <dsp:spPr>
        <a:xfrm>
          <a:off x="232410" y="1084402"/>
          <a:ext cx="2040915" cy="26182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altLang="zh-TW" sz="2000" kern="1200" dirty="0" smtClean="0"/>
            <a:t>9:00~</a:t>
          </a:r>
          <a:r>
            <a:rPr lang="zh-TW" altLang="en-US" sz="2000" kern="1200" dirty="0" smtClean="0"/>
            <a:t>契約規定複審截止</a:t>
          </a:r>
          <a:r>
            <a:rPr lang="en-US" altLang="zh-TW" sz="2000" kern="1200" dirty="0" smtClean="0"/>
            <a:t>(</a:t>
          </a:r>
          <a:r>
            <a:rPr lang="zh-TW" altLang="en-US" sz="2000" kern="1200" dirty="0" smtClean="0"/>
            <a:t>不得晚於</a:t>
          </a:r>
          <a:r>
            <a:rPr lang="en-US" altLang="zh-TW" sz="2000" kern="1200" dirty="0" smtClean="0"/>
            <a:t>16:00)</a:t>
          </a:r>
          <a:endParaRPr lang="zh-TW" altLang="en-US" sz="2000" kern="1200" dirty="0"/>
        </a:p>
        <a:p>
          <a:pPr marL="228600" lvl="1" indent="-228600" algn="l" defTabSz="889000">
            <a:lnSpc>
              <a:spcPct val="90000"/>
            </a:lnSpc>
            <a:spcBef>
              <a:spcPct val="0"/>
            </a:spcBef>
            <a:spcAft>
              <a:spcPct val="15000"/>
            </a:spcAft>
            <a:buChar char="••"/>
          </a:pPr>
          <a:r>
            <a:rPr lang="en-US" altLang="zh-TW" sz="2000" kern="1200" dirty="0" smtClean="0">
              <a:solidFill>
                <a:schemeClr val="accent6">
                  <a:lumMod val="75000"/>
                </a:schemeClr>
              </a:solidFill>
            </a:rPr>
            <a:t>M13</a:t>
          </a:r>
          <a:r>
            <a:rPr lang="zh-TW" altLang="en-US" sz="2000" kern="1200" dirty="0" smtClean="0">
              <a:solidFill>
                <a:schemeClr val="accent6">
                  <a:lumMod val="75000"/>
                </a:schemeClr>
              </a:solidFill>
            </a:rPr>
            <a:t>、</a:t>
          </a:r>
          <a:r>
            <a:rPr lang="en-US" altLang="zh-TW" sz="2000" kern="1200" dirty="0" smtClean="0">
              <a:solidFill>
                <a:schemeClr val="accent6">
                  <a:lumMod val="75000"/>
                </a:schemeClr>
              </a:solidFill>
            </a:rPr>
            <a:t>M23</a:t>
          </a:r>
          <a:endParaRPr lang="zh-TW" altLang="en-US" sz="2000" kern="1200" dirty="0">
            <a:solidFill>
              <a:schemeClr val="accent6">
                <a:lumMod val="75000"/>
              </a:schemeClr>
            </a:solidFill>
          </a:endParaRPr>
        </a:p>
      </dsp:txBody>
      <dsp:txXfrm>
        <a:off x="232410" y="1084402"/>
        <a:ext cx="2040915" cy="2618265"/>
      </dsp:txXfrm>
    </dsp:sp>
    <dsp:sp modelId="{7EC43D0F-2A3F-4C4C-ABA5-274B59BD7BFA}">
      <dsp:nvSpPr>
        <dsp:cNvPr id="0" name=""/>
        <dsp:cNvSpPr/>
      </dsp:nvSpPr>
      <dsp:spPr>
        <a:xfrm rot="6306">
          <a:off x="2462923" y="503443"/>
          <a:ext cx="542641" cy="46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altLang="zh-TW" sz="2400" b="1" kern="1200" dirty="0" smtClean="0"/>
            <a:t>Y</a:t>
          </a:r>
          <a:endParaRPr lang="zh-TW" altLang="en-US" sz="2400" b="1" kern="1200" dirty="0"/>
        </a:p>
      </dsp:txBody>
      <dsp:txXfrm rot="6306">
        <a:off x="2462923" y="503443"/>
        <a:ext cx="542641" cy="469073"/>
      </dsp:txXfrm>
    </dsp:sp>
    <dsp:sp modelId="{D04331CB-3C4A-4F56-8710-8CF02F17B29B}">
      <dsp:nvSpPr>
        <dsp:cNvPr id="0" name=""/>
        <dsp:cNvSpPr/>
      </dsp:nvSpPr>
      <dsp:spPr>
        <a:xfrm>
          <a:off x="3230812" y="420221"/>
          <a:ext cx="1884049" cy="961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zh-TW" altLang="en-US" sz="2400" kern="1200" dirty="0" smtClean="0"/>
            <a:t>投信上傳撥付指示</a:t>
          </a:r>
          <a:endParaRPr lang="zh-TW" altLang="en-US" sz="2400" kern="1200" dirty="0"/>
        </a:p>
      </dsp:txBody>
      <dsp:txXfrm>
        <a:off x="3230812" y="420221"/>
        <a:ext cx="1884049" cy="640795"/>
      </dsp:txXfrm>
    </dsp:sp>
    <dsp:sp modelId="{16CFA043-79F6-4BA3-B459-3C2687107B91}">
      <dsp:nvSpPr>
        <dsp:cNvPr id="0" name=""/>
        <dsp:cNvSpPr/>
      </dsp:nvSpPr>
      <dsp:spPr>
        <a:xfrm>
          <a:off x="3303940" y="1300434"/>
          <a:ext cx="2036752" cy="14141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smtClean="0"/>
            <a:t>複審確認後</a:t>
          </a:r>
          <a:r>
            <a:rPr lang="en-US" altLang="zh-TW" sz="2000" kern="1200" dirty="0" smtClean="0"/>
            <a:t>~16:30</a:t>
          </a:r>
          <a:endParaRPr lang="zh-TW" altLang="en-US" sz="2000" kern="1200" dirty="0"/>
        </a:p>
        <a:p>
          <a:pPr marL="228600" lvl="1" indent="-228600" algn="l" defTabSz="889000">
            <a:lnSpc>
              <a:spcPct val="90000"/>
            </a:lnSpc>
            <a:spcBef>
              <a:spcPct val="0"/>
            </a:spcBef>
            <a:spcAft>
              <a:spcPct val="15000"/>
            </a:spcAft>
            <a:buChar char="••"/>
          </a:pPr>
          <a:r>
            <a:rPr lang="en-US" altLang="zh-TW" sz="2000" kern="1200" dirty="0" smtClean="0">
              <a:solidFill>
                <a:schemeClr val="accent6">
                  <a:lumMod val="75000"/>
                </a:schemeClr>
              </a:solidFill>
            </a:rPr>
            <a:t>M16</a:t>
          </a:r>
          <a:r>
            <a:rPr lang="zh-TW" altLang="en-US" sz="2000" kern="1200" dirty="0" smtClean="0">
              <a:solidFill>
                <a:schemeClr val="accent6">
                  <a:lumMod val="75000"/>
                </a:schemeClr>
              </a:solidFill>
            </a:rPr>
            <a:t>、</a:t>
          </a:r>
          <a:r>
            <a:rPr lang="en-US" altLang="zh-TW" sz="2000" kern="1200" dirty="0" smtClean="0">
              <a:solidFill>
                <a:schemeClr val="accent6">
                  <a:lumMod val="75000"/>
                </a:schemeClr>
              </a:solidFill>
            </a:rPr>
            <a:t>M26</a:t>
          </a:r>
          <a:endParaRPr lang="zh-TW" altLang="en-US" sz="2000" kern="1200" dirty="0">
            <a:solidFill>
              <a:schemeClr val="accent6">
                <a:lumMod val="75000"/>
              </a:schemeClr>
            </a:solidFill>
          </a:endParaRPr>
        </a:p>
      </dsp:txBody>
      <dsp:txXfrm>
        <a:off x="3303940" y="1300434"/>
        <a:ext cx="2036752" cy="1414176"/>
      </dsp:txXfrm>
    </dsp:sp>
    <dsp:sp modelId="{48F984C6-0E1A-4DAA-876A-25554710DCD8}">
      <dsp:nvSpPr>
        <dsp:cNvPr id="0" name=""/>
        <dsp:cNvSpPr/>
      </dsp:nvSpPr>
      <dsp:spPr>
        <a:xfrm rot="21593835">
          <a:off x="5428607" y="503234"/>
          <a:ext cx="665143" cy="469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rot="21593835">
        <a:off x="5428607" y="503234"/>
        <a:ext cx="665143" cy="469073"/>
      </dsp:txXfrm>
    </dsp:sp>
    <dsp:sp modelId="{0A862BBD-2664-4F1F-8DEC-FE5737A0AFF2}">
      <dsp:nvSpPr>
        <dsp:cNvPr id="0" name=""/>
        <dsp:cNvSpPr/>
      </dsp:nvSpPr>
      <dsp:spPr>
        <a:xfrm>
          <a:off x="6369847" y="414592"/>
          <a:ext cx="1884049" cy="9611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zh-TW" altLang="en-US" sz="2400" kern="1200" dirty="0" smtClean="0"/>
            <a:t>投信確認發行單位數</a:t>
          </a:r>
          <a:endParaRPr lang="zh-TW" altLang="en-US" sz="2400" kern="1200" dirty="0"/>
        </a:p>
      </dsp:txBody>
      <dsp:txXfrm>
        <a:off x="6369847" y="414592"/>
        <a:ext cx="1884049" cy="640795"/>
      </dsp:txXfrm>
    </dsp:sp>
    <dsp:sp modelId="{38F11460-028A-4B74-944B-64CA8AF1218B}">
      <dsp:nvSpPr>
        <dsp:cNvPr id="0" name=""/>
        <dsp:cNvSpPr/>
      </dsp:nvSpPr>
      <dsp:spPr>
        <a:xfrm>
          <a:off x="6667997" y="1300425"/>
          <a:ext cx="1884049" cy="26182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altLang="zh-TW" sz="2000" kern="1200" dirty="0" smtClean="0"/>
            <a:t>17:00</a:t>
          </a:r>
          <a:r>
            <a:rPr lang="zh-TW" altLang="en-US" sz="2000" kern="1200" dirty="0" smtClean="0"/>
            <a:t>以後</a:t>
          </a:r>
          <a:endParaRPr lang="zh-TW" altLang="en-US" sz="2000" kern="1200" dirty="0"/>
        </a:p>
        <a:p>
          <a:pPr marL="228600" lvl="1" indent="-228600" algn="l" defTabSz="889000">
            <a:lnSpc>
              <a:spcPct val="90000"/>
            </a:lnSpc>
            <a:spcBef>
              <a:spcPct val="0"/>
            </a:spcBef>
            <a:spcAft>
              <a:spcPct val="15000"/>
            </a:spcAft>
            <a:buChar char="••"/>
          </a:pPr>
          <a:r>
            <a:rPr lang="zh-TW" altLang="en-US" sz="2000" kern="1200" dirty="0" smtClean="0"/>
            <a:t>採現金申贖</a:t>
          </a:r>
          <a:r>
            <a:rPr lang="en-US" altLang="zh-TW" sz="2000" kern="1200" dirty="0" smtClean="0"/>
            <a:t>ETF</a:t>
          </a:r>
          <a:endParaRPr lang="zh-TW" altLang="en-US" sz="2000" kern="1200" dirty="0"/>
        </a:p>
        <a:p>
          <a:pPr marL="228600" lvl="1" indent="-228600" algn="l" defTabSz="889000">
            <a:lnSpc>
              <a:spcPct val="90000"/>
            </a:lnSpc>
            <a:spcBef>
              <a:spcPct val="0"/>
            </a:spcBef>
            <a:spcAft>
              <a:spcPct val="15000"/>
            </a:spcAft>
            <a:buChar char="••"/>
          </a:pPr>
          <a:r>
            <a:rPr lang="zh-TW" altLang="en-US" sz="2000" kern="1200" dirty="0" smtClean="0"/>
            <a:t>集保</a:t>
          </a:r>
          <a:r>
            <a:rPr lang="en-US" altLang="zh-TW" sz="2000" kern="1200" dirty="0" smtClean="0"/>
            <a:t>SMART</a:t>
          </a:r>
          <a:r>
            <a:rPr lang="zh-TW" altLang="en-US" sz="2000" kern="1200" dirty="0" smtClean="0"/>
            <a:t>系統 </a:t>
          </a:r>
          <a:r>
            <a:rPr lang="en-US" altLang="zh-TW" sz="2000" kern="1200" dirty="0" smtClean="0"/>
            <a:t>A88(</a:t>
          </a:r>
          <a:r>
            <a:rPr lang="zh-TW" altLang="en-US" sz="2000" kern="1200" dirty="0" smtClean="0"/>
            <a:t>投信</a:t>
          </a:r>
          <a:r>
            <a:rPr lang="en-US" altLang="zh-TW" sz="2000" kern="1200" dirty="0" smtClean="0"/>
            <a:t>)</a:t>
          </a:r>
          <a:r>
            <a:rPr lang="zh-TW" altLang="en-US" sz="2000" kern="1200" dirty="0" smtClean="0"/>
            <a:t>、</a:t>
          </a:r>
          <a:r>
            <a:rPr lang="en-US" altLang="zh-TW" sz="2000" kern="1200" dirty="0" smtClean="0"/>
            <a:t>A69(</a:t>
          </a:r>
          <a:r>
            <a:rPr lang="zh-TW" altLang="en-US" sz="2000" kern="1200" dirty="0" smtClean="0"/>
            <a:t>主保銀</a:t>
          </a:r>
          <a:r>
            <a:rPr lang="en-US" altLang="zh-TW" sz="2000" kern="1200" dirty="0" smtClean="0"/>
            <a:t>)</a:t>
          </a:r>
          <a:endParaRPr lang="zh-TW" altLang="en-US" sz="2000" kern="1200" dirty="0"/>
        </a:p>
      </dsp:txBody>
      <dsp:txXfrm>
        <a:off x="6667997" y="1300425"/>
        <a:ext cx="1884049" cy="261826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26D0F8-EFC9-4C52-9FBC-84F9676F80D6}">
      <dsp:nvSpPr>
        <dsp:cNvPr id="0" name=""/>
        <dsp:cNvSpPr/>
      </dsp:nvSpPr>
      <dsp:spPr>
        <a:xfrm rot="5400000">
          <a:off x="-146525" y="84270"/>
          <a:ext cx="1420618" cy="12607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軟正黑體" pitchFamily="34" charset="-120"/>
              <a:ea typeface="微軟正黑體" pitchFamily="34" charset="-120"/>
            </a:rPr>
            <a:t>現行</a:t>
          </a:r>
          <a:endParaRPr lang="zh-TW" altLang="en-US" sz="2400" kern="1200" dirty="0">
            <a:solidFill>
              <a:schemeClr val="bg1"/>
            </a:solidFill>
            <a:latin typeface="微軟正黑體" pitchFamily="34" charset="-120"/>
            <a:ea typeface="微軟正黑體" pitchFamily="34" charset="-120"/>
          </a:endParaRPr>
        </a:p>
      </dsp:txBody>
      <dsp:txXfrm rot="5400000">
        <a:off x="-146525" y="84270"/>
        <a:ext cx="1420618" cy="1260702"/>
      </dsp:txXfrm>
    </dsp:sp>
    <dsp:sp modelId="{6F43A348-E1C7-4AFA-8D45-4EA4D8E549FE}">
      <dsp:nvSpPr>
        <dsp:cNvPr id="0" name=""/>
        <dsp:cNvSpPr/>
      </dsp:nvSpPr>
      <dsp:spPr>
        <a:xfrm rot="5400000">
          <a:off x="4386316" y="-3325315"/>
          <a:ext cx="923887" cy="75745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smtClean="0">
              <a:latin typeface="微軟正黑體" pitchFamily="34" charset="-120"/>
              <a:ea typeface="微軟正黑體" pitchFamily="34" charset="-120"/>
            </a:rPr>
            <a:t>實物申贖經證交所申贖平台</a:t>
          </a:r>
          <a:endParaRPr lang="zh-TW" altLang="en-US" sz="2100" kern="1200" dirty="0">
            <a:latin typeface="微軟正黑體" pitchFamily="34" charset="-120"/>
            <a:ea typeface="微軟正黑體" pitchFamily="34" charset="-120"/>
          </a:endParaRPr>
        </a:p>
        <a:p>
          <a:pPr marL="228600" lvl="1" indent="-228600" algn="l" defTabSz="933450">
            <a:lnSpc>
              <a:spcPct val="90000"/>
            </a:lnSpc>
            <a:spcBef>
              <a:spcPct val="0"/>
            </a:spcBef>
            <a:spcAft>
              <a:spcPct val="15000"/>
            </a:spcAft>
            <a:buChar char="••"/>
          </a:pPr>
          <a:r>
            <a:rPr lang="zh-TW" altLang="en-US" sz="2100" kern="1200" dirty="0" smtClean="0">
              <a:latin typeface="微軟正黑體" pitchFamily="34" charset="-120"/>
              <a:ea typeface="微軟正黑體" pitchFamily="34" charset="-120"/>
            </a:rPr>
            <a:t>現金申贖經集保</a:t>
          </a:r>
          <a:r>
            <a:rPr lang="en-US" altLang="zh-TW" sz="2100" kern="1200" dirty="0" smtClean="0">
              <a:latin typeface="微軟正黑體" pitchFamily="34" charset="-120"/>
              <a:ea typeface="微軟正黑體" pitchFamily="34" charset="-120"/>
            </a:rPr>
            <a:t>SMART</a:t>
          </a:r>
          <a:r>
            <a:rPr lang="zh-TW" altLang="en-US" sz="2100" kern="1200" dirty="0" smtClean="0">
              <a:latin typeface="微軟正黑體" pitchFamily="34" charset="-120"/>
              <a:ea typeface="微軟正黑體" pitchFamily="34" charset="-120"/>
            </a:rPr>
            <a:t>系統</a:t>
          </a:r>
          <a:endParaRPr lang="zh-TW" altLang="en-US" sz="2100" kern="1200" dirty="0">
            <a:latin typeface="微軟正黑體" pitchFamily="34" charset="-120"/>
            <a:ea typeface="微軟正黑體" pitchFamily="34" charset="-120"/>
          </a:endParaRPr>
        </a:p>
      </dsp:txBody>
      <dsp:txXfrm rot="5400000">
        <a:off x="4386316" y="-3325315"/>
        <a:ext cx="923887" cy="7574518"/>
      </dsp:txXfrm>
    </dsp:sp>
    <dsp:sp modelId="{E1DF8C79-1DAB-46FA-AD12-84F6B79127B6}">
      <dsp:nvSpPr>
        <dsp:cNvPr id="0" name=""/>
        <dsp:cNvSpPr/>
      </dsp:nvSpPr>
      <dsp:spPr>
        <a:xfrm rot="5400000">
          <a:off x="-146525" y="1360124"/>
          <a:ext cx="1420618" cy="12607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solidFill>
                <a:schemeClr val="bg1"/>
              </a:solidFill>
            </a:rPr>
            <a:t>106/1/16</a:t>
          </a:r>
          <a:endParaRPr lang="zh-TW" altLang="en-US" sz="2000" kern="1200" dirty="0">
            <a:solidFill>
              <a:schemeClr val="bg1"/>
            </a:solidFill>
          </a:endParaRPr>
        </a:p>
      </dsp:txBody>
      <dsp:txXfrm rot="5400000">
        <a:off x="-146525" y="1360124"/>
        <a:ext cx="1420618" cy="1260702"/>
      </dsp:txXfrm>
    </dsp:sp>
    <dsp:sp modelId="{F2BF53D7-2578-4FFC-8D93-C6D57A7F2B9E}">
      <dsp:nvSpPr>
        <dsp:cNvPr id="0" name=""/>
        <dsp:cNvSpPr/>
      </dsp:nvSpPr>
      <dsp:spPr>
        <a:xfrm rot="5400000">
          <a:off x="4386558" y="-2060840"/>
          <a:ext cx="923402" cy="75745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smtClean="0">
              <a:latin typeface="微軟正黑體" pitchFamily="34" charset="-120"/>
              <a:ea typeface="微軟正黑體" pitchFamily="34" charset="-120"/>
            </a:rPr>
            <a:t>國內成分證券</a:t>
          </a:r>
          <a:r>
            <a:rPr lang="en-US" altLang="zh-TW" sz="2100" kern="1200" dirty="0" smtClean="0">
              <a:latin typeface="微軟正黑體" pitchFamily="34" charset="-120"/>
              <a:ea typeface="微軟正黑體" pitchFamily="34" charset="-120"/>
            </a:rPr>
            <a:t>ETF(</a:t>
          </a:r>
          <a:r>
            <a:rPr lang="zh-TW" altLang="en-US" sz="2100" kern="1200" dirty="0" smtClean="0">
              <a:latin typeface="微軟正黑體" pitchFamily="34" charset="-120"/>
              <a:ea typeface="微軟正黑體" pitchFamily="34" charset="-120"/>
            </a:rPr>
            <a:t>實物申贖及現金申贖</a:t>
          </a:r>
          <a:r>
            <a:rPr lang="en-US" altLang="zh-TW" sz="2100" kern="1200" dirty="0" smtClean="0">
              <a:latin typeface="微軟正黑體" pitchFamily="34" charset="-120"/>
              <a:ea typeface="微軟正黑體" pitchFamily="34" charset="-120"/>
            </a:rPr>
            <a:t>)</a:t>
          </a:r>
          <a:r>
            <a:rPr lang="zh-TW" altLang="en-US" sz="2100" kern="1200" dirty="0" smtClean="0">
              <a:latin typeface="微軟正黑體" pitchFamily="34" charset="-120"/>
              <a:ea typeface="微軟正黑體" pitchFamily="34" charset="-120"/>
            </a:rPr>
            <a:t>使用證交所申贖系統</a:t>
          </a:r>
        </a:p>
      </dsp:txBody>
      <dsp:txXfrm rot="5400000">
        <a:off x="4386558" y="-2060840"/>
        <a:ext cx="923402" cy="7574518"/>
      </dsp:txXfrm>
    </dsp:sp>
    <dsp:sp modelId="{B2805F66-50B4-46E8-AA7F-4295EAA5A157}">
      <dsp:nvSpPr>
        <dsp:cNvPr id="0" name=""/>
        <dsp:cNvSpPr/>
      </dsp:nvSpPr>
      <dsp:spPr>
        <a:xfrm rot="5400000">
          <a:off x="-146525" y="2635979"/>
          <a:ext cx="1420618" cy="12607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kern="1200" dirty="0" smtClean="0">
              <a:solidFill>
                <a:schemeClr val="bg1"/>
              </a:solidFill>
            </a:rPr>
            <a:t>106/3/1</a:t>
          </a:r>
          <a:endParaRPr lang="zh-TW" altLang="en-US" sz="2400" kern="1200" dirty="0">
            <a:solidFill>
              <a:schemeClr val="bg1"/>
            </a:solidFill>
          </a:endParaRPr>
        </a:p>
      </dsp:txBody>
      <dsp:txXfrm rot="5400000">
        <a:off x="-146525" y="2635979"/>
        <a:ext cx="1420618" cy="1260702"/>
      </dsp:txXfrm>
    </dsp:sp>
    <dsp:sp modelId="{557ADE23-331F-43A2-9B28-6E9CE61B82AA}">
      <dsp:nvSpPr>
        <dsp:cNvPr id="0" name=""/>
        <dsp:cNvSpPr/>
      </dsp:nvSpPr>
      <dsp:spPr>
        <a:xfrm rot="5400000">
          <a:off x="4386558" y="-784985"/>
          <a:ext cx="923402" cy="75745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smtClean="0">
              <a:latin typeface="微軟正黑體" pitchFamily="34" charset="-120"/>
              <a:ea typeface="微軟正黑體" pitchFamily="34" charset="-120"/>
            </a:rPr>
            <a:t>新上市之</a:t>
          </a:r>
          <a:r>
            <a:rPr lang="en-US" altLang="zh-TW" sz="2100" kern="1200" dirty="0" smtClean="0">
              <a:latin typeface="微軟正黑體" pitchFamily="34" charset="-120"/>
              <a:ea typeface="微軟正黑體" pitchFamily="34" charset="-120"/>
            </a:rPr>
            <a:t>ETF</a:t>
          </a:r>
          <a:r>
            <a:rPr lang="zh-TW" altLang="en-US" sz="2100" kern="1200" dirty="0" smtClean="0">
              <a:latin typeface="微軟正黑體" pitchFamily="34" charset="-120"/>
              <a:ea typeface="微軟正黑體" pitchFamily="34" charset="-120"/>
            </a:rPr>
            <a:t>使用證交所申贖系統</a:t>
          </a:r>
          <a:endParaRPr lang="zh-TW" altLang="en-US" sz="2100" kern="1200" dirty="0">
            <a:latin typeface="微軟正黑體" pitchFamily="34" charset="-120"/>
            <a:ea typeface="微軟正黑體" pitchFamily="34" charset="-120"/>
          </a:endParaRPr>
        </a:p>
      </dsp:txBody>
      <dsp:txXfrm rot="5400000">
        <a:off x="4386558" y="-784985"/>
        <a:ext cx="923402" cy="7574518"/>
      </dsp:txXfrm>
    </dsp:sp>
    <dsp:sp modelId="{125D0463-E510-4026-BB1B-E69EDEF20C56}">
      <dsp:nvSpPr>
        <dsp:cNvPr id="0" name=""/>
        <dsp:cNvSpPr/>
      </dsp:nvSpPr>
      <dsp:spPr>
        <a:xfrm rot="5400000">
          <a:off x="-146525" y="3916146"/>
          <a:ext cx="1420618" cy="126070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TW" sz="2000" kern="1200" dirty="0" smtClean="0">
              <a:solidFill>
                <a:schemeClr val="bg1"/>
              </a:solidFill>
            </a:rPr>
            <a:t>106/5/15</a:t>
          </a:r>
          <a:endParaRPr lang="zh-TW" altLang="en-US" sz="2000" kern="1200" dirty="0">
            <a:solidFill>
              <a:schemeClr val="bg1"/>
            </a:solidFill>
          </a:endParaRPr>
        </a:p>
      </dsp:txBody>
      <dsp:txXfrm rot="5400000">
        <a:off x="-146525" y="3916146"/>
        <a:ext cx="1420618" cy="1260702"/>
      </dsp:txXfrm>
    </dsp:sp>
    <dsp:sp modelId="{167E362A-BD66-44CB-A9A3-E5B88F387B0F}">
      <dsp:nvSpPr>
        <dsp:cNvPr id="0" name=""/>
        <dsp:cNvSpPr/>
      </dsp:nvSpPr>
      <dsp:spPr>
        <a:xfrm rot="5400000">
          <a:off x="4386558" y="490869"/>
          <a:ext cx="923402" cy="75745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smtClean="0">
              <a:latin typeface="微軟正黑體" pitchFamily="34" charset="-120"/>
              <a:ea typeface="微軟正黑體" pitchFamily="34" charset="-120"/>
            </a:rPr>
            <a:t>向集保申報申贖作業之</a:t>
          </a:r>
          <a:r>
            <a:rPr lang="en-US" altLang="zh-TW" sz="2100" kern="1200" dirty="0" smtClean="0">
              <a:latin typeface="微軟正黑體" pitchFamily="34" charset="-120"/>
              <a:ea typeface="微軟正黑體" pitchFamily="34" charset="-120"/>
            </a:rPr>
            <a:t>ETF</a:t>
          </a:r>
          <a:r>
            <a:rPr lang="zh-TW" altLang="en-US" sz="2100" kern="1200" dirty="0" smtClean="0">
              <a:latin typeface="微軟正黑體" pitchFamily="34" charset="-120"/>
              <a:ea typeface="微軟正黑體" pitchFamily="34" charset="-120"/>
            </a:rPr>
            <a:t>整批移轉至證交所申贖系統</a:t>
          </a:r>
          <a:endParaRPr lang="zh-TW" altLang="en-US" sz="2100" kern="1200" dirty="0">
            <a:latin typeface="微軟正黑體" pitchFamily="34" charset="-120"/>
            <a:ea typeface="微軟正黑體" pitchFamily="34" charset="-120"/>
          </a:endParaRPr>
        </a:p>
      </dsp:txBody>
      <dsp:txXfrm rot="5400000">
        <a:off x="4386558" y="490869"/>
        <a:ext cx="923402" cy="75745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9575" cy="496888"/>
          </a:xfrm>
          <a:prstGeom prst="rect">
            <a:avLst/>
          </a:prstGeom>
        </p:spPr>
        <p:txBody>
          <a:bodyPr vert="horz" lIns="91420" tIns="45710" rIns="91420" bIns="4571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54452" y="0"/>
            <a:ext cx="2949575" cy="496888"/>
          </a:xfrm>
          <a:prstGeom prst="rect">
            <a:avLst/>
          </a:prstGeom>
        </p:spPr>
        <p:txBody>
          <a:bodyPr vert="horz" lIns="91420" tIns="45710" rIns="91420" bIns="45710" rtlCol="0"/>
          <a:lstStyle>
            <a:lvl1pPr algn="r">
              <a:defRPr sz="1200">
                <a:ea typeface="新細明體" pitchFamily="18" charset="-120"/>
              </a:defRPr>
            </a:lvl1pPr>
          </a:lstStyle>
          <a:p>
            <a:pPr>
              <a:defRPr/>
            </a:pPr>
            <a:fld id="{E349BB07-E9B5-4DCC-B2D4-2E0BA905EE12}" type="datetimeFigureOut">
              <a:rPr lang="zh-TW" altLang="en-US"/>
              <a:pPr>
                <a:defRPr/>
              </a:pPr>
              <a:t>2017/4/26</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0" tIns="45710" rIns="91420" bIns="45710" rtlCol="0" anchor="ctr"/>
          <a:lstStyle/>
          <a:p>
            <a:pPr lvl="0"/>
            <a:endParaRPr lang="zh-TW" altLang="en-US" noProof="0" smtClean="0"/>
          </a:p>
        </p:txBody>
      </p:sp>
      <p:sp>
        <p:nvSpPr>
          <p:cNvPr id="5" name="備忘稿版面配置區 4"/>
          <p:cNvSpPr>
            <a:spLocks noGrp="1"/>
          </p:cNvSpPr>
          <p:nvPr>
            <p:ph type="body" sz="quarter" idx="3"/>
          </p:nvPr>
        </p:nvSpPr>
        <p:spPr>
          <a:xfrm>
            <a:off x="681040" y="4721225"/>
            <a:ext cx="5443537" cy="4471988"/>
          </a:xfrm>
          <a:prstGeom prst="rect">
            <a:avLst/>
          </a:prstGeom>
        </p:spPr>
        <p:txBody>
          <a:bodyPr vert="horz" lIns="91420" tIns="45710" rIns="91420" bIns="4571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2" y="9440865"/>
            <a:ext cx="2949575" cy="496887"/>
          </a:xfrm>
          <a:prstGeom prst="rect">
            <a:avLst/>
          </a:prstGeom>
        </p:spPr>
        <p:txBody>
          <a:bodyPr vert="horz" lIns="91420" tIns="45710" rIns="91420" bIns="4571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54452" y="9440865"/>
            <a:ext cx="2949575" cy="496887"/>
          </a:xfrm>
          <a:prstGeom prst="rect">
            <a:avLst/>
          </a:prstGeom>
        </p:spPr>
        <p:txBody>
          <a:bodyPr vert="horz" lIns="91420" tIns="45710" rIns="91420" bIns="45710" rtlCol="0" anchor="b"/>
          <a:lstStyle>
            <a:lvl1pPr algn="r">
              <a:defRPr sz="1200">
                <a:ea typeface="新細明體" pitchFamily="18" charset="-120"/>
              </a:defRPr>
            </a:lvl1pPr>
          </a:lstStyle>
          <a:p>
            <a:pPr>
              <a:defRPr/>
            </a:pPr>
            <a:fld id="{7EB67A5F-BB75-4EF5-94F0-5062F48C147C}" type="slidenum">
              <a:rPr lang="zh-TW" altLang="en-US"/>
              <a:pPr>
                <a:defRPr/>
              </a:pPr>
              <a:t>‹#›</a:t>
            </a:fld>
            <a:endParaRPr lang="zh-TW" altLang="en-US"/>
          </a:p>
        </p:txBody>
      </p:sp>
    </p:spTree>
    <p:extLst>
      <p:ext uri="{BB962C8B-B14F-4D97-AF65-F5344CB8AC3E}">
        <p14:creationId xmlns:p14="http://schemas.microsoft.com/office/powerpoint/2010/main" xmlns="" val="52373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55485EB-5483-4FAE-A858-1187EFC66CE9}" type="slidenum">
              <a:rPr lang="zh-TW" altLang="en-US" smtClean="0">
                <a:solidFill>
                  <a:prstClr val="black"/>
                </a:solidFill>
              </a:rPr>
              <a:pPr>
                <a:defRPr/>
              </a:pPr>
              <a:t>34</a:t>
            </a:fld>
            <a:endParaRPr lang="zh-TW" altLang="en-US">
              <a:solidFill>
                <a:prstClr val="black"/>
              </a:solidFill>
            </a:endParaRPr>
          </a:p>
        </p:txBody>
      </p:sp>
    </p:spTree>
    <p:extLst>
      <p:ext uri="{BB962C8B-B14F-4D97-AF65-F5344CB8AC3E}">
        <p14:creationId xmlns:p14="http://schemas.microsoft.com/office/powerpoint/2010/main" xmlns="" val="851915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
    <p:spTree>
      <p:nvGrpSpPr>
        <p:cNvPr id="1" name=""/>
        <p:cNvGrpSpPr/>
        <p:nvPr/>
      </p:nvGrpSpPr>
      <p:grpSpPr>
        <a:xfrm>
          <a:off x="0" y="0"/>
          <a:ext cx="0" cy="0"/>
          <a:chOff x="0" y="0"/>
          <a:chExt cx="0" cy="0"/>
        </a:xfrm>
      </p:grpSpPr>
      <p:pic>
        <p:nvPicPr>
          <p:cNvPr id="4" name="圖片 6" descr="簡報封面頁-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圖片 6" descr="臺灣證券交易所LOGO、1願景-彩色.png"/>
          <p:cNvPicPr>
            <a:picLocks noChangeAspect="1"/>
          </p:cNvPicPr>
          <p:nvPr/>
        </p:nvPicPr>
        <p:blipFill>
          <a:blip r:embed="rId3" cstate="print"/>
          <a:srcRect/>
          <a:stretch>
            <a:fillRect/>
          </a:stretch>
        </p:blipFill>
        <p:spPr bwMode="auto">
          <a:xfrm>
            <a:off x="504825" y="304800"/>
            <a:ext cx="3316288" cy="704850"/>
          </a:xfrm>
          <a:prstGeom prst="rect">
            <a:avLst/>
          </a:prstGeom>
          <a:noFill/>
          <a:ln w="9525">
            <a:noFill/>
            <a:miter lim="800000"/>
            <a:headEnd/>
            <a:tailEnd/>
          </a:ln>
        </p:spPr>
      </p:pic>
      <p:pic>
        <p:nvPicPr>
          <p:cNvPr id="6" name="Picture 2" descr="D:\yi-siou\Twse\1020527-證交所各類文宣品\LOGO、標語-PNG檔\竭誠為您服務-藍.png"/>
          <p:cNvPicPr>
            <a:picLocks noChangeAspect="1" noChangeArrowheads="1"/>
          </p:cNvPicPr>
          <p:nvPr/>
        </p:nvPicPr>
        <p:blipFill>
          <a:blip r:embed="rId4" cstate="print"/>
          <a:srcRect/>
          <a:stretch>
            <a:fillRect/>
          </a:stretch>
        </p:blipFill>
        <p:spPr bwMode="auto">
          <a:xfrm>
            <a:off x="6300788" y="549275"/>
            <a:ext cx="2239962" cy="290513"/>
          </a:xfrm>
          <a:prstGeom prst="rect">
            <a:avLst/>
          </a:prstGeom>
          <a:noFill/>
          <a:ln w="9525">
            <a:noFill/>
            <a:miter lim="800000"/>
            <a:headEnd/>
            <a:tailEnd/>
          </a:ln>
        </p:spPr>
      </p:pic>
      <p:pic>
        <p:nvPicPr>
          <p:cNvPr id="7" name="Picture 3" descr="D:\yi-siou\Twse\1020527-證交所各類文宣品\LOGO、標語-PNG檔\2任務3策略標語-簡報封面.png"/>
          <p:cNvPicPr>
            <a:picLocks noChangeAspect="1" noChangeArrowheads="1"/>
          </p:cNvPicPr>
          <p:nvPr/>
        </p:nvPicPr>
        <p:blipFill>
          <a:blip r:embed="rId5" cstate="print"/>
          <a:srcRect/>
          <a:stretch>
            <a:fillRect/>
          </a:stretch>
        </p:blipFill>
        <p:spPr bwMode="auto">
          <a:xfrm>
            <a:off x="552450" y="6307138"/>
            <a:ext cx="8027988" cy="317500"/>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8" name="日期版面配置區 3"/>
          <p:cNvSpPr>
            <a:spLocks noGrp="1"/>
          </p:cNvSpPr>
          <p:nvPr>
            <p:ph type="dt" sz="half" idx="10"/>
          </p:nvPr>
        </p:nvSpPr>
        <p:spPr/>
        <p:txBody>
          <a:bodyPr/>
          <a:lstStyle>
            <a:lvl1pPr>
              <a:defRPr/>
            </a:lvl1pPr>
          </a:lstStyle>
          <a:p>
            <a:pPr>
              <a:defRPr/>
            </a:pPr>
            <a:fld id="{84251828-D7C3-4B15-8AA2-4A33A666117E}" type="datetime1">
              <a:rPr lang="zh-TW" altLang="en-US" smtClean="0"/>
              <a:pPr>
                <a:defRPr/>
              </a:pPr>
              <a:t>2017/4/26</a:t>
            </a:fld>
            <a:endParaRPr lang="zh-TW" altLang="en-US"/>
          </a:p>
        </p:txBody>
      </p:sp>
      <p:sp>
        <p:nvSpPr>
          <p:cNvPr id="9" name="頁尾版面配置區 4"/>
          <p:cNvSpPr>
            <a:spLocks noGrp="1"/>
          </p:cNvSpPr>
          <p:nvPr>
            <p:ph type="ftr" sz="quarter" idx="11"/>
          </p:nvPr>
        </p:nvSpPr>
        <p:spPr/>
        <p:txBody>
          <a:bodyPr/>
          <a:lstStyle>
            <a:lvl1pPr>
              <a:defRPr/>
            </a:lvl1pPr>
          </a:lstStyle>
          <a:p>
            <a:pPr>
              <a:defRPr/>
            </a:pPr>
            <a:endParaRPr lang="zh-TW" altLang="en-US"/>
          </a:p>
        </p:txBody>
      </p:sp>
      <p:sp>
        <p:nvSpPr>
          <p:cNvPr id="10" name="投影片編號版面配置區 5"/>
          <p:cNvSpPr>
            <a:spLocks noGrp="1"/>
          </p:cNvSpPr>
          <p:nvPr>
            <p:ph type="sldNum" sz="quarter" idx="12"/>
          </p:nvPr>
        </p:nvSpPr>
        <p:spPr/>
        <p:txBody>
          <a:bodyPr/>
          <a:lstStyle>
            <a:lvl1pPr>
              <a:defRPr/>
            </a:lvl1pPr>
          </a:lstStyle>
          <a:p>
            <a:pPr>
              <a:defRPr/>
            </a:pPr>
            <a:fld id="{29976FD0-5CD7-4692-9DCE-BB8A6B73BBE5}" type="slidenum">
              <a:rPr lang="zh-TW" altLang="en-US" smtClean="0"/>
              <a:pPr>
                <a:defRPr/>
              </a:pPr>
              <a:t>‹#›</a:t>
            </a:fld>
            <a:endParaRPr lang="zh-TW" altLang="en-US"/>
          </a:p>
        </p:txBody>
      </p:sp>
      <p:pic>
        <p:nvPicPr>
          <p:cNvPr id="11" name="圖片 6" descr="簡報封面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2" name="圖片 6" descr="臺灣證券交易所LOGO、1願景-彩色.png"/>
          <p:cNvPicPr>
            <a:picLocks noChangeAspect="1"/>
          </p:cNvPicPr>
          <p:nvPr userDrawn="1"/>
        </p:nvPicPr>
        <p:blipFill>
          <a:blip r:embed="rId3" cstate="print"/>
          <a:srcRect/>
          <a:stretch>
            <a:fillRect/>
          </a:stretch>
        </p:blipFill>
        <p:spPr bwMode="auto">
          <a:xfrm>
            <a:off x="504825" y="304800"/>
            <a:ext cx="3316288" cy="704850"/>
          </a:xfrm>
          <a:prstGeom prst="rect">
            <a:avLst/>
          </a:prstGeom>
          <a:noFill/>
          <a:ln w="9525">
            <a:noFill/>
            <a:miter lim="800000"/>
            <a:headEnd/>
            <a:tailEnd/>
          </a:ln>
        </p:spPr>
      </p:pic>
      <p:pic>
        <p:nvPicPr>
          <p:cNvPr id="14" name="Picture 3" descr="D:\yi-siou\Twse\1020527-證交所各類文宣品\LOGO、標語-PNG檔\2任務3策略標語-簡報封面.png"/>
          <p:cNvPicPr>
            <a:picLocks noChangeAspect="1" noChangeArrowheads="1"/>
          </p:cNvPicPr>
          <p:nvPr userDrawn="1"/>
        </p:nvPicPr>
        <p:blipFill>
          <a:blip r:embed="rId5" cstate="print"/>
          <a:srcRect/>
          <a:stretch>
            <a:fillRect/>
          </a:stretch>
        </p:blipFill>
        <p:spPr bwMode="auto">
          <a:xfrm>
            <a:off x="552450" y="6307138"/>
            <a:ext cx="8027988" cy="3175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6E8DE8B-24AF-4A8A-A35E-6A40713843C9}" type="datetime1">
              <a:rPr lang="zh-TW" altLang="en-US" smtClean="0"/>
              <a:pPr>
                <a:defRPr/>
              </a:pPr>
              <a:t>2017/4/26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AA822F5-E5E8-4A98-88D5-AE9F6520BC3A}" type="slidenum">
              <a:rPr lang="zh-TW" altLang="en-US" smtClean="0"/>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600D5C7-04E6-457B-9218-D10F5DC14D39}" type="datetime1">
              <a:rPr lang="zh-TW" altLang="en-US" smtClean="0"/>
              <a:pPr>
                <a:defRPr/>
              </a:pPr>
              <a:t>2017/4/26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A936F04-1CA5-4051-865A-8D0312C76C25}" type="slidenum">
              <a:rPr lang="zh-TW" altLang="en-US" smtClean="0"/>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底頁">
    <p:spTree>
      <p:nvGrpSpPr>
        <p:cNvPr id="1" name=""/>
        <p:cNvGrpSpPr/>
        <p:nvPr/>
      </p:nvGrpSpPr>
      <p:grpSpPr>
        <a:xfrm>
          <a:off x="0" y="0"/>
          <a:ext cx="0" cy="0"/>
          <a:chOff x="0" y="0"/>
          <a:chExt cx="0" cy="0"/>
        </a:xfrm>
      </p:grpSpPr>
      <p:pic>
        <p:nvPicPr>
          <p:cNvPr id="3" name="圖片 6" descr="簡報內頁、底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2" descr="D:\yi-siou\Twse\1020527-排版\簡報底頁-W25.png"/>
          <p:cNvPicPr>
            <a:picLocks noChangeAspect="1" noChangeArrowheads="1"/>
          </p:cNvPicPr>
          <p:nvPr userDrawn="1"/>
        </p:nvPicPr>
        <p:blipFill>
          <a:blip r:embed="rId3" cstate="print"/>
          <a:srcRect/>
          <a:stretch>
            <a:fillRect/>
          </a:stretch>
        </p:blipFill>
        <p:spPr bwMode="auto">
          <a:xfrm>
            <a:off x="388938" y="6335713"/>
            <a:ext cx="8366125" cy="261937"/>
          </a:xfrm>
          <a:prstGeom prst="rect">
            <a:avLst/>
          </a:prstGeom>
          <a:noFill/>
          <a:ln w="9525">
            <a:noFill/>
            <a:miter lim="800000"/>
            <a:headEnd/>
            <a:tailEnd/>
          </a:ln>
        </p:spPr>
      </p:pic>
      <p:pic>
        <p:nvPicPr>
          <p:cNvPr id="5" name="Picture 2" descr="C:\Users\user\Desktop\簡報內頁-W25.png"/>
          <p:cNvPicPr>
            <a:picLocks noChangeAspect="1" noChangeArrowheads="1"/>
          </p:cNvPicPr>
          <p:nvPr userDrawn="1"/>
        </p:nvPicPr>
        <p:blipFill>
          <a:blip r:embed="rId4" cstate="print"/>
          <a:srcRect/>
          <a:stretch>
            <a:fillRect/>
          </a:stretch>
        </p:blipFill>
        <p:spPr bwMode="auto">
          <a:xfrm>
            <a:off x="385763" y="177800"/>
            <a:ext cx="731837" cy="658813"/>
          </a:xfrm>
          <a:prstGeom prst="rect">
            <a:avLst/>
          </a:prstGeom>
          <a:noFill/>
          <a:ln w="9525">
            <a:noFill/>
            <a:miter lim="800000"/>
            <a:headEnd/>
            <a:tailEnd/>
          </a:ln>
        </p:spPr>
      </p:pic>
      <p:sp>
        <p:nvSpPr>
          <p:cNvPr id="2" name="標題 1"/>
          <p:cNvSpPr>
            <a:spLocks noGrp="1"/>
          </p:cNvSpPr>
          <p:nvPr>
            <p:ph type="title"/>
          </p:nvPr>
        </p:nvSpPr>
        <p:spPr>
          <a:xfrm>
            <a:off x="722313" y="2564904"/>
            <a:ext cx="7772400" cy="1362075"/>
          </a:xfrm>
        </p:spPr>
        <p:txBody>
          <a:bodyPr anchor="t"/>
          <a:lstStyle>
            <a:lvl1pPr algn="ctr">
              <a:defRPr sz="4000" b="1" cap="all"/>
            </a:lvl1pPr>
          </a:lstStyle>
          <a:p>
            <a:r>
              <a:rPr lang="zh-TW" altLang="en-US" dirty="0" smtClean="0"/>
              <a:t>按一下以編輯母片標題樣式</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fld id="{088428E2-2497-4A65-ACA7-82E3903ECBDD}" type="datetime1">
              <a:rPr lang="zh-TW" altLang="en-US"/>
              <a:pPr>
                <a:defRPr/>
              </a:pPr>
              <a:t>2017/4/26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13A23F67-FF73-4830-84C2-6BE8C94B216F}"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Tree>
    <p:extLst>
      <p:ext uri="{BB962C8B-B14F-4D97-AF65-F5344CB8AC3E}">
        <p14:creationId xmlns:p14="http://schemas.microsoft.com/office/powerpoint/2010/main" xmlns="" val="2514130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Tree>
    <p:extLst>
      <p:ext uri="{BB962C8B-B14F-4D97-AF65-F5344CB8AC3E}">
        <p14:creationId xmlns:p14="http://schemas.microsoft.com/office/powerpoint/2010/main" xmlns="" val="40048574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263080" cy="5851525"/>
          </a:xfrm>
        </p:spPr>
        <p:txBody>
          <a:bodyPr vert="eaVert"/>
          <a:lstStyle/>
          <a:p>
            <a:r>
              <a:rPr lang="zh-TW" altLang="en-US"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Tree>
    <p:extLst>
      <p:ext uri="{BB962C8B-B14F-4D97-AF65-F5344CB8AC3E}">
        <p14:creationId xmlns:p14="http://schemas.microsoft.com/office/powerpoint/2010/main" xmlns="" val="6701738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401393"/>
            <a:ext cx="7812360" cy="1187847"/>
          </a:xfrm>
          <a:noFill/>
        </p:spPr>
        <p:txBody>
          <a:bodyPr anchor="ctr" anchorCtr="0">
            <a:normAutofit/>
          </a:bodyPr>
          <a:lstStyle>
            <a:lvl1pPr marL="87313" indent="0" algn="l">
              <a:spcBef>
                <a:spcPts val="0"/>
              </a:spcBef>
              <a:defRPr sz="3600" b="1" cap="all">
                <a:solidFill>
                  <a:srgbClr val="03A713"/>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
        <p:nvSpPr>
          <p:cNvPr id="5" name="標題 1"/>
          <p:cNvSpPr txBox="1">
            <a:spLocks/>
          </p:cNvSpPr>
          <p:nvPr/>
        </p:nvSpPr>
        <p:spPr>
          <a:xfrm>
            <a:off x="1331640" y="5589240"/>
            <a:ext cx="7812360" cy="137939"/>
          </a:xfrm>
          <a:prstGeom prst="rect">
            <a:avLst/>
          </a:prstGeom>
          <a:gradFill flip="none" rotWithShape="1">
            <a:gsLst>
              <a:gs pos="0">
                <a:srgbClr val="62B946"/>
              </a:gs>
              <a:gs pos="16000">
                <a:srgbClr val="03A713"/>
              </a:gs>
              <a:gs pos="99583">
                <a:srgbClr val="008852"/>
              </a:gs>
              <a:gs pos="79000">
                <a:srgbClr val="00984F"/>
              </a:gs>
            </a:gsLst>
            <a:lin ang="2400000" scaled="0"/>
            <a:tileRect/>
          </a:gradFill>
        </p:spPr>
        <p:txBody>
          <a:bodyPr vert="horz" lIns="91440" tIns="45720" rIns="91440" bIns="45720" rtlCol="0" anchor="ctr" anchorCtr="0">
            <a:normAutofit fontScale="25000" lnSpcReduction="20000"/>
          </a:bodyPr>
          <a:lstStyle>
            <a:lvl1pPr marL="87313" indent="0" algn="l" defTabSz="914400" rtl="0" eaLnBrk="1" latinLnBrk="0" hangingPunct="1">
              <a:spcBef>
                <a:spcPct val="0"/>
              </a:spcBef>
              <a:buNone/>
              <a:defRPr sz="3600" b="1" kern="1200" cap="all">
                <a:solidFill>
                  <a:schemeClr val="bg1"/>
                </a:solidFill>
                <a:effectLst>
                  <a:outerShdw blurRad="50800" dist="38100" dir="2700000" algn="tl" rotWithShape="0">
                    <a:prstClr val="black">
                      <a:alpha val="40000"/>
                    </a:prstClr>
                  </a:outerShdw>
                </a:effectLst>
                <a:latin typeface="+mn-lt"/>
                <a:ea typeface="微軟正黑體" panose="020B0604030504040204" pitchFamily="34" charset="-120"/>
                <a:cs typeface="Calibri" panose="020F0502020204030204" pitchFamily="34" charset="0"/>
              </a:defRPr>
            </a:lvl1pPr>
          </a:lstStyle>
          <a:p>
            <a:endParaRPr lang="zh-TW" altLang="en-US" dirty="0"/>
          </a:p>
        </p:txBody>
      </p:sp>
    </p:spTree>
    <p:extLst>
      <p:ext uri="{BB962C8B-B14F-4D97-AF65-F5344CB8AC3E}">
        <p14:creationId xmlns:p14="http://schemas.microsoft.com/office/powerpoint/2010/main" xmlns="" val="14279200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406900"/>
            <a:ext cx="7812360" cy="1362075"/>
          </a:xfrm>
          <a:gradFill flip="none" rotWithShape="1">
            <a:gsLst>
              <a:gs pos="0">
                <a:srgbClr val="62B946"/>
              </a:gs>
              <a:gs pos="16000">
                <a:srgbClr val="03A713"/>
              </a:gs>
              <a:gs pos="99583">
                <a:srgbClr val="008852"/>
              </a:gs>
              <a:gs pos="79000">
                <a:srgbClr val="00984F"/>
              </a:gs>
            </a:gsLst>
            <a:lin ang="2400000" scaled="0"/>
            <a:tileRect/>
          </a:gradFill>
        </p:spPr>
        <p:txBody>
          <a:bodyPr anchor="ctr" anchorCtr="0">
            <a:normAutofit/>
          </a:bodyPr>
          <a:lstStyle>
            <a:lvl1pPr marL="87313" indent="0" algn="l">
              <a:spcBef>
                <a:spcPts val="0"/>
              </a:spcBef>
              <a:defRPr sz="3600" b="1" cap="all">
                <a:solidFill>
                  <a:schemeClr val="bg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Tree>
    <p:extLst>
      <p:ext uri="{BB962C8B-B14F-4D97-AF65-F5344CB8AC3E}">
        <p14:creationId xmlns:p14="http://schemas.microsoft.com/office/powerpoint/2010/main" xmlns="" val="24092586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293096"/>
            <a:ext cx="7812360" cy="936104"/>
          </a:xfrm>
          <a:noFill/>
        </p:spPr>
        <p:txBody>
          <a:bodyPr anchor="ctr" anchorCtr="0">
            <a:normAutofit/>
          </a:bodyPr>
          <a:lstStyle>
            <a:lvl1pPr marL="87313" indent="0" algn="l">
              <a:spcBef>
                <a:spcPts val="0"/>
              </a:spcBef>
              <a:defRPr sz="4400" b="1" cap="all">
                <a:solidFill>
                  <a:srgbClr val="03A713"/>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
        <p:nvSpPr>
          <p:cNvPr id="4" name="標題 1"/>
          <p:cNvSpPr txBox="1">
            <a:spLocks/>
          </p:cNvSpPr>
          <p:nvPr/>
        </p:nvSpPr>
        <p:spPr>
          <a:xfrm>
            <a:off x="1979712" y="5229200"/>
            <a:ext cx="7164288" cy="539290"/>
          </a:xfrm>
          <a:prstGeom prst="rect">
            <a:avLst/>
          </a:prstGeom>
          <a:gradFill flip="none" rotWithShape="1">
            <a:gsLst>
              <a:gs pos="0">
                <a:srgbClr val="62B946"/>
              </a:gs>
              <a:gs pos="16000">
                <a:srgbClr val="03A713"/>
              </a:gs>
              <a:gs pos="99583">
                <a:srgbClr val="008852"/>
              </a:gs>
              <a:gs pos="79000">
                <a:srgbClr val="00984F"/>
              </a:gs>
            </a:gsLst>
            <a:lin ang="2400000" scaled="0"/>
            <a:tileRect/>
          </a:gradFill>
        </p:spPr>
        <p:txBody>
          <a:bodyPr vert="horz" lIns="91440" tIns="45720" rIns="91440" bIns="45720" rtlCol="0" anchor="ctr" anchorCtr="0">
            <a:normAutofit fontScale="92500" lnSpcReduction="20000"/>
          </a:bodyPr>
          <a:lstStyle>
            <a:lvl1pPr marL="87313" indent="0" algn="l" defTabSz="914400" rtl="0" eaLnBrk="1" latinLnBrk="0" hangingPunct="1">
              <a:spcBef>
                <a:spcPts val="0"/>
              </a:spcBef>
              <a:buNone/>
              <a:defRPr sz="3600" b="1" kern="1200" cap="all">
                <a:solidFill>
                  <a:schemeClr val="bg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endParaRPr lang="zh-TW" altLang="en-US" dirty="0"/>
          </a:p>
        </p:txBody>
      </p:sp>
    </p:spTree>
    <p:extLst>
      <p:ext uri="{BB962C8B-B14F-4D97-AF65-F5344CB8AC3E}">
        <p14:creationId xmlns:p14="http://schemas.microsoft.com/office/powerpoint/2010/main" xmlns="" val="5924478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293096"/>
            <a:ext cx="7812360" cy="936104"/>
          </a:xfrm>
          <a:noFill/>
        </p:spPr>
        <p:txBody>
          <a:bodyPr anchor="ctr" anchorCtr="0">
            <a:normAutofit/>
          </a:bodyPr>
          <a:lstStyle>
            <a:lvl1pPr marL="87313" indent="0" algn="l">
              <a:spcBef>
                <a:spcPts val="0"/>
              </a:spcBef>
              <a:defRPr sz="4400" b="1" cap="all">
                <a:solidFill>
                  <a:srgbClr val="03A713"/>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
        <p:nvSpPr>
          <p:cNvPr id="4" name="標題 1"/>
          <p:cNvSpPr txBox="1">
            <a:spLocks/>
          </p:cNvSpPr>
          <p:nvPr/>
        </p:nvSpPr>
        <p:spPr>
          <a:xfrm>
            <a:off x="1979712" y="5229200"/>
            <a:ext cx="7164288" cy="539290"/>
          </a:xfrm>
          <a:prstGeom prst="rect">
            <a:avLst/>
          </a:prstGeom>
          <a:gradFill flip="none" rotWithShape="1">
            <a:gsLst>
              <a:gs pos="0">
                <a:srgbClr val="62B946"/>
              </a:gs>
              <a:gs pos="16000">
                <a:srgbClr val="03A713"/>
              </a:gs>
              <a:gs pos="99583">
                <a:srgbClr val="008852"/>
              </a:gs>
              <a:gs pos="79000">
                <a:srgbClr val="00984F"/>
              </a:gs>
            </a:gsLst>
            <a:lin ang="2400000" scaled="0"/>
            <a:tileRect/>
          </a:gradFill>
        </p:spPr>
        <p:txBody>
          <a:bodyPr vert="horz" lIns="91440" tIns="45720" rIns="91440" bIns="45720" rtlCol="0" anchor="ctr" anchorCtr="0">
            <a:normAutofit fontScale="92500" lnSpcReduction="20000"/>
          </a:bodyPr>
          <a:lstStyle>
            <a:lvl1pPr marL="87313" indent="0" algn="l" defTabSz="914400" rtl="0" eaLnBrk="1" latinLnBrk="0" hangingPunct="1">
              <a:spcBef>
                <a:spcPts val="0"/>
              </a:spcBef>
              <a:buNone/>
              <a:defRPr sz="3600" b="1" kern="1200" cap="all">
                <a:solidFill>
                  <a:schemeClr val="bg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endParaRPr lang="zh-TW" altLang="en-US" dirty="0"/>
          </a:p>
        </p:txBody>
      </p:sp>
    </p:spTree>
    <p:extLst>
      <p:ext uri="{BB962C8B-B14F-4D97-AF65-F5344CB8AC3E}">
        <p14:creationId xmlns:p14="http://schemas.microsoft.com/office/powerpoint/2010/main" xmlns="" val="16625625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內頁">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CD7BC3E1-6C0E-4B50-A986-2505D3EDE02A}" type="datetime1">
              <a:rPr lang="zh-TW" altLang="en-US" smtClean="0"/>
              <a:pPr>
                <a:defRPr/>
              </a:pPr>
              <a:t>2017/4/26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3505200" y="6356350"/>
            <a:ext cx="2133600" cy="365125"/>
          </a:xfrm>
        </p:spPr>
        <p:txBody>
          <a:bodyPr/>
          <a:lstStyle>
            <a:lvl1pPr>
              <a:defRPr/>
            </a:lvl1pPr>
          </a:lstStyle>
          <a:p>
            <a:pPr>
              <a:defRPr/>
            </a:pPr>
            <a:fld id="{52AF96D4-F331-4FD2-BF41-3D91BBC99491}" type="slidenum">
              <a:rPr lang="zh-TW" altLang="en-US" smtClean="0"/>
              <a:pPr>
                <a:defRPr/>
              </a:pPr>
              <a:t>‹#›</a:t>
            </a:fld>
            <a:endParaRPr lang="zh-TW" altLang="en-US"/>
          </a:p>
        </p:txBody>
      </p:sp>
      <p:pic>
        <p:nvPicPr>
          <p:cNvPr id="7" name="圖片 6" descr="簡報內頁、底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Picture 2" descr="C:\Users\user\Desktop\簡報內頁-W25.png"/>
          <p:cNvPicPr>
            <a:picLocks noChangeAspect="1" noChangeArrowheads="1"/>
          </p:cNvPicPr>
          <p:nvPr userDrawn="1"/>
        </p:nvPicPr>
        <p:blipFill>
          <a:blip r:embed="rId3" cstate="print"/>
          <a:srcRect/>
          <a:stretch>
            <a:fillRect/>
          </a:stretch>
        </p:blipFill>
        <p:spPr bwMode="auto">
          <a:xfrm>
            <a:off x="385763" y="177800"/>
            <a:ext cx="731837" cy="658813"/>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406900"/>
            <a:ext cx="7812360" cy="1362075"/>
          </a:xfrm>
          <a:gradFill flip="none" rotWithShape="1">
            <a:gsLst>
              <a:gs pos="0">
                <a:srgbClr val="62B946"/>
              </a:gs>
              <a:gs pos="16000">
                <a:srgbClr val="03A713"/>
              </a:gs>
              <a:gs pos="99583">
                <a:srgbClr val="008852"/>
              </a:gs>
              <a:gs pos="79000">
                <a:srgbClr val="00984F"/>
              </a:gs>
            </a:gsLst>
            <a:lin ang="2400000" scaled="0"/>
            <a:tileRect/>
          </a:gradFill>
        </p:spPr>
        <p:txBody>
          <a:bodyPr anchor="ctr" anchorCtr="0">
            <a:normAutofit/>
          </a:bodyPr>
          <a:lstStyle>
            <a:lvl1pPr marL="87313" indent="0" algn="l">
              <a:spcBef>
                <a:spcPts val="0"/>
              </a:spcBef>
              <a:defRPr sz="3600" b="1" cap="all">
                <a:solidFill>
                  <a:schemeClr val="bg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Tree>
    <p:extLst>
      <p:ext uri="{BB962C8B-B14F-4D97-AF65-F5344CB8AC3E}">
        <p14:creationId xmlns:p14="http://schemas.microsoft.com/office/powerpoint/2010/main" xmlns="" val="30008333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293096"/>
            <a:ext cx="7812360" cy="936104"/>
          </a:xfrm>
          <a:noFill/>
        </p:spPr>
        <p:txBody>
          <a:bodyPr anchor="ctr" anchorCtr="0">
            <a:normAutofit/>
          </a:bodyPr>
          <a:lstStyle>
            <a:lvl1pPr marL="87313" indent="0" algn="l">
              <a:spcBef>
                <a:spcPts val="0"/>
              </a:spcBef>
              <a:defRPr sz="4400" b="1" cap="all">
                <a:solidFill>
                  <a:srgbClr val="03A713"/>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
        <p:nvSpPr>
          <p:cNvPr id="4" name="標題 1"/>
          <p:cNvSpPr txBox="1">
            <a:spLocks/>
          </p:cNvSpPr>
          <p:nvPr/>
        </p:nvSpPr>
        <p:spPr>
          <a:xfrm>
            <a:off x="1979712" y="5229200"/>
            <a:ext cx="7164288" cy="539290"/>
          </a:xfrm>
          <a:prstGeom prst="rect">
            <a:avLst/>
          </a:prstGeom>
          <a:gradFill flip="none" rotWithShape="1">
            <a:gsLst>
              <a:gs pos="0">
                <a:srgbClr val="62B946"/>
              </a:gs>
              <a:gs pos="16000">
                <a:srgbClr val="03A713"/>
              </a:gs>
              <a:gs pos="99583">
                <a:srgbClr val="008852"/>
              </a:gs>
              <a:gs pos="79000">
                <a:srgbClr val="00984F"/>
              </a:gs>
            </a:gsLst>
            <a:lin ang="2400000" scaled="0"/>
            <a:tileRect/>
          </a:gradFill>
        </p:spPr>
        <p:txBody>
          <a:bodyPr vert="horz" lIns="91440" tIns="45720" rIns="91440" bIns="45720" rtlCol="0" anchor="ctr" anchorCtr="0">
            <a:normAutofit fontScale="92500" lnSpcReduction="20000"/>
          </a:bodyPr>
          <a:lstStyle>
            <a:lvl1pPr marL="87313" indent="0" algn="l" defTabSz="914400" rtl="0" eaLnBrk="1" latinLnBrk="0" hangingPunct="1">
              <a:spcBef>
                <a:spcPts val="0"/>
              </a:spcBef>
              <a:buNone/>
              <a:defRPr sz="3600" b="1" kern="1200" cap="all">
                <a:solidFill>
                  <a:schemeClr val="bg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endParaRPr lang="zh-TW" altLang="en-US" dirty="0"/>
          </a:p>
        </p:txBody>
      </p:sp>
    </p:spTree>
    <p:extLst>
      <p:ext uri="{BB962C8B-B14F-4D97-AF65-F5344CB8AC3E}">
        <p14:creationId xmlns:p14="http://schemas.microsoft.com/office/powerpoint/2010/main" xmlns="" val="33690618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293096"/>
            <a:ext cx="7812360" cy="936104"/>
          </a:xfrm>
          <a:noFill/>
        </p:spPr>
        <p:txBody>
          <a:bodyPr anchor="ctr" anchorCtr="0">
            <a:normAutofit/>
          </a:bodyPr>
          <a:lstStyle>
            <a:lvl1pPr marL="87313" indent="0" algn="l">
              <a:spcBef>
                <a:spcPts val="0"/>
              </a:spcBef>
              <a:defRPr sz="4400" b="1" cap="all">
                <a:solidFill>
                  <a:srgbClr val="03A713"/>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
        <p:nvSpPr>
          <p:cNvPr id="4" name="標題 1"/>
          <p:cNvSpPr txBox="1">
            <a:spLocks/>
          </p:cNvSpPr>
          <p:nvPr/>
        </p:nvSpPr>
        <p:spPr>
          <a:xfrm>
            <a:off x="1979712" y="5229200"/>
            <a:ext cx="7164288" cy="539290"/>
          </a:xfrm>
          <a:prstGeom prst="rect">
            <a:avLst/>
          </a:prstGeom>
          <a:gradFill flip="none" rotWithShape="1">
            <a:gsLst>
              <a:gs pos="0">
                <a:srgbClr val="62B946"/>
              </a:gs>
              <a:gs pos="16000">
                <a:srgbClr val="03A713"/>
              </a:gs>
              <a:gs pos="99583">
                <a:srgbClr val="008852"/>
              </a:gs>
              <a:gs pos="79000">
                <a:srgbClr val="00984F"/>
              </a:gs>
            </a:gsLst>
            <a:lin ang="2400000" scaled="0"/>
            <a:tileRect/>
          </a:gradFill>
        </p:spPr>
        <p:txBody>
          <a:bodyPr vert="horz" lIns="91440" tIns="45720" rIns="91440" bIns="45720" rtlCol="0" anchor="ctr" anchorCtr="0">
            <a:normAutofit fontScale="92500" lnSpcReduction="20000"/>
          </a:bodyPr>
          <a:lstStyle>
            <a:lvl1pPr marL="87313" indent="0" algn="l" defTabSz="914400" rtl="0" eaLnBrk="1" latinLnBrk="0" hangingPunct="1">
              <a:spcBef>
                <a:spcPts val="0"/>
              </a:spcBef>
              <a:buNone/>
              <a:defRPr sz="3600" b="1" kern="1200" cap="all">
                <a:solidFill>
                  <a:schemeClr val="bg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endParaRPr lang="zh-TW" altLang="en-US" dirty="0"/>
          </a:p>
        </p:txBody>
      </p:sp>
    </p:spTree>
    <p:extLst>
      <p:ext uri="{BB962C8B-B14F-4D97-AF65-F5344CB8AC3E}">
        <p14:creationId xmlns:p14="http://schemas.microsoft.com/office/powerpoint/2010/main" xmlns="" val="21071296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293096"/>
            <a:ext cx="7812360" cy="936104"/>
          </a:xfrm>
          <a:noFill/>
        </p:spPr>
        <p:txBody>
          <a:bodyPr anchor="ctr" anchorCtr="0">
            <a:normAutofit/>
          </a:bodyPr>
          <a:lstStyle>
            <a:lvl1pPr marL="87313" indent="0" algn="l">
              <a:spcBef>
                <a:spcPts val="0"/>
              </a:spcBef>
              <a:defRPr sz="4400" b="1" cap="all">
                <a:solidFill>
                  <a:srgbClr val="03A713"/>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fld id="{3D1CF53F-F2ED-4851-A240-782DB4A12952}" type="slidenum">
              <a:rPr lang="zh-TW" altLang="en-US" smtClean="0"/>
              <a:pPr/>
              <a:t>‹#›</a:t>
            </a:fld>
            <a:endParaRPr lang="zh-TW" altLang="en-US"/>
          </a:p>
        </p:txBody>
      </p:sp>
      <p:sp>
        <p:nvSpPr>
          <p:cNvPr id="4" name="標題 1"/>
          <p:cNvSpPr txBox="1">
            <a:spLocks/>
          </p:cNvSpPr>
          <p:nvPr/>
        </p:nvSpPr>
        <p:spPr>
          <a:xfrm>
            <a:off x="1979712" y="5229200"/>
            <a:ext cx="7164288" cy="539290"/>
          </a:xfrm>
          <a:prstGeom prst="rect">
            <a:avLst/>
          </a:prstGeom>
          <a:gradFill flip="none" rotWithShape="1">
            <a:gsLst>
              <a:gs pos="0">
                <a:srgbClr val="62B946"/>
              </a:gs>
              <a:gs pos="16000">
                <a:srgbClr val="03A713"/>
              </a:gs>
              <a:gs pos="99583">
                <a:srgbClr val="008852"/>
              </a:gs>
              <a:gs pos="79000">
                <a:srgbClr val="00984F"/>
              </a:gs>
            </a:gsLst>
            <a:lin ang="2400000" scaled="0"/>
            <a:tileRect/>
          </a:gradFill>
        </p:spPr>
        <p:txBody>
          <a:bodyPr vert="horz" lIns="91440" tIns="45720" rIns="91440" bIns="45720" rtlCol="0" anchor="ctr" anchorCtr="0">
            <a:normAutofit fontScale="92500" lnSpcReduction="20000"/>
          </a:bodyPr>
          <a:lstStyle>
            <a:lvl1pPr marL="87313" indent="0" algn="l" defTabSz="914400" rtl="0" eaLnBrk="1" latinLnBrk="0" hangingPunct="1">
              <a:spcBef>
                <a:spcPts val="0"/>
              </a:spcBef>
              <a:buNone/>
              <a:defRPr sz="3600" b="1" kern="1200" cap="all">
                <a:solidFill>
                  <a:schemeClr val="bg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endParaRPr lang="zh-TW" altLang="en-US" dirty="0"/>
          </a:p>
        </p:txBody>
      </p:sp>
    </p:spTree>
    <p:extLst>
      <p:ext uri="{BB962C8B-B14F-4D97-AF65-F5344CB8AC3E}">
        <p14:creationId xmlns:p14="http://schemas.microsoft.com/office/powerpoint/2010/main" xmlns="" val="17124724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26268919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40377904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406900"/>
            <a:ext cx="7812360" cy="1362075"/>
          </a:xfrm>
          <a:gradFill flip="none" rotWithShape="1">
            <a:gsLst>
              <a:gs pos="0">
                <a:srgbClr val="62B946"/>
              </a:gs>
              <a:gs pos="16000">
                <a:srgbClr val="03A713"/>
              </a:gs>
              <a:gs pos="99583">
                <a:srgbClr val="008852"/>
              </a:gs>
              <a:gs pos="79000">
                <a:srgbClr val="00984F"/>
              </a:gs>
            </a:gsLst>
            <a:lin ang="2400000" scaled="0"/>
            <a:tileRect/>
          </a:gradFill>
        </p:spPr>
        <p:txBody>
          <a:bodyPr anchor="ctr" anchorCtr="0">
            <a:normAutofit/>
          </a:bodyPr>
          <a:lstStyle>
            <a:lvl1pPr marL="87313" indent="0" algn="l">
              <a:spcBef>
                <a:spcPts val="0"/>
              </a:spcBef>
              <a:defRPr sz="3600" b="1" cap="all">
                <a:solidFill>
                  <a:schemeClr val="bg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17797274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401393"/>
            <a:ext cx="7812360" cy="1187847"/>
          </a:xfrm>
          <a:noFill/>
        </p:spPr>
        <p:txBody>
          <a:bodyPr anchor="ctr" anchorCtr="0">
            <a:normAutofit/>
          </a:bodyPr>
          <a:lstStyle>
            <a:lvl1pPr marL="87313" indent="0" algn="l">
              <a:spcBef>
                <a:spcPts val="0"/>
              </a:spcBef>
              <a:defRPr sz="3600" b="1" cap="all">
                <a:solidFill>
                  <a:srgbClr val="03A713"/>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pPr>
              <a:defRPr/>
            </a:pPr>
            <a:fld id="{CB5B440F-8BA8-4ECF-A315-55AE89108EAD}" type="slidenum">
              <a:rPr lang="zh-TW" altLang="en-US" smtClean="0"/>
              <a:pPr>
                <a:defRPr/>
              </a:pPr>
              <a:t>‹#›</a:t>
            </a:fld>
            <a:endParaRPr lang="en-US" altLang="zh-TW" dirty="0"/>
          </a:p>
        </p:txBody>
      </p:sp>
      <p:sp>
        <p:nvSpPr>
          <p:cNvPr id="5" name="標題 1"/>
          <p:cNvSpPr txBox="1">
            <a:spLocks/>
          </p:cNvSpPr>
          <p:nvPr userDrawn="1"/>
        </p:nvSpPr>
        <p:spPr>
          <a:xfrm>
            <a:off x="1331640" y="5589240"/>
            <a:ext cx="7812360" cy="137939"/>
          </a:xfrm>
          <a:prstGeom prst="rect">
            <a:avLst/>
          </a:prstGeom>
          <a:gradFill flip="none" rotWithShape="1">
            <a:gsLst>
              <a:gs pos="0">
                <a:srgbClr val="62B946"/>
              </a:gs>
              <a:gs pos="16000">
                <a:srgbClr val="03A713"/>
              </a:gs>
              <a:gs pos="99583">
                <a:srgbClr val="008852"/>
              </a:gs>
              <a:gs pos="79000">
                <a:srgbClr val="00984F"/>
              </a:gs>
            </a:gsLst>
            <a:lin ang="2400000" scaled="0"/>
            <a:tileRect/>
          </a:gradFill>
        </p:spPr>
        <p:txBody>
          <a:bodyPr vert="horz" lIns="91440" tIns="45720" rIns="91440" bIns="45720" rtlCol="0" anchor="ctr" anchorCtr="0">
            <a:normAutofit fontScale="25000" lnSpcReduction="20000"/>
          </a:bodyPr>
          <a:lstStyle>
            <a:lvl1pPr marL="87313" indent="0" algn="l" defTabSz="914400" rtl="0" eaLnBrk="1" latinLnBrk="0" hangingPunct="1">
              <a:spcBef>
                <a:spcPct val="0"/>
              </a:spcBef>
              <a:buNone/>
              <a:defRPr sz="3600" b="1" kern="1200" cap="all">
                <a:solidFill>
                  <a:schemeClr val="bg1"/>
                </a:solidFill>
                <a:effectLst>
                  <a:outerShdw blurRad="50800" dist="38100" dir="2700000" algn="tl" rotWithShape="0">
                    <a:prstClr val="black">
                      <a:alpha val="40000"/>
                    </a:prstClr>
                  </a:outerShdw>
                </a:effectLst>
                <a:latin typeface="+mn-lt"/>
                <a:ea typeface="微軟正黑體" panose="020B0604030504040204" pitchFamily="34" charset="-120"/>
                <a:cs typeface="Calibri" panose="020F0502020204030204" pitchFamily="34" charset="0"/>
              </a:defRPr>
            </a:lvl1pPr>
          </a:lstStyle>
          <a:p>
            <a:endParaRPr lang="zh-TW" altLang="en-US" dirty="0"/>
          </a:p>
        </p:txBody>
      </p:sp>
    </p:spTree>
    <p:extLst>
      <p:ext uri="{BB962C8B-B14F-4D97-AF65-F5344CB8AC3E}">
        <p14:creationId xmlns:p14="http://schemas.microsoft.com/office/powerpoint/2010/main" xmlns="" val="166068816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331640" y="4293096"/>
            <a:ext cx="7812360" cy="936104"/>
          </a:xfrm>
          <a:noFill/>
        </p:spPr>
        <p:txBody>
          <a:bodyPr anchor="ctr" anchorCtr="0">
            <a:normAutofit/>
          </a:bodyPr>
          <a:lstStyle>
            <a:lvl1pPr marL="87313" indent="0" algn="l">
              <a:spcBef>
                <a:spcPts val="0"/>
              </a:spcBef>
              <a:defRPr sz="4400" b="1" cap="all">
                <a:solidFill>
                  <a:srgbClr val="03A713"/>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mtClean="0"/>
              <a:t>按一下以編輯母片標題樣式</a:t>
            </a:r>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pPr>
              <a:defRPr/>
            </a:pPr>
            <a:fld id="{CB5B440F-8BA8-4ECF-A315-55AE89108EAD}" type="slidenum">
              <a:rPr lang="zh-TW" altLang="en-US" smtClean="0"/>
              <a:pPr>
                <a:defRPr/>
              </a:pPr>
              <a:t>‹#›</a:t>
            </a:fld>
            <a:endParaRPr lang="en-US" altLang="zh-TW" dirty="0"/>
          </a:p>
        </p:txBody>
      </p:sp>
      <p:sp>
        <p:nvSpPr>
          <p:cNvPr id="4" name="標題 1"/>
          <p:cNvSpPr txBox="1">
            <a:spLocks/>
          </p:cNvSpPr>
          <p:nvPr userDrawn="1"/>
        </p:nvSpPr>
        <p:spPr>
          <a:xfrm>
            <a:off x="1979712" y="5229200"/>
            <a:ext cx="7164288" cy="539290"/>
          </a:xfrm>
          <a:prstGeom prst="rect">
            <a:avLst/>
          </a:prstGeom>
          <a:gradFill flip="none" rotWithShape="1">
            <a:gsLst>
              <a:gs pos="0">
                <a:srgbClr val="62B946"/>
              </a:gs>
              <a:gs pos="16000">
                <a:srgbClr val="03A713"/>
              </a:gs>
              <a:gs pos="99583">
                <a:srgbClr val="008852"/>
              </a:gs>
              <a:gs pos="79000">
                <a:srgbClr val="00984F"/>
              </a:gs>
            </a:gsLst>
            <a:lin ang="2400000" scaled="0"/>
            <a:tileRect/>
          </a:gradFill>
        </p:spPr>
        <p:txBody>
          <a:bodyPr vert="horz" lIns="91440" tIns="45720" rIns="91440" bIns="45720" rtlCol="0" anchor="ctr" anchorCtr="0">
            <a:normAutofit fontScale="92500" lnSpcReduction="20000"/>
          </a:bodyPr>
          <a:lstStyle>
            <a:lvl1pPr marL="87313" indent="0" algn="l" defTabSz="914400" rtl="0" eaLnBrk="1" latinLnBrk="0" hangingPunct="1">
              <a:spcBef>
                <a:spcPts val="0"/>
              </a:spcBef>
              <a:buNone/>
              <a:defRPr sz="3600" b="1" kern="1200" cap="all">
                <a:solidFill>
                  <a:schemeClr val="bg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endParaRPr lang="zh-TW" altLang="en-US" dirty="0"/>
          </a:p>
        </p:txBody>
      </p:sp>
    </p:spTree>
    <p:extLst>
      <p:ext uri="{BB962C8B-B14F-4D97-AF65-F5344CB8AC3E}">
        <p14:creationId xmlns:p14="http://schemas.microsoft.com/office/powerpoint/2010/main" xmlns="" val="40440321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pPr>
              <a:defRPr/>
            </a:pPr>
            <a:fld id="{CB5B440F-8BA8-4ECF-A315-55AE89108EAD}" type="slidenum">
              <a:rPr lang="zh-TW" altLang="en-US" smtClean="0"/>
              <a:pPr>
                <a:defRPr/>
              </a:pPr>
              <a:t>‹#›</a:t>
            </a:fld>
            <a:endParaRPr lang="en-US" altLang="zh-TW" dirty="0"/>
          </a:p>
        </p:txBody>
      </p:sp>
      <p:sp>
        <p:nvSpPr>
          <p:cNvPr id="4" name="標題 1"/>
          <p:cNvSpPr txBox="1">
            <a:spLocks/>
          </p:cNvSpPr>
          <p:nvPr userDrawn="1"/>
        </p:nvSpPr>
        <p:spPr>
          <a:xfrm>
            <a:off x="1331640" y="4419439"/>
            <a:ext cx="144016" cy="1362075"/>
          </a:xfrm>
          <a:prstGeom prst="rect">
            <a:avLst/>
          </a:prstGeom>
          <a:gradFill flip="none" rotWithShape="1">
            <a:gsLst>
              <a:gs pos="0">
                <a:srgbClr val="62B946"/>
              </a:gs>
              <a:gs pos="16000">
                <a:srgbClr val="03A713"/>
              </a:gs>
              <a:gs pos="99583">
                <a:srgbClr val="008852"/>
              </a:gs>
              <a:gs pos="79000">
                <a:srgbClr val="00984F"/>
              </a:gs>
            </a:gsLst>
            <a:lin ang="2400000" scaled="0"/>
            <a:tileRect/>
          </a:gradFill>
        </p:spPr>
        <p:txBody>
          <a:bodyPr vert="horz" lIns="91440" tIns="45720" rIns="91440" bIns="45720" rtlCol="0" anchor="ctr" anchorCtr="0">
            <a:normAutofit/>
          </a:bodyPr>
          <a:lstStyle>
            <a:lvl1pPr marL="87313" indent="0" algn="l" defTabSz="914400" rtl="0" eaLnBrk="1" latinLnBrk="0" hangingPunct="1">
              <a:spcBef>
                <a:spcPts val="0"/>
              </a:spcBef>
              <a:buNone/>
              <a:defRPr sz="3600" b="1" kern="1200" cap="all">
                <a:solidFill>
                  <a:schemeClr val="bg1"/>
                </a:solidFill>
                <a:effectLst>
                  <a:outerShdw blurRad="50800" dist="38100" dir="2700000" algn="tl" rotWithShape="0">
                    <a:prstClr val="black">
                      <a:alpha val="40000"/>
                    </a:prstClr>
                  </a:outerShdw>
                </a:effectLst>
                <a:latin typeface="Calibri" panose="020F0502020204030204" pitchFamily="34" charset="0"/>
                <a:ea typeface="微軟正黑體" panose="020B0604030504040204" pitchFamily="34" charset="-120"/>
                <a:cs typeface="Calibri" panose="020F0502020204030204" pitchFamily="34" charset="0"/>
              </a:defRPr>
            </a:lvl1pPr>
          </a:lstStyle>
          <a:p>
            <a:endParaRPr lang="zh-TW" altLang="en-US" dirty="0"/>
          </a:p>
        </p:txBody>
      </p:sp>
      <p:sp>
        <p:nvSpPr>
          <p:cNvPr id="3" name="等腰三角形 2"/>
          <p:cNvSpPr/>
          <p:nvPr userDrawn="1"/>
        </p:nvSpPr>
        <p:spPr>
          <a:xfrm rot="5400000">
            <a:off x="1044156" y="4920456"/>
            <a:ext cx="1362075" cy="360040"/>
          </a:xfrm>
          <a:prstGeom prst="triangle">
            <a:avLst/>
          </a:prstGeom>
          <a:solidFill>
            <a:srgbClr val="03A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360481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底頁">
    <p:spTree>
      <p:nvGrpSpPr>
        <p:cNvPr id="1" name=""/>
        <p:cNvGrpSpPr/>
        <p:nvPr/>
      </p:nvGrpSpPr>
      <p:grpSpPr>
        <a:xfrm>
          <a:off x="0" y="0"/>
          <a:ext cx="0" cy="0"/>
          <a:chOff x="0" y="0"/>
          <a:chExt cx="0" cy="0"/>
        </a:xfrm>
      </p:grpSpPr>
      <p:pic>
        <p:nvPicPr>
          <p:cNvPr id="3" name="Picture 2" descr="D:\yi-siou\Twse\1020527-排版\簡報底頁-W25.png"/>
          <p:cNvPicPr>
            <a:picLocks noChangeAspect="1" noChangeArrowheads="1"/>
          </p:cNvPicPr>
          <p:nvPr/>
        </p:nvPicPr>
        <p:blipFill>
          <a:blip r:embed="rId2" cstate="print"/>
          <a:srcRect/>
          <a:stretch>
            <a:fillRect/>
          </a:stretch>
        </p:blipFill>
        <p:spPr bwMode="auto">
          <a:xfrm>
            <a:off x="388938" y="6335713"/>
            <a:ext cx="8366125" cy="261937"/>
          </a:xfrm>
          <a:prstGeom prst="rect">
            <a:avLst/>
          </a:prstGeom>
          <a:noFill/>
          <a:ln w="9525">
            <a:noFill/>
            <a:miter lim="800000"/>
            <a:headEnd/>
            <a:tailEnd/>
          </a:ln>
        </p:spPr>
      </p:pic>
      <p:sp>
        <p:nvSpPr>
          <p:cNvPr id="2" name="標題 1"/>
          <p:cNvSpPr>
            <a:spLocks noGrp="1"/>
          </p:cNvSpPr>
          <p:nvPr>
            <p:ph type="title"/>
          </p:nvPr>
        </p:nvSpPr>
        <p:spPr>
          <a:xfrm>
            <a:off x="722313" y="2564904"/>
            <a:ext cx="7772400" cy="1362075"/>
          </a:xfrm>
        </p:spPr>
        <p:txBody>
          <a:bodyPr anchor="t"/>
          <a:lstStyle>
            <a:lvl1pPr algn="ctr">
              <a:defRPr sz="4000" b="1" cap="all"/>
            </a:lvl1pPr>
          </a:lstStyle>
          <a:p>
            <a:r>
              <a:rPr lang="zh-TW" altLang="en-US" smtClean="0"/>
              <a:t>按一下以編輯母片標題樣式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088428E2-2497-4A65-ACA7-82E3903ECBDD}" type="datetime1">
              <a:rPr lang="zh-TW" altLang="en-US" smtClean="0"/>
              <a:pPr>
                <a:defRPr/>
              </a:pPr>
              <a:t>2017/4/26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3A23F67-FF73-4830-84C2-6BE8C94B216F}" type="slidenum">
              <a:rPr lang="zh-TW" altLang="en-US" smtClean="0"/>
              <a:pPr>
                <a:defRPr/>
              </a:pPr>
              <a:t>‹#›</a:t>
            </a:fld>
            <a:endParaRPr lang="zh-TW" altLang="en-US"/>
          </a:p>
        </p:txBody>
      </p:sp>
      <p:pic>
        <p:nvPicPr>
          <p:cNvPr id="7" name="圖片 6" descr="簡報內頁、底頁-A.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 name="Picture 2" descr="D:\yi-siou\Twse\1020527-排版\簡報底頁-W25.png"/>
          <p:cNvPicPr>
            <a:picLocks noChangeAspect="1" noChangeArrowheads="1"/>
          </p:cNvPicPr>
          <p:nvPr userDrawn="1"/>
        </p:nvPicPr>
        <p:blipFill>
          <a:blip r:embed="rId2" cstate="print"/>
          <a:srcRect/>
          <a:stretch>
            <a:fillRect/>
          </a:stretch>
        </p:blipFill>
        <p:spPr bwMode="auto">
          <a:xfrm>
            <a:off x="388938" y="6335713"/>
            <a:ext cx="8366125" cy="261937"/>
          </a:xfrm>
          <a:prstGeom prst="rect">
            <a:avLst/>
          </a:prstGeom>
          <a:noFill/>
          <a:ln w="9525">
            <a:noFill/>
            <a:miter lim="800000"/>
            <a:headEnd/>
            <a:tailEnd/>
          </a:ln>
        </p:spPr>
      </p:pic>
      <p:pic>
        <p:nvPicPr>
          <p:cNvPr id="9" name="Picture 2" descr="C:\Users\user\Desktop\簡報內頁-W25.png"/>
          <p:cNvPicPr>
            <a:picLocks noChangeAspect="1" noChangeArrowheads="1"/>
          </p:cNvPicPr>
          <p:nvPr userDrawn="1"/>
        </p:nvPicPr>
        <p:blipFill>
          <a:blip r:embed="rId4" cstate="print"/>
          <a:srcRect/>
          <a:stretch>
            <a:fillRect/>
          </a:stretch>
        </p:blipFill>
        <p:spPr bwMode="auto">
          <a:xfrm>
            <a:off x="385763" y="177800"/>
            <a:ext cx="731837" cy="658813"/>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259879878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810094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122664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1437603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1767044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3879534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3367274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4203517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4" name="標題 1"/>
          <p:cNvSpPr txBox="1">
            <a:spLocks/>
          </p:cNvSpPr>
          <p:nvPr userDrawn="1"/>
        </p:nvSpPr>
        <p:spPr>
          <a:xfrm>
            <a:off x="1331640" y="4365104"/>
            <a:ext cx="7812360" cy="1362075"/>
          </a:xfrm>
          <a:prstGeom prst="rect">
            <a:avLst/>
          </a:prstGeom>
          <a:gradFill flip="none" rotWithShape="1">
            <a:gsLst>
              <a:gs pos="0">
                <a:srgbClr val="62B946"/>
              </a:gs>
              <a:gs pos="16000">
                <a:srgbClr val="03A713"/>
              </a:gs>
              <a:gs pos="99583">
                <a:srgbClr val="008852"/>
              </a:gs>
              <a:gs pos="79000">
                <a:srgbClr val="00984F"/>
              </a:gs>
            </a:gsLst>
            <a:lin ang="2400000" scaled="0"/>
            <a:tileRect/>
          </a:gradFill>
        </p:spPr>
        <p:txBody>
          <a:bodyPr vert="horz" lIns="91440" tIns="45720" rIns="91440" bIns="45720" rtlCol="0" anchor="ctr" anchorCtr="0">
            <a:normAutofit/>
          </a:bodyPr>
          <a:lstStyle>
            <a:lvl1pPr marL="87313" indent="0" algn="l" defTabSz="914400" rtl="0" eaLnBrk="1" latinLnBrk="0" hangingPunct="1">
              <a:spcBef>
                <a:spcPct val="0"/>
              </a:spcBef>
              <a:buNone/>
              <a:defRPr sz="3600" b="1" kern="1200" cap="all">
                <a:solidFill>
                  <a:schemeClr val="bg1"/>
                </a:solidFill>
                <a:effectLst>
                  <a:outerShdw blurRad="50800" dist="38100" dir="2700000" algn="tl" rotWithShape="0">
                    <a:prstClr val="black">
                      <a:alpha val="40000"/>
                    </a:prstClr>
                  </a:outerShdw>
                </a:effectLst>
                <a:latin typeface="+mn-lt"/>
                <a:ea typeface="微軟正黑體" panose="020B0604030504040204" pitchFamily="34" charset="-120"/>
                <a:cs typeface="Calibri" panose="020F0502020204030204" pitchFamily="34" charset="0"/>
              </a:defRPr>
            </a:lvl1pPr>
          </a:lstStyle>
          <a:p>
            <a:endParaRPr lang="zh-TW" altLang="en-US" dirty="0"/>
          </a:p>
        </p:txBody>
      </p:sp>
      <p:sp>
        <p:nvSpPr>
          <p:cNvPr id="7" name="Slide Number Placeholder 5"/>
          <p:cNvSpPr>
            <a:spLocks noGrp="1"/>
          </p:cNvSpPr>
          <p:nvPr>
            <p:ph type="sldNum" sz="quarter" idx="12"/>
          </p:nvPr>
        </p:nvSpPr>
        <p:spPr>
          <a:xfrm>
            <a:off x="7716838" y="6496509"/>
            <a:ext cx="1427162" cy="365125"/>
          </a:xfrm>
          <a:prstGeom prst="rect">
            <a:avLst/>
          </a:prstGeom>
        </p:spPr>
        <p:txBody>
          <a:bodyPr/>
          <a:lstStyle>
            <a:lvl1pPr>
              <a:defRPr sz="1200" baseline="0">
                <a:solidFill>
                  <a:schemeClr val="tx1">
                    <a:lumMod val="50000"/>
                    <a:lumOff val="50000"/>
                  </a:schemeClr>
                </a:solidFill>
                <a:latin typeface="Arial" panose="020B0604020202020204" pitchFamily="34" charset="0"/>
                <a:ea typeface="微軟正黑體" pitchFamily="34" charset="-120"/>
                <a:cs typeface="Arial" panose="020B0604020202020204" pitchFamily="34" charset="0"/>
              </a:defRPr>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21106289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082" y="-9666"/>
            <a:ext cx="9182400" cy="6886800"/>
          </a:xfrm>
          <a:prstGeom prst="rect">
            <a:avLst/>
          </a:prstGeom>
        </p:spPr>
      </p:pic>
      <p:pic>
        <p:nvPicPr>
          <p:cNvPr id="12" name="圖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79558" y="5681828"/>
            <a:ext cx="4343940" cy="720000"/>
          </a:xfrm>
          <a:prstGeom prst="rect">
            <a:avLst/>
          </a:prstGeom>
        </p:spPr>
      </p:pic>
      <p:sp>
        <p:nvSpPr>
          <p:cNvPr id="2" name="標題 1"/>
          <p:cNvSpPr>
            <a:spLocks noGrp="1"/>
          </p:cNvSpPr>
          <p:nvPr userDrawn="1">
            <p:ph type="ctrTitle"/>
          </p:nvPr>
        </p:nvSpPr>
        <p:spPr>
          <a:xfrm>
            <a:off x="107504" y="2130425"/>
            <a:ext cx="8928992" cy="1470025"/>
          </a:xfrm>
        </p:spPr>
        <p:txBody>
          <a:bodyPr/>
          <a:lstStyle>
            <a:lvl1pPr algn="ctr">
              <a:defRPr>
                <a:solidFill>
                  <a:schemeClr val="bg1"/>
                </a:solidFill>
                <a:latin typeface="+mn-lt"/>
              </a:defRPr>
            </a:lvl1pPr>
          </a:lstStyle>
          <a:p>
            <a:r>
              <a:rPr lang="zh-TW" altLang="en-US" smtClean="0"/>
              <a:t>按一下以編輯母片標題樣式</a:t>
            </a:r>
            <a:endParaRPr lang="zh-TW" altLang="en-US" dirty="0"/>
          </a:p>
        </p:txBody>
      </p:sp>
      <p:sp>
        <p:nvSpPr>
          <p:cNvPr id="3" name="副標題 2"/>
          <p:cNvSpPr>
            <a:spLocks noGrp="1"/>
          </p:cNvSpPr>
          <p:nvPr userDrawn="1">
            <p:ph type="subTitle" idx="1"/>
          </p:nvPr>
        </p:nvSpPr>
        <p:spPr>
          <a:xfrm>
            <a:off x="107504" y="3886200"/>
            <a:ext cx="8928992" cy="1054968"/>
          </a:xfrm>
        </p:spPr>
        <p:txBody>
          <a:bodyPr>
            <a:normAutofit/>
          </a:bodyPr>
          <a:lstStyle>
            <a:lvl1pPr marL="0" indent="0" algn="ctr">
              <a:buNone/>
              <a:defRPr sz="3000">
                <a:solidFill>
                  <a:srgbClr val="E0DFD9"/>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Tree>
    <p:extLst>
      <p:ext uri="{BB962C8B-B14F-4D97-AF65-F5344CB8AC3E}">
        <p14:creationId xmlns:p14="http://schemas.microsoft.com/office/powerpoint/2010/main" xmlns="" val="49242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8783E4A6-1E32-4D69-933F-26A4275EAE92}" type="datetime1">
              <a:rPr lang="zh-TW" altLang="en-US" smtClean="0"/>
              <a:pPr>
                <a:defRPr/>
              </a:pPr>
              <a:t>2017/4/26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20C6A30-B574-4917-B0C3-95A10765FFBD}" type="slidenum">
              <a:rPr lang="zh-TW" altLang="en-US" smtClean="0"/>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9512" y="116632"/>
            <a:ext cx="8784976" cy="864096"/>
          </a:xfrm>
        </p:spPr>
        <p:txBody>
          <a:bodyPr>
            <a:normAutofit/>
          </a:bodyPr>
          <a:lstStyle>
            <a:lvl1pPr>
              <a:defRPr sz="3600">
                <a:latin typeface="+mn-lt"/>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8" name="Footer Placeholder 4"/>
          <p:cNvSpPr>
            <a:spLocks noGrp="1"/>
          </p:cNvSpPr>
          <p:nvPr>
            <p:ph type="ftr" sz="quarter" idx="11"/>
          </p:nvPr>
        </p:nvSpPr>
        <p:spPr>
          <a:xfrm>
            <a:off x="6553200" y="6351588"/>
            <a:ext cx="1039813" cy="365125"/>
          </a:xfrm>
          <a:prstGeom prst="rect">
            <a:avLst/>
          </a:prstGeom>
        </p:spPr>
        <p:txBody>
          <a:bodyPr/>
          <a:lstStyle>
            <a:lvl1pPr>
              <a:defRPr sz="1100" baseline="0">
                <a:latin typeface="Calibri" pitchFamily="34" charset="0"/>
                <a:ea typeface="微軟正黑體" pitchFamily="34" charset="-120"/>
              </a:defRPr>
            </a:lvl1pPr>
          </a:lstStyle>
          <a:p>
            <a:pPr>
              <a:defRPr/>
            </a:pPr>
            <a:endParaRPr lang="zh-TW" altLang="en-US"/>
          </a:p>
        </p:txBody>
      </p:sp>
      <p:sp>
        <p:nvSpPr>
          <p:cNvPr id="9" name="Slide Number Placeholder 5"/>
          <p:cNvSpPr>
            <a:spLocks noGrp="1"/>
          </p:cNvSpPr>
          <p:nvPr>
            <p:ph type="sldNum" sz="quarter" idx="12"/>
          </p:nvPr>
        </p:nvSpPr>
        <p:spPr>
          <a:xfrm>
            <a:off x="7716838" y="6350000"/>
            <a:ext cx="1247650" cy="365125"/>
          </a:xfrm>
          <a:prstGeom prst="rect">
            <a:avLst/>
          </a:prstGeom>
        </p:spPr>
        <p:txBody>
          <a:bodyPr/>
          <a:lstStyle>
            <a:lvl1pPr>
              <a:defRPr sz="1100" baseline="0">
                <a:latin typeface="Calibri" pitchFamily="34" charset="0"/>
                <a:ea typeface="微軟正黑體" pitchFamily="34" charset="-120"/>
              </a:defRPr>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3218949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mn-lt"/>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38638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8" name="Footer Placeholder 4"/>
          <p:cNvSpPr>
            <a:spLocks noGrp="1"/>
          </p:cNvSpPr>
          <p:nvPr>
            <p:ph type="ftr" sz="quarter" idx="11"/>
          </p:nvPr>
        </p:nvSpPr>
        <p:spPr>
          <a:xfrm>
            <a:off x="6553200" y="6351588"/>
            <a:ext cx="1039813" cy="365125"/>
          </a:xfrm>
          <a:prstGeom prst="rect">
            <a:avLst/>
          </a:prstGeom>
        </p:spPr>
        <p:txBody>
          <a:bodyPr/>
          <a:lstStyle>
            <a:lvl1pPr>
              <a:defRPr sz="1100" baseline="0">
                <a:latin typeface="Calibri" pitchFamily="34" charset="0"/>
                <a:ea typeface="微軟正黑體" pitchFamily="34" charset="-120"/>
              </a:defRPr>
            </a:lvl1pPr>
          </a:lstStyle>
          <a:p>
            <a:pPr>
              <a:defRPr/>
            </a:pPr>
            <a:endParaRPr lang="zh-TW" altLang="en-US"/>
          </a:p>
        </p:txBody>
      </p:sp>
      <p:sp>
        <p:nvSpPr>
          <p:cNvPr id="10" name="Slide Number Placeholder 5"/>
          <p:cNvSpPr>
            <a:spLocks noGrp="1"/>
          </p:cNvSpPr>
          <p:nvPr>
            <p:ph type="sldNum" sz="quarter" idx="12"/>
          </p:nvPr>
        </p:nvSpPr>
        <p:spPr>
          <a:xfrm>
            <a:off x="7716838" y="6350000"/>
            <a:ext cx="1247650" cy="365125"/>
          </a:xfrm>
          <a:prstGeom prst="rect">
            <a:avLst/>
          </a:prstGeom>
        </p:spPr>
        <p:txBody>
          <a:bodyPr/>
          <a:lstStyle>
            <a:lvl1pPr>
              <a:defRPr sz="1100" baseline="0">
                <a:latin typeface="Calibri" pitchFamily="34" charset="0"/>
                <a:ea typeface="微軟正黑體" pitchFamily="34" charset="-120"/>
              </a:defRPr>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736892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179512" y="1196752"/>
            <a:ext cx="4316288" cy="4929411"/>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1196752"/>
            <a:ext cx="4316288" cy="4929411"/>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9" name="Footer Placeholder 4"/>
          <p:cNvSpPr>
            <a:spLocks noGrp="1"/>
          </p:cNvSpPr>
          <p:nvPr>
            <p:ph type="ftr" sz="quarter" idx="11"/>
          </p:nvPr>
        </p:nvSpPr>
        <p:spPr>
          <a:xfrm>
            <a:off x="6553200" y="6351588"/>
            <a:ext cx="1039813" cy="365125"/>
          </a:xfrm>
          <a:prstGeom prst="rect">
            <a:avLst/>
          </a:prstGeom>
        </p:spPr>
        <p:txBody>
          <a:bodyPr/>
          <a:lstStyle>
            <a:lvl1pPr>
              <a:defRPr sz="1100" baseline="0">
                <a:latin typeface="Calibri" pitchFamily="34" charset="0"/>
                <a:ea typeface="微軟正黑體" pitchFamily="34" charset="-120"/>
              </a:defRPr>
            </a:lvl1pPr>
          </a:lstStyle>
          <a:p>
            <a:pPr>
              <a:defRPr/>
            </a:pPr>
            <a:endParaRPr lang="zh-TW" altLang="en-US"/>
          </a:p>
        </p:txBody>
      </p:sp>
      <p:sp>
        <p:nvSpPr>
          <p:cNvPr id="11" name="Slide Number Placeholder 5"/>
          <p:cNvSpPr>
            <a:spLocks noGrp="1"/>
          </p:cNvSpPr>
          <p:nvPr>
            <p:ph type="sldNum" sz="quarter" idx="12"/>
          </p:nvPr>
        </p:nvSpPr>
        <p:spPr>
          <a:xfrm>
            <a:off x="7716838" y="6350000"/>
            <a:ext cx="1247650" cy="365125"/>
          </a:xfrm>
          <a:prstGeom prst="rect">
            <a:avLst/>
          </a:prstGeom>
        </p:spPr>
        <p:txBody>
          <a:bodyPr/>
          <a:lstStyle>
            <a:lvl1pPr>
              <a:defRPr sz="1100" baseline="0">
                <a:latin typeface="Calibri" pitchFamily="34" charset="0"/>
                <a:ea typeface="微軟正黑體" pitchFamily="34" charset="-120"/>
              </a:defRPr>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542353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79512" y="1214214"/>
            <a:ext cx="4317876" cy="5040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79512" y="1853976"/>
            <a:ext cx="4317876" cy="4239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文字版面配置區 4"/>
          <p:cNvSpPr>
            <a:spLocks noGrp="1"/>
          </p:cNvSpPr>
          <p:nvPr>
            <p:ph type="body" sz="quarter" idx="3"/>
          </p:nvPr>
        </p:nvSpPr>
        <p:spPr>
          <a:xfrm>
            <a:off x="4644944" y="1214214"/>
            <a:ext cx="4319544" cy="5040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4944" y="1853976"/>
            <a:ext cx="4319544" cy="4239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1" name="Footer Placeholder 4"/>
          <p:cNvSpPr>
            <a:spLocks noGrp="1"/>
          </p:cNvSpPr>
          <p:nvPr>
            <p:ph type="ftr" sz="quarter" idx="11"/>
          </p:nvPr>
        </p:nvSpPr>
        <p:spPr>
          <a:xfrm>
            <a:off x="6553200" y="6351588"/>
            <a:ext cx="1039813" cy="365125"/>
          </a:xfrm>
          <a:prstGeom prst="rect">
            <a:avLst/>
          </a:prstGeom>
        </p:spPr>
        <p:txBody>
          <a:bodyPr/>
          <a:lstStyle>
            <a:lvl1pPr>
              <a:defRPr sz="1100"/>
            </a:lvl1pPr>
          </a:lstStyle>
          <a:p>
            <a:pPr>
              <a:defRPr/>
            </a:pPr>
            <a:endParaRPr lang="zh-TW" altLang="en-US"/>
          </a:p>
        </p:txBody>
      </p:sp>
      <p:sp>
        <p:nvSpPr>
          <p:cNvPr id="13" name="Slide Number Placeholder 5"/>
          <p:cNvSpPr>
            <a:spLocks noGrp="1"/>
          </p:cNvSpPr>
          <p:nvPr>
            <p:ph type="sldNum" sz="quarter" idx="12"/>
          </p:nvPr>
        </p:nvSpPr>
        <p:spPr>
          <a:xfrm>
            <a:off x="7716838" y="6350000"/>
            <a:ext cx="1247650" cy="365125"/>
          </a:xfrm>
          <a:prstGeom prst="rect">
            <a:avLst/>
          </a:prstGeom>
        </p:spPr>
        <p:txBody>
          <a:bodyPr/>
          <a:lstStyle>
            <a:lvl1pPr>
              <a:defRPr sz="1100"/>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3348912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Footer Placeholder 4"/>
          <p:cNvSpPr>
            <a:spLocks noGrp="1"/>
          </p:cNvSpPr>
          <p:nvPr>
            <p:ph type="ftr" sz="quarter" idx="11"/>
          </p:nvPr>
        </p:nvSpPr>
        <p:spPr>
          <a:xfrm>
            <a:off x="6553200" y="6351588"/>
            <a:ext cx="1039813" cy="365125"/>
          </a:xfrm>
          <a:prstGeom prst="rect">
            <a:avLst/>
          </a:prstGeom>
        </p:spPr>
        <p:txBody>
          <a:bodyPr/>
          <a:lstStyle>
            <a:lvl1pPr>
              <a:defRPr sz="1100"/>
            </a:lvl1pPr>
          </a:lstStyle>
          <a:p>
            <a:pPr>
              <a:defRPr/>
            </a:pPr>
            <a:endParaRPr lang="zh-TW" altLang="en-US"/>
          </a:p>
        </p:txBody>
      </p:sp>
      <p:sp>
        <p:nvSpPr>
          <p:cNvPr id="9" name="Slide Number Placeholder 5"/>
          <p:cNvSpPr>
            <a:spLocks noGrp="1"/>
          </p:cNvSpPr>
          <p:nvPr>
            <p:ph type="sldNum" sz="quarter" idx="12"/>
          </p:nvPr>
        </p:nvSpPr>
        <p:spPr>
          <a:xfrm>
            <a:off x="7716838" y="6350000"/>
            <a:ext cx="1247650" cy="365125"/>
          </a:xfrm>
          <a:prstGeom prst="rect">
            <a:avLst/>
          </a:prstGeom>
        </p:spPr>
        <p:txBody>
          <a:bodyPr/>
          <a:lstStyle>
            <a:lvl1pPr>
              <a:defRPr sz="1100"/>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2774136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a:xfrm>
            <a:off x="3124200" y="6356350"/>
            <a:ext cx="2895600" cy="365125"/>
          </a:xfrm>
          <a:prstGeom prst="rect">
            <a:avLst/>
          </a:prstGeom>
        </p:spPr>
        <p:txBody>
          <a:bodyPr/>
          <a:lstStyle>
            <a:lvl1pPr>
              <a:defRPr sz="1100"/>
            </a:lvl1pPr>
          </a:lstStyle>
          <a:p>
            <a:endParaRPr lang="zh-TW" altLang="en-US"/>
          </a:p>
        </p:txBody>
      </p:sp>
      <p:sp>
        <p:nvSpPr>
          <p:cNvPr id="5" name="Slide Number Placeholder 5"/>
          <p:cNvSpPr>
            <a:spLocks noGrp="1"/>
          </p:cNvSpPr>
          <p:nvPr>
            <p:ph type="sldNum" sz="quarter" idx="12"/>
          </p:nvPr>
        </p:nvSpPr>
        <p:spPr>
          <a:xfrm>
            <a:off x="7716838" y="6350000"/>
            <a:ext cx="1247650" cy="365125"/>
          </a:xfrm>
          <a:prstGeom prst="rect">
            <a:avLst/>
          </a:prstGeom>
        </p:spPr>
        <p:txBody>
          <a:bodyPr/>
          <a:lstStyle>
            <a:lvl1pPr>
              <a:defRPr sz="1100"/>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1968653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251520" y="273050"/>
            <a:ext cx="3213993" cy="1162050"/>
          </a:xfrm>
        </p:spPr>
        <p:txBody>
          <a:bodyPr anchor="t" anchorCtr="0">
            <a:noAutofit/>
          </a:bodyPr>
          <a:lstStyle>
            <a:lvl1pPr algn="l">
              <a:defRPr sz="2400" b="1"/>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3575050" y="273050"/>
            <a:ext cx="5317430" cy="585311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文字版面配置區 3"/>
          <p:cNvSpPr>
            <a:spLocks noGrp="1"/>
          </p:cNvSpPr>
          <p:nvPr>
            <p:ph type="body" sz="half" idx="2"/>
          </p:nvPr>
        </p:nvSpPr>
        <p:spPr>
          <a:xfrm>
            <a:off x="251520" y="1435100"/>
            <a:ext cx="321399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1100"/>
            </a:lvl1pPr>
          </a:lstStyle>
          <a:p>
            <a:endParaRPr lang="zh-TW" altLang="en-US"/>
          </a:p>
        </p:txBody>
      </p:sp>
      <p:sp>
        <p:nvSpPr>
          <p:cNvPr id="8" name="Slide Number Placeholder 5"/>
          <p:cNvSpPr>
            <a:spLocks noGrp="1"/>
          </p:cNvSpPr>
          <p:nvPr>
            <p:ph type="sldNum" sz="quarter" idx="12"/>
          </p:nvPr>
        </p:nvSpPr>
        <p:spPr>
          <a:xfrm>
            <a:off x="7716838" y="6350000"/>
            <a:ext cx="1247650" cy="365125"/>
          </a:xfrm>
          <a:prstGeom prst="rect">
            <a:avLst/>
          </a:prstGeom>
        </p:spPr>
        <p:txBody>
          <a:bodyPr/>
          <a:lstStyle>
            <a:lvl1pPr>
              <a:defRPr sz="1100"/>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3387421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ctr" anchorCtr="0">
            <a:normAutofit/>
          </a:bodyPr>
          <a:lstStyle>
            <a:lvl1pPr algn="l">
              <a:defRPr sz="24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Footer Placeholder 4"/>
          <p:cNvSpPr>
            <a:spLocks noGrp="1"/>
          </p:cNvSpPr>
          <p:nvPr>
            <p:ph type="ftr" sz="quarter" idx="11"/>
          </p:nvPr>
        </p:nvSpPr>
        <p:spPr>
          <a:xfrm>
            <a:off x="6553200" y="6351588"/>
            <a:ext cx="1039813" cy="365125"/>
          </a:xfrm>
          <a:prstGeom prst="rect">
            <a:avLst/>
          </a:prstGeom>
        </p:spPr>
        <p:txBody>
          <a:bodyPr/>
          <a:lstStyle>
            <a:lvl1pPr>
              <a:defRPr sz="1100"/>
            </a:lvl1pPr>
          </a:lstStyle>
          <a:p>
            <a:pPr>
              <a:defRPr/>
            </a:pPr>
            <a:endParaRPr lang="zh-TW" altLang="en-US"/>
          </a:p>
        </p:txBody>
      </p:sp>
      <p:sp>
        <p:nvSpPr>
          <p:cNvPr id="11" name="Slide Number Placeholder 5"/>
          <p:cNvSpPr>
            <a:spLocks noGrp="1"/>
          </p:cNvSpPr>
          <p:nvPr>
            <p:ph type="sldNum" sz="quarter" idx="12"/>
          </p:nvPr>
        </p:nvSpPr>
        <p:spPr>
          <a:xfrm>
            <a:off x="7716838" y="6350000"/>
            <a:ext cx="1247650" cy="365125"/>
          </a:xfrm>
          <a:prstGeom prst="rect">
            <a:avLst/>
          </a:prstGeom>
        </p:spPr>
        <p:txBody>
          <a:bodyPr/>
          <a:lstStyle>
            <a:lvl1pPr>
              <a:defRPr sz="1100"/>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3077213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8" name="Footer Placeholder 4"/>
          <p:cNvSpPr>
            <a:spLocks noGrp="1"/>
          </p:cNvSpPr>
          <p:nvPr>
            <p:ph type="ftr" sz="quarter" idx="11"/>
          </p:nvPr>
        </p:nvSpPr>
        <p:spPr>
          <a:xfrm>
            <a:off x="6553200" y="6351588"/>
            <a:ext cx="1039813" cy="365125"/>
          </a:xfrm>
          <a:prstGeom prst="rect">
            <a:avLst/>
          </a:prstGeom>
        </p:spPr>
        <p:txBody>
          <a:bodyPr/>
          <a:lstStyle>
            <a:lvl1pPr>
              <a:defRPr sz="1100"/>
            </a:lvl1pPr>
          </a:lstStyle>
          <a:p>
            <a:pPr>
              <a:defRPr/>
            </a:pPr>
            <a:endParaRPr lang="zh-TW" altLang="en-US"/>
          </a:p>
        </p:txBody>
      </p:sp>
      <p:sp>
        <p:nvSpPr>
          <p:cNvPr id="10" name="Slide Number Placeholder 5"/>
          <p:cNvSpPr>
            <a:spLocks noGrp="1"/>
          </p:cNvSpPr>
          <p:nvPr>
            <p:ph type="sldNum" sz="quarter" idx="12"/>
          </p:nvPr>
        </p:nvSpPr>
        <p:spPr>
          <a:xfrm>
            <a:off x="7716838" y="6350000"/>
            <a:ext cx="1247650" cy="365125"/>
          </a:xfrm>
          <a:prstGeom prst="rect">
            <a:avLst/>
          </a:prstGeom>
        </p:spPr>
        <p:txBody>
          <a:bodyPr/>
          <a:lstStyle>
            <a:lvl1pPr>
              <a:defRPr sz="1100"/>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1370081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263080" cy="5851525"/>
          </a:xfrm>
        </p:spPr>
        <p:txBody>
          <a:bodyPr vert="eaVert"/>
          <a:lstStyle/>
          <a:p>
            <a:r>
              <a:rPr lang="zh-TW" altLang="en-US"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Footer Placeholder 4"/>
          <p:cNvSpPr>
            <a:spLocks noGrp="1"/>
          </p:cNvSpPr>
          <p:nvPr>
            <p:ph type="ftr" sz="quarter" idx="11"/>
          </p:nvPr>
        </p:nvSpPr>
        <p:spPr>
          <a:xfrm>
            <a:off x="6553200" y="6351588"/>
            <a:ext cx="1039813" cy="365125"/>
          </a:xfrm>
          <a:prstGeom prst="rect">
            <a:avLst/>
          </a:prstGeom>
        </p:spPr>
        <p:txBody>
          <a:bodyPr/>
          <a:lstStyle>
            <a:lvl1pPr>
              <a:defRPr sz="1100"/>
            </a:lvl1pPr>
          </a:lstStyle>
          <a:p>
            <a:pPr>
              <a:defRPr/>
            </a:pPr>
            <a:endParaRPr lang="zh-TW" altLang="en-US"/>
          </a:p>
        </p:txBody>
      </p:sp>
      <p:sp>
        <p:nvSpPr>
          <p:cNvPr id="10" name="Slide Number Placeholder 5"/>
          <p:cNvSpPr>
            <a:spLocks noGrp="1"/>
          </p:cNvSpPr>
          <p:nvPr>
            <p:ph type="sldNum" sz="quarter" idx="12"/>
          </p:nvPr>
        </p:nvSpPr>
        <p:spPr>
          <a:xfrm>
            <a:off x="7716838" y="6350000"/>
            <a:ext cx="1247650" cy="365125"/>
          </a:xfrm>
          <a:prstGeom prst="rect">
            <a:avLst/>
          </a:prstGeom>
        </p:spPr>
        <p:txBody>
          <a:bodyPr/>
          <a:lstStyle>
            <a:lvl1pPr>
              <a:defRPr sz="1100"/>
            </a:lvl1pPr>
          </a:lstStyle>
          <a:p>
            <a:pPr>
              <a:defRPr/>
            </a:pPr>
            <a:fld id="{CB5B440F-8BA8-4ECF-A315-55AE89108EAD}" type="slidenum">
              <a:rPr lang="zh-TW" altLang="en-US" smtClean="0"/>
              <a:pPr>
                <a:defRPr/>
              </a:pPr>
              <a:t>‹#›</a:t>
            </a:fld>
            <a:endParaRPr lang="en-US" altLang="zh-TW" dirty="0"/>
          </a:p>
        </p:txBody>
      </p:sp>
    </p:spTree>
    <p:extLst>
      <p:ext uri="{BB962C8B-B14F-4D97-AF65-F5344CB8AC3E}">
        <p14:creationId xmlns:p14="http://schemas.microsoft.com/office/powerpoint/2010/main" xmlns="" val="428036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8D6DDFBA-7D6E-4FA8-A9C7-079DA64AE9E6}" type="datetime1">
              <a:rPr lang="zh-TW" altLang="en-US" smtClean="0"/>
              <a:pPr>
                <a:defRPr/>
              </a:pPr>
              <a:t>2017/4/26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2D22C53A-8F55-4EF3-92B6-07DBFA5E9D02}" type="slidenum">
              <a:rPr lang="zh-TW" altLang="en-US" smtClean="0"/>
              <a:pPr>
                <a:defRPr/>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5" name="圖片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6126" y="-7620"/>
            <a:ext cx="9182400" cy="6886800"/>
          </a:xfrm>
          <a:prstGeom prst="rect">
            <a:avLst/>
          </a:prstGeom>
        </p:spPr>
      </p:pic>
    </p:spTree>
    <p:extLst>
      <p:ext uri="{BB962C8B-B14F-4D97-AF65-F5344CB8AC3E}">
        <p14:creationId xmlns:p14="http://schemas.microsoft.com/office/powerpoint/2010/main" xmlns="" val="363775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DAD1CFDD-37CF-4A7A-844C-AC45D2C1CD84}" type="datetime1">
              <a:rPr lang="zh-TW" altLang="en-US" smtClean="0"/>
              <a:pPr>
                <a:defRPr/>
              </a:pPr>
              <a:t>2017/4/26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45EFD506-38F9-4396-A582-D194F256DBF8}"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3EE39EC5-FA7A-410E-B48A-A0078D3FBCFF}" type="datetime1">
              <a:rPr lang="zh-TW" altLang="en-US" smtClean="0"/>
              <a:pPr>
                <a:defRPr/>
              </a:pPr>
              <a:t>2017/4/26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AA437EC8-B876-4097-B5A6-653BE9E9771D}" type="slidenum">
              <a:rPr lang="zh-TW" altLang="en-US" smtClean="0"/>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EC51992-FE0F-4592-8F54-05E813EE542F}" type="datetime1">
              <a:rPr lang="zh-TW" altLang="en-US" smtClean="0"/>
              <a:pPr>
                <a:defRPr/>
              </a:pPr>
              <a:t>2017/4/26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2862556-FF70-4CAF-92C5-2B277C5C855A}" type="slidenum">
              <a:rPr lang="zh-TW" altLang="en-US" smtClean="0"/>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27A4D1B-1812-4947-B9E7-1A75A6D96117}" type="datetime1">
              <a:rPr lang="zh-TW" altLang="en-US" smtClean="0"/>
              <a:pPr>
                <a:defRPr/>
              </a:pPr>
              <a:t>2017/4/26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7035431-FC99-41DE-9FF7-03C110487B92}" type="slidenum">
              <a:rPr lang="zh-TW" altLang="en-US" smtClean="0"/>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9.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圖片 6" descr="簡報內頁、底頁-A.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1027" name="Picture 2" descr="C:\Users\user\Desktop\簡報內頁-W25.png"/>
          <p:cNvPicPr>
            <a:picLocks noChangeAspect="1" noChangeArrowheads="1"/>
          </p:cNvPicPr>
          <p:nvPr/>
        </p:nvPicPr>
        <p:blipFill>
          <a:blip r:embed="rId15" cstate="print"/>
          <a:srcRect/>
          <a:stretch>
            <a:fillRect/>
          </a:stretch>
        </p:blipFill>
        <p:spPr bwMode="auto">
          <a:xfrm>
            <a:off x="385763" y="177800"/>
            <a:ext cx="731837" cy="658813"/>
          </a:xfrm>
          <a:prstGeom prst="rect">
            <a:avLst/>
          </a:prstGeom>
          <a:noFill/>
          <a:ln w="9525">
            <a:noFill/>
            <a:miter lim="800000"/>
            <a:headEnd/>
            <a:tailEnd/>
          </a:ln>
        </p:spPr>
      </p:pic>
      <p:sp>
        <p:nvSpPr>
          <p:cNvPr id="1029"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30"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93D803C3-90CB-4BE8-BCD1-559F184D582B}" type="datetime1">
              <a:rPr lang="zh-TW" altLang="en-US" smtClean="0"/>
              <a:pPr>
                <a:defRPr/>
              </a:pPr>
              <a:t>2017/4/26</a:t>
            </a:fld>
            <a:endParaRPr lang="zh-TW" altLang="en-US"/>
          </a:p>
        </p:txBody>
      </p:sp>
      <p:sp>
        <p:nvSpPr>
          <p:cNvPr id="5" name="頁尾版面配置區 4"/>
          <p:cNvSpPr>
            <a:spLocks noGrp="1"/>
          </p:cNvSpPr>
          <p:nvPr>
            <p:ph type="ftr" sz="quarter" idx="3"/>
          </p:nvPr>
        </p:nvSpPr>
        <p:spPr>
          <a:xfrm>
            <a:off x="5795963"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3127375" y="6356350"/>
            <a:ext cx="2133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fld id="{E7E164CD-2FA9-43BD-BB0D-4BBC237EE74D}" type="slidenum">
              <a:rPr lang="zh-TW" altLang="en-US" smtClean="0"/>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897"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79512" y="116632"/>
            <a:ext cx="8712968" cy="864096"/>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251520" y="1196752"/>
            <a:ext cx="8640960" cy="4929411"/>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2" name="Footer Placeholder 4"/>
          <p:cNvSpPr>
            <a:spLocks noGrp="1"/>
          </p:cNvSpPr>
          <p:nvPr>
            <p:ph type="ftr" sz="quarter" idx="3"/>
          </p:nvPr>
        </p:nvSpPr>
        <p:spPr>
          <a:xfrm>
            <a:off x="1614488" y="6351588"/>
            <a:ext cx="1039812"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91908F"/>
                </a:solidFill>
              </a:defRPr>
            </a:lvl1pPr>
          </a:lstStyle>
          <a:p>
            <a:endParaRPr lang="zh-TW" altLang="en-US"/>
          </a:p>
        </p:txBody>
      </p:sp>
      <p:sp>
        <p:nvSpPr>
          <p:cNvPr id="23" name="Slide Number Placeholder 5"/>
          <p:cNvSpPr>
            <a:spLocks noGrp="1"/>
          </p:cNvSpPr>
          <p:nvPr>
            <p:ph type="sldNum" sz="quarter" idx="4"/>
          </p:nvPr>
        </p:nvSpPr>
        <p:spPr>
          <a:xfrm>
            <a:off x="2778125" y="6350000"/>
            <a:ext cx="96996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A0A5A6"/>
                </a:solidFill>
                <a:latin typeface="Arial" pitchFamily="34" charset="0"/>
                <a:cs typeface="Arial" pitchFamily="34" charset="0"/>
              </a:defRPr>
            </a:lvl1pPr>
          </a:lstStyle>
          <a:p>
            <a:fld id="{3D1CF53F-F2ED-4851-A240-782DB4A12952}" type="slidenum">
              <a:rPr lang="zh-TW" altLang="en-US" smtClean="0"/>
              <a:pPr/>
              <a:t>‹#›</a:t>
            </a:fld>
            <a:endParaRPr lang="zh-TW" altLang="en-US"/>
          </a:p>
        </p:txBody>
      </p:sp>
      <p:sp>
        <p:nvSpPr>
          <p:cNvPr id="4" name="矩形 3"/>
          <p:cNvSpPr/>
          <p:nvPr/>
        </p:nvSpPr>
        <p:spPr>
          <a:xfrm>
            <a:off x="0" y="6799684"/>
            <a:ext cx="9144000" cy="583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0" y="0"/>
            <a:ext cx="89756" cy="980728"/>
          </a:xfrm>
          <a:prstGeom prst="rect">
            <a:avLst/>
          </a:prstGeom>
          <a:solidFill>
            <a:srgbClr val="008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237793417"/>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008852"/>
          </a:solidFill>
          <a:latin typeface="Calibri" panose="020F0502020204030204" pitchFamily="34" charset="0"/>
          <a:ea typeface="微軟正黑體" pitchFamily="34" charset="-120"/>
          <a:cs typeface="Calibri" panose="020F0502020204030204" pitchFamily="34" charset="0"/>
        </a:defRPr>
      </a:lvl1pPr>
    </p:titleStyle>
    <p:bodyStyle>
      <a:lvl1pPr marL="177800" indent="-177800" algn="l" defTabSz="914400" rtl="0" eaLnBrk="1" latinLnBrk="0" hangingPunct="1">
        <a:lnSpc>
          <a:spcPts val="2600"/>
        </a:lnSpc>
        <a:spcBef>
          <a:spcPts val="1800"/>
        </a:spcBef>
        <a:buClr>
          <a:schemeClr val="bg1">
            <a:lumMod val="50000"/>
          </a:schemeClr>
        </a:buClr>
        <a:buSzPct val="150000"/>
        <a:buFont typeface="Arial" panose="020B0604020202020204" pitchFamily="34" charset="0"/>
        <a:buChar char="•"/>
        <a:defRPr sz="2000" kern="1200">
          <a:solidFill>
            <a:schemeClr val="tx1"/>
          </a:solidFill>
          <a:latin typeface="Arial" panose="020B0604020202020204" pitchFamily="34" charset="0"/>
          <a:ea typeface="微軟正黑體" pitchFamily="34" charset="-120"/>
          <a:cs typeface="Arial" panose="020B0604020202020204" pitchFamily="34" charset="0"/>
        </a:defRPr>
      </a:lvl1pPr>
      <a:lvl2pPr marL="534988" indent="-261938" algn="l" defTabSz="914400" rtl="0" eaLnBrk="1" latinLnBrk="0" hangingPunct="1">
        <a:lnSpc>
          <a:spcPts val="2600"/>
        </a:lnSpc>
        <a:spcBef>
          <a:spcPts val="1800"/>
        </a:spcBef>
        <a:buClr>
          <a:schemeClr val="bg1">
            <a:lumMod val="50000"/>
          </a:schemeClr>
        </a:buClr>
        <a:buSzPct val="80000"/>
        <a:buFont typeface="Calibri" panose="020F0502020204030204" pitchFamily="34" charset="0"/>
        <a:buChar char="―"/>
        <a:defRPr sz="1800" kern="1200">
          <a:solidFill>
            <a:schemeClr val="tx1"/>
          </a:solidFill>
          <a:latin typeface="Arial" panose="020B0604020202020204" pitchFamily="34" charset="0"/>
          <a:ea typeface="微軟正黑體" pitchFamily="34" charset="-120"/>
          <a:cs typeface="Arial" panose="020B0604020202020204" pitchFamily="34" charset="0"/>
        </a:defRPr>
      </a:lvl2pPr>
      <a:lvl3pPr marL="903288" indent="-274638" algn="l" defTabSz="914400" rtl="0" eaLnBrk="1" latinLnBrk="0" hangingPunct="1">
        <a:lnSpc>
          <a:spcPts val="2600"/>
        </a:lnSpc>
        <a:spcBef>
          <a:spcPts val="1800"/>
        </a:spcBef>
        <a:buClr>
          <a:schemeClr val="bg1">
            <a:lumMod val="50000"/>
          </a:schemeClr>
        </a:buClr>
        <a:buSzPct val="100000"/>
        <a:buFont typeface="Calibri" pitchFamily="34" charset="0"/>
        <a:buChar char="o"/>
        <a:defRPr sz="1600" kern="1200">
          <a:solidFill>
            <a:schemeClr val="tx1"/>
          </a:solidFill>
          <a:latin typeface="Arial" panose="020B0604020202020204" pitchFamily="34" charset="0"/>
          <a:ea typeface="微軟正黑體" pitchFamily="34" charset="-120"/>
          <a:cs typeface="Arial" panose="020B0604020202020204" pitchFamily="34" charset="0"/>
        </a:defRPr>
      </a:lvl3pPr>
      <a:lvl4pPr marL="1163638" indent="-260350" algn="l" defTabSz="914400" rtl="0" eaLnBrk="1" latinLnBrk="0" hangingPunct="1">
        <a:lnSpc>
          <a:spcPts val="2600"/>
        </a:lnSpc>
        <a:spcBef>
          <a:spcPts val="1800"/>
        </a:spcBef>
        <a:buClr>
          <a:schemeClr val="bg1">
            <a:lumMod val="50000"/>
          </a:schemeClr>
        </a:buClr>
        <a:buFont typeface="Arial" pitchFamily="34" charset="0"/>
        <a:buChar char="»"/>
        <a:defRPr sz="1400" kern="1200">
          <a:solidFill>
            <a:schemeClr val="tx1"/>
          </a:solidFill>
          <a:latin typeface="Arial" panose="020B0604020202020204" pitchFamily="34" charset="0"/>
          <a:ea typeface="微軟正黑體" pitchFamily="34" charset="-120"/>
          <a:cs typeface="Arial" panose="020B0604020202020204" pitchFamily="34" charset="0"/>
        </a:defRPr>
      </a:lvl4pPr>
      <a:lvl5pPr marL="1520825" indent="-261938" algn="l" defTabSz="914400" rtl="0" eaLnBrk="1" latinLnBrk="0" hangingPunct="1">
        <a:lnSpc>
          <a:spcPts val="2600"/>
        </a:lnSpc>
        <a:spcBef>
          <a:spcPts val="1800"/>
        </a:spcBef>
        <a:buClr>
          <a:schemeClr val="bg1">
            <a:lumMod val="50000"/>
          </a:schemeClr>
        </a:buClr>
        <a:buFont typeface="Calibri" panose="020F0502020204030204" pitchFamily="34" charset="0"/>
        <a:buChar char="—"/>
        <a:defRPr sz="1200" kern="1200">
          <a:solidFill>
            <a:schemeClr val="tx1"/>
          </a:solidFill>
          <a:latin typeface="Arial" panose="020B0604020202020204" pitchFamily="34" charset="0"/>
          <a:ea typeface="微軟正黑體" pitchFamily="34" charset="-12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AD996-2B62-43E9-A295-EE34051F5FAE}" type="slidenum">
              <a:rPr lang="zh-TW" altLang="en-US" smtClean="0"/>
              <a:pPr/>
              <a:t>‹#›</a:t>
            </a:fld>
            <a:endParaRPr lang="zh-TW" altLang="en-US"/>
          </a:p>
        </p:txBody>
      </p:sp>
    </p:spTree>
    <p:extLst>
      <p:ext uri="{BB962C8B-B14F-4D97-AF65-F5344CB8AC3E}">
        <p14:creationId xmlns:p14="http://schemas.microsoft.com/office/powerpoint/2010/main" xmlns="" val="343115730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圖片 8"/>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9808" y="-8765"/>
            <a:ext cx="9179635" cy="6883200"/>
          </a:xfrm>
          <a:prstGeom prst="rect">
            <a:avLst/>
          </a:prstGeom>
        </p:spPr>
      </p:pic>
      <p:pic>
        <p:nvPicPr>
          <p:cNvPr id="10" name="圖片 9"/>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416937" y="6371703"/>
            <a:ext cx="1677916" cy="316800"/>
          </a:xfrm>
          <a:prstGeom prst="rect">
            <a:avLst/>
          </a:prstGeom>
        </p:spPr>
      </p:pic>
      <p:sp>
        <p:nvSpPr>
          <p:cNvPr id="2" name="標題版面配置區 1"/>
          <p:cNvSpPr>
            <a:spLocks noGrp="1"/>
          </p:cNvSpPr>
          <p:nvPr>
            <p:ph type="title"/>
          </p:nvPr>
        </p:nvSpPr>
        <p:spPr>
          <a:xfrm>
            <a:off x="179512" y="116632"/>
            <a:ext cx="8784976" cy="864096"/>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179512" y="1196752"/>
            <a:ext cx="8784976" cy="4929411"/>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2" name="Footer Placeholder 4"/>
          <p:cNvSpPr>
            <a:spLocks noGrp="1"/>
          </p:cNvSpPr>
          <p:nvPr>
            <p:ph type="ftr" sz="quarter" idx="3"/>
          </p:nvPr>
        </p:nvSpPr>
        <p:spPr>
          <a:xfrm>
            <a:off x="1614488" y="6351588"/>
            <a:ext cx="1039812"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91908F"/>
                </a:solidFill>
              </a:defRPr>
            </a:lvl1pPr>
          </a:lstStyle>
          <a:p>
            <a:pPr>
              <a:defRPr/>
            </a:pPr>
            <a:endParaRPr lang="zh-TW" altLang="en-US"/>
          </a:p>
        </p:txBody>
      </p:sp>
      <p:sp>
        <p:nvSpPr>
          <p:cNvPr id="23" name="Slide Number Placeholder 5"/>
          <p:cNvSpPr>
            <a:spLocks noGrp="1"/>
          </p:cNvSpPr>
          <p:nvPr>
            <p:ph type="sldNum" sz="quarter" idx="4"/>
          </p:nvPr>
        </p:nvSpPr>
        <p:spPr>
          <a:xfrm>
            <a:off x="2778125" y="6350000"/>
            <a:ext cx="96996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A0A5A6"/>
                </a:solidFill>
                <a:latin typeface="Arial" pitchFamily="34" charset="0"/>
                <a:cs typeface="Arial" pitchFamily="34" charset="0"/>
              </a:defRPr>
            </a:lvl1pPr>
          </a:lstStyle>
          <a:p>
            <a:pPr>
              <a:defRPr/>
            </a:pPr>
            <a:fld id="{6DA777C6-DC0E-422C-89D9-5AA5AABEFA55}" type="slidenum">
              <a:rPr lang="zh-TW" altLang="en-US" smtClean="0"/>
              <a:pPr>
                <a:defRPr/>
              </a:pPr>
              <a:t>‹#›</a:t>
            </a:fld>
            <a:endParaRPr lang="en-US" altLang="zh-TW" dirty="0"/>
          </a:p>
        </p:txBody>
      </p:sp>
    </p:spTree>
    <p:extLst>
      <p:ext uri="{BB962C8B-B14F-4D97-AF65-F5344CB8AC3E}">
        <p14:creationId xmlns:p14="http://schemas.microsoft.com/office/powerpoint/2010/main" xmlns="" val="488692378"/>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hf hdr="0" ftr="0" dt="0"/>
  <p:txStyles>
    <p:titleStyle>
      <a:lvl1pPr algn="l" defTabSz="914400" rtl="0" eaLnBrk="1" latinLnBrk="0" hangingPunct="1">
        <a:spcBef>
          <a:spcPct val="0"/>
        </a:spcBef>
        <a:buNone/>
        <a:defRPr sz="3600" b="1" kern="1200">
          <a:solidFill>
            <a:srgbClr val="008852"/>
          </a:solidFill>
          <a:latin typeface="+mn-lt"/>
          <a:ea typeface="微軟正黑體" pitchFamily="34" charset="-120"/>
          <a:cs typeface="+mj-cs"/>
        </a:defRPr>
      </a:lvl1pPr>
    </p:titleStyle>
    <p:bodyStyle>
      <a:lvl1pPr marL="342900" indent="-342900" algn="l" defTabSz="914400" rtl="0" eaLnBrk="1" latinLnBrk="0" hangingPunct="1">
        <a:spcBef>
          <a:spcPct val="20000"/>
        </a:spcBef>
        <a:buClr>
          <a:schemeClr val="bg1">
            <a:lumMod val="50000"/>
          </a:schemeClr>
        </a:buClr>
        <a:buSzPct val="100000"/>
        <a:buFont typeface="Wingdings" pitchFamily="2" charset="2"/>
        <a:buChar char="l"/>
        <a:defRPr sz="2000" kern="1200">
          <a:solidFill>
            <a:schemeClr val="tx1"/>
          </a:solidFill>
          <a:latin typeface="+mn-lt"/>
          <a:ea typeface="微軟正黑體" pitchFamily="34" charset="-120"/>
          <a:cs typeface="Arial" pitchFamily="34" charset="0"/>
        </a:defRPr>
      </a:lvl1pPr>
      <a:lvl2pPr marL="714375" indent="-257175" algn="l" defTabSz="914400" rtl="0" eaLnBrk="1" latinLnBrk="0" hangingPunct="1">
        <a:spcBef>
          <a:spcPts val="1200"/>
        </a:spcBef>
        <a:buClr>
          <a:schemeClr val="bg1">
            <a:lumMod val="50000"/>
          </a:schemeClr>
        </a:buClr>
        <a:buSzPct val="90000"/>
        <a:buFont typeface="Wingdings 3" pitchFamily="18" charset="2"/>
        <a:buChar char="u"/>
        <a:defRPr sz="1800" kern="1200">
          <a:solidFill>
            <a:schemeClr val="tx1"/>
          </a:solidFill>
          <a:latin typeface="+mn-lt"/>
          <a:ea typeface="微軟正黑體" pitchFamily="34" charset="-120"/>
          <a:cs typeface="Arial" pitchFamily="34" charset="0"/>
        </a:defRPr>
      </a:lvl2pPr>
      <a:lvl3pPr marL="1076325" indent="-266700" algn="l" defTabSz="914400" rtl="0" eaLnBrk="1" latinLnBrk="0" hangingPunct="1">
        <a:spcBef>
          <a:spcPts val="1200"/>
        </a:spcBef>
        <a:buClr>
          <a:schemeClr val="bg1">
            <a:lumMod val="50000"/>
          </a:schemeClr>
        </a:buClr>
        <a:buSzPct val="100000"/>
        <a:buFont typeface="Calibri" pitchFamily="34" charset="0"/>
        <a:buChar char="–"/>
        <a:defRPr sz="1600" kern="1200">
          <a:solidFill>
            <a:schemeClr val="tx1"/>
          </a:solidFill>
          <a:latin typeface="+mn-lt"/>
          <a:ea typeface="微軟正黑體" pitchFamily="34" charset="-120"/>
          <a:cs typeface="Arial" pitchFamily="34" charset="0"/>
        </a:defRPr>
      </a:lvl3pPr>
      <a:lvl4pPr marL="1343025" indent="-180975" algn="l" defTabSz="914400" rtl="0" eaLnBrk="1" latinLnBrk="0" hangingPunct="1">
        <a:spcBef>
          <a:spcPts val="1200"/>
        </a:spcBef>
        <a:buClr>
          <a:schemeClr val="bg1">
            <a:lumMod val="50000"/>
          </a:schemeClr>
        </a:buClr>
        <a:buFont typeface="Arial" pitchFamily="34" charset="0"/>
        <a:buChar char="»"/>
        <a:defRPr sz="1400" kern="1200">
          <a:solidFill>
            <a:schemeClr val="tx1"/>
          </a:solidFill>
          <a:latin typeface="+mn-lt"/>
          <a:ea typeface="微軟正黑體" pitchFamily="34" charset="-120"/>
          <a:cs typeface="Arial" pitchFamily="34" charset="0"/>
        </a:defRPr>
      </a:lvl4pPr>
      <a:lvl5pPr marL="1619250" indent="-180975" algn="l" defTabSz="914400" rtl="0" eaLnBrk="1" latinLnBrk="0" hangingPunct="1">
        <a:spcBef>
          <a:spcPts val="1200"/>
        </a:spcBef>
        <a:buClr>
          <a:schemeClr val="bg1">
            <a:lumMod val="50000"/>
          </a:schemeClr>
        </a:buClr>
        <a:buFont typeface="Wingdings" pitchFamily="2" charset="2"/>
        <a:buChar char="ü"/>
        <a:defRPr sz="1200" kern="1200">
          <a:solidFill>
            <a:schemeClr val="tx1"/>
          </a:solidFill>
          <a:latin typeface="+mn-lt"/>
          <a:ea typeface="微軟正黑體" pitchFamily="34" charset="-12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11560" y="1988840"/>
            <a:ext cx="7992888" cy="1470025"/>
          </a:xfrm>
        </p:spPr>
        <p:txBody>
          <a:bodyPr>
            <a:scene3d>
              <a:camera prst="obliqueBottomLeft"/>
              <a:lightRig rig="threePt" dir="t"/>
            </a:scene3d>
            <a:sp3d extrusionH="57150">
              <a:bevelT w="69850" h="38100" prst="cross"/>
            </a:sp3d>
          </a:bodyPr>
          <a:lstStyle/>
          <a:p>
            <a:pPr>
              <a:lnSpc>
                <a:spcPct val="120000"/>
              </a:lnSpc>
              <a:spcBef>
                <a:spcPct val="25000"/>
              </a:spcBef>
              <a:defRPr/>
            </a:pPr>
            <a:r>
              <a:rPr lang="zh-TW" altLang="zh-TW" sz="4000" dirty="0" smtClean="0">
                <a:latin typeface="微軟正黑體" pitchFamily="34" charset="-120"/>
                <a:ea typeface="微軟正黑體" pitchFamily="34" charset="-120"/>
              </a:rPr>
              <a:t>申贖作業申報流程</a:t>
            </a:r>
            <a:r>
              <a:rPr lang="en-US" altLang="zh-TW" sz="4000" dirty="0" smtClean="0">
                <a:latin typeface="微軟正黑體" pitchFamily="34" charset="-120"/>
                <a:ea typeface="微軟正黑體" pitchFamily="34" charset="-120"/>
              </a:rPr>
              <a:t/>
            </a:r>
            <a:br>
              <a:rPr lang="en-US" altLang="zh-TW" sz="4000" dirty="0" smtClean="0">
                <a:latin typeface="微軟正黑體" pitchFamily="34" charset="-120"/>
                <a:ea typeface="微軟正黑體" pitchFamily="34" charset="-120"/>
              </a:rPr>
            </a:br>
            <a:r>
              <a:rPr lang="zh-TW" altLang="zh-TW" sz="4000" dirty="0" smtClean="0">
                <a:latin typeface="微軟正黑體" pitchFamily="34" charset="-120"/>
                <a:ea typeface="微軟正黑體" pitchFamily="34" charset="-120"/>
              </a:rPr>
              <a:t>暨</a:t>
            </a:r>
            <a:r>
              <a:rPr lang="en-US" altLang="zh-TW" sz="4000" dirty="0" smtClean="0">
                <a:latin typeface="微軟正黑體" pitchFamily="34" charset="-120"/>
                <a:ea typeface="微軟正黑體" pitchFamily="34" charset="-120"/>
              </a:rPr>
              <a:t/>
            </a:r>
            <a:br>
              <a:rPr lang="en-US" altLang="zh-TW" sz="4000" dirty="0" smtClean="0">
                <a:latin typeface="微軟正黑體" pitchFamily="34" charset="-120"/>
                <a:ea typeface="微軟正黑體" pitchFamily="34" charset="-120"/>
              </a:rPr>
            </a:br>
            <a:r>
              <a:rPr lang="en-US" altLang="zh-TW" sz="4000" dirty="0" smtClean="0">
                <a:latin typeface="微軟正黑體" pitchFamily="34" charset="-120"/>
                <a:ea typeface="微軟正黑體" pitchFamily="34" charset="-120"/>
              </a:rPr>
              <a:t>5/15</a:t>
            </a:r>
            <a:r>
              <a:rPr lang="zh-TW" altLang="zh-TW" sz="4000" dirty="0" smtClean="0">
                <a:latin typeface="微軟正黑體" pitchFamily="34" charset="-120"/>
                <a:ea typeface="微軟正黑體" pitchFamily="34" charset="-120"/>
              </a:rPr>
              <a:t>移向證交所申報應注意事項</a:t>
            </a:r>
            <a:endParaRPr kumimoji="1" lang="zh-TW" altLang="en-US" sz="4000" spc="50" dirty="0">
              <a:ln w="11430"/>
              <a:latin typeface="微軟正黑體" pitchFamily="34" charset="-120"/>
              <a:ea typeface="微軟正黑體" pitchFamily="34" charset="-120"/>
            </a:endParaRPr>
          </a:p>
        </p:txBody>
      </p:sp>
      <p:sp>
        <p:nvSpPr>
          <p:cNvPr id="91139" name="Rectangle 3"/>
          <p:cNvSpPr>
            <a:spLocks noGrp="1" noChangeArrowheads="1"/>
          </p:cNvSpPr>
          <p:nvPr>
            <p:ph type="subTitle" idx="1"/>
          </p:nvPr>
        </p:nvSpPr>
        <p:spPr/>
        <p:txBody>
          <a:bodyPr>
            <a:noAutofit/>
          </a:bodyPr>
          <a:lstStyle/>
          <a:p>
            <a:pPr eaLnBrk="1" hangingPunct="1">
              <a:lnSpc>
                <a:spcPct val="80000"/>
              </a:lnSpc>
              <a:defRPr/>
            </a:pPr>
            <a:endParaRPr lang="en-US" altLang="zh-TW" sz="4000" b="1" dirty="0" smtClean="0">
              <a:solidFill>
                <a:schemeClr val="tx2"/>
              </a:solidFill>
              <a:effectLst>
                <a:outerShdw blurRad="38100" dist="38100" dir="2700000" algn="tl">
                  <a:srgbClr val="000000">
                    <a:alpha val="43137"/>
                  </a:srgbClr>
                </a:outerShdw>
              </a:effectLst>
              <a:latin typeface="微軟正黑體" pitchFamily="34" charset="-120"/>
              <a:ea typeface="微軟正黑體" pitchFamily="34" charset="-120"/>
              <a:cs typeface="+mj-cs"/>
            </a:endParaRPr>
          </a:p>
          <a:p>
            <a:pPr eaLnBrk="1" hangingPunct="1">
              <a:lnSpc>
                <a:spcPct val="80000"/>
              </a:lnSpc>
              <a:defRPr/>
            </a:pPr>
            <a:endParaRPr kumimoji="1" lang="en-US" altLang="zh-TW" sz="1800" b="1" dirty="0" smtClean="0">
              <a:solidFill>
                <a:schemeClr val="tx2">
                  <a:lumMod val="75000"/>
                </a:schemeClr>
              </a:solidFill>
              <a:effectLst>
                <a:outerShdw blurRad="38100" dist="38100" dir="2700000" algn="tl">
                  <a:srgbClr val="C0C0C0"/>
                </a:outerShdw>
              </a:effectLst>
              <a:latin typeface="微軟正黑體" pitchFamily="34" charset="-120"/>
              <a:ea typeface="微軟正黑體" pitchFamily="34" charset="-120"/>
              <a:cs typeface="+mj-cs"/>
            </a:endParaRPr>
          </a:p>
        </p:txBody>
      </p:sp>
      <p:sp>
        <p:nvSpPr>
          <p:cNvPr id="4" name="投影片編號版面配置區 3"/>
          <p:cNvSpPr>
            <a:spLocks noGrp="1"/>
          </p:cNvSpPr>
          <p:nvPr>
            <p:ph type="sldNum" sz="quarter" idx="12"/>
          </p:nvPr>
        </p:nvSpPr>
        <p:spPr>
          <a:xfrm>
            <a:off x="6553200" y="6356350"/>
            <a:ext cx="2133600" cy="365125"/>
          </a:xfrm>
        </p:spPr>
        <p:txBody>
          <a:bodyPr/>
          <a:lstStyle/>
          <a:p>
            <a:pPr>
              <a:defRPr/>
            </a:pPr>
            <a:fld id="{FF7B785A-B165-4064-A037-775C6DA2813A}" type="slidenum">
              <a:rPr>
                <a:latin typeface="微軟正黑體" pitchFamily="34" charset="-120"/>
                <a:ea typeface="微軟正黑體" pitchFamily="34" charset="-120"/>
              </a:rPr>
              <a:pPr>
                <a:defRPr/>
              </a:pPr>
              <a:t>1</a:t>
            </a:fld>
            <a:endParaRPr>
              <a:latin typeface="微軟正黑體" pitchFamily="34" charset="-120"/>
              <a:ea typeface="微軟正黑體" pitchFamily="34" charset="-120"/>
            </a:endParaRPr>
          </a:p>
        </p:txBody>
      </p:sp>
      <p:sp>
        <p:nvSpPr>
          <p:cNvPr id="7" name="內容版面配置區 4"/>
          <p:cNvSpPr txBox="1">
            <a:spLocks/>
          </p:cNvSpPr>
          <p:nvPr/>
        </p:nvSpPr>
        <p:spPr bwMode="auto">
          <a:xfrm>
            <a:off x="1259632" y="4437112"/>
            <a:ext cx="6552728" cy="10628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標楷體" pitchFamily="65" charset="-120"/>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標楷體" pitchFamily="65" charset="-120"/>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標楷體" pitchFamily="65" charset="-120"/>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標楷體" pitchFamily="65" charset="-120"/>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標楷體" pitchFamily="65" charset="-12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ts val="4400"/>
              </a:lnSpc>
              <a:defRPr/>
            </a:pPr>
            <a:r>
              <a:rPr lang="zh-TW" altLang="en-US" b="1" dirty="0" smtClean="0">
                <a:solidFill>
                  <a:schemeClr val="tx1"/>
                </a:solidFill>
                <a:latin typeface="微軟正黑體" pitchFamily="34" charset="-120"/>
                <a:ea typeface="微軟正黑體" pitchFamily="34" charset="-120"/>
                <a:cs typeface="Times New Roman" pitchFamily="18" charset="0"/>
              </a:rPr>
              <a:t>臺灣證券交易所 </a:t>
            </a:r>
            <a:endParaRPr lang="en-US" altLang="zh-TW" b="1" dirty="0" smtClean="0">
              <a:solidFill>
                <a:schemeClr val="tx1"/>
              </a:solidFill>
              <a:latin typeface="微軟正黑體" pitchFamily="34" charset="-120"/>
              <a:ea typeface="微軟正黑體" pitchFamily="34" charset="-120"/>
              <a:cs typeface="Times New Roman" pitchFamily="18" charset="0"/>
            </a:endParaRPr>
          </a:p>
          <a:p>
            <a:pPr eaLnBrk="1" hangingPunct="1">
              <a:lnSpc>
                <a:spcPts val="4400"/>
              </a:lnSpc>
              <a:defRPr/>
            </a:pPr>
            <a:r>
              <a:rPr lang="zh-TW" altLang="en-US" sz="2400" b="1" dirty="0" smtClean="0">
                <a:solidFill>
                  <a:schemeClr val="tx1"/>
                </a:solidFill>
                <a:latin typeface="微軟正黑體" pitchFamily="34" charset="-120"/>
                <a:ea typeface="微軟正黑體" pitchFamily="34" charset="-120"/>
                <a:cs typeface="Times New Roman" pitchFamily="18" charset="0"/>
              </a:rPr>
              <a:t>交易部</a:t>
            </a:r>
            <a:endParaRPr lang="en-US" altLang="zh-TW" sz="2400" b="1" dirty="0" smtClean="0">
              <a:solidFill>
                <a:schemeClr val="tx1"/>
              </a:solidFill>
              <a:latin typeface="微軟正黑體" pitchFamily="34" charset="-120"/>
              <a:ea typeface="微軟正黑體" pitchFamily="34" charset="-120"/>
              <a:cs typeface="Times New Roman" pitchFamily="18" charset="0"/>
            </a:endParaRPr>
          </a:p>
          <a:p>
            <a:pPr eaLnBrk="1" hangingPunct="1">
              <a:lnSpc>
                <a:spcPts val="4400"/>
              </a:lnSpc>
              <a:defRPr/>
            </a:pPr>
            <a:r>
              <a:rPr lang="en-US" altLang="zh-TW" sz="1800" b="1" dirty="0" smtClean="0">
                <a:solidFill>
                  <a:schemeClr val="tx1"/>
                </a:solidFill>
                <a:latin typeface="微軟正黑體" pitchFamily="34" charset="-120"/>
                <a:ea typeface="微軟正黑體" pitchFamily="34" charset="-120"/>
                <a:cs typeface="Times New Roman" pitchFamily="18" charset="0"/>
              </a:rPr>
              <a:t>106</a:t>
            </a:r>
            <a:r>
              <a:rPr lang="zh-TW" altLang="en-US" sz="1800" b="1" dirty="0" smtClean="0">
                <a:solidFill>
                  <a:schemeClr val="tx1"/>
                </a:solidFill>
                <a:latin typeface="微軟正黑體" pitchFamily="34" charset="-120"/>
                <a:ea typeface="微軟正黑體" pitchFamily="34" charset="-120"/>
                <a:cs typeface="Times New Roman" pitchFamily="18" charset="0"/>
              </a:rPr>
              <a:t>年</a:t>
            </a:r>
            <a:r>
              <a:rPr lang="en-US" altLang="zh-TW" sz="1800" b="1" dirty="0" smtClean="0">
                <a:solidFill>
                  <a:schemeClr val="tx1"/>
                </a:solidFill>
                <a:latin typeface="微軟正黑體" pitchFamily="34" charset="-120"/>
                <a:ea typeface="微軟正黑體" pitchFamily="34" charset="-120"/>
                <a:cs typeface="Times New Roman" pitchFamily="18" charset="0"/>
              </a:rPr>
              <a:t>4</a:t>
            </a:r>
            <a:r>
              <a:rPr lang="zh-TW" altLang="en-US" sz="1800" b="1" dirty="0" smtClean="0">
                <a:solidFill>
                  <a:schemeClr val="tx1"/>
                </a:solidFill>
                <a:latin typeface="微軟正黑體" pitchFamily="34" charset="-120"/>
                <a:ea typeface="微軟正黑體" pitchFamily="34" charset="-120"/>
                <a:cs typeface="Times New Roman" pitchFamily="18" charset="0"/>
              </a:rPr>
              <a:t>月</a:t>
            </a:r>
            <a:endParaRPr lang="en-US" altLang="zh-TW" sz="1800" b="1" dirty="0" smtClean="0">
              <a:solidFill>
                <a:schemeClr val="tx1"/>
              </a:solidFill>
              <a:latin typeface="微軟正黑體" pitchFamily="34" charset="-120"/>
              <a:ea typeface="微軟正黑體" pitchFamily="34" charset="-120"/>
              <a:cs typeface="Times New Roman" pitchFamily="18" charset="0"/>
            </a:endParaRPr>
          </a:p>
          <a:p>
            <a:pPr eaLnBrk="1" hangingPunct="1">
              <a:defRPr/>
            </a:pPr>
            <a:endParaRPr lang="en-US" altLang="zh-TW" b="1" dirty="0" smtClean="0">
              <a:solidFill>
                <a:srgbClr val="17087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10</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2156313" y="0"/>
            <a:ext cx="50079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4929411"/>
          </a:xfrm>
        </p:spPr>
        <p:txBody>
          <a:bodyPr/>
          <a:lstStyle/>
          <a:p>
            <a:r>
              <a:rPr lang="zh-TW" altLang="en-US" dirty="0" smtClean="0"/>
              <a:t>部分投信需以各</a:t>
            </a:r>
            <a:r>
              <a:rPr lang="en-US" altLang="zh-TW" dirty="0" smtClean="0"/>
              <a:t>ETF</a:t>
            </a:r>
            <a:r>
              <a:rPr lang="zh-TW" altLang="en-US" dirty="0" smtClean="0"/>
              <a:t>證券代號登入本公司申贖平台，進行該</a:t>
            </a:r>
            <a:r>
              <a:rPr lang="en-US" altLang="zh-TW" dirty="0" smtClean="0"/>
              <a:t>ETF</a:t>
            </a:r>
            <a:r>
              <a:rPr lang="zh-TW" altLang="en-US" dirty="0" smtClean="0"/>
              <a:t>之申報作業</a:t>
            </a:r>
            <a:endParaRPr lang="en-US" altLang="zh-TW" dirty="0" smtClean="0"/>
          </a:p>
          <a:p>
            <a:r>
              <a:rPr lang="zh-TW" altLang="zh-TW" dirty="0" smtClean="0"/>
              <a:t>自</a:t>
            </a:r>
            <a:r>
              <a:rPr lang="en-US" altLang="zh-TW" dirty="0" smtClean="0"/>
              <a:t>3/29</a:t>
            </a:r>
            <a:r>
              <a:rPr lang="zh-TW" altLang="zh-TW" dirty="0" smtClean="0"/>
              <a:t>起，投信公司得使用虛擬</a:t>
            </a:r>
            <a:r>
              <a:rPr lang="en-US" altLang="zh-TW" dirty="0" smtClean="0"/>
              <a:t>ID</a:t>
            </a:r>
            <a:r>
              <a:rPr lang="zh-CN" altLang="zh-TW" dirty="0" smtClean="0"/>
              <a:t>（依投信公司設立虛擬</a:t>
            </a:r>
            <a:r>
              <a:rPr lang="en-US" altLang="zh-TW" dirty="0" smtClean="0"/>
              <a:t>ID</a:t>
            </a:r>
            <a:r>
              <a:rPr lang="zh-CN" altLang="zh-TW" dirty="0" smtClean="0"/>
              <a:t>）</a:t>
            </a:r>
            <a:r>
              <a:rPr lang="zh-TW" altLang="zh-TW" dirty="0" smtClean="0"/>
              <a:t>登入本公司申贖平台</a:t>
            </a:r>
            <a:r>
              <a:rPr lang="zh-TW" altLang="en-US" dirty="0" smtClean="0"/>
              <a:t>，進行所有發行</a:t>
            </a:r>
            <a:r>
              <a:rPr lang="en-US" altLang="zh-TW" dirty="0" smtClean="0"/>
              <a:t>ETF</a:t>
            </a:r>
            <a:r>
              <a:rPr lang="zh-TW" altLang="en-US" dirty="0" smtClean="0"/>
              <a:t>之申報作業</a:t>
            </a:r>
            <a:endParaRPr lang="en-US" altLang="zh-TW" dirty="0" smtClean="0"/>
          </a:p>
          <a:p>
            <a:pPr lvl="1"/>
            <a:r>
              <a:rPr lang="en-US" altLang="zh-TW" dirty="0" smtClean="0"/>
              <a:t>3/29</a:t>
            </a:r>
            <a:r>
              <a:rPr lang="zh-TW" altLang="en-US" dirty="0" smtClean="0"/>
              <a:t>後有新</a:t>
            </a:r>
            <a:r>
              <a:rPr lang="en-US" altLang="zh-TW" dirty="0" smtClean="0"/>
              <a:t>ETF</a:t>
            </a:r>
            <a:r>
              <a:rPr lang="zh-TW" altLang="en-US" dirty="0" smtClean="0"/>
              <a:t>掛牌之投信，</a:t>
            </a:r>
            <a:r>
              <a:rPr lang="zh-TW" altLang="zh-TW" dirty="0" smtClean="0"/>
              <a:t>本公司電腦規劃部</a:t>
            </a:r>
            <a:r>
              <a:rPr lang="zh-TW" altLang="en-US" dirty="0" smtClean="0"/>
              <a:t>於</a:t>
            </a:r>
            <a:r>
              <a:rPr lang="en-US" altLang="zh-TW" dirty="0" smtClean="0"/>
              <a:t>ETF</a:t>
            </a:r>
            <a:r>
              <a:rPr lang="zh-TW" altLang="en-US" dirty="0" smtClean="0"/>
              <a:t>掛牌前</a:t>
            </a:r>
            <a:r>
              <a:rPr lang="zh-TW" altLang="zh-TW" dirty="0" smtClean="0"/>
              <a:t>通知虛擬</a:t>
            </a:r>
            <a:r>
              <a:rPr lang="en-US" altLang="zh-TW" dirty="0" smtClean="0"/>
              <a:t>ID</a:t>
            </a:r>
            <a:r>
              <a:rPr lang="zh-TW" altLang="zh-TW" dirty="0" smtClean="0"/>
              <a:t>資訊</a:t>
            </a:r>
            <a:endParaRPr lang="en-US" altLang="zh-TW" dirty="0" smtClean="0"/>
          </a:p>
          <a:p>
            <a:pPr lvl="1"/>
            <a:r>
              <a:rPr lang="zh-TW" altLang="en-US" dirty="0" smtClean="0"/>
              <a:t>近期未有</a:t>
            </a:r>
            <a:r>
              <a:rPr lang="en-US" altLang="zh-TW" dirty="0" smtClean="0"/>
              <a:t>ETF</a:t>
            </a:r>
            <a:r>
              <a:rPr lang="zh-TW" altLang="en-US" dirty="0" smtClean="0"/>
              <a:t>掛牌計畫之投信，得向</a:t>
            </a:r>
            <a:r>
              <a:rPr lang="zh-TW" altLang="zh-TW" dirty="0" smtClean="0"/>
              <a:t>本公司電腦規劃部</a:t>
            </a:r>
            <a:r>
              <a:rPr lang="zh-TW" altLang="en-US" dirty="0" smtClean="0"/>
              <a:t>索取虛擬</a:t>
            </a:r>
            <a:r>
              <a:rPr lang="en-US" altLang="zh-TW" dirty="0" smtClean="0"/>
              <a:t>ID</a:t>
            </a:r>
            <a:r>
              <a:rPr lang="zh-TW" altLang="en-US" dirty="0" smtClean="0"/>
              <a:t>資訊</a:t>
            </a:r>
            <a:endParaRPr lang="en-US" altLang="zh-TW" dirty="0" smtClean="0"/>
          </a:p>
          <a:p>
            <a:pPr>
              <a:buNone/>
            </a:pPr>
            <a:endParaRPr lang="zh-TW" altLang="en-US" dirty="0"/>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11</a:t>
            </a:fld>
            <a:endParaRPr lang="zh-TW" altLang="en-US"/>
          </a:p>
        </p:txBody>
      </p:sp>
      <p:sp>
        <p:nvSpPr>
          <p:cNvPr id="5" name="標題 1"/>
          <p:cNvSpPr>
            <a:spLocks noGrp="1"/>
          </p:cNvSpPr>
          <p:nvPr>
            <p:ph type="title"/>
          </p:nvPr>
        </p:nvSpPr>
        <p:spPr>
          <a:xfrm>
            <a:off x="467544" y="0"/>
            <a:ext cx="8229600" cy="1052736"/>
          </a:xfrm>
        </p:spPr>
        <p:txBody>
          <a:bodyPr/>
          <a:lstStyle/>
          <a:p>
            <a:pPr marL="342900" lvl="1" indent="-342900"/>
            <a:r>
              <a:rPr lang="zh-TW" altLang="en-US" b="1" dirty="0" smtClean="0">
                <a:solidFill>
                  <a:schemeClr val="accent6">
                    <a:lumMod val="75000"/>
                  </a:schemeClr>
                </a:solidFill>
                <a:latin typeface="微軟正黑體" pitchFamily="34" charset="-120"/>
                <a:ea typeface="微軟正黑體" pitchFamily="34" charset="-120"/>
              </a:rPr>
              <a:t>投信</a:t>
            </a:r>
            <a:r>
              <a:rPr lang="zh-TW" altLang="en-US" b="1" dirty="0" smtClean="0">
                <a:latin typeface="微軟正黑體" pitchFamily="34" charset="-120"/>
                <a:ea typeface="微軟正黑體" pitchFamily="34" charset="-120"/>
              </a:rPr>
              <a:t>虛擬</a:t>
            </a:r>
            <a:r>
              <a:rPr lang="en-US" altLang="zh-TW" b="1" dirty="0" smtClean="0">
                <a:latin typeface="微軟正黑體" pitchFamily="34" charset="-120"/>
                <a:ea typeface="微軟正黑體" pitchFamily="34" charset="-120"/>
              </a:rPr>
              <a:t> ID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363272" cy="4929411"/>
          </a:xfrm>
        </p:spPr>
        <p:txBody>
          <a:bodyPr/>
          <a:lstStyle/>
          <a:p>
            <a:r>
              <a:rPr lang="zh-TW" altLang="en-US" dirty="0" smtClean="0">
                <a:latin typeface="微軟正黑體" pitchFamily="34" charset="-120"/>
                <a:ea typeface="微軟正黑體" pitchFamily="34" charset="-120"/>
              </a:rPr>
              <a:t>作業日期：實物申贖</a:t>
            </a:r>
            <a:r>
              <a:rPr lang="en-US" altLang="zh-TW" dirty="0" smtClean="0">
                <a:latin typeface="微軟正黑體" pitchFamily="34" charset="-120"/>
                <a:ea typeface="微軟正黑體" pitchFamily="34" charset="-120"/>
              </a:rPr>
              <a:t>T-3</a:t>
            </a:r>
            <a:r>
              <a:rPr lang="zh-TW" altLang="en-US" dirty="0" smtClean="0">
                <a:latin typeface="微軟正黑體" pitchFamily="34" charset="-120"/>
                <a:ea typeface="微軟正黑體" pitchFamily="34" charset="-120"/>
              </a:rPr>
              <a:t>日、現金申贖</a:t>
            </a:r>
            <a:r>
              <a:rPr lang="en-US" altLang="zh-TW" dirty="0" smtClean="0">
                <a:latin typeface="微軟正黑體" pitchFamily="34" charset="-120"/>
                <a:ea typeface="微軟正黑體" pitchFamily="34" charset="-120"/>
              </a:rPr>
              <a:t>T-1</a:t>
            </a:r>
            <a:r>
              <a:rPr lang="zh-TW" altLang="en-US" dirty="0" smtClean="0">
                <a:latin typeface="微軟正黑體" pitchFamily="34" charset="-120"/>
                <a:ea typeface="微軟正黑體" pitchFamily="34" charset="-120"/>
              </a:rPr>
              <a:t>日</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證交所電腦規劃部通知虛擬 </a:t>
            </a:r>
            <a:r>
              <a:rPr lang="en-US" altLang="zh-TW" dirty="0" smtClean="0">
                <a:latin typeface="微軟正黑體" pitchFamily="34" charset="-120"/>
                <a:ea typeface="微軟正黑體" pitchFamily="34" charset="-120"/>
              </a:rPr>
              <a:t>ID</a:t>
            </a:r>
            <a:r>
              <a:rPr lang="zh-TW" altLang="en-US" dirty="0" smtClean="0">
                <a:latin typeface="微軟正黑體" pitchFamily="34" charset="-120"/>
                <a:ea typeface="微軟正黑體" pitchFamily="34" charset="-120"/>
              </a:rPr>
              <a:t> 建檔完成後</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投信上傳參與證券商</a:t>
            </a:r>
            <a:r>
              <a:rPr lang="en-US" altLang="zh-TW" dirty="0" smtClean="0">
                <a:latin typeface="微軟正黑體" pitchFamily="34" charset="-120"/>
                <a:ea typeface="微軟正黑體" pitchFamily="34" charset="-120"/>
              </a:rPr>
              <a:t>(M15</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M25)</a:t>
            </a:r>
          </a:p>
          <a:p>
            <a:pPr lvl="1"/>
            <a:r>
              <a:rPr lang="zh-TW" altLang="en-US" dirty="0" smtClean="0">
                <a:latin typeface="微軟正黑體" pitchFamily="34" charset="-120"/>
                <a:ea typeface="微軟正黑體" pitchFamily="34" charset="-120"/>
              </a:rPr>
              <a:t>作業時間：</a:t>
            </a:r>
            <a:r>
              <a:rPr lang="zh-TW" altLang="zh-TW" dirty="0" smtClean="0">
                <a:latin typeface="微軟正黑體" pitchFamily="34" charset="-120"/>
                <a:ea typeface="微軟正黑體" pitchFamily="34" charset="-120"/>
              </a:rPr>
              <a:t>接獲證交所通知</a:t>
            </a:r>
            <a:r>
              <a:rPr lang="zh-TW" altLang="en-US" dirty="0" smtClean="0">
                <a:latin typeface="微軟正黑體" pitchFamily="34" charset="-120"/>
                <a:ea typeface="微軟正黑體" pitchFamily="34" charset="-120"/>
              </a:rPr>
              <a:t>基本資料</a:t>
            </a:r>
            <a:r>
              <a:rPr lang="en-US" altLang="zh-TW" dirty="0" smtClean="0">
                <a:latin typeface="微軟正黑體" pitchFamily="34" charset="-120"/>
                <a:ea typeface="微軟正黑體" pitchFamily="34" charset="-120"/>
              </a:rPr>
              <a:t>&amp;ID</a:t>
            </a:r>
            <a:r>
              <a:rPr lang="zh-TW" altLang="en-US" dirty="0" smtClean="0">
                <a:latin typeface="微軟正黑體" pitchFamily="34" charset="-120"/>
                <a:ea typeface="微軟正黑體" pitchFamily="34" charset="-120"/>
              </a:rPr>
              <a:t>建檔完成後</a:t>
            </a:r>
            <a:r>
              <a:rPr lang="en-US" altLang="zh-TW" dirty="0" smtClean="0">
                <a:latin typeface="微軟正黑體" pitchFamily="34" charset="-120"/>
                <a:ea typeface="微軟正黑體" pitchFamily="34" charset="-120"/>
              </a:rPr>
              <a:t>~18:00</a:t>
            </a:r>
          </a:p>
          <a:p>
            <a:r>
              <a:rPr lang="zh-TW" altLang="en-US" dirty="0" smtClean="0">
                <a:latin typeface="微軟正黑體" pitchFamily="34" charset="-120"/>
                <a:ea typeface="微軟正黑體" pitchFamily="34" charset="-120"/>
              </a:rPr>
              <a:t>投信上傳</a:t>
            </a:r>
            <a:r>
              <a:rPr lang="en-US" altLang="zh-TW" dirty="0" smtClean="0">
                <a:latin typeface="微軟正黑體" pitchFamily="34" charset="-120"/>
                <a:ea typeface="微軟正黑體" pitchFamily="34" charset="-120"/>
              </a:rPr>
              <a:t>PCF</a:t>
            </a:r>
            <a:r>
              <a:rPr lang="zh-TW" altLang="en-US" dirty="0" smtClean="0">
                <a:latin typeface="微軟正黑體" pitchFamily="34" charset="-120"/>
                <a:ea typeface="微軟正黑體" pitchFamily="34" charset="-120"/>
              </a:rPr>
              <a:t>檔</a:t>
            </a:r>
            <a:r>
              <a:rPr lang="en-US" altLang="zh-TW" dirty="0" smtClean="0">
                <a:latin typeface="微軟正黑體" pitchFamily="34" charset="-120"/>
                <a:ea typeface="微軟正黑體" pitchFamily="34" charset="-120"/>
              </a:rPr>
              <a:t>(M12</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M22)</a:t>
            </a:r>
          </a:p>
          <a:p>
            <a:pPr lvl="1"/>
            <a:r>
              <a:rPr lang="zh-TW" altLang="en-US" dirty="0" smtClean="0">
                <a:latin typeface="微軟正黑體" pitchFamily="34" charset="-120"/>
                <a:ea typeface="微軟正黑體" pitchFamily="34" charset="-120"/>
              </a:rPr>
              <a:t>作業時間 ：</a:t>
            </a:r>
            <a:r>
              <a:rPr lang="en-US" altLang="zh-TW" dirty="0" smtClean="0">
                <a:latin typeface="微軟正黑體" pitchFamily="34" charset="-120"/>
                <a:ea typeface="微軟正黑體" pitchFamily="34" charset="-120"/>
              </a:rPr>
              <a:t>16:30~19:00</a:t>
            </a:r>
          </a:p>
          <a:p>
            <a:pPr lvl="1">
              <a:buNone/>
            </a:pPr>
            <a:endParaRPr lang="en-US" altLang="zh-TW" dirty="0" smtClean="0">
              <a:latin typeface="微軟正黑體" pitchFamily="34" charset="-120"/>
              <a:ea typeface="微軟正黑體" pitchFamily="34" charset="-120"/>
            </a:endParaRPr>
          </a:p>
          <a:p>
            <a:pPr>
              <a:buNone/>
            </a:pPr>
            <a:endParaRPr lang="zh-TW" altLang="en-US" dirty="0"/>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12</a:t>
            </a:fld>
            <a:endParaRPr lang="zh-TW" altLang="en-US"/>
          </a:p>
        </p:txBody>
      </p:sp>
      <p:sp>
        <p:nvSpPr>
          <p:cNvPr id="5" name="標題 1"/>
          <p:cNvSpPr>
            <a:spLocks noGrp="1"/>
          </p:cNvSpPr>
          <p:nvPr>
            <p:ph type="title"/>
          </p:nvPr>
        </p:nvSpPr>
        <p:spPr>
          <a:xfrm>
            <a:off x="806896" y="0"/>
            <a:ext cx="8229600" cy="1052736"/>
          </a:xfrm>
        </p:spPr>
        <p:txBody>
          <a:bodyPr/>
          <a:lstStyle/>
          <a:p>
            <a:pPr marL="342900" lvl="1" indent="-342900"/>
            <a:r>
              <a:rPr lang="zh-TW" altLang="en-US" b="1" dirty="0" smtClean="0">
                <a:solidFill>
                  <a:schemeClr val="accent6">
                    <a:lumMod val="75000"/>
                  </a:schemeClr>
                </a:solidFill>
                <a:latin typeface="微軟正黑體" pitchFamily="34" charset="-120"/>
                <a:ea typeface="微軟正黑體" pitchFamily="34" charset="-120"/>
              </a:rPr>
              <a:t>投信</a:t>
            </a:r>
            <a:r>
              <a:rPr lang="zh-TW" altLang="en-US" b="1" dirty="0" smtClean="0">
                <a:latin typeface="微軟正黑體" pitchFamily="34" charset="-120"/>
                <a:ea typeface="微軟正黑體" pitchFamily="34" charset="-120"/>
              </a:rPr>
              <a:t>上傳</a:t>
            </a:r>
            <a:r>
              <a:rPr lang="en-US" altLang="zh-TW" b="1" dirty="0" smtClean="0">
                <a:latin typeface="微軟正黑體" pitchFamily="34" charset="-120"/>
                <a:ea typeface="微軟正黑體" pitchFamily="34" charset="-120"/>
              </a:rPr>
              <a:t>PCF</a:t>
            </a:r>
            <a:r>
              <a:rPr lang="zh-TW" altLang="en-US" b="1" dirty="0" smtClean="0">
                <a:latin typeface="微軟正黑體" pitchFamily="34" charset="-120"/>
                <a:ea typeface="微軟正黑體" pitchFamily="34" charset="-120"/>
              </a:rPr>
              <a:t>檔</a:t>
            </a:r>
            <a:r>
              <a:rPr lang="en-US" altLang="zh-TW" b="1" dirty="0" smtClean="0">
                <a:latin typeface="微軟正黑體" pitchFamily="34" charset="-120"/>
                <a:ea typeface="微軟正黑體" pitchFamily="34" charset="-120"/>
              </a:rPr>
              <a:t>&amp;</a:t>
            </a:r>
            <a:r>
              <a:rPr lang="zh-TW" altLang="en-US" b="1" dirty="0" smtClean="0">
                <a:latin typeface="微軟正黑體" pitchFamily="34" charset="-120"/>
                <a:ea typeface="微軟正黑體" pitchFamily="34" charset="-120"/>
              </a:rPr>
              <a:t>參與證券商檔</a:t>
            </a:r>
            <a:endParaRPr lang="en-US" altLang="zh-TW" b="1" dirty="0" smtClean="0">
              <a:latin typeface="微軟正黑體" pitchFamily="34" charset="-120"/>
              <a:ea typeface="微軟正黑體" pitchFamily="34"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13</a:t>
            </a:fld>
            <a:endParaRPr lang="zh-TW" altLang="en-US"/>
          </a:p>
        </p:txBody>
      </p:sp>
      <p:sp>
        <p:nvSpPr>
          <p:cNvPr id="8" name="標題 1"/>
          <p:cNvSpPr>
            <a:spLocks noGrp="1"/>
          </p:cNvSpPr>
          <p:nvPr>
            <p:ph type="title"/>
          </p:nvPr>
        </p:nvSpPr>
        <p:spPr>
          <a:xfrm>
            <a:off x="806896" y="0"/>
            <a:ext cx="8229600" cy="1052736"/>
          </a:xfrm>
        </p:spPr>
        <p:txBody>
          <a:bodyPr/>
          <a:lstStyle/>
          <a:p>
            <a:pPr marL="342900" lvl="1" indent="-342900"/>
            <a:r>
              <a:rPr lang="zh-TW" altLang="en-US" b="1" dirty="0" smtClean="0">
                <a:solidFill>
                  <a:schemeClr val="accent6">
                    <a:lumMod val="75000"/>
                  </a:schemeClr>
                </a:solidFill>
                <a:latin typeface="微軟正黑體" pitchFamily="34" charset="-120"/>
                <a:ea typeface="微軟正黑體" pitchFamily="34" charset="-120"/>
              </a:rPr>
              <a:t>投信</a:t>
            </a:r>
            <a:r>
              <a:rPr lang="zh-TW" altLang="en-US" b="1" dirty="0" smtClean="0">
                <a:latin typeface="微軟正黑體" pitchFamily="34" charset="-120"/>
                <a:ea typeface="微軟正黑體" pitchFamily="34" charset="-120"/>
              </a:rPr>
              <a:t>上傳</a:t>
            </a:r>
            <a:r>
              <a:rPr lang="en-US" altLang="zh-TW" b="1" dirty="0" smtClean="0">
                <a:latin typeface="微軟正黑體" pitchFamily="34" charset="-120"/>
                <a:ea typeface="微軟正黑體" pitchFamily="34" charset="-120"/>
              </a:rPr>
              <a:t>PCF</a:t>
            </a:r>
            <a:r>
              <a:rPr lang="zh-TW" altLang="en-US" b="1" dirty="0" smtClean="0">
                <a:latin typeface="微軟正黑體" pitchFamily="34" charset="-120"/>
                <a:ea typeface="微軟正黑體" pitchFamily="34" charset="-120"/>
              </a:rPr>
              <a:t>檔</a:t>
            </a:r>
            <a:r>
              <a:rPr lang="en-US" altLang="zh-TW" b="1" dirty="0" smtClean="0">
                <a:latin typeface="微軟正黑體" pitchFamily="34" charset="-120"/>
                <a:ea typeface="微軟正黑體" pitchFamily="34" charset="-120"/>
              </a:rPr>
              <a:t>&amp;</a:t>
            </a:r>
            <a:r>
              <a:rPr lang="zh-TW" altLang="en-US" b="1" dirty="0" smtClean="0">
                <a:latin typeface="微軟正黑體" pitchFamily="34" charset="-120"/>
                <a:ea typeface="微軟正黑體" pitchFamily="34" charset="-120"/>
              </a:rPr>
              <a:t>參與證券商檔</a:t>
            </a:r>
            <a:endParaRPr lang="en-US" altLang="zh-TW" b="1" dirty="0" smtClean="0">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cstate="print"/>
          <a:srcRect/>
          <a:stretch>
            <a:fillRect/>
          </a:stretch>
        </p:blipFill>
        <p:spPr bwMode="auto">
          <a:xfrm>
            <a:off x="0" y="1988840"/>
            <a:ext cx="9138517" cy="302433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申贖作業</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en-US" altLang="zh-TW" sz="3600" b="0" dirty="0" smtClean="0">
                <a:latin typeface="微軟正黑體" pitchFamily="34" charset="-120"/>
                <a:ea typeface="微軟正黑體" pitchFamily="34" charset="-120"/>
              </a:rPr>
              <a:t>(T</a:t>
            </a:r>
            <a:r>
              <a:rPr lang="zh-TW" altLang="en-US" sz="3600" b="0" dirty="0" smtClean="0">
                <a:latin typeface="微軟正黑體" pitchFamily="34" charset="-120"/>
                <a:ea typeface="微軟正黑體" pitchFamily="34" charset="-120"/>
              </a:rPr>
              <a:t>日為申贖申請日</a:t>
            </a:r>
            <a:r>
              <a:rPr lang="en-US" altLang="zh-TW" sz="3600" b="0" dirty="0" smtClean="0">
                <a:latin typeface="微軟正黑體" pitchFamily="34" charset="-120"/>
                <a:ea typeface="微軟正黑體" pitchFamily="34" charset="-120"/>
              </a:rPr>
              <a:t>)</a:t>
            </a:r>
            <a:endParaRPr lang="zh-TW" altLang="en-US" b="0" dirty="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13A23F67-FF73-4830-84C2-6BE8C94B216F}" type="slidenum">
              <a:rPr lang="zh-TW" altLang="en-US" smtClean="0"/>
              <a:pPr>
                <a:defRPr/>
              </a:pPr>
              <a:t>14</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001419"/>
          </a:xfrm>
        </p:spPr>
        <p:txBody>
          <a:bodyPr/>
          <a:lstStyle/>
          <a:p>
            <a:r>
              <a:rPr lang="zh-TW" altLang="en-US" dirty="0" smtClean="0">
                <a:solidFill>
                  <a:schemeClr val="accent6">
                    <a:lumMod val="75000"/>
                  </a:schemeClr>
                </a:solidFill>
                <a:latin typeface="微軟正黑體" pitchFamily="34" charset="-120"/>
                <a:ea typeface="微軟正黑體" pitchFamily="34" charset="-120"/>
              </a:rPr>
              <a:t>投信</a:t>
            </a:r>
            <a:r>
              <a:rPr lang="zh-TW" altLang="en-US" dirty="0" smtClean="0">
                <a:latin typeface="微軟正黑體" pitchFamily="34" charset="-120"/>
                <a:ea typeface="微軟正黑體" pitchFamily="34" charset="-120"/>
              </a:rPr>
              <a:t>上傳參與證券商</a:t>
            </a:r>
            <a:r>
              <a:rPr lang="en-US" altLang="zh-TW" dirty="0" smtClean="0">
                <a:solidFill>
                  <a:schemeClr val="accent6">
                    <a:lumMod val="75000"/>
                  </a:schemeClr>
                </a:solidFill>
                <a:latin typeface="微軟正黑體" pitchFamily="34" charset="-120"/>
                <a:ea typeface="微軟正黑體" pitchFamily="34" charset="-120"/>
              </a:rPr>
              <a:t>(M15</a:t>
            </a:r>
            <a:r>
              <a:rPr lang="zh-TW" altLang="en-US" dirty="0" smtClean="0">
                <a:solidFill>
                  <a:schemeClr val="accent6">
                    <a:lumMod val="75000"/>
                  </a:schemeClr>
                </a:solidFill>
                <a:latin typeface="微軟正黑體" pitchFamily="34" charset="-120"/>
                <a:ea typeface="微軟正黑體" pitchFamily="34" charset="-120"/>
              </a:rPr>
              <a:t>、</a:t>
            </a:r>
            <a:r>
              <a:rPr lang="en-US" altLang="zh-TW" dirty="0" smtClean="0">
                <a:solidFill>
                  <a:schemeClr val="accent6">
                    <a:lumMod val="75000"/>
                  </a:schemeClr>
                </a:solidFill>
                <a:latin typeface="微軟正黑體" pitchFamily="34" charset="-120"/>
                <a:ea typeface="微軟正黑體" pitchFamily="34" charset="-120"/>
              </a:rPr>
              <a:t>M25)</a:t>
            </a:r>
          </a:p>
          <a:p>
            <a:pPr lvl="1"/>
            <a:r>
              <a:rPr lang="zh-TW" altLang="en-US" dirty="0" smtClean="0">
                <a:latin typeface="微軟正黑體" pitchFamily="34" charset="-120"/>
                <a:ea typeface="微軟正黑體" pitchFamily="34" charset="-120"/>
              </a:rPr>
              <a:t>作業時間 </a:t>
            </a:r>
            <a:r>
              <a:rPr lang="en-US" altLang="zh-TW" dirty="0" smtClean="0">
                <a:latin typeface="微軟正黑體" pitchFamily="34" charset="-120"/>
                <a:ea typeface="微軟正黑體" pitchFamily="34" charset="-120"/>
              </a:rPr>
              <a:t>8:45~18:00</a:t>
            </a:r>
            <a:r>
              <a:rPr lang="en-US" altLang="zh-TW" dirty="0" smtClean="0">
                <a:latin typeface="微軟正黑體" pitchFamily="34" charset="-120"/>
                <a:ea typeface="微軟正黑體" pitchFamily="34" charset="-120"/>
                <a:sym typeface="Wingdings" pitchFamily="2" charset="2"/>
              </a:rPr>
              <a:t></a:t>
            </a:r>
            <a:r>
              <a:rPr lang="en-US" altLang="zh-TW" u="sng" dirty="0" smtClean="0">
                <a:latin typeface="微軟正黑體" pitchFamily="34" charset="-120"/>
                <a:ea typeface="微軟正黑體" pitchFamily="34" charset="-120"/>
                <a:sym typeface="Wingdings" pitchFamily="2" charset="2"/>
              </a:rPr>
              <a:t>PD</a:t>
            </a:r>
            <a:r>
              <a:rPr lang="zh-TW" altLang="en-US" u="sng" dirty="0" smtClean="0">
                <a:latin typeface="微軟正黑體" pitchFamily="34" charset="-120"/>
                <a:ea typeface="微軟正黑體" pitchFamily="34" charset="-120"/>
                <a:sym typeface="Wingdings" pitchFamily="2" charset="2"/>
              </a:rPr>
              <a:t>異動時</a:t>
            </a:r>
            <a:endParaRPr lang="en-US" altLang="zh-TW" u="sng"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上市前一日需待證交所通知基本資料及虛擬</a:t>
            </a:r>
            <a:r>
              <a:rPr lang="en-US" altLang="zh-TW" dirty="0" smtClean="0">
                <a:latin typeface="微軟正黑體" pitchFamily="34" charset="-120"/>
                <a:ea typeface="微軟正黑體" pitchFamily="34" charset="-120"/>
              </a:rPr>
              <a:t>ID</a:t>
            </a:r>
            <a:r>
              <a:rPr lang="zh-TW" altLang="en-US" dirty="0" smtClean="0">
                <a:latin typeface="微軟正黑體" pitchFamily="34" charset="-120"/>
                <a:ea typeface="微軟正黑體" pitchFamily="34" charset="-120"/>
              </a:rPr>
              <a:t>建檔完成始得執行</a:t>
            </a:r>
            <a:endParaRPr lang="en-US" altLang="zh-TW" dirty="0" smtClean="0">
              <a:latin typeface="微軟正黑體" pitchFamily="34" charset="-120"/>
              <a:ea typeface="微軟正黑體" pitchFamily="34" charset="-120"/>
            </a:endParaRPr>
          </a:p>
          <a:p>
            <a:r>
              <a:rPr lang="zh-TW" altLang="en-US" dirty="0" smtClean="0">
                <a:solidFill>
                  <a:schemeClr val="accent6">
                    <a:lumMod val="75000"/>
                  </a:schemeClr>
                </a:solidFill>
                <a:latin typeface="微軟正黑體" pitchFamily="34" charset="-120"/>
                <a:ea typeface="微軟正黑體" pitchFamily="34" charset="-120"/>
              </a:rPr>
              <a:t>投信</a:t>
            </a:r>
            <a:r>
              <a:rPr lang="zh-TW" altLang="en-US" dirty="0" smtClean="0">
                <a:latin typeface="微軟正黑體" pitchFamily="34" charset="-120"/>
                <a:ea typeface="微軟正黑體" pitchFamily="34" charset="-120"/>
              </a:rPr>
              <a:t>上傳</a:t>
            </a:r>
            <a:r>
              <a:rPr lang="en-US" altLang="zh-TW" dirty="0" smtClean="0">
                <a:latin typeface="微軟正黑體" pitchFamily="34" charset="-120"/>
                <a:ea typeface="微軟正黑體" pitchFamily="34" charset="-120"/>
              </a:rPr>
              <a:t>PCF</a:t>
            </a:r>
            <a:r>
              <a:rPr lang="zh-TW" altLang="en-US" dirty="0" smtClean="0">
                <a:latin typeface="微軟正黑體" pitchFamily="34" charset="-120"/>
                <a:ea typeface="微軟正黑體" pitchFamily="34" charset="-120"/>
              </a:rPr>
              <a:t>檔</a:t>
            </a:r>
            <a:r>
              <a:rPr lang="en-US" altLang="zh-TW" dirty="0" smtClean="0">
                <a:solidFill>
                  <a:schemeClr val="accent6">
                    <a:lumMod val="75000"/>
                  </a:schemeClr>
                </a:solidFill>
                <a:latin typeface="微軟正黑體" pitchFamily="34" charset="-120"/>
                <a:ea typeface="微軟正黑體" pitchFamily="34" charset="-120"/>
              </a:rPr>
              <a:t>(M12</a:t>
            </a:r>
            <a:r>
              <a:rPr lang="zh-TW" altLang="en-US" dirty="0" smtClean="0">
                <a:solidFill>
                  <a:schemeClr val="accent6">
                    <a:lumMod val="75000"/>
                  </a:schemeClr>
                </a:solidFill>
                <a:latin typeface="微軟正黑體" pitchFamily="34" charset="-120"/>
                <a:ea typeface="微軟正黑體" pitchFamily="34" charset="-120"/>
              </a:rPr>
              <a:t>、</a:t>
            </a:r>
            <a:r>
              <a:rPr lang="en-US" altLang="zh-TW" dirty="0" smtClean="0">
                <a:solidFill>
                  <a:schemeClr val="accent6">
                    <a:lumMod val="75000"/>
                  </a:schemeClr>
                </a:solidFill>
                <a:latin typeface="微軟正黑體" pitchFamily="34" charset="-120"/>
                <a:ea typeface="微軟正黑體" pitchFamily="34" charset="-120"/>
              </a:rPr>
              <a:t>M22)</a:t>
            </a:r>
          </a:p>
          <a:p>
            <a:pPr lvl="1"/>
            <a:r>
              <a:rPr lang="zh-TW" altLang="en-US" dirty="0" smtClean="0">
                <a:latin typeface="微軟正黑體" pitchFamily="34" charset="-120"/>
                <a:ea typeface="微軟正黑體" pitchFamily="34" charset="-120"/>
              </a:rPr>
              <a:t>作業時間 </a:t>
            </a:r>
            <a:r>
              <a:rPr lang="en-US" altLang="zh-TW" dirty="0" smtClean="0">
                <a:latin typeface="微軟正黑體" pitchFamily="34" charset="-120"/>
                <a:ea typeface="微軟正黑體" pitchFamily="34" charset="-120"/>
              </a:rPr>
              <a:t>16:30~19:00</a:t>
            </a:r>
          </a:p>
          <a:p>
            <a:pPr lvl="1"/>
            <a:r>
              <a:rPr lang="zh-TW" altLang="en-US" dirty="0" smtClean="0">
                <a:latin typeface="微軟正黑體" pitchFamily="34" charset="-120"/>
                <a:ea typeface="微軟正黑體" pitchFamily="34" charset="-120"/>
              </a:rPr>
              <a:t>證交所檢核發行單位數正確才接收</a:t>
            </a:r>
            <a:r>
              <a:rPr lang="en-US" altLang="zh-TW" dirty="0" smtClean="0">
                <a:latin typeface="微軟正黑體" pitchFamily="34" charset="-120"/>
                <a:ea typeface="微軟正黑體" pitchFamily="34" charset="-120"/>
              </a:rPr>
              <a:t>PCF</a:t>
            </a:r>
            <a:r>
              <a:rPr lang="zh-TW" altLang="en-US" dirty="0" smtClean="0">
                <a:latin typeface="微軟正黑體" pitchFamily="34" charset="-120"/>
                <a:ea typeface="微軟正黑體" pitchFamily="34" charset="-120"/>
              </a:rPr>
              <a:t>檔</a:t>
            </a:r>
            <a:endParaRPr lang="en-US" altLang="zh-TW" dirty="0" smtClean="0">
              <a:latin typeface="微軟正黑體" pitchFamily="34" charset="-120"/>
              <a:ea typeface="微軟正黑體" pitchFamily="34" charset="-120"/>
            </a:endParaRPr>
          </a:p>
          <a:p>
            <a:pPr lvl="1">
              <a:buNone/>
            </a:pPr>
            <a:r>
              <a:rPr lang="zh-TW" altLang="en-US"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當日申報之</a:t>
            </a:r>
            <a:r>
              <a:rPr lang="en-US" altLang="zh-TW" sz="2400" dirty="0" smtClean="0">
                <a:latin typeface="微軟正黑體" pitchFamily="34" charset="-120"/>
                <a:ea typeface="微軟正黑體" pitchFamily="34" charset="-120"/>
              </a:rPr>
              <a:t>ETF</a:t>
            </a:r>
            <a:r>
              <a:rPr lang="zh-TW" altLang="en-US" sz="2400" dirty="0" smtClean="0">
                <a:latin typeface="微軟正黑體" pitchFamily="34" charset="-120"/>
                <a:ea typeface="微軟正黑體" pitchFamily="34" charset="-120"/>
              </a:rPr>
              <a:t>已發行受益權單位總數</a:t>
            </a:r>
            <a:r>
              <a:rPr lang="en-US" altLang="zh-TW" sz="2400" dirty="0" smtClean="0">
                <a:latin typeface="微軟正黑體" pitchFamily="34" charset="-120"/>
                <a:ea typeface="微軟正黑體" pitchFamily="34" charset="-120"/>
              </a:rPr>
              <a:t>=</a:t>
            </a:r>
          </a:p>
          <a:p>
            <a:pPr lvl="1">
              <a:buNone/>
            </a:pPr>
            <a:r>
              <a:rPr lang="zh-TW" altLang="en-US"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前一日申報之</a:t>
            </a:r>
            <a:r>
              <a:rPr lang="en-US" altLang="zh-TW" sz="2400" dirty="0" smtClean="0">
                <a:latin typeface="微軟正黑體" pitchFamily="34" charset="-120"/>
                <a:ea typeface="微軟正黑體" pitchFamily="34" charset="-120"/>
              </a:rPr>
              <a:t>ETF</a:t>
            </a:r>
            <a:r>
              <a:rPr lang="zh-TW" altLang="en-US" sz="2400" dirty="0" smtClean="0">
                <a:latin typeface="微軟正黑體" pitchFamily="34" charset="-120"/>
                <a:ea typeface="微軟正黑體" pitchFamily="34" charset="-120"/>
              </a:rPr>
              <a:t>已發行受益權單位總數</a:t>
            </a:r>
            <a:endParaRPr lang="en-US" altLang="zh-TW" sz="2400" dirty="0" smtClean="0">
              <a:latin typeface="微軟正黑體" pitchFamily="34" charset="-120"/>
              <a:ea typeface="微軟正黑體" pitchFamily="34" charset="-120"/>
            </a:endParaRPr>
          </a:p>
          <a:p>
            <a:pPr lvl="1">
              <a:buNone/>
            </a:pP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當日申購買回淨單位數</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前一日複審失敗淨單位數</a:t>
            </a:r>
            <a:endParaRPr lang="en-US" altLang="zh-TW" sz="2400" dirty="0" smtClean="0">
              <a:latin typeface="微軟正黑體" pitchFamily="34" charset="-120"/>
              <a:ea typeface="微軟正黑體" pitchFamily="34" charset="-120"/>
            </a:endParaRPr>
          </a:p>
          <a:p>
            <a:pPr lvl="1">
              <a:buNone/>
            </a:pPr>
            <a:r>
              <a:rPr lang="zh-TW" altLang="en-US" sz="2400" dirty="0" smtClean="0">
                <a:latin typeface="微軟正黑體" pitchFamily="34" charset="-120"/>
                <a:ea typeface="微軟正黑體" pitchFamily="34" charset="-120"/>
              </a:rPr>
              <a:t>    </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當日轉換合計增減單位數</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雙幣 </a:t>
            </a:r>
            <a:r>
              <a:rPr lang="en-US" altLang="zh-TW" sz="2400" dirty="0" smtClean="0">
                <a:latin typeface="微軟正黑體" pitchFamily="34" charset="-120"/>
                <a:ea typeface="微軟正黑體" pitchFamily="34" charset="-120"/>
              </a:rPr>
              <a:t>ETF )</a:t>
            </a:r>
          </a:p>
          <a:p>
            <a:pPr lvl="1"/>
            <a:endParaRPr lang="en-US" altLang="zh-TW" dirty="0" smtClean="0">
              <a:latin typeface="微軟正黑體" pitchFamily="34" charset="-120"/>
              <a:ea typeface="微軟正黑體" pitchFamily="34" charset="-120"/>
            </a:endParaRPr>
          </a:p>
          <a:p>
            <a:pPr lvl="1"/>
            <a:endParaRPr lang="en-US" altLang="zh-TW" dirty="0" smtClean="0">
              <a:latin typeface="微軟正黑體" pitchFamily="34" charset="-120"/>
              <a:ea typeface="微軟正黑體" pitchFamily="34" charset="-120"/>
            </a:endParaRPr>
          </a:p>
          <a:p>
            <a:pPr lvl="1"/>
            <a:endParaRPr lang="zh-TW" altLang="en-US" dirty="0"/>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15</a:t>
            </a:fld>
            <a:endParaRPr lang="zh-TW" altLang="en-US" dirty="0"/>
          </a:p>
        </p:txBody>
      </p:sp>
      <p:sp>
        <p:nvSpPr>
          <p:cNvPr id="5" name="標題 1"/>
          <p:cNvSpPr>
            <a:spLocks noGrp="1"/>
          </p:cNvSpPr>
          <p:nvPr>
            <p:ph type="title"/>
          </p:nvPr>
        </p:nvSpPr>
        <p:spPr>
          <a:xfrm>
            <a:off x="467544" y="0"/>
            <a:ext cx="8229600" cy="1052736"/>
          </a:xfrm>
        </p:spPr>
        <p:txBody>
          <a:bodyPr/>
          <a:lstStyle/>
          <a:p>
            <a:pPr marL="342900" lvl="1" indent="-342900"/>
            <a:r>
              <a:rPr lang="en-US" altLang="zh-TW" b="1" dirty="0" smtClean="0">
                <a:latin typeface="微軟正黑體" pitchFamily="34" charset="-120"/>
                <a:ea typeface="微軟正黑體" pitchFamily="34" charset="-120"/>
              </a:rPr>
              <a:t>T-1</a:t>
            </a:r>
            <a:r>
              <a:rPr lang="zh-TW" altLang="en-US" b="1" dirty="0" smtClean="0">
                <a:latin typeface="微軟正黑體" pitchFamily="34" charset="-120"/>
                <a:ea typeface="微軟正黑體" pitchFamily="34" charset="-120"/>
              </a:rPr>
              <a:t>日</a:t>
            </a:r>
            <a:endParaRPr lang="en-US" altLang="zh-TW" b="1"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16</a:t>
            </a:fld>
            <a:endParaRPr lang="zh-TW" altLang="en-US"/>
          </a:p>
        </p:txBody>
      </p:sp>
      <p:sp>
        <p:nvSpPr>
          <p:cNvPr id="6" name="標題 1"/>
          <p:cNvSpPr>
            <a:spLocks noGrp="1"/>
          </p:cNvSpPr>
          <p:nvPr>
            <p:ph type="title"/>
          </p:nvPr>
        </p:nvSpPr>
        <p:spPr>
          <a:xfrm>
            <a:off x="467544" y="0"/>
            <a:ext cx="8229600" cy="1052736"/>
          </a:xfrm>
        </p:spPr>
        <p:txBody>
          <a:bodyPr/>
          <a:lstStyle/>
          <a:p>
            <a:pPr marL="342900" lvl="1" indent="-342900"/>
            <a:r>
              <a:rPr lang="en-US" altLang="zh-TW" b="1" dirty="0" smtClean="0">
                <a:latin typeface="微軟正黑體" pitchFamily="34" charset="-120"/>
                <a:ea typeface="微軟正黑體" pitchFamily="34" charset="-120"/>
              </a:rPr>
              <a:t>T-1</a:t>
            </a:r>
            <a:r>
              <a:rPr lang="zh-TW" altLang="en-US" b="1" dirty="0" smtClean="0">
                <a:latin typeface="微軟正黑體" pitchFamily="34" charset="-120"/>
                <a:ea typeface="微軟正黑體" pitchFamily="34" charset="-120"/>
              </a:rPr>
              <a:t>日</a:t>
            </a:r>
            <a:endParaRPr lang="en-US" altLang="zh-TW" b="1" dirty="0" smtClean="0">
              <a:latin typeface="微軟正黑體" pitchFamily="34" charset="-120"/>
              <a:ea typeface="微軟正黑體" pitchFamily="34" charset="-120"/>
            </a:endParaRPr>
          </a:p>
        </p:txBody>
      </p:sp>
      <p:pic>
        <p:nvPicPr>
          <p:cNvPr id="2" name="Picture 2"/>
          <p:cNvPicPr>
            <a:picLocks noChangeAspect="1" noChangeArrowheads="1"/>
          </p:cNvPicPr>
          <p:nvPr/>
        </p:nvPicPr>
        <p:blipFill>
          <a:blip r:embed="rId2" cstate="print"/>
          <a:srcRect/>
          <a:stretch>
            <a:fillRect/>
          </a:stretch>
        </p:blipFill>
        <p:spPr bwMode="auto">
          <a:xfrm>
            <a:off x="60009" y="2348880"/>
            <a:ext cx="8976487" cy="201622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144016" y="2636913"/>
          <a:ext cx="8964488" cy="439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17</a:t>
            </a:fld>
            <a:endParaRPr lang="zh-TW" altLang="en-US"/>
          </a:p>
        </p:txBody>
      </p:sp>
      <p:sp>
        <p:nvSpPr>
          <p:cNvPr id="7" name="標題 1"/>
          <p:cNvSpPr>
            <a:spLocks noGrp="1"/>
          </p:cNvSpPr>
          <p:nvPr>
            <p:ph type="title"/>
          </p:nvPr>
        </p:nvSpPr>
        <p:spPr>
          <a:xfrm>
            <a:off x="467544" y="0"/>
            <a:ext cx="8229600" cy="1052736"/>
          </a:xfrm>
        </p:spPr>
        <p:txBody>
          <a:bodyPr/>
          <a:lstStyle/>
          <a:p>
            <a:pPr marL="342900" lvl="1" indent="-342900"/>
            <a:r>
              <a:rPr lang="en-US" altLang="zh-TW" b="1" dirty="0" smtClean="0">
                <a:latin typeface="微軟正黑體" pitchFamily="34" charset="-120"/>
                <a:ea typeface="微軟正黑體" pitchFamily="34" charset="-120"/>
              </a:rPr>
              <a:t>T</a:t>
            </a:r>
            <a:r>
              <a:rPr lang="zh-TW" altLang="en-US" b="1" dirty="0" smtClean="0">
                <a:latin typeface="微軟正黑體" pitchFamily="34" charset="-120"/>
                <a:ea typeface="微軟正黑體" pitchFamily="34" charset="-120"/>
              </a:rPr>
              <a:t>日</a:t>
            </a:r>
            <a:endParaRPr lang="en-US" altLang="zh-TW" b="1" dirty="0" smtClean="0">
              <a:latin typeface="微軟正黑體" pitchFamily="34" charset="-120"/>
              <a:ea typeface="微軟正黑體" pitchFamily="34" charset="-120"/>
            </a:endParaRPr>
          </a:p>
        </p:txBody>
      </p:sp>
      <p:grpSp>
        <p:nvGrpSpPr>
          <p:cNvPr id="6" name="群組 5"/>
          <p:cNvGrpSpPr/>
          <p:nvPr/>
        </p:nvGrpSpPr>
        <p:grpSpPr>
          <a:xfrm>
            <a:off x="467544" y="991015"/>
            <a:ext cx="3312368" cy="720080"/>
            <a:chOff x="7101" y="131094"/>
            <a:chExt cx="1844386" cy="1003980"/>
          </a:xfrm>
        </p:grpSpPr>
        <p:sp>
          <p:nvSpPr>
            <p:cNvPr id="8" name="圓角矩形 7"/>
            <p:cNvSpPr/>
            <p:nvPr/>
          </p:nvSpPr>
          <p:spPr>
            <a:xfrm>
              <a:off x="7101" y="131094"/>
              <a:ext cx="1844386" cy="10039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圓角矩形 4"/>
            <p:cNvSpPr/>
            <p:nvPr/>
          </p:nvSpPr>
          <p:spPr>
            <a:xfrm>
              <a:off x="7101" y="131094"/>
              <a:ext cx="1844386" cy="669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altLang="zh-TW" sz="2400" kern="1200" dirty="0" smtClean="0"/>
                <a:t>PCF</a:t>
              </a:r>
              <a:r>
                <a:rPr lang="zh-TW" altLang="en-US" sz="2400" kern="1200" dirty="0" smtClean="0"/>
                <a:t>異動檔</a:t>
              </a:r>
              <a:r>
                <a:rPr lang="en-US" altLang="zh-TW" sz="2400" kern="1200" dirty="0" smtClean="0"/>
                <a:t>(5/15</a:t>
              </a:r>
              <a:r>
                <a:rPr lang="zh-TW" altLang="en-US" sz="2400" kern="1200" dirty="0" smtClean="0"/>
                <a:t>上線</a:t>
              </a:r>
              <a:r>
                <a:rPr lang="en-US" altLang="zh-TW" sz="2400" kern="1200" dirty="0" smtClean="0"/>
                <a:t>)</a:t>
              </a:r>
              <a:endParaRPr lang="zh-TW" altLang="en-US" sz="2400" kern="1200" dirty="0"/>
            </a:p>
          </p:txBody>
        </p:sp>
      </p:grpSp>
      <p:grpSp>
        <p:nvGrpSpPr>
          <p:cNvPr id="10" name="群組 9"/>
          <p:cNvGrpSpPr/>
          <p:nvPr/>
        </p:nvGrpSpPr>
        <p:grpSpPr>
          <a:xfrm>
            <a:off x="1331640" y="1495071"/>
            <a:ext cx="6048672" cy="1141841"/>
            <a:chOff x="288036" y="822317"/>
            <a:chExt cx="1979690" cy="2744329"/>
          </a:xfrm>
        </p:grpSpPr>
        <p:sp>
          <p:nvSpPr>
            <p:cNvPr id="11" name="圓角矩形 10"/>
            <p:cNvSpPr/>
            <p:nvPr/>
          </p:nvSpPr>
          <p:spPr>
            <a:xfrm>
              <a:off x="288036" y="995383"/>
              <a:ext cx="1979690" cy="25712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圓角矩形 4"/>
            <p:cNvSpPr/>
            <p:nvPr/>
          </p:nvSpPr>
          <p:spPr>
            <a:xfrm>
              <a:off x="335171" y="822317"/>
              <a:ext cx="1863724" cy="27110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altLang="zh-TW" sz="2000" dirty="0" smtClean="0"/>
                <a:t>8</a:t>
              </a:r>
              <a:r>
                <a:rPr lang="en-US" altLang="zh-TW" sz="2000" kern="1200" dirty="0" smtClean="0"/>
                <a:t>:30~</a:t>
              </a:r>
              <a:r>
                <a:rPr lang="zh-TW" altLang="en-US" sz="2000" kern="1200" dirty="0" smtClean="0">
                  <a:solidFill>
                    <a:schemeClr val="accent6">
                      <a:lumMod val="75000"/>
                    </a:schemeClr>
                  </a:solidFill>
                </a:rPr>
                <a:t>各</a:t>
              </a:r>
              <a:r>
                <a:rPr lang="en-US" altLang="zh-TW" sz="2000" kern="1200" dirty="0" smtClean="0">
                  <a:solidFill>
                    <a:schemeClr val="accent6">
                      <a:lumMod val="75000"/>
                    </a:schemeClr>
                  </a:solidFill>
                </a:rPr>
                <a:t>ETF</a:t>
              </a:r>
              <a:r>
                <a:rPr lang="zh-TW" altLang="en-US" sz="2000" kern="1200" dirty="0" smtClean="0">
                  <a:solidFill>
                    <a:schemeClr val="accent6">
                      <a:lumMod val="75000"/>
                    </a:schemeClr>
                  </a:solidFill>
                </a:rPr>
                <a:t>申贖截止時間</a:t>
              </a:r>
              <a:r>
                <a:rPr lang="en-US" altLang="zh-TW" sz="2000" kern="1200" dirty="0" smtClean="0">
                  <a:solidFill>
                    <a:schemeClr val="accent6">
                      <a:lumMod val="75000"/>
                    </a:schemeClr>
                  </a:solidFill>
                </a:rPr>
                <a:t>(</a:t>
              </a:r>
              <a:r>
                <a:rPr lang="zh-TW" altLang="en-US" sz="2000" kern="1200" dirty="0" smtClean="0">
                  <a:solidFill>
                    <a:schemeClr val="accent6">
                      <a:lumMod val="75000"/>
                    </a:schemeClr>
                  </a:solidFill>
                </a:rPr>
                <a:t>上傳</a:t>
              </a:r>
              <a:r>
                <a:rPr lang="en-US" altLang="zh-TW" sz="2000" dirty="0" smtClean="0">
                  <a:solidFill>
                    <a:schemeClr val="accent6">
                      <a:lumMod val="75000"/>
                    </a:schemeClr>
                  </a:solidFill>
                </a:rPr>
                <a:t>)</a:t>
              </a:r>
              <a:r>
                <a:rPr lang="en-US" altLang="zh-TW" sz="2000" kern="1200" dirty="0" smtClean="0"/>
                <a:t>/</a:t>
              </a:r>
              <a:r>
                <a:rPr lang="en-US" altLang="zh-TW" sz="2000" kern="1200" dirty="0" smtClean="0">
                  <a:solidFill>
                    <a:schemeClr val="tx2">
                      <a:lumMod val="60000"/>
                      <a:lumOff val="40000"/>
                    </a:schemeClr>
                  </a:solidFill>
                </a:rPr>
                <a:t>16:30(</a:t>
              </a:r>
              <a:r>
                <a:rPr lang="zh-TW" altLang="en-US" sz="2000" kern="1200" dirty="0" smtClean="0">
                  <a:solidFill>
                    <a:schemeClr val="tx2">
                      <a:lumMod val="60000"/>
                      <a:lumOff val="40000"/>
                    </a:schemeClr>
                  </a:solidFill>
                </a:rPr>
                <a:t>查詢</a:t>
              </a:r>
              <a:r>
                <a:rPr lang="en-US" altLang="zh-TW" sz="2000" kern="1200" dirty="0" smtClean="0">
                  <a:solidFill>
                    <a:schemeClr val="tx2">
                      <a:lumMod val="60000"/>
                      <a:lumOff val="40000"/>
                    </a:schemeClr>
                  </a:solidFill>
                </a:rPr>
                <a:t>)</a:t>
              </a:r>
            </a:p>
            <a:p>
              <a:pPr marL="228600" lvl="1" indent="-228600" algn="l" defTabSz="889000">
                <a:lnSpc>
                  <a:spcPct val="90000"/>
                </a:lnSpc>
                <a:spcBef>
                  <a:spcPct val="0"/>
                </a:spcBef>
                <a:spcAft>
                  <a:spcPct val="15000"/>
                </a:spcAft>
                <a:buChar char="••"/>
              </a:pPr>
              <a:r>
                <a:rPr lang="zh-TW" altLang="en-US" sz="2000" kern="1200" dirty="0" smtClean="0">
                  <a:solidFill>
                    <a:schemeClr val="tx1"/>
                  </a:solidFill>
                </a:rPr>
                <a:t>投信上傳</a:t>
              </a:r>
              <a:r>
                <a:rPr lang="en-US" altLang="zh-TW" sz="2000" kern="1200" dirty="0" smtClean="0">
                  <a:solidFill>
                    <a:schemeClr val="tx1"/>
                  </a:solidFill>
                </a:rPr>
                <a:t>PCF</a:t>
              </a:r>
              <a:r>
                <a:rPr lang="zh-TW" altLang="en-US" sz="2000" kern="1200" dirty="0" smtClean="0">
                  <a:solidFill>
                    <a:schemeClr val="tx1"/>
                  </a:solidFill>
                </a:rPr>
                <a:t>異動檔供</a:t>
              </a:r>
              <a:r>
                <a:rPr lang="zh-TW" altLang="en-US" sz="2000" dirty="0" smtClean="0">
                  <a:solidFill>
                    <a:schemeClr val="tx1"/>
                  </a:solidFill>
                </a:rPr>
                <a:t>參與證券商查詢</a:t>
              </a:r>
              <a:endParaRPr lang="en-US" altLang="zh-TW" sz="2000" dirty="0" smtClean="0">
                <a:solidFill>
                  <a:schemeClr val="tx1"/>
                </a:solidFill>
              </a:endParaRPr>
            </a:p>
            <a:p>
              <a:pPr marL="228600" lvl="1" indent="-228600" algn="l" defTabSz="889000">
                <a:lnSpc>
                  <a:spcPct val="90000"/>
                </a:lnSpc>
                <a:spcBef>
                  <a:spcPct val="0"/>
                </a:spcBef>
                <a:spcAft>
                  <a:spcPct val="15000"/>
                </a:spcAft>
                <a:buChar char="••"/>
              </a:pPr>
              <a:r>
                <a:rPr lang="zh-TW" altLang="en-US" sz="2000" kern="1200" dirty="0" smtClean="0">
                  <a:solidFill>
                    <a:schemeClr val="accent6">
                      <a:lumMod val="75000"/>
                    </a:schemeClr>
                  </a:solidFill>
                </a:rPr>
                <a:t>投信</a:t>
              </a:r>
              <a:r>
                <a:rPr lang="en-US" altLang="zh-TW" sz="2000" kern="1200" dirty="0" smtClean="0">
                  <a:solidFill>
                    <a:schemeClr val="accent6">
                      <a:lumMod val="75000"/>
                    </a:schemeClr>
                  </a:solidFill>
                </a:rPr>
                <a:t>M52</a:t>
              </a:r>
              <a:r>
                <a:rPr lang="zh-TW" altLang="en-US" sz="2000" kern="1200" dirty="0" smtClean="0">
                  <a:solidFill>
                    <a:schemeClr val="accent6">
                      <a:lumMod val="75000"/>
                    </a:schemeClr>
                  </a:solidFill>
                </a:rPr>
                <a:t>、</a:t>
              </a:r>
              <a:r>
                <a:rPr lang="en-US" altLang="zh-TW" sz="2000" kern="1200" dirty="0" smtClean="0">
                  <a:solidFill>
                    <a:schemeClr val="accent6">
                      <a:lumMod val="75000"/>
                    </a:schemeClr>
                  </a:solidFill>
                </a:rPr>
                <a:t>M53</a:t>
              </a:r>
              <a:r>
                <a:rPr lang="zh-TW" altLang="en-US" sz="2000" kern="1200" dirty="0" smtClean="0"/>
                <a:t>；</a:t>
              </a:r>
              <a:r>
                <a:rPr lang="zh-TW" altLang="en-US" sz="2000" dirty="0" smtClean="0">
                  <a:solidFill>
                    <a:schemeClr val="accent1"/>
                  </a:solidFill>
                </a:rPr>
                <a:t>參與證券商</a:t>
              </a:r>
              <a:r>
                <a:rPr lang="en-US" altLang="zh-TW" sz="2000" dirty="0" smtClean="0">
                  <a:solidFill>
                    <a:schemeClr val="accent1"/>
                  </a:solidFill>
                </a:rPr>
                <a:t>M</a:t>
              </a:r>
              <a:r>
                <a:rPr lang="en-US" altLang="zh-TW" sz="2000" kern="1200" dirty="0" smtClean="0">
                  <a:solidFill>
                    <a:schemeClr val="accent1"/>
                  </a:solidFill>
                </a:rPr>
                <a:t>54</a:t>
              </a:r>
              <a:endParaRPr lang="zh-TW" altLang="en-US" sz="2000" kern="1200" dirty="0">
                <a:solidFill>
                  <a:schemeClr val="accent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908720"/>
            <a:ext cx="8640960" cy="5184576"/>
          </a:xfrm>
        </p:spPr>
        <p:txBody>
          <a:bodyPr/>
          <a:lstStyle/>
          <a:p>
            <a:pPr lvl="0"/>
            <a:r>
              <a:rPr lang="zh-TW" altLang="en-US" sz="2800" dirty="0" smtClean="0">
                <a:latin typeface="+mn-ea"/>
              </a:rPr>
              <a:t>上傳作業時間</a:t>
            </a:r>
            <a:r>
              <a:rPr lang="en-US" altLang="zh-TW" sz="2800" dirty="0" smtClean="0">
                <a:latin typeface="+mn-ea"/>
              </a:rPr>
              <a:t>:T</a:t>
            </a:r>
            <a:r>
              <a:rPr lang="zh-TW" altLang="en-US" sz="2800" dirty="0" smtClean="0">
                <a:latin typeface="+mn-ea"/>
              </a:rPr>
              <a:t>日</a:t>
            </a:r>
            <a:r>
              <a:rPr lang="en-US" altLang="zh-TW" sz="2800" dirty="0" smtClean="0">
                <a:latin typeface="+mn-ea"/>
              </a:rPr>
              <a:t>8:30~</a:t>
            </a:r>
            <a:r>
              <a:rPr lang="zh-TW" altLang="en-US" sz="2800" dirty="0" smtClean="0">
                <a:latin typeface="+mn-ea"/>
              </a:rPr>
              <a:t>各</a:t>
            </a:r>
            <a:r>
              <a:rPr lang="en-US" altLang="zh-TW" sz="2800" dirty="0" smtClean="0">
                <a:latin typeface="+mn-ea"/>
              </a:rPr>
              <a:t>ETF</a:t>
            </a:r>
            <a:r>
              <a:rPr lang="zh-TW" altLang="en-US" sz="2800" dirty="0" smtClean="0">
                <a:latin typeface="+mn-ea"/>
              </a:rPr>
              <a:t>申贖截止時間</a:t>
            </a:r>
            <a:endParaRPr lang="en-US" altLang="zh-TW" sz="2800" dirty="0" smtClean="0">
              <a:latin typeface="+mn-ea"/>
            </a:endParaRPr>
          </a:p>
          <a:p>
            <a:pPr lvl="0"/>
            <a:r>
              <a:rPr lang="zh-TW" altLang="en-US" sz="2800" dirty="0" smtClean="0">
                <a:latin typeface="+mn-ea"/>
              </a:rPr>
              <a:t>僅開放部分欄位得以修改</a:t>
            </a:r>
            <a:r>
              <a:rPr lang="en-US" altLang="zh-TW" sz="2800" dirty="0" smtClean="0">
                <a:latin typeface="+mn-ea"/>
              </a:rPr>
              <a:t>(11</a:t>
            </a:r>
            <a:r>
              <a:rPr lang="zh-TW" altLang="en-US" sz="2800" dirty="0" smtClean="0">
                <a:latin typeface="+mn-ea"/>
              </a:rPr>
              <a:t>個欄位</a:t>
            </a:r>
            <a:r>
              <a:rPr lang="en-US" altLang="zh-TW" sz="2800" dirty="0" smtClean="0">
                <a:latin typeface="+mn-ea"/>
              </a:rPr>
              <a:t>)</a:t>
            </a:r>
          </a:p>
          <a:p>
            <a:pPr lvl="1"/>
            <a:r>
              <a:rPr lang="zh-TW" altLang="en-US" dirty="0" smtClean="0">
                <a:latin typeface="+mn-ea"/>
              </a:rPr>
              <a:t>總淨值、單位淨值、約當市值、估計現金差額、每申購單位預收申購款、前一日每實際申購總價金、前一日申購總價金差異額</a:t>
            </a:r>
            <a:endParaRPr lang="en-US" altLang="zh-TW" dirty="0" smtClean="0">
              <a:latin typeface="+mn-ea"/>
            </a:endParaRPr>
          </a:p>
          <a:p>
            <a:pPr lvl="1"/>
            <a:r>
              <a:rPr lang="zh-TW" altLang="en-US" dirty="0" smtClean="0">
                <a:latin typeface="+mn-ea"/>
              </a:rPr>
              <a:t>實物申購、實物贖回、現金申購、現金贖回</a:t>
            </a:r>
            <a:endParaRPr lang="en-US" altLang="zh-TW" dirty="0" smtClean="0">
              <a:latin typeface="+mn-ea"/>
            </a:endParaRPr>
          </a:p>
          <a:p>
            <a:pPr lvl="1">
              <a:buNone/>
            </a:pPr>
            <a:r>
              <a:rPr lang="en-US" altLang="zh-TW" dirty="0" smtClean="0">
                <a:latin typeface="+mn-ea"/>
              </a:rPr>
              <a:t>          </a:t>
            </a:r>
            <a:r>
              <a:rPr lang="zh-TW" altLang="en-US" dirty="0" smtClean="0">
                <a:latin typeface="+mn-ea"/>
              </a:rPr>
              <a:t>臨時暫停申贖 </a:t>
            </a:r>
            <a:r>
              <a:rPr lang="en-US" altLang="zh-TW" dirty="0" smtClean="0">
                <a:latin typeface="+mn-ea"/>
              </a:rPr>
              <a:t>EX:</a:t>
            </a:r>
            <a:r>
              <a:rPr lang="zh-TW" altLang="en-US" dirty="0" smtClean="0">
                <a:latin typeface="+mn-ea"/>
              </a:rPr>
              <a:t>國外市場臨時休市</a:t>
            </a:r>
            <a:endParaRPr lang="en-US" altLang="zh-TW" dirty="0" smtClean="0">
              <a:latin typeface="+mn-ea"/>
            </a:endParaRPr>
          </a:p>
          <a:p>
            <a:r>
              <a:rPr lang="zh-TW" altLang="en-US" sz="2800" dirty="0" smtClean="0">
                <a:latin typeface="+mn-ea"/>
              </a:rPr>
              <a:t>若有異動時重新上傳之異動檔內容需包含所有</a:t>
            </a:r>
            <a:r>
              <a:rPr lang="en-US" altLang="zh-TW" sz="2800" dirty="0" smtClean="0">
                <a:latin typeface="+mn-ea"/>
              </a:rPr>
              <a:t>11</a:t>
            </a:r>
            <a:r>
              <a:rPr lang="zh-TW" altLang="en-US" sz="2800" dirty="0" smtClean="0">
                <a:latin typeface="+mn-ea"/>
              </a:rPr>
              <a:t>個欄位，將以異動檔資料覆蓋原</a:t>
            </a:r>
            <a:r>
              <a:rPr lang="en-US" altLang="zh-TW" sz="2800" dirty="0" smtClean="0">
                <a:latin typeface="+mn-ea"/>
              </a:rPr>
              <a:t>PCF</a:t>
            </a:r>
            <a:r>
              <a:rPr lang="zh-TW" altLang="en-US" sz="2800" dirty="0" smtClean="0">
                <a:latin typeface="+mn-ea"/>
              </a:rPr>
              <a:t>檔</a:t>
            </a:r>
            <a:endParaRPr lang="en-US" altLang="zh-TW" sz="2800" dirty="0" smtClean="0">
              <a:latin typeface="+mn-ea"/>
            </a:endParaRPr>
          </a:p>
          <a:p>
            <a:r>
              <a:rPr lang="en-US" altLang="zh-TW" sz="2800" dirty="0" smtClean="0">
                <a:latin typeface="+mn-ea"/>
              </a:rPr>
              <a:t>T-1</a:t>
            </a:r>
            <a:r>
              <a:rPr lang="zh-TW" altLang="en-US" sz="2800" dirty="0" smtClean="0">
                <a:latin typeface="+mn-ea"/>
              </a:rPr>
              <a:t>日</a:t>
            </a:r>
            <a:r>
              <a:rPr lang="en-US" altLang="zh-TW" sz="2800" dirty="0" smtClean="0">
                <a:latin typeface="+mn-ea"/>
              </a:rPr>
              <a:t>19:00</a:t>
            </a:r>
            <a:r>
              <a:rPr lang="zh-TW" altLang="en-US" sz="2800" dirty="0" smtClean="0">
                <a:latin typeface="+mn-ea"/>
              </a:rPr>
              <a:t>前上傳之已發行單位數將於</a:t>
            </a:r>
            <a:r>
              <a:rPr lang="en-US" altLang="zh-TW" sz="2800" dirty="0" smtClean="0">
                <a:latin typeface="+mn-ea"/>
              </a:rPr>
              <a:t>T</a:t>
            </a:r>
            <a:r>
              <a:rPr lang="zh-TW" altLang="en-US" sz="2800" dirty="0" smtClean="0">
                <a:latin typeface="+mn-ea"/>
              </a:rPr>
              <a:t>日公布於本公司網頁，並據以控管</a:t>
            </a:r>
            <a:r>
              <a:rPr lang="en-US" altLang="zh-TW" sz="2800" dirty="0" smtClean="0">
                <a:latin typeface="+mn-ea"/>
              </a:rPr>
              <a:t>T</a:t>
            </a:r>
            <a:r>
              <a:rPr lang="zh-TW" altLang="en-US" sz="2800" dirty="0" smtClean="0">
                <a:latin typeface="+mn-ea"/>
              </a:rPr>
              <a:t>日相關交易額度，不得變更</a:t>
            </a:r>
            <a:endParaRPr lang="en-US" altLang="zh-TW" sz="2800" dirty="0" smtClean="0">
              <a:latin typeface="+mn-ea"/>
            </a:endParaRPr>
          </a:p>
          <a:p>
            <a:r>
              <a:rPr lang="zh-TW" altLang="en-US" sz="2800" dirty="0" smtClean="0">
                <a:latin typeface="+mn-ea"/>
              </a:rPr>
              <a:t>檔案代碼：</a:t>
            </a:r>
            <a:r>
              <a:rPr lang="en-US" altLang="zh-TW" sz="2800" dirty="0" smtClean="0">
                <a:solidFill>
                  <a:schemeClr val="accent6">
                    <a:lumMod val="75000"/>
                  </a:schemeClr>
                </a:solidFill>
                <a:latin typeface="+mn-ea"/>
              </a:rPr>
              <a:t>M52</a:t>
            </a:r>
            <a:r>
              <a:rPr lang="zh-TW" altLang="en-US" sz="2800" dirty="0" smtClean="0">
                <a:solidFill>
                  <a:schemeClr val="accent6">
                    <a:lumMod val="75000"/>
                  </a:schemeClr>
                </a:solidFill>
                <a:latin typeface="+mn-ea"/>
              </a:rPr>
              <a:t>、</a:t>
            </a:r>
            <a:r>
              <a:rPr lang="en-US" altLang="zh-TW" sz="2800" dirty="0" smtClean="0">
                <a:solidFill>
                  <a:schemeClr val="accent6">
                    <a:lumMod val="75000"/>
                  </a:schemeClr>
                </a:solidFill>
                <a:latin typeface="+mn-ea"/>
              </a:rPr>
              <a:t>M53</a:t>
            </a:r>
            <a:endParaRPr lang="zh-TW" altLang="en-US" sz="2800" dirty="0">
              <a:solidFill>
                <a:schemeClr val="accent6">
                  <a:lumMod val="75000"/>
                </a:schemeClr>
              </a:solidFill>
              <a:latin typeface="+mn-ea"/>
            </a:endParaRPr>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18</a:t>
            </a:fld>
            <a:endParaRPr lang="zh-TW" altLang="en-US" dirty="0"/>
          </a:p>
        </p:txBody>
      </p:sp>
      <p:sp>
        <p:nvSpPr>
          <p:cNvPr id="5" name="標題 1"/>
          <p:cNvSpPr>
            <a:spLocks noGrp="1"/>
          </p:cNvSpPr>
          <p:nvPr>
            <p:ph type="title"/>
          </p:nvPr>
        </p:nvSpPr>
        <p:spPr>
          <a:xfrm>
            <a:off x="878904" y="0"/>
            <a:ext cx="8229600" cy="1052736"/>
          </a:xfrm>
        </p:spPr>
        <p:txBody>
          <a:bodyPr/>
          <a:lstStyle/>
          <a:p>
            <a:pPr marL="342900" lvl="1" indent="-342900"/>
            <a:r>
              <a:rPr lang="zh-TW" altLang="en-US" b="1" dirty="0" smtClean="0">
                <a:solidFill>
                  <a:schemeClr val="accent6">
                    <a:lumMod val="75000"/>
                  </a:schemeClr>
                </a:solidFill>
                <a:latin typeface="微軟正黑體" pitchFamily="34" charset="-120"/>
                <a:ea typeface="微軟正黑體" pitchFamily="34" charset="-120"/>
              </a:rPr>
              <a:t>投信</a:t>
            </a:r>
            <a:r>
              <a:rPr lang="zh-TW" altLang="en-US" b="1" dirty="0" smtClean="0">
                <a:latin typeface="微軟正黑體" pitchFamily="34" charset="-120"/>
                <a:ea typeface="微軟正黑體" pitchFamily="34" charset="-120"/>
              </a:rPr>
              <a:t>上傳</a:t>
            </a:r>
            <a:r>
              <a:rPr lang="en-US" altLang="zh-TW" b="1" dirty="0" smtClean="0">
                <a:latin typeface="微軟正黑體" pitchFamily="34" charset="-120"/>
                <a:ea typeface="微軟正黑體" pitchFamily="34" charset="-120"/>
              </a:rPr>
              <a:t>PCF</a:t>
            </a:r>
            <a:r>
              <a:rPr lang="zh-TW" altLang="en-US" b="1" dirty="0" smtClean="0">
                <a:latin typeface="微軟正黑體" pitchFamily="34" charset="-120"/>
                <a:ea typeface="微軟正黑體" pitchFamily="34" charset="-120"/>
              </a:rPr>
              <a:t>異動檔</a:t>
            </a:r>
            <a:r>
              <a:rPr lang="en-US" altLang="zh-TW" b="1" dirty="0" smtClean="0">
                <a:latin typeface="微軟正黑體" pitchFamily="34" charset="-120"/>
                <a:ea typeface="微軟正黑體" pitchFamily="34" charset="-120"/>
              </a:rPr>
              <a:t>(5/15</a:t>
            </a:r>
            <a:r>
              <a:rPr lang="zh-TW" altLang="en-US" b="1" dirty="0" smtClean="0">
                <a:latin typeface="微軟正黑體" pitchFamily="34" charset="-120"/>
                <a:ea typeface="微軟正黑體" pitchFamily="34" charset="-120"/>
              </a:rPr>
              <a:t>上線</a:t>
            </a:r>
            <a:r>
              <a:rPr lang="en-US" altLang="zh-TW" b="1" dirty="0" smtClean="0">
                <a:latin typeface="微軟正黑體" pitchFamily="34" charset="-120"/>
                <a:ea typeface="微軟正黑體" pitchFamily="34" charset="-120"/>
              </a:rPr>
              <a:t>)</a:t>
            </a:r>
          </a:p>
        </p:txBody>
      </p:sp>
      <p:sp>
        <p:nvSpPr>
          <p:cNvPr id="6" name="向右箭號 5"/>
          <p:cNvSpPr/>
          <p:nvPr/>
        </p:nvSpPr>
        <p:spPr>
          <a:xfrm>
            <a:off x="1259632" y="3861048"/>
            <a:ext cx="432048" cy="360040"/>
          </a:xfrm>
          <a:prstGeom prst="rightArrow">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075240" cy="5001419"/>
          </a:xfrm>
        </p:spPr>
        <p:txBody>
          <a:bodyPr/>
          <a:lstStyle/>
          <a:p>
            <a:pPr lvl="0"/>
            <a:r>
              <a:rPr lang="zh-TW" altLang="en-US" dirty="0" smtClean="0">
                <a:latin typeface="+mn-ea"/>
              </a:rPr>
              <a:t>作業時間</a:t>
            </a:r>
            <a:r>
              <a:rPr lang="en-US" altLang="zh-TW" dirty="0" smtClean="0">
                <a:latin typeface="+mn-ea"/>
              </a:rPr>
              <a:t>:T</a:t>
            </a:r>
            <a:r>
              <a:rPr lang="zh-TW" altLang="en-US" dirty="0" smtClean="0">
                <a:latin typeface="+mn-ea"/>
              </a:rPr>
              <a:t>日</a:t>
            </a:r>
            <a:r>
              <a:rPr lang="en-US" altLang="zh-TW" dirty="0" smtClean="0">
                <a:latin typeface="+mn-ea"/>
              </a:rPr>
              <a:t>8:30~16:30</a:t>
            </a:r>
          </a:p>
          <a:p>
            <a:pPr lvl="0"/>
            <a:r>
              <a:rPr lang="en-US" altLang="zh-TW" dirty="0" smtClean="0">
                <a:latin typeface="+mn-ea"/>
              </a:rPr>
              <a:t>PD</a:t>
            </a:r>
            <a:r>
              <a:rPr lang="zh-TW" altLang="en-US" dirty="0" smtClean="0">
                <a:latin typeface="+mn-ea"/>
              </a:rPr>
              <a:t>需主動查詢</a:t>
            </a:r>
            <a:r>
              <a:rPr lang="en-US" altLang="zh-TW" dirty="0" smtClean="0">
                <a:latin typeface="+mn-ea"/>
              </a:rPr>
              <a:t>(</a:t>
            </a:r>
            <a:r>
              <a:rPr lang="zh-TW" altLang="en-US" dirty="0" smtClean="0">
                <a:latin typeface="+mn-ea"/>
              </a:rPr>
              <a:t>主機連線 </a:t>
            </a:r>
            <a:r>
              <a:rPr lang="en-US" altLang="zh-TW" dirty="0" smtClean="0">
                <a:latin typeface="+mn-ea"/>
              </a:rPr>
              <a:t>&amp;</a:t>
            </a:r>
            <a:r>
              <a:rPr lang="zh-TW" altLang="en-US" dirty="0" smtClean="0">
                <a:latin typeface="+mn-ea"/>
              </a:rPr>
              <a:t> 網路連線皆可</a:t>
            </a:r>
            <a:r>
              <a:rPr lang="en-US" altLang="zh-TW" dirty="0" smtClean="0">
                <a:latin typeface="+mn-ea"/>
              </a:rPr>
              <a:t>)</a:t>
            </a:r>
          </a:p>
          <a:p>
            <a:pPr lvl="1"/>
            <a:r>
              <a:rPr lang="zh-TW" altLang="en-US" dirty="0" smtClean="0">
                <a:latin typeface="+mn-ea"/>
              </a:rPr>
              <a:t>投信未上傳</a:t>
            </a:r>
            <a:r>
              <a:rPr lang="en-US" altLang="zh-TW" dirty="0" smtClean="0">
                <a:latin typeface="+mn-ea"/>
              </a:rPr>
              <a:t>PCF</a:t>
            </a:r>
            <a:r>
              <a:rPr lang="zh-TW" altLang="en-US" dirty="0" smtClean="0">
                <a:latin typeface="+mn-ea"/>
              </a:rPr>
              <a:t>異動檔</a:t>
            </a:r>
            <a:r>
              <a:rPr lang="zh-TW" altLang="en-US" dirty="0" smtClean="0">
                <a:latin typeface="+mn-ea"/>
              </a:rPr>
              <a:t>：無資料</a:t>
            </a:r>
            <a:r>
              <a:rPr lang="zh-TW" altLang="en-US" dirty="0" smtClean="0">
                <a:latin typeface="+mn-ea"/>
              </a:rPr>
              <a:t>，請參考原</a:t>
            </a:r>
            <a:r>
              <a:rPr lang="en-US" altLang="zh-TW" dirty="0" smtClean="0">
                <a:latin typeface="+mn-ea"/>
              </a:rPr>
              <a:t>PCF</a:t>
            </a:r>
            <a:r>
              <a:rPr lang="zh-TW" altLang="en-US" dirty="0" smtClean="0">
                <a:latin typeface="+mn-ea"/>
              </a:rPr>
              <a:t>檔</a:t>
            </a:r>
            <a:r>
              <a:rPr lang="en-US" altLang="zh-TW" dirty="0" smtClean="0">
                <a:latin typeface="+mn-ea"/>
              </a:rPr>
              <a:t>(M05)</a:t>
            </a:r>
            <a:endParaRPr lang="en-US" altLang="zh-TW" dirty="0" smtClean="0">
              <a:latin typeface="+mn-ea"/>
            </a:endParaRPr>
          </a:p>
          <a:p>
            <a:pPr lvl="1"/>
            <a:r>
              <a:rPr lang="zh-TW" altLang="en-US" dirty="0" smtClean="0">
                <a:latin typeface="+mn-ea"/>
              </a:rPr>
              <a:t>投信已上傳</a:t>
            </a:r>
            <a:r>
              <a:rPr lang="en-US" altLang="zh-TW" dirty="0" smtClean="0">
                <a:latin typeface="+mn-ea"/>
              </a:rPr>
              <a:t>PCF</a:t>
            </a:r>
            <a:r>
              <a:rPr lang="zh-TW" altLang="en-US" dirty="0" smtClean="0">
                <a:latin typeface="+mn-ea"/>
              </a:rPr>
              <a:t>異動檔：帶出更新後</a:t>
            </a:r>
            <a:r>
              <a:rPr lang="en-US" altLang="zh-TW" dirty="0" smtClean="0">
                <a:latin typeface="+mn-ea"/>
              </a:rPr>
              <a:t>PCF</a:t>
            </a:r>
            <a:r>
              <a:rPr lang="zh-TW" altLang="en-US" dirty="0" smtClean="0">
                <a:latin typeface="+mn-ea"/>
              </a:rPr>
              <a:t>檔所有欄位</a:t>
            </a:r>
            <a:endParaRPr lang="en-US" altLang="zh-TW" dirty="0" smtClean="0">
              <a:latin typeface="+mn-ea"/>
            </a:endParaRPr>
          </a:p>
          <a:p>
            <a:pPr lvl="0"/>
            <a:r>
              <a:rPr lang="zh-TW" altLang="en-US" dirty="0" smtClean="0">
                <a:latin typeface="+mn-ea"/>
              </a:rPr>
              <a:t>檔案代碼：</a:t>
            </a:r>
            <a:r>
              <a:rPr lang="en-US" altLang="zh-TW" dirty="0" smtClean="0">
                <a:solidFill>
                  <a:schemeClr val="accent1"/>
                </a:solidFill>
                <a:latin typeface="+mn-ea"/>
              </a:rPr>
              <a:t>M54</a:t>
            </a:r>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19</a:t>
            </a:fld>
            <a:endParaRPr lang="zh-TW" altLang="en-US"/>
          </a:p>
        </p:txBody>
      </p:sp>
      <p:sp>
        <p:nvSpPr>
          <p:cNvPr id="5" name="標題 1"/>
          <p:cNvSpPr>
            <a:spLocks noGrp="1"/>
          </p:cNvSpPr>
          <p:nvPr>
            <p:ph type="title"/>
          </p:nvPr>
        </p:nvSpPr>
        <p:spPr>
          <a:xfrm>
            <a:off x="878904" y="0"/>
            <a:ext cx="8229600" cy="1052736"/>
          </a:xfrm>
        </p:spPr>
        <p:txBody>
          <a:bodyPr/>
          <a:lstStyle/>
          <a:p>
            <a:pPr marL="342900" lvl="1" indent="-342900"/>
            <a:r>
              <a:rPr lang="en-US" altLang="zh-TW" b="1" dirty="0" smtClean="0">
                <a:solidFill>
                  <a:schemeClr val="accent1"/>
                </a:solidFill>
                <a:latin typeface="微軟正黑體" pitchFamily="34" charset="-120"/>
                <a:ea typeface="微軟正黑體" pitchFamily="34" charset="-120"/>
              </a:rPr>
              <a:t>PD</a:t>
            </a:r>
            <a:r>
              <a:rPr lang="zh-TW" altLang="en-US" b="1" dirty="0" smtClean="0">
                <a:latin typeface="微軟正黑體" pitchFamily="34" charset="-120"/>
                <a:ea typeface="微軟正黑體" pitchFamily="34" charset="-120"/>
              </a:rPr>
              <a:t>查詢</a:t>
            </a:r>
            <a:r>
              <a:rPr lang="en-US" altLang="zh-TW" b="1" dirty="0" smtClean="0">
                <a:latin typeface="微軟正黑體" pitchFamily="34" charset="-120"/>
                <a:ea typeface="微軟正黑體" pitchFamily="34" charset="-120"/>
              </a:rPr>
              <a:t>PCF</a:t>
            </a:r>
            <a:r>
              <a:rPr lang="zh-TW" altLang="en-US" b="1" dirty="0" smtClean="0">
                <a:latin typeface="微軟正黑體" pitchFamily="34" charset="-120"/>
                <a:ea typeface="微軟正黑體" pitchFamily="34" charset="-120"/>
              </a:rPr>
              <a:t>異動檔</a:t>
            </a:r>
            <a:r>
              <a:rPr lang="en-US" altLang="zh-TW" b="1" dirty="0" smtClean="0">
                <a:latin typeface="微軟正黑體" pitchFamily="34" charset="-120"/>
                <a:ea typeface="微軟正黑體" pitchFamily="34" charset="-120"/>
              </a:rPr>
              <a:t>(5/15</a:t>
            </a:r>
            <a:r>
              <a:rPr lang="zh-TW" altLang="en-US" b="1" dirty="0" smtClean="0">
                <a:latin typeface="微軟正黑體" pitchFamily="34" charset="-120"/>
                <a:ea typeface="微軟正黑體" pitchFamily="34" charset="-120"/>
              </a:rPr>
              <a:t>上線</a:t>
            </a:r>
            <a:r>
              <a:rPr lang="en-US" altLang="zh-TW" b="1" dirty="0" smtClean="0">
                <a:latin typeface="微軟正黑體" pitchFamily="34" charset="-120"/>
                <a:ea typeface="微軟正黑體" pitchFamily="34" charset="-12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8"/>
          <p:cNvSpPr>
            <a:spLocks noGrp="1"/>
          </p:cNvSpPr>
          <p:nvPr>
            <p:ph type="title"/>
          </p:nvPr>
        </p:nvSpPr>
        <p:spPr>
          <a:xfrm>
            <a:off x="385192" y="-12307"/>
            <a:ext cx="8229600" cy="1143000"/>
          </a:xfrm>
        </p:spPr>
        <p:txBody>
          <a:bodyPr/>
          <a:lstStyle/>
          <a:p>
            <a:r>
              <a:rPr lang="zh-TW" altLang="en-US" b="1" dirty="0" smtClean="0">
                <a:latin typeface="微軟正黑體" pitchFamily="34" charset="-120"/>
                <a:ea typeface="微軟正黑體" pitchFamily="34" charset="-120"/>
              </a:rPr>
              <a:t>大綱</a:t>
            </a:r>
            <a:endParaRPr lang="zh-TW" altLang="en-US" b="1" dirty="0">
              <a:latin typeface="微軟正黑體" pitchFamily="34" charset="-120"/>
              <a:ea typeface="微軟正黑體" pitchFamily="34" charset="-120"/>
            </a:endParaRPr>
          </a:p>
        </p:txBody>
      </p:sp>
      <p:sp>
        <p:nvSpPr>
          <p:cNvPr id="3" name="內容版面配置區 2"/>
          <p:cNvSpPr>
            <a:spLocks noGrp="1"/>
          </p:cNvSpPr>
          <p:nvPr>
            <p:ph idx="1"/>
          </p:nvPr>
        </p:nvSpPr>
        <p:spPr>
          <a:xfrm>
            <a:off x="827584" y="1412776"/>
            <a:ext cx="7272808" cy="4824536"/>
          </a:xfrm>
        </p:spPr>
        <p:txBody>
          <a:bodyPr/>
          <a:lstStyle/>
          <a:p>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上市前投信作業</a:t>
            </a:r>
            <a:endParaRPr lang="en-US" altLang="zh-TW" sz="2800"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申贖作業</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5/15</a:t>
            </a:r>
            <a:r>
              <a:rPr lang="zh-TW" altLang="en-US" dirty="0" smtClean="0">
                <a:latin typeface="微軟正黑體" pitchFamily="34" charset="-120"/>
                <a:ea typeface="微軟正黑體" pitchFamily="34" charset="-120"/>
              </a:rPr>
              <a:t>移向證交所申報應注意事項</a:t>
            </a:r>
          </a:p>
          <a:p>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075240" cy="5001419"/>
          </a:xfrm>
        </p:spPr>
        <p:txBody>
          <a:bodyPr/>
          <a:lstStyle/>
          <a:p>
            <a:r>
              <a:rPr lang="zh-TW" altLang="zh-TW" u="sng" dirty="0" smtClean="0"/>
              <a:t>庫存</a:t>
            </a:r>
            <a:r>
              <a:rPr lang="zh-TW" altLang="en-US" dirty="0" smtClean="0"/>
              <a:t>、</a:t>
            </a:r>
            <a:r>
              <a:rPr lang="en-US" altLang="zh-TW" u="sng" dirty="0" smtClean="0"/>
              <a:t>T-1</a:t>
            </a:r>
            <a:r>
              <a:rPr lang="zh-TW" altLang="zh-TW" u="sng" dirty="0" smtClean="0"/>
              <a:t>淨入庫</a:t>
            </a:r>
            <a:r>
              <a:rPr lang="zh-TW" altLang="en-US" dirty="0" smtClean="0"/>
              <a:t>部位傳集保即時確認</a:t>
            </a:r>
            <a:endParaRPr lang="en-US" altLang="zh-TW" dirty="0" smtClean="0"/>
          </a:p>
          <a:p>
            <a:pPr lvl="1"/>
            <a:r>
              <a:rPr lang="zh-TW" altLang="en-US" dirty="0" smtClean="0"/>
              <a:t>部位足夠</a:t>
            </a:r>
            <a:r>
              <a:rPr lang="en-US" altLang="zh-TW" dirty="0" smtClean="0">
                <a:sym typeface="Wingdings" pitchFamily="2" charset="2"/>
              </a:rPr>
              <a:t></a:t>
            </a:r>
            <a:r>
              <a:rPr lang="zh-TW" altLang="en-US" dirty="0" smtClean="0">
                <a:sym typeface="Wingdings" pitchFamily="2" charset="2"/>
              </a:rPr>
              <a:t>接受申贖申請</a:t>
            </a:r>
            <a:endParaRPr lang="en-US" altLang="zh-TW" dirty="0" smtClean="0">
              <a:sym typeface="Wingdings" pitchFamily="2" charset="2"/>
            </a:endParaRPr>
          </a:p>
          <a:p>
            <a:pPr lvl="1"/>
            <a:r>
              <a:rPr lang="zh-TW" altLang="en-US" dirty="0" smtClean="0">
                <a:sym typeface="Wingdings" pitchFamily="2" charset="2"/>
              </a:rPr>
              <a:t>部位餘額不足</a:t>
            </a:r>
            <a:r>
              <a:rPr lang="en-US" altLang="zh-TW" dirty="0" smtClean="0">
                <a:sym typeface="Wingdings" pitchFamily="2" charset="2"/>
              </a:rPr>
              <a:t></a:t>
            </a:r>
            <a:r>
              <a:rPr lang="zh-TW" altLang="en-US" dirty="0" smtClean="0">
                <a:sym typeface="Wingdings" pitchFamily="2" charset="2"/>
              </a:rPr>
              <a:t>不接受申贖申請</a:t>
            </a:r>
            <a:endParaRPr lang="en-US" altLang="zh-TW" dirty="0" smtClean="0">
              <a:sym typeface="Wingdings" pitchFamily="2" charset="2"/>
            </a:endParaRPr>
          </a:p>
          <a:p>
            <a:pPr lvl="0"/>
            <a:r>
              <a:rPr lang="zh-TW" altLang="en-US" dirty="0" smtClean="0"/>
              <a:t>集保即時</a:t>
            </a:r>
            <a:r>
              <a:rPr lang="zh-TW" altLang="zh-TW" dirty="0" smtClean="0"/>
              <a:t>控管前一營業日賣出數額，</a:t>
            </a:r>
            <a:r>
              <a:rPr lang="zh-TW" altLang="en-US" dirty="0" smtClean="0"/>
              <a:t>若</a:t>
            </a:r>
            <a:r>
              <a:rPr lang="zh-TW" altLang="zh-TW" dirty="0" smtClean="0"/>
              <a:t>即時確認庫存部位餘額不足</a:t>
            </a:r>
            <a:endParaRPr lang="en-US" altLang="zh-TW" dirty="0" smtClean="0"/>
          </a:p>
          <a:p>
            <a:pPr lvl="1"/>
            <a:r>
              <a:rPr lang="en-US" altLang="zh-TW" dirty="0" smtClean="0">
                <a:latin typeface="+mn-ea"/>
              </a:rPr>
              <a:t>5/15</a:t>
            </a:r>
            <a:r>
              <a:rPr lang="zh-TW" altLang="en-US" dirty="0" smtClean="0">
                <a:latin typeface="+mn-ea"/>
              </a:rPr>
              <a:t>前：需</a:t>
            </a:r>
            <a:r>
              <a:rPr lang="zh-TW" altLang="zh-TW" dirty="0" smtClean="0"/>
              <a:t>匯入足額券源</a:t>
            </a:r>
            <a:endParaRPr lang="en-US" altLang="zh-TW" dirty="0" smtClean="0"/>
          </a:p>
          <a:p>
            <a:pPr lvl="1"/>
            <a:r>
              <a:rPr lang="en-US" altLang="zh-TW" dirty="0" smtClean="0">
                <a:latin typeface="+mn-ea"/>
              </a:rPr>
              <a:t>5/15(</a:t>
            </a:r>
            <a:r>
              <a:rPr lang="zh-TW" altLang="en-US" dirty="0" smtClean="0">
                <a:latin typeface="+mn-ea"/>
              </a:rPr>
              <a:t>含</a:t>
            </a:r>
            <a:r>
              <a:rPr lang="en-US" altLang="zh-TW" dirty="0" smtClean="0">
                <a:latin typeface="+mn-ea"/>
              </a:rPr>
              <a:t>)</a:t>
            </a:r>
            <a:r>
              <a:rPr lang="zh-TW" altLang="en-US" dirty="0" smtClean="0">
                <a:latin typeface="+mn-ea"/>
              </a:rPr>
              <a:t>後：</a:t>
            </a:r>
            <a:r>
              <a:rPr lang="en-US" altLang="zh-TW" dirty="0" smtClean="0">
                <a:latin typeface="+mn-ea"/>
              </a:rPr>
              <a:t>PD</a:t>
            </a:r>
            <a:r>
              <a:rPr lang="zh-TW" altLang="en-US" dirty="0" smtClean="0">
                <a:latin typeface="+mn-ea"/>
              </a:rPr>
              <a:t>可向集保辦理帳上賣出數額控管解除作業</a:t>
            </a:r>
            <a:r>
              <a:rPr lang="en-US" altLang="zh-TW" dirty="0" smtClean="0">
                <a:latin typeface="+mn-ea"/>
              </a:rPr>
              <a:t>(A50)</a:t>
            </a:r>
            <a:r>
              <a:rPr lang="zh-TW" altLang="en-US" dirty="0" smtClean="0">
                <a:latin typeface="+mn-ea"/>
              </a:rPr>
              <a:t>，但必須確保次日有足額券源交割</a:t>
            </a:r>
            <a:endParaRPr lang="en-US" altLang="zh-TW" dirty="0" smtClean="0">
              <a:latin typeface="+mn-ea"/>
            </a:endParaRPr>
          </a:p>
          <a:p>
            <a:pPr lvl="0"/>
            <a:endParaRPr lang="en-US" altLang="zh-TW" dirty="0" smtClean="0">
              <a:latin typeface="+mn-ea"/>
            </a:endParaRPr>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20</a:t>
            </a:fld>
            <a:endParaRPr lang="zh-TW" altLang="en-US"/>
          </a:p>
        </p:txBody>
      </p:sp>
      <p:sp>
        <p:nvSpPr>
          <p:cNvPr id="5" name="標題 1"/>
          <p:cNvSpPr>
            <a:spLocks noGrp="1"/>
          </p:cNvSpPr>
          <p:nvPr>
            <p:ph type="title"/>
          </p:nvPr>
        </p:nvSpPr>
        <p:spPr>
          <a:xfrm>
            <a:off x="878904" y="0"/>
            <a:ext cx="8229600" cy="1052736"/>
          </a:xfrm>
        </p:spPr>
        <p:txBody>
          <a:bodyPr/>
          <a:lstStyle/>
          <a:p>
            <a:pPr marL="342900" lvl="1" indent="-342900"/>
            <a:r>
              <a:rPr lang="en-US" altLang="zh-TW" b="1" dirty="0" smtClean="0">
                <a:solidFill>
                  <a:schemeClr val="accent1"/>
                </a:solidFill>
                <a:latin typeface="微軟正黑體" pitchFamily="34" charset="-120"/>
                <a:ea typeface="微軟正黑體" pitchFamily="34" charset="-120"/>
              </a:rPr>
              <a:t>PD</a:t>
            </a:r>
            <a:r>
              <a:rPr lang="zh-TW" altLang="en-US" b="1" dirty="0" smtClean="0">
                <a:latin typeface="微軟正黑體" pitchFamily="34" charset="-120"/>
                <a:ea typeface="微軟正黑體" pitchFamily="34" charset="-120"/>
              </a:rPr>
              <a:t>申報申贖</a:t>
            </a:r>
            <a:r>
              <a:rPr lang="zh-TW" altLang="zh-TW" b="1" dirty="0" smtClean="0">
                <a:latin typeface="微軟正黑體" pitchFamily="34" charset="-120"/>
                <a:ea typeface="微軟正黑體" pitchFamily="34" charset="-120"/>
              </a:rPr>
              <a:t>即時確認</a:t>
            </a:r>
            <a:r>
              <a:rPr lang="zh-TW" altLang="en-US" b="1" dirty="0" smtClean="0">
                <a:latin typeface="微軟正黑體" pitchFamily="34" charset="-120"/>
                <a:ea typeface="微軟正黑體" pitchFamily="34" charset="-120"/>
              </a:rPr>
              <a:t>券源</a:t>
            </a:r>
            <a:endParaRPr lang="en-US" altLang="zh-TW" b="1"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21</a:t>
            </a:fld>
            <a:endParaRPr lang="zh-TW" altLang="en-US"/>
          </a:p>
        </p:txBody>
      </p:sp>
      <p:sp>
        <p:nvSpPr>
          <p:cNvPr id="5" name="標題 1"/>
          <p:cNvSpPr>
            <a:spLocks noGrp="1"/>
          </p:cNvSpPr>
          <p:nvPr>
            <p:ph type="title"/>
          </p:nvPr>
        </p:nvSpPr>
        <p:spPr>
          <a:xfrm>
            <a:off x="467544" y="0"/>
            <a:ext cx="8229600" cy="1052736"/>
          </a:xfrm>
        </p:spPr>
        <p:txBody>
          <a:bodyPr/>
          <a:lstStyle/>
          <a:p>
            <a:pPr marL="342900" lvl="1" indent="-342900"/>
            <a:r>
              <a:rPr lang="en-US" altLang="zh-TW" b="1" dirty="0" smtClean="0">
                <a:latin typeface="微軟正黑體" pitchFamily="34" charset="-120"/>
                <a:ea typeface="微軟正黑體" pitchFamily="34" charset="-120"/>
              </a:rPr>
              <a:t>T</a:t>
            </a:r>
            <a:r>
              <a:rPr lang="zh-TW" altLang="en-US" b="1" dirty="0" smtClean="0">
                <a:latin typeface="微軟正黑體" pitchFamily="34" charset="-120"/>
                <a:ea typeface="微軟正黑體" pitchFamily="34" charset="-120"/>
              </a:rPr>
              <a:t>日</a:t>
            </a:r>
            <a:endParaRPr lang="en-US" altLang="zh-TW" b="1" dirty="0" smtClean="0">
              <a:latin typeface="微軟正黑體" pitchFamily="34" charset="-120"/>
              <a:ea typeface="微軟正黑體" pitchFamily="34" charset="-120"/>
            </a:endParaRPr>
          </a:p>
        </p:txBody>
      </p:sp>
      <p:grpSp>
        <p:nvGrpSpPr>
          <p:cNvPr id="8" name="群組 7"/>
          <p:cNvGrpSpPr/>
          <p:nvPr/>
        </p:nvGrpSpPr>
        <p:grpSpPr>
          <a:xfrm>
            <a:off x="-25626" y="1412776"/>
            <a:ext cx="9169626" cy="4824536"/>
            <a:chOff x="-25626" y="1412776"/>
            <a:chExt cx="9169626" cy="4824536"/>
          </a:xfrm>
        </p:grpSpPr>
        <p:pic>
          <p:nvPicPr>
            <p:cNvPr id="1026" name="Picture 2"/>
            <p:cNvPicPr>
              <a:picLocks noChangeAspect="1" noChangeArrowheads="1"/>
            </p:cNvPicPr>
            <p:nvPr/>
          </p:nvPicPr>
          <p:blipFill>
            <a:blip r:embed="rId2" cstate="print"/>
            <a:srcRect/>
            <a:stretch>
              <a:fillRect/>
            </a:stretch>
          </p:blipFill>
          <p:spPr bwMode="auto">
            <a:xfrm>
              <a:off x="-25626" y="1988840"/>
              <a:ext cx="9166600" cy="4248472"/>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2258" y="1412776"/>
              <a:ext cx="9141742" cy="666237"/>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22</a:t>
            </a:fld>
            <a:endParaRPr lang="zh-TW" altLang="en-US"/>
          </a:p>
        </p:txBody>
      </p:sp>
      <p:grpSp>
        <p:nvGrpSpPr>
          <p:cNvPr id="29" name="群組 28"/>
          <p:cNvGrpSpPr/>
          <p:nvPr/>
        </p:nvGrpSpPr>
        <p:grpSpPr>
          <a:xfrm>
            <a:off x="611561" y="1124745"/>
            <a:ext cx="2523924" cy="1728191"/>
            <a:chOff x="611561" y="1484785"/>
            <a:chExt cx="2523924" cy="1728191"/>
          </a:xfrm>
        </p:grpSpPr>
        <p:grpSp>
          <p:nvGrpSpPr>
            <p:cNvPr id="5" name="群組 4"/>
            <p:cNvGrpSpPr/>
            <p:nvPr/>
          </p:nvGrpSpPr>
          <p:grpSpPr>
            <a:xfrm>
              <a:off x="611561" y="1484785"/>
              <a:ext cx="2232248" cy="792087"/>
              <a:chOff x="4093" y="693092"/>
              <a:chExt cx="1861062" cy="931739"/>
            </a:xfrm>
          </p:grpSpPr>
          <p:sp>
            <p:nvSpPr>
              <p:cNvPr id="6" name="圓角矩形 5"/>
              <p:cNvSpPr/>
              <p:nvPr/>
            </p:nvSpPr>
            <p:spPr>
              <a:xfrm>
                <a:off x="4093" y="693092"/>
                <a:ext cx="1861062" cy="9317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圓角矩形 4"/>
              <p:cNvSpPr/>
              <p:nvPr/>
            </p:nvSpPr>
            <p:spPr>
              <a:xfrm>
                <a:off x="4093" y="693092"/>
                <a:ext cx="1861062" cy="621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zh-TW" altLang="en-US" sz="2400" kern="1200" dirty="0" smtClean="0"/>
                  <a:t>圈存結果查詢</a:t>
                </a:r>
                <a:endParaRPr lang="zh-TW" altLang="en-US" sz="2400" kern="1200" dirty="0"/>
              </a:p>
            </p:txBody>
          </p:sp>
        </p:grpSp>
        <p:grpSp>
          <p:nvGrpSpPr>
            <p:cNvPr id="8" name="群組 7"/>
            <p:cNvGrpSpPr/>
            <p:nvPr/>
          </p:nvGrpSpPr>
          <p:grpSpPr>
            <a:xfrm>
              <a:off x="899592" y="2060848"/>
              <a:ext cx="2235893" cy="1152128"/>
              <a:chOff x="385274" y="1600186"/>
              <a:chExt cx="1697232" cy="2599200"/>
            </a:xfrm>
          </p:grpSpPr>
          <p:sp>
            <p:nvSpPr>
              <p:cNvPr id="9" name="圓角矩形 8"/>
              <p:cNvSpPr/>
              <p:nvPr/>
            </p:nvSpPr>
            <p:spPr>
              <a:xfrm>
                <a:off x="385275" y="1600186"/>
                <a:ext cx="1694464" cy="259920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圓角矩形 4"/>
              <p:cNvSpPr/>
              <p:nvPr/>
            </p:nvSpPr>
            <p:spPr>
              <a:xfrm>
                <a:off x="385274" y="1600186"/>
                <a:ext cx="1697232" cy="24901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altLang="zh-TW" sz="2000" kern="1200" dirty="0" smtClean="0"/>
                  <a:t>9:00</a:t>
                </a:r>
                <a:r>
                  <a:rPr lang="zh-TW" altLang="en-US" sz="2000" kern="1200" dirty="0" smtClean="0"/>
                  <a:t>以後</a:t>
                </a:r>
                <a:endParaRPr lang="zh-TW" altLang="en-US" sz="2000" kern="1200" dirty="0"/>
              </a:p>
              <a:p>
                <a:pPr marL="228600" lvl="1" indent="-228600" algn="l" defTabSz="889000">
                  <a:lnSpc>
                    <a:spcPct val="90000"/>
                  </a:lnSpc>
                  <a:spcBef>
                    <a:spcPct val="0"/>
                  </a:spcBef>
                  <a:spcAft>
                    <a:spcPct val="15000"/>
                  </a:spcAft>
                  <a:buChar char="••"/>
                </a:pPr>
                <a:r>
                  <a:rPr lang="zh-TW" altLang="en-US" sz="2000" kern="1200" dirty="0" smtClean="0">
                    <a:solidFill>
                      <a:schemeClr val="accent6">
                        <a:lumMod val="75000"/>
                      </a:schemeClr>
                    </a:solidFill>
                  </a:rPr>
                  <a:t>投信</a:t>
                </a:r>
                <a:r>
                  <a:rPr lang="en-US" altLang="zh-TW" sz="2000" kern="1200" dirty="0" smtClean="0">
                    <a:solidFill>
                      <a:schemeClr val="accent6">
                        <a:lumMod val="75000"/>
                      </a:schemeClr>
                    </a:solidFill>
                  </a:rPr>
                  <a:t>M17</a:t>
                </a:r>
                <a:r>
                  <a:rPr lang="zh-TW" altLang="en-US" sz="2000" kern="1200" dirty="0" smtClean="0">
                    <a:solidFill>
                      <a:schemeClr val="accent6">
                        <a:lumMod val="75000"/>
                      </a:schemeClr>
                    </a:solidFill>
                  </a:rPr>
                  <a:t>、</a:t>
                </a:r>
                <a:r>
                  <a:rPr lang="en-US" altLang="zh-TW" sz="2000" kern="1200" dirty="0" smtClean="0">
                    <a:solidFill>
                      <a:schemeClr val="accent6">
                        <a:lumMod val="75000"/>
                      </a:schemeClr>
                    </a:solidFill>
                  </a:rPr>
                  <a:t>M27</a:t>
                </a:r>
              </a:p>
              <a:p>
                <a:pPr marL="228600" lvl="1" indent="-228600" algn="l" defTabSz="889000">
                  <a:lnSpc>
                    <a:spcPct val="90000"/>
                  </a:lnSpc>
                  <a:spcBef>
                    <a:spcPct val="0"/>
                  </a:spcBef>
                  <a:spcAft>
                    <a:spcPct val="15000"/>
                  </a:spcAft>
                  <a:buChar char="••"/>
                </a:pPr>
                <a:r>
                  <a:rPr lang="en-US" altLang="zh-TW" sz="2000" dirty="0" smtClean="0">
                    <a:solidFill>
                      <a:schemeClr val="accent1"/>
                    </a:solidFill>
                  </a:rPr>
                  <a:t>PD</a:t>
                </a:r>
                <a:r>
                  <a:rPr lang="zh-TW" altLang="en-US" sz="2000" dirty="0" smtClean="0">
                    <a:solidFill>
                      <a:schemeClr val="accent1"/>
                    </a:solidFill>
                  </a:rPr>
                  <a:t> </a:t>
                </a:r>
                <a:r>
                  <a:rPr lang="en-US" altLang="zh-TW" sz="2000" dirty="0" smtClean="0">
                    <a:solidFill>
                      <a:schemeClr val="accent1"/>
                    </a:solidFill>
                  </a:rPr>
                  <a:t>M18</a:t>
                </a:r>
                <a:r>
                  <a:rPr lang="zh-TW" altLang="en-US" sz="2000" dirty="0" smtClean="0">
                    <a:solidFill>
                      <a:schemeClr val="accent1"/>
                    </a:solidFill>
                  </a:rPr>
                  <a:t>、</a:t>
                </a:r>
                <a:r>
                  <a:rPr lang="en-US" altLang="zh-TW" sz="2000" dirty="0" smtClean="0">
                    <a:solidFill>
                      <a:schemeClr val="accent1"/>
                    </a:solidFill>
                  </a:rPr>
                  <a:t>M21</a:t>
                </a:r>
                <a:endParaRPr lang="zh-TW" altLang="en-US" sz="2000" kern="1200" dirty="0">
                  <a:solidFill>
                    <a:schemeClr val="accent1"/>
                  </a:solidFill>
                </a:endParaRPr>
              </a:p>
            </p:txBody>
          </p:sp>
        </p:grpSp>
      </p:grpSp>
      <p:grpSp>
        <p:nvGrpSpPr>
          <p:cNvPr id="12" name="群組 11"/>
          <p:cNvGrpSpPr/>
          <p:nvPr/>
        </p:nvGrpSpPr>
        <p:grpSpPr>
          <a:xfrm>
            <a:off x="3275856" y="2060848"/>
            <a:ext cx="598116" cy="463350"/>
            <a:chOff x="2147286" y="771996"/>
            <a:chExt cx="598116" cy="463350"/>
          </a:xfrm>
        </p:grpSpPr>
        <p:sp>
          <p:nvSpPr>
            <p:cNvPr id="13" name="向右箭號 12"/>
            <p:cNvSpPr/>
            <p:nvPr/>
          </p:nvSpPr>
          <p:spPr>
            <a:xfrm>
              <a:off x="2147286" y="771996"/>
              <a:ext cx="598116" cy="46335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向右箭號 4"/>
            <p:cNvSpPr/>
            <p:nvPr/>
          </p:nvSpPr>
          <p:spPr>
            <a:xfrm>
              <a:off x="2219294" y="844004"/>
              <a:ext cx="459111" cy="278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p:txBody>
        </p:sp>
      </p:grpSp>
      <p:grpSp>
        <p:nvGrpSpPr>
          <p:cNvPr id="30" name="群組 29"/>
          <p:cNvGrpSpPr/>
          <p:nvPr/>
        </p:nvGrpSpPr>
        <p:grpSpPr>
          <a:xfrm>
            <a:off x="3851920" y="1124744"/>
            <a:ext cx="2664296" cy="3312368"/>
            <a:chOff x="4427984" y="1484784"/>
            <a:chExt cx="2448272" cy="2880320"/>
          </a:xfrm>
        </p:grpSpPr>
        <p:grpSp>
          <p:nvGrpSpPr>
            <p:cNvPr id="15" name="群組 14"/>
            <p:cNvGrpSpPr/>
            <p:nvPr/>
          </p:nvGrpSpPr>
          <p:grpSpPr>
            <a:xfrm>
              <a:off x="4427984" y="1484784"/>
              <a:ext cx="1861062" cy="792088"/>
              <a:chOff x="2993677" y="693092"/>
              <a:chExt cx="1861062" cy="931739"/>
            </a:xfrm>
          </p:grpSpPr>
          <p:sp>
            <p:nvSpPr>
              <p:cNvPr id="19" name="圓角矩形 18"/>
              <p:cNvSpPr/>
              <p:nvPr/>
            </p:nvSpPr>
            <p:spPr>
              <a:xfrm>
                <a:off x="2993677" y="693092"/>
                <a:ext cx="1861062" cy="9317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圓角矩形 4"/>
              <p:cNvSpPr/>
              <p:nvPr/>
            </p:nvSpPr>
            <p:spPr>
              <a:xfrm>
                <a:off x="2993677" y="693092"/>
                <a:ext cx="1861062" cy="621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zh-TW" altLang="en-US" sz="2400" kern="1200" dirty="0" smtClean="0"/>
                  <a:t>二圈作業</a:t>
                </a:r>
                <a:endParaRPr lang="zh-TW" altLang="en-US" sz="2400" kern="1200" dirty="0"/>
              </a:p>
            </p:txBody>
          </p:sp>
        </p:grpSp>
        <p:grpSp>
          <p:nvGrpSpPr>
            <p:cNvPr id="16" name="群組 15"/>
            <p:cNvGrpSpPr/>
            <p:nvPr/>
          </p:nvGrpSpPr>
          <p:grpSpPr>
            <a:xfrm>
              <a:off x="4644008" y="2060848"/>
              <a:ext cx="2232248" cy="2304256"/>
              <a:chOff x="3322712" y="1603565"/>
              <a:chExt cx="1861062" cy="2868083"/>
            </a:xfrm>
          </p:grpSpPr>
          <p:sp>
            <p:nvSpPr>
              <p:cNvPr id="17" name="圓角矩形 16"/>
              <p:cNvSpPr/>
              <p:nvPr/>
            </p:nvSpPr>
            <p:spPr>
              <a:xfrm>
                <a:off x="3322712" y="1603565"/>
                <a:ext cx="1861062" cy="286808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圓角矩形 6"/>
              <p:cNvSpPr/>
              <p:nvPr/>
            </p:nvSpPr>
            <p:spPr>
              <a:xfrm>
                <a:off x="3377221" y="1658074"/>
                <a:ext cx="1752044" cy="24901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altLang="zh-TW" sz="2000" kern="1200" dirty="0" smtClean="0"/>
                  <a:t>9:00~10:00</a:t>
                </a:r>
                <a:r>
                  <a:rPr lang="zh-TW" altLang="en-US" sz="2000" kern="1200" dirty="0" smtClean="0"/>
                  <a:t> </a:t>
                </a:r>
                <a:endParaRPr lang="en-US" altLang="zh-TW" sz="2000" kern="1200" dirty="0" smtClean="0"/>
              </a:p>
              <a:p>
                <a:pPr marL="228600" lvl="1" indent="-228600" algn="l" defTabSz="889000">
                  <a:lnSpc>
                    <a:spcPct val="90000"/>
                  </a:lnSpc>
                  <a:spcBef>
                    <a:spcPct val="0"/>
                  </a:spcBef>
                  <a:spcAft>
                    <a:spcPct val="15000"/>
                  </a:spcAft>
                </a:pPr>
                <a:r>
                  <a:rPr lang="en-US" altLang="zh-TW" sz="2000" dirty="0" smtClean="0"/>
                  <a:t>    </a:t>
                </a:r>
                <a:r>
                  <a:rPr lang="en-US" altLang="zh-TW" sz="2000" dirty="0" smtClean="0">
                    <a:solidFill>
                      <a:schemeClr val="accent1"/>
                    </a:solidFill>
                  </a:rPr>
                  <a:t>PD</a:t>
                </a:r>
                <a:r>
                  <a:rPr lang="zh-TW" altLang="en-US" sz="2000" kern="1200" dirty="0" smtClean="0"/>
                  <a:t>申請二圈</a:t>
                </a:r>
                <a:endParaRPr lang="en-US" altLang="zh-TW" sz="2000" kern="1200" dirty="0" smtClean="0"/>
              </a:p>
              <a:p>
                <a:pPr marL="228600" lvl="1" indent="-228600" algn="l" defTabSz="889000">
                  <a:lnSpc>
                    <a:spcPct val="90000"/>
                  </a:lnSpc>
                  <a:spcBef>
                    <a:spcPct val="0"/>
                  </a:spcBef>
                  <a:spcAft>
                    <a:spcPct val="15000"/>
                  </a:spcAft>
                </a:pPr>
                <a:r>
                  <a:rPr lang="zh-TW" altLang="en-US" sz="2000" dirty="0" smtClean="0"/>
                  <a:t>　</a:t>
                </a:r>
                <a:r>
                  <a:rPr lang="en-US" altLang="zh-TW" sz="2000" kern="1200" dirty="0" smtClean="0"/>
                  <a:t>(</a:t>
                </a:r>
                <a:r>
                  <a:rPr lang="zh-TW" altLang="en-US" sz="2000" kern="1200" dirty="0" smtClean="0"/>
                  <a:t>集保即時圈存</a:t>
                </a:r>
                <a:r>
                  <a:rPr lang="en-US" altLang="zh-TW" sz="2000" kern="1200" dirty="0" smtClean="0"/>
                  <a:t>)</a:t>
                </a:r>
                <a:r>
                  <a:rPr lang="zh-TW" altLang="en-US" sz="2000" kern="1200" dirty="0" smtClean="0"/>
                  <a:t> </a:t>
                </a:r>
                <a:r>
                  <a:rPr lang="en-US" altLang="zh-TW" sz="2000" kern="1200" dirty="0" smtClean="0">
                    <a:solidFill>
                      <a:schemeClr val="accent1"/>
                    </a:solidFill>
                  </a:rPr>
                  <a:t>M29</a:t>
                </a:r>
                <a:r>
                  <a:rPr lang="zh-TW" altLang="en-US" sz="2000" kern="1200" dirty="0" smtClean="0">
                    <a:solidFill>
                      <a:schemeClr val="accent1"/>
                    </a:solidFill>
                  </a:rPr>
                  <a:t>、</a:t>
                </a:r>
                <a:r>
                  <a:rPr lang="en-US" altLang="zh-TW" sz="2000" kern="1200" dirty="0" smtClean="0">
                    <a:solidFill>
                      <a:schemeClr val="accent1"/>
                    </a:solidFill>
                  </a:rPr>
                  <a:t>M30</a:t>
                </a:r>
                <a:endParaRPr lang="zh-TW" altLang="en-US" sz="2000" kern="1200" dirty="0">
                  <a:solidFill>
                    <a:schemeClr val="accent1"/>
                  </a:solidFill>
                </a:endParaRPr>
              </a:p>
              <a:p>
                <a:pPr marL="228600" lvl="1" indent="-228600" algn="l" defTabSz="889000">
                  <a:lnSpc>
                    <a:spcPct val="90000"/>
                  </a:lnSpc>
                  <a:spcBef>
                    <a:spcPct val="0"/>
                  </a:spcBef>
                  <a:spcAft>
                    <a:spcPct val="15000"/>
                  </a:spcAft>
                  <a:buChar char="••"/>
                </a:pPr>
                <a:r>
                  <a:rPr lang="en-US" altLang="zh-TW" sz="2000" kern="1200" dirty="0" smtClean="0"/>
                  <a:t>11:00~</a:t>
                </a:r>
              </a:p>
              <a:p>
                <a:pPr marL="228600" lvl="1" indent="-228600" defTabSz="889000">
                  <a:lnSpc>
                    <a:spcPct val="90000"/>
                  </a:lnSpc>
                  <a:spcAft>
                    <a:spcPct val="15000"/>
                  </a:spcAft>
                </a:pPr>
                <a:r>
                  <a:rPr lang="zh-TW" altLang="en-US" sz="2000" kern="1200" dirty="0" smtClean="0"/>
                  <a:t>    </a:t>
                </a:r>
                <a:r>
                  <a:rPr lang="zh-TW" altLang="en-US" sz="2000" kern="1200" dirty="0" smtClean="0">
                    <a:solidFill>
                      <a:schemeClr val="accent6">
                        <a:lumMod val="75000"/>
                      </a:schemeClr>
                    </a:solidFill>
                  </a:rPr>
                  <a:t>投信</a:t>
                </a:r>
                <a:r>
                  <a:rPr lang="zh-TW" altLang="en-US" sz="2000" kern="1200" dirty="0" smtClean="0"/>
                  <a:t>查詢二圈結果</a:t>
                </a:r>
                <a:endParaRPr lang="en-US" altLang="zh-TW" sz="2000" kern="1200" dirty="0" smtClean="0"/>
              </a:p>
              <a:p>
                <a:pPr marL="228600" lvl="1" indent="-228600" defTabSz="889000">
                  <a:lnSpc>
                    <a:spcPct val="90000"/>
                  </a:lnSpc>
                  <a:spcAft>
                    <a:spcPct val="15000"/>
                  </a:spcAft>
                </a:pPr>
                <a:r>
                  <a:rPr lang="zh-TW" altLang="en-US" sz="2000" dirty="0" smtClean="0"/>
                  <a:t>    </a:t>
                </a:r>
                <a:r>
                  <a:rPr lang="en-US" altLang="zh-TW" sz="2000" dirty="0" smtClean="0">
                    <a:solidFill>
                      <a:schemeClr val="accent6">
                        <a:lumMod val="75000"/>
                      </a:schemeClr>
                    </a:solidFill>
                  </a:rPr>
                  <a:t>M33</a:t>
                </a:r>
                <a:r>
                  <a:rPr lang="zh-TW" altLang="en-US" sz="2000" dirty="0" smtClean="0">
                    <a:solidFill>
                      <a:schemeClr val="accent6">
                        <a:lumMod val="75000"/>
                      </a:schemeClr>
                    </a:solidFill>
                  </a:rPr>
                  <a:t>、</a:t>
                </a:r>
                <a:r>
                  <a:rPr lang="en-US" altLang="zh-TW" sz="2000" dirty="0" smtClean="0">
                    <a:solidFill>
                      <a:schemeClr val="accent6">
                        <a:lumMod val="75000"/>
                      </a:schemeClr>
                    </a:solidFill>
                  </a:rPr>
                  <a:t>M34</a:t>
                </a:r>
                <a:endParaRPr lang="zh-TW" altLang="en-US" sz="2000" kern="1200" dirty="0">
                  <a:solidFill>
                    <a:schemeClr val="accent6">
                      <a:lumMod val="75000"/>
                    </a:schemeClr>
                  </a:solidFill>
                </a:endParaRPr>
              </a:p>
            </p:txBody>
          </p:sp>
        </p:grpSp>
      </p:grpSp>
      <p:grpSp>
        <p:nvGrpSpPr>
          <p:cNvPr id="21" name="群組 20"/>
          <p:cNvGrpSpPr/>
          <p:nvPr/>
        </p:nvGrpSpPr>
        <p:grpSpPr>
          <a:xfrm>
            <a:off x="683568" y="3501008"/>
            <a:ext cx="2232248" cy="792087"/>
            <a:chOff x="5983262" y="693092"/>
            <a:chExt cx="1861062" cy="931739"/>
          </a:xfrm>
        </p:grpSpPr>
        <p:sp>
          <p:nvSpPr>
            <p:cNvPr id="25" name="圓角矩形 24"/>
            <p:cNvSpPr/>
            <p:nvPr/>
          </p:nvSpPr>
          <p:spPr>
            <a:xfrm>
              <a:off x="5983262" y="693092"/>
              <a:ext cx="1861062" cy="9317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圓角矩形 4"/>
            <p:cNvSpPr/>
            <p:nvPr/>
          </p:nvSpPr>
          <p:spPr>
            <a:xfrm>
              <a:off x="5983262" y="693092"/>
              <a:ext cx="1861062" cy="621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zh-TW" altLang="en-US" sz="2400" kern="1200" dirty="0" smtClean="0"/>
                <a:t>價金通知檔</a:t>
              </a:r>
              <a:endParaRPr lang="zh-TW" altLang="en-US" sz="2400" kern="1200" dirty="0"/>
            </a:p>
          </p:txBody>
        </p:sp>
      </p:grpSp>
      <p:grpSp>
        <p:nvGrpSpPr>
          <p:cNvPr id="22" name="群組 21"/>
          <p:cNvGrpSpPr/>
          <p:nvPr/>
        </p:nvGrpSpPr>
        <p:grpSpPr>
          <a:xfrm>
            <a:off x="1187624" y="4077072"/>
            <a:ext cx="2232248" cy="2304257"/>
            <a:chOff x="6347042" y="1583785"/>
            <a:chExt cx="1861062" cy="3653636"/>
          </a:xfrm>
        </p:grpSpPr>
        <p:sp>
          <p:nvSpPr>
            <p:cNvPr id="23" name="圓角矩形 22"/>
            <p:cNvSpPr/>
            <p:nvPr/>
          </p:nvSpPr>
          <p:spPr>
            <a:xfrm>
              <a:off x="6347042" y="1583785"/>
              <a:ext cx="1861062" cy="365363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圓角矩形 6"/>
            <p:cNvSpPr/>
            <p:nvPr/>
          </p:nvSpPr>
          <p:spPr>
            <a:xfrm>
              <a:off x="6401551" y="1638295"/>
              <a:ext cx="1752044" cy="33471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altLang="zh-TW" sz="1900" kern="1200" dirty="0" smtClean="0"/>
                <a:t>9:00</a:t>
              </a:r>
              <a:r>
                <a:rPr lang="zh-TW" altLang="en-US" sz="1900" kern="1200" dirty="0" smtClean="0"/>
                <a:t>以後</a:t>
              </a:r>
              <a:endParaRPr lang="zh-TW" altLang="en-US" sz="1900" kern="1200" dirty="0"/>
            </a:p>
            <a:p>
              <a:pPr marL="171450" lvl="1" indent="-171450" algn="l" defTabSz="844550">
                <a:lnSpc>
                  <a:spcPct val="90000"/>
                </a:lnSpc>
                <a:spcBef>
                  <a:spcPct val="0"/>
                </a:spcBef>
                <a:spcAft>
                  <a:spcPct val="15000"/>
                </a:spcAft>
                <a:buChar char="••"/>
              </a:pPr>
              <a:r>
                <a:rPr lang="zh-TW" altLang="en-US" sz="1900" kern="1200" dirty="0" smtClean="0">
                  <a:solidFill>
                    <a:schemeClr val="accent6">
                      <a:lumMod val="75000"/>
                    </a:schemeClr>
                  </a:solidFill>
                </a:rPr>
                <a:t>投信</a:t>
              </a:r>
              <a:r>
                <a:rPr lang="zh-TW" altLang="en-US" sz="1900" kern="1200" dirty="0" smtClean="0"/>
                <a:t>上傳價金通知檔</a:t>
              </a:r>
              <a:endParaRPr lang="en-US" altLang="zh-TW" sz="1900" kern="1200" dirty="0" smtClean="0"/>
            </a:p>
            <a:p>
              <a:pPr marL="171450" lvl="1" indent="-171450" algn="l" defTabSz="844550">
                <a:lnSpc>
                  <a:spcPct val="90000"/>
                </a:lnSpc>
                <a:spcBef>
                  <a:spcPct val="0"/>
                </a:spcBef>
                <a:spcAft>
                  <a:spcPct val="15000"/>
                </a:spcAft>
              </a:pPr>
              <a:r>
                <a:rPr lang="zh-TW" altLang="en-US" sz="1900" dirty="0" smtClean="0"/>
                <a:t>   </a:t>
              </a:r>
              <a:r>
                <a:rPr lang="en-US" altLang="zh-TW" sz="1900" kern="1200" dirty="0" smtClean="0">
                  <a:solidFill>
                    <a:schemeClr val="accent6">
                      <a:lumMod val="75000"/>
                    </a:schemeClr>
                  </a:solidFill>
                </a:rPr>
                <a:t>M49</a:t>
              </a:r>
              <a:r>
                <a:rPr lang="zh-TW" altLang="en-US" sz="1900" kern="1200" dirty="0" smtClean="0">
                  <a:solidFill>
                    <a:schemeClr val="accent6">
                      <a:lumMod val="75000"/>
                    </a:schemeClr>
                  </a:solidFill>
                </a:rPr>
                <a:t>、</a:t>
              </a:r>
              <a:r>
                <a:rPr lang="en-US" altLang="zh-TW" sz="1900" kern="1200" dirty="0" smtClean="0">
                  <a:solidFill>
                    <a:schemeClr val="accent6">
                      <a:lumMod val="75000"/>
                    </a:schemeClr>
                  </a:solidFill>
                </a:rPr>
                <a:t>M50</a:t>
              </a:r>
            </a:p>
            <a:p>
              <a:pPr marL="171450" lvl="1" indent="-171450" algn="l" defTabSz="844550">
                <a:lnSpc>
                  <a:spcPct val="90000"/>
                </a:lnSpc>
                <a:spcBef>
                  <a:spcPct val="0"/>
                </a:spcBef>
                <a:spcAft>
                  <a:spcPct val="15000"/>
                </a:spcAft>
                <a:buChar char="••"/>
              </a:pPr>
              <a:r>
                <a:rPr lang="en-US" altLang="zh-TW" sz="1900" dirty="0" smtClean="0">
                  <a:solidFill>
                    <a:schemeClr val="accent1"/>
                  </a:solidFill>
                </a:rPr>
                <a:t>PD</a:t>
              </a:r>
              <a:r>
                <a:rPr lang="zh-TW" altLang="en-US" sz="1900" dirty="0" smtClean="0"/>
                <a:t>查詢進行多退少補作業</a:t>
              </a:r>
              <a:endParaRPr lang="en-US" altLang="zh-TW" sz="1900" dirty="0" smtClean="0"/>
            </a:p>
            <a:p>
              <a:pPr marL="171450" lvl="1" indent="-171450" algn="l" defTabSz="844550">
                <a:lnSpc>
                  <a:spcPct val="90000"/>
                </a:lnSpc>
                <a:spcBef>
                  <a:spcPct val="0"/>
                </a:spcBef>
                <a:spcAft>
                  <a:spcPct val="15000"/>
                </a:spcAft>
              </a:pPr>
              <a:r>
                <a:rPr lang="zh-TW" altLang="en-US" sz="1900" kern="1200" dirty="0" smtClean="0"/>
                <a:t>  </a:t>
              </a:r>
              <a:r>
                <a:rPr lang="zh-TW" altLang="en-US" sz="1900" kern="1200" dirty="0" smtClean="0">
                  <a:solidFill>
                    <a:schemeClr val="accent1"/>
                  </a:solidFill>
                </a:rPr>
                <a:t> </a:t>
              </a:r>
              <a:r>
                <a:rPr lang="en-US" altLang="zh-TW" sz="1900" kern="1200" dirty="0" smtClean="0">
                  <a:solidFill>
                    <a:schemeClr val="accent1"/>
                  </a:solidFill>
                </a:rPr>
                <a:t>M51</a:t>
              </a:r>
              <a:endParaRPr lang="zh-TW" altLang="en-US" sz="1900" kern="1200" dirty="0">
                <a:solidFill>
                  <a:schemeClr val="accent1"/>
                </a:solidFill>
              </a:endParaRPr>
            </a:p>
          </p:txBody>
        </p:sp>
      </p:grpSp>
      <p:grpSp>
        <p:nvGrpSpPr>
          <p:cNvPr id="31" name="群組 30"/>
          <p:cNvGrpSpPr/>
          <p:nvPr/>
        </p:nvGrpSpPr>
        <p:grpSpPr>
          <a:xfrm>
            <a:off x="3923928" y="4941168"/>
            <a:ext cx="3262412" cy="463350"/>
            <a:chOff x="2147286" y="771996"/>
            <a:chExt cx="598116" cy="463350"/>
          </a:xfrm>
        </p:grpSpPr>
        <p:sp>
          <p:nvSpPr>
            <p:cNvPr id="32" name="向右箭號 31"/>
            <p:cNvSpPr/>
            <p:nvPr/>
          </p:nvSpPr>
          <p:spPr>
            <a:xfrm>
              <a:off x="2147286" y="771996"/>
              <a:ext cx="598116" cy="46335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向右箭號 4"/>
            <p:cNvSpPr/>
            <p:nvPr/>
          </p:nvSpPr>
          <p:spPr>
            <a:xfrm>
              <a:off x="2219294" y="844004"/>
              <a:ext cx="459111" cy="278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p:txBody>
        </p:sp>
      </p:grpSp>
      <p:grpSp>
        <p:nvGrpSpPr>
          <p:cNvPr id="34" name="群組 33"/>
          <p:cNvGrpSpPr/>
          <p:nvPr/>
        </p:nvGrpSpPr>
        <p:grpSpPr>
          <a:xfrm>
            <a:off x="6660232" y="2132856"/>
            <a:ext cx="598116" cy="463350"/>
            <a:chOff x="2147286" y="771996"/>
            <a:chExt cx="598116" cy="463350"/>
          </a:xfrm>
        </p:grpSpPr>
        <p:sp>
          <p:nvSpPr>
            <p:cNvPr id="35" name="向右箭號 34"/>
            <p:cNvSpPr/>
            <p:nvPr/>
          </p:nvSpPr>
          <p:spPr>
            <a:xfrm>
              <a:off x="2147286" y="771996"/>
              <a:ext cx="598116" cy="46335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向右箭號 4"/>
            <p:cNvSpPr/>
            <p:nvPr/>
          </p:nvSpPr>
          <p:spPr>
            <a:xfrm>
              <a:off x="2219294" y="844004"/>
              <a:ext cx="459111" cy="278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p:txBody>
        </p:sp>
      </p:grpSp>
      <p:grpSp>
        <p:nvGrpSpPr>
          <p:cNvPr id="37" name="群組 36"/>
          <p:cNvGrpSpPr/>
          <p:nvPr/>
        </p:nvGrpSpPr>
        <p:grpSpPr>
          <a:xfrm>
            <a:off x="7596336" y="1268760"/>
            <a:ext cx="648072" cy="4464496"/>
            <a:chOff x="5983262" y="693092"/>
            <a:chExt cx="1861062" cy="931739"/>
          </a:xfrm>
        </p:grpSpPr>
        <p:sp>
          <p:nvSpPr>
            <p:cNvPr id="38" name="圓角矩形 37"/>
            <p:cNvSpPr/>
            <p:nvPr/>
          </p:nvSpPr>
          <p:spPr>
            <a:xfrm>
              <a:off x="5983262" y="693092"/>
              <a:ext cx="1705974" cy="9317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圓角矩形 4"/>
            <p:cNvSpPr/>
            <p:nvPr/>
          </p:nvSpPr>
          <p:spPr>
            <a:xfrm>
              <a:off x="5983262" y="693092"/>
              <a:ext cx="1861062" cy="621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endParaRPr lang="en-US" altLang="zh-TW" sz="2400" dirty="0" smtClean="0"/>
            </a:p>
            <a:p>
              <a:pPr lvl="0" algn="l" defTabSz="1066800">
                <a:lnSpc>
                  <a:spcPct val="90000"/>
                </a:lnSpc>
                <a:spcBef>
                  <a:spcPct val="0"/>
                </a:spcBef>
                <a:spcAft>
                  <a:spcPct val="35000"/>
                </a:spcAft>
              </a:pPr>
              <a:endParaRPr lang="en-US" altLang="zh-TW" sz="2400" dirty="0" smtClean="0"/>
            </a:p>
            <a:p>
              <a:pPr lvl="0" algn="l" defTabSz="1066800">
                <a:lnSpc>
                  <a:spcPct val="90000"/>
                </a:lnSpc>
                <a:spcBef>
                  <a:spcPct val="0"/>
                </a:spcBef>
                <a:spcAft>
                  <a:spcPct val="35000"/>
                </a:spcAft>
              </a:pPr>
              <a:endParaRPr lang="en-US" altLang="zh-TW" sz="2400" dirty="0" smtClean="0"/>
            </a:p>
            <a:p>
              <a:pPr lvl="0" algn="l" defTabSz="1066800">
                <a:lnSpc>
                  <a:spcPct val="90000"/>
                </a:lnSpc>
                <a:spcBef>
                  <a:spcPct val="0"/>
                </a:spcBef>
                <a:spcAft>
                  <a:spcPct val="35000"/>
                </a:spcAft>
              </a:pPr>
              <a:r>
                <a:rPr lang="zh-TW" altLang="en-US" sz="2400" dirty="0" smtClean="0"/>
                <a:t>複</a:t>
              </a:r>
              <a:endParaRPr lang="en-US" altLang="zh-TW" sz="2400" dirty="0" smtClean="0"/>
            </a:p>
            <a:p>
              <a:pPr lvl="0" algn="l" defTabSz="1066800">
                <a:lnSpc>
                  <a:spcPct val="90000"/>
                </a:lnSpc>
                <a:spcBef>
                  <a:spcPct val="0"/>
                </a:spcBef>
                <a:spcAft>
                  <a:spcPct val="35000"/>
                </a:spcAft>
              </a:pPr>
              <a:endParaRPr lang="en-US" altLang="zh-TW" sz="2400" dirty="0" smtClean="0"/>
            </a:p>
            <a:p>
              <a:pPr lvl="0" algn="l" defTabSz="1066800">
                <a:lnSpc>
                  <a:spcPct val="90000"/>
                </a:lnSpc>
                <a:spcBef>
                  <a:spcPct val="0"/>
                </a:spcBef>
                <a:spcAft>
                  <a:spcPct val="35000"/>
                </a:spcAft>
              </a:pPr>
              <a:r>
                <a:rPr lang="zh-TW" altLang="en-US" sz="2400" dirty="0" smtClean="0"/>
                <a:t>審</a:t>
              </a:r>
              <a:endParaRPr lang="zh-TW" altLang="en-US" sz="2400" kern="1200" dirty="0"/>
            </a:p>
          </p:txBody>
        </p:sp>
      </p:grpSp>
      <p:sp>
        <p:nvSpPr>
          <p:cNvPr id="40" name="標題 1"/>
          <p:cNvSpPr>
            <a:spLocks noGrp="1"/>
          </p:cNvSpPr>
          <p:nvPr>
            <p:ph type="title"/>
          </p:nvPr>
        </p:nvSpPr>
        <p:spPr>
          <a:xfrm>
            <a:off x="467544" y="0"/>
            <a:ext cx="8229600" cy="1052736"/>
          </a:xfrm>
        </p:spPr>
        <p:txBody>
          <a:bodyPr/>
          <a:lstStyle/>
          <a:p>
            <a:pPr marL="342900" lvl="1" indent="-342900"/>
            <a:r>
              <a:rPr lang="en-US" altLang="zh-TW" b="1" dirty="0" smtClean="0">
                <a:latin typeface="微軟正黑體" pitchFamily="34" charset="-120"/>
                <a:ea typeface="微軟正黑體" pitchFamily="34" charset="-120"/>
              </a:rPr>
              <a:t>T+1</a:t>
            </a:r>
            <a:r>
              <a:rPr lang="zh-TW" altLang="en-US" b="1" dirty="0" smtClean="0">
                <a:latin typeface="微軟正黑體" pitchFamily="34" charset="-120"/>
                <a:ea typeface="微軟正黑體" pitchFamily="34" charset="-120"/>
              </a:rPr>
              <a:t>日</a:t>
            </a:r>
            <a:endParaRPr lang="en-US" altLang="zh-TW" b="1"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179512" y="980728"/>
          <a:ext cx="864096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23</a:t>
            </a:fld>
            <a:endParaRPr lang="zh-TW" altLang="en-US"/>
          </a:p>
        </p:txBody>
      </p:sp>
      <p:sp>
        <p:nvSpPr>
          <p:cNvPr id="7" name="標題 1"/>
          <p:cNvSpPr>
            <a:spLocks noGrp="1"/>
          </p:cNvSpPr>
          <p:nvPr>
            <p:ph type="title"/>
          </p:nvPr>
        </p:nvSpPr>
        <p:spPr>
          <a:xfrm>
            <a:off x="467544" y="0"/>
            <a:ext cx="8229600" cy="1052736"/>
          </a:xfrm>
        </p:spPr>
        <p:txBody>
          <a:bodyPr/>
          <a:lstStyle/>
          <a:p>
            <a:pPr marL="342900" lvl="1" indent="-342900"/>
            <a:r>
              <a:rPr lang="en-US" altLang="zh-TW" b="1" dirty="0" smtClean="0">
                <a:latin typeface="微軟正黑體" pitchFamily="34" charset="-120"/>
                <a:ea typeface="微軟正黑體" pitchFamily="34" charset="-120"/>
              </a:rPr>
              <a:t>T+1</a:t>
            </a:r>
            <a:r>
              <a:rPr lang="zh-TW" altLang="en-US" b="1" dirty="0" smtClean="0">
                <a:latin typeface="微軟正黑體" pitchFamily="34" charset="-120"/>
                <a:ea typeface="微軟正黑體" pitchFamily="34" charset="-120"/>
              </a:rPr>
              <a:t>日</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續</a:t>
            </a:r>
            <a:r>
              <a:rPr lang="en-US" altLang="zh-TW" b="1" dirty="0" smtClean="0">
                <a:latin typeface="微軟正黑體" pitchFamily="34" charset="-120"/>
                <a:ea typeface="微軟正黑體" pitchFamily="34" charset="-120"/>
              </a:rPr>
              <a:t>)</a:t>
            </a:r>
          </a:p>
        </p:txBody>
      </p:sp>
      <p:sp>
        <p:nvSpPr>
          <p:cNvPr id="6" name="文字方塊 5"/>
          <p:cNvSpPr txBox="1"/>
          <p:nvPr/>
        </p:nvSpPr>
        <p:spPr>
          <a:xfrm>
            <a:off x="323528" y="5517232"/>
            <a:ext cx="8496944" cy="830997"/>
          </a:xfrm>
          <a:prstGeom prst="rect">
            <a:avLst/>
          </a:prstGeom>
          <a:noFill/>
        </p:spPr>
        <p:txBody>
          <a:bodyPr wrap="square" rtlCol="0">
            <a:spAutoFit/>
          </a:bodyPr>
          <a:lstStyle/>
          <a:p>
            <a:r>
              <a:rPr lang="zh-TW" altLang="en-US" sz="2400" dirty="0" smtClean="0"/>
              <a:t>*倘上傳撥付指示後修改複審回復資料，本公司系統將自動刪除已上傳之撥付指示，請投信務必重新上傳</a:t>
            </a:r>
            <a:endParaRPr lang="zh-TW" altLang="en-US" sz="2400" dirty="0"/>
          </a:p>
        </p:txBody>
      </p:sp>
      <p:grpSp>
        <p:nvGrpSpPr>
          <p:cNvPr id="11" name="群組 10"/>
          <p:cNvGrpSpPr/>
          <p:nvPr/>
        </p:nvGrpSpPr>
        <p:grpSpPr>
          <a:xfrm>
            <a:off x="2699792" y="4077072"/>
            <a:ext cx="618256" cy="461866"/>
            <a:chOff x="2149451" y="511559"/>
            <a:chExt cx="618256" cy="461866"/>
          </a:xfrm>
        </p:grpSpPr>
        <p:sp>
          <p:nvSpPr>
            <p:cNvPr id="12" name="向右箭號 11"/>
            <p:cNvSpPr/>
            <p:nvPr/>
          </p:nvSpPr>
          <p:spPr>
            <a:xfrm rot="11569">
              <a:off x="2149451" y="511559"/>
              <a:ext cx="618256" cy="46186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向右箭號 4"/>
            <p:cNvSpPr/>
            <p:nvPr/>
          </p:nvSpPr>
          <p:spPr>
            <a:xfrm rot="11569">
              <a:off x="2149451" y="603699"/>
              <a:ext cx="479696" cy="277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altLang="zh-TW" sz="2400" b="1" kern="1200" dirty="0" smtClean="0"/>
                <a:t>N</a:t>
              </a:r>
              <a:endParaRPr lang="zh-TW" altLang="en-US" sz="2400" b="1" kern="1200" dirty="0"/>
            </a:p>
          </p:txBody>
        </p:sp>
      </p:grpSp>
      <p:grpSp>
        <p:nvGrpSpPr>
          <p:cNvPr id="14" name="群組 13"/>
          <p:cNvGrpSpPr/>
          <p:nvPr/>
        </p:nvGrpSpPr>
        <p:grpSpPr>
          <a:xfrm>
            <a:off x="3563888" y="3789040"/>
            <a:ext cx="1855100" cy="720080"/>
            <a:chOff x="3024340" y="432043"/>
            <a:chExt cx="1855100" cy="946424"/>
          </a:xfrm>
        </p:grpSpPr>
        <p:sp>
          <p:nvSpPr>
            <p:cNvPr id="18" name="圓角矩形 17"/>
            <p:cNvSpPr/>
            <p:nvPr/>
          </p:nvSpPr>
          <p:spPr>
            <a:xfrm>
              <a:off x="3024340" y="432043"/>
              <a:ext cx="1855100" cy="9464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圓角矩形 4"/>
            <p:cNvSpPr/>
            <p:nvPr/>
          </p:nvSpPr>
          <p:spPr>
            <a:xfrm>
              <a:off x="3024340" y="432043"/>
              <a:ext cx="1855100" cy="630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zh-TW" altLang="en-US" sz="2400" kern="1200" dirty="0" smtClean="0"/>
                <a:t>投信解圈</a:t>
              </a:r>
              <a:endParaRPr lang="zh-TW" altLang="en-US" sz="2400" kern="1200" dirty="0"/>
            </a:p>
          </p:txBody>
        </p:sp>
      </p:grpSp>
      <p:grpSp>
        <p:nvGrpSpPr>
          <p:cNvPr id="15" name="群組 14"/>
          <p:cNvGrpSpPr/>
          <p:nvPr/>
        </p:nvGrpSpPr>
        <p:grpSpPr>
          <a:xfrm>
            <a:off x="3635896" y="4365104"/>
            <a:ext cx="2005456" cy="936104"/>
            <a:chOff x="3096344" y="1296161"/>
            <a:chExt cx="2005456" cy="1414176"/>
          </a:xfrm>
        </p:grpSpPr>
        <p:sp>
          <p:nvSpPr>
            <p:cNvPr id="16" name="圓角矩形 15"/>
            <p:cNvSpPr/>
            <p:nvPr/>
          </p:nvSpPr>
          <p:spPr>
            <a:xfrm>
              <a:off x="3096344" y="1296161"/>
              <a:ext cx="2005456" cy="141417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圓角矩形 6"/>
            <p:cNvSpPr/>
            <p:nvPr/>
          </p:nvSpPr>
          <p:spPr>
            <a:xfrm>
              <a:off x="3137764" y="1337581"/>
              <a:ext cx="1922616" cy="13313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altLang="zh-TW" sz="2000" kern="1200" dirty="0" smtClean="0"/>
                <a:t>16:30~17:00</a:t>
              </a:r>
              <a:endParaRPr lang="zh-TW" altLang="en-US" sz="2000" kern="1200" dirty="0"/>
            </a:p>
            <a:p>
              <a:pPr marL="228600" lvl="1" indent="-228600" algn="l" defTabSz="889000">
                <a:lnSpc>
                  <a:spcPct val="90000"/>
                </a:lnSpc>
                <a:spcBef>
                  <a:spcPct val="0"/>
                </a:spcBef>
                <a:spcAft>
                  <a:spcPct val="15000"/>
                </a:spcAft>
                <a:buChar char="••"/>
              </a:pPr>
              <a:r>
                <a:rPr lang="en-US" altLang="zh-TW" sz="2000" kern="1200" dirty="0" smtClean="0">
                  <a:solidFill>
                    <a:schemeClr val="accent6">
                      <a:lumMod val="75000"/>
                    </a:schemeClr>
                  </a:solidFill>
                </a:rPr>
                <a:t>M14</a:t>
              </a:r>
              <a:r>
                <a:rPr lang="zh-TW" altLang="en-US" sz="2000" kern="1200" dirty="0" smtClean="0">
                  <a:solidFill>
                    <a:schemeClr val="accent6">
                      <a:lumMod val="75000"/>
                    </a:schemeClr>
                  </a:solidFill>
                </a:rPr>
                <a:t>、</a:t>
              </a:r>
              <a:r>
                <a:rPr lang="en-US" altLang="zh-TW" sz="2000" kern="1200" dirty="0" smtClean="0">
                  <a:solidFill>
                    <a:schemeClr val="accent6">
                      <a:lumMod val="75000"/>
                    </a:schemeClr>
                  </a:solidFill>
                </a:rPr>
                <a:t>M24</a:t>
              </a:r>
              <a:endParaRPr lang="zh-TW" altLang="en-US" sz="2000" kern="1200" dirty="0">
                <a:solidFill>
                  <a:schemeClr val="accent6">
                    <a:lumMod val="75000"/>
                  </a:schemeClr>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24</a:t>
            </a:fld>
            <a:endParaRPr lang="zh-TW" altLang="en-US"/>
          </a:p>
        </p:txBody>
      </p:sp>
      <p:grpSp>
        <p:nvGrpSpPr>
          <p:cNvPr id="9" name="群組 8"/>
          <p:cNvGrpSpPr/>
          <p:nvPr/>
        </p:nvGrpSpPr>
        <p:grpSpPr>
          <a:xfrm>
            <a:off x="452640" y="2"/>
            <a:ext cx="8007792" cy="7010820"/>
            <a:chOff x="452640" y="2"/>
            <a:chExt cx="8007792" cy="7010820"/>
          </a:xfrm>
        </p:grpSpPr>
        <p:pic>
          <p:nvPicPr>
            <p:cNvPr id="3074" name="Picture 2"/>
            <p:cNvPicPr>
              <a:picLocks noChangeAspect="1" noChangeArrowheads="1"/>
            </p:cNvPicPr>
            <p:nvPr/>
          </p:nvPicPr>
          <p:blipFill>
            <a:blip r:embed="rId2" cstate="print"/>
            <a:srcRect/>
            <a:stretch>
              <a:fillRect/>
            </a:stretch>
          </p:blipFill>
          <p:spPr bwMode="auto">
            <a:xfrm>
              <a:off x="467544" y="476672"/>
              <a:ext cx="7962900" cy="65341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52640" y="2"/>
              <a:ext cx="8007792" cy="55770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001419"/>
          </a:xfrm>
        </p:spPr>
        <p:txBody>
          <a:bodyPr/>
          <a:lstStyle/>
          <a:p>
            <a:pPr lvl="0"/>
            <a:r>
              <a:rPr lang="zh-TW" altLang="en-US" dirty="0" smtClean="0">
                <a:latin typeface="微軟正黑體" pitchFamily="34" charset="-120"/>
                <a:ea typeface="微軟正黑體" pitchFamily="34" charset="-120"/>
              </a:rPr>
              <a:t>現金申贖</a:t>
            </a:r>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：由本公司系統整批修改現金申贖</a:t>
            </a:r>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之</a:t>
            </a:r>
            <a:r>
              <a:rPr lang="en-US" altLang="zh-TW" dirty="0" smtClean="0">
                <a:latin typeface="微軟正黑體" pitchFamily="34" charset="-120"/>
                <a:ea typeface="微軟正黑體" pitchFamily="34" charset="-120"/>
              </a:rPr>
              <a:t>PCF</a:t>
            </a:r>
            <a:r>
              <a:rPr lang="zh-TW" altLang="en-US" dirty="0" smtClean="0">
                <a:latin typeface="微軟正黑體" pitchFamily="34" charset="-120"/>
                <a:ea typeface="微軟正黑體" pitchFamily="34" charset="-120"/>
              </a:rPr>
              <a:t>檔日期。倘投信有更改</a:t>
            </a:r>
            <a:r>
              <a:rPr lang="en-US" altLang="zh-TW" dirty="0" smtClean="0">
                <a:latin typeface="微軟正黑體" pitchFamily="34" charset="-120"/>
                <a:ea typeface="微軟正黑體" pitchFamily="34" charset="-120"/>
              </a:rPr>
              <a:t>PCF</a:t>
            </a:r>
            <a:r>
              <a:rPr lang="zh-TW" altLang="en-US" dirty="0" smtClean="0">
                <a:latin typeface="微軟正黑體" pitchFamily="34" charset="-120"/>
                <a:ea typeface="微軟正黑體" pitchFamily="34" charset="-120"/>
              </a:rPr>
              <a:t>檔需求亦可自行重新上傳覆蓋，次一營業日批次轉檔給</a:t>
            </a:r>
            <a:r>
              <a:rPr lang="en-US" altLang="zh-TW" dirty="0" smtClean="0">
                <a:latin typeface="微軟正黑體" pitchFamily="34" charset="-120"/>
                <a:ea typeface="微軟正黑體" pitchFamily="34" charset="-120"/>
              </a:rPr>
              <a:t>PD</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0"/>
            <a:r>
              <a:rPr lang="zh-TW" altLang="en-US" dirty="0" smtClean="0">
                <a:latin typeface="微軟正黑體" pitchFamily="34" charset="-120"/>
                <a:ea typeface="微軟正黑體" pitchFamily="34" charset="-120"/>
              </a:rPr>
              <a:t>實物申贖</a:t>
            </a:r>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：因可能遇有除權除息需調整成分股股數及價格，仍需由投信重新傳送</a:t>
            </a:r>
            <a:endParaRPr lang="en-US" altLang="zh-TW"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25</a:t>
            </a:fld>
            <a:endParaRPr lang="zh-TW" altLang="en-US"/>
          </a:p>
        </p:txBody>
      </p:sp>
      <p:sp>
        <p:nvSpPr>
          <p:cNvPr id="5" name="標題 1"/>
          <p:cNvSpPr>
            <a:spLocks noGrp="1"/>
          </p:cNvSpPr>
          <p:nvPr>
            <p:ph type="title"/>
          </p:nvPr>
        </p:nvSpPr>
        <p:spPr>
          <a:xfrm>
            <a:off x="755576" y="0"/>
            <a:ext cx="8568952" cy="1052736"/>
          </a:xfrm>
        </p:spPr>
        <p:txBody>
          <a:bodyPr/>
          <a:lstStyle/>
          <a:p>
            <a:pPr marL="342900" lvl="1" indent="-342900"/>
            <a:r>
              <a:rPr lang="zh-TW" altLang="en-US" sz="4200" b="1" dirty="0" smtClean="0">
                <a:latin typeface="微軟正黑體" pitchFamily="34" charset="-120"/>
                <a:ea typeface="微軟正黑體" pitchFamily="34" charset="-120"/>
              </a:rPr>
              <a:t>颱風天</a:t>
            </a:r>
            <a:r>
              <a:rPr lang="en-US" altLang="zh-TW" sz="4200" b="1" dirty="0" smtClean="0">
                <a:latin typeface="微軟正黑體" pitchFamily="34" charset="-120"/>
                <a:ea typeface="微軟正黑體" pitchFamily="34" charset="-120"/>
              </a:rPr>
              <a:t>(</a:t>
            </a:r>
            <a:r>
              <a:rPr lang="zh-TW" altLang="en-US" sz="4200" b="1" dirty="0" smtClean="0">
                <a:latin typeface="微軟正黑體" pitchFamily="34" charset="-120"/>
                <a:ea typeface="微軟正黑體" pitchFamily="34" charset="-120"/>
              </a:rPr>
              <a:t>休市日</a:t>
            </a:r>
            <a:r>
              <a:rPr lang="en-US" altLang="zh-TW" sz="4200" b="1" dirty="0" smtClean="0">
                <a:latin typeface="微軟正黑體" pitchFamily="34" charset="-120"/>
                <a:ea typeface="微軟正黑體" pitchFamily="34" charset="-120"/>
              </a:rPr>
              <a:t>)</a:t>
            </a:r>
            <a:r>
              <a:rPr lang="zh-TW" altLang="en-US" sz="4200" b="1" dirty="0" smtClean="0">
                <a:solidFill>
                  <a:schemeClr val="accent6">
                    <a:lumMod val="75000"/>
                  </a:schemeClr>
                </a:solidFill>
                <a:latin typeface="微軟正黑體" pitchFamily="34" charset="-120"/>
                <a:ea typeface="微軟正黑體" pitchFamily="34" charset="-120"/>
              </a:rPr>
              <a:t>投信</a:t>
            </a:r>
            <a:r>
              <a:rPr lang="zh-TW" altLang="en-US" sz="4200" b="1" dirty="0" smtClean="0">
                <a:latin typeface="微軟正黑體" pitchFamily="34" charset="-120"/>
                <a:ea typeface="微軟正黑體" pitchFamily="34" charset="-120"/>
              </a:rPr>
              <a:t>作業</a:t>
            </a:r>
            <a:endParaRPr lang="en-US" altLang="zh-TW" sz="4200" b="1"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5/15 ETF</a:t>
            </a:r>
            <a:r>
              <a:rPr lang="zh-TW" altLang="en-US" dirty="0" smtClean="0">
                <a:latin typeface="微軟正黑體" pitchFamily="34" charset="-120"/>
                <a:ea typeface="微軟正黑體" pitchFamily="34" charset="-120"/>
              </a:rPr>
              <a:t>申贖平台整併</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zh-TW" altLang="en-US" dirty="0" smtClean="0">
                <a:latin typeface="微軟正黑體" pitchFamily="34" charset="-120"/>
                <a:ea typeface="微軟正黑體" pitchFamily="34" charset="-120"/>
              </a:rPr>
              <a:t>配合事項</a:t>
            </a:r>
            <a:endParaRPr lang="zh-TW" altLang="en-US" dirty="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13A23F67-FF73-4830-84C2-6BE8C94B216F}" type="slidenum">
              <a:rPr lang="zh-TW" altLang="en-US" smtClean="0"/>
              <a:pPr>
                <a:defRPr/>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052736"/>
          </a:xfrm>
        </p:spPr>
        <p:txBody>
          <a:bodyPr/>
          <a:lstStyle/>
          <a:p>
            <a:r>
              <a:rPr lang="en-US" altLang="zh-TW" b="1" dirty="0" smtClean="0">
                <a:latin typeface="微軟正黑體" pitchFamily="34" charset="-120"/>
                <a:ea typeface="微軟正黑體" pitchFamily="34" charset="-120"/>
              </a:rPr>
              <a:t>ETF</a:t>
            </a:r>
            <a:r>
              <a:rPr lang="zh-TW" altLang="en-US" b="1" dirty="0" smtClean="0">
                <a:latin typeface="微軟正黑體" pitchFamily="34" charset="-120"/>
                <a:ea typeface="微軟正黑體" pitchFamily="34" charset="-120"/>
              </a:rPr>
              <a:t>申贖平台整併</a:t>
            </a:r>
            <a:endParaRPr lang="zh-TW" altLang="en-US" b="1" dirty="0">
              <a:latin typeface="微軟正黑體" pitchFamily="34" charset="-120"/>
              <a:ea typeface="微軟正黑體" pitchFamily="34" charset="-120"/>
            </a:endParaRPr>
          </a:p>
        </p:txBody>
      </p:sp>
      <p:graphicFrame>
        <p:nvGraphicFramePr>
          <p:cNvPr id="9" name="內容版面配置區 8"/>
          <p:cNvGraphicFramePr>
            <a:graphicFrameLocks noGrp="1"/>
          </p:cNvGraphicFramePr>
          <p:nvPr>
            <p:ph idx="1"/>
          </p:nvPr>
        </p:nvGraphicFramePr>
        <p:xfrm>
          <a:off x="395536" y="1124744"/>
          <a:ext cx="8568952" cy="525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001419"/>
          </a:xfrm>
        </p:spPr>
        <p:txBody>
          <a:bodyPr/>
          <a:lstStyle/>
          <a:p>
            <a:pPr lvl="0"/>
            <a:r>
              <a:rPr lang="zh-TW" altLang="en-US" dirty="0" smtClean="0"/>
              <a:t>依本公司</a:t>
            </a:r>
            <a:r>
              <a:rPr lang="en-US" altLang="zh-TW" dirty="0" smtClean="0"/>
              <a:t>106</a:t>
            </a:r>
            <a:r>
              <a:rPr lang="zh-TW" altLang="zh-TW" dirty="0" smtClean="0"/>
              <a:t>年</a:t>
            </a:r>
            <a:r>
              <a:rPr lang="en-US" altLang="zh-TW" dirty="0" smtClean="0"/>
              <a:t>4</a:t>
            </a:r>
            <a:r>
              <a:rPr lang="zh-TW" altLang="zh-TW" dirty="0" smtClean="0"/>
              <a:t>月</a:t>
            </a:r>
            <a:r>
              <a:rPr lang="en-US" altLang="zh-TW" dirty="0" smtClean="0"/>
              <a:t>7</a:t>
            </a:r>
            <a:r>
              <a:rPr lang="zh-TW" altLang="zh-TW" dirty="0" smtClean="0"/>
              <a:t>日臺證交字第</a:t>
            </a:r>
            <a:r>
              <a:rPr lang="en-US" altLang="zh-TW" dirty="0" smtClean="0"/>
              <a:t>1060201252</a:t>
            </a:r>
            <a:r>
              <a:rPr lang="zh-TW" altLang="zh-TW" dirty="0" smtClean="0"/>
              <a:t>號函</a:t>
            </a:r>
            <a:endParaRPr lang="en-US" altLang="zh-TW" dirty="0" smtClean="0"/>
          </a:p>
          <a:p>
            <a:pPr lvl="0"/>
            <a:r>
              <a:rPr lang="zh-TW" altLang="en-US" dirty="0" smtClean="0"/>
              <a:t>標的：目前</a:t>
            </a:r>
            <a:r>
              <a:rPr lang="zh-TW" altLang="zh-TW" dirty="0" smtClean="0"/>
              <a:t>向集保申報申購買回作業</a:t>
            </a:r>
            <a:r>
              <a:rPr lang="zh-TW" altLang="en-US" dirty="0" smtClean="0"/>
              <a:t>，且於</a:t>
            </a:r>
            <a:r>
              <a:rPr lang="en-US" altLang="zh-TW" dirty="0" smtClean="0"/>
              <a:t>106</a:t>
            </a:r>
            <a:r>
              <a:rPr lang="zh-TW" altLang="en-US" dirty="0" smtClean="0"/>
              <a:t>年</a:t>
            </a:r>
            <a:r>
              <a:rPr lang="en-US" altLang="zh-TW" dirty="0" smtClean="0"/>
              <a:t>1</a:t>
            </a:r>
            <a:r>
              <a:rPr lang="zh-TW" altLang="en-US" dirty="0" smtClean="0"/>
              <a:t>月</a:t>
            </a:r>
            <a:r>
              <a:rPr lang="en-US" altLang="zh-TW" dirty="0" smtClean="0"/>
              <a:t>16</a:t>
            </a:r>
            <a:r>
              <a:rPr lang="zh-TW" altLang="en-US" dirty="0" smtClean="0"/>
              <a:t>日前上市之</a:t>
            </a:r>
            <a:r>
              <a:rPr lang="en-US" altLang="zh-TW" dirty="0" smtClean="0"/>
              <a:t>ETF(</a:t>
            </a:r>
            <a:r>
              <a:rPr lang="zh-TW" altLang="zh-TW" dirty="0" smtClean="0"/>
              <a:t>不含境外</a:t>
            </a:r>
            <a:r>
              <a:rPr lang="en-US" altLang="zh-TW" dirty="0" smtClean="0"/>
              <a:t>ETF)</a:t>
            </a:r>
          </a:p>
          <a:p>
            <a:pPr lvl="0"/>
            <a:r>
              <a:rPr lang="zh-TW" altLang="zh-TW" dirty="0" smtClean="0"/>
              <a:t>於</a:t>
            </a:r>
            <a:r>
              <a:rPr lang="en-US" altLang="zh-TW" dirty="0" smtClean="0"/>
              <a:t>106</a:t>
            </a:r>
            <a:r>
              <a:rPr lang="zh-TW" altLang="zh-TW" dirty="0" smtClean="0"/>
              <a:t>年</a:t>
            </a:r>
            <a:r>
              <a:rPr lang="en-US" altLang="zh-TW" dirty="0" smtClean="0"/>
              <a:t>4</a:t>
            </a:r>
            <a:r>
              <a:rPr lang="zh-TW" altLang="zh-TW" dirty="0" smtClean="0"/>
              <a:t>月</a:t>
            </a:r>
            <a:r>
              <a:rPr lang="en-US" altLang="zh-TW" dirty="0" smtClean="0"/>
              <a:t>28</a:t>
            </a:r>
            <a:r>
              <a:rPr lang="zh-TW" altLang="zh-TW" dirty="0" smtClean="0"/>
              <a:t>日前發函檢附「</a:t>
            </a:r>
            <a:r>
              <a:rPr lang="en-US" altLang="zh-TW" dirty="0" smtClean="0"/>
              <a:t>ETF</a:t>
            </a:r>
            <a:r>
              <a:rPr lang="zh-TW" altLang="zh-TW" dirty="0" smtClean="0"/>
              <a:t>申贖作業基本資料檔」予本公司</a:t>
            </a:r>
          </a:p>
          <a:p>
            <a:r>
              <a:rPr lang="zh-TW" altLang="en-US" dirty="0" smtClean="0">
                <a:latin typeface="微軟正黑體" pitchFamily="34" charset="-120"/>
                <a:ea typeface="微軟正黑體" pitchFamily="34" charset="-120"/>
              </a:rPr>
              <a:t>本公司於</a:t>
            </a:r>
            <a:r>
              <a:rPr lang="en-US" altLang="zh-TW" dirty="0" smtClean="0"/>
              <a:t>106</a:t>
            </a:r>
            <a:r>
              <a:rPr lang="zh-TW" altLang="zh-TW" dirty="0" smtClean="0"/>
              <a:t>年</a:t>
            </a:r>
            <a:r>
              <a:rPr lang="en-US" altLang="zh-TW" dirty="0" smtClean="0"/>
              <a:t>5</a:t>
            </a:r>
            <a:r>
              <a:rPr lang="zh-TW" altLang="zh-TW" dirty="0" smtClean="0"/>
              <a:t>月</a:t>
            </a:r>
            <a:r>
              <a:rPr lang="en-US" altLang="zh-TW" dirty="0" smtClean="0"/>
              <a:t>12</a:t>
            </a:r>
            <a:r>
              <a:rPr lang="zh-TW" altLang="zh-TW" dirty="0" smtClean="0"/>
              <a:t>日</a:t>
            </a:r>
            <a:r>
              <a:rPr lang="zh-TW" altLang="en-US" dirty="0" smtClean="0"/>
              <a:t>建檔完成後通知投信</a:t>
            </a:r>
            <a:r>
              <a:rPr lang="en-US" altLang="zh-TW" dirty="0" smtClean="0"/>
              <a:t>(</a:t>
            </a:r>
            <a:r>
              <a:rPr lang="zh-TW" altLang="en-US" dirty="0" smtClean="0"/>
              <a:t>約</a:t>
            </a:r>
            <a:r>
              <a:rPr lang="en-US" altLang="zh-TW" dirty="0" smtClean="0"/>
              <a:t>16:00</a:t>
            </a:r>
            <a:r>
              <a:rPr lang="zh-TW" altLang="en-US" dirty="0" smtClean="0"/>
              <a:t>後</a:t>
            </a:r>
            <a:r>
              <a:rPr lang="en-US" altLang="zh-TW" dirty="0" smtClean="0"/>
              <a:t>)</a:t>
            </a:r>
            <a:r>
              <a:rPr lang="zh-TW" altLang="en-US" dirty="0" smtClean="0"/>
              <a:t>，進行後續</a:t>
            </a:r>
            <a:r>
              <a:rPr lang="en-US" altLang="zh-TW" dirty="0" smtClean="0"/>
              <a:t>PCF</a:t>
            </a:r>
            <a:r>
              <a:rPr lang="zh-TW" altLang="en-US" dirty="0" smtClean="0"/>
              <a:t>檔及參與證券商檔申報作業</a:t>
            </a:r>
            <a:endParaRPr lang="en-US" altLang="zh-TW" dirty="0" smtClean="0">
              <a:latin typeface="微軟正黑體" pitchFamily="34" charset="-120"/>
              <a:ea typeface="微軟正黑體" pitchFamily="34" charset="-120"/>
            </a:endParaRPr>
          </a:p>
          <a:p>
            <a:pPr lvl="1">
              <a:buNone/>
            </a:pPr>
            <a:endParaRPr lang="en-US" altLang="zh-TW" dirty="0" smtClean="0">
              <a:latin typeface="微軟正黑體" pitchFamily="34" charset="-120"/>
              <a:ea typeface="微軟正黑體" pitchFamily="34" charset="-120"/>
            </a:endParaRPr>
          </a:p>
          <a:p>
            <a:pPr lvl="1"/>
            <a:endParaRPr lang="en-US" altLang="zh-TW" dirty="0" smtClean="0">
              <a:latin typeface="微軟正黑體" pitchFamily="34" charset="-120"/>
              <a:ea typeface="微軟正黑體" pitchFamily="34" charset="-120"/>
            </a:endParaRPr>
          </a:p>
          <a:p>
            <a:pPr lvl="1"/>
            <a:endParaRPr lang="zh-TW" altLang="en-US" dirty="0"/>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28</a:t>
            </a:fld>
            <a:endParaRPr lang="zh-TW" altLang="en-US"/>
          </a:p>
        </p:txBody>
      </p:sp>
      <p:sp>
        <p:nvSpPr>
          <p:cNvPr id="5" name="標題 1"/>
          <p:cNvSpPr>
            <a:spLocks noGrp="1"/>
          </p:cNvSpPr>
          <p:nvPr>
            <p:ph type="title"/>
          </p:nvPr>
        </p:nvSpPr>
        <p:spPr>
          <a:xfrm>
            <a:off x="467544" y="0"/>
            <a:ext cx="8229600" cy="1052736"/>
          </a:xfrm>
        </p:spPr>
        <p:txBody>
          <a:bodyPr/>
          <a:lstStyle/>
          <a:p>
            <a:pPr marL="342900" lvl="1" indent="-342900"/>
            <a:r>
              <a:rPr lang="zh-TW" altLang="en-US" b="1" dirty="0" smtClean="0">
                <a:solidFill>
                  <a:schemeClr val="accent6">
                    <a:lumMod val="75000"/>
                  </a:schemeClr>
                </a:solidFill>
                <a:latin typeface="微軟正黑體" pitchFamily="34" charset="-120"/>
                <a:ea typeface="微軟正黑體" pitchFamily="34" charset="-120"/>
              </a:rPr>
              <a:t>投信</a:t>
            </a:r>
            <a:r>
              <a:rPr lang="zh-TW" altLang="en-US" b="1" dirty="0" smtClean="0">
                <a:latin typeface="微軟正黑體" pitchFamily="34" charset="-120"/>
                <a:ea typeface="微軟正黑體" pitchFamily="34" charset="-120"/>
              </a:rPr>
              <a:t>提供申贖基本資料檔</a:t>
            </a:r>
            <a:endParaRPr lang="en-US" altLang="zh-TW" b="1"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832648"/>
          </a:xfrm>
        </p:spPr>
        <p:txBody>
          <a:bodyPr/>
          <a:lstStyle/>
          <a:p>
            <a:pPr lvl="0"/>
            <a:r>
              <a:rPr lang="en-US" altLang="zh-TW" dirty="0" smtClean="0"/>
              <a:t>106</a:t>
            </a:r>
            <a:r>
              <a:rPr lang="zh-TW" altLang="en-US" dirty="0" smtClean="0"/>
              <a:t>年</a:t>
            </a:r>
            <a:r>
              <a:rPr lang="en-US" altLang="zh-TW" dirty="0" smtClean="0"/>
              <a:t>5</a:t>
            </a:r>
            <a:r>
              <a:rPr lang="zh-TW" altLang="en-US" dirty="0" smtClean="0"/>
              <a:t>月</a:t>
            </a:r>
            <a:r>
              <a:rPr lang="en-US" altLang="zh-TW" dirty="0" smtClean="0"/>
              <a:t>12</a:t>
            </a:r>
            <a:r>
              <a:rPr lang="zh-TW" altLang="en-US" dirty="0" smtClean="0"/>
              <a:t>日</a:t>
            </a:r>
            <a:r>
              <a:rPr lang="zh-TW" altLang="zh-TW" dirty="0" smtClean="0"/>
              <a:t>起向本公司申報次</a:t>
            </a:r>
            <a:r>
              <a:rPr lang="zh-TW" altLang="en-US" dirty="0" smtClean="0"/>
              <a:t>一</a:t>
            </a:r>
            <a:r>
              <a:rPr lang="zh-TW" altLang="zh-TW" dirty="0" smtClean="0"/>
              <a:t>營業日</a:t>
            </a:r>
            <a:r>
              <a:rPr lang="zh-TW" altLang="en-US" dirty="0" smtClean="0"/>
              <a:t>「 </a:t>
            </a:r>
            <a:r>
              <a:rPr lang="en-US" altLang="zh-TW" dirty="0" smtClean="0"/>
              <a:t>PCF</a:t>
            </a:r>
            <a:r>
              <a:rPr lang="zh-TW" altLang="zh-TW" dirty="0" smtClean="0"/>
              <a:t>檔</a:t>
            </a:r>
            <a:r>
              <a:rPr lang="en-US" altLang="zh-TW" dirty="0" smtClean="0"/>
              <a:t>(</a:t>
            </a:r>
            <a:r>
              <a:rPr lang="zh-TW" altLang="zh-TW" dirty="0" smtClean="0"/>
              <a:t>檔案代號</a:t>
            </a:r>
            <a:r>
              <a:rPr lang="en-US" altLang="zh-TW" dirty="0" smtClean="0"/>
              <a:t>:M12</a:t>
            </a:r>
            <a:r>
              <a:rPr lang="zh-TW" altLang="en-US" dirty="0" smtClean="0"/>
              <a:t>、</a:t>
            </a:r>
            <a:r>
              <a:rPr lang="en-US" altLang="zh-TW" dirty="0" smtClean="0"/>
              <a:t>M22)</a:t>
            </a:r>
            <a:r>
              <a:rPr lang="zh-TW" altLang="en-US" dirty="0" smtClean="0"/>
              <a:t> 」</a:t>
            </a:r>
            <a:endParaRPr lang="en-US" altLang="zh-TW" dirty="0" smtClean="0"/>
          </a:p>
          <a:p>
            <a:pPr lvl="1"/>
            <a:r>
              <a:rPr lang="zh-TW" altLang="zh-TW" dirty="0" smtClean="0"/>
              <a:t>作業時間為</a:t>
            </a:r>
            <a:r>
              <a:rPr lang="en-US" altLang="zh-TW" dirty="0" smtClean="0"/>
              <a:t>16:30~19:00</a:t>
            </a:r>
          </a:p>
          <a:p>
            <a:r>
              <a:rPr lang="zh-TW" altLang="en-US" dirty="0" smtClean="0"/>
              <a:t>確認</a:t>
            </a:r>
            <a:r>
              <a:rPr lang="zh-TW" altLang="zh-TW" dirty="0" smtClean="0"/>
              <a:t>「參與證券商申報檔（檔案代號：</a:t>
            </a:r>
            <a:r>
              <a:rPr lang="en-US" altLang="zh-TW" dirty="0" smtClean="0"/>
              <a:t>M15</a:t>
            </a:r>
            <a:r>
              <a:rPr lang="zh-TW" altLang="en-US" dirty="0" smtClean="0"/>
              <a:t>、</a:t>
            </a:r>
            <a:r>
              <a:rPr lang="en-US" altLang="zh-TW" dirty="0" smtClean="0"/>
              <a:t>M25</a:t>
            </a:r>
            <a:r>
              <a:rPr lang="zh-TW" altLang="zh-TW" dirty="0" smtClean="0"/>
              <a:t>）」</a:t>
            </a:r>
            <a:r>
              <a:rPr lang="zh-TW" altLang="en-US" dirty="0" smtClean="0"/>
              <a:t>資料</a:t>
            </a:r>
            <a:endParaRPr lang="en-US" altLang="zh-TW" dirty="0" smtClean="0"/>
          </a:p>
          <a:p>
            <a:pPr lvl="1"/>
            <a:r>
              <a:rPr lang="zh-TW" altLang="en-US" dirty="0" smtClean="0"/>
              <a:t>作業時間：</a:t>
            </a:r>
            <a:r>
              <a:rPr lang="zh-TW" altLang="zh-TW" dirty="0" smtClean="0"/>
              <a:t>本公司通知基本資料建檔完成</a:t>
            </a:r>
            <a:r>
              <a:rPr lang="en-US" altLang="zh-TW" dirty="0" smtClean="0"/>
              <a:t>~18:00</a:t>
            </a:r>
          </a:p>
          <a:p>
            <a:pPr lvl="1"/>
            <a:r>
              <a:rPr lang="zh-TW" altLang="en-US" dirty="0" smtClean="0"/>
              <a:t>確認所有欄位資料正確性</a:t>
            </a:r>
            <a:endParaRPr lang="en-US" altLang="zh-TW" dirty="0" smtClean="0"/>
          </a:p>
          <a:p>
            <a:pPr lvl="1"/>
            <a:r>
              <a:rPr lang="zh-TW" altLang="zh-TW" dirty="0" smtClean="0"/>
              <a:t>「</a:t>
            </a:r>
            <a:r>
              <a:rPr lang="en-US" altLang="zh-TW" dirty="0" smtClean="0"/>
              <a:t>M15-FT-BRANCH</a:t>
            </a:r>
            <a:r>
              <a:rPr lang="zh-TW" altLang="zh-TW" dirty="0" smtClean="0"/>
              <a:t>」</a:t>
            </a:r>
            <a:r>
              <a:rPr lang="zh-TW" altLang="en-US" dirty="0" smtClean="0"/>
              <a:t>證券商接收檔案線路代號</a:t>
            </a:r>
            <a:endParaRPr lang="en-US" altLang="zh-TW" dirty="0" smtClean="0"/>
          </a:p>
          <a:p>
            <a:pPr lvl="2"/>
            <a:r>
              <a:rPr lang="zh-TW" altLang="zh-TW" dirty="0" smtClean="0"/>
              <a:t>請</a:t>
            </a:r>
            <a:r>
              <a:rPr lang="zh-TW" altLang="en-US" dirty="0" smtClean="0"/>
              <a:t>投信</a:t>
            </a:r>
            <a:r>
              <a:rPr lang="zh-TW" altLang="zh-TW" dirty="0" smtClean="0"/>
              <a:t>先行調查各參與證券商接收</a:t>
            </a:r>
            <a:r>
              <a:rPr lang="en-US" altLang="zh-TW" dirty="0" smtClean="0"/>
              <a:t>ETF</a:t>
            </a:r>
            <a:r>
              <a:rPr lang="zh-TW" altLang="zh-TW" dirty="0" smtClean="0"/>
              <a:t>檔案之線路代號，倘</a:t>
            </a:r>
            <a:r>
              <a:rPr lang="en-US" altLang="zh-TW" dirty="0" smtClean="0"/>
              <a:t>5/12</a:t>
            </a:r>
            <a:r>
              <a:rPr lang="zh-TW" altLang="zh-TW" dirty="0" smtClean="0"/>
              <a:t>未於作業截止前上傳</a:t>
            </a:r>
            <a:r>
              <a:rPr lang="zh-TW" altLang="en-US" dirty="0" smtClean="0"/>
              <a:t>新</a:t>
            </a:r>
            <a:r>
              <a:rPr lang="zh-TW" altLang="zh-TW" dirty="0" smtClean="0"/>
              <a:t>檔案，</a:t>
            </a:r>
            <a:r>
              <a:rPr lang="zh-TW" altLang="en-US" dirty="0" smtClean="0"/>
              <a:t>該</a:t>
            </a:r>
            <a:r>
              <a:rPr lang="zh-TW" altLang="zh-TW" dirty="0" smtClean="0"/>
              <a:t>資料欄位將帶入證券商總公司線路代號</a:t>
            </a:r>
            <a:endParaRPr lang="en-US" altLang="zh-TW" dirty="0" smtClean="0"/>
          </a:p>
          <a:p>
            <a:pPr lvl="0"/>
            <a:endParaRPr lang="en-US" altLang="zh-TW" dirty="0" smtClean="0">
              <a:latin typeface="微軟正黑體" pitchFamily="34" charset="-120"/>
              <a:ea typeface="微軟正黑體" pitchFamily="34" charset="-120"/>
            </a:endParaRPr>
          </a:p>
          <a:p>
            <a:pPr lvl="1">
              <a:buNone/>
            </a:pPr>
            <a:endParaRPr lang="en-US" altLang="zh-TW" dirty="0" smtClean="0">
              <a:latin typeface="微軟正黑體" pitchFamily="34" charset="-120"/>
              <a:ea typeface="微軟正黑體" pitchFamily="34" charset="-120"/>
            </a:endParaRPr>
          </a:p>
          <a:p>
            <a:pPr lvl="1"/>
            <a:endParaRPr lang="en-US" altLang="zh-TW" dirty="0" smtClean="0">
              <a:latin typeface="微軟正黑體" pitchFamily="34" charset="-120"/>
              <a:ea typeface="微軟正黑體" pitchFamily="34" charset="-120"/>
            </a:endParaRPr>
          </a:p>
          <a:p>
            <a:pPr lvl="1"/>
            <a:endParaRPr lang="zh-TW" altLang="en-US" dirty="0"/>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29</a:t>
            </a:fld>
            <a:endParaRPr lang="zh-TW" altLang="en-US" dirty="0"/>
          </a:p>
        </p:txBody>
      </p:sp>
      <p:sp>
        <p:nvSpPr>
          <p:cNvPr id="5" name="標題 1"/>
          <p:cNvSpPr>
            <a:spLocks noGrp="1"/>
          </p:cNvSpPr>
          <p:nvPr>
            <p:ph type="title"/>
          </p:nvPr>
        </p:nvSpPr>
        <p:spPr>
          <a:xfrm>
            <a:off x="467544" y="0"/>
            <a:ext cx="8229600" cy="1052736"/>
          </a:xfrm>
        </p:spPr>
        <p:txBody>
          <a:bodyPr/>
          <a:lstStyle/>
          <a:p>
            <a:pPr marL="342900" lvl="1" indent="-342900"/>
            <a:r>
              <a:rPr lang="zh-TW" altLang="en-US" b="1" dirty="0" smtClean="0">
                <a:solidFill>
                  <a:schemeClr val="accent6">
                    <a:lumMod val="75000"/>
                  </a:schemeClr>
                </a:solidFill>
                <a:latin typeface="微軟正黑體" pitchFamily="34" charset="-120"/>
                <a:ea typeface="微軟正黑體" pitchFamily="34" charset="-120"/>
              </a:rPr>
              <a:t>投信</a:t>
            </a:r>
            <a:r>
              <a:rPr lang="en-US" altLang="zh-TW" b="1" dirty="0" smtClean="0">
                <a:latin typeface="微軟正黑體" pitchFamily="34" charset="-120"/>
                <a:ea typeface="微軟正黑體" pitchFamily="34" charset="-120"/>
              </a:rPr>
              <a:t>5/12</a:t>
            </a:r>
            <a:r>
              <a:rPr lang="zh-TW" altLang="en-US" b="1" dirty="0" smtClean="0">
                <a:latin typeface="微軟正黑體" pitchFamily="34" charset="-120"/>
                <a:ea typeface="微軟正黑體" pitchFamily="34" charset="-120"/>
              </a:rPr>
              <a:t>作業</a:t>
            </a:r>
            <a:endParaRPr lang="en-US" altLang="zh-TW" b="1"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上市前</a:t>
            </a:r>
            <a:r>
              <a:rPr lang="zh-TW" altLang="en-US" dirty="0" smtClean="0">
                <a:solidFill>
                  <a:schemeClr val="accent6">
                    <a:lumMod val="75000"/>
                  </a:schemeClr>
                </a:solidFill>
                <a:latin typeface="微軟正黑體" pitchFamily="34" charset="-120"/>
                <a:ea typeface="微軟正黑體" pitchFamily="34" charset="-120"/>
              </a:rPr>
              <a:t>投信</a:t>
            </a:r>
            <a:r>
              <a:rPr lang="zh-TW" altLang="en-US" dirty="0" smtClean="0">
                <a:latin typeface="微軟正黑體" pitchFamily="34" charset="-120"/>
                <a:ea typeface="微軟正黑體" pitchFamily="34" charset="-120"/>
              </a:rPr>
              <a:t>作業</a:t>
            </a:r>
            <a:endParaRPr lang="zh-TW" altLang="en-US" dirty="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13A23F67-FF73-4830-84C2-6BE8C94B216F}" type="slidenum">
              <a:rPr lang="zh-TW" altLang="en-US" smtClean="0"/>
              <a:pPr>
                <a:defRPr/>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30</a:t>
            </a:fld>
            <a:endParaRPr lang="zh-TW" altLang="en-US"/>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188640"/>
            <a:ext cx="5698866" cy="5373216"/>
          </a:xfrm>
          <a:prstGeom prst="rect">
            <a:avLst/>
          </a:prstGeom>
          <a:noFill/>
          <a:ln w="9525">
            <a:noFill/>
            <a:miter lim="800000"/>
            <a:headEnd/>
            <a:tailEnd/>
          </a:ln>
        </p:spPr>
      </p:pic>
      <p:sp>
        <p:nvSpPr>
          <p:cNvPr id="1028" name="Rectangle 4"/>
          <p:cNvSpPr>
            <a:spLocks noChangeArrowheads="1"/>
          </p:cNvSpPr>
          <p:nvPr/>
        </p:nvSpPr>
        <p:spPr bwMode="auto">
          <a:xfrm>
            <a:off x="0" y="551723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「投信</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ETF</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電腦作業手冊」第</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26</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頁</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lvl="1"/>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下載路徑：本公司官方網站</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--&gt;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產品與服務</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--&gt;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證券商服務</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--&gt;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電腦規劃部</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作業部</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--&gt;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證券商作業手冊）。</a:t>
            </a:r>
            <a:endParaRPr kumimoji="1" lang="zh-TW" altLang="en-US" sz="32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001419"/>
          </a:xfrm>
        </p:spPr>
        <p:txBody>
          <a:bodyPr/>
          <a:lstStyle/>
          <a:p>
            <a:pPr lvl="0"/>
            <a:r>
              <a:rPr lang="en-US" altLang="zh-TW" dirty="0" smtClean="0">
                <a:latin typeface="微軟正黑體" pitchFamily="34" charset="-120"/>
                <a:ea typeface="微軟正黑體" pitchFamily="34" charset="-120"/>
              </a:rPr>
              <a:t>106</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15</a:t>
            </a:r>
            <a:r>
              <a:rPr lang="zh-TW" altLang="en-US" dirty="0" smtClean="0">
                <a:latin typeface="微軟正黑體" pitchFamily="34" charset="-120"/>
                <a:ea typeface="微軟正黑體" pitchFamily="34" charset="-120"/>
              </a:rPr>
              <a:t>日起受理之申贖申請，透過本公司申贖平台申報</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106</a:t>
            </a:r>
            <a:r>
              <a:rPr lang="zh-TW" altLang="en-US" dirty="0" smtClean="0">
                <a:latin typeface="微軟正黑體" pitchFamily="34" charset="-120"/>
                <a:ea typeface="微軟正黑體" pitchFamily="34" charset="-120"/>
              </a:rPr>
              <a:t>年</a:t>
            </a:r>
            <a:r>
              <a:rPr lang="en-US" altLang="zh-TW" dirty="0" smtClean="0">
                <a:latin typeface="微軟正黑體" pitchFamily="34" charset="-120"/>
                <a:ea typeface="微軟正黑體" pitchFamily="34" charset="-120"/>
              </a:rPr>
              <a:t>5</a:t>
            </a:r>
            <a:r>
              <a:rPr lang="zh-TW" altLang="zh-TW" dirty="0" smtClean="0">
                <a:latin typeface="微軟正黑體" pitchFamily="34" charset="-120"/>
                <a:ea typeface="微軟正黑體" pitchFamily="34" charset="-120"/>
              </a:rPr>
              <a:t>月</a:t>
            </a:r>
            <a:r>
              <a:rPr lang="en-US" altLang="zh-TW" dirty="0" smtClean="0">
                <a:latin typeface="微軟正黑體" pitchFamily="34" charset="-120"/>
                <a:ea typeface="微軟正黑體" pitchFamily="34" charset="-120"/>
              </a:rPr>
              <a:t>12</a:t>
            </a:r>
            <a:r>
              <a:rPr lang="zh-TW" altLang="zh-TW" dirty="0" smtClean="0">
                <a:latin typeface="微軟正黑體" pitchFamily="34" charset="-120"/>
                <a:ea typeface="微軟正黑體" pitchFamily="34" charset="-120"/>
              </a:rPr>
              <a:t>日（含）前申請之申贖</a:t>
            </a:r>
            <a:r>
              <a:rPr lang="zh-TW" altLang="en-US" dirty="0" smtClean="0">
                <a:latin typeface="微軟正黑體" pitchFamily="34" charset="-120"/>
                <a:ea typeface="微軟正黑體" pitchFamily="34" charset="-120"/>
              </a:rPr>
              <a:t>及其後之</a:t>
            </a:r>
            <a:r>
              <a:rPr lang="zh-TW" altLang="zh-TW" dirty="0" smtClean="0">
                <a:latin typeface="微軟正黑體" pitchFamily="34" charset="-120"/>
                <a:ea typeface="微軟正黑體" pitchFamily="34" charset="-120"/>
              </a:rPr>
              <a:t>二圈、價金通知檔、複審、撥付指示、解圈等，仍向集保</a:t>
            </a:r>
            <a:r>
              <a:rPr lang="en-US" altLang="zh-TW" dirty="0" smtClean="0">
                <a:latin typeface="微軟正黑體" pitchFamily="34" charset="-120"/>
                <a:ea typeface="微軟正黑體" pitchFamily="34" charset="-120"/>
              </a:rPr>
              <a:t>SMART</a:t>
            </a:r>
            <a:r>
              <a:rPr lang="zh-TW" altLang="zh-TW" dirty="0" smtClean="0">
                <a:latin typeface="微軟正黑體" pitchFamily="34" charset="-120"/>
                <a:ea typeface="微軟正黑體" pitchFamily="34" charset="-120"/>
              </a:rPr>
              <a:t>系統申報</a:t>
            </a:r>
            <a:endParaRPr lang="en-US" altLang="zh-TW" dirty="0" smtClean="0">
              <a:latin typeface="微軟正黑體" pitchFamily="34" charset="-120"/>
              <a:ea typeface="微軟正黑體" pitchFamily="34" charset="-120"/>
            </a:endParaRPr>
          </a:p>
          <a:p>
            <a:pPr lvl="1">
              <a:buNone/>
            </a:pPr>
            <a:endParaRPr lang="en-US" altLang="zh-TW" dirty="0" smtClean="0">
              <a:latin typeface="微軟正黑體" pitchFamily="34" charset="-120"/>
              <a:ea typeface="微軟正黑體" pitchFamily="34" charset="-120"/>
            </a:endParaRPr>
          </a:p>
          <a:p>
            <a:pPr lvl="1"/>
            <a:endParaRPr lang="en-US" altLang="zh-TW" dirty="0" smtClean="0">
              <a:latin typeface="微軟正黑體" pitchFamily="34" charset="-120"/>
              <a:ea typeface="微軟正黑體" pitchFamily="34" charset="-120"/>
            </a:endParaRPr>
          </a:p>
          <a:p>
            <a:pPr lvl="1"/>
            <a:endParaRPr lang="zh-TW" altLang="en-US" dirty="0"/>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31</a:t>
            </a:fld>
            <a:endParaRPr lang="zh-TW" altLang="en-US"/>
          </a:p>
        </p:txBody>
      </p:sp>
      <p:sp>
        <p:nvSpPr>
          <p:cNvPr id="5" name="標題 1"/>
          <p:cNvSpPr>
            <a:spLocks noGrp="1"/>
          </p:cNvSpPr>
          <p:nvPr>
            <p:ph type="title"/>
          </p:nvPr>
        </p:nvSpPr>
        <p:spPr>
          <a:xfrm>
            <a:off x="467544" y="0"/>
            <a:ext cx="8229600" cy="1052736"/>
          </a:xfrm>
        </p:spPr>
        <p:txBody>
          <a:bodyPr/>
          <a:lstStyle/>
          <a:p>
            <a:pPr marL="342900" lvl="1" indent="-342900"/>
            <a:r>
              <a:rPr lang="zh-TW" altLang="en-US" b="1" dirty="0" smtClean="0">
                <a:latin typeface="微軟正黑體" pitchFamily="34" charset="-120"/>
                <a:ea typeface="微軟正黑體" pitchFamily="34" charset="-120"/>
              </a:rPr>
              <a:t>轉換前後申贖申報作業</a:t>
            </a:r>
            <a:endParaRPr lang="en-US" altLang="zh-TW" b="1"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32</a:t>
            </a:fld>
            <a:endParaRPr lang="zh-TW" altLang="en-US"/>
          </a:p>
        </p:txBody>
      </p:sp>
      <p:sp>
        <p:nvSpPr>
          <p:cNvPr id="7" name="矩形 6"/>
          <p:cNvSpPr/>
          <p:nvPr/>
        </p:nvSpPr>
        <p:spPr>
          <a:xfrm>
            <a:off x="179512" y="5733256"/>
            <a:ext cx="2262158"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TW" altLang="zh-TW" dirty="0" smtClean="0">
                <a:latin typeface="標楷體" pitchFamily="65" charset="-120"/>
                <a:ea typeface="標楷體" pitchFamily="65" charset="-120"/>
              </a:rPr>
              <a:t>橘底—向集保申報</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藍底—向證交所申報</a:t>
            </a:r>
            <a:endParaRPr lang="zh-TW" altLang="en-US" dirty="0">
              <a:latin typeface="標楷體" pitchFamily="65" charset="-120"/>
              <a:ea typeface="標楷體" pitchFamily="65" charset="-120"/>
            </a:endParaRPr>
          </a:p>
        </p:txBody>
      </p:sp>
      <p:sp>
        <p:nvSpPr>
          <p:cNvPr id="6" name="標題 1"/>
          <p:cNvSpPr>
            <a:spLocks noGrp="1"/>
          </p:cNvSpPr>
          <p:nvPr>
            <p:ph type="title"/>
          </p:nvPr>
        </p:nvSpPr>
        <p:spPr>
          <a:xfrm>
            <a:off x="467544" y="0"/>
            <a:ext cx="8229600" cy="1052736"/>
          </a:xfrm>
        </p:spPr>
        <p:txBody>
          <a:bodyPr/>
          <a:lstStyle/>
          <a:p>
            <a:pPr marL="342900" lvl="1" indent="-342900"/>
            <a:r>
              <a:rPr lang="zh-TW" altLang="en-US" b="1" dirty="0" smtClean="0">
                <a:latin typeface="微軟正黑體" pitchFamily="34" charset="-120"/>
                <a:ea typeface="微軟正黑體" pitchFamily="34" charset="-120"/>
              </a:rPr>
              <a:t>申購買回周期為</a:t>
            </a:r>
            <a:r>
              <a:rPr lang="en-US" altLang="zh-TW" b="1" dirty="0" smtClean="0">
                <a:latin typeface="微軟正黑體" pitchFamily="34" charset="-120"/>
                <a:ea typeface="微軟正黑體" pitchFamily="34" charset="-120"/>
              </a:rPr>
              <a:t>T+2</a:t>
            </a:r>
          </a:p>
        </p:txBody>
      </p:sp>
      <p:pic>
        <p:nvPicPr>
          <p:cNvPr id="205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880" y="1052736"/>
            <a:ext cx="9049624" cy="453650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33</a:t>
            </a:fld>
            <a:endParaRPr lang="zh-TW" altLang="en-US"/>
          </a:p>
        </p:txBody>
      </p:sp>
      <p:sp>
        <p:nvSpPr>
          <p:cNvPr id="6" name="標題 1"/>
          <p:cNvSpPr>
            <a:spLocks noGrp="1"/>
          </p:cNvSpPr>
          <p:nvPr>
            <p:ph type="title"/>
          </p:nvPr>
        </p:nvSpPr>
        <p:spPr>
          <a:xfrm>
            <a:off x="467544" y="0"/>
            <a:ext cx="8229600" cy="1052736"/>
          </a:xfrm>
        </p:spPr>
        <p:txBody>
          <a:bodyPr/>
          <a:lstStyle/>
          <a:p>
            <a:pPr marL="342900" lvl="1" indent="-342900"/>
            <a:r>
              <a:rPr lang="zh-TW" altLang="en-US" b="1" dirty="0" smtClean="0">
                <a:latin typeface="微軟正黑體" pitchFamily="34" charset="-120"/>
                <a:ea typeface="微軟正黑體" pitchFamily="34" charset="-120"/>
              </a:rPr>
              <a:t>買回周期為</a:t>
            </a:r>
            <a:r>
              <a:rPr lang="en-US" altLang="zh-TW" b="1" dirty="0" smtClean="0">
                <a:latin typeface="微軟正黑體" pitchFamily="34" charset="-120"/>
                <a:ea typeface="微軟正黑體" pitchFamily="34" charset="-120"/>
              </a:rPr>
              <a:t>T+3</a:t>
            </a: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908720"/>
            <a:ext cx="7420375" cy="5949280"/>
          </a:xfrm>
          <a:prstGeom prst="rect">
            <a:avLst/>
          </a:prstGeom>
          <a:noFill/>
          <a:ln w="9525">
            <a:noFill/>
            <a:miter lim="800000"/>
            <a:headEnd/>
            <a:tailEnd/>
          </a:ln>
        </p:spPr>
      </p:pic>
      <p:sp>
        <p:nvSpPr>
          <p:cNvPr id="9" name="矩形 8"/>
          <p:cNvSpPr/>
          <p:nvPr/>
        </p:nvSpPr>
        <p:spPr>
          <a:xfrm>
            <a:off x="0" y="6211669"/>
            <a:ext cx="2262158"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TW" altLang="zh-TW" dirty="0" smtClean="0">
                <a:latin typeface="標楷體" pitchFamily="65" charset="-120"/>
                <a:ea typeface="標楷體" pitchFamily="65" charset="-120"/>
              </a:rPr>
              <a:t>橘底—向集保申報</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藍底—向證交所申報</a:t>
            </a:r>
            <a:endParaRPr lang="zh-TW" altLang="en-US" dirty="0">
              <a:latin typeface="標楷體" pitchFamily="65" charset="-120"/>
              <a:ea typeface="標楷體" pitchFamily="65"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a:spLocks noGrp="1"/>
          </p:cNvSpPr>
          <p:nvPr>
            <p:ph type="title"/>
          </p:nvPr>
        </p:nvSpPr>
        <p:spPr>
          <a:xfrm>
            <a:off x="1115616" y="620688"/>
            <a:ext cx="5976664" cy="288032"/>
          </a:xfrm>
        </p:spPr>
        <p:txBody>
          <a:bodyPr/>
          <a:lstStyle/>
          <a:p>
            <a:r>
              <a:rPr lang="en-US" altLang="zh-TW" sz="4800" dirty="0" smtClean="0"/>
              <a:t/>
            </a:r>
            <a:br>
              <a:rPr lang="en-US" altLang="zh-TW" sz="4800" dirty="0" smtClean="0"/>
            </a:br>
            <a:endParaRPr lang="zh-TW" altLang="en-US" sz="4800" dirty="0">
              <a:latin typeface="標楷體" pitchFamily="65" charset="-120"/>
              <a:ea typeface="標楷體" pitchFamily="65" charset="-120"/>
            </a:endParaRPr>
          </a:p>
        </p:txBody>
      </p:sp>
      <p:sp>
        <p:nvSpPr>
          <p:cNvPr id="4" name="副標題 1"/>
          <p:cNvSpPr>
            <a:spLocks noGrp="1"/>
          </p:cNvSpPr>
          <p:nvPr>
            <p:ph idx="1"/>
          </p:nvPr>
        </p:nvSpPr>
        <p:spPr>
          <a:xfrm>
            <a:off x="395536" y="1700808"/>
            <a:ext cx="8291264" cy="576064"/>
          </a:xfrm>
        </p:spPr>
        <p:txBody>
          <a:bodyPr/>
          <a:lstStyle/>
          <a:p>
            <a:pPr algn="ctr">
              <a:buNone/>
            </a:pPr>
            <a:r>
              <a:rPr lang="zh-TW" altLang="en-US" sz="4800" b="1" dirty="0" smtClean="0">
                <a:latin typeface="微軟正黑體" pitchFamily="34" charset="-120"/>
                <a:ea typeface="微軟正黑體" pitchFamily="34" charset="-120"/>
              </a:rPr>
              <a:t>簡報完畢</a:t>
            </a:r>
            <a:endParaRPr lang="en-US" altLang="zh-TW" sz="4800" b="1" dirty="0" smtClean="0">
              <a:latin typeface="微軟正黑體" pitchFamily="34" charset="-120"/>
              <a:ea typeface="微軟正黑體" pitchFamily="34" charset="-120"/>
            </a:endParaRPr>
          </a:p>
          <a:p>
            <a:pPr algn="ctr">
              <a:buNone/>
            </a:pPr>
            <a:r>
              <a:rPr lang="zh-TW" altLang="en-US" sz="4800" b="1" dirty="0" smtClean="0">
                <a:solidFill>
                  <a:schemeClr val="tx1"/>
                </a:solidFill>
                <a:latin typeface="微軟正黑體" pitchFamily="34" charset="-120"/>
                <a:ea typeface="微軟正黑體" pitchFamily="34" charset="-120"/>
              </a:rPr>
              <a:t>謝謝</a:t>
            </a:r>
            <a:endParaRPr lang="en-US" altLang="zh-TW" sz="4800" b="1" dirty="0" smtClean="0">
              <a:solidFill>
                <a:schemeClr val="tx1"/>
              </a:solidFill>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3F141C32-76F1-446C-BACA-82129BFABD1F}" type="slidenum">
              <a:rPr lang="zh-TW" altLang="en-US" smtClean="0"/>
              <a:pPr/>
              <a:t>34</a:t>
            </a:fld>
            <a:endParaRPr lang="zh-TW" altLang="en-US"/>
          </a:p>
        </p:txBody>
      </p:sp>
      <p:sp>
        <p:nvSpPr>
          <p:cNvPr id="7" name="矩形 6"/>
          <p:cNvSpPr/>
          <p:nvPr/>
        </p:nvSpPr>
        <p:spPr>
          <a:xfrm>
            <a:off x="1691680" y="3703672"/>
            <a:ext cx="5760640" cy="2677656"/>
          </a:xfrm>
          <a:prstGeom prst="rect">
            <a:avLst/>
          </a:prstGeom>
        </p:spPr>
        <p:txBody>
          <a:bodyPr wrap="square">
            <a:spAutoFit/>
          </a:bodyPr>
          <a:lstStyle/>
          <a:p>
            <a:pPr algn="ctr">
              <a:buNone/>
            </a:pPr>
            <a:r>
              <a:rPr lang="zh-TW" altLang="en-US" sz="2800" b="1" dirty="0" smtClean="0">
                <a:latin typeface="微軟正黑體" pitchFamily="34" charset="-120"/>
                <a:ea typeface="微軟正黑體" pitchFamily="34" charset="-120"/>
              </a:rPr>
              <a:t>連絡窗口</a:t>
            </a:r>
            <a:endParaRPr lang="en-US" altLang="zh-TW" sz="2800" b="1" dirty="0" smtClean="0">
              <a:latin typeface="微軟正黑體" pitchFamily="34" charset="-120"/>
              <a:ea typeface="微軟正黑體" pitchFamily="34" charset="-120"/>
            </a:endParaRPr>
          </a:p>
          <a:p>
            <a:pPr algn="ctr">
              <a:buNone/>
            </a:pPr>
            <a:r>
              <a:rPr lang="zh-TW" altLang="en-US" sz="2800" b="1" dirty="0" smtClean="0">
                <a:latin typeface="微軟正黑體" pitchFamily="34" charset="-120"/>
                <a:ea typeface="微軟正黑體" pitchFamily="34" charset="-120"/>
              </a:rPr>
              <a:t>交易部 彭詩云 </a:t>
            </a:r>
            <a:r>
              <a:rPr lang="en-US" altLang="zh-TW" sz="2800" b="1" dirty="0" smtClean="0">
                <a:latin typeface="微軟正黑體" pitchFamily="34" charset="-120"/>
                <a:ea typeface="微軟正黑體" pitchFamily="34" charset="-120"/>
              </a:rPr>
              <a:t>8101-3553</a:t>
            </a:r>
          </a:p>
          <a:p>
            <a:pPr algn="ctr">
              <a:buNone/>
            </a:pPr>
            <a:r>
              <a:rPr lang="zh-TW" altLang="en-US" sz="2800" b="1" dirty="0" smtClean="0">
                <a:latin typeface="微軟正黑體" pitchFamily="34" charset="-120"/>
                <a:ea typeface="微軟正黑體" pitchFamily="34" charset="-120"/>
              </a:rPr>
              <a:t>交易部 曾瓊萩 </a:t>
            </a:r>
            <a:r>
              <a:rPr lang="en-US" altLang="zh-TW" sz="2800" b="1" dirty="0" smtClean="0">
                <a:latin typeface="微軟正黑體" pitchFamily="34" charset="-120"/>
                <a:ea typeface="微軟正黑體" pitchFamily="34" charset="-120"/>
              </a:rPr>
              <a:t>8101-3731</a:t>
            </a:r>
          </a:p>
          <a:p>
            <a:pPr>
              <a:buNone/>
            </a:pPr>
            <a:r>
              <a:rPr lang="zh-TW" altLang="en-US" sz="2800" b="1" dirty="0" smtClean="0">
                <a:latin typeface="微軟正黑體" pitchFamily="34" charset="-120"/>
                <a:ea typeface="微軟正黑體" pitchFamily="34" charset="-120"/>
              </a:rPr>
              <a:t>電腦規劃部 張婷芳 </a:t>
            </a:r>
            <a:r>
              <a:rPr lang="en-US" altLang="zh-TW" sz="2800" b="1" dirty="0" smtClean="0">
                <a:latin typeface="微軟正黑體" pitchFamily="34" charset="-120"/>
                <a:ea typeface="微軟正黑體" pitchFamily="34" charset="-120"/>
              </a:rPr>
              <a:t>8101-5913</a:t>
            </a:r>
          </a:p>
          <a:p>
            <a:pPr>
              <a:buNone/>
            </a:pPr>
            <a:r>
              <a:rPr lang="zh-TW" altLang="en-US" sz="2800" b="1" dirty="0" smtClean="0">
                <a:latin typeface="微軟正黑體" pitchFamily="34" charset="-120"/>
                <a:ea typeface="微軟正黑體" pitchFamily="34" charset="-120"/>
              </a:rPr>
              <a:t>電腦規劃部 高銓鴻 </a:t>
            </a:r>
            <a:r>
              <a:rPr lang="en-US" altLang="zh-TW" sz="2800" b="1" dirty="0" smtClean="0">
                <a:latin typeface="微軟正黑體" pitchFamily="34" charset="-120"/>
                <a:ea typeface="微軟正黑體" pitchFamily="34" charset="-120"/>
              </a:rPr>
              <a:t>8101-5964</a:t>
            </a:r>
          </a:p>
          <a:p>
            <a:pPr>
              <a:buNone/>
            </a:pPr>
            <a:endParaRPr lang="en-US" altLang="zh-TW" sz="2800" b="1" dirty="0" smtClean="0">
              <a:latin typeface="微軟正黑體" pitchFamily="34" charset="-120"/>
              <a:ea typeface="微軟正黑體" pitchFamily="34" charset="-120"/>
            </a:endParaRPr>
          </a:p>
        </p:txBody>
      </p:sp>
      <p:sp>
        <p:nvSpPr>
          <p:cNvPr id="8" name="文字方塊 7"/>
          <p:cNvSpPr txBox="1"/>
          <p:nvPr/>
        </p:nvSpPr>
        <p:spPr>
          <a:xfrm>
            <a:off x="395536" y="5847655"/>
            <a:ext cx="8496944" cy="461665"/>
          </a:xfrm>
          <a:prstGeom prst="rect">
            <a:avLst/>
          </a:prstGeom>
          <a:noFill/>
        </p:spPr>
        <p:txBody>
          <a:bodyPr wrap="square" rtlCol="0">
            <a:spAutoFit/>
          </a:bodyPr>
          <a:lstStyle/>
          <a:p>
            <a:r>
              <a:rPr lang="zh-TW" altLang="en-US" sz="2400" b="1" dirty="0" smtClean="0">
                <a:solidFill>
                  <a:srgbClr val="FF0000"/>
                </a:solidFill>
              </a:rPr>
              <a:t>＊任何異常狀況請最晚於作業時間截止前</a:t>
            </a:r>
            <a:r>
              <a:rPr lang="en-US" altLang="zh-TW" sz="2400" b="1" dirty="0" smtClean="0">
                <a:solidFill>
                  <a:srgbClr val="FF0000"/>
                </a:solidFill>
              </a:rPr>
              <a:t>15</a:t>
            </a:r>
            <a:r>
              <a:rPr lang="zh-TW" altLang="en-US" sz="2400" b="1" dirty="0" smtClean="0">
                <a:solidFill>
                  <a:srgbClr val="FF0000"/>
                </a:solidFill>
              </a:rPr>
              <a:t>分鐘通知本公司＊</a:t>
            </a:r>
            <a:endParaRPr lang="zh-TW" altLang="en-US" sz="2400" b="1" dirty="0">
              <a:solidFill>
                <a:srgbClr val="FF0000"/>
              </a:solidFill>
            </a:endParaRPr>
          </a:p>
        </p:txBody>
      </p:sp>
    </p:spTree>
    <p:extLst>
      <p:ext uri="{BB962C8B-B14F-4D97-AF65-F5344CB8AC3E}">
        <p14:creationId xmlns:p14="http://schemas.microsoft.com/office/powerpoint/2010/main" xmlns="" val="47341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4</a:t>
            </a:fld>
            <a:endParaRPr lang="zh-TW" altLang="en-US"/>
          </a:p>
        </p:txBody>
      </p:sp>
      <p:sp>
        <p:nvSpPr>
          <p:cNvPr id="6" name="文字方塊 5"/>
          <p:cNvSpPr txBox="1"/>
          <p:nvPr/>
        </p:nvSpPr>
        <p:spPr>
          <a:xfrm>
            <a:off x="3596545" y="3101479"/>
            <a:ext cx="903447" cy="615553"/>
          </a:xfrm>
          <a:prstGeom prst="rect">
            <a:avLst/>
          </a:prstGeom>
          <a:noFill/>
        </p:spPr>
        <p:txBody>
          <a:bodyPr wrap="square" rtlCol="0">
            <a:spAutoFit/>
          </a:bodyPr>
          <a:lstStyle/>
          <a:p>
            <a:pPr algn="ctr"/>
            <a:r>
              <a:rPr lang="zh-TW" altLang="en-US" sz="1700" b="1" dirty="0" smtClean="0">
                <a:solidFill>
                  <a:schemeClr val="bg1"/>
                </a:solidFill>
              </a:rPr>
              <a:t>上市</a:t>
            </a:r>
            <a:endParaRPr lang="en-US" altLang="zh-TW" sz="1700" b="1" dirty="0" smtClean="0">
              <a:solidFill>
                <a:schemeClr val="bg1"/>
              </a:solidFill>
            </a:endParaRPr>
          </a:p>
          <a:p>
            <a:r>
              <a:rPr lang="zh-TW" altLang="en-US" sz="1700" b="1" dirty="0" smtClean="0">
                <a:solidFill>
                  <a:schemeClr val="bg1"/>
                </a:solidFill>
              </a:rPr>
              <a:t>前一周</a:t>
            </a:r>
            <a:endParaRPr lang="zh-TW" altLang="en-US" sz="1700" b="1" dirty="0">
              <a:solidFill>
                <a:schemeClr val="bg1"/>
              </a:solidFill>
            </a:endParaRPr>
          </a:p>
        </p:txBody>
      </p:sp>
      <p:sp>
        <p:nvSpPr>
          <p:cNvPr id="7" name="文字方塊 6"/>
          <p:cNvSpPr txBox="1"/>
          <p:nvPr/>
        </p:nvSpPr>
        <p:spPr>
          <a:xfrm>
            <a:off x="6372200" y="3284984"/>
            <a:ext cx="576064" cy="369332"/>
          </a:xfrm>
          <a:prstGeom prst="rect">
            <a:avLst/>
          </a:prstGeom>
          <a:noFill/>
        </p:spPr>
        <p:txBody>
          <a:bodyPr wrap="square" rtlCol="0">
            <a:spAutoFit/>
          </a:bodyPr>
          <a:lstStyle/>
          <a:p>
            <a:r>
              <a:rPr lang="en-US" altLang="zh-TW" b="1" dirty="0" smtClean="0">
                <a:solidFill>
                  <a:schemeClr val="bg1"/>
                </a:solidFill>
              </a:rPr>
              <a:t>T-4</a:t>
            </a:r>
            <a:endParaRPr lang="zh-TW" altLang="en-US" b="1" dirty="0">
              <a:solidFill>
                <a:schemeClr val="bg1"/>
              </a:solidFill>
            </a:endParaRPr>
          </a:p>
        </p:txBody>
      </p:sp>
      <p:sp>
        <p:nvSpPr>
          <p:cNvPr id="8" name="標題 1"/>
          <p:cNvSpPr>
            <a:spLocks noGrp="1"/>
          </p:cNvSpPr>
          <p:nvPr>
            <p:ph type="title"/>
          </p:nvPr>
        </p:nvSpPr>
        <p:spPr>
          <a:xfrm>
            <a:off x="467544" y="0"/>
            <a:ext cx="8229600" cy="1052736"/>
          </a:xfrm>
        </p:spPr>
        <p:txBody>
          <a:bodyPr/>
          <a:lstStyle/>
          <a:p>
            <a:r>
              <a:rPr lang="zh-TW" altLang="en-US" b="1" dirty="0" smtClean="0">
                <a:latin typeface="微軟正黑體" pitchFamily="34" charset="-120"/>
                <a:ea typeface="微軟正黑體" pitchFamily="34" charset="-120"/>
              </a:rPr>
              <a:t>上市前</a:t>
            </a:r>
            <a:r>
              <a:rPr lang="zh-TW" altLang="en-US" b="1" dirty="0" smtClean="0">
                <a:solidFill>
                  <a:schemeClr val="accent6">
                    <a:lumMod val="75000"/>
                  </a:schemeClr>
                </a:solidFill>
                <a:latin typeface="微軟正黑體" pitchFamily="34" charset="-120"/>
                <a:ea typeface="微軟正黑體" pitchFamily="34" charset="-120"/>
              </a:rPr>
              <a:t>投信</a:t>
            </a:r>
            <a:r>
              <a:rPr lang="zh-TW" altLang="en-US" b="1" dirty="0" smtClean="0">
                <a:latin typeface="微軟正黑體" pitchFamily="34" charset="-120"/>
                <a:ea typeface="微軟正黑體" pitchFamily="34" charset="-120"/>
              </a:rPr>
              <a:t>作業</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20729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5</a:t>
            </a:fld>
            <a:endParaRPr lang="zh-TW" altLang="en-US"/>
          </a:p>
        </p:txBody>
      </p:sp>
      <p:sp>
        <p:nvSpPr>
          <p:cNvPr id="6" name="文字方塊 5"/>
          <p:cNvSpPr txBox="1"/>
          <p:nvPr/>
        </p:nvSpPr>
        <p:spPr>
          <a:xfrm>
            <a:off x="3779912" y="3291081"/>
            <a:ext cx="903447" cy="353943"/>
          </a:xfrm>
          <a:prstGeom prst="rect">
            <a:avLst/>
          </a:prstGeom>
          <a:noFill/>
        </p:spPr>
        <p:txBody>
          <a:bodyPr wrap="square" rtlCol="0">
            <a:spAutoFit/>
          </a:bodyPr>
          <a:lstStyle/>
          <a:p>
            <a:pPr algn="ctr"/>
            <a:r>
              <a:rPr lang="en-US" altLang="zh-TW" sz="1700" b="1" dirty="0" smtClean="0">
                <a:solidFill>
                  <a:schemeClr val="bg1"/>
                </a:solidFill>
              </a:rPr>
              <a:t>T-1</a:t>
            </a:r>
            <a:endParaRPr lang="zh-TW" altLang="en-US" sz="1700" b="1" dirty="0">
              <a:solidFill>
                <a:schemeClr val="bg1"/>
              </a:solidFill>
            </a:endParaRPr>
          </a:p>
        </p:txBody>
      </p:sp>
      <p:sp>
        <p:nvSpPr>
          <p:cNvPr id="7" name="文字方塊 6"/>
          <p:cNvSpPr txBox="1"/>
          <p:nvPr/>
        </p:nvSpPr>
        <p:spPr>
          <a:xfrm>
            <a:off x="6627574" y="3275692"/>
            <a:ext cx="432048" cy="369332"/>
          </a:xfrm>
          <a:prstGeom prst="rect">
            <a:avLst/>
          </a:prstGeom>
          <a:noFill/>
        </p:spPr>
        <p:txBody>
          <a:bodyPr wrap="square" rtlCol="0">
            <a:spAutoFit/>
          </a:bodyPr>
          <a:lstStyle/>
          <a:p>
            <a:r>
              <a:rPr lang="en-US" altLang="zh-TW" b="1" dirty="0" smtClean="0">
                <a:solidFill>
                  <a:schemeClr val="bg1"/>
                </a:solidFill>
              </a:rPr>
              <a:t>T</a:t>
            </a:r>
            <a:endParaRPr lang="zh-TW" altLang="en-US" b="1" dirty="0">
              <a:solidFill>
                <a:schemeClr val="bg1"/>
              </a:solidFill>
            </a:endParaRPr>
          </a:p>
        </p:txBody>
      </p:sp>
      <p:sp>
        <p:nvSpPr>
          <p:cNvPr id="8" name="標題 1"/>
          <p:cNvSpPr>
            <a:spLocks noGrp="1"/>
          </p:cNvSpPr>
          <p:nvPr>
            <p:ph type="title"/>
          </p:nvPr>
        </p:nvSpPr>
        <p:spPr>
          <a:xfrm>
            <a:off x="467544" y="0"/>
            <a:ext cx="8229600" cy="1052736"/>
          </a:xfrm>
        </p:spPr>
        <p:txBody>
          <a:bodyPr/>
          <a:lstStyle/>
          <a:p>
            <a:r>
              <a:rPr lang="zh-TW" altLang="en-US" b="1" dirty="0" smtClean="0">
                <a:latin typeface="微軟正黑體" pitchFamily="34" charset="-120"/>
                <a:ea typeface="微軟正黑體" pitchFamily="34" charset="-120"/>
              </a:rPr>
              <a:t>上市前</a:t>
            </a:r>
            <a:r>
              <a:rPr lang="zh-TW" altLang="en-US" b="1" dirty="0" smtClean="0">
                <a:solidFill>
                  <a:schemeClr val="accent6">
                    <a:lumMod val="75000"/>
                  </a:schemeClr>
                </a:solidFill>
                <a:latin typeface="微軟正黑體" pitchFamily="34" charset="-120"/>
                <a:ea typeface="微軟正黑體" pitchFamily="34" charset="-120"/>
              </a:rPr>
              <a:t>投信</a:t>
            </a:r>
            <a:r>
              <a:rPr lang="zh-TW" altLang="en-US" b="1" dirty="0" smtClean="0">
                <a:latin typeface="微軟正黑體" pitchFamily="34" charset="-120"/>
                <a:ea typeface="微軟正黑體" pitchFamily="34" charset="-120"/>
              </a:rPr>
              <a:t>作業</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續</a:t>
            </a:r>
            <a:r>
              <a:rPr lang="en-US" altLang="zh-TW" b="1" dirty="0" smtClean="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
        <p:nvSpPr>
          <p:cNvPr id="9" name="文字方塊 8"/>
          <p:cNvSpPr txBox="1"/>
          <p:nvPr/>
        </p:nvSpPr>
        <p:spPr>
          <a:xfrm>
            <a:off x="1475656" y="3275692"/>
            <a:ext cx="576064" cy="369332"/>
          </a:xfrm>
          <a:prstGeom prst="rect">
            <a:avLst/>
          </a:prstGeom>
          <a:noFill/>
        </p:spPr>
        <p:txBody>
          <a:bodyPr wrap="square" rtlCol="0">
            <a:spAutoFit/>
          </a:bodyPr>
          <a:lstStyle/>
          <a:p>
            <a:r>
              <a:rPr lang="en-US" altLang="zh-TW" b="1" dirty="0" smtClean="0">
                <a:solidFill>
                  <a:schemeClr val="bg1"/>
                </a:solidFill>
              </a:rPr>
              <a:t>T-3</a:t>
            </a:r>
            <a:endParaRPr lang="zh-TW" alt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72008"/>
            <a:ext cx="8208912" cy="908720"/>
          </a:xfrm>
        </p:spPr>
        <p:txBody>
          <a:bodyPr/>
          <a:lstStyle/>
          <a:p>
            <a:r>
              <a:rPr lang="zh-TW" altLang="en-US" b="1" dirty="0" smtClean="0">
                <a:solidFill>
                  <a:schemeClr val="accent6">
                    <a:lumMod val="75000"/>
                  </a:schemeClr>
                </a:solidFill>
                <a:latin typeface="微軟正黑體" pitchFamily="34" charset="-120"/>
                <a:ea typeface="微軟正黑體" pitchFamily="34" charset="-120"/>
              </a:rPr>
              <a:t>投信</a:t>
            </a:r>
            <a:r>
              <a:rPr lang="zh-TW" altLang="en-US" b="1" dirty="0" smtClean="0">
                <a:latin typeface="微軟正黑體" pitchFamily="34" charset="-120"/>
                <a:ea typeface="微軟正黑體" pitchFamily="34" charset="-120"/>
              </a:rPr>
              <a:t>申請流動量提供者</a:t>
            </a:r>
            <a:r>
              <a:rPr lang="en-US" altLang="zh-TW" b="1" dirty="0" smtClean="0">
                <a:latin typeface="微軟正黑體" pitchFamily="34" charset="-120"/>
                <a:ea typeface="微軟正黑體" pitchFamily="34" charset="-120"/>
              </a:rPr>
              <a:t>(LP)</a:t>
            </a:r>
            <a:r>
              <a:rPr lang="zh-TW" altLang="en-US" b="1" dirty="0" smtClean="0">
                <a:latin typeface="微軟正黑體" pitchFamily="34" charset="-120"/>
                <a:ea typeface="微軟正黑體" pitchFamily="34" charset="-120"/>
              </a:rPr>
              <a:t> 流程</a:t>
            </a:r>
            <a:endParaRPr lang="zh-TW" altLang="en-US" b="1" dirty="0">
              <a:latin typeface="微軟正黑體" pitchFamily="34" charset="-120"/>
              <a:ea typeface="微軟正黑體" pitchFamily="34" charset="-120"/>
            </a:endParaRPr>
          </a:p>
        </p:txBody>
      </p:sp>
      <p:sp>
        <p:nvSpPr>
          <p:cNvPr id="3" name="內容版面配置區 2"/>
          <p:cNvSpPr>
            <a:spLocks noGrp="1"/>
          </p:cNvSpPr>
          <p:nvPr>
            <p:ph idx="1"/>
          </p:nvPr>
        </p:nvSpPr>
        <p:spPr>
          <a:xfrm>
            <a:off x="179512" y="1052736"/>
            <a:ext cx="8964488" cy="5184576"/>
          </a:xfrm>
        </p:spPr>
        <p:txBody>
          <a:bodyPr/>
          <a:lstStyle/>
          <a:p>
            <a:pPr marL="514350" indent="-514350">
              <a:buFont typeface="+mj-lt"/>
              <a:buAutoNum type="arabicPeriod"/>
            </a:pPr>
            <a:r>
              <a:rPr lang="zh-TW" altLang="en-US" dirty="0" smtClean="0">
                <a:latin typeface="微軟正黑體" pitchFamily="34" charset="-120"/>
                <a:ea typeface="微軟正黑體" pitchFamily="34" charset="-120"/>
              </a:rPr>
              <a:t>第一階段資格審查：證交所核發</a:t>
            </a:r>
            <a:r>
              <a:rPr lang="en-US" altLang="zh-TW" dirty="0" smtClean="0">
                <a:latin typeface="微軟正黑體" pitchFamily="34" charset="-120"/>
                <a:ea typeface="微軟正黑體" pitchFamily="34" charset="-120"/>
              </a:rPr>
              <a:t>LP</a:t>
            </a:r>
            <a:r>
              <a:rPr lang="zh-TW" altLang="en-US" dirty="0" smtClean="0">
                <a:latin typeface="微軟正黑體" pitchFamily="34" charset="-120"/>
                <a:ea typeface="微軟正黑體" pitchFamily="34" charset="-120"/>
              </a:rPr>
              <a:t>資格許可函</a:t>
            </a:r>
            <a:endParaRPr lang="en-US" altLang="zh-TW" dirty="0" smtClean="0">
              <a:latin typeface="微軟正黑體" pitchFamily="34" charset="-120"/>
              <a:ea typeface="微軟正黑體" pitchFamily="34" charset="-120"/>
            </a:endParaRPr>
          </a:p>
          <a:p>
            <a:pPr marL="914400" lvl="1" indent="-514350">
              <a:buFont typeface="Wingdings" pitchFamily="2" charset="2"/>
              <a:buChar char="n"/>
            </a:pPr>
            <a:r>
              <a:rPr lang="zh-TW" altLang="en-US" dirty="0" smtClean="0">
                <a:latin typeface="微軟正黑體" pitchFamily="34" charset="-120"/>
                <a:ea typeface="微軟正黑體" pitchFamily="34" charset="-120"/>
              </a:rPr>
              <a:t>資格條件</a:t>
            </a:r>
            <a:endParaRPr lang="en-US" altLang="zh-TW" dirty="0" smtClean="0">
              <a:latin typeface="微軟正黑體" pitchFamily="34" charset="-120"/>
              <a:ea typeface="微軟正黑體" pitchFamily="34" charset="-120"/>
            </a:endParaRPr>
          </a:p>
          <a:p>
            <a:pPr marL="914400" lvl="1" indent="-514350">
              <a:buFont typeface="+mj-lt"/>
              <a:buAutoNum type="arabicParenR"/>
            </a:pPr>
            <a:r>
              <a:rPr lang="zh-TW" altLang="en-US" sz="2200" dirty="0" smtClean="0">
                <a:latin typeface="微軟正黑體" pitchFamily="34" charset="-120"/>
                <a:ea typeface="微軟正黑體" pitchFamily="34" charset="-120"/>
              </a:rPr>
              <a:t>具備參與證券商資格且得經營證券自營業務之證券商。</a:t>
            </a:r>
            <a:endParaRPr lang="en-US" altLang="zh-TW" sz="2200" dirty="0" smtClean="0">
              <a:latin typeface="微軟正黑體" pitchFamily="34" charset="-120"/>
              <a:ea typeface="微軟正黑體" pitchFamily="34" charset="-120"/>
            </a:endParaRPr>
          </a:p>
          <a:p>
            <a:pPr marL="914400" lvl="1" indent="-514350">
              <a:buFont typeface="+mj-lt"/>
              <a:buAutoNum type="arabicParenR"/>
            </a:pPr>
            <a:r>
              <a:rPr lang="zh-TW" altLang="en-US" sz="2200" dirty="0" smtClean="0">
                <a:latin typeface="微軟正黑體" pitchFamily="34" charset="-120"/>
                <a:ea typeface="微軟正黑體" pitchFamily="34" charset="-120"/>
              </a:rPr>
              <a:t>最近期經會計師查核簽證之財務報告每股淨值不低於票面金額，且財務狀況符合證券商管理規則之規定。</a:t>
            </a:r>
            <a:endParaRPr lang="en-US" altLang="zh-TW" sz="2200" dirty="0" smtClean="0">
              <a:latin typeface="微軟正黑體" pitchFamily="34" charset="-120"/>
              <a:ea typeface="微軟正黑體" pitchFamily="34" charset="-120"/>
            </a:endParaRPr>
          </a:p>
          <a:p>
            <a:pPr marL="914400" lvl="1" indent="-514350">
              <a:buFont typeface="+mj-lt"/>
              <a:buAutoNum type="arabicParenR"/>
            </a:pPr>
            <a:r>
              <a:rPr lang="zh-TW" altLang="en-US" sz="2200" dirty="0" smtClean="0">
                <a:latin typeface="微軟正黑體" pitchFamily="34" charset="-120"/>
                <a:ea typeface="微軟正黑體" pitchFamily="34" charset="-120"/>
              </a:rPr>
              <a:t>最近三個月未曾受主管機關依證券交易法第六十六條第一款所為之警告處分。</a:t>
            </a:r>
            <a:endParaRPr lang="en-US" altLang="zh-TW" sz="2200" dirty="0" smtClean="0">
              <a:latin typeface="微軟正黑體" pitchFamily="34" charset="-120"/>
              <a:ea typeface="微軟正黑體" pitchFamily="34" charset="-120"/>
            </a:endParaRPr>
          </a:p>
          <a:p>
            <a:pPr marL="914400" lvl="1" indent="-514350">
              <a:buFont typeface="+mj-lt"/>
              <a:buAutoNum type="arabicParenR"/>
            </a:pPr>
            <a:r>
              <a:rPr lang="zh-TW" altLang="en-US" sz="2200" dirty="0" smtClean="0">
                <a:latin typeface="微軟正黑體" pitchFamily="34" charset="-120"/>
                <a:ea typeface="微軟正黑體" pitchFamily="34" charset="-120"/>
              </a:rPr>
              <a:t>最近半年未曾受主管機關命令該證券商解除其董事、監察人或經理人職務處分，或撤換其負責人或其他有關人員之處分。</a:t>
            </a:r>
            <a:endParaRPr lang="en-US" altLang="zh-TW" sz="2200" dirty="0" smtClean="0">
              <a:latin typeface="微軟正黑體" pitchFamily="34" charset="-120"/>
              <a:ea typeface="微軟正黑體" pitchFamily="34" charset="-120"/>
            </a:endParaRPr>
          </a:p>
          <a:p>
            <a:pPr marL="914400" lvl="1" indent="-514350">
              <a:buFont typeface="+mj-lt"/>
              <a:buAutoNum type="arabicParenR"/>
            </a:pPr>
            <a:r>
              <a:rPr lang="zh-TW" altLang="en-US" sz="2200" dirty="0" smtClean="0">
                <a:latin typeface="微軟正黑體" pitchFamily="34" charset="-120"/>
                <a:ea typeface="微軟正黑體" pitchFamily="34" charset="-120"/>
              </a:rPr>
              <a:t>最近一年未曾受主管機關為停業之處分。</a:t>
            </a:r>
            <a:endParaRPr lang="en-US" altLang="zh-TW" sz="2200" dirty="0" smtClean="0">
              <a:latin typeface="微軟正黑體" pitchFamily="34" charset="-120"/>
              <a:ea typeface="微軟正黑體" pitchFamily="34" charset="-120"/>
            </a:endParaRPr>
          </a:p>
          <a:p>
            <a:pPr marL="914400" lvl="1" indent="-514350">
              <a:buFont typeface="+mj-lt"/>
              <a:buAutoNum type="arabicParenR"/>
            </a:pPr>
            <a:r>
              <a:rPr lang="zh-TW" altLang="en-US" sz="2200" dirty="0" smtClean="0">
                <a:latin typeface="微軟正黑體" pitchFamily="34" charset="-120"/>
                <a:ea typeface="微軟正黑體" pitchFamily="34" charset="-120"/>
              </a:rPr>
              <a:t>最近二年未曾受主管機關撤銷部分營業許可之處分。</a:t>
            </a:r>
            <a:endParaRPr lang="en-US" altLang="zh-TW" sz="2200" dirty="0" smtClean="0">
              <a:latin typeface="微軟正黑體" pitchFamily="34" charset="-120"/>
              <a:ea typeface="微軟正黑體" pitchFamily="34" charset="-120"/>
            </a:endParaRPr>
          </a:p>
          <a:p>
            <a:pPr marL="914400" lvl="1" indent="-514350">
              <a:buFont typeface="+mj-lt"/>
              <a:buAutoNum type="arabicParenR"/>
            </a:pPr>
            <a:r>
              <a:rPr lang="zh-TW" altLang="en-US" sz="2200" dirty="0" smtClean="0">
                <a:latin typeface="微軟正黑體" pitchFamily="34" charset="-120"/>
                <a:ea typeface="微軟正黑體" pitchFamily="34" charset="-120"/>
              </a:rPr>
              <a:t>最近一年未曾受證券交易所、證券櫃檯買賣中心或臺灣期貨交易股份有限公司所依其章則為處以停止或限制買賣之處置。</a:t>
            </a:r>
            <a:endParaRPr lang="en-US" altLang="zh-TW" sz="2200" dirty="0" smtClean="0">
              <a:latin typeface="微軟正黑體" pitchFamily="34" charset="-120"/>
              <a:ea typeface="微軟正黑體" pitchFamily="34" charset="-120"/>
            </a:endParaRPr>
          </a:p>
          <a:p>
            <a:pPr marL="914400" lvl="1" indent="-514350">
              <a:buFont typeface="+mj-lt"/>
              <a:buAutoNum type="arabicParenR"/>
            </a:pPr>
            <a:endParaRPr lang="en-US" altLang="zh-TW"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latin typeface="微軟正黑體" pitchFamily="34" charset="-120"/>
                <a:ea typeface="微軟正黑體" pitchFamily="34" charset="-120"/>
              </a:rPr>
              <a:pPr>
                <a:defRPr/>
              </a:pPr>
              <a:t>6</a:t>
            </a:fld>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052736"/>
            <a:ext cx="8964488" cy="5184576"/>
          </a:xfrm>
        </p:spPr>
        <p:txBody>
          <a:bodyPr/>
          <a:lstStyle/>
          <a:p>
            <a:pPr marL="514350" indent="-514350">
              <a:buFont typeface="+mj-lt"/>
              <a:buAutoNum type="arabicPeriod"/>
            </a:pPr>
            <a:r>
              <a:rPr lang="zh-TW" altLang="en-US" sz="3000" dirty="0" smtClean="0">
                <a:latin typeface="微軟正黑體" pitchFamily="34" charset="-120"/>
                <a:ea typeface="微軟正黑體" pitchFamily="34" charset="-120"/>
              </a:rPr>
              <a:t>第一階段資格審查：證交所核發</a:t>
            </a:r>
            <a:r>
              <a:rPr lang="en-US" altLang="zh-TW" sz="3000" dirty="0" smtClean="0">
                <a:latin typeface="微軟正黑體" pitchFamily="34" charset="-120"/>
                <a:ea typeface="微軟正黑體" pitchFamily="34" charset="-120"/>
              </a:rPr>
              <a:t>LP</a:t>
            </a:r>
            <a:r>
              <a:rPr lang="zh-TW" altLang="en-US" sz="3000" dirty="0" smtClean="0">
                <a:latin typeface="微軟正黑體" pitchFamily="34" charset="-120"/>
                <a:ea typeface="微軟正黑體" pitchFamily="34" charset="-120"/>
              </a:rPr>
              <a:t>資格許可函</a:t>
            </a:r>
            <a:endParaRPr lang="en-US" altLang="zh-TW" sz="3000" dirty="0" smtClean="0">
              <a:latin typeface="微軟正黑體" pitchFamily="34" charset="-120"/>
              <a:ea typeface="微軟正黑體" pitchFamily="34" charset="-120"/>
            </a:endParaRPr>
          </a:p>
          <a:p>
            <a:pPr marL="914400" lvl="1" indent="-514350">
              <a:buFont typeface="Wingdings" pitchFamily="2" charset="2"/>
              <a:buChar char="n"/>
            </a:pPr>
            <a:r>
              <a:rPr lang="zh-TW" altLang="en-US" dirty="0" smtClean="0">
                <a:latin typeface="微軟正黑體" pitchFamily="34" charset="-120"/>
                <a:ea typeface="微軟正黑體" pitchFamily="34" charset="-120"/>
              </a:rPr>
              <a:t>檢附文件</a:t>
            </a:r>
            <a:endParaRPr lang="en-US" altLang="zh-TW" dirty="0" smtClean="0">
              <a:latin typeface="微軟正黑體" pitchFamily="34" charset="-120"/>
              <a:ea typeface="微軟正黑體" pitchFamily="34" charset="-120"/>
            </a:endParaRPr>
          </a:p>
          <a:p>
            <a:pPr marL="1314450" lvl="2" indent="-514350">
              <a:buFont typeface="+mj-lt"/>
              <a:buAutoNum type="arabicParenR"/>
            </a:pPr>
            <a:r>
              <a:rPr lang="zh-TW" altLang="en-US" dirty="0" smtClean="0">
                <a:latin typeface="微軟正黑體" pitchFamily="34" charset="-120"/>
                <a:ea typeface="微軟正黑體" pitchFamily="34" charset="-120"/>
              </a:rPr>
              <a:t>期交所未受處分函：發文日期距今≦</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個月</a:t>
            </a:r>
            <a:endParaRPr lang="en-US" altLang="zh-TW" dirty="0" smtClean="0">
              <a:latin typeface="微軟正黑體" pitchFamily="34" charset="-120"/>
              <a:ea typeface="微軟正黑體" pitchFamily="34" charset="-120"/>
            </a:endParaRPr>
          </a:p>
          <a:p>
            <a:pPr marL="1314450" lvl="2" indent="-514350">
              <a:buFont typeface="+mj-lt"/>
              <a:buAutoNum type="arabicParenR"/>
            </a:pPr>
            <a:r>
              <a:rPr lang="zh-TW" altLang="en-US" dirty="0" smtClean="0">
                <a:latin typeface="微軟正黑體" pitchFamily="34" charset="-120"/>
                <a:ea typeface="微軟正黑體" pitchFamily="34" charset="-120"/>
              </a:rPr>
              <a:t>正式信用評等報告</a:t>
            </a:r>
            <a:endParaRPr lang="en-US" altLang="zh-TW" dirty="0" smtClean="0">
              <a:latin typeface="微軟正黑體" pitchFamily="34" charset="-120"/>
              <a:ea typeface="微軟正黑體" pitchFamily="34" charset="-120"/>
            </a:endParaRPr>
          </a:p>
          <a:p>
            <a:pPr marL="514350" indent="-514350">
              <a:buFont typeface="+mj-lt"/>
              <a:buAutoNum type="arabicPeriod"/>
            </a:pPr>
            <a:r>
              <a:rPr lang="zh-TW" altLang="en-US" sz="3000" dirty="0" smtClean="0">
                <a:latin typeface="微軟正黑體" pitchFamily="34" charset="-120"/>
                <a:ea typeface="微軟正黑體" pitchFamily="34" charset="-120"/>
              </a:rPr>
              <a:t>第二階段契約審查：證交所電話回復結果</a:t>
            </a:r>
            <a:endParaRPr lang="en-US" altLang="zh-TW" sz="3000" dirty="0" smtClean="0">
              <a:latin typeface="微軟正黑體" pitchFamily="34" charset="-120"/>
              <a:ea typeface="微軟正黑體" pitchFamily="34" charset="-120"/>
            </a:endParaRPr>
          </a:p>
          <a:p>
            <a:pPr marL="914400" lvl="1" indent="-514350">
              <a:buFont typeface="Wingdings" pitchFamily="2" charset="2"/>
              <a:buChar char="n"/>
            </a:pPr>
            <a:r>
              <a:rPr lang="zh-TW" altLang="en-US" dirty="0" smtClean="0">
                <a:latin typeface="微軟正黑體" pitchFamily="34" charset="-120"/>
                <a:ea typeface="微軟正黑體" pitchFamily="34" charset="-120"/>
              </a:rPr>
              <a:t>檢附文件</a:t>
            </a:r>
            <a:endParaRPr lang="en-US" altLang="zh-TW" dirty="0" smtClean="0">
              <a:latin typeface="微軟正黑體" pitchFamily="34" charset="-120"/>
              <a:ea typeface="微軟正黑體" pitchFamily="34" charset="-120"/>
            </a:endParaRPr>
          </a:p>
          <a:p>
            <a:pPr marL="1314450" lvl="2" indent="-514350">
              <a:buFont typeface="+mj-lt"/>
              <a:buAutoNum type="arabicParenR"/>
            </a:pPr>
            <a:r>
              <a:rPr lang="zh-TW" altLang="en-US" dirty="0" smtClean="0">
                <a:latin typeface="微軟正黑體" pitchFamily="34" charset="-120"/>
                <a:ea typeface="微軟正黑體" pitchFamily="34" charset="-120"/>
              </a:rPr>
              <a:t>提供市場流動契約</a:t>
            </a:r>
            <a:endParaRPr lang="en-US" altLang="zh-TW" dirty="0" smtClean="0">
              <a:latin typeface="微軟正黑體" pitchFamily="34" charset="-120"/>
              <a:ea typeface="微軟正黑體" pitchFamily="34" charset="-120"/>
            </a:endParaRPr>
          </a:p>
          <a:p>
            <a:pPr marL="1314450" lvl="2" indent="-514350">
              <a:buFont typeface="+mj-lt"/>
              <a:buAutoNum type="arabicParenR"/>
            </a:pPr>
            <a:r>
              <a:rPr lang="zh-TW" altLang="en-US" dirty="0" smtClean="0">
                <a:latin typeface="微軟正黑體" pitchFamily="34" charset="-120"/>
                <a:ea typeface="微軟正黑體" pitchFamily="34" charset="-120"/>
              </a:rPr>
              <a:t>證券商許可證照</a:t>
            </a:r>
            <a:endParaRPr lang="en-US" altLang="zh-TW" dirty="0" smtClean="0">
              <a:latin typeface="微軟正黑體" pitchFamily="34" charset="-120"/>
              <a:ea typeface="微軟正黑體" pitchFamily="34" charset="-120"/>
            </a:endParaRPr>
          </a:p>
          <a:p>
            <a:pPr marL="1314450" lvl="2" indent="-514350">
              <a:buFont typeface="+mj-lt"/>
              <a:buAutoNum type="arabicParenR"/>
            </a:pPr>
            <a:r>
              <a:rPr lang="zh-TW" altLang="en-US" dirty="0" smtClean="0">
                <a:latin typeface="微軟正黑體" pitchFamily="34" charset="-120"/>
                <a:ea typeface="微軟正黑體" pitchFamily="34" charset="-120"/>
              </a:rPr>
              <a:t>證交所核發</a:t>
            </a:r>
            <a:r>
              <a:rPr lang="en-US" altLang="zh-TW" dirty="0" smtClean="0">
                <a:latin typeface="微軟正黑體" pitchFamily="34" charset="-120"/>
                <a:ea typeface="微軟正黑體" pitchFamily="34" charset="-120"/>
              </a:rPr>
              <a:t>LP</a:t>
            </a:r>
            <a:r>
              <a:rPr lang="zh-TW" altLang="en-US" dirty="0" smtClean="0">
                <a:latin typeface="微軟正黑體" pitchFamily="34" charset="-120"/>
                <a:ea typeface="微軟正黑體" pitchFamily="34" charset="-120"/>
              </a:rPr>
              <a:t>資格許可函</a:t>
            </a:r>
            <a:endParaRPr lang="en-US" altLang="zh-TW" dirty="0" smtClean="0">
              <a:latin typeface="微軟正黑體" pitchFamily="34" charset="-120"/>
              <a:ea typeface="微軟正黑體" pitchFamily="34" charset="-120"/>
            </a:endParaRPr>
          </a:p>
          <a:p>
            <a:pPr marL="514350" indent="-514350">
              <a:buFont typeface="+mj-lt"/>
              <a:buAutoNum type="arabicPeriod"/>
            </a:pPr>
            <a:r>
              <a:rPr lang="zh-TW" altLang="en-US" sz="3000" dirty="0" smtClean="0">
                <a:latin typeface="微軟正黑體" pitchFamily="34" charset="-120"/>
                <a:ea typeface="微軟正黑體" pitchFamily="34" charset="-120"/>
              </a:rPr>
              <a:t>有新增</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終止</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流動量提供者之情事者，應於契約生效</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終止</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前三個營業日下午三時前，函知證交所</a:t>
            </a:r>
            <a:endParaRPr lang="en-US" altLang="zh-TW" sz="3000" dirty="0" smtClean="0">
              <a:latin typeface="微軟正黑體" pitchFamily="34" charset="-120"/>
              <a:ea typeface="微軟正黑體" pitchFamily="34" charset="-120"/>
            </a:endParaRPr>
          </a:p>
          <a:p>
            <a:pPr marL="914400" lvl="1" indent="-514350">
              <a:buFont typeface="Wingdings" pitchFamily="2" charset="2"/>
              <a:buChar char="n"/>
            </a:pPr>
            <a:endParaRPr lang="en-US" altLang="zh-TW" dirty="0" smtClean="0">
              <a:latin typeface="微軟正黑體" pitchFamily="34" charset="-120"/>
              <a:ea typeface="微軟正黑體" pitchFamily="34" charset="-120"/>
            </a:endParaRPr>
          </a:p>
          <a:p>
            <a:pPr marL="514350" indent="-514350">
              <a:buFont typeface="+mj-lt"/>
              <a:buAutoNum type="arabicPeriod"/>
            </a:pPr>
            <a:endParaRPr lang="en-US" altLang="zh-TW" dirty="0" smtClean="0">
              <a:latin typeface="微軟正黑體" pitchFamily="34" charset="-120"/>
              <a:ea typeface="微軟正黑體" pitchFamily="34" charset="-120"/>
            </a:endParaRPr>
          </a:p>
          <a:p>
            <a:pPr marL="1314450" lvl="2" indent="-514350">
              <a:buFont typeface="+mj-lt"/>
              <a:buAutoNum type="arabicParenR"/>
            </a:pPr>
            <a:endParaRPr lang="en-US" altLang="zh-TW" dirty="0" smtClean="0">
              <a:latin typeface="微軟正黑體" pitchFamily="34" charset="-120"/>
              <a:ea typeface="微軟正黑體" pitchFamily="34" charset="-120"/>
            </a:endParaRPr>
          </a:p>
          <a:p>
            <a:pPr marL="1314450" lvl="2" indent="-514350">
              <a:buFont typeface="+mj-lt"/>
              <a:buAutoNum type="arabicParenR"/>
            </a:pPr>
            <a:endParaRPr lang="en-US" altLang="zh-TW" dirty="0" smtClean="0">
              <a:latin typeface="微軟正黑體" pitchFamily="34" charset="-120"/>
              <a:ea typeface="微軟正黑體" pitchFamily="34" charset="-120"/>
            </a:endParaRPr>
          </a:p>
          <a:p>
            <a:pPr marL="914400" lvl="1" indent="-514350">
              <a:buFont typeface="+mj-lt"/>
              <a:buAutoNum type="arabicParenR"/>
            </a:pPr>
            <a:endParaRPr lang="en-US" altLang="zh-TW"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latin typeface="微軟正黑體" pitchFamily="34" charset="-120"/>
                <a:ea typeface="微軟正黑體" pitchFamily="34" charset="-120"/>
              </a:rPr>
              <a:pPr>
                <a:defRPr/>
              </a:pPr>
              <a:t>7</a:t>
            </a:fld>
            <a:endParaRPr lang="zh-TW" altLang="en-US" dirty="0">
              <a:latin typeface="微軟正黑體" pitchFamily="34" charset="-120"/>
              <a:ea typeface="微軟正黑體" pitchFamily="34" charset="-120"/>
            </a:endParaRPr>
          </a:p>
        </p:txBody>
      </p:sp>
      <p:sp>
        <p:nvSpPr>
          <p:cNvPr id="6" name="標題 1"/>
          <p:cNvSpPr txBox="1">
            <a:spLocks/>
          </p:cNvSpPr>
          <p:nvPr/>
        </p:nvSpPr>
        <p:spPr bwMode="auto">
          <a:xfrm>
            <a:off x="971600" y="72008"/>
            <a:ext cx="8208912" cy="9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4400" b="1" i="0" u="none" strike="noStrike" kern="1200" cap="none" spc="0" normalizeH="0" baseline="0" noProof="0" dirty="0" smtClean="0">
                <a:ln>
                  <a:noFill/>
                </a:ln>
                <a:solidFill>
                  <a:schemeClr val="accent6">
                    <a:lumMod val="75000"/>
                  </a:schemeClr>
                </a:solidFill>
                <a:effectLst/>
                <a:uLnTx/>
                <a:uFillTx/>
                <a:latin typeface="微軟正黑體" pitchFamily="34" charset="-120"/>
                <a:ea typeface="微軟正黑體" pitchFamily="34" charset="-120"/>
                <a:cs typeface="+mj-cs"/>
              </a:rPr>
              <a:t>投信</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申請流動量提供者</a:t>
            </a:r>
            <a:r>
              <a:rPr kumimoji="0" lang="en-US" altLang="zh-TW"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(LP)</a:t>
            </a:r>
            <a:r>
              <a:rPr kumimoji="0" lang="zh-TW" altLang="en-US" sz="44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 流程</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052736"/>
          </a:xfrm>
        </p:spPr>
        <p:txBody>
          <a:bodyPr/>
          <a:lstStyle/>
          <a:p>
            <a:pPr lvl="1"/>
            <a:r>
              <a:rPr lang="zh-TW" altLang="en-US" b="1" dirty="0" smtClean="0">
                <a:solidFill>
                  <a:schemeClr val="accent6">
                    <a:lumMod val="75000"/>
                  </a:schemeClr>
                </a:solidFill>
                <a:latin typeface="微軟正黑體" pitchFamily="34" charset="-120"/>
                <a:ea typeface="微軟正黑體" pitchFamily="34" charset="-120"/>
              </a:rPr>
              <a:t>投信</a:t>
            </a:r>
            <a:r>
              <a:rPr lang="zh-TW" altLang="en-US" b="1" dirty="0" smtClean="0">
                <a:latin typeface="微軟正黑體" pitchFamily="34" charset="-120"/>
                <a:ea typeface="微軟正黑體" pitchFamily="34" charset="-120"/>
              </a:rPr>
              <a:t>淨值揭露相關作業</a:t>
            </a:r>
            <a:endParaRPr lang="en-US" altLang="zh-TW" b="1" dirty="0" smtClean="0">
              <a:latin typeface="微軟正黑體" pitchFamily="34" charset="-120"/>
              <a:ea typeface="微軟正黑體" pitchFamily="34" charset="-120"/>
            </a:endParaRPr>
          </a:p>
        </p:txBody>
      </p:sp>
      <p:sp>
        <p:nvSpPr>
          <p:cNvPr id="3" name="內容版面配置區 2"/>
          <p:cNvSpPr>
            <a:spLocks noGrp="1"/>
          </p:cNvSpPr>
          <p:nvPr>
            <p:ph idx="1"/>
          </p:nvPr>
        </p:nvSpPr>
        <p:spPr>
          <a:xfrm>
            <a:off x="467544" y="1052736"/>
            <a:ext cx="8229600" cy="4525963"/>
          </a:xfrm>
        </p:spPr>
        <p:txBody>
          <a:bodyPr/>
          <a:lstStyle/>
          <a:p>
            <a:r>
              <a:rPr lang="en-US" altLang="zh-TW" dirty="0" smtClean="0">
                <a:latin typeface="微軟正黑體" pitchFamily="34" charset="-120"/>
                <a:ea typeface="微軟正黑體" pitchFamily="34" charset="-120"/>
              </a:rPr>
              <a:t>ETF</a:t>
            </a:r>
            <a:r>
              <a:rPr lang="zh-TW" altLang="en-US" u="sng" dirty="0" smtClean="0">
                <a:latin typeface="微軟正黑體" pitchFamily="34" charset="-120"/>
                <a:ea typeface="微軟正黑體" pitchFamily="34" charset="-120"/>
              </a:rPr>
              <a:t>上市一周前</a:t>
            </a:r>
            <a:r>
              <a:rPr lang="zh-TW" altLang="en-US" dirty="0" smtClean="0">
                <a:latin typeface="微軟正黑體" pitchFamily="34" charset="-120"/>
                <a:ea typeface="微軟正黑體" pitchFamily="34" charset="-120"/>
              </a:rPr>
              <a:t>提供證交所交易部承辦</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即時預估淨值連結網址</a:t>
            </a:r>
            <a:endParaRPr lang="en-US" altLang="zh-TW" dirty="0" smtClean="0">
              <a:latin typeface="微軟正黑體" pitchFamily="34" charset="-120"/>
              <a:ea typeface="微軟正黑體" pitchFamily="34" charset="-120"/>
            </a:endParaRPr>
          </a:p>
          <a:p>
            <a:pPr lvl="1"/>
            <a:r>
              <a:rPr lang="en-US" altLang="zh-TW" dirty="0" smtClean="0">
                <a:latin typeface="微軟正黑體" pitchFamily="34" charset="-120"/>
                <a:ea typeface="微軟正黑體" pitchFamily="34" charset="-120"/>
              </a:rPr>
              <a:t>MIS</a:t>
            </a:r>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ETF</a:t>
            </a:r>
            <a:r>
              <a:rPr lang="zh-TW" altLang="en-US" dirty="0" smtClean="0">
                <a:latin typeface="微軟正黑體" pitchFamily="34" charset="-120"/>
                <a:ea typeface="微軟正黑體" pitchFamily="34" charset="-120"/>
              </a:rPr>
              <a:t>發行單位變動資訊及即時淨值揭露專區」格式化資料完成網址連結</a:t>
            </a:r>
            <a:endParaRPr lang="en-US" altLang="zh-TW" dirty="0" smtClean="0">
              <a:latin typeface="微軟正黑體" pitchFamily="34" charset="-120"/>
              <a:ea typeface="微軟正黑體" pitchFamily="34" charset="-120"/>
            </a:endParaRPr>
          </a:p>
          <a:p>
            <a:endParaRPr lang="en-US" altLang="zh-TW"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latin typeface="微軟正黑體" pitchFamily="34" charset="-120"/>
                <a:ea typeface="微軟正黑體" pitchFamily="34" charset="-120"/>
              </a:rPr>
              <a:pPr>
                <a:defRPr/>
              </a:pPr>
              <a:t>8</a:t>
            </a:fld>
            <a:endParaRPr lang="zh-TW" altLang="en-US">
              <a:latin typeface="微軟正黑體" pitchFamily="34" charset="-120"/>
              <a:ea typeface="微軟正黑體" pitchFamily="34" charset="-120"/>
            </a:endParaRPr>
          </a:p>
        </p:txBody>
      </p:sp>
      <p:pic>
        <p:nvPicPr>
          <p:cNvPr id="1027" name="Picture 3"/>
          <p:cNvPicPr>
            <a:picLocks noChangeAspect="1" noChangeArrowheads="1"/>
          </p:cNvPicPr>
          <p:nvPr/>
        </p:nvPicPr>
        <p:blipFill>
          <a:blip r:embed="rId2" cstate="print"/>
          <a:srcRect/>
          <a:stretch>
            <a:fillRect/>
          </a:stretch>
        </p:blipFill>
        <p:spPr bwMode="auto">
          <a:xfrm>
            <a:off x="0" y="2996952"/>
            <a:ext cx="7829550" cy="266065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327150" y="3797300"/>
            <a:ext cx="7816850" cy="306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4929411"/>
          </a:xfrm>
        </p:spPr>
        <p:txBody>
          <a:bodyPr/>
          <a:lstStyle/>
          <a:p>
            <a:r>
              <a:rPr lang="en-US" altLang="zh-TW" dirty="0" smtClean="0">
                <a:sym typeface="Wingdings"/>
              </a:rPr>
              <a:t>ETF</a:t>
            </a:r>
            <a:r>
              <a:rPr lang="zh-TW" altLang="en-US" u="sng" dirty="0" smtClean="0">
                <a:sym typeface="Wingdings"/>
              </a:rPr>
              <a:t>上市前三日</a:t>
            </a:r>
            <a:r>
              <a:rPr lang="en-US" altLang="zh-TW" u="sng" dirty="0" smtClean="0">
                <a:sym typeface="Wingdings"/>
              </a:rPr>
              <a:t>11:00</a:t>
            </a:r>
            <a:r>
              <a:rPr lang="zh-TW" altLang="en-US" u="sng" dirty="0" smtClean="0">
                <a:sym typeface="Wingdings"/>
              </a:rPr>
              <a:t>前</a:t>
            </a:r>
            <a:r>
              <a:rPr lang="zh-TW" altLang="en-US" dirty="0" smtClean="0">
                <a:sym typeface="Wingdings"/>
              </a:rPr>
              <a:t>發函提供，得與洽上市函一併送達</a:t>
            </a:r>
            <a:endParaRPr lang="en-US" altLang="zh-TW" dirty="0" smtClean="0">
              <a:sym typeface="Wingdings"/>
            </a:endParaRPr>
          </a:p>
          <a:p>
            <a:r>
              <a:rPr lang="zh-TW" altLang="en-US" dirty="0" smtClean="0">
                <a:sym typeface="Wingdings"/>
              </a:rPr>
              <a:t>證交所官網</a:t>
            </a:r>
            <a:r>
              <a:rPr lang="en-US" altLang="zh-TW" dirty="0" smtClean="0">
                <a:sym typeface="Wingdings"/>
              </a:rPr>
              <a:t></a:t>
            </a:r>
            <a:r>
              <a:rPr lang="zh-TW" altLang="zh-TW" dirty="0" smtClean="0"/>
              <a:t>產品與服務</a:t>
            </a:r>
            <a:r>
              <a:rPr lang="en-US" altLang="zh-TW" dirty="0" smtClean="0">
                <a:sym typeface="Wingdings"/>
              </a:rPr>
              <a:t></a:t>
            </a:r>
            <a:r>
              <a:rPr lang="zh-TW" altLang="zh-TW" dirty="0" smtClean="0"/>
              <a:t>證券商服務</a:t>
            </a:r>
            <a:r>
              <a:rPr lang="en-US" altLang="zh-TW" dirty="0" smtClean="0">
                <a:sym typeface="Wingdings"/>
              </a:rPr>
              <a:t></a:t>
            </a:r>
            <a:r>
              <a:rPr lang="zh-TW" altLang="zh-TW" dirty="0" smtClean="0"/>
              <a:t>交易部</a:t>
            </a:r>
            <a:r>
              <a:rPr lang="en-US" altLang="zh-TW" dirty="0" smtClean="0">
                <a:sym typeface="Wingdings"/>
              </a:rPr>
              <a:t></a:t>
            </a:r>
            <a:r>
              <a:rPr lang="zh-TW" altLang="zh-TW" dirty="0" smtClean="0"/>
              <a:t>文件下載</a:t>
            </a:r>
            <a:r>
              <a:rPr lang="en-US" altLang="zh-TW" dirty="0" smtClean="0">
                <a:sym typeface="Wingdings" pitchFamily="2" charset="2"/>
              </a:rPr>
              <a:t></a:t>
            </a:r>
            <a:r>
              <a:rPr lang="en-US" altLang="zh-TW" dirty="0" smtClean="0"/>
              <a:t>ETF</a:t>
            </a:r>
            <a:r>
              <a:rPr lang="zh-TW" altLang="en-US" dirty="0" smtClean="0"/>
              <a:t>申贖作業基本資料檔</a:t>
            </a:r>
            <a:endParaRPr lang="en-US" altLang="zh-TW" dirty="0" smtClean="0"/>
          </a:p>
          <a:p>
            <a:r>
              <a:rPr lang="zh-TW" altLang="en-US" dirty="0" smtClean="0"/>
              <a:t>上市後資料變更請務必事前通知本公司，並發函檢附更新基本資料檔</a:t>
            </a:r>
            <a:endParaRPr lang="zh-TW" altLang="en-US" dirty="0"/>
          </a:p>
        </p:txBody>
      </p:sp>
      <p:sp>
        <p:nvSpPr>
          <p:cNvPr id="4" name="投影片編號版面配置區 3"/>
          <p:cNvSpPr>
            <a:spLocks noGrp="1"/>
          </p:cNvSpPr>
          <p:nvPr>
            <p:ph type="sldNum" sz="quarter" idx="12"/>
          </p:nvPr>
        </p:nvSpPr>
        <p:spPr/>
        <p:txBody>
          <a:bodyPr/>
          <a:lstStyle/>
          <a:p>
            <a:pPr>
              <a:defRPr/>
            </a:pPr>
            <a:fld id="{52AF96D4-F331-4FD2-BF41-3D91BBC99491}" type="slidenum">
              <a:rPr lang="zh-TW" altLang="en-US" smtClean="0"/>
              <a:pPr>
                <a:defRPr/>
              </a:pPr>
              <a:t>9</a:t>
            </a:fld>
            <a:endParaRPr lang="zh-TW" altLang="en-US"/>
          </a:p>
        </p:txBody>
      </p:sp>
      <p:sp>
        <p:nvSpPr>
          <p:cNvPr id="5" name="標題 1"/>
          <p:cNvSpPr>
            <a:spLocks noGrp="1"/>
          </p:cNvSpPr>
          <p:nvPr>
            <p:ph type="title"/>
          </p:nvPr>
        </p:nvSpPr>
        <p:spPr>
          <a:xfrm>
            <a:off x="734888" y="0"/>
            <a:ext cx="8229600" cy="1052736"/>
          </a:xfrm>
        </p:spPr>
        <p:txBody>
          <a:bodyPr/>
          <a:lstStyle/>
          <a:p>
            <a:pPr marL="342900" lvl="1" indent="-342900"/>
            <a:r>
              <a:rPr lang="zh-TW" altLang="en-US" b="1" dirty="0" smtClean="0">
                <a:solidFill>
                  <a:schemeClr val="accent6">
                    <a:lumMod val="75000"/>
                  </a:schemeClr>
                </a:solidFill>
                <a:latin typeface="微軟正黑體" pitchFamily="34" charset="-120"/>
                <a:ea typeface="微軟正黑體" pitchFamily="34" charset="-120"/>
              </a:rPr>
              <a:t>投信</a:t>
            </a:r>
            <a:r>
              <a:rPr lang="zh-TW" altLang="en-US" b="1" dirty="0" smtClean="0">
                <a:latin typeface="微軟正黑體" pitchFamily="34" charset="-120"/>
                <a:ea typeface="微軟正黑體" pitchFamily="34" charset="-120"/>
              </a:rPr>
              <a:t>提供申贖系統基本資料檔</a:t>
            </a:r>
            <a:endParaRPr lang="en-US" altLang="zh-TW" b="1"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中文簡報範本">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accent2">
              <a:lumMod val="75000"/>
            </a:schemeClr>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佈景主題2">
  <a:themeElements>
    <a:clrScheme name="Leeping001">
      <a:dk1>
        <a:sysClr val="windowText" lastClr="000000"/>
      </a:dk1>
      <a:lt1>
        <a:sysClr val="window" lastClr="FFFFFF"/>
      </a:lt1>
      <a:dk2>
        <a:srgbClr val="1F497D"/>
      </a:dk2>
      <a:lt2>
        <a:srgbClr val="EEECE1"/>
      </a:lt2>
      <a:accent1>
        <a:srgbClr val="D3E2B6"/>
      </a:accent1>
      <a:accent2>
        <a:srgbClr val="C3DBB4"/>
      </a:accent2>
      <a:accent3>
        <a:srgbClr val="AACCB1"/>
      </a:accent3>
      <a:accent4>
        <a:srgbClr val="87BDB1"/>
      </a:accent4>
      <a:accent5>
        <a:srgbClr val="68B3AF"/>
      </a:accent5>
      <a:accent6>
        <a:srgbClr val="45ADA8"/>
      </a:accent6>
      <a:hlink>
        <a:srgbClr val="0B486B"/>
      </a:hlink>
      <a:folHlink>
        <a:srgbClr val="626787"/>
      </a:folHlink>
    </a:clrScheme>
    <a:fontScheme name="Leeping001">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CB9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交易機制建議—美元櫃台</Template>
  <TotalTime>6889</TotalTime>
  <Words>2048</Words>
  <Application>Microsoft Office PowerPoint</Application>
  <PresentationFormat>如螢幕大小 (4:3)</PresentationFormat>
  <Paragraphs>253</Paragraphs>
  <Slides>34</Slides>
  <Notes>2</Notes>
  <HiddenSlides>0</HiddenSlides>
  <MMClips>0</MMClips>
  <ScaleCrop>false</ScaleCrop>
  <HeadingPairs>
    <vt:vector size="4" baseType="variant">
      <vt:variant>
        <vt:lpstr>佈景主題</vt:lpstr>
      </vt:variant>
      <vt:variant>
        <vt:i4>4</vt:i4>
      </vt:variant>
      <vt:variant>
        <vt:lpstr>投影片標題</vt:lpstr>
      </vt:variant>
      <vt:variant>
        <vt:i4>34</vt:i4>
      </vt:variant>
    </vt:vector>
  </HeadingPairs>
  <TitlesOfParts>
    <vt:vector size="38" baseType="lpstr">
      <vt:lpstr>中文簡報範本</vt:lpstr>
      <vt:lpstr>佈景主題2</vt:lpstr>
      <vt:lpstr>自訂設計</vt:lpstr>
      <vt:lpstr>1_Office 佈景主題</vt:lpstr>
      <vt:lpstr>申贖作業申報流程 暨 5/15移向證交所申報應注意事項</vt:lpstr>
      <vt:lpstr>大綱</vt:lpstr>
      <vt:lpstr>ETF上市前投信作業</vt:lpstr>
      <vt:lpstr>上市前投信作業</vt:lpstr>
      <vt:lpstr>上市前投信作業(續)</vt:lpstr>
      <vt:lpstr>投信申請流動量提供者(LP) 流程</vt:lpstr>
      <vt:lpstr>投影片 7</vt:lpstr>
      <vt:lpstr>投信淨值揭露相關作業</vt:lpstr>
      <vt:lpstr>投信提供申贖系統基本資料檔</vt:lpstr>
      <vt:lpstr>投影片 10</vt:lpstr>
      <vt:lpstr>投信虛擬 ID</vt:lpstr>
      <vt:lpstr>投信上傳PCF檔&amp;參與證券商檔</vt:lpstr>
      <vt:lpstr>投信上傳PCF檔&amp;參與證券商檔</vt:lpstr>
      <vt:lpstr>ETF申贖作業 (T日為申贖申請日)</vt:lpstr>
      <vt:lpstr>T-1日</vt:lpstr>
      <vt:lpstr>T-1日</vt:lpstr>
      <vt:lpstr>T日</vt:lpstr>
      <vt:lpstr>投信上傳PCF異動檔(5/15上線)</vt:lpstr>
      <vt:lpstr>PD查詢PCF異動檔(5/15上線)</vt:lpstr>
      <vt:lpstr>PD申報申贖即時確認券源</vt:lpstr>
      <vt:lpstr>T日</vt:lpstr>
      <vt:lpstr>T+1日</vt:lpstr>
      <vt:lpstr>T+1日(續)</vt:lpstr>
      <vt:lpstr>投影片 24</vt:lpstr>
      <vt:lpstr>颱風天(休市日)投信作業</vt:lpstr>
      <vt:lpstr>5/15 ETF申贖平台整併 配合事項</vt:lpstr>
      <vt:lpstr>ETF申贖平台整併</vt:lpstr>
      <vt:lpstr>投信提供申贖基本資料檔</vt:lpstr>
      <vt:lpstr>投信5/12作業</vt:lpstr>
      <vt:lpstr>投影片 30</vt:lpstr>
      <vt:lpstr>轉換前後申贖申報作業</vt:lpstr>
      <vt:lpstr>申購買回周期為T+2</vt:lpstr>
      <vt:lpstr>買回周期為T+3</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00</cp:lastModifiedBy>
  <cp:revision>861</cp:revision>
  <dcterms:created xsi:type="dcterms:W3CDTF">2013-06-26T09:28:02Z</dcterms:created>
  <dcterms:modified xsi:type="dcterms:W3CDTF">2017-04-26T09:09:05Z</dcterms:modified>
</cp:coreProperties>
</file>