
<file path=[Content_Types].xml><?xml version="1.0" encoding="utf-8"?>
<Types xmlns="http://schemas.openxmlformats.org/package/2006/content-types">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bookmarkIdSeed="2">
  <p:sldMasterIdLst>
    <p:sldMasterId id="2147483648" r:id="rId1"/>
  </p:sldMasterIdLst>
  <p:notesMasterIdLst>
    <p:notesMasterId r:id="rId25"/>
  </p:notesMasterIdLst>
  <p:handoutMasterIdLst>
    <p:handoutMasterId r:id="rId26"/>
  </p:handoutMasterIdLst>
  <p:sldIdLst>
    <p:sldId id="674" r:id="rId2"/>
    <p:sldId id="781" r:id="rId3"/>
    <p:sldId id="782" r:id="rId4"/>
    <p:sldId id="785" r:id="rId5"/>
    <p:sldId id="786" r:id="rId6"/>
    <p:sldId id="800" r:id="rId7"/>
    <p:sldId id="770" r:id="rId8"/>
    <p:sldId id="788" r:id="rId9"/>
    <p:sldId id="801" r:id="rId10"/>
    <p:sldId id="796" r:id="rId11"/>
    <p:sldId id="789" r:id="rId12"/>
    <p:sldId id="790" r:id="rId13"/>
    <p:sldId id="795" r:id="rId14"/>
    <p:sldId id="791" r:id="rId15"/>
    <p:sldId id="794" r:id="rId16"/>
    <p:sldId id="797" r:id="rId17"/>
    <p:sldId id="798" r:id="rId18"/>
    <p:sldId id="792" r:id="rId19"/>
    <p:sldId id="799" r:id="rId20"/>
    <p:sldId id="802" r:id="rId21"/>
    <p:sldId id="803" r:id="rId22"/>
    <p:sldId id="787" r:id="rId23"/>
    <p:sldId id="793" r:id="rId24"/>
  </p:sldIdLst>
  <p:sldSz cx="9144000" cy="6858000" type="screen4x3"/>
  <p:notesSz cx="6805613" cy="99393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許正誼" initials="許正誼" lastIdx="1" clrIdx="0">
    <p:extLst/>
  </p:cmAuthor>
  <p:cmAuthor id="2" name="0484" initials="0"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6355A"/>
    <a:srgbClr val="FF6600"/>
    <a:srgbClr val="0000FF"/>
    <a:srgbClr val="313B9F"/>
    <a:srgbClr val="6699FF"/>
    <a:srgbClr val="BFCAD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62" autoAdjust="0"/>
    <p:restoredTop sz="94198" autoAdjust="0"/>
  </p:normalViewPr>
  <p:slideViewPr>
    <p:cSldViewPr>
      <p:cViewPr>
        <p:scale>
          <a:sx n="78" d="100"/>
          <a:sy n="78" d="100"/>
        </p:scale>
        <p:origin x="-763" y="1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5502"/>
    </p:cViewPr>
  </p:sorterViewPr>
  <p:notesViewPr>
    <p:cSldViewPr>
      <p:cViewPr varScale="1">
        <p:scale>
          <a:sx n="48" d="100"/>
          <a:sy n="48" d="100"/>
        </p:scale>
        <p:origin x="-2803" y="-72"/>
      </p:cViewPr>
      <p:guideLst>
        <p:guide orient="horz" pos="3130"/>
        <p:guide pos="2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719E53-4A5B-4BCB-B729-DB075EA32E79}" type="doc">
      <dgm:prSet loTypeId="urn:microsoft.com/office/officeart/2005/8/layout/matrix1" loCatId="matrix" qsTypeId="urn:microsoft.com/office/officeart/2005/8/quickstyle/simple1" qsCatId="simple" csTypeId="urn:microsoft.com/office/officeart/2005/8/colors/colorful3" csCatId="colorful" phldr="1"/>
      <dgm:spPr/>
      <dgm:t>
        <a:bodyPr/>
        <a:lstStyle/>
        <a:p>
          <a:endParaRPr lang="zh-TW" altLang="en-US"/>
        </a:p>
      </dgm:t>
    </dgm:pt>
    <dgm:pt modelId="{128DC6DF-2EF2-4EB3-9DF0-C46D82DCFB18}">
      <dgm:prSet phldrT="[文字]"/>
      <dgm:spPr/>
      <dgm:t>
        <a:bodyPr/>
        <a:lstStyle/>
        <a:p>
          <a:r>
            <a:rPr lang="zh-TW" altLang="en-US" dirty="0" smtClean="0">
              <a:solidFill>
                <a:schemeClr val="tx2">
                  <a:lumMod val="75000"/>
                </a:schemeClr>
              </a:solidFill>
              <a:latin typeface="標楷體" pitchFamily="65" charset="-120"/>
              <a:ea typeface="標楷體" pitchFamily="65" charset="-120"/>
            </a:rPr>
            <a:t>規劃原則及目的</a:t>
          </a:r>
          <a:endParaRPr lang="zh-TW" altLang="en-US" dirty="0">
            <a:solidFill>
              <a:schemeClr val="tx2">
                <a:lumMod val="75000"/>
              </a:schemeClr>
            </a:solidFill>
            <a:latin typeface="標楷體" pitchFamily="65" charset="-120"/>
            <a:ea typeface="標楷體" pitchFamily="65" charset="-120"/>
          </a:endParaRPr>
        </a:p>
      </dgm:t>
    </dgm:pt>
    <dgm:pt modelId="{FE109C87-EBA5-486B-846A-00A6E8A77BEE}" type="parTrans" cxnId="{047F72C3-1781-4372-B955-DBD412C68D42}">
      <dgm:prSet/>
      <dgm:spPr/>
      <dgm:t>
        <a:bodyPr/>
        <a:lstStyle/>
        <a:p>
          <a:endParaRPr lang="zh-TW" altLang="en-US"/>
        </a:p>
      </dgm:t>
    </dgm:pt>
    <dgm:pt modelId="{194218A7-1FD6-42AA-A1A8-C827D4ACF806}" type="sibTrans" cxnId="{047F72C3-1781-4372-B955-DBD412C68D42}">
      <dgm:prSet/>
      <dgm:spPr/>
      <dgm:t>
        <a:bodyPr/>
        <a:lstStyle/>
        <a:p>
          <a:endParaRPr lang="zh-TW" altLang="en-US"/>
        </a:p>
      </dgm:t>
    </dgm:pt>
    <dgm:pt modelId="{2C90EE4E-51CF-4033-AEB8-773D192F29BB}">
      <dgm:prSet phldrT="[文字]"/>
      <dgm:spPr/>
      <dgm:t>
        <a:bodyPr/>
        <a:lstStyle/>
        <a:p>
          <a:r>
            <a:rPr lang="zh-TW" altLang="en-US" dirty="0" smtClean="0">
              <a:latin typeface="標楷體" pitchFamily="65" charset="-120"/>
              <a:ea typeface="標楷體" pitchFamily="65" charset="-120"/>
            </a:rPr>
            <a:t>縮短競拍時程</a:t>
          </a:r>
          <a:endParaRPr lang="zh-TW" altLang="en-US" dirty="0">
            <a:latin typeface="標楷體" pitchFamily="65" charset="-120"/>
            <a:ea typeface="標楷體" pitchFamily="65" charset="-120"/>
          </a:endParaRPr>
        </a:p>
      </dgm:t>
    </dgm:pt>
    <dgm:pt modelId="{C8D3E9D4-D845-4A06-BC33-99D754C62BA7}" type="parTrans" cxnId="{33C26AE2-03F1-42FC-9DD3-509F103AEDDF}">
      <dgm:prSet/>
      <dgm:spPr/>
      <dgm:t>
        <a:bodyPr/>
        <a:lstStyle/>
        <a:p>
          <a:endParaRPr lang="zh-TW" altLang="en-US"/>
        </a:p>
      </dgm:t>
    </dgm:pt>
    <dgm:pt modelId="{4C060502-C85A-430A-B4D7-B84C6802143A}" type="sibTrans" cxnId="{33C26AE2-03F1-42FC-9DD3-509F103AEDDF}">
      <dgm:prSet/>
      <dgm:spPr/>
      <dgm:t>
        <a:bodyPr/>
        <a:lstStyle/>
        <a:p>
          <a:endParaRPr lang="zh-TW" altLang="en-US"/>
        </a:p>
      </dgm:t>
    </dgm:pt>
    <dgm:pt modelId="{AA10A6EB-6C8E-4CD4-85C7-54AD32803EB7}">
      <dgm:prSet phldrT="[文字]"/>
      <dgm:spPr/>
      <dgm:t>
        <a:bodyPr/>
        <a:lstStyle/>
        <a:p>
          <a:r>
            <a:rPr lang="zh-TW" altLang="en-US" dirty="0" smtClean="0">
              <a:latin typeface="標楷體" pitchFamily="65" charset="-120"/>
              <a:ea typeface="標楷體" pitchFamily="65" charset="-120"/>
            </a:rPr>
            <a:t>減少人工作業</a:t>
          </a:r>
          <a:endParaRPr lang="zh-TW" altLang="en-US" dirty="0">
            <a:latin typeface="標楷體" pitchFamily="65" charset="-120"/>
            <a:ea typeface="標楷體" pitchFamily="65" charset="-120"/>
          </a:endParaRPr>
        </a:p>
      </dgm:t>
    </dgm:pt>
    <dgm:pt modelId="{8FCAF7CE-295C-43D2-AB3E-20767F4DA866}" type="parTrans" cxnId="{5D63207B-1260-4A32-AC18-267817FBAC54}">
      <dgm:prSet/>
      <dgm:spPr/>
      <dgm:t>
        <a:bodyPr/>
        <a:lstStyle/>
        <a:p>
          <a:endParaRPr lang="zh-TW" altLang="en-US"/>
        </a:p>
      </dgm:t>
    </dgm:pt>
    <dgm:pt modelId="{F606B630-F279-4846-8DAA-763802743DAD}" type="sibTrans" cxnId="{5D63207B-1260-4A32-AC18-267817FBAC54}">
      <dgm:prSet/>
      <dgm:spPr/>
      <dgm:t>
        <a:bodyPr/>
        <a:lstStyle/>
        <a:p>
          <a:endParaRPr lang="zh-TW" altLang="en-US"/>
        </a:p>
      </dgm:t>
    </dgm:pt>
    <dgm:pt modelId="{9CA10B1C-6605-48D2-837E-0426B04D5425}">
      <dgm:prSet phldrT="[文字]"/>
      <dgm:spPr/>
      <dgm:t>
        <a:bodyPr/>
        <a:lstStyle/>
        <a:p>
          <a:r>
            <a:rPr lang="zh-TW" altLang="en-US" dirty="0" smtClean="0">
              <a:latin typeface="標楷體" pitchFamily="65" charset="-120"/>
              <a:ea typeface="標楷體" pitchFamily="65" charset="-120"/>
            </a:rPr>
            <a:t>投標資訊保密</a:t>
          </a:r>
          <a:endParaRPr lang="zh-TW" altLang="en-US" dirty="0">
            <a:latin typeface="標楷體" pitchFamily="65" charset="-120"/>
            <a:ea typeface="標楷體" pitchFamily="65" charset="-120"/>
          </a:endParaRPr>
        </a:p>
      </dgm:t>
    </dgm:pt>
    <dgm:pt modelId="{B629BD39-56C2-495F-A99B-FAC5B7EC8860}" type="parTrans" cxnId="{61FE395D-1045-4DA4-B3F2-39BDEF2B6F2D}">
      <dgm:prSet/>
      <dgm:spPr/>
      <dgm:t>
        <a:bodyPr/>
        <a:lstStyle/>
        <a:p>
          <a:endParaRPr lang="zh-TW" altLang="en-US"/>
        </a:p>
      </dgm:t>
    </dgm:pt>
    <dgm:pt modelId="{433E734D-2C2D-4FC3-8A71-52455D29ADFD}" type="sibTrans" cxnId="{61FE395D-1045-4DA4-B3F2-39BDEF2B6F2D}">
      <dgm:prSet/>
      <dgm:spPr/>
      <dgm:t>
        <a:bodyPr/>
        <a:lstStyle/>
        <a:p>
          <a:endParaRPr lang="zh-TW" altLang="en-US"/>
        </a:p>
      </dgm:t>
    </dgm:pt>
    <dgm:pt modelId="{BEEDBBAB-EDA0-4FA2-8666-7E698E8B5FB5}">
      <dgm:prSet phldrT="[文字]"/>
      <dgm:spPr/>
      <dgm:t>
        <a:bodyPr/>
        <a:lstStyle/>
        <a:p>
          <a:r>
            <a:rPr lang="zh-TW" altLang="en-US" dirty="0" smtClean="0">
              <a:latin typeface="標楷體" pitchFamily="65" charset="-120"/>
              <a:ea typeface="標楷體" pitchFamily="65" charset="-120"/>
            </a:rPr>
            <a:t>提高投標便利性</a:t>
          </a:r>
          <a:endParaRPr lang="zh-TW" altLang="en-US" dirty="0">
            <a:latin typeface="標楷體" pitchFamily="65" charset="-120"/>
            <a:ea typeface="標楷體" pitchFamily="65" charset="-120"/>
          </a:endParaRPr>
        </a:p>
      </dgm:t>
    </dgm:pt>
    <dgm:pt modelId="{85BF40AF-C154-4532-B7DA-A485CFE2EB43}" type="parTrans" cxnId="{D5AFD2AF-3493-41DB-BD7B-3A800ADF1495}">
      <dgm:prSet/>
      <dgm:spPr/>
      <dgm:t>
        <a:bodyPr/>
        <a:lstStyle/>
        <a:p>
          <a:endParaRPr lang="zh-TW" altLang="en-US"/>
        </a:p>
      </dgm:t>
    </dgm:pt>
    <dgm:pt modelId="{08792AC7-5E10-4C4B-ABF5-128FC56B92B0}" type="sibTrans" cxnId="{D5AFD2AF-3493-41DB-BD7B-3A800ADF1495}">
      <dgm:prSet/>
      <dgm:spPr/>
      <dgm:t>
        <a:bodyPr/>
        <a:lstStyle/>
        <a:p>
          <a:endParaRPr lang="zh-TW" altLang="en-US"/>
        </a:p>
      </dgm:t>
    </dgm:pt>
    <dgm:pt modelId="{D48673BE-ADF0-4330-AB22-76FF7887074C}" type="pres">
      <dgm:prSet presAssocID="{32719E53-4A5B-4BCB-B729-DB075EA32E79}" presName="diagram" presStyleCnt="0">
        <dgm:presLayoutVars>
          <dgm:chMax val="1"/>
          <dgm:dir/>
          <dgm:animLvl val="ctr"/>
          <dgm:resizeHandles val="exact"/>
        </dgm:presLayoutVars>
      </dgm:prSet>
      <dgm:spPr/>
      <dgm:t>
        <a:bodyPr/>
        <a:lstStyle/>
        <a:p>
          <a:endParaRPr lang="zh-TW" altLang="en-US"/>
        </a:p>
      </dgm:t>
    </dgm:pt>
    <dgm:pt modelId="{33497B99-365D-49E7-A602-6AE51C757203}" type="pres">
      <dgm:prSet presAssocID="{32719E53-4A5B-4BCB-B729-DB075EA32E79}" presName="matrix" presStyleCnt="0"/>
      <dgm:spPr/>
    </dgm:pt>
    <dgm:pt modelId="{B09F5472-F184-4008-83FD-846BF80941EE}" type="pres">
      <dgm:prSet presAssocID="{32719E53-4A5B-4BCB-B729-DB075EA32E79}" presName="tile1" presStyleLbl="node1" presStyleIdx="0" presStyleCnt="4"/>
      <dgm:spPr/>
      <dgm:t>
        <a:bodyPr/>
        <a:lstStyle/>
        <a:p>
          <a:endParaRPr lang="zh-TW" altLang="en-US"/>
        </a:p>
      </dgm:t>
    </dgm:pt>
    <dgm:pt modelId="{9883954C-435C-4779-A58B-EB07B90A0823}" type="pres">
      <dgm:prSet presAssocID="{32719E53-4A5B-4BCB-B729-DB075EA32E79}" presName="tile1text" presStyleLbl="node1" presStyleIdx="0" presStyleCnt="4">
        <dgm:presLayoutVars>
          <dgm:chMax val="0"/>
          <dgm:chPref val="0"/>
          <dgm:bulletEnabled val="1"/>
        </dgm:presLayoutVars>
      </dgm:prSet>
      <dgm:spPr/>
      <dgm:t>
        <a:bodyPr/>
        <a:lstStyle/>
        <a:p>
          <a:endParaRPr lang="zh-TW" altLang="en-US"/>
        </a:p>
      </dgm:t>
    </dgm:pt>
    <dgm:pt modelId="{E0CF2D65-ADA1-4BF2-8D7A-7562868A9CB5}" type="pres">
      <dgm:prSet presAssocID="{32719E53-4A5B-4BCB-B729-DB075EA32E79}" presName="tile2" presStyleLbl="node1" presStyleIdx="1" presStyleCnt="4"/>
      <dgm:spPr/>
      <dgm:t>
        <a:bodyPr/>
        <a:lstStyle/>
        <a:p>
          <a:endParaRPr lang="zh-TW" altLang="en-US"/>
        </a:p>
      </dgm:t>
    </dgm:pt>
    <dgm:pt modelId="{2F391A7E-1ECE-4546-BAFF-51F12F025CF8}" type="pres">
      <dgm:prSet presAssocID="{32719E53-4A5B-4BCB-B729-DB075EA32E79}" presName="tile2text" presStyleLbl="node1" presStyleIdx="1" presStyleCnt="4">
        <dgm:presLayoutVars>
          <dgm:chMax val="0"/>
          <dgm:chPref val="0"/>
          <dgm:bulletEnabled val="1"/>
        </dgm:presLayoutVars>
      </dgm:prSet>
      <dgm:spPr/>
      <dgm:t>
        <a:bodyPr/>
        <a:lstStyle/>
        <a:p>
          <a:endParaRPr lang="zh-TW" altLang="en-US"/>
        </a:p>
      </dgm:t>
    </dgm:pt>
    <dgm:pt modelId="{7D32CCA8-5FDF-40B3-A313-8DEF91197F94}" type="pres">
      <dgm:prSet presAssocID="{32719E53-4A5B-4BCB-B729-DB075EA32E79}" presName="tile3" presStyleLbl="node1" presStyleIdx="2" presStyleCnt="4"/>
      <dgm:spPr/>
      <dgm:t>
        <a:bodyPr/>
        <a:lstStyle/>
        <a:p>
          <a:endParaRPr lang="zh-TW" altLang="en-US"/>
        </a:p>
      </dgm:t>
    </dgm:pt>
    <dgm:pt modelId="{5AE8BA18-02A1-4D0C-85AE-B9C1B0DAAFAA}" type="pres">
      <dgm:prSet presAssocID="{32719E53-4A5B-4BCB-B729-DB075EA32E79}" presName="tile3text" presStyleLbl="node1" presStyleIdx="2" presStyleCnt="4">
        <dgm:presLayoutVars>
          <dgm:chMax val="0"/>
          <dgm:chPref val="0"/>
          <dgm:bulletEnabled val="1"/>
        </dgm:presLayoutVars>
      </dgm:prSet>
      <dgm:spPr/>
      <dgm:t>
        <a:bodyPr/>
        <a:lstStyle/>
        <a:p>
          <a:endParaRPr lang="zh-TW" altLang="en-US"/>
        </a:p>
      </dgm:t>
    </dgm:pt>
    <dgm:pt modelId="{987BF0D6-2F00-4B6B-B121-0E3FBBB36C3A}" type="pres">
      <dgm:prSet presAssocID="{32719E53-4A5B-4BCB-B729-DB075EA32E79}" presName="tile4" presStyleLbl="node1" presStyleIdx="3" presStyleCnt="4"/>
      <dgm:spPr/>
      <dgm:t>
        <a:bodyPr/>
        <a:lstStyle/>
        <a:p>
          <a:endParaRPr lang="zh-TW" altLang="en-US"/>
        </a:p>
      </dgm:t>
    </dgm:pt>
    <dgm:pt modelId="{E51A4D2B-02EE-4A10-B7EB-52E7E8FF6979}" type="pres">
      <dgm:prSet presAssocID="{32719E53-4A5B-4BCB-B729-DB075EA32E79}" presName="tile4text" presStyleLbl="node1" presStyleIdx="3" presStyleCnt="4">
        <dgm:presLayoutVars>
          <dgm:chMax val="0"/>
          <dgm:chPref val="0"/>
          <dgm:bulletEnabled val="1"/>
        </dgm:presLayoutVars>
      </dgm:prSet>
      <dgm:spPr/>
      <dgm:t>
        <a:bodyPr/>
        <a:lstStyle/>
        <a:p>
          <a:endParaRPr lang="zh-TW" altLang="en-US"/>
        </a:p>
      </dgm:t>
    </dgm:pt>
    <dgm:pt modelId="{942B68A5-B74A-4FC7-8601-4421BD944E56}" type="pres">
      <dgm:prSet presAssocID="{32719E53-4A5B-4BCB-B729-DB075EA32E79}" presName="centerTile" presStyleLbl="fgShp" presStyleIdx="0" presStyleCnt="1" custScaleX="172840">
        <dgm:presLayoutVars>
          <dgm:chMax val="0"/>
          <dgm:chPref val="0"/>
        </dgm:presLayoutVars>
      </dgm:prSet>
      <dgm:spPr/>
      <dgm:t>
        <a:bodyPr/>
        <a:lstStyle/>
        <a:p>
          <a:endParaRPr lang="zh-TW" altLang="en-US"/>
        </a:p>
      </dgm:t>
    </dgm:pt>
  </dgm:ptLst>
  <dgm:cxnLst>
    <dgm:cxn modelId="{C2B180A8-B5CE-4FA0-BE38-69AE4738A746}" type="presOf" srcId="{9CA10B1C-6605-48D2-837E-0426B04D5425}" destId="{5AE8BA18-02A1-4D0C-85AE-B9C1B0DAAFAA}" srcOrd="1" destOrd="0" presId="urn:microsoft.com/office/officeart/2005/8/layout/matrix1"/>
    <dgm:cxn modelId="{5EE1F8D9-1E19-4B74-83CD-9D49A47929AB}" type="presOf" srcId="{BEEDBBAB-EDA0-4FA2-8666-7E698E8B5FB5}" destId="{987BF0D6-2F00-4B6B-B121-0E3FBBB36C3A}" srcOrd="0" destOrd="0" presId="urn:microsoft.com/office/officeart/2005/8/layout/matrix1"/>
    <dgm:cxn modelId="{1D4CD863-DACD-4ACA-A2FC-1EEA8EA6D031}" type="presOf" srcId="{2C90EE4E-51CF-4033-AEB8-773D192F29BB}" destId="{9883954C-435C-4779-A58B-EB07B90A0823}" srcOrd="1" destOrd="0" presId="urn:microsoft.com/office/officeart/2005/8/layout/matrix1"/>
    <dgm:cxn modelId="{E5A5F9AD-CDFB-47CE-9DB8-82701AC3C16E}" type="presOf" srcId="{2C90EE4E-51CF-4033-AEB8-773D192F29BB}" destId="{B09F5472-F184-4008-83FD-846BF80941EE}" srcOrd="0" destOrd="0" presId="urn:microsoft.com/office/officeart/2005/8/layout/matrix1"/>
    <dgm:cxn modelId="{5D63207B-1260-4A32-AC18-267817FBAC54}" srcId="{128DC6DF-2EF2-4EB3-9DF0-C46D82DCFB18}" destId="{AA10A6EB-6C8E-4CD4-85C7-54AD32803EB7}" srcOrd="1" destOrd="0" parTransId="{8FCAF7CE-295C-43D2-AB3E-20767F4DA866}" sibTransId="{F606B630-F279-4846-8DAA-763802743DAD}"/>
    <dgm:cxn modelId="{33C26AE2-03F1-42FC-9DD3-509F103AEDDF}" srcId="{128DC6DF-2EF2-4EB3-9DF0-C46D82DCFB18}" destId="{2C90EE4E-51CF-4033-AEB8-773D192F29BB}" srcOrd="0" destOrd="0" parTransId="{C8D3E9D4-D845-4A06-BC33-99D754C62BA7}" sibTransId="{4C060502-C85A-430A-B4D7-B84C6802143A}"/>
    <dgm:cxn modelId="{0E1D43CD-1B97-4231-823C-B5D4982649DB}" type="presOf" srcId="{9CA10B1C-6605-48D2-837E-0426B04D5425}" destId="{7D32CCA8-5FDF-40B3-A313-8DEF91197F94}" srcOrd="0" destOrd="0" presId="urn:microsoft.com/office/officeart/2005/8/layout/matrix1"/>
    <dgm:cxn modelId="{D5AFD2AF-3493-41DB-BD7B-3A800ADF1495}" srcId="{128DC6DF-2EF2-4EB3-9DF0-C46D82DCFB18}" destId="{BEEDBBAB-EDA0-4FA2-8666-7E698E8B5FB5}" srcOrd="3" destOrd="0" parTransId="{85BF40AF-C154-4532-B7DA-A485CFE2EB43}" sibTransId="{08792AC7-5E10-4C4B-ABF5-128FC56B92B0}"/>
    <dgm:cxn modelId="{A4B9C291-0305-413B-BC26-5BF3E08EE1C6}" type="presOf" srcId="{BEEDBBAB-EDA0-4FA2-8666-7E698E8B5FB5}" destId="{E51A4D2B-02EE-4A10-B7EB-52E7E8FF6979}" srcOrd="1" destOrd="0" presId="urn:microsoft.com/office/officeart/2005/8/layout/matrix1"/>
    <dgm:cxn modelId="{B53D710E-5FBC-4E10-80E0-A1D037483FD6}" type="presOf" srcId="{AA10A6EB-6C8E-4CD4-85C7-54AD32803EB7}" destId="{2F391A7E-1ECE-4546-BAFF-51F12F025CF8}" srcOrd="1" destOrd="0" presId="urn:microsoft.com/office/officeart/2005/8/layout/matrix1"/>
    <dgm:cxn modelId="{61FE395D-1045-4DA4-B3F2-39BDEF2B6F2D}" srcId="{128DC6DF-2EF2-4EB3-9DF0-C46D82DCFB18}" destId="{9CA10B1C-6605-48D2-837E-0426B04D5425}" srcOrd="2" destOrd="0" parTransId="{B629BD39-56C2-495F-A99B-FAC5B7EC8860}" sibTransId="{433E734D-2C2D-4FC3-8A71-52455D29ADFD}"/>
    <dgm:cxn modelId="{047F72C3-1781-4372-B955-DBD412C68D42}" srcId="{32719E53-4A5B-4BCB-B729-DB075EA32E79}" destId="{128DC6DF-2EF2-4EB3-9DF0-C46D82DCFB18}" srcOrd="0" destOrd="0" parTransId="{FE109C87-EBA5-486B-846A-00A6E8A77BEE}" sibTransId="{194218A7-1FD6-42AA-A1A8-C827D4ACF806}"/>
    <dgm:cxn modelId="{B7D8E1BA-FE42-409D-AE09-9BAB966E5656}" type="presOf" srcId="{32719E53-4A5B-4BCB-B729-DB075EA32E79}" destId="{D48673BE-ADF0-4330-AB22-76FF7887074C}" srcOrd="0" destOrd="0" presId="urn:microsoft.com/office/officeart/2005/8/layout/matrix1"/>
    <dgm:cxn modelId="{5A703454-33FD-45AC-BB91-C9FC46942E9C}" type="presOf" srcId="{AA10A6EB-6C8E-4CD4-85C7-54AD32803EB7}" destId="{E0CF2D65-ADA1-4BF2-8D7A-7562868A9CB5}" srcOrd="0" destOrd="0" presId="urn:microsoft.com/office/officeart/2005/8/layout/matrix1"/>
    <dgm:cxn modelId="{402187D6-E821-4246-9024-895CC068C235}" type="presOf" srcId="{128DC6DF-2EF2-4EB3-9DF0-C46D82DCFB18}" destId="{942B68A5-B74A-4FC7-8601-4421BD944E56}" srcOrd="0" destOrd="0" presId="urn:microsoft.com/office/officeart/2005/8/layout/matrix1"/>
    <dgm:cxn modelId="{F521005E-B9A6-47BA-82ED-0A706C947B18}" type="presParOf" srcId="{D48673BE-ADF0-4330-AB22-76FF7887074C}" destId="{33497B99-365D-49E7-A602-6AE51C757203}" srcOrd="0" destOrd="0" presId="urn:microsoft.com/office/officeart/2005/8/layout/matrix1"/>
    <dgm:cxn modelId="{89885BBB-DC07-4778-8F35-6D224F8B0D0D}" type="presParOf" srcId="{33497B99-365D-49E7-A602-6AE51C757203}" destId="{B09F5472-F184-4008-83FD-846BF80941EE}" srcOrd="0" destOrd="0" presId="urn:microsoft.com/office/officeart/2005/8/layout/matrix1"/>
    <dgm:cxn modelId="{0F89748C-7EEC-4162-99F5-F045859E9834}" type="presParOf" srcId="{33497B99-365D-49E7-A602-6AE51C757203}" destId="{9883954C-435C-4779-A58B-EB07B90A0823}" srcOrd="1" destOrd="0" presId="urn:microsoft.com/office/officeart/2005/8/layout/matrix1"/>
    <dgm:cxn modelId="{75800C6C-145E-4791-85A2-FBA125D9D337}" type="presParOf" srcId="{33497B99-365D-49E7-A602-6AE51C757203}" destId="{E0CF2D65-ADA1-4BF2-8D7A-7562868A9CB5}" srcOrd="2" destOrd="0" presId="urn:microsoft.com/office/officeart/2005/8/layout/matrix1"/>
    <dgm:cxn modelId="{04A99330-C343-44DB-9835-B2B75A111F29}" type="presParOf" srcId="{33497B99-365D-49E7-A602-6AE51C757203}" destId="{2F391A7E-1ECE-4546-BAFF-51F12F025CF8}" srcOrd="3" destOrd="0" presId="urn:microsoft.com/office/officeart/2005/8/layout/matrix1"/>
    <dgm:cxn modelId="{705FE1FA-F072-428E-A3D0-AE8BBC6EB5A7}" type="presParOf" srcId="{33497B99-365D-49E7-A602-6AE51C757203}" destId="{7D32CCA8-5FDF-40B3-A313-8DEF91197F94}" srcOrd="4" destOrd="0" presId="urn:microsoft.com/office/officeart/2005/8/layout/matrix1"/>
    <dgm:cxn modelId="{01E0C4C4-DECB-4655-A15F-B3D9DBC1744C}" type="presParOf" srcId="{33497B99-365D-49E7-A602-6AE51C757203}" destId="{5AE8BA18-02A1-4D0C-85AE-B9C1B0DAAFAA}" srcOrd="5" destOrd="0" presId="urn:microsoft.com/office/officeart/2005/8/layout/matrix1"/>
    <dgm:cxn modelId="{A4C20BD9-0197-497F-9626-24DD87A675FC}" type="presParOf" srcId="{33497B99-365D-49E7-A602-6AE51C757203}" destId="{987BF0D6-2F00-4B6B-B121-0E3FBBB36C3A}" srcOrd="6" destOrd="0" presId="urn:microsoft.com/office/officeart/2005/8/layout/matrix1"/>
    <dgm:cxn modelId="{3CA65274-BA1C-4248-9E76-51CF3B87A281}" type="presParOf" srcId="{33497B99-365D-49E7-A602-6AE51C757203}" destId="{E51A4D2B-02EE-4A10-B7EB-52E7E8FF6979}" srcOrd="7" destOrd="0" presId="urn:microsoft.com/office/officeart/2005/8/layout/matrix1"/>
    <dgm:cxn modelId="{CB1A903C-C0DE-45C8-9B84-9D4995B935D4}" type="presParOf" srcId="{D48673BE-ADF0-4330-AB22-76FF7887074C}" destId="{942B68A5-B74A-4FC7-8601-4421BD944E56}"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293D4F5-4D60-4536-8976-AF5C9DEF1252}" type="doc">
      <dgm:prSet loTypeId="urn:microsoft.com/office/officeart/2005/8/layout/vList6" loCatId="process" qsTypeId="urn:microsoft.com/office/officeart/2005/8/quickstyle/simple5" qsCatId="simple" csTypeId="urn:microsoft.com/office/officeart/2005/8/colors/accent6_1" csCatId="accent6" phldr="1"/>
      <dgm:spPr/>
      <dgm:t>
        <a:bodyPr/>
        <a:lstStyle/>
        <a:p>
          <a:endParaRPr lang="zh-TW" altLang="en-US"/>
        </a:p>
      </dgm:t>
    </dgm:pt>
    <dgm:pt modelId="{30D0B5EE-67AF-4EB4-877D-81DDBFD43645}">
      <dgm:prSet phldrT="[文字]" custT="1"/>
      <dgm:spPr/>
      <dgm:t>
        <a:bodyPr/>
        <a:lstStyle/>
        <a:p>
          <a:r>
            <a:rPr lang="en-US" altLang="zh-TW" sz="2800" b="1" dirty="0" smtClean="0">
              <a:solidFill>
                <a:schemeClr val="tx2">
                  <a:lumMod val="75000"/>
                </a:schemeClr>
              </a:solidFill>
              <a:latin typeface="標楷體" pitchFamily="65" charset="-120"/>
              <a:ea typeface="標楷體" pitchFamily="65" charset="-120"/>
            </a:rPr>
            <a:t>T+10</a:t>
          </a:r>
          <a:r>
            <a:rPr lang="zh-TW" altLang="en-US" sz="2800" b="1" dirty="0" smtClean="0">
              <a:solidFill>
                <a:schemeClr val="tx2">
                  <a:lumMod val="75000"/>
                </a:schemeClr>
              </a:solidFill>
              <a:latin typeface="標楷體" pitchFamily="65" charset="-120"/>
              <a:ea typeface="標楷體" pitchFamily="65" charset="-120"/>
            </a:rPr>
            <a:t>日</a:t>
          </a:r>
          <a:endParaRPr lang="zh-TW" altLang="en-US" sz="2800" dirty="0">
            <a:solidFill>
              <a:schemeClr val="tx2">
                <a:lumMod val="75000"/>
              </a:schemeClr>
            </a:solidFill>
          </a:endParaRPr>
        </a:p>
      </dgm:t>
    </dgm:pt>
    <dgm:pt modelId="{0C4AC1C0-D82D-4110-A902-136BA3EE98FF}" type="parTrans" cxnId="{F6958389-78F0-43AA-97D0-83B08D16D431}">
      <dgm:prSet/>
      <dgm:spPr/>
      <dgm:t>
        <a:bodyPr/>
        <a:lstStyle/>
        <a:p>
          <a:endParaRPr lang="zh-TW" altLang="en-US"/>
        </a:p>
      </dgm:t>
    </dgm:pt>
    <dgm:pt modelId="{6F7DA21D-B78B-44D0-A9E5-E4809C7AE3A5}" type="sibTrans" cxnId="{F6958389-78F0-43AA-97D0-83B08D16D431}">
      <dgm:prSet/>
      <dgm:spPr/>
      <dgm:t>
        <a:bodyPr/>
        <a:lstStyle/>
        <a:p>
          <a:endParaRPr lang="zh-TW" altLang="en-US"/>
        </a:p>
      </dgm:t>
    </dgm:pt>
    <dgm:pt modelId="{5723C4CC-D449-46BA-A911-456756C46D23}">
      <dgm:prSet phldrT="[文字]"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股票配發</a:t>
          </a:r>
          <a:endParaRPr lang="zh-TW" altLang="en-US" sz="1800" b="1" dirty="0">
            <a:solidFill>
              <a:schemeClr val="tx2">
                <a:lumMod val="75000"/>
              </a:schemeClr>
            </a:solidFill>
            <a:latin typeface="SimSun-ExtB" pitchFamily="49" charset="-122"/>
            <a:ea typeface="標楷體" pitchFamily="65" charset="-120"/>
          </a:endParaRPr>
        </a:p>
      </dgm:t>
    </dgm:pt>
    <dgm:pt modelId="{4F684860-A216-4134-8B40-AF076D6049FC}" type="parTrans" cxnId="{FEA69348-2243-4A6A-BB43-E31AD1ACE511}">
      <dgm:prSet/>
      <dgm:spPr/>
      <dgm:t>
        <a:bodyPr/>
        <a:lstStyle/>
        <a:p>
          <a:endParaRPr lang="zh-TW" altLang="en-US"/>
        </a:p>
      </dgm:t>
    </dgm:pt>
    <dgm:pt modelId="{6B2DA487-1B7B-478B-A2B5-4F102BD736FE}" type="sibTrans" cxnId="{FEA69348-2243-4A6A-BB43-E31AD1ACE511}">
      <dgm:prSet/>
      <dgm:spPr/>
      <dgm:t>
        <a:bodyPr/>
        <a:lstStyle/>
        <a:p>
          <a:endParaRPr lang="zh-TW" altLang="en-US"/>
        </a:p>
      </dgm:t>
    </dgm:pt>
    <dgm:pt modelId="{6FC3A6DC-992F-4E49-B98B-ABCDC8924550}">
      <dgm:prSet phldrT="[文字]" custT="1"/>
      <dgm:spPr/>
      <dgm:t>
        <a:bodyPr/>
        <a:lstStyle/>
        <a:p>
          <a:r>
            <a:rPr lang="en-US" altLang="zh-TW" sz="2800" b="1" dirty="0" smtClean="0">
              <a:solidFill>
                <a:schemeClr val="tx2">
                  <a:lumMod val="75000"/>
                </a:schemeClr>
              </a:solidFill>
              <a:latin typeface="標楷體" pitchFamily="65" charset="-120"/>
              <a:ea typeface="標楷體" pitchFamily="65" charset="-120"/>
            </a:rPr>
            <a:t>T+9</a:t>
          </a:r>
          <a:r>
            <a:rPr lang="zh-TW" altLang="en-US" sz="2800" b="1" dirty="0" smtClean="0">
              <a:solidFill>
                <a:schemeClr val="tx2">
                  <a:lumMod val="75000"/>
                </a:schemeClr>
              </a:solidFill>
              <a:latin typeface="標楷體" pitchFamily="65" charset="-120"/>
              <a:ea typeface="標楷體" pitchFamily="65" charset="-120"/>
            </a:rPr>
            <a:t>日</a:t>
          </a:r>
          <a:endParaRPr lang="zh-TW" altLang="en-US" sz="2800" dirty="0">
            <a:solidFill>
              <a:schemeClr val="tx2">
                <a:lumMod val="75000"/>
              </a:schemeClr>
            </a:solidFill>
          </a:endParaRPr>
        </a:p>
      </dgm:t>
    </dgm:pt>
    <dgm:pt modelId="{5A606A2A-9677-4945-8B30-3558D8495C93}" type="parTrans" cxnId="{725C19CB-8B5A-4EAE-8CBA-5BCDCD499F18}">
      <dgm:prSet/>
      <dgm:spPr/>
      <dgm:t>
        <a:bodyPr/>
        <a:lstStyle/>
        <a:p>
          <a:endParaRPr lang="zh-TW" altLang="en-US"/>
        </a:p>
      </dgm:t>
    </dgm:pt>
    <dgm:pt modelId="{E9F2CED7-7952-45F6-B6DD-30D6F9C21232}" type="sibTrans" cxnId="{725C19CB-8B5A-4EAE-8CBA-5BCDCD499F18}">
      <dgm:prSet/>
      <dgm:spPr/>
      <dgm:t>
        <a:bodyPr/>
        <a:lstStyle/>
        <a:p>
          <a:endParaRPr lang="zh-TW" altLang="en-US"/>
        </a:p>
      </dgm:t>
    </dgm:pt>
    <dgm:pt modelId="{2827394C-544E-4740-8FF6-7471415F9E29}">
      <dgm:prSet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申請股款繳款憑證及配發</a:t>
          </a:r>
          <a:endParaRPr lang="zh-TW" altLang="en-US" sz="1800" b="1" dirty="0">
            <a:solidFill>
              <a:schemeClr val="tx2">
                <a:lumMod val="75000"/>
              </a:schemeClr>
            </a:solidFill>
            <a:latin typeface="SimSun-ExtB" pitchFamily="49" charset="-122"/>
            <a:ea typeface="標楷體" pitchFamily="65" charset="-120"/>
          </a:endParaRPr>
        </a:p>
      </dgm:t>
    </dgm:pt>
    <dgm:pt modelId="{F7E2503E-CFB5-4465-9B50-E5E880B7D8C0}" type="parTrans" cxnId="{01000692-E32E-4333-94E7-C769B41E767D}">
      <dgm:prSet/>
      <dgm:spPr/>
      <dgm:t>
        <a:bodyPr/>
        <a:lstStyle/>
        <a:p>
          <a:endParaRPr lang="zh-TW" altLang="en-US"/>
        </a:p>
      </dgm:t>
    </dgm:pt>
    <dgm:pt modelId="{757AEE8C-7423-400B-947E-17552F171267}" type="sibTrans" cxnId="{01000692-E32E-4333-94E7-C769B41E767D}">
      <dgm:prSet/>
      <dgm:spPr/>
      <dgm:t>
        <a:bodyPr/>
        <a:lstStyle/>
        <a:p>
          <a:endParaRPr lang="zh-TW" altLang="en-US"/>
        </a:p>
      </dgm:t>
    </dgm:pt>
    <dgm:pt modelId="{C612A8C2-423C-442C-ADB8-365EB4EABC06}">
      <dgm:prSet custT="1"/>
      <dgm:spPr/>
      <dgm:t>
        <a:bodyPr anchor="ctr"/>
        <a:lstStyle/>
        <a:p>
          <a:pPr rtl="0"/>
          <a:r>
            <a:rPr lang="zh-TW" altLang="en-US" sz="1800" b="1" dirty="0" smtClean="0">
              <a:solidFill>
                <a:schemeClr val="tx2">
                  <a:lumMod val="75000"/>
                </a:schemeClr>
              </a:solidFill>
              <a:latin typeface="SimSun-ExtB" pitchFamily="49" charset="-122"/>
              <a:ea typeface="標楷體" pitchFamily="65" charset="-120"/>
            </a:rPr>
            <a:t>掛牌</a:t>
          </a:r>
          <a:endParaRPr lang="zh-TW" altLang="en-US" sz="1800" b="1" dirty="0">
            <a:solidFill>
              <a:schemeClr val="tx2">
                <a:lumMod val="75000"/>
              </a:schemeClr>
            </a:solidFill>
            <a:latin typeface="SimSun-ExtB" pitchFamily="49" charset="-122"/>
            <a:ea typeface="標楷體" pitchFamily="65" charset="-120"/>
          </a:endParaRPr>
        </a:p>
      </dgm:t>
    </dgm:pt>
    <dgm:pt modelId="{DCEDFC83-F6EC-4E77-918C-C13966175263}" type="parTrans" cxnId="{041038EB-0DD6-4678-B97F-C9FF04C1322D}">
      <dgm:prSet/>
      <dgm:spPr/>
      <dgm:t>
        <a:bodyPr/>
        <a:lstStyle/>
        <a:p>
          <a:endParaRPr lang="zh-TW" altLang="en-US"/>
        </a:p>
      </dgm:t>
    </dgm:pt>
    <dgm:pt modelId="{9B27CFD4-29DB-4F85-844B-9943DDD2CF19}" type="sibTrans" cxnId="{041038EB-0DD6-4678-B97F-C9FF04C1322D}">
      <dgm:prSet/>
      <dgm:spPr/>
      <dgm:t>
        <a:bodyPr/>
        <a:lstStyle/>
        <a:p>
          <a:endParaRPr lang="zh-TW" altLang="en-US"/>
        </a:p>
      </dgm:t>
    </dgm:pt>
    <dgm:pt modelId="{A71320C2-C1F6-4CAE-BCEF-FDD53183F39B}">
      <dgm:prSet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完成股東名冊</a:t>
          </a:r>
          <a:endParaRPr lang="zh-TW" altLang="en-US" sz="1800" b="1" dirty="0">
            <a:solidFill>
              <a:schemeClr val="tx2">
                <a:lumMod val="75000"/>
              </a:schemeClr>
            </a:solidFill>
            <a:latin typeface="SimSun-ExtB" pitchFamily="49" charset="-122"/>
            <a:ea typeface="標楷體" pitchFamily="65" charset="-120"/>
          </a:endParaRPr>
        </a:p>
      </dgm:t>
    </dgm:pt>
    <dgm:pt modelId="{798B3366-07DC-4201-9964-62FA75B67A7C}" type="parTrans" cxnId="{F62B56D1-49A4-4B86-A63D-EDFB06CC455E}">
      <dgm:prSet/>
      <dgm:spPr/>
      <dgm:t>
        <a:bodyPr/>
        <a:lstStyle/>
        <a:p>
          <a:endParaRPr lang="zh-TW" altLang="en-US"/>
        </a:p>
      </dgm:t>
    </dgm:pt>
    <dgm:pt modelId="{F47D94E0-0DA5-4CDC-93AA-C112A36413BF}" type="sibTrans" cxnId="{F62B56D1-49A4-4B86-A63D-EDFB06CC455E}">
      <dgm:prSet/>
      <dgm:spPr/>
      <dgm:t>
        <a:bodyPr/>
        <a:lstStyle/>
        <a:p>
          <a:endParaRPr lang="zh-TW" altLang="en-US"/>
        </a:p>
      </dgm:t>
    </dgm:pt>
    <dgm:pt modelId="{C782ED7C-5C98-4353-BF1A-E5119156742F}">
      <dgm:prSet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辦理股票批次配發</a:t>
          </a:r>
          <a:endParaRPr lang="zh-TW" altLang="en-US" sz="1800" b="1" dirty="0">
            <a:solidFill>
              <a:schemeClr val="tx2">
                <a:lumMod val="75000"/>
              </a:schemeClr>
            </a:solidFill>
            <a:latin typeface="SimSun-ExtB" pitchFamily="49" charset="-122"/>
            <a:ea typeface="標楷體" pitchFamily="65" charset="-120"/>
          </a:endParaRPr>
        </a:p>
      </dgm:t>
    </dgm:pt>
    <dgm:pt modelId="{606AAF1E-B523-44DC-A35E-A887D674633A}" type="parTrans" cxnId="{7F07265D-C03A-446B-818F-7C7D56190D5C}">
      <dgm:prSet/>
      <dgm:spPr/>
      <dgm:t>
        <a:bodyPr/>
        <a:lstStyle/>
        <a:p>
          <a:endParaRPr lang="zh-TW" altLang="en-US"/>
        </a:p>
      </dgm:t>
    </dgm:pt>
    <dgm:pt modelId="{C236DD31-4E24-411B-B11A-ADA28BD8147F}" type="sibTrans" cxnId="{7F07265D-C03A-446B-818F-7C7D56190D5C}">
      <dgm:prSet/>
      <dgm:spPr/>
      <dgm:t>
        <a:bodyPr/>
        <a:lstStyle/>
        <a:p>
          <a:endParaRPr lang="zh-TW" altLang="en-US"/>
        </a:p>
      </dgm:t>
    </dgm:pt>
    <dgm:pt modelId="{DDAF4168-D9D0-4D89-939C-E0D7F1A2B036}">
      <dgm:prSet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公告掛牌</a:t>
          </a:r>
          <a:endParaRPr lang="zh-TW" altLang="en-US" sz="1800" b="1" dirty="0">
            <a:solidFill>
              <a:schemeClr val="tx2">
                <a:lumMod val="75000"/>
              </a:schemeClr>
            </a:solidFill>
            <a:latin typeface="SimSun-ExtB" pitchFamily="49" charset="-122"/>
            <a:ea typeface="標楷體" pitchFamily="65" charset="-120"/>
          </a:endParaRPr>
        </a:p>
      </dgm:t>
    </dgm:pt>
    <dgm:pt modelId="{64F1B08C-28CF-46CE-883E-20D69AC1E0EF}" type="parTrans" cxnId="{26E70B3B-5EC7-45A4-BDDF-C8EB8C82C9C7}">
      <dgm:prSet/>
      <dgm:spPr/>
      <dgm:t>
        <a:bodyPr/>
        <a:lstStyle/>
        <a:p>
          <a:endParaRPr lang="zh-TW" altLang="en-US"/>
        </a:p>
      </dgm:t>
    </dgm:pt>
    <dgm:pt modelId="{A270B053-6578-4514-81F1-EB7CA1EAE97C}" type="sibTrans" cxnId="{26E70B3B-5EC7-45A4-BDDF-C8EB8C82C9C7}">
      <dgm:prSet/>
      <dgm:spPr/>
      <dgm:t>
        <a:bodyPr/>
        <a:lstStyle/>
        <a:p>
          <a:endParaRPr lang="zh-TW" altLang="en-US"/>
        </a:p>
      </dgm:t>
    </dgm:pt>
    <dgm:pt modelId="{D7DDB900-29AD-4967-9B49-0687297B8BC4}">
      <dgm:prSet custT="1"/>
      <dgm:spPr/>
      <dgm:t>
        <a:bodyPr/>
        <a:lstStyle/>
        <a:p>
          <a:pPr rtl="0"/>
          <a:r>
            <a:rPr lang="en-US" altLang="zh-TW" sz="2800" b="1" dirty="0" smtClean="0">
              <a:solidFill>
                <a:srgbClr val="16355A"/>
              </a:solidFill>
              <a:latin typeface="標楷體" pitchFamily="65" charset="-120"/>
              <a:ea typeface="標楷體" pitchFamily="65" charset="-120"/>
            </a:rPr>
            <a:t>T+8</a:t>
          </a:r>
          <a:r>
            <a:rPr lang="zh-TW" altLang="en-US" sz="2800" b="1" dirty="0" smtClean="0">
              <a:solidFill>
                <a:srgbClr val="16355A"/>
              </a:solidFill>
              <a:latin typeface="標楷體" pitchFamily="65" charset="-120"/>
              <a:ea typeface="標楷體" pitchFamily="65" charset="-120"/>
            </a:rPr>
            <a:t>日</a:t>
          </a:r>
          <a:endParaRPr lang="zh-TW" altLang="en-US" sz="2800" dirty="0">
            <a:solidFill>
              <a:schemeClr val="tx2">
                <a:lumMod val="75000"/>
              </a:schemeClr>
            </a:solidFill>
          </a:endParaRPr>
        </a:p>
      </dgm:t>
    </dgm:pt>
    <dgm:pt modelId="{321F0B6B-DD18-408B-BF53-3759AFBC5597}" type="parTrans" cxnId="{0E6B3332-E545-4CD2-A96B-3124F551C6F9}">
      <dgm:prSet/>
      <dgm:spPr/>
      <dgm:t>
        <a:bodyPr/>
        <a:lstStyle/>
        <a:p>
          <a:endParaRPr lang="zh-TW" altLang="en-US"/>
        </a:p>
      </dgm:t>
    </dgm:pt>
    <dgm:pt modelId="{3961D8BD-95AD-4D85-84F0-A2DC0877E9F9}" type="sibTrans" cxnId="{0E6B3332-E545-4CD2-A96B-3124F551C6F9}">
      <dgm:prSet/>
      <dgm:spPr/>
      <dgm:t>
        <a:bodyPr/>
        <a:lstStyle/>
        <a:p>
          <a:endParaRPr lang="zh-TW" altLang="en-US"/>
        </a:p>
      </dgm:t>
    </dgm:pt>
    <dgm:pt modelId="{A3AABFC9-5498-4FE2-8FDE-EE91D62040D4}">
      <dgm:prSet custT="1"/>
      <dgm:spPr/>
      <dgm:t>
        <a:bodyPr/>
        <a:lstStyle/>
        <a:p>
          <a:pPr rtl="0"/>
          <a:r>
            <a:rPr lang="zh-TW" altLang="en-US" sz="1800" b="1" dirty="0" smtClean="0">
              <a:solidFill>
                <a:srgbClr val="16355A"/>
              </a:solidFill>
              <a:latin typeface="標楷體" pitchFamily="65" charset="-120"/>
              <a:ea typeface="標楷體" pitchFamily="65" charset="-120"/>
            </a:rPr>
            <a:t>過額配售股票匯撥</a:t>
          </a:r>
          <a:endParaRPr lang="zh-TW" altLang="en-US" sz="1800" b="1" dirty="0">
            <a:solidFill>
              <a:srgbClr val="16355A"/>
            </a:solidFill>
            <a:latin typeface="標楷體" pitchFamily="65" charset="-120"/>
            <a:ea typeface="標楷體" pitchFamily="65" charset="-120"/>
          </a:endParaRPr>
        </a:p>
      </dgm:t>
    </dgm:pt>
    <dgm:pt modelId="{9D20CC0D-8170-4E07-A427-F3455FB0690D}" type="parTrans" cxnId="{675E84EA-5691-4CDC-8E63-97B8D0F6BC0B}">
      <dgm:prSet/>
      <dgm:spPr/>
      <dgm:t>
        <a:bodyPr/>
        <a:lstStyle/>
        <a:p>
          <a:endParaRPr lang="zh-TW" altLang="en-US"/>
        </a:p>
      </dgm:t>
    </dgm:pt>
    <dgm:pt modelId="{958CF196-D876-4DD8-8801-D9AB51DA1F75}" type="sibTrans" cxnId="{675E84EA-5691-4CDC-8E63-97B8D0F6BC0B}">
      <dgm:prSet/>
      <dgm:spPr/>
      <dgm:t>
        <a:bodyPr/>
        <a:lstStyle/>
        <a:p>
          <a:endParaRPr lang="zh-TW" altLang="en-US"/>
        </a:p>
      </dgm:t>
    </dgm:pt>
    <dgm:pt modelId="{F7B8A6F1-3FCF-4019-85A6-5134171EC0F7}">
      <dgm:prSet custT="1"/>
      <dgm:spPr/>
      <dgm:t>
        <a:bodyPr/>
        <a:lstStyle/>
        <a:p>
          <a:pPr rtl="0"/>
          <a:r>
            <a:rPr lang="zh-TW" altLang="en-US" sz="1800" b="1" dirty="0" smtClean="0">
              <a:solidFill>
                <a:srgbClr val="16355A"/>
              </a:solidFill>
              <a:latin typeface="標楷體" pitchFamily="65" charset="-120"/>
              <a:ea typeface="標楷體" pitchFamily="65" charset="-120"/>
            </a:rPr>
            <a:t>餘額包銷</a:t>
          </a:r>
          <a:endParaRPr lang="zh-TW" altLang="en-US" sz="1800" b="1" dirty="0">
            <a:solidFill>
              <a:srgbClr val="16355A"/>
            </a:solidFill>
            <a:latin typeface="標楷體" pitchFamily="65" charset="-120"/>
            <a:ea typeface="標楷體" pitchFamily="65" charset="-120"/>
          </a:endParaRPr>
        </a:p>
      </dgm:t>
    </dgm:pt>
    <dgm:pt modelId="{63F30720-C274-4D54-AA90-96EE13E80808}" type="parTrans" cxnId="{0484D72C-B649-47FE-BE71-ACD4BAB6F621}">
      <dgm:prSet/>
      <dgm:spPr/>
      <dgm:t>
        <a:bodyPr/>
        <a:lstStyle/>
        <a:p>
          <a:endParaRPr lang="zh-TW" altLang="en-US"/>
        </a:p>
      </dgm:t>
    </dgm:pt>
    <dgm:pt modelId="{FC928207-497B-4B2C-9E2A-ACF994513644}" type="sibTrans" cxnId="{0484D72C-B649-47FE-BE71-ACD4BAB6F621}">
      <dgm:prSet/>
      <dgm:spPr/>
      <dgm:t>
        <a:bodyPr/>
        <a:lstStyle/>
        <a:p>
          <a:endParaRPr lang="zh-TW" altLang="en-US"/>
        </a:p>
      </dgm:t>
    </dgm:pt>
    <dgm:pt modelId="{46A15AF6-0CD0-4076-87BB-38310D8CD17C}">
      <dgm:prSet custT="1"/>
      <dgm:spPr/>
      <dgm:t>
        <a:bodyPr/>
        <a:lstStyle/>
        <a:p>
          <a:pPr rtl="0"/>
          <a:r>
            <a:rPr lang="zh-TW" altLang="en-US" sz="1800" b="1" dirty="0" smtClean="0">
              <a:solidFill>
                <a:srgbClr val="16355A"/>
              </a:solidFill>
              <a:latin typeface="標楷體" pitchFamily="65" charset="-120"/>
              <a:ea typeface="標楷體" pitchFamily="65" charset="-120"/>
            </a:rPr>
            <a:t>承銷期間</a:t>
          </a:r>
          <a:endParaRPr lang="zh-TW" altLang="en-US" sz="1800" b="1" dirty="0">
            <a:solidFill>
              <a:srgbClr val="16355A"/>
            </a:solidFill>
            <a:latin typeface="標楷體" pitchFamily="65" charset="-120"/>
            <a:ea typeface="標楷體" pitchFamily="65" charset="-120"/>
          </a:endParaRPr>
        </a:p>
      </dgm:t>
    </dgm:pt>
    <dgm:pt modelId="{27F10D36-5C24-46E4-8815-C4493371F1AA}" type="parTrans" cxnId="{9264B7FB-152A-4502-A6BF-ABC6AE883639}">
      <dgm:prSet/>
      <dgm:spPr/>
      <dgm:t>
        <a:bodyPr/>
        <a:lstStyle/>
        <a:p>
          <a:endParaRPr lang="zh-TW" altLang="en-US"/>
        </a:p>
      </dgm:t>
    </dgm:pt>
    <dgm:pt modelId="{DA3562C8-5CD2-4CD4-A02E-CCD9F1CDE80F}" type="sibTrans" cxnId="{9264B7FB-152A-4502-A6BF-ABC6AE883639}">
      <dgm:prSet/>
      <dgm:spPr/>
      <dgm:t>
        <a:bodyPr/>
        <a:lstStyle/>
        <a:p>
          <a:endParaRPr lang="zh-TW" altLang="en-US"/>
        </a:p>
      </dgm:t>
    </dgm:pt>
    <dgm:pt modelId="{370E02FB-0D55-471A-8E05-0AD1E7EF5912}">
      <dgm:prSet custT="1"/>
      <dgm:spPr/>
      <dgm:t>
        <a:bodyPr/>
        <a:lstStyle/>
        <a:p>
          <a:pPr rtl="0"/>
          <a:r>
            <a:rPr lang="zh-TW" altLang="en-US" sz="1800" b="1" dirty="0" smtClean="0">
              <a:solidFill>
                <a:srgbClr val="16355A"/>
              </a:solidFill>
              <a:latin typeface="標楷體" pitchFamily="65" charset="-120"/>
              <a:ea typeface="標楷體" pitchFamily="65" charset="-120"/>
            </a:rPr>
            <a:t>特定人繳款</a:t>
          </a:r>
          <a:endParaRPr lang="zh-TW" altLang="en-US" sz="1800" b="1" dirty="0">
            <a:solidFill>
              <a:srgbClr val="16355A"/>
            </a:solidFill>
            <a:latin typeface="標楷體" pitchFamily="65" charset="-120"/>
            <a:ea typeface="標楷體" pitchFamily="65" charset="-120"/>
          </a:endParaRPr>
        </a:p>
      </dgm:t>
    </dgm:pt>
    <dgm:pt modelId="{ACB5B05E-90B9-45F7-BF00-EB7C44DC8647}" type="parTrans" cxnId="{9FB52D54-7E5D-4293-8EF0-9A8CB43BFE6D}">
      <dgm:prSet/>
      <dgm:spPr/>
      <dgm:t>
        <a:bodyPr/>
        <a:lstStyle/>
        <a:p>
          <a:endParaRPr lang="zh-TW" altLang="en-US"/>
        </a:p>
      </dgm:t>
    </dgm:pt>
    <dgm:pt modelId="{0D602906-4FBF-42B6-B550-A7EAB06FE8BD}" type="sibTrans" cxnId="{9FB52D54-7E5D-4293-8EF0-9A8CB43BFE6D}">
      <dgm:prSet/>
      <dgm:spPr/>
      <dgm:t>
        <a:bodyPr/>
        <a:lstStyle/>
        <a:p>
          <a:endParaRPr lang="zh-TW" altLang="en-US"/>
        </a:p>
      </dgm:t>
    </dgm:pt>
    <dgm:pt modelId="{AB7AF0EF-10A6-46FF-9235-933A5AB7D98A}">
      <dgm:prSet custT="1"/>
      <dgm:spPr/>
      <dgm:t>
        <a:bodyPr/>
        <a:lstStyle/>
        <a:p>
          <a:pPr rtl="0"/>
          <a:r>
            <a:rPr lang="zh-TW" altLang="en-US" sz="1800" b="1" dirty="0" smtClean="0">
              <a:solidFill>
                <a:srgbClr val="FF0000"/>
              </a:solidFill>
              <a:latin typeface="標楷體" pitchFamily="65" charset="-120"/>
              <a:ea typeface="標楷體" pitchFamily="65" charset="-120"/>
            </a:rPr>
            <a:t>申購價款匯入承銷商</a:t>
          </a:r>
          <a:endParaRPr lang="zh-TW" altLang="en-US" sz="1800" b="1" dirty="0">
            <a:solidFill>
              <a:srgbClr val="FF0000"/>
            </a:solidFill>
            <a:latin typeface="標楷體" pitchFamily="65" charset="-120"/>
            <a:ea typeface="標楷體" pitchFamily="65" charset="-120"/>
          </a:endParaRPr>
        </a:p>
      </dgm:t>
    </dgm:pt>
    <dgm:pt modelId="{FA46A579-69C1-4EEE-AFB7-2B95D224454E}" type="parTrans" cxnId="{3E1A9297-B35A-4F7C-8158-77EEA884E5B1}">
      <dgm:prSet/>
      <dgm:spPr/>
      <dgm:t>
        <a:bodyPr/>
        <a:lstStyle/>
        <a:p>
          <a:endParaRPr lang="zh-TW" altLang="en-US"/>
        </a:p>
      </dgm:t>
    </dgm:pt>
    <dgm:pt modelId="{223FA7A6-0B06-4078-AFC0-078E28784FB9}" type="sibTrans" cxnId="{3E1A9297-B35A-4F7C-8158-77EEA884E5B1}">
      <dgm:prSet/>
      <dgm:spPr/>
      <dgm:t>
        <a:bodyPr/>
        <a:lstStyle/>
        <a:p>
          <a:endParaRPr lang="zh-TW" altLang="en-US"/>
        </a:p>
      </dgm:t>
    </dgm:pt>
    <dgm:pt modelId="{2132EF2E-B3A6-4D73-B330-47472C4A2626}" type="pres">
      <dgm:prSet presAssocID="{6293D4F5-4D60-4536-8976-AF5C9DEF1252}" presName="Name0" presStyleCnt="0">
        <dgm:presLayoutVars>
          <dgm:dir/>
          <dgm:animLvl val="lvl"/>
          <dgm:resizeHandles/>
        </dgm:presLayoutVars>
      </dgm:prSet>
      <dgm:spPr/>
      <dgm:t>
        <a:bodyPr/>
        <a:lstStyle/>
        <a:p>
          <a:endParaRPr lang="zh-TW" altLang="en-US"/>
        </a:p>
      </dgm:t>
    </dgm:pt>
    <dgm:pt modelId="{EF717F87-21F5-418A-876D-A3CEE2E2B996}" type="pres">
      <dgm:prSet presAssocID="{D7DDB900-29AD-4967-9B49-0687297B8BC4}" presName="linNode" presStyleCnt="0"/>
      <dgm:spPr/>
    </dgm:pt>
    <dgm:pt modelId="{E45441C5-8225-4E6A-B8FB-30F0CFC38EC2}" type="pres">
      <dgm:prSet presAssocID="{D7DDB900-29AD-4967-9B49-0687297B8BC4}" presName="parentShp" presStyleLbl="node1" presStyleIdx="0" presStyleCnt="3" custScaleY="129033">
        <dgm:presLayoutVars>
          <dgm:bulletEnabled val="1"/>
        </dgm:presLayoutVars>
      </dgm:prSet>
      <dgm:spPr/>
      <dgm:t>
        <a:bodyPr/>
        <a:lstStyle/>
        <a:p>
          <a:endParaRPr lang="zh-TW" altLang="en-US"/>
        </a:p>
      </dgm:t>
    </dgm:pt>
    <dgm:pt modelId="{E86E88CA-14D5-4714-80A9-0E4DBEA4F4DF}" type="pres">
      <dgm:prSet presAssocID="{D7DDB900-29AD-4967-9B49-0687297B8BC4}" presName="childShp" presStyleLbl="bgAccFollowNode1" presStyleIdx="0" presStyleCnt="3" custScaleX="155804" custScaleY="229545">
        <dgm:presLayoutVars>
          <dgm:bulletEnabled val="1"/>
        </dgm:presLayoutVars>
      </dgm:prSet>
      <dgm:spPr/>
      <dgm:t>
        <a:bodyPr/>
        <a:lstStyle/>
        <a:p>
          <a:endParaRPr lang="zh-TW" altLang="en-US"/>
        </a:p>
      </dgm:t>
    </dgm:pt>
    <dgm:pt modelId="{27A90E05-2CC8-4885-954E-A2C917A268D8}" type="pres">
      <dgm:prSet presAssocID="{3961D8BD-95AD-4D85-84F0-A2DC0877E9F9}" presName="spacing" presStyleCnt="0"/>
      <dgm:spPr/>
    </dgm:pt>
    <dgm:pt modelId="{B8E20827-8693-4843-9A08-26E9883CA413}" type="pres">
      <dgm:prSet presAssocID="{6FC3A6DC-992F-4E49-B98B-ABCDC8924550}" presName="linNode" presStyleCnt="0"/>
      <dgm:spPr/>
    </dgm:pt>
    <dgm:pt modelId="{FF264498-AA6C-4CC7-A3D9-1D5C91161B77}" type="pres">
      <dgm:prSet presAssocID="{6FC3A6DC-992F-4E49-B98B-ABCDC8924550}" presName="parentShp" presStyleLbl="node1" presStyleIdx="1" presStyleCnt="3" custScaleY="138343" custLinFactNeighborX="-81" custLinFactNeighborY="-4757">
        <dgm:presLayoutVars>
          <dgm:bulletEnabled val="1"/>
        </dgm:presLayoutVars>
      </dgm:prSet>
      <dgm:spPr/>
      <dgm:t>
        <a:bodyPr/>
        <a:lstStyle/>
        <a:p>
          <a:endParaRPr lang="zh-TW" altLang="en-US"/>
        </a:p>
      </dgm:t>
    </dgm:pt>
    <dgm:pt modelId="{708BC23B-D36B-4D85-BFA4-189F4D9704A5}" type="pres">
      <dgm:prSet presAssocID="{6FC3A6DC-992F-4E49-B98B-ABCDC8924550}" presName="childShp" presStyleLbl="bgAccFollowNode1" presStyleIdx="1" presStyleCnt="3" custScaleX="151265" custScaleY="219077" custLinFactNeighborX="-49" custLinFactNeighborY="-7753">
        <dgm:presLayoutVars>
          <dgm:bulletEnabled val="1"/>
        </dgm:presLayoutVars>
      </dgm:prSet>
      <dgm:spPr/>
      <dgm:t>
        <a:bodyPr/>
        <a:lstStyle/>
        <a:p>
          <a:endParaRPr lang="zh-TW" altLang="en-US"/>
        </a:p>
      </dgm:t>
    </dgm:pt>
    <dgm:pt modelId="{DB2C6A9B-017A-4289-BF4A-21346771F8AD}" type="pres">
      <dgm:prSet presAssocID="{E9F2CED7-7952-45F6-B6DD-30D6F9C21232}" presName="spacing" presStyleCnt="0"/>
      <dgm:spPr/>
    </dgm:pt>
    <dgm:pt modelId="{E424262C-5B72-4902-8ABC-7BCAFA2375DC}" type="pres">
      <dgm:prSet presAssocID="{30D0B5EE-67AF-4EB4-877D-81DDBFD43645}" presName="linNode" presStyleCnt="0"/>
      <dgm:spPr/>
    </dgm:pt>
    <dgm:pt modelId="{97DC3754-7287-46EF-885C-D31C36F052AB}" type="pres">
      <dgm:prSet presAssocID="{30D0B5EE-67AF-4EB4-877D-81DDBFD43645}" presName="parentShp" presStyleLbl="node1" presStyleIdx="2" presStyleCnt="3" custScaleY="108551" custLinFactNeighborX="-67" custLinFactNeighborY="-12267">
        <dgm:presLayoutVars>
          <dgm:bulletEnabled val="1"/>
        </dgm:presLayoutVars>
      </dgm:prSet>
      <dgm:spPr/>
      <dgm:t>
        <a:bodyPr/>
        <a:lstStyle/>
        <a:p>
          <a:endParaRPr lang="zh-TW" altLang="en-US"/>
        </a:p>
      </dgm:t>
    </dgm:pt>
    <dgm:pt modelId="{D98F67E9-0732-4825-AABB-2E8BCF25A8A6}" type="pres">
      <dgm:prSet presAssocID="{30D0B5EE-67AF-4EB4-877D-81DDBFD43645}" presName="childShp" presStyleLbl="bgAccFollowNode1" presStyleIdx="2" presStyleCnt="3" custScaleX="153387" custScaleY="110659" custLinFactNeighborX="887" custLinFactNeighborY="-16397">
        <dgm:presLayoutVars>
          <dgm:bulletEnabled val="1"/>
        </dgm:presLayoutVars>
      </dgm:prSet>
      <dgm:spPr/>
      <dgm:t>
        <a:bodyPr/>
        <a:lstStyle/>
        <a:p>
          <a:endParaRPr lang="zh-TW" altLang="en-US"/>
        </a:p>
      </dgm:t>
    </dgm:pt>
  </dgm:ptLst>
  <dgm:cxnLst>
    <dgm:cxn modelId="{0484D72C-B649-47FE-BE71-ACD4BAB6F621}" srcId="{D7DDB900-29AD-4967-9B49-0687297B8BC4}" destId="{F7B8A6F1-3FCF-4019-85A6-5134171EC0F7}" srcOrd="1" destOrd="0" parTransId="{63F30720-C274-4D54-AA90-96EE13E80808}" sibTransId="{FC928207-497B-4B2C-9E2A-ACF994513644}"/>
    <dgm:cxn modelId="{0E6B3332-E545-4CD2-A96B-3124F551C6F9}" srcId="{6293D4F5-4D60-4536-8976-AF5C9DEF1252}" destId="{D7DDB900-29AD-4967-9B49-0687297B8BC4}" srcOrd="0" destOrd="0" parTransId="{321F0B6B-DD18-408B-BF53-3759AFBC5597}" sibTransId="{3961D8BD-95AD-4D85-84F0-A2DC0877E9F9}"/>
    <dgm:cxn modelId="{025518FD-B4EA-4D1D-A840-D7A6D1B9D446}" type="presOf" srcId="{AB7AF0EF-10A6-46FF-9235-933A5AB7D98A}" destId="{E86E88CA-14D5-4714-80A9-0E4DBEA4F4DF}" srcOrd="0" destOrd="4" presId="urn:microsoft.com/office/officeart/2005/8/layout/vList6"/>
    <dgm:cxn modelId="{591A6E82-4187-464C-B6F8-5156EF8080F5}" type="presOf" srcId="{6293D4F5-4D60-4536-8976-AF5C9DEF1252}" destId="{2132EF2E-B3A6-4D73-B330-47472C4A2626}" srcOrd="0" destOrd="0" presId="urn:microsoft.com/office/officeart/2005/8/layout/vList6"/>
    <dgm:cxn modelId="{7F07265D-C03A-446B-818F-7C7D56190D5C}" srcId="{6FC3A6DC-992F-4E49-B98B-ABCDC8924550}" destId="{C782ED7C-5C98-4353-BF1A-E5119156742F}" srcOrd="2" destOrd="0" parTransId="{606AAF1E-B523-44DC-A35E-A887D674633A}" sibTransId="{C236DD31-4E24-411B-B11A-ADA28BD8147F}"/>
    <dgm:cxn modelId="{7A8CED88-3A52-4B28-AEA4-BBF1E03DF4E5}" type="presOf" srcId="{DDAF4168-D9D0-4D89-939C-E0D7F1A2B036}" destId="{708BC23B-D36B-4D85-BFA4-189F4D9704A5}" srcOrd="0" destOrd="3" presId="urn:microsoft.com/office/officeart/2005/8/layout/vList6"/>
    <dgm:cxn modelId="{282018EA-5361-49A3-8B87-F75CC770A2BC}" type="presOf" srcId="{370E02FB-0D55-471A-8E05-0AD1E7EF5912}" destId="{E86E88CA-14D5-4714-80A9-0E4DBEA4F4DF}" srcOrd="0" destOrd="3" presId="urn:microsoft.com/office/officeart/2005/8/layout/vList6"/>
    <dgm:cxn modelId="{C1815822-F058-4091-BA9E-10C3A50CF194}" type="presOf" srcId="{46A15AF6-0CD0-4076-87BB-38310D8CD17C}" destId="{E86E88CA-14D5-4714-80A9-0E4DBEA4F4DF}" srcOrd="0" destOrd="2" presId="urn:microsoft.com/office/officeart/2005/8/layout/vList6"/>
    <dgm:cxn modelId="{1819DBBA-2385-4E45-B14E-B1FC4BD262C3}" type="presOf" srcId="{A71320C2-C1F6-4CAE-BCEF-FDD53183F39B}" destId="{708BC23B-D36B-4D85-BFA4-189F4D9704A5}" srcOrd="0" destOrd="1" presId="urn:microsoft.com/office/officeart/2005/8/layout/vList6"/>
    <dgm:cxn modelId="{26E70B3B-5EC7-45A4-BDDF-C8EB8C82C9C7}" srcId="{6FC3A6DC-992F-4E49-B98B-ABCDC8924550}" destId="{DDAF4168-D9D0-4D89-939C-E0D7F1A2B036}" srcOrd="3" destOrd="0" parTransId="{64F1B08C-28CF-46CE-883E-20D69AC1E0EF}" sibTransId="{A270B053-6578-4514-81F1-EB7CA1EAE97C}"/>
    <dgm:cxn modelId="{675E84EA-5691-4CDC-8E63-97B8D0F6BC0B}" srcId="{D7DDB900-29AD-4967-9B49-0687297B8BC4}" destId="{A3AABFC9-5498-4FE2-8FDE-EE91D62040D4}" srcOrd="0" destOrd="0" parTransId="{9D20CC0D-8170-4E07-A427-F3455FB0690D}" sibTransId="{958CF196-D876-4DD8-8801-D9AB51DA1F75}"/>
    <dgm:cxn modelId="{D28384EB-E467-4AE3-81E2-F1588E5E5897}" type="presOf" srcId="{F7B8A6F1-3FCF-4019-85A6-5134171EC0F7}" destId="{E86E88CA-14D5-4714-80A9-0E4DBEA4F4DF}" srcOrd="0" destOrd="1" presId="urn:microsoft.com/office/officeart/2005/8/layout/vList6"/>
    <dgm:cxn modelId="{8003EE7E-5A5D-49B6-8406-CCE7F0448B2A}" type="presOf" srcId="{5723C4CC-D449-46BA-A911-456756C46D23}" destId="{D98F67E9-0732-4825-AABB-2E8BCF25A8A6}" srcOrd="0" destOrd="0" presId="urn:microsoft.com/office/officeart/2005/8/layout/vList6"/>
    <dgm:cxn modelId="{01000692-E32E-4333-94E7-C769B41E767D}" srcId="{6FC3A6DC-992F-4E49-B98B-ABCDC8924550}" destId="{2827394C-544E-4740-8FF6-7471415F9E29}" srcOrd="0" destOrd="0" parTransId="{F7E2503E-CFB5-4465-9B50-E5E880B7D8C0}" sibTransId="{757AEE8C-7423-400B-947E-17552F171267}"/>
    <dgm:cxn modelId="{9FB52D54-7E5D-4293-8EF0-9A8CB43BFE6D}" srcId="{D7DDB900-29AD-4967-9B49-0687297B8BC4}" destId="{370E02FB-0D55-471A-8E05-0AD1E7EF5912}" srcOrd="3" destOrd="0" parTransId="{ACB5B05E-90B9-45F7-BF00-EB7C44DC8647}" sibTransId="{0D602906-4FBF-42B6-B550-A7EAB06FE8BD}"/>
    <dgm:cxn modelId="{FEA69348-2243-4A6A-BB43-E31AD1ACE511}" srcId="{30D0B5EE-67AF-4EB4-877D-81DDBFD43645}" destId="{5723C4CC-D449-46BA-A911-456756C46D23}" srcOrd="0" destOrd="0" parTransId="{4F684860-A216-4134-8B40-AF076D6049FC}" sibTransId="{6B2DA487-1B7B-478B-A2B5-4F102BD736FE}"/>
    <dgm:cxn modelId="{9264B7FB-152A-4502-A6BF-ABC6AE883639}" srcId="{D7DDB900-29AD-4967-9B49-0687297B8BC4}" destId="{46A15AF6-0CD0-4076-87BB-38310D8CD17C}" srcOrd="2" destOrd="0" parTransId="{27F10D36-5C24-46E4-8815-C4493371F1AA}" sibTransId="{DA3562C8-5CD2-4CD4-A02E-CCD9F1CDE80F}"/>
    <dgm:cxn modelId="{F6958389-78F0-43AA-97D0-83B08D16D431}" srcId="{6293D4F5-4D60-4536-8976-AF5C9DEF1252}" destId="{30D0B5EE-67AF-4EB4-877D-81DDBFD43645}" srcOrd="2" destOrd="0" parTransId="{0C4AC1C0-D82D-4110-A902-136BA3EE98FF}" sibTransId="{6F7DA21D-B78B-44D0-A9E5-E4809C7AE3A5}"/>
    <dgm:cxn modelId="{229E0880-F834-4910-A2AC-E5795D10368B}" type="presOf" srcId="{C612A8C2-423C-442C-ADB8-365EB4EABC06}" destId="{D98F67E9-0732-4825-AABB-2E8BCF25A8A6}" srcOrd="0" destOrd="1" presId="urn:microsoft.com/office/officeart/2005/8/layout/vList6"/>
    <dgm:cxn modelId="{A337CA47-336F-4B6B-BE75-DF934F9C9632}" type="presOf" srcId="{A3AABFC9-5498-4FE2-8FDE-EE91D62040D4}" destId="{E86E88CA-14D5-4714-80A9-0E4DBEA4F4DF}" srcOrd="0" destOrd="0" presId="urn:microsoft.com/office/officeart/2005/8/layout/vList6"/>
    <dgm:cxn modelId="{3BCE4446-9412-47B0-B7A1-A7D45A5AE44D}" type="presOf" srcId="{C782ED7C-5C98-4353-BF1A-E5119156742F}" destId="{708BC23B-D36B-4D85-BFA4-189F4D9704A5}" srcOrd="0" destOrd="2" presId="urn:microsoft.com/office/officeart/2005/8/layout/vList6"/>
    <dgm:cxn modelId="{391AAA96-57FD-4D41-94FA-489A42F8F2E9}" type="presOf" srcId="{6FC3A6DC-992F-4E49-B98B-ABCDC8924550}" destId="{FF264498-AA6C-4CC7-A3D9-1D5C91161B77}" srcOrd="0" destOrd="0" presId="urn:microsoft.com/office/officeart/2005/8/layout/vList6"/>
    <dgm:cxn modelId="{B64D245A-BFBC-4425-81CE-C322401B6861}" type="presOf" srcId="{30D0B5EE-67AF-4EB4-877D-81DDBFD43645}" destId="{97DC3754-7287-46EF-885C-D31C36F052AB}" srcOrd="0" destOrd="0" presId="urn:microsoft.com/office/officeart/2005/8/layout/vList6"/>
    <dgm:cxn modelId="{850938B0-18FA-469D-BB7E-D60568928732}" type="presOf" srcId="{D7DDB900-29AD-4967-9B49-0687297B8BC4}" destId="{E45441C5-8225-4E6A-B8FB-30F0CFC38EC2}" srcOrd="0" destOrd="0" presId="urn:microsoft.com/office/officeart/2005/8/layout/vList6"/>
    <dgm:cxn modelId="{3E1A9297-B35A-4F7C-8158-77EEA884E5B1}" srcId="{D7DDB900-29AD-4967-9B49-0687297B8BC4}" destId="{AB7AF0EF-10A6-46FF-9235-933A5AB7D98A}" srcOrd="4" destOrd="0" parTransId="{FA46A579-69C1-4EEE-AFB7-2B95D224454E}" sibTransId="{223FA7A6-0B06-4078-AFC0-078E28784FB9}"/>
    <dgm:cxn modelId="{953F9333-1D32-4CB7-B232-81E8B96C6CC1}" type="presOf" srcId="{2827394C-544E-4740-8FF6-7471415F9E29}" destId="{708BC23B-D36B-4D85-BFA4-189F4D9704A5}" srcOrd="0" destOrd="0" presId="urn:microsoft.com/office/officeart/2005/8/layout/vList6"/>
    <dgm:cxn modelId="{725C19CB-8B5A-4EAE-8CBA-5BCDCD499F18}" srcId="{6293D4F5-4D60-4536-8976-AF5C9DEF1252}" destId="{6FC3A6DC-992F-4E49-B98B-ABCDC8924550}" srcOrd="1" destOrd="0" parTransId="{5A606A2A-9677-4945-8B30-3558D8495C93}" sibTransId="{E9F2CED7-7952-45F6-B6DD-30D6F9C21232}"/>
    <dgm:cxn modelId="{F62B56D1-49A4-4B86-A63D-EDFB06CC455E}" srcId="{6FC3A6DC-992F-4E49-B98B-ABCDC8924550}" destId="{A71320C2-C1F6-4CAE-BCEF-FDD53183F39B}" srcOrd="1" destOrd="0" parTransId="{798B3366-07DC-4201-9964-62FA75B67A7C}" sibTransId="{F47D94E0-0DA5-4CDC-93AA-C112A36413BF}"/>
    <dgm:cxn modelId="{041038EB-0DD6-4678-B97F-C9FF04C1322D}" srcId="{30D0B5EE-67AF-4EB4-877D-81DDBFD43645}" destId="{C612A8C2-423C-442C-ADB8-365EB4EABC06}" srcOrd="1" destOrd="0" parTransId="{DCEDFC83-F6EC-4E77-918C-C13966175263}" sibTransId="{9B27CFD4-29DB-4F85-844B-9943DDD2CF19}"/>
    <dgm:cxn modelId="{2336709D-A4CB-4296-A114-522E95787010}" type="presParOf" srcId="{2132EF2E-B3A6-4D73-B330-47472C4A2626}" destId="{EF717F87-21F5-418A-876D-A3CEE2E2B996}" srcOrd="0" destOrd="0" presId="urn:microsoft.com/office/officeart/2005/8/layout/vList6"/>
    <dgm:cxn modelId="{3EB58E0B-0D60-4B75-830E-1A47F6EACE7E}" type="presParOf" srcId="{EF717F87-21F5-418A-876D-A3CEE2E2B996}" destId="{E45441C5-8225-4E6A-B8FB-30F0CFC38EC2}" srcOrd="0" destOrd="0" presId="urn:microsoft.com/office/officeart/2005/8/layout/vList6"/>
    <dgm:cxn modelId="{C78C8780-F013-43F6-ADCA-87C5D1B54A1A}" type="presParOf" srcId="{EF717F87-21F5-418A-876D-A3CEE2E2B996}" destId="{E86E88CA-14D5-4714-80A9-0E4DBEA4F4DF}" srcOrd="1" destOrd="0" presId="urn:microsoft.com/office/officeart/2005/8/layout/vList6"/>
    <dgm:cxn modelId="{4C8734CC-D13E-4B96-AEA7-03C341543150}" type="presParOf" srcId="{2132EF2E-B3A6-4D73-B330-47472C4A2626}" destId="{27A90E05-2CC8-4885-954E-A2C917A268D8}" srcOrd="1" destOrd="0" presId="urn:microsoft.com/office/officeart/2005/8/layout/vList6"/>
    <dgm:cxn modelId="{F61D3457-D6C6-477E-9E16-AF6D805D0497}" type="presParOf" srcId="{2132EF2E-B3A6-4D73-B330-47472C4A2626}" destId="{B8E20827-8693-4843-9A08-26E9883CA413}" srcOrd="2" destOrd="0" presId="urn:microsoft.com/office/officeart/2005/8/layout/vList6"/>
    <dgm:cxn modelId="{E7372F70-4229-4E5E-BB01-086AB287569F}" type="presParOf" srcId="{B8E20827-8693-4843-9A08-26E9883CA413}" destId="{FF264498-AA6C-4CC7-A3D9-1D5C91161B77}" srcOrd="0" destOrd="0" presId="urn:microsoft.com/office/officeart/2005/8/layout/vList6"/>
    <dgm:cxn modelId="{1481DF41-E813-4319-A873-984FD36C3021}" type="presParOf" srcId="{B8E20827-8693-4843-9A08-26E9883CA413}" destId="{708BC23B-D36B-4D85-BFA4-189F4D9704A5}" srcOrd="1" destOrd="0" presId="urn:microsoft.com/office/officeart/2005/8/layout/vList6"/>
    <dgm:cxn modelId="{B0B3830C-80E9-40EB-903B-6F315651B5A2}" type="presParOf" srcId="{2132EF2E-B3A6-4D73-B330-47472C4A2626}" destId="{DB2C6A9B-017A-4289-BF4A-21346771F8AD}" srcOrd="3" destOrd="0" presId="urn:microsoft.com/office/officeart/2005/8/layout/vList6"/>
    <dgm:cxn modelId="{AE6C545E-FD96-4AFE-B103-AA8B41EF2427}" type="presParOf" srcId="{2132EF2E-B3A6-4D73-B330-47472C4A2626}" destId="{E424262C-5B72-4902-8ABC-7BCAFA2375DC}" srcOrd="4" destOrd="0" presId="urn:microsoft.com/office/officeart/2005/8/layout/vList6"/>
    <dgm:cxn modelId="{64F72AE1-DFD2-47EA-BC59-C2B53285F4DF}" type="presParOf" srcId="{E424262C-5B72-4902-8ABC-7BCAFA2375DC}" destId="{97DC3754-7287-46EF-885C-D31C36F052AB}" srcOrd="0" destOrd="0" presId="urn:microsoft.com/office/officeart/2005/8/layout/vList6"/>
    <dgm:cxn modelId="{72134F86-3D43-460B-8F85-855EC32EB3B7}" type="presParOf" srcId="{E424262C-5B72-4902-8ABC-7BCAFA2375DC}" destId="{D98F67E9-0732-4825-AABB-2E8BCF25A8A6}"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BCD7248-6892-4748-8F5A-B52F06A6963D}" type="doc">
      <dgm:prSet loTypeId="urn:microsoft.com/office/officeart/2005/8/layout/chevron1" loCatId="process" qsTypeId="urn:microsoft.com/office/officeart/2005/8/quickstyle/simple1" qsCatId="simple" csTypeId="urn:microsoft.com/office/officeart/2005/8/colors/colorful1" csCatId="colorful" phldr="1"/>
      <dgm:spPr/>
    </dgm:pt>
    <dgm:pt modelId="{88414F55-004C-4FED-9A10-0AE2314F5E1C}">
      <dgm:prSet phldrT="[文字]" custT="1"/>
      <dgm:spPr/>
      <dgm:t>
        <a:bodyPr/>
        <a:lstStyle/>
        <a:p>
          <a:r>
            <a:rPr lang="zh-TW" altLang="en-US" sz="1800" b="1" dirty="0" smtClean="0">
              <a:solidFill>
                <a:schemeClr val="tx2">
                  <a:lumMod val="75000"/>
                </a:schemeClr>
              </a:solidFill>
              <a:latin typeface="標楷體" pitchFamily="65" charset="-120"/>
              <a:ea typeface="標楷體" pitchFamily="65" charset="-120"/>
            </a:rPr>
            <a:t>交割價款</a:t>
          </a:r>
          <a:endParaRPr lang="zh-TW" altLang="en-US" sz="1800" b="1" dirty="0">
            <a:solidFill>
              <a:schemeClr val="tx2">
                <a:lumMod val="75000"/>
              </a:schemeClr>
            </a:solidFill>
            <a:latin typeface="標楷體" pitchFamily="65" charset="-120"/>
            <a:ea typeface="標楷體" pitchFamily="65" charset="-120"/>
          </a:endParaRPr>
        </a:p>
      </dgm:t>
    </dgm:pt>
    <dgm:pt modelId="{FABAE881-88D1-4EE1-A011-DA87B48C232E}" type="parTrans" cxnId="{E04F593F-6B05-49CE-BF06-B027A6B9292F}">
      <dgm:prSet/>
      <dgm:spPr/>
      <dgm:t>
        <a:bodyPr/>
        <a:lstStyle/>
        <a:p>
          <a:endParaRPr lang="zh-TW" altLang="en-US">
            <a:solidFill>
              <a:schemeClr val="tx2">
                <a:lumMod val="75000"/>
              </a:schemeClr>
            </a:solidFill>
          </a:endParaRPr>
        </a:p>
      </dgm:t>
    </dgm:pt>
    <dgm:pt modelId="{D9C71316-C0BA-4605-B274-7E1467BD8224}" type="sibTrans" cxnId="{E04F593F-6B05-49CE-BF06-B027A6B9292F}">
      <dgm:prSet/>
      <dgm:spPr/>
      <dgm:t>
        <a:bodyPr/>
        <a:lstStyle/>
        <a:p>
          <a:endParaRPr lang="zh-TW" altLang="en-US">
            <a:solidFill>
              <a:schemeClr val="tx2">
                <a:lumMod val="75000"/>
              </a:schemeClr>
            </a:solidFill>
          </a:endParaRPr>
        </a:p>
      </dgm:t>
    </dgm:pt>
    <dgm:pt modelId="{05F8D040-3E42-4BF3-BDB5-1A6ACEBB31E8}">
      <dgm:prSet phldrT="[文字]" custT="1"/>
      <dgm:spPr/>
      <dgm:t>
        <a:bodyPr/>
        <a:lstStyle/>
        <a:p>
          <a:r>
            <a:rPr lang="zh-TW" altLang="en-US" sz="1800" b="1" dirty="0" smtClean="0">
              <a:solidFill>
                <a:schemeClr val="tx2">
                  <a:lumMod val="75000"/>
                </a:schemeClr>
              </a:solidFill>
              <a:latin typeface="標楷體" pitchFamily="65" charset="-120"/>
              <a:ea typeface="標楷體" pitchFamily="65" charset="-120"/>
            </a:rPr>
            <a:t>得標剩餘價款及得標手續費</a:t>
          </a:r>
          <a:endParaRPr lang="zh-TW" altLang="en-US" sz="1800" b="1" dirty="0">
            <a:solidFill>
              <a:schemeClr val="tx2">
                <a:lumMod val="75000"/>
              </a:schemeClr>
            </a:solidFill>
            <a:latin typeface="標楷體" pitchFamily="65" charset="-120"/>
            <a:ea typeface="標楷體" pitchFamily="65" charset="-120"/>
          </a:endParaRPr>
        </a:p>
      </dgm:t>
    </dgm:pt>
    <dgm:pt modelId="{956C7305-690F-4276-A7F7-D86D451439EB}" type="parTrans" cxnId="{BF799467-900A-4C75-A984-CA053E575C39}">
      <dgm:prSet/>
      <dgm:spPr/>
      <dgm:t>
        <a:bodyPr/>
        <a:lstStyle/>
        <a:p>
          <a:endParaRPr lang="zh-TW" altLang="en-US">
            <a:solidFill>
              <a:schemeClr val="tx2">
                <a:lumMod val="75000"/>
              </a:schemeClr>
            </a:solidFill>
          </a:endParaRPr>
        </a:p>
      </dgm:t>
    </dgm:pt>
    <dgm:pt modelId="{702F3DCA-7440-44CE-9817-04B35D38B9A6}" type="sibTrans" cxnId="{BF799467-900A-4C75-A984-CA053E575C39}">
      <dgm:prSet/>
      <dgm:spPr/>
      <dgm:t>
        <a:bodyPr/>
        <a:lstStyle/>
        <a:p>
          <a:endParaRPr lang="zh-TW" altLang="en-US">
            <a:solidFill>
              <a:schemeClr val="tx2">
                <a:lumMod val="75000"/>
              </a:schemeClr>
            </a:solidFill>
          </a:endParaRPr>
        </a:p>
      </dgm:t>
    </dgm:pt>
    <dgm:pt modelId="{B55033CC-1439-483C-BD6C-EF93D4B9CFDC}">
      <dgm:prSet phldrT="[文字]" custT="1"/>
      <dgm:spPr/>
      <dgm:t>
        <a:bodyPr/>
        <a:lstStyle/>
        <a:p>
          <a:r>
            <a:rPr lang="zh-TW" altLang="en-US" sz="1800" b="1" dirty="0" smtClean="0">
              <a:solidFill>
                <a:schemeClr val="tx2">
                  <a:lumMod val="75000"/>
                </a:schemeClr>
              </a:solidFill>
              <a:latin typeface="標楷體" pitchFamily="65" charset="-120"/>
              <a:ea typeface="標楷體" pitchFamily="65" charset="-120"/>
            </a:rPr>
            <a:t>申購處理費及申購價款</a:t>
          </a:r>
          <a:endParaRPr lang="zh-TW" altLang="en-US" sz="1800" b="1" dirty="0">
            <a:solidFill>
              <a:schemeClr val="tx2">
                <a:lumMod val="75000"/>
              </a:schemeClr>
            </a:solidFill>
            <a:latin typeface="標楷體" pitchFamily="65" charset="-120"/>
            <a:ea typeface="標楷體" pitchFamily="65" charset="-120"/>
          </a:endParaRPr>
        </a:p>
      </dgm:t>
    </dgm:pt>
    <dgm:pt modelId="{0024EA13-DE27-4DA6-955E-C5E06D4A583D}" type="parTrans" cxnId="{CFDFDAC6-B1FC-4D46-9C55-D4B93671E1DF}">
      <dgm:prSet/>
      <dgm:spPr/>
      <dgm:t>
        <a:bodyPr/>
        <a:lstStyle/>
        <a:p>
          <a:endParaRPr lang="zh-TW" altLang="en-US">
            <a:solidFill>
              <a:schemeClr val="tx2">
                <a:lumMod val="75000"/>
              </a:schemeClr>
            </a:solidFill>
          </a:endParaRPr>
        </a:p>
      </dgm:t>
    </dgm:pt>
    <dgm:pt modelId="{E49D6E56-FD6E-43D5-92A9-AF85A6C6D7B3}" type="sibTrans" cxnId="{CFDFDAC6-B1FC-4D46-9C55-D4B93671E1DF}">
      <dgm:prSet/>
      <dgm:spPr/>
      <dgm:t>
        <a:bodyPr/>
        <a:lstStyle/>
        <a:p>
          <a:endParaRPr lang="zh-TW" altLang="en-US">
            <a:solidFill>
              <a:schemeClr val="tx2">
                <a:lumMod val="75000"/>
              </a:schemeClr>
            </a:solidFill>
          </a:endParaRPr>
        </a:p>
      </dgm:t>
    </dgm:pt>
    <dgm:pt modelId="{FCAC793E-76BB-409F-A16E-57578713F6EA}">
      <dgm:prSet phldrT="[文字]" custT="1"/>
      <dgm:spPr/>
      <dgm:t>
        <a:bodyPr/>
        <a:lstStyle/>
        <a:p>
          <a:r>
            <a:rPr lang="zh-TW" altLang="en-US" sz="1800" b="1" dirty="0" smtClean="0">
              <a:solidFill>
                <a:schemeClr val="tx2">
                  <a:lumMod val="75000"/>
                </a:schemeClr>
              </a:solidFill>
              <a:latin typeface="標楷體" pitchFamily="65" charset="-120"/>
              <a:ea typeface="標楷體" pitchFamily="65" charset="-120"/>
            </a:rPr>
            <a:t>投標處理費及保證金</a:t>
          </a:r>
          <a:endParaRPr lang="zh-TW" altLang="en-US" sz="1800" b="1" dirty="0">
            <a:solidFill>
              <a:schemeClr val="tx2">
                <a:lumMod val="75000"/>
              </a:schemeClr>
            </a:solidFill>
            <a:latin typeface="標楷體" pitchFamily="65" charset="-120"/>
            <a:ea typeface="標楷體" pitchFamily="65" charset="-120"/>
          </a:endParaRPr>
        </a:p>
      </dgm:t>
    </dgm:pt>
    <dgm:pt modelId="{7F7EBC0E-9249-48FF-B222-691D8D8B7ECE}" type="parTrans" cxnId="{8E354D2D-AD42-40A0-9655-65234E40C7A1}">
      <dgm:prSet/>
      <dgm:spPr/>
      <dgm:t>
        <a:bodyPr/>
        <a:lstStyle/>
        <a:p>
          <a:endParaRPr lang="zh-TW" altLang="en-US">
            <a:solidFill>
              <a:schemeClr val="tx2">
                <a:lumMod val="75000"/>
              </a:schemeClr>
            </a:solidFill>
          </a:endParaRPr>
        </a:p>
      </dgm:t>
    </dgm:pt>
    <dgm:pt modelId="{44376DB2-B8D3-4545-A64F-27C5BD645FB4}" type="sibTrans" cxnId="{8E354D2D-AD42-40A0-9655-65234E40C7A1}">
      <dgm:prSet/>
      <dgm:spPr/>
      <dgm:t>
        <a:bodyPr/>
        <a:lstStyle/>
        <a:p>
          <a:endParaRPr lang="zh-TW" altLang="en-US">
            <a:solidFill>
              <a:schemeClr val="tx2">
                <a:lumMod val="75000"/>
              </a:schemeClr>
            </a:solidFill>
          </a:endParaRPr>
        </a:p>
      </dgm:t>
    </dgm:pt>
    <dgm:pt modelId="{BE7B2054-B532-40E4-928A-F46BCF67DF25}" type="pres">
      <dgm:prSet presAssocID="{BBCD7248-6892-4748-8F5A-B52F06A6963D}" presName="Name0" presStyleCnt="0">
        <dgm:presLayoutVars>
          <dgm:dir/>
          <dgm:animLvl val="lvl"/>
          <dgm:resizeHandles val="exact"/>
        </dgm:presLayoutVars>
      </dgm:prSet>
      <dgm:spPr/>
    </dgm:pt>
    <dgm:pt modelId="{6D03A895-EA88-464B-BA5B-C444B1810CB3}" type="pres">
      <dgm:prSet presAssocID="{88414F55-004C-4FED-9A10-0AE2314F5E1C}" presName="parTxOnly" presStyleLbl="node1" presStyleIdx="0" presStyleCnt="4" custLinFactNeighborX="-1718" custLinFactNeighborY="10000">
        <dgm:presLayoutVars>
          <dgm:chMax val="0"/>
          <dgm:chPref val="0"/>
          <dgm:bulletEnabled val="1"/>
        </dgm:presLayoutVars>
      </dgm:prSet>
      <dgm:spPr/>
      <dgm:t>
        <a:bodyPr/>
        <a:lstStyle/>
        <a:p>
          <a:endParaRPr lang="zh-TW" altLang="en-US"/>
        </a:p>
      </dgm:t>
    </dgm:pt>
    <dgm:pt modelId="{4FC55F8A-D81A-412C-BFE3-704EC7120225}" type="pres">
      <dgm:prSet presAssocID="{D9C71316-C0BA-4605-B274-7E1467BD8224}" presName="parTxOnlySpace" presStyleCnt="0"/>
      <dgm:spPr/>
    </dgm:pt>
    <dgm:pt modelId="{9B304A63-04DE-4D3C-A8A1-7E795213F4B1}" type="pres">
      <dgm:prSet presAssocID="{05F8D040-3E42-4BF3-BDB5-1A6ACEBB31E8}" presName="parTxOnly" presStyleLbl="node1" presStyleIdx="1" presStyleCnt="4">
        <dgm:presLayoutVars>
          <dgm:chMax val="0"/>
          <dgm:chPref val="0"/>
          <dgm:bulletEnabled val="1"/>
        </dgm:presLayoutVars>
      </dgm:prSet>
      <dgm:spPr/>
      <dgm:t>
        <a:bodyPr/>
        <a:lstStyle/>
        <a:p>
          <a:endParaRPr lang="zh-TW" altLang="en-US"/>
        </a:p>
      </dgm:t>
    </dgm:pt>
    <dgm:pt modelId="{7B664283-17AA-4354-9E1D-23DCCFC6C946}" type="pres">
      <dgm:prSet presAssocID="{702F3DCA-7440-44CE-9817-04B35D38B9A6}" presName="parTxOnlySpace" presStyleCnt="0"/>
      <dgm:spPr/>
    </dgm:pt>
    <dgm:pt modelId="{085A4BD5-1E8E-4488-BABE-1799D0EAD5BB}" type="pres">
      <dgm:prSet presAssocID="{B55033CC-1439-483C-BD6C-EF93D4B9CFDC}" presName="parTxOnly" presStyleLbl="node1" presStyleIdx="2" presStyleCnt="4">
        <dgm:presLayoutVars>
          <dgm:chMax val="0"/>
          <dgm:chPref val="0"/>
          <dgm:bulletEnabled val="1"/>
        </dgm:presLayoutVars>
      </dgm:prSet>
      <dgm:spPr/>
      <dgm:t>
        <a:bodyPr/>
        <a:lstStyle/>
        <a:p>
          <a:endParaRPr lang="zh-TW" altLang="en-US"/>
        </a:p>
      </dgm:t>
    </dgm:pt>
    <dgm:pt modelId="{ABA7A132-AF3E-4FB0-81AF-E4D273874F44}" type="pres">
      <dgm:prSet presAssocID="{E49D6E56-FD6E-43D5-92A9-AF85A6C6D7B3}" presName="parTxOnlySpace" presStyleCnt="0"/>
      <dgm:spPr/>
    </dgm:pt>
    <dgm:pt modelId="{C2D10835-E12D-4E3A-9930-8437595C0B58}" type="pres">
      <dgm:prSet presAssocID="{FCAC793E-76BB-409F-A16E-57578713F6EA}" presName="parTxOnly" presStyleLbl="node1" presStyleIdx="3" presStyleCnt="4">
        <dgm:presLayoutVars>
          <dgm:chMax val="0"/>
          <dgm:chPref val="0"/>
          <dgm:bulletEnabled val="1"/>
        </dgm:presLayoutVars>
      </dgm:prSet>
      <dgm:spPr/>
      <dgm:t>
        <a:bodyPr/>
        <a:lstStyle/>
        <a:p>
          <a:endParaRPr lang="zh-TW" altLang="en-US"/>
        </a:p>
      </dgm:t>
    </dgm:pt>
  </dgm:ptLst>
  <dgm:cxnLst>
    <dgm:cxn modelId="{E04F593F-6B05-49CE-BF06-B027A6B9292F}" srcId="{BBCD7248-6892-4748-8F5A-B52F06A6963D}" destId="{88414F55-004C-4FED-9A10-0AE2314F5E1C}" srcOrd="0" destOrd="0" parTransId="{FABAE881-88D1-4EE1-A011-DA87B48C232E}" sibTransId="{D9C71316-C0BA-4605-B274-7E1467BD8224}"/>
    <dgm:cxn modelId="{CFDFDAC6-B1FC-4D46-9C55-D4B93671E1DF}" srcId="{BBCD7248-6892-4748-8F5A-B52F06A6963D}" destId="{B55033CC-1439-483C-BD6C-EF93D4B9CFDC}" srcOrd="2" destOrd="0" parTransId="{0024EA13-DE27-4DA6-955E-C5E06D4A583D}" sibTransId="{E49D6E56-FD6E-43D5-92A9-AF85A6C6D7B3}"/>
    <dgm:cxn modelId="{BF799467-900A-4C75-A984-CA053E575C39}" srcId="{BBCD7248-6892-4748-8F5A-B52F06A6963D}" destId="{05F8D040-3E42-4BF3-BDB5-1A6ACEBB31E8}" srcOrd="1" destOrd="0" parTransId="{956C7305-690F-4276-A7F7-D86D451439EB}" sibTransId="{702F3DCA-7440-44CE-9817-04B35D38B9A6}"/>
    <dgm:cxn modelId="{CE3DB9C4-E0ED-4A7D-99D9-0910E5488FB3}" type="presOf" srcId="{88414F55-004C-4FED-9A10-0AE2314F5E1C}" destId="{6D03A895-EA88-464B-BA5B-C444B1810CB3}" srcOrd="0" destOrd="0" presId="urn:microsoft.com/office/officeart/2005/8/layout/chevron1"/>
    <dgm:cxn modelId="{C010F6C7-B8F2-459B-876A-CED71C74FD3A}" type="presOf" srcId="{BBCD7248-6892-4748-8F5A-B52F06A6963D}" destId="{BE7B2054-B532-40E4-928A-F46BCF67DF25}" srcOrd="0" destOrd="0" presId="urn:microsoft.com/office/officeart/2005/8/layout/chevron1"/>
    <dgm:cxn modelId="{8E354D2D-AD42-40A0-9655-65234E40C7A1}" srcId="{BBCD7248-6892-4748-8F5A-B52F06A6963D}" destId="{FCAC793E-76BB-409F-A16E-57578713F6EA}" srcOrd="3" destOrd="0" parTransId="{7F7EBC0E-9249-48FF-B222-691D8D8B7ECE}" sibTransId="{44376DB2-B8D3-4545-A64F-27C5BD645FB4}"/>
    <dgm:cxn modelId="{8CE533FF-6289-43A2-BCD1-415772E1D036}" type="presOf" srcId="{FCAC793E-76BB-409F-A16E-57578713F6EA}" destId="{C2D10835-E12D-4E3A-9930-8437595C0B58}" srcOrd="0" destOrd="0" presId="urn:microsoft.com/office/officeart/2005/8/layout/chevron1"/>
    <dgm:cxn modelId="{41C2AA93-C878-44AE-A83E-2DB1D8E87884}" type="presOf" srcId="{B55033CC-1439-483C-BD6C-EF93D4B9CFDC}" destId="{085A4BD5-1E8E-4488-BABE-1799D0EAD5BB}" srcOrd="0" destOrd="0" presId="urn:microsoft.com/office/officeart/2005/8/layout/chevron1"/>
    <dgm:cxn modelId="{5DE6F3E6-5438-4EB1-AADD-F3579D2DA611}" type="presOf" srcId="{05F8D040-3E42-4BF3-BDB5-1A6ACEBB31E8}" destId="{9B304A63-04DE-4D3C-A8A1-7E795213F4B1}" srcOrd="0" destOrd="0" presId="urn:microsoft.com/office/officeart/2005/8/layout/chevron1"/>
    <dgm:cxn modelId="{1BE1E2A4-65FC-4363-B323-1EE513C4311F}" type="presParOf" srcId="{BE7B2054-B532-40E4-928A-F46BCF67DF25}" destId="{6D03A895-EA88-464B-BA5B-C444B1810CB3}" srcOrd="0" destOrd="0" presId="urn:microsoft.com/office/officeart/2005/8/layout/chevron1"/>
    <dgm:cxn modelId="{52EA0182-258A-4DFC-B6F9-2B9FD32C81B2}" type="presParOf" srcId="{BE7B2054-B532-40E4-928A-F46BCF67DF25}" destId="{4FC55F8A-D81A-412C-BFE3-704EC7120225}" srcOrd="1" destOrd="0" presId="urn:microsoft.com/office/officeart/2005/8/layout/chevron1"/>
    <dgm:cxn modelId="{B1A46652-4058-4E74-84A4-223B0AD3B4DF}" type="presParOf" srcId="{BE7B2054-B532-40E4-928A-F46BCF67DF25}" destId="{9B304A63-04DE-4D3C-A8A1-7E795213F4B1}" srcOrd="2" destOrd="0" presId="urn:microsoft.com/office/officeart/2005/8/layout/chevron1"/>
    <dgm:cxn modelId="{90BC3CF2-1931-472C-9DEB-606295A279E6}" type="presParOf" srcId="{BE7B2054-B532-40E4-928A-F46BCF67DF25}" destId="{7B664283-17AA-4354-9E1D-23DCCFC6C946}" srcOrd="3" destOrd="0" presId="urn:microsoft.com/office/officeart/2005/8/layout/chevron1"/>
    <dgm:cxn modelId="{DCBCA780-DDC8-459C-9D77-BA9D203ED155}" type="presParOf" srcId="{BE7B2054-B532-40E4-928A-F46BCF67DF25}" destId="{085A4BD5-1E8E-4488-BABE-1799D0EAD5BB}" srcOrd="4" destOrd="0" presId="urn:microsoft.com/office/officeart/2005/8/layout/chevron1"/>
    <dgm:cxn modelId="{B2853AF4-B03C-411C-99B6-3655103FD68D}" type="presParOf" srcId="{BE7B2054-B532-40E4-928A-F46BCF67DF25}" destId="{ABA7A132-AF3E-4FB0-81AF-E4D273874F44}" srcOrd="5" destOrd="0" presId="urn:microsoft.com/office/officeart/2005/8/layout/chevron1"/>
    <dgm:cxn modelId="{2580DF2D-0AD4-4DA5-B6AC-565645182713}" type="presParOf" srcId="{BE7B2054-B532-40E4-928A-F46BCF67DF25}" destId="{C2D10835-E12D-4E3A-9930-8437595C0B58}" srcOrd="6"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C7D202-E144-403A-AEF5-538E43A44E63}"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zh-TW" altLang="en-US"/>
        </a:p>
      </dgm:t>
    </dgm:pt>
    <dgm:pt modelId="{EFA02C01-0DFC-46E4-925B-B502A061AB70}">
      <dgm:prSet phldrT="[文字]"/>
      <dgm:spPr/>
      <dgm:t>
        <a:bodyPr/>
        <a:lstStyle/>
        <a:p>
          <a:r>
            <a:rPr lang="zh-TW" altLang="en-US" b="1" dirty="0" smtClean="0">
              <a:latin typeface="標楷體" pitchFamily="65" charset="-120"/>
              <a:ea typeface="標楷體" pitchFamily="65" charset="-120"/>
            </a:rPr>
            <a:t>法規</a:t>
          </a:r>
          <a:endParaRPr lang="zh-TW" altLang="en-US" b="1" dirty="0">
            <a:latin typeface="標楷體" pitchFamily="65" charset="-120"/>
            <a:ea typeface="標楷體" pitchFamily="65" charset="-120"/>
          </a:endParaRPr>
        </a:p>
      </dgm:t>
    </dgm:pt>
    <dgm:pt modelId="{D082E01C-15E5-40C7-BB97-D7AC2717C1E1}" type="parTrans" cxnId="{1684BE43-CE9B-4FA3-B9AB-3FE9519D7AEF}">
      <dgm:prSet/>
      <dgm:spPr/>
      <dgm:t>
        <a:bodyPr/>
        <a:lstStyle/>
        <a:p>
          <a:endParaRPr lang="zh-TW" altLang="en-US"/>
        </a:p>
      </dgm:t>
    </dgm:pt>
    <dgm:pt modelId="{AB51BEA7-BE57-4650-AA55-C3840D2F0E8C}" type="sibTrans" cxnId="{1684BE43-CE9B-4FA3-B9AB-3FE9519D7AEF}">
      <dgm:prSet/>
      <dgm:spPr/>
      <dgm:t>
        <a:bodyPr/>
        <a:lstStyle/>
        <a:p>
          <a:endParaRPr lang="zh-TW" altLang="en-US"/>
        </a:p>
      </dgm:t>
    </dgm:pt>
    <dgm:pt modelId="{557F7C34-5D4A-4A96-90F6-C3D079EE6C35}">
      <dgm:prSet phldrT="[文字]" custT="1"/>
      <dgm:spPr/>
      <dgm:t>
        <a:bodyPr/>
        <a:lstStyle/>
        <a:p>
          <a:r>
            <a:rPr lang="zh-TW" altLang="en-US" sz="2200" b="1" dirty="0" smtClean="0">
              <a:solidFill>
                <a:schemeClr val="tx2">
                  <a:lumMod val="75000"/>
                </a:schemeClr>
              </a:solidFill>
              <a:latin typeface="SimSun-ExtB" pitchFamily="49" charset="-122"/>
              <a:ea typeface="標楷體" pitchFamily="65" charset="-120"/>
            </a:rPr>
            <a:t>證券商承銷或再行銷售有價證券處理辦法</a:t>
          </a:r>
          <a:endParaRPr lang="zh-TW" altLang="en-US" sz="2200" b="1" dirty="0">
            <a:solidFill>
              <a:schemeClr val="tx2">
                <a:lumMod val="75000"/>
              </a:schemeClr>
            </a:solidFill>
            <a:latin typeface="SimSun-ExtB" pitchFamily="49" charset="-122"/>
            <a:ea typeface="標楷體" pitchFamily="65" charset="-120"/>
          </a:endParaRPr>
        </a:p>
      </dgm:t>
    </dgm:pt>
    <dgm:pt modelId="{8247EABB-D73C-4219-8C00-48B8A14E8C5A}" type="parTrans" cxnId="{85614B38-BABF-4A75-B54D-2E8EEEFDFD77}">
      <dgm:prSet/>
      <dgm:spPr/>
      <dgm:t>
        <a:bodyPr/>
        <a:lstStyle/>
        <a:p>
          <a:endParaRPr lang="zh-TW" altLang="en-US"/>
        </a:p>
      </dgm:t>
    </dgm:pt>
    <dgm:pt modelId="{53E3D434-9A58-42A4-AC5D-81D02075709A}" type="sibTrans" cxnId="{85614B38-BABF-4A75-B54D-2E8EEEFDFD77}">
      <dgm:prSet/>
      <dgm:spPr/>
      <dgm:t>
        <a:bodyPr/>
        <a:lstStyle/>
        <a:p>
          <a:endParaRPr lang="zh-TW" altLang="en-US"/>
        </a:p>
      </dgm:t>
    </dgm:pt>
    <dgm:pt modelId="{F7F351C7-AFE1-4BF2-A036-D1988767A879}">
      <dgm:prSet phldrT="[文字]" custT="1"/>
      <dgm:spPr/>
      <dgm:t>
        <a:bodyPr/>
        <a:lstStyle/>
        <a:p>
          <a:r>
            <a:rPr lang="zh-TW" altLang="en-US" sz="2200" b="1" dirty="0" smtClean="0">
              <a:solidFill>
                <a:schemeClr val="tx2">
                  <a:lumMod val="75000"/>
                </a:schemeClr>
              </a:solidFill>
              <a:latin typeface="SimSun-ExtB" pitchFamily="49" charset="-122"/>
              <a:ea typeface="標楷體" pitchFamily="65" charset="-120"/>
            </a:rPr>
            <a:t>證券商辦理競價拍賣配售作業處理程序</a:t>
          </a:r>
          <a:endParaRPr lang="zh-TW" altLang="en-US" sz="2200" b="1" dirty="0">
            <a:solidFill>
              <a:schemeClr val="tx2">
                <a:lumMod val="75000"/>
              </a:schemeClr>
            </a:solidFill>
            <a:latin typeface="SimSun-ExtB" pitchFamily="49" charset="-122"/>
            <a:ea typeface="標楷體" pitchFamily="65" charset="-120"/>
          </a:endParaRPr>
        </a:p>
      </dgm:t>
    </dgm:pt>
    <dgm:pt modelId="{57CBA9C1-A810-4155-B3C8-112790C331E3}" type="parTrans" cxnId="{D0499C78-FF7E-4A78-9715-925C9006F747}">
      <dgm:prSet/>
      <dgm:spPr/>
      <dgm:t>
        <a:bodyPr/>
        <a:lstStyle/>
        <a:p>
          <a:endParaRPr lang="zh-TW" altLang="en-US"/>
        </a:p>
      </dgm:t>
    </dgm:pt>
    <dgm:pt modelId="{6A71903C-AE2E-45D4-B7AB-C05B6846B397}" type="sibTrans" cxnId="{D0499C78-FF7E-4A78-9715-925C9006F747}">
      <dgm:prSet/>
      <dgm:spPr/>
      <dgm:t>
        <a:bodyPr/>
        <a:lstStyle/>
        <a:p>
          <a:endParaRPr lang="zh-TW" altLang="en-US"/>
        </a:p>
      </dgm:t>
    </dgm:pt>
    <dgm:pt modelId="{F70142A4-69D3-4BFC-B28B-64438F8A8DF2}">
      <dgm:prSet phldrT="[文字]"/>
      <dgm:spPr/>
      <dgm:t>
        <a:bodyPr/>
        <a:lstStyle/>
        <a:p>
          <a:r>
            <a:rPr lang="zh-TW" altLang="en-US" b="1" dirty="0" smtClean="0">
              <a:latin typeface="標楷體" pitchFamily="65" charset="-120"/>
              <a:ea typeface="標楷體" pitchFamily="65" charset="-120"/>
            </a:rPr>
            <a:t>承銷方式</a:t>
          </a:r>
          <a:endParaRPr lang="zh-TW" altLang="en-US" b="1" dirty="0">
            <a:latin typeface="標楷體" pitchFamily="65" charset="-120"/>
            <a:ea typeface="標楷體" pitchFamily="65" charset="-120"/>
          </a:endParaRPr>
        </a:p>
      </dgm:t>
    </dgm:pt>
    <dgm:pt modelId="{20AE8673-6D2F-4859-867C-9A1E2D34BCA4}" type="parTrans" cxnId="{9ED647AE-B09E-4245-90D4-D21C5DD87415}">
      <dgm:prSet/>
      <dgm:spPr/>
      <dgm:t>
        <a:bodyPr/>
        <a:lstStyle/>
        <a:p>
          <a:endParaRPr lang="zh-TW" altLang="en-US"/>
        </a:p>
      </dgm:t>
    </dgm:pt>
    <dgm:pt modelId="{95931821-D071-447A-AF70-A3091CDBBE7D}" type="sibTrans" cxnId="{9ED647AE-B09E-4245-90D4-D21C5DD87415}">
      <dgm:prSet/>
      <dgm:spPr/>
      <dgm:t>
        <a:bodyPr/>
        <a:lstStyle/>
        <a:p>
          <a:endParaRPr lang="zh-TW" altLang="en-US"/>
        </a:p>
      </dgm:t>
    </dgm:pt>
    <dgm:pt modelId="{0B05F5C4-D41C-4609-AFF7-10FF4A1AE49D}">
      <dgm:prSet phldrT="[文字]" custT="1"/>
      <dgm:spPr/>
      <dgm:t>
        <a:bodyPr/>
        <a:lstStyle/>
        <a:p>
          <a:r>
            <a:rPr lang="zh-TW" altLang="en-US" sz="2200" b="1" dirty="0" smtClean="0">
              <a:solidFill>
                <a:schemeClr val="tx2">
                  <a:lumMod val="75000"/>
                </a:schemeClr>
              </a:solidFill>
              <a:latin typeface="SimSun-ExtB" pitchFamily="49" charset="-122"/>
              <a:ea typeface="標楷體" pitchFamily="65" charset="-120"/>
            </a:rPr>
            <a:t>初次上市</a:t>
          </a:r>
          <a:r>
            <a:rPr lang="en-US" altLang="zh-TW" sz="2200" b="1" dirty="0" smtClean="0">
              <a:solidFill>
                <a:schemeClr val="tx2">
                  <a:lumMod val="75000"/>
                </a:schemeClr>
              </a:solidFill>
              <a:latin typeface="SimSun-ExtB" pitchFamily="49" charset="-122"/>
              <a:ea typeface="SimSun-ExtB" pitchFamily="49" charset="-122"/>
            </a:rPr>
            <a:t>(</a:t>
          </a:r>
          <a:r>
            <a:rPr lang="zh-TW" altLang="en-US" sz="2200" b="1" dirty="0" smtClean="0">
              <a:solidFill>
                <a:schemeClr val="tx2">
                  <a:lumMod val="75000"/>
                </a:schemeClr>
              </a:solidFill>
              <a:latin typeface="SimSun-ExtB" pitchFamily="49" charset="-122"/>
              <a:ea typeface="標楷體" pitchFamily="65" charset="-120"/>
            </a:rPr>
            <a:t>櫃</a:t>
          </a:r>
          <a:r>
            <a:rPr lang="en-US" altLang="zh-TW" sz="2200" b="1" dirty="0" smtClean="0">
              <a:solidFill>
                <a:schemeClr val="tx2">
                  <a:lumMod val="75000"/>
                </a:schemeClr>
              </a:solidFill>
              <a:latin typeface="SimSun-ExtB" pitchFamily="49" charset="-122"/>
              <a:ea typeface="SimSun-ExtB" pitchFamily="49" charset="-122"/>
            </a:rPr>
            <a:t>)</a:t>
          </a:r>
          <a:r>
            <a:rPr lang="zh-TW" altLang="en-US" sz="2200" b="1" dirty="0" smtClean="0">
              <a:solidFill>
                <a:schemeClr val="tx2">
                  <a:lumMod val="75000"/>
                </a:schemeClr>
              </a:solidFill>
              <a:latin typeface="SimSun-ExtB" pitchFamily="49" charset="-122"/>
              <a:ea typeface="標楷體" pitchFamily="65" charset="-120"/>
            </a:rPr>
            <a:t>應優先採用</a:t>
          </a:r>
          <a:endParaRPr lang="zh-TW" altLang="en-US" sz="2200" b="1" dirty="0">
            <a:solidFill>
              <a:schemeClr val="tx2">
                <a:lumMod val="75000"/>
              </a:schemeClr>
            </a:solidFill>
            <a:latin typeface="SimSun-ExtB" pitchFamily="49" charset="-122"/>
            <a:ea typeface="標楷體" pitchFamily="65" charset="-120"/>
          </a:endParaRPr>
        </a:p>
      </dgm:t>
    </dgm:pt>
    <dgm:pt modelId="{D04DC238-F387-4804-B67D-89B084BE28EE}" type="parTrans" cxnId="{5EFA4E36-AFB4-4ED9-AC59-86A2DF8DA952}">
      <dgm:prSet/>
      <dgm:spPr/>
      <dgm:t>
        <a:bodyPr/>
        <a:lstStyle/>
        <a:p>
          <a:endParaRPr lang="zh-TW" altLang="en-US"/>
        </a:p>
      </dgm:t>
    </dgm:pt>
    <dgm:pt modelId="{0C06A131-AA7D-4D59-A458-3EF74C36D839}" type="sibTrans" cxnId="{5EFA4E36-AFB4-4ED9-AC59-86A2DF8DA952}">
      <dgm:prSet/>
      <dgm:spPr/>
      <dgm:t>
        <a:bodyPr/>
        <a:lstStyle/>
        <a:p>
          <a:endParaRPr lang="zh-TW" altLang="en-US"/>
        </a:p>
      </dgm:t>
    </dgm:pt>
    <dgm:pt modelId="{B0C7B957-731D-4EBB-BAE0-CBCF259E1B31}">
      <dgm:prSet phldrT="[文字]" custT="1"/>
      <dgm:spPr/>
      <dgm:t>
        <a:bodyPr/>
        <a:lstStyle/>
        <a:p>
          <a:r>
            <a:rPr lang="zh-TW" altLang="en-US" sz="2200" b="1" dirty="0" smtClean="0">
              <a:solidFill>
                <a:schemeClr val="tx2">
                  <a:lumMod val="75000"/>
                </a:schemeClr>
              </a:solidFill>
              <a:latin typeface="SimSun-ExtB" pitchFamily="49" charset="-122"/>
              <a:ea typeface="標楷體" pitchFamily="65" charset="-120"/>
            </a:rPr>
            <a:t>符合特定條件者得採其他方式，例如再次辦理承銷、募資金額未</a:t>
          </a:r>
          <a:r>
            <a:rPr lang="zh-TW" altLang="en-US" sz="2200" b="1" dirty="0" smtClean="0">
              <a:solidFill>
                <a:schemeClr val="tx2">
                  <a:lumMod val="75000"/>
                </a:schemeClr>
              </a:solidFill>
              <a:latin typeface="SimSun-ExtB" pitchFamily="49" charset="-122"/>
              <a:ea typeface="標楷體" pitchFamily="65" charset="-120"/>
            </a:rPr>
            <a:t>達</a:t>
          </a:r>
          <a:r>
            <a:rPr lang="en-US" altLang="zh-TW" sz="2200" b="1" dirty="0" smtClean="0">
              <a:solidFill>
                <a:schemeClr val="tx2">
                  <a:lumMod val="75000"/>
                </a:schemeClr>
              </a:solidFill>
              <a:latin typeface="SimSun-ExtB" pitchFamily="49" charset="-122"/>
              <a:ea typeface="SimSun-ExtB" pitchFamily="49" charset="-122"/>
            </a:rPr>
            <a:t>4</a:t>
          </a:r>
          <a:r>
            <a:rPr lang="zh-TW" altLang="en-US" sz="2200" b="1" dirty="0" smtClean="0">
              <a:solidFill>
                <a:schemeClr val="tx2">
                  <a:lumMod val="75000"/>
                </a:schemeClr>
              </a:solidFill>
              <a:latin typeface="SimSun-ExtB" pitchFamily="49" charset="-122"/>
              <a:ea typeface="標楷體" pitchFamily="65" charset="-120"/>
            </a:rPr>
            <a:t>億</a:t>
          </a:r>
          <a:r>
            <a:rPr lang="zh-TW" altLang="en-US" sz="2200" b="1" dirty="0" smtClean="0">
              <a:solidFill>
                <a:schemeClr val="tx2">
                  <a:lumMod val="75000"/>
                </a:schemeClr>
              </a:solidFill>
              <a:latin typeface="SimSun-ExtB" pitchFamily="49" charset="-122"/>
              <a:ea typeface="標楷體" pitchFamily="65" charset="-120"/>
            </a:rPr>
            <a:t>元</a:t>
          </a:r>
          <a:r>
            <a:rPr lang="zh-TW" altLang="en-US" sz="2200" b="1" dirty="0" smtClean="0">
              <a:solidFill>
                <a:schemeClr val="tx2">
                  <a:lumMod val="75000"/>
                </a:schemeClr>
              </a:solidFill>
              <a:latin typeface="SimSun-ExtB" pitchFamily="49" charset="-122"/>
              <a:ea typeface="標楷體" pitchFamily="65" charset="-120"/>
            </a:rPr>
            <a:t>、文</a:t>
          </a:r>
          <a:r>
            <a:rPr lang="zh-TW" altLang="en-US" sz="2200" b="1" dirty="0" smtClean="0">
              <a:solidFill>
                <a:schemeClr val="tx2">
                  <a:lumMod val="75000"/>
                </a:schemeClr>
              </a:solidFill>
              <a:latin typeface="SimSun-ExtB" pitchFamily="49" charset="-122"/>
              <a:ea typeface="標楷體" pitchFamily="65" charset="-120"/>
            </a:rPr>
            <a:t>創等事業</a:t>
          </a:r>
          <a:endParaRPr lang="zh-TW" altLang="en-US" sz="2200" b="1" dirty="0">
            <a:solidFill>
              <a:schemeClr val="tx2">
                <a:lumMod val="75000"/>
              </a:schemeClr>
            </a:solidFill>
            <a:latin typeface="SimSun-ExtB" pitchFamily="49" charset="-122"/>
            <a:ea typeface="標楷體" pitchFamily="65" charset="-120"/>
          </a:endParaRPr>
        </a:p>
      </dgm:t>
    </dgm:pt>
    <dgm:pt modelId="{DBB8B1A8-790E-413C-9D8D-F298F9CF5356}" type="parTrans" cxnId="{63027053-A7E2-4F28-A8FE-133B9FB2EC2F}">
      <dgm:prSet/>
      <dgm:spPr/>
      <dgm:t>
        <a:bodyPr/>
        <a:lstStyle/>
        <a:p>
          <a:endParaRPr lang="zh-TW" altLang="en-US"/>
        </a:p>
      </dgm:t>
    </dgm:pt>
    <dgm:pt modelId="{FB1C7BC4-43E5-4023-9008-AD1D0424003D}" type="sibTrans" cxnId="{63027053-A7E2-4F28-A8FE-133B9FB2EC2F}">
      <dgm:prSet/>
      <dgm:spPr/>
      <dgm:t>
        <a:bodyPr/>
        <a:lstStyle/>
        <a:p>
          <a:endParaRPr lang="zh-TW" altLang="en-US"/>
        </a:p>
      </dgm:t>
    </dgm:pt>
    <dgm:pt modelId="{8EE9E073-DEF5-48EB-8729-1C6324AACD8A}">
      <dgm:prSet phldrT="[文字]"/>
      <dgm:spPr/>
      <dgm:t>
        <a:bodyPr/>
        <a:lstStyle/>
        <a:p>
          <a:r>
            <a:rPr lang="zh-TW" altLang="en-US" b="1" dirty="0" smtClean="0">
              <a:latin typeface="標楷體" pitchFamily="65" charset="-120"/>
              <a:ea typeface="標楷體" pitchFamily="65" charset="-120"/>
            </a:rPr>
            <a:t>決標方式</a:t>
          </a:r>
          <a:endParaRPr lang="zh-TW" altLang="en-US" b="1" dirty="0">
            <a:latin typeface="標楷體" pitchFamily="65" charset="-120"/>
            <a:ea typeface="標楷體" pitchFamily="65" charset="-120"/>
          </a:endParaRPr>
        </a:p>
      </dgm:t>
    </dgm:pt>
    <dgm:pt modelId="{F4E6EA87-55EA-4630-B8D1-9A8C745E7C7D}" type="parTrans" cxnId="{B6993CF5-06AC-423D-9CD1-5BF0F19680C9}">
      <dgm:prSet/>
      <dgm:spPr/>
      <dgm:t>
        <a:bodyPr/>
        <a:lstStyle/>
        <a:p>
          <a:endParaRPr lang="zh-TW" altLang="en-US"/>
        </a:p>
      </dgm:t>
    </dgm:pt>
    <dgm:pt modelId="{290EC6F2-9B94-426B-93E6-FF5FE30C321C}" type="sibTrans" cxnId="{B6993CF5-06AC-423D-9CD1-5BF0F19680C9}">
      <dgm:prSet/>
      <dgm:spPr/>
      <dgm:t>
        <a:bodyPr/>
        <a:lstStyle/>
        <a:p>
          <a:endParaRPr lang="zh-TW" altLang="en-US"/>
        </a:p>
      </dgm:t>
    </dgm:pt>
    <dgm:pt modelId="{5BCADE8D-3B03-445A-ADE0-FD40D3F0324E}">
      <dgm:prSet phldrT="[文字]" custT="1"/>
      <dgm:spPr/>
      <dgm:t>
        <a:bodyPr/>
        <a:lstStyle/>
        <a:p>
          <a:r>
            <a:rPr lang="zh-TW" altLang="en-US" sz="2200" b="1" dirty="0" smtClean="0">
              <a:solidFill>
                <a:schemeClr val="tx2">
                  <a:lumMod val="75000"/>
                </a:schemeClr>
              </a:solidFill>
              <a:latin typeface="SimSun-ExtB" pitchFamily="49" charset="-122"/>
              <a:ea typeface="標楷體" pitchFamily="65" charset="-120"/>
            </a:rPr>
            <a:t>美國標</a:t>
          </a:r>
          <a:endParaRPr lang="zh-TW" altLang="en-US" sz="2200" b="1" dirty="0">
            <a:solidFill>
              <a:schemeClr val="tx2">
                <a:lumMod val="75000"/>
              </a:schemeClr>
            </a:solidFill>
            <a:latin typeface="SimSun-ExtB" pitchFamily="49" charset="-122"/>
            <a:ea typeface="標楷體" pitchFamily="65" charset="-120"/>
          </a:endParaRPr>
        </a:p>
      </dgm:t>
    </dgm:pt>
    <dgm:pt modelId="{8860A005-1D2D-49C9-A2D3-13202B5FD4C0}" type="parTrans" cxnId="{0B3B290E-3FAE-4A0F-9175-C514411BBBBF}">
      <dgm:prSet/>
      <dgm:spPr/>
      <dgm:t>
        <a:bodyPr/>
        <a:lstStyle/>
        <a:p>
          <a:endParaRPr lang="zh-TW" altLang="en-US"/>
        </a:p>
      </dgm:t>
    </dgm:pt>
    <dgm:pt modelId="{0AD917F0-FCC5-4037-BCEA-BF35F69E8171}" type="sibTrans" cxnId="{0B3B290E-3FAE-4A0F-9175-C514411BBBBF}">
      <dgm:prSet/>
      <dgm:spPr/>
      <dgm:t>
        <a:bodyPr/>
        <a:lstStyle/>
        <a:p>
          <a:endParaRPr lang="zh-TW" altLang="en-US"/>
        </a:p>
      </dgm:t>
    </dgm:pt>
    <dgm:pt modelId="{FB08518E-70B4-4943-A5D2-F4A43F43F7C0}" type="pres">
      <dgm:prSet presAssocID="{3CC7D202-E144-403A-AEF5-538E43A44E63}" presName="Name0" presStyleCnt="0">
        <dgm:presLayoutVars>
          <dgm:dir/>
          <dgm:animLvl val="lvl"/>
          <dgm:resizeHandles val="exact"/>
        </dgm:presLayoutVars>
      </dgm:prSet>
      <dgm:spPr/>
      <dgm:t>
        <a:bodyPr/>
        <a:lstStyle/>
        <a:p>
          <a:endParaRPr lang="zh-TW" altLang="en-US"/>
        </a:p>
      </dgm:t>
    </dgm:pt>
    <dgm:pt modelId="{FFA05501-A514-4081-8DC2-4A527BF898D9}" type="pres">
      <dgm:prSet presAssocID="{EFA02C01-0DFC-46E4-925B-B502A061AB70}" presName="linNode" presStyleCnt="0"/>
      <dgm:spPr/>
    </dgm:pt>
    <dgm:pt modelId="{4619E4B3-0AF7-40DA-886B-5B413DDC059F}" type="pres">
      <dgm:prSet presAssocID="{EFA02C01-0DFC-46E4-925B-B502A061AB70}" presName="parentText" presStyleLbl="node1" presStyleIdx="0" presStyleCnt="3">
        <dgm:presLayoutVars>
          <dgm:chMax val="1"/>
          <dgm:bulletEnabled val="1"/>
        </dgm:presLayoutVars>
      </dgm:prSet>
      <dgm:spPr/>
      <dgm:t>
        <a:bodyPr/>
        <a:lstStyle/>
        <a:p>
          <a:endParaRPr lang="zh-TW" altLang="en-US"/>
        </a:p>
      </dgm:t>
    </dgm:pt>
    <dgm:pt modelId="{C4F6D5E0-471D-4E44-A4EB-E5A9AC7BD1DA}" type="pres">
      <dgm:prSet presAssocID="{EFA02C01-0DFC-46E4-925B-B502A061AB70}" presName="descendantText" presStyleLbl="alignAccFollowNode1" presStyleIdx="0" presStyleCnt="3" custScaleY="114452">
        <dgm:presLayoutVars>
          <dgm:bulletEnabled val="1"/>
        </dgm:presLayoutVars>
      </dgm:prSet>
      <dgm:spPr/>
      <dgm:t>
        <a:bodyPr/>
        <a:lstStyle/>
        <a:p>
          <a:endParaRPr lang="zh-TW" altLang="en-US"/>
        </a:p>
      </dgm:t>
    </dgm:pt>
    <dgm:pt modelId="{91124BB9-2657-4950-8F7E-B0E37704F85A}" type="pres">
      <dgm:prSet presAssocID="{AB51BEA7-BE57-4650-AA55-C3840D2F0E8C}" presName="sp" presStyleCnt="0"/>
      <dgm:spPr/>
    </dgm:pt>
    <dgm:pt modelId="{F44323A3-70E9-417B-B7C2-5279C62FF6EF}" type="pres">
      <dgm:prSet presAssocID="{F70142A4-69D3-4BFC-B28B-64438F8A8DF2}" presName="linNode" presStyleCnt="0"/>
      <dgm:spPr/>
    </dgm:pt>
    <dgm:pt modelId="{A09B2A44-7852-4D5E-8918-9AF7E664138C}" type="pres">
      <dgm:prSet presAssocID="{F70142A4-69D3-4BFC-B28B-64438F8A8DF2}" presName="parentText" presStyleLbl="node1" presStyleIdx="1" presStyleCnt="3">
        <dgm:presLayoutVars>
          <dgm:chMax val="1"/>
          <dgm:bulletEnabled val="1"/>
        </dgm:presLayoutVars>
      </dgm:prSet>
      <dgm:spPr/>
      <dgm:t>
        <a:bodyPr/>
        <a:lstStyle/>
        <a:p>
          <a:endParaRPr lang="zh-TW" altLang="en-US"/>
        </a:p>
      </dgm:t>
    </dgm:pt>
    <dgm:pt modelId="{4923D163-70E4-4C06-B816-48917327A7FD}" type="pres">
      <dgm:prSet presAssocID="{F70142A4-69D3-4BFC-B28B-64438F8A8DF2}" presName="descendantText" presStyleLbl="alignAccFollowNode1" presStyleIdx="1" presStyleCnt="3" custScaleY="114724">
        <dgm:presLayoutVars>
          <dgm:bulletEnabled val="1"/>
        </dgm:presLayoutVars>
      </dgm:prSet>
      <dgm:spPr/>
      <dgm:t>
        <a:bodyPr/>
        <a:lstStyle/>
        <a:p>
          <a:endParaRPr lang="zh-TW" altLang="en-US"/>
        </a:p>
      </dgm:t>
    </dgm:pt>
    <dgm:pt modelId="{DEA7A407-57AE-4398-BF7E-AD9704234C55}" type="pres">
      <dgm:prSet presAssocID="{95931821-D071-447A-AF70-A3091CDBBE7D}" presName="sp" presStyleCnt="0"/>
      <dgm:spPr/>
    </dgm:pt>
    <dgm:pt modelId="{800F721B-77F7-4E72-8C8C-D2B5F9C873DE}" type="pres">
      <dgm:prSet presAssocID="{8EE9E073-DEF5-48EB-8729-1C6324AACD8A}" presName="linNode" presStyleCnt="0"/>
      <dgm:spPr/>
    </dgm:pt>
    <dgm:pt modelId="{DFE9C2C0-42D5-4C5E-902A-A549144E5597}" type="pres">
      <dgm:prSet presAssocID="{8EE9E073-DEF5-48EB-8729-1C6324AACD8A}" presName="parentText" presStyleLbl="node1" presStyleIdx="2" presStyleCnt="3">
        <dgm:presLayoutVars>
          <dgm:chMax val="1"/>
          <dgm:bulletEnabled val="1"/>
        </dgm:presLayoutVars>
      </dgm:prSet>
      <dgm:spPr/>
      <dgm:t>
        <a:bodyPr/>
        <a:lstStyle/>
        <a:p>
          <a:endParaRPr lang="zh-TW" altLang="en-US"/>
        </a:p>
      </dgm:t>
    </dgm:pt>
    <dgm:pt modelId="{4ABB998E-4723-48F2-9B3E-B4E264B7A830}" type="pres">
      <dgm:prSet presAssocID="{8EE9E073-DEF5-48EB-8729-1C6324AACD8A}" presName="descendantText" presStyleLbl="alignAccFollowNode1" presStyleIdx="2" presStyleCnt="3" custScaleY="110927" custLinFactNeighborX="5771" custLinFactNeighborY="-2035">
        <dgm:presLayoutVars>
          <dgm:bulletEnabled val="1"/>
        </dgm:presLayoutVars>
      </dgm:prSet>
      <dgm:spPr/>
      <dgm:t>
        <a:bodyPr/>
        <a:lstStyle/>
        <a:p>
          <a:endParaRPr lang="zh-TW" altLang="en-US"/>
        </a:p>
      </dgm:t>
    </dgm:pt>
  </dgm:ptLst>
  <dgm:cxnLst>
    <dgm:cxn modelId="{85614B38-BABF-4A75-B54D-2E8EEEFDFD77}" srcId="{EFA02C01-0DFC-46E4-925B-B502A061AB70}" destId="{557F7C34-5D4A-4A96-90F6-C3D079EE6C35}" srcOrd="0" destOrd="0" parTransId="{8247EABB-D73C-4219-8C00-48B8A14E8C5A}" sibTransId="{53E3D434-9A58-42A4-AC5D-81D02075709A}"/>
    <dgm:cxn modelId="{9ED647AE-B09E-4245-90D4-D21C5DD87415}" srcId="{3CC7D202-E144-403A-AEF5-538E43A44E63}" destId="{F70142A4-69D3-4BFC-B28B-64438F8A8DF2}" srcOrd="1" destOrd="0" parTransId="{20AE8673-6D2F-4859-867C-9A1E2D34BCA4}" sibTransId="{95931821-D071-447A-AF70-A3091CDBBE7D}"/>
    <dgm:cxn modelId="{D0499C78-FF7E-4A78-9715-925C9006F747}" srcId="{EFA02C01-0DFC-46E4-925B-B502A061AB70}" destId="{F7F351C7-AFE1-4BF2-A036-D1988767A879}" srcOrd="1" destOrd="0" parTransId="{57CBA9C1-A810-4155-B3C8-112790C331E3}" sibTransId="{6A71903C-AE2E-45D4-B7AB-C05B6846B397}"/>
    <dgm:cxn modelId="{C36F92EC-EA37-44BF-9FB8-A4CCDE7C78A7}" type="presOf" srcId="{8EE9E073-DEF5-48EB-8729-1C6324AACD8A}" destId="{DFE9C2C0-42D5-4C5E-902A-A549144E5597}" srcOrd="0" destOrd="0" presId="urn:microsoft.com/office/officeart/2005/8/layout/vList5"/>
    <dgm:cxn modelId="{675292DD-0CAC-4D9D-92E1-5D1DA74BA9CD}" type="presOf" srcId="{EFA02C01-0DFC-46E4-925B-B502A061AB70}" destId="{4619E4B3-0AF7-40DA-886B-5B413DDC059F}" srcOrd="0" destOrd="0" presId="urn:microsoft.com/office/officeart/2005/8/layout/vList5"/>
    <dgm:cxn modelId="{17E07FCB-F80E-47A5-9A5C-427C3D7450D0}" type="presOf" srcId="{F7F351C7-AFE1-4BF2-A036-D1988767A879}" destId="{C4F6D5E0-471D-4E44-A4EB-E5A9AC7BD1DA}" srcOrd="0" destOrd="1" presId="urn:microsoft.com/office/officeart/2005/8/layout/vList5"/>
    <dgm:cxn modelId="{CF806CCC-0C09-4491-9423-C556139B2EDC}" type="presOf" srcId="{557F7C34-5D4A-4A96-90F6-C3D079EE6C35}" destId="{C4F6D5E0-471D-4E44-A4EB-E5A9AC7BD1DA}" srcOrd="0" destOrd="0" presId="urn:microsoft.com/office/officeart/2005/8/layout/vList5"/>
    <dgm:cxn modelId="{B2B8658E-5AE3-421A-9045-1D09BD28DCBB}" type="presOf" srcId="{5BCADE8D-3B03-445A-ADE0-FD40D3F0324E}" destId="{4ABB998E-4723-48F2-9B3E-B4E264B7A830}" srcOrd="0" destOrd="0" presId="urn:microsoft.com/office/officeart/2005/8/layout/vList5"/>
    <dgm:cxn modelId="{7D6302E7-D6EF-43B4-AA15-6B82A94ECBEC}" type="presOf" srcId="{3CC7D202-E144-403A-AEF5-538E43A44E63}" destId="{FB08518E-70B4-4943-A5D2-F4A43F43F7C0}" srcOrd="0" destOrd="0" presId="urn:microsoft.com/office/officeart/2005/8/layout/vList5"/>
    <dgm:cxn modelId="{F793E827-DF95-4A6D-AB4F-EEB8C40641D9}" type="presOf" srcId="{B0C7B957-731D-4EBB-BAE0-CBCF259E1B31}" destId="{4923D163-70E4-4C06-B816-48917327A7FD}" srcOrd="0" destOrd="1" presId="urn:microsoft.com/office/officeart/2005/8/layout/vList5"/>
    <dgm:cxn modelId="{1684BE43-CE9B-4FA3-B9AB-3FE9519D7AEF}" srcId="{3CC7D202-E144-403A-AEF5-538E43A44E63}" destId="{EFA02C01-0DFC-46E4-925B-B502A061AB70}" srcOrd="0" destOrd="0" parTransId="{D082E01C-15E5-40C7-BB97-D7AC2717C1E1}" sibTransId="{AB51BEA7-BE57-4650-AA55-C3840D2F0E8C}"/>
    <dgm:cxn modelId="{0B3B290E-3FAE-4A0F-9175-C514411BBBBF}" srcId="{8EE9E073-DEF5-48EB-8729-1C6324AACD8A}" destId="{5BCADE8D-3B03-445A-ADE0-FD40D3F0324E}" srcOrd="0" destOrd="0" parTransId="{8860A005-1D2D-49C9-A2D3-13202B5FD4C0}" sibTransId="{0AD917F0-FCC5-4037-BCEA-BF35F69E8171}"/>
    <dgm:cxn modelId="{9FCE7FDA-5EF1-489E-ACE5-AC9D468D2FDD}" type="presOf" srcId="{0B05F5C4-D41C-4609-AFF7-10FF4A1AE49D}" destId="{4923D163-70E4-4C06-B816-48917327A7FD}" srcOrd="0" destOrd="0" presId="urn:microsoft.com/office/officeart/2005/8/layout/vList5"/>
    <dgm:cxn modelId="{5EFA4E36-AFB4-4ED9-AC59-86A2DF8DA952}" srcId="{F70142A4-69D3-4BFC-B28B-64438F8A8DF2}" destId="{0B05F5C4-D41C-4609-AFF7-10FF4A1AE49D}" srcOrd="0" destOrd="0" parTransId="{D04DC238-F387-4804-B67D-89B084BE28EE}" sibTransId="{0C06A131-AA7D-4D59-A458-3EF74C36D839}"/>
    <dgm:cxn modelId="{B6993CF5-06AC-423D-9CD1-5BF0F19680C9}" srcId="{3CC7D202-E144-403A-AEF5-538E43A44E63}" destId="{8EE9E073-DEF5-48EB-8729-1C6324AACD8A}" srcOrd="2" destOrd="0" parTransId="{F4E6EA87-55EA-4630-B8D1-9A8C745E7C7D}" sibTransId="{290EC6F2-9B94-426B-93E6-FF5FE30C321C}"/>
    <dgm:cxn modelId="{63027053-A7E2-4F28-A8FE-133B9FB2EC2F}" srcId="{F70142A4-69D3-4BFC-B28B-64438F8A8DF2}" destId="{B0C7B957-731D-4EBB-BAE0-CBCF259E1B31}" srcOrd="1" destOrd="0" parTransId="{DBB8B1A8-790E-413C-9D8D-F298F9CF5356}" sibTransId="{FB1C7BC4-43E5-4023-9008-AD1D0424003D}"/>
    <dgm:cxn modelId="{1150CBBD-697E-40BB-A52C-D39A21FE2638}" type="presOf" srcId="{F70142A4-69D3-4BFC-B28B-64438F8A8DF2}" destId="{A09B2A44-7852-4D5E-8918-9AF7E664138C}" srcOrd="0" destOrd="0" presId="urn:microsoft.com/office/officeart/2005/8/layout/vList5"/>
    <dgm:cxn modelId="{3B062E75-2804-4D85-8250-5438F63C77E2}" type="presParOf" srcId="{FB08518E-70B4-4943-A5D2-F4A43F43F7C0}" destId="{FFA05501-A514-4081-8DC2-4A527BF898D9}" srcOrd="0" destOrd="0" presId="urn:microsoft.com/office/officeart/2005/8/layout/vList5"/>
    <dgm:cxn modelId="{D2407F3D-38CC-448F-B0DB-7AAE0D3DBFE8}" type="presParOf" srcId="{FFA05501-A514-4081-8DC2-4A527BF898D9}" destId="{4619E4B3-0AF7-40DA-886B-5B413DDC059F}" srcOrd="0" destOrd="0" presId="urn:microsoft.com/office/officeart/2005/8/layout/vList5"/>
    <dgm:cxn modelId="{39044B98-F5A0-4E0F-91C3-938FC5E3D9FD}" type="presParOf" srcId="{FFA05501-A514-4081-8DC2-4A527BF898D9}" destId="{C4F6D5E0-471D-4E44-A4EB-E5A9AC7BD1DA}" srcOrd="1" destOrd="0" presId="urn:microsoft.com/office/officeart/2005/8/layout/vList5"/>
    <dgm:cxn modelId="{91FDD792-7483-4896-93A2-E59D9A4E2BC8}" type="presParOf" srcId="{FB08518E-70B4-4943-A5D2-F4A43F43F7C0}" destId="{91124BB9-2657-4950-8F7E-B0E37704F85A}" srcOrd="1" destOrd="0" presId="urn:microsoft.com/office/officeart/2005/8/layout/vList5"/>
    <dgm:cxn modelId="{D794C671-D353-4E91-ABAD-BB42772B0878}" type="presParOf" srcId="{FB08518E-70B4-4943-A5D2-F4A43F43F7C0}" destId="{F44323A3-70E9-417B-B7C2-5279C62FF6EF}" srcOrd="2" destOrd="0" presId="urn:microsoft.com/office/officeart/2005/8/layout/vList5"/>
    <dgm:cxn modelId="{C4B182BD-6AAA-41FD-8BFE-20ACE89D79D4}" type="presParOf" srcId="{F44323A3-70E9-417B-B7C2-5279C62FF6EF}" destId="{A09B2A44-7852-4D5E-8918-9AF7E664138C}" srcOrd="0" destOrd="0" presId="urn:microsoft.com/office/officeart/2005/8/layout/vList5"/>
    <dgm:cxn modelId="{EBA6FBE9-ABB8-4B37-9D9F-70EF03805BD6}" type="presParOf" srcId="{F44323A3-70E9-417B-B7C2-5279C62FF6EF}" destId="{4923D163-70E4-4C06-B816-48917327A7FD}" srcOrd="1" destOrd="0" presId="urn:microsoft.com/office/officeart/2005/8/layout/vList5"/>
    <dgm:cxn modelId="{65D515BD-924F-422E-9547-24658CFBFD22}" type="presParOf" srcId="{FB08518E-70B4-4943-A5D2-F4A43F43F7C0}" destId="{DEA7A407-57AE-4398-BF7E-AD9704234C55}" srcOrd="3" destOrd="0" presId="urn:microsoft.com/office/officeart/2005/8/layout/vList5"/>
    <dgm:cxn modelId="{DCD850BD-EEC1-4799-9BD2-DE0D13FBC874}" type="presParOf" srcId="{FB08518E-70B4-4943-A5D2-F4A43F43F7C0}" destId="{800F721B-77F7-4E72-8C8C-D2B5F9C873DE}" srcOrd="4" destOrd="0" presId="urn:microsoft.com/office/officeart/2005/8/layout/vList5"/>
    <dgm:cxn modelId="{062F69B2-1508-4ECE-A9F9-60551A17367D}" type="presParOf" srcId="{800F721B-77F7-4E72-8C8C-D2B5F9C873DE}" destId="{DFE9C2C0-42D5-4C5E-902A-A549144E5597}" srcOrd="0" destOrd="0" presId="urn:microsoft.com/office/officeart/2005/8/layout/vList5"/>
    <dgm:cxn modelId="{FAC3CF42-3692-430D-AC43-580826F23301}" type="presParOf" srcId="{800F721B-77F7-4E72-8C8C-D2B5F9C873DE}" destId="{4ABB998E-4723-48F2-9B3E-B4E264B7A830}"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9B88AB-05E6-4B32-B0DD-27185A61B45C}"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zh-TW" altLang="en-US"/>
        </a:p>
      </dgm:t>
    </dgm:pt>
    <dgm:pt modelId="{7B39128E-2AE0-4CCE-9820-133E7A7F2D4F}">
      <dgm:prSet phldrT="[文字]"/>
      <dgm:spPr/>
      <dgm:t>
        <a:bodyPr/>
        <a:lstStyle/>
        <a:p>
          <a:r>
            <a:rPr lang="zh-TW" altLang="en-US" b="1" dirty="0" smtClean="0">
              <a:latin typeface="標楷體" pitchFamily="65" charset="-120"/>
              <a:ea typeface="標楷體" pitchFamily="65" charset="-120"/>
            </a:rPr>
            <a:t>投標方式</a:t>
          </a:r>
          <a:endParaRPr lang="zh-TW" altLang="en-US" b="1" dirty="0">
            <a:latin typeface="標楷體" pitchFamily="65" charset="-120"/>
            <a:ea typeface="標楷體" pitchFamily="65" charset="-120"/>
          </a:endParaRPr>
        </a:p>
      </dgm:t>
    </dgm:pt>
    <dgm:pt modelId="{B7AD28B0-1E16-4963-85B2-47729B8C8A9D}" type="parTrans" cxnId="{6A34D732-E5DB-49C5-8013-08394B7CA043}">
      <dgm:prSet/>
      <dgm:spPr/>
      <dgm:t>
        <a:bodyPr/>
        <a:lstStyle/>
        <a:p>
          <a:endParaRPr lang="zh-TW" altLang="en-US"/>
        </a:p>
      </dgm:t>
    </dgm:pt>
    <dgm:pt modelId="{0F259D50-C172-4152-B2AC-8D7030599C45}" type="sibTrans" cxnId="{6A34D732-E5DB-49C5-8013-08394B7CA043}">
      <dgm:prSet/>
      <dgm:spPr/>
      <dgm:t>
        <a:bodyPr/>
        <a:lstStyle/>
        <a:p>
          <a:endParaRPr lang="zh-TW" altLang="en-US"/>
        </a:p>
      </dgm:t>
    </dgm:pt>
    <dgm:pt modelId="{1C02D107-A9B6-4D50-A87F-65C47ED3847D}">
      <dgm:prSet phldrT="[文字]" custT="1"/>
      <dgm:spPr/>
      <dgm:t>
        <a:bodyPr/>
        <a:lstStyle/>
        <a:p>
          <a:r>
            <a:rPr lang="zh-TW" altLang="en-US" sz="2000" b="1" dirty="0" smtClean="0">
              <a:solidFill>
                <a:schemeClr val="tx2">
                  <a:lumMod val="75000"/>
                </a:schemeClr>
              </a:solidFill>
              <a:latin typeface="SimSun-ExtB" pitchFamily="49" charset="-122"/>
              <a:ea typeface="標楷體" pitchFamily="65" charset="-120"/>
            </a:rPr>
            <a:t>透過網際網路方式投標</a:t>
          </a:r>
          <a:endParaRPr lang="zh-TW" altLang="en-US" sz="2000" b="1" dirty="0">
            <a:solidFill>
              <a:schemeClr val="tx2">
                <a:lumMod val="75000"/>
              </a:schemeClr>
            </a:solidFill>
            <a:latin typeface="SimSun-ExtB" pitchFamily="49" charset="-122"/>
            <a:ea typeface="標楷體" pitchFamily="65" charset="-120"/>
          </a:endParaRPr>
        </a:p>
      </dgm:t>
    </dgm:pt>
    <dgm:pt modelId="{3A22035E-0D78-4FBB-A0EA-92B9295730AC}" type="parTrans" cxnId="{508DA158-5F3F-4BE8-8FE9-9490E12BDEEB}">
      <dgm:prSet/>
      <dgm:spPr/>
      <dgm:t>
        <a:bodyPr/>
        <a:lstStyle/>
        <a:p>
          <a:endParaRPr lang="zh-TW" altLang="en-US"/>
        </a:p>
      </dgm:t>
    </dgm:pt>
    <dgm:pt modelId="{41AEFFEA-FCD0-4472-8558-127324DDDF9C}" type="sibTrans" cxnId="{508DA158-5F3F-4BE8-8FE9-9490E12BDEEB}">
      <dgm:prSet/>
      <dgm:spPr/>
      <dgm:t>
        <a:bodyPr/>
        <a:lstStyle/>
        <a:p>
          <a:endParaRPr lang="zh-TW" altLang="en-US"/>
        </a:p>
      </dgm:t>
    </dgm:pt>
    <dgm:pt modelId="{EF7F321A-8DEC-4CB9-9044-15FC32B50075}">
      <dgm:prSet phldrT="[文字]"/>
      <dgm:spPr/>
      <dgm:t>
        <a:bodyPr/>
        <a:lstStyle/>
        <a:p>
          <a:r>
            <a:rPr lang="zh-TW" altLang="en-US" b="1" dirty="0" smtClean="0">
              <a:latin typeface="標楷體" pitchFamily="65" charset="-120"/>
              <a:ea typeface="標楷體" pitchFamily="65" charset="-120"/>
            </a:rPr>
            <a:t>價款繳交</a:t>
          </a:r>
          <a:endParaRPr lang="zh-TW" altLang="en-US" b="1" dirty="0">
            <a:latin typeface="標楷體" pitchFamily="65" charset="-120"/>
            <a:ea typeface="標楷體" pitchFamily="65" charset="-120"/>
          </a:endParaRPr>
        </a:p>
      </dgm:t>
    </dgm:pt>
    <dgm:pt modelId="{9BBFDAC7-C719-4D05-9785-743819613C3B}" type="parTrans" cxnId="{56D79433-172B-4367-8C07-8E84C0160E15}">
      <dgm:prSet/>
      <dgm:spPr/>
      <dgm:t>
        <a:bodyPr/>
        <a:lstStyle/>
        <a:p>
          <a:endParaRPr lang="zh-TW" altLang="en-US"/>
        </a:p>
      </dgm:t>
    </dgm:pt>
    <dgm:pt modelId="{C290AB14-78A9-4CFF-A8F2-81F8EC08317F}" type="sibTrans" cxnId="{56D79433-172B-4367-8C07-8E84C0160E15}">
      <dgm:prSet/>
      <dgm:spPr/>
      <dgm:t>
        <a:bodyPr/>
        <a:lstStyle/>
        <a:p>
          <a:endParaRPr lang="zh-TW" altLang="en-US"/>
        </a:p>
      </dgm:t>
    </dgm:pt>
    <dgm:pt modelId="{304464BC-8CE6-4210-A1D3-BA8A8DC2E202}">
      <dgm:prSet phldrT="[文字]" custT="1"/>
      <dgm:spPr/>
      <dgm:t>
        <a:bodyPr/>
        <a:lstStyle/>
        <a:p>
          <a:r>
            <a:rPr lang="zh-TW" altLang="en-US" sz="1800" b="1" dirty="0" smtClean="0">
              <a:solidFill>
                <a:schemeClr val="tx2">
                  <a:lumMod val="75000"/>
                </a:schemeClr>
              </a:solidFill>
              <a:latin typeface="SimSun-ExtB" pitchFamily="49" charset="-122"/>
              <a:ea typeface="標楷體" pitchFamily="65" charset="-120"/>
            </a:rPr>
            <a:t>投資人款項存入交割專戶</a:t>
          </a:r>
          <a:endParaRPr lang="zh-TW" altLang="en-US" sz="1800" b="1" dirty="0">
            <a:solidFill>
              <a:schemeClr val="tx2">
                <a:lumMod val="75000"/>
              </a:schemeClr>
            </a:solidFill>
            <a:latin typeface="SimSun-ExtB" pitchFamily="49" charset="-122"/>
            <a:ea typeface="標楷體" pitchFamily="65" charset="-120"/>
          </a:endParaRPr>
        </a:p>
      </dgm:t>
    </dgm:pt>
    <dgm:pt modelId="{9897ABDA-78B6-4FA5-B3E4-E0E5C1831FC3}" type="parTrans" cxnId="{DCBEB358-5F44-4CAF-9271-3EE87381F315}">
      <dgm:prSet/>
      <dgm:spPr/>
      <dgm:t>
        <a:bodyPr/>
        <a:lstStyle/>
        <a:p>
          <a:endParaRPr lang="zh-TW" altLang="en-US"/>
        </a:p>
      </dgm:t>
    </dgm:pt>
    <dgm:pt modelId="{885FC0B1-33EC-4738-A466-F5D8000CF99A}" type="sibTrans" cxnId="{DCBEB358-5F44-4CAF-9271-3EE87381F315}">
      <dgm:prSet/>
      <dgm:spPr/>
      <dgm:t>
        <a:bodyPr/>
        <a:lstStyle/>
        <a:p>
          <a:endParaRPr lang="zh-TW" altLang="en-US"/>
        </a:p>
      </dgm:t>
    </dgm:pt>
    <dgm:pt modelId="{DE25163F-4A10-47E8-A9CF-AAE722D13987}">
      <dgm:prSet phldrT="[文字]"/>
      <dgm:spPr/>
      <dgm:t>
        <a:bodyPr/>
        <a:lstStyle/>
        <a:p>
          <a:r>
            <a:rPr lang="zh-TW" altLang="en-US" b="1" dirty="0" smtClean="0">
              <a:latin typeface="標楷體" pitchFamily="65" charset="-120"/>
              <a:ea typeface="標楷體" pitchFamily="65" charset="-120"/>
            </a:rPr>
            <a:t>參與對象</a:t>
          </a:r>
          <a:endParaRPr lang="zh-TW" altLang="en-US" b="1" dirty="0">
            <a:latin typeface="標楷體" pitchFamily="65" charset="-120"/>
            <a:ea typeface="標楷體" pitchFamily="65" charset="-120"/>
          </a:endParaRPr>
        </a:p>
      </dgm:t>
    </dgm:pt>
    <dgm:pt modelId="{20CD7ADF-17AC-4987-B40A-9CDA186785CB}" type="parTrans" cxnId="{360084C4-3E36-4EF2-AFF9-6D4926D1FC9D}">
      <dgm:prSet/>
      <dgm:spPr/>
      <dgm:t>
        <a:bodyPr/>
        <a:lstStyle/>
        <a:p>
          <a:endParaRPr lang="zh-TW" altLang="en-US"/>
        </a:p>
      </dgm:t>
    </dgm:pt>
    <dgm:pt modelId="{DD3A45A7-748D-4DA0-BFF4-DAE6AC636EC7}" type="sibTrans" cxnId="{360084C4-3E36-4EF2-AFF9-6D4926D1FC9D}">
      <dgm:prSet/>
      <dgm:spPr/>
      <dgm:t>
        <a:bodyPr/>
        <a:lstStyle/>
        <a:p>
          <a:endParaRPr lang="zh-TW" altLang="en-US"/>
        </a:p>
      </dgm:t>
    </dgm:pt>
    <dgm:pt modelId="{C91A1830-79F4-4E56-8F1C-CA8BF1A9CAF4}">
      <dgm:prSet phldrT="[文字]" custT="1"/>
      <dgm:spPr/>
      <dgm:t>
        <a:bodyPr/>
        <a:lstStyle/>
        <a:p>
          <a:r>
            <a:rPr lang="zh-TW" altLang="en-US" sz="2000" b="1" dirty="0" smtClean="0">
              <a:solidFill>
                <a:schemeClr val="tx2">
                  <a:lumMod val="75000"/>
                </a:schemeClr>
              </a:solidFill>
              <a:latin typeface="SimSun-ExtB" pitchFamily="49" charset="-122"/>
              <a:ea typeface="標楷體" pitchFamily="65" charset="-120"/>
            </a:rPr>
            <a:t>證券商承銷或再行銷售有價證券處理辦法第</a:t>
          </a:r>
          <a:r>
            <a:rPr lang="en-US" altLang="zh-TW" sz="2000" b="1" dirty="0" smtClean="0">
              <a:solidFill>
                <a:schemeClr val="tx2">
                  <a:lumMod val="75000"/>
                </a:schemeClr>
              </a:solidFill>
              <a:latin typeface="SimSun-ExtB" pitchFamily="49" charset="-122"/>
              <a:ea typeface="標楷體" pitchFamily="65" charset="-120"/>
            </a:rPr>
            <a:t>35</a:t>
          </a:r>
          <a:r>
            <a:rPr lang="zh-TW" altLang="en-US" sz="2000" b="1" dirty="0" smtClean="0">
              <a:solidFill>
                <a:schemeClr val="tx2">
                  <a:lumMod val="75000"/>
                </a:schemeClr>
              </a:solidFill>
              <a:latin typeface="SimSun-ExtB" pitchFamily="49" charset="-122"/>
              <a:ea typeface="標楷體" pitchFamily="65" charset="-120"/>
            </a:rPr>
            <a:t>條</a:t>
          </a:r>
          <a:endParaRPr lang="zh-TW" altLang="en-US" sz="2000" b="1" dirty="0">
            <a:solidFill>
              <a:schemeClr val="tx2">
                <a:lumMod val="75000"/>
              </a:schemeClr>
            </a:solidFill>
            <a:latin typeface="標楷體" pitchFamily="65" charset="-120"/>
            <a:ea typeface="標楷體" pitchFamily="65" charset="-120"/>
          </a:endParaRPr>
        </a:p>
      </dgm:t>
    </dgm:pt>
    <dgm:pt modelId="{93E495C3-7B56-4D68-92BC-AEDAC4A8659F}" type="parTrans" cxnId="{93FB899A-FB80-4371-9074-3A2C66CA8CE7}">
      <dgm:prSet/>
      <dgm:spPr/>
      <dgm:t>
        <a:bodyPr/>
        <a:lstStyle/>
        <a:p>
          <a:endParaRPr lang="zh-TW" altLang="en-US"/>
        </a:p>
      </dgm:t>
    </dgm:pt>
    <dgm:pt modelId="{6633D634-F209-4E63-9976-E39C98848481}" type="sibTrans" cxnId="{93FB899A-FB80-4371-9074-3A2C66CA8CE7}">
      <dgm:prSet/>
      <dgm:spPr/>
      <dgm:t>
        <a:bodyPr/>
        <a:lstStyle/>
        <a:p>
          <a:endParaRPr lang="zh-TW" altLang="en-US"/>
        </a:p>
      </dgm:t>
    </dgm:pt>
    <dgm:pt modelId="{95DB1AA7-52FE-43B9-AE94-27B6E2D87FFC}">
      <dgm:prSet phldrT="[文字]" custT="1"/>
      <dgm:spPr/>
      <dgm:t>
        <a:bodyPr/>
        <a:lstStyle/>
        <a:p>
          <a:r>
            <a:rPr lang="zh-TW" altLang="en-US" sz="1800" b="1" dirty="0" smtClean="0">
              <a:solidFill>
                <a:schemeClr val="tx2">
                  <a:lumMod val="75000"/>
                </a:schemeClr>
              </a:solidFill>
              <a:latin typeface="SimSun-ExtB" pitchFamily="49" charset="-122"/>
              <a:ea typeface="標楷體" pitchFamily="65" charset="-120"/>
            </a:rPr>
            <a:t>投資人交易憑證</a:t>
          </a:r>
          <a:endParaRPr lang="zh-TW" altLang="en-US" sz="1800" b="1" dirty="0">
            <a:solidFill>
              <a:schemeClr val="tx2">
                <a:lumMod val="75000"/>
              </a:schemeClr>
            </a:solidFill>
            <a:latin typeface="SimSun-ExtB" pitchFamily="49" charset="-122"/>
            <a:ea typeface="標楷體" pitchFamily="65" charset="-120"/>
          </a:endParaRPr>
        </a:p>
      </dgm:t>
    </dgm:pt>
    <dgm:pt modelId="{79A23CA5-BEB1-4D39-9049-1F06A0CAE1CF}" type="parTrans" cxnId="{EB6486E9-F6C8-4641-97FF-A7137F785C83}">
      <dgm:prSet/>
      <dgm:spPr/>
      <dgm:t>
        <a:bodyPr/>
        <a:lstStyle/>
        <a:p>
          <a:endParaRPr lang="zh-TW" altLang="en-US"/>
        </a:p>
      </dgm:t>
    </dgm:pt>
    <dgm:pt modelId="{66603EA2-5CBA-4E4D-936B-ECBC83D04D8B}" type="sibTrans" cxnId="{EB6486E9-F6C8-4641-97FF-A7137F785C83}">
      <dgm:prSet/>
      <dgm:spPr/>
      <dgm:t>
        <a:bodyPr/>
        <a:lstStyle/>
        <a:p>
          <a:endParaRPr lang="zh-TW" altLang="en-US"/>
        </a:p>
      </dgm:t>
    </dgm:pt>
    <dgm:pt modelId="{C9C7DD7D-1ECF-431F-AF6B-C577F6371582}">
      <dgm:prSet phldrT="[文字]" custT="1"/>
      <dgm:spPr/>
      <dgm:t>
        <a:bodyPr/>
        <a:lstStyle/>
        <a:p>
          <a:r>
            <a:rPr lang="zh-TW" altLang="en-US" sz="1800" b="1" dirty="0" smtClean="0">
              <a:solidFill>
                <a:schemeClr val="tx2">
                  <a:lumMod val="75000"/>
                </a:schemeClr>
              </a:solidFill>
              <a:latin typeface="SimSun-ExtB" pitchFamily="49" charset="-122"/>
              <a:ea typeface="標楷體" pitchFamily="65" charset="-120"/>
            </a:rPr>
            <a:t>證券商憑證</a:t>
          </a:r>
          <a:endParaRPr lang="zh-TW" altLang="en-US" sz="1800" b="1" dirty="0">
            <a:solidFill>
              <a:schemeClr val="tx2">
                <a:lumMod val="75000"/>
              </a:schemeClr>
            </a:solidFill>
            <a:latin typeface="SimSun-ExtB" pitchFamily="49" charset="-122"/>
            <a:ea typeface="標楷體" pitchFamily="65" charset="-120"/>
          </a:endParaRPr>
        </a:p>
      </dgm:t>
    </dgm:pt>
    <dgm:pt modelId="{38FD965B-01E7-461D-9844-DDC0A2744914}" type="parTrans" cxnId="{D9956BFF-88B2-454B-BAF3-E790BD3274B2}">
      <dgm:prSet/>
      <dgm:spPr/>
      <dgm:t>
        <a:bodyPr/>
        <a:lstStyle/>
        <a:p>
          <a:endParaRPr lang="zh-TW" altLang="en-US"/>
        </a:p>
      </dgm:t>
    </dgm:pt>
    <dgm:pt modelId="{CE447B4C-66BA-4506-8156-E457D4D63E7A}" type="sibTrans" cxnId="{D9956BFF-88B2-454B-BAF3-E790BD3274B2}">
      <dgm:prSet/>
      <dgm:spPr/>
      <dgm:t>
        <a:bodyPr/>
        <a:lstStyle/>
        <a:p>
          <a:endParaRPr lang="zh-TW" altLang="en-US"/>
        </a:p>
      </dgm:t>
    </dgm:pt>
    <dgm:pt modelId="{ADCFED92-D632-48AD-811C-C21BF425B030}">
      <dgm:prSet phldrT="[文字]" custT="1"/>
      <dgm:spPr/>
      <dgm:t>
        <a:bodyPr/>
        <a:lstStyle/>
        <a:p>
          <a:r>
            <a:rPr lang="zh-TW" altLang="en-US" sz="1800" b="1" dirty="0" smtClean="0">
              <a:solidFill>
                <a:schemeClr val="tx2">
                  <a:lumMod val="75000"/>
                </a:schemeClr>
              </a:solidFill>
              <a:latin typeface="SimSun-ExtB" pitchFamily="49" charset="-122"/>
              <a:ea typeface="標楷體" pitchFamily="65" charset="-120"/>
            </a:rPr>
            <a:t>經紀商委請銀行至交割專戶扣款轉撥至經紀商</a:t>
          </a:r>
          <a:r>
            <a:rPr lang="en-US" altLang="en-US" sz="1800" b="1" dirty="0" smtClean="0">
              <a:solidFill>
                <a:schemeClr val="tx2">
                  <a:lumMod val="75000"/>
                </a:schemeClr>
              </a:solidFill>
              <a:latin typeface="SimSun-ExtB" pitchFamily="49" charset="-122"/>
              <a:ea typeface="標楷體" pitchFamily="65" charset="-120"/>
            </a:rPr>
            <a:t>『</a:t>
          </a:r>
          <a:r>
            <a:rPr lang="zh-TW" altLang="en-US" sz="1800" b="1" dirty="0" smtClean="0">
              <a:solidFill>
                <a:schemeClr val="tx2">
                  <a:lumMod val="75000"/>
                </a:schemeClr>
              </a:solidFill>
              <a:latin typeface="SimSun-ExtB" pitchFamily="49" charset="-122"/>
              <a:ea typeface="標楷體" pitchFamily="65" charset="-120"/>
            </a:rPr>
            <a:t>客戶證券承銷專戶</a:t>
          </a:r>
          <a:r>
            <a:rPr lang="en-US" altLang="en-US" sz="1800" b="1" dirty="0" smtClean="0">
              <a:solidFill>
                <a:schemeClr val="tx2">
                  <a:lumMod val="75000"/>
                </a:schemeClr>
              </a:solidFill>
              <a:latin typeface="SimSun-ExtB" pitchFamily="49" charset="-122"/>
              <a:ea typeface="標楷體" pitchFamily="65" charset="-120"/>
            </a:rPr>
            <a:t>』</a:t>
          </a:r>
          <a:endParaRPr lang="zh-TW" altLang="en-US" sz="1800" b="1" dirty="0">
            <a:solidFill>
              <a:schemeClr val="tx2">
                <a:lumMod val="75000"/>
              </a:schemeClr>
            </a:solidFill>
            <a:latin typeface="SimSun-ExtB" pitchFamily="49" charset="-122"/>
            <a:ea typeface="標楷體" pitchFamily="65" charset="-120"/>
          </a:endParaRPr>
        </a:p>
      </dgm:t>
    </dgm:pt>
    <dgm:pt modelId="{A6578773-F5F2-4E0F-9519-7A51506CA448}" type="parTrans" cxnId="{92067F6B-600D-4B72-937D-B1894DA955DE}">
      <dgm:prSet/>
      <dgm:spPr/>
      <dgm:t>
        <a:bodyPr/>
        <a:lstStyle/>
        <a:p>
          <a:endParaRPr lang="zh-TW" altLang="en-US"/>
        </a:p>
      </dgm:t>
    </dgm:pt>
    <dgm:pt modelId="{CC4AECF2-FE50-4157-9DD6-A304041DDAD5}" type="sibTrans" cxnId="{92067F6B-600D-4B72-937D-B1894DA955DE}">
      <dgm:prSet/>
      <dgm:spPr/>
      <dgm:t>
        <a:bodyPr/>
        <a:lstStyle/>
        <a:p>
          <a:endParaRPr lang="zh-TW" altLang="en-US"/>
        </a:p>
      </dgm:t>
    </dgm:pt>
    <dgm:pt modelId="{2B2A2021-3D2D-4E30-A8E2-EA937FD8847B}" type="pres">
      <dgm:prSet presAssocID="{199B88AB-05E6-4B32-B0DD-27185A61B45C}" presName="Name0" presStyleCnt="0">
        <dgm:presLayoutVars>
          <dgm:dir/>
          <dgm:animLvl val="lvl"/>
          <dgm:resizeHandles val="exact"/>
        </dgm:presLayoutVars>
      </dgm:prSet>
      <dgm:spPr/>
      <dgm:t>
        <a:bodyPr/>
        <a:lstStyle/>
        <a:p>
          <a:endParaRPr lang="zh-TW" altLang="en-US"/>
        </a:p>
      </dgm:t>
    </dgm:pt>
    <dgm:pt modelId="{9B1C8FAD-EEFE-4FC6-9FCA-6379E27AD06E}" type="pres">
      <dgm:prSet presAssocID="{DE25163F-4A10-47E8-A9CF-AAE722D13987}" presName="linNode" presStyleCnt="0"/>
      <dgm:spPr/>
      <dgm:t>
        <a:bodyPr/>
        <a:lstStyle/>
        <a:p>
          <a:endParaRPr lang="zh-TW" altLang="en-US"/>
        </a:p>
      </dgm:t>
    </dgm:pt>
    <dgm:pt modelId="{153D802E-C1D6-4F29-BF69-5EFF136304C0}" type="pres">
      <dgm:prSet presAssocID="{DE25163F-4A10-47E8-A9CF-AAE722D13987}" presName="parentText" presStyleLbl="node1" presStyleIdx="0" presStyleCnt="3">
        <dgm:presLayoutVars>
          <dgm:chMax val="1"/>
          <dgm:bulletEnabled val="1"/>
        </dgm:presLayoutVars>
      </dgm:prSet>
      <dgm:spPr/>
      <dgm:t>
        <a:bodyPr/>
        <a:lstStyle/>
        <a:p>
          <a:endParaRPr lang="zh-TW" altLang="en-US"/>
        </a:p>
      </dgm:t>
    </dgm:pt>
    <dgm:pt modelId="{C0A5B5A8-9EDC-4A57-B15B-DE4329C498A2}" type="pres">
      <dgm:prSet presAssocID="{DE25163F-4A10-47E8-A9CF-AAE722D13987}" presName="descendantText" presStyleLbl="alignAccFollowNode1" presStyleIdx="0" presStyleCnt="3">
        <dgm:presLayoutVars>
          <dgm:bulletEnabled val="1"/>
        </dgm:presLayoutVars>
      </dgm:prSet>
      <dgm:spPr/>
      <dgm:t>
        <a:bodyPr/>
        <a:lstStyle/>
        <a:p>
          <a:endParaRPr lang="zh-TW" altLang="en-US"/>
        </a:p>
      </dgm:t>
    </dgm:pt>
    <dgm:pt modelId="{D123C332-3370-4E09-B0ED-1D4038EEB55D}" type="pres">
      <dgm:prSet presAssocID="{DD3A45A7-748D-4DA0-BFF4-DAE6AC636EC7}" presName="sp" presStyleCnt="0"/>
      <dgm:spPr/>
      <dgm:t>
        <a:bodyPr/>
        <a:lstStyle/>
        <a:p>
          <a:endParaRPr lang="zh-TW" altLang="en-US"/>
        </a:p>
      </dgm:t>
    </dgm:pt>
    <dgm:pt modelId="{91BE476E-80E3-4F84-B319-9DBFA7EC5516}" type="pres">
      <dgm:prSet presAssocID="{7B39128E-2AE0-4CCE-9820-133E7A7F2D4F}" presName="linNode" presStyleCnt="0"/>
      <dgm:spPr/>
      <dgm:t>
        <a:bodyPr/>
        <a:lstStyle/>
        <a:p>
          <a:endParaRPr lang="zh-TW" altLang="en-US"/>
        </a:p>
      </dgm:t>
    </dgm:pt>
    <dgm:pt modelId="{30AA5B14-67CA-4A2C-AC97-0F060D0AAD9B}" type="pres">
      <dgm:prSet presAssocID="{7B39128E-2AE0-4CCE-9820-133E7A7F2D4F}" presName="parentText" presStyleLbl="node1" presStyleIdx="1" presStyleCnt="3">
        <dgm:presLayoutVars>
          <dgm:chMax val="1"/>
          <dgm:bulletEnabled val="1"/>
        </dgm:presLayoutVars>
      </dgm:prSet>
      <dgm:spPr/>
      <dgm:t>
        <a:bodyPr/>
        <a:lstStyle/>
        <a:p>
          <a:endParaRPr lang="zh-TW" altLang="en-US"/>
        </a:p>
      </dgm:t>
    </dgm:pt>
    <dgm:pt modelId="{88D4DDF0-674A-4944-902D-10345789023B}" type="pres">
      <dgm:prSet presAssocID="{7B39128E-2AE0-4CCE-9820-133E7A7F2D4F}" presName="descendantText" presStyleLbl="alignAccFollowNode1" presStyleIdx="1" presStyleCnt="3">
        <dgm:presLayoutVars>
          <dgm:bulletEnabled val="1"/>
        </dgm:presLayoutVars>
      </dgm:prSet>
      <dgm:spPr/>
      <dgm:t>
        <a:bodyPr/>
        <a:lstStyle/>
        <a:p>
          <a:endParaRPr lang="zh-TW" altLang="en-US"/>
        </a:p>
      </dgm:t>
    </dgm:pt>
    <dgm:pt modelId="{BCF87283-CE35-4DF2-AFE1-0FF7F7CF16E7}" type="pres">
      <dgm:prSet presAssocID="{0F259D50-C172-4152-B2AC-8D7030599C45}" presName="sp" presStyleCnt="0"/>
      <dgm:spPr/>
      <dgm:t>
        <a:bodyPr/>
        <a:lstStyle/>
        <a:p>
          <a:endParaRPr lang="zh-TW" altLang="en-US"/>
        </a:p>
      </dgm:t>
    </dgm:pt>
    <dgm:pt modelId="{02077A4A-B963-47E7-8DF8-6EC81DA8DA9E}" type="pres">
      <dgm:prSet presAssocID="{EF7F321A-8DEC-4CB9-9044-15FC32B50075}" presName="linNode" presStyleCnt="0"/>
      <dgm:spPr/>
      <dgm:t>
        <a:bodyPr/>
        <a:lstStyle/>
        <a:p>
          <a:endParaRPr lang="zh-TW" altLang="en-US"/>
        </a:p>
      </dgm:t>
    </dgm:pt>
    <dgm:pt modelId="{DEC56577-099E-4061-B418-18F1918AF3A3}" type="pres">
      <dgm:prSet presAssocID="{EF7F321A-8DEC-4CB9-9044-15FC32B50075}" presName="parentText" presStyleLbl="node1" presStyleIdx="2" presStyleCnt="3">
        <dgm:presLayoutVars>
          <dgm:chMax val="1"/>
          <dgm:bulletEnabled val="1"/>
        </dgm:presLayoutVars>
      </dgm:prSet>
      <dgm:spPr/>
      <dgm:t>
        <a:bodyPr/>
        <a:lstStyle/>
        <a:p>
          <a:endParaRPr lang="zh-TW" altLang="en-US"/>
        </a:p>
      </dgm:t>
    </dgm:pt>
    <dgm:pt modelId="{E75CB994-C4C4-4D45-8170-255119E1A814}" type="pres">
      <dgm:prSet presAssocID="{EF7F321A-8DEC-4CB9-9044-15FC32B50075}" presName="descendantText" presStyleLbl="alignAccFollowNode1" presStyleIdx="2" presStyleCnt="3">
        <dgm:presLayoutVars>
          <dgm:bulletEnabled val="1"/>
        </dgm:presLayoutVars>
      </dgm:prSet>
      <dgm:spPr/>
      <dgm:t>
        <a:bodyPr/>
        <a:lstStyle/>
        <a:p>
          <a:endParaRPr lang="zh-TW" altLang="en-US"/>
        </a:p>
      </dgm:t>
    </dgm:pt>
  </dgm:ptLst>
  <dgm:cxnLst>
    <dgm:cxn modelId="{360084C4-3E36-4EF2-AFF9-6D4926D1FC9D}" srcId="{199B88AB-05E6-4B32-B0DD-27185A61B45C}" destId="{DE25163F-4A10-47E8-A9CF-AAE722D13987}" srcOrd="0" destOrd="0" parTransId="{20CD7ADF-17AC-4987-B40A-9CDA186785CB}" sibTransId="{DD3A45A7-748D-4DA0-BFF4-DAE6AC636EC7}"/>
    <dgm:cxn modelId="{DCBEB358-5F44-4CAF-9271-3EE87381F315}" srcId="{EF7F321A-8DEC-4CB9-9044-15FC32B50075}" destId="{304464BC-8CE6-4210-A1D3-BA8A8DC2E202}" srcOrd="0" destOrd="0" parTransId="{9897ABDA-78B6-4FA5-B3E4-E0E5C1831FC3}" sibTransId="{885FC0B1-33EC-4738-A466-F5D8000CF99A}"/>
    <dgm:cxn modelId="{30DF5DEE-9E95-48EF-BE3B-F47AAC253EB9}" type="presOf" srcId="{95DB1AA7-52FE-43B9-AE94-27B6E2D87FFC}" destId="{88D4DDF0-674A-4944-902D-10345789023B}" srcOrd="0" destOrd="1" presId="urn:microsoft.com/office/officeart/2005/8/layout/vList5"/>
    <dgm:cxn modelId="{AE6CA7F9-40D6-4303-8774-1B28E6DB07CE}" type="presOf" srcId="{199B88AB-05E6-4B32-B0DD-27185A61B45C}" destId="{2B2A2021-3D2D-4E30-A8E2-EA937FD8847B}" srcOrd="0" destOrd="0" presId="urn:microsoft.com/office/officeart/2005/8/layout/vList5"/>
    <dgm:cxn modelId="{92067F6B-600D-4B72-937D-B1894DA955DE}" srcId="{EF7F321A-8DEC-4CB9-9044-15FC32B50075}" destId="{ADCFED92-D632-48AD-811C-C21BF425B030}" srcOrd="1" destOrd="0" parTransId="{A6578773-F5F2-4E0F-9519-7A51506CA448}" sibTransId="{CC4AECF2-FE50-4157-9DD6-A304041DDAD5}"/>
    <dgm:cxn modelId="{56D79433-172B-4367-8C07-8E84C0160E15}" srcId="{199B88AB-05E6-4B32-B0DD-27185A61B45C}" destId="{EF7F321A-8DEC-4CB9-9044-15FC32B50075}" srcOrd="2" destOrd="0" parTransId="{9BBFDAC7-C719-4D05-9785-743819613C3B}" sibTransId="{C290AB14-78A9-4CFF-A8F2-81F8EC08317F}"/>
    <dgm:cxn modelId="{09CB6741-3A52-4464-889C-250AB548586B}" type="presOf" srcId="{7B39128E-2AE0-4CCE-9820-133E7A7F2D4F}" destId="{30AA5B14-67CA-4A2C-AC97-0F060D0AAD9B}" srcOrd="0" destOrd="0" presId="urn:microsoft.com/office/officeart/2005/8/layout/vList5"/>
    <dgm:cxn modelId="{1B46F3C7-B161-4430-AABD-74A8E5C12075}" type="presOf" srcId="{EF7F321A-8DEC-4CB9-9044-15FC32B50075}" destId="{DEC56577-099E-4061-B418-18F1918AF3A3}" srcOrd="0" destOrd="0" presId="urn:microsoft.com/office/officeart/2005/8/layout/vList5"/>
    <dgm:cxn modelId="{D9956BFF-88B2-454B-BAF3-E790BD3274B2}" srcId="{1C02D107-A9B6-4D50-A87F-65C47ED3847D}" destId="{C9C7DD7D-1ECF-431F-AF6B-C577F6371582}" srcOrd="1" destOrd="0" parTransId="{38FD965B-01E7-461D-9844-DDC0A2744914}" sibTransId="{CE447B4C-66BA-4506-8156-E457D4D63E7A}"/>
    <dgm:cxn modelId="{65699E38-0FFB-44E6-BED4-5AE5D924F4D5}" type="presOf" srcId="{304464BC-8CE6-4210-A1D3-BA8A8DC2E202}" destId="{E75CB994-C4C4-4D45-8170-255119E1A814}" srcOrd="0" destOrd="0" presId="urn:microsoft.com/office/officeart/2005/8/layout/vList5"/>
    <dgm:cxn modelId="{95668B94-10BA-4504-93DE-69DA4F10490B}" type="presOf" srcId="{C9C7DD7D-1ECF-431F-AF6B-C577F6371582}" destId="{88D4DDF0-674A-4944-902D-10345789023B}" srcOrd="0" destOrd="2" presId="urn:microsoft.com/office/officeart/2005/8/layout/vList5"/>
    <dgm:cxn modelId="{508DA158-5F3F-4BE8-8FE9-9490E12BDEEB}" srcId="{7B39128E-2AE0-4CCE-9820-133E7A7F2D4F}" destId="{1C02D107-A9B6-4D50-A87F-65C47ED3847D}" srcOrd="0" destOrd="0" parTransId="{3A22035E-0D78-4FBB-A0EA-92B9295730AC}" sibTransId="{41AEFFEA-FCD0-4472-8558-127324DDDF9C}"/>
    <dgm:cxn modelId="{D54B4BB1-5F99-4672-B664-94FE6A999DB4}" type="presOf" srcId="{1C02D107-A9B6-4D50-A87F-65C47ED3847D}" destId="{88D4DDF0-674A-4944-902D-10345789023B}" srcOrd="0" destOrd="0" presId="urn:microsoft.com/office/officeart/2005/8/layout/vList5"/>
    <dgm:cxn modelId="{6BE4FC10-05C2-4C71-B796-C867E081A878}" type="presOf" srcId="{C91A1830-79F4-4E56-8F1C-CA8BF1A9CAF4}" destId="{C0A5B5A8-9EDC-4A57-B15B-DE4329C498A2}" srcOrd="0" destOrd="0" presId="urn:microsoft.com/office/officeart/2005/8/layout/vList5"/>
    <dgm:cxn modelId="{93FB899A-FB80-4371-9074-3A2C66CA8CE7}" srcId="{DE25163F-4A10-47E8-A9CF-AAE722D13987}" destId="{C91A1830-79F4-4E56-8F1C-CA8BF1A9CAF4}" srcOrd="0" destOrd="0" parTransId="{93E495C3-7B56-4D68-92BC-AEDAC4A8659F}" sibTransId="{6633D634-F209-4E63-9976-E39C98848481}"/>
    <dgm:cxn modelId="{6A34D732-E5DB-49C5-8013-08394B7CA043}" srcId="{199B88AB-05E6-4B32-B0DD-27185A61B45C}" destId="{7B39128E-2AE0-4CCE-9820-133E7A7F2D4F}" srcOrd="1" destOrd="0" parTransId="{B7AD28B0-1E16-4963-85B2-47729B8C8A9D}" sibTransId="{0F259D50-C172-4152-B2AC-8D7030599C45}"/>
    <dgm:cxn modelId="{BE1174F7-E4BD-4DB8-98EA-A8BDBE64F670}" type="presOf" srcId="{DE25163F-4A10-47E8-A9CF-AAE722D13987}" destId="{153D802E-C1D6-4F29-BF69-5EFF136304C0}" srcOrd="0" destOrd="0" presId="urn:microsoft.com/office/officeart/2005/8/layout/vList5"/>
    <dgm:cxn modelId="{AD26E361-2FD8-458D-BB3F-2330A9ABF8E2}" type="presOf" srcId="{ADCFED92-D632-48AD-811C-C21BF425B030}" destId="{E75CB994-C4C4-4D45-8170-255119E1A814}" srcOrd="0" destOrd="1" presId="urn:microsoft.com/office/officeart/2005/8/layout/vList5"/>
    <dgm:cxn modelId="{EB6486E9-F6C8-4641-97FF-A7137F785C83}" srcId="{1C02D107-A9B6-4D50-A87F-65C47ED3847D}" destId="{95DB1AA7-52FE-43B9-AE94-27B6E2D87FFC}" srcOrd="0" destOrd="0" parTransId="{79A23CA5-BEB1-4D39-9049-1F06A0CAE1CF}" sibTransId="{66603EA2-5CBA-4E4D-936B-ECBC83D04D8B}"/>
    <dgm:cxn modelId="{ADC7EA40-9F70-48D7-AD63-09EDBF55EB12}" type="presParOf" srcId="{2B2A2021-3D2D-4E30-A8E2-EA937FD8847B}" destId="{9B1C8FAD-EEFE-4FC6-9FCA-6379E27AD06E}" srcOrd="0" destOrd="0" presId="urn:microsoft.com/office/officeart/2005/8/layout/vList5"/>
    <dgm:cxn modelId="{FAD1637C-7FEC-496E-9F9F-357FBFBCDECA}" type="presParOf" srcId="{9B1C8FAD-EEFE-4FC6-9FCA-6379E27AD06E}" destId="{153D802E-C1D6-4F29-BF69-5EFF136304C0}" srcOrd="0" destOrd="0" presId="urn:microsoft.com/office/officeart/2005/8/layout/vList5"/>
    <dgm:cxn modelId="{FB341B27-8A16-407A-9C64-E21B7FFE6485}" type="presParOf" srcId="{9B1C8FAD-EEFE-4FC6-9FCA-6379E27AD06E}" destId="{C0A5B5A8-9EDC-4A57-B15B-DE4329C498A2}" srcOrd="1" destOrd="0" presId="urn:microsoft.com/office/officeart/2005/8/layout/vList5"/>
    <dgm:cxn modelId="{1B9AB190-6FC3-48BB-8103-32A79D82E472}" type="presParOf" srcId="{2B2A2021-3D2D-4E30-A8E2-EA937FD8847B}" destId="{D123C332-3370-4E09-B0ED-1D4038EEB55D}" srcOrd="1" destOrd="0" presId="urn:microsoft.com/office/officeart/2005/8/layout/vList5"/>
    <dgm:cxn modelId="{ED6A7192-879F-46A4-BE13-B6273E04D290}" type="presParOf" srcId="{2B2A2021-3D2D-4E30-A8E2-EA937FD8847B}" destId="{91BE476E-80E3-4F84-B319-9DBFA7EC5516}" srcOrd="2" destOrd="0" presId="urn:microsoft.com/office/officeart/2005/8/layout/vList5"/>
    <dgm:cxn modelId="{3732D35D-B7DA-4D25-94B1-191B95AB4B93}" type="presParOf" srcId="{91BE476E-80E3-4F84-B319-9DBFA7EC5516}" destId="{30AA5B14-67CA-4A2C-AC97-0F060D0AAD9B}" srcOrd="0" destOrd="0" presId="urn:microsoft.com/office/officeart/2005/8/layout/vList5"/>
    <dgm:cxn modelId="{08029041-CC1A-4B29-A1FA-3A03E1E12593}" type="presParOf" srcId="{91BE476E-80E3-4F84-B319-9DBFA7EC5516}" destId="{88D4DDF0-674A-4944-902D-10345789023B}" srcOrd="1" destOrd="0" presId="urn:microsoft.com/office/officeart/2005/8/layout/vList5"/>
    <dgm:cxn modelId="{CFB1B3AB-066A-41FE-8FF5-30F345E1533D}" type="presParOf" srcId="{2B2A2021-3D2D-4E30-A8E2-EA937FD8847B}" destId="{BCF87283-CE35-4DF2-AFE1-0FF7F7CF16E7}" srcOrd="3" destOrd="0" presId="urn:microsoft.com/office/officeart/2005/8/layout/vList5"/>
    <dgm:cxn modelId="{302E95B1-B516-448B-8519-8FE6BC72D35A}" type="presParOf" srcId="{2B2A2021-3D2D-4E30-A8E2-EA937FD8847B}" destId="{02077A4A-B963-47E7-8DF8-6EC81DA8DA9E}" srcOrd="4" destOrd="0" presId="urn:microsoft.com/office/officeart/2005/8/layout/vList5"/>
    <dgm:cxn modelId="{61740968-948F-4724-9032-C17C56F145A3}" type="presParOf" srcId="{02077A4A-B963-47E7-8DF8-6EC81DA8DA9E}" destId="{DEC56577-099E-4061-B418-18F1918AF3A3}" srcOrd="0" destOrd="0" presId="urn:microsoft.com/office/officeart/2005/8/layout/vList5"/>
    <dgm:cxn modelId="{46D960AC-0136-4692-9876-8289D494CA65}" type="presParOf" srcId="{02077A4A-B963-47E7-8DF8-6EC81DA8DA9E}" destId="{E75CB994-C4C4-4D45-8170-255119E1A814}"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93D4F5-4D60-4536-8976-AF5C9DEF1252}" type="doc">
      <dgm:prSet loTypeId="urn:microsoft.com/office/officeart/2005/8/layout/vList6" loCatId="process" qsTypeId="urn:microsoft.com/office/officeart/2005/8/quickstyle/simple5" qsCatId="simple" csTypeId="urn:microsoft.com/office/officeart/2005/8/colors/accent6_1" csCatId="accent6" phldr="1"/>
      <dgm:spPr/>
      <dgm:t>
        <a:bodyPr/>
        <a:lstStyle/>
        <a:p>
          <a:endParaRPr lang="zh-TW" altLang="en-US"/>
        </a:p>
      </dgm:t>
    </dgm:pt>
    <dgm:pt modelId="{5D209608-8BCF-4082-9665-B02B11A4DAF1}">
      <dgm:prSet phldrT="[文字]" custT="1"/>
      <dgm:spPr/>
      <dgm:t>
        <a:bodyPr/>
        <a:lstStyle/>
        <a:p>
          <a:r>
            <a:rPr lang="en-US" altLang="zh-TW" sz="2800" b="1" dirty="0" smtClean="0">
              <a:solidFill>
                <a:schemeClr val="tx2">
                  <a:lumMod val="75000"/>
                </a:schemeClr>
              </a:solidFill>
              <a:latin typeface="標楷體" pitchFamily="65" charset="-120"/>
              <a:ea typeface="標楷體" pitchFamily="65" charset="-120"/>
            </a:rPr>
            <a:t>T-7</a:t>
          </a:r>
          <a:r>
            <a:rPr lang="zh-TW" altLang="en-US" sz="2800" b="1" dirty="0" smtClean="0">
              <a:solidFill>
                <a:schemeClr val="tx2">
                  <a:lumMod val="75000"/>
                </a:schemeClr>
              </a:solidFill>
              <a:latin typeface="標楷體" pitchFamily="65" charset="-120"/>
              <a:ea typeface="標楷體" pitchFamily="65" charset="-120"/>
            </a:rPr>
            <a:t>日</a:t>
          </a:r>
          <a:endParaRPr lang="zh-TW" altLang="en-US" sz="2800" dirty="0">
            <a:solidFill>
              <a:schemeClr val="tx2">
                <a:lumMod val="75000"/>
              </a:schemeClr>
            </a:solidFill>
          </a:endParaRPr>
        </a:p>
      </dgm:t>
    </dgm:pt>
    <dgm:pt modelId="{A074512D-3AA9-4C7C-A5BF-2E9EA6C8B2FB}" type="parTrans" cxnId="{CCB35D01-C276-4E4C-8ACE-99F99C46C64C}">
      <dgm:prSet/>
      <dgm:spPr/>
      <dgm:t>
        <a:bodyPr/>
        <a:lstStyle/>
        <a:p>
          <a:endParaRPr lang="zh-TW" altLang="en-US"/>
        </a:p>
      </dgm:t>
    </dgm:pt>
    <dgm:pt modelId="{7EB7AFE5-D2E4-468D-9F2D-8658B51BFF9B}" type="sibTrans" cxnId="{CCB35D01-C276-4E4C-8ACE-99F99C46C64C}">
      <dgm:prSet/>
      <dgm:spPr/>
      <dgm:t>
        <a:bodyPr/>
        <a:lstStyle/>
        <a:p>
          <a:endParaRPr lang="zh-TW" altLang="en-US"/>
        </a:p>
      </dgm:t>
    </dgm:pt>
    <dgm:pt modelId="{6FC3A6DC-992F-4E49-B98B-ABCDC8924550}">
      <dgm:prSet phldrT="[文字]" custT="1"/>
      <dgm:spPr/>
      <dgm:t>
        <a:bodyPr/>
        <a:lstStyle/>
        <a:p>
          <a:r>
            <a:rPr lang="en-US" altLang="zh-TW" sz="2800" b="1" dirty="0" smtClean="0">
              <a:solidFill>
                <a:schemeClr val="tx2">
                  <a:lumMod val="75000"/>
                </a:schemeClr>
              </a:solidFill>
              <a:latin typeface="標楷體" pitchFamily="65" charset="-120"/>
              <a:ea typeface="標楷體" pitchFamily="65" charset="-120"/>
            </a:rPr>
            <a:t>T-6</a:t>
          </a:r>
          <a:r>
            <a:rPr lang="zh-TW" altLang="en-US" sz="2800" b="1" dirty="0" smtClean="0">
              <a:solidFill>
                <a:schemeClr val="tx2">
                  <a:lumMod val="75000"/>
                </a:schemeClr>
              </a:solidFill>
              <a:latin typeface="標楷體" pitchFamily="65" charset="-120"/>
              <a:ea typeface="標楷體" pitchFamily="65" charset="-120"/>
            </a:rPr>
            <a:t>日</a:t>
          </a:r>
          <a:endParaRPr lang="zh-TW" altLang="en-US" sz="2800" dirty="0">
            <a:solidFill>
              <a:schemeClr val="tx2">
                <a:lumMod val="75000"/>
              </a:schemeClr>
            </a:solidFill>
          </a:endParaRPr>
        </a:p>
      </dgm:t>
    </dgm:pt>
    <dgm:pt modelId="{5A606A2A-9677-4945-8B30-3558D8495C93}" type="parTrans" cxnId="{725C19CB-8B5A-4EAE-8CBA-5BCDCD499F18}">
      <dgm:prSet/>
      <dgm:spPr/>
      <dgm:t>
        <a:bodyPr/>
        <a:lstStyle/>
        <a:p>
          <a:endParaRPr lang="zh-TW" altLang="en-US"/>
        </a:p>
      </dgm:t>
    </dgm:pt>
    <dgm:pt modelId="{E9F2CED7-7952-45F6-B6DD-30D6F9C21232}" type="sibTrans" cxnId="{725C19CB-8B5A-4EAE-8CBA-5BCDCD499F18}">
      <dgm:prSet/>
      <dgm:spPr/>
      <dgm:t>
        <a:bodyPr/>
        <a:lstStyle/>
        <a:p>
          <a:endParaRPr lang="zh-TW" altLang="en-US"/>
        </a:p>
      </dgm:t>
    </dgm:pt>
    <dgm:pt modelId="{ED99681B-115A-4069-A969-0F65724F104B}">
      <dgm:prSet phldrT="[文字]"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承銷商傳送禁拍名單至證交所</a:t>
          </a:r>
          <a:endParaRPr lang="zh-TW" altLang="en-US" sz="1800" b="1" dirty="0">
            <a:solidFill>
              <a:schemeClr val="tx2">
                <a:lumMod val="75000"/>
              </a:schemeClr>
            </a:solidFill>
            <a:latin typeface="SimSun-ExtB" pitchFamily="49" charset="-122"/>
            <a:ea typeface="標楷體" pitchFamily="65" charset="-120"/>
          </a:endParaRPr>
        </a:p>
      </dgm:t>
    </dgm:pt>
    <dgm:pt modelId="{81A0DCCC-DBA0-4A56-B05F-8C91DA3C1CC6}" type="parTrans" cxnId="{9EDB73CC-6EA4-4084-AF4F-1E2C0A1C9B0F}">
      <dgm:prSet/>
      <dgm:spPr/>
      <dgm:t>
        <a:bodyPr/>
        <a:lstStyle/>
        <a:p>
          <a:endParaRPr lang="zh-TW" altLang="en-US"/>
        </a:p>
      </dgm:t>
    </dgm:pt>
    <dgm:pt modelId="{67A36DEC-A30A-4BD2-AB22-AC407382B871}" type="sibTrans" cxnId="{9EDB73CC-6EA4-4084-AF4F-1E2C0A1C9B0F}">
      <dgm:prSet/>
      <dgm:spPr/>
      <dgm:t>
        <a:bodyPr/>
        <a:lstStyle/>
        <a:p>
          <a:endParaRPr lang="zh-TW" altLang="en-US"/>
        </a:p>
      </dgm:t>
    </dgm:pt>
    <dgm:pt modelId="{DF136504-9AB4-4C6E-A6AE-CA8D6C9F789D}">
      <dgm:prSet phldrT="[文字]"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券商公會確認競拍資料</a:t>
          </a:r>
          <a:endParaRPr lang="zh-TW" altLang="en-US" sz="1800" b="1" dirty="0">
            <a:solidFill>
              <a:schemeClr val="tx2">
                <a:lumMod val="75000"/>
              </a:schemeClr>
            </a:solidFill>
            <a:latin typeface="SimSun-ExtB" pitchFamily="49" charset="-122"/>
            <a:ea typeface="標楷體" pitchFamily="65" charset="-120"/>
          </a:endParaRPr>
        </a:p>
      </dgm:t>
    </dgm:pt>
    <dgm:pt modelId="{13B3024C-7B8F-4059-A911-7DB9FD98B55F}" type="parTrans" cxnId="{3AFEBB95-5AA2-47ED-AF51-8DCD5968D608}">
      <dgm:prSet/>
      <dgm:spPr/>
      <dgm:t>
        <a:bodyPr/>
        <a:lstStyle/>
        <a:p>
          <a:endParaRPr lang="zh-TW" altLang="en-US"/>
        </a:p>
      </dgm:t>
    </dgm:pt>
    <dgm:pt modelId="{DA8F5E6B-995E-4CBB-96FE-AE5A5BDC207B}" type="sibTrans" cxnId="{3AFEBB95-5AA2-47ED-AF51-8DCD5968D608}">
      <dgm:prSet/>
      <dgm:spPr/>
      <dgm:t>
        <a:bodyPr/>
        <a:lstStyle/>
        <a:p>
          <a:endParaRPr lang="zh-TW" altLang="en-US"/>
        </a:p>
      </dgm:t>
    </dgm:pt>
    <dgm:pt modelId="{53C3F36C-F50D-4700-8053-21681FA18CD7}">
      <dgm:prSet phldrT="[文字]" custT="1"/>
      <dgm:spPr/>
      <dgm:t>
        <a:bodyPr/>
        <a:lstStyle/>
        <a:p>
          <a:r>
            <a:rPr lang="en-US" altLang="zh-TW" sz="2800" b="1" dirty="0" smtClean="0">
              <a:solidFill>
                <a:schemeClr val="tx2">
                  <a:lumMod val="75000"/>
                </a:schemeClr>
              </a:solidFill>
              <a:latin typeface="標楷體" pitchFamily="65" charset="-120"/>
              <a:ea typeface="標楷體" pitchFamily="65" charset="-120"/>
            </a:rPr>
            <a:t>T-5</a:t>
          </a:r>
          <a:r>
            <a:rPr lang="zh-TW" altLang="en-US" sz="2800" b="1" dirty="0" smtClean="0">
              <a:solidFill>
                <a:schemeClr val="tx2">
                  <a:lumMod val="75000"/>
                </a:schemeClr>
              </a:solidFill>
              <a:latin typeface="標楷體" pitchFamily="65" charset="-120"/>
              <a:ea typeface="標楷體" pitchFamily="65" charset="-120"/>
            </a:rPr>
            <a:t>日</a:t>
          </a:r>
          <a:endParaRPr lang="zh-TW" altLang="en-US" sz="2800" dirty="0">
            <a:solidFill>
              <a:schemeClr val="tx2">
                <a:lumMod val="75000"/>
              </a:schemeClr>
            </a:solidFill>
          </a:endParaRPr>
        </a:p>
      </dgm:t>
    </dgm:pt>
    <dgm:pt modelId="{D6FFDCF9-D092-42D9-B768-E0D0649D60CF}" type="parTrans" cxnId="{EE4F336F-5251-4AB5-BE0F-850F3E6DFDA9}">
      <dgm:prSet/>
      <dgm:spPr/>
      <dgm:t>
        <a:bodyPr/>
        <a:lstStyle/>
        <a:p>
          <a:endParaRPr lang="zh-TW" altLang="en-US"/>
        </a:p>
      </dgm:t>
    </dgm:pt>
    <dgm:pt modelId="{4EC28C7F-9147-4160-8AA4-DCDEFB027A4D}" type="sibTrans" cxnId="{EE4F336F-5251-4AB5-BE0F-850F3E6DFDA9}">
      <dgm:prSet/>
      <dgm:spPr/>
      <dgm:t>
        <a:bodyPr/>
        <a:lstStyle/>
        <a:p>
          <a:endParaRPr lang="zh-TW" altLang="en-US"/>
        </a:p>
      </dgm:t>
    </dgm:pt>
    <dgm:pt modelId="{BAE945C9-2A96-4DB6-8ECB-6ED0A758BB8B}">
      <dgm:prSet phldrT="[文字]" custT="1"/>
      <dgm:spPr/>
      <dgm:t>
        <a:bodyPr anchor="ctr"/>
        <a:lstStyle/>
        <a:p>
          <a:r>
            <a:rPr lang="en-US" altLang="zh-TW" sz="1800" b="1" dirty="0" smtClean="0">
              <a:solidFill>
                <a:schemeClr val="tx2">
                  <a:lumMod val="75000"/>
                </a:schemeClr>
              </a:solidFill>
              <a:latin typeface="SimSun-ExtB" pitchFamily="49" charset="-122"/>
              <a:ea typeface="SimSun-ExtB" pitchFamily="49" charset="-122"/>
            </a:rPr>
            <a:t>MIS</a:t>
          </a:r>
          <a:r>
            <a:rPr lang="zh-TW" altLang="en-US" sz="1800" b="1" dirty="0" smtClean="0">
              <a:solidFill>
                <a:schemeClr val="tx2">
                  <a:lumMod val="75000"/>
                </a:schemeClr>
              </a:solidFill>
              <a:latin typeface="SimSun-ExtB" pitchFamily="49" charset="-122"/>
              <a:ea typeface="標楷體" pitchFamily="65" charset="-120"/>
            </a:rPr>
            <a:t>公告</a:t>
          </a:r>
          <a:endParaRPr lang="zh-TW" altLang="en-US" sz="1800" b="1" dirty="0">
            <a:solidFill>
              <a:schemeClr val="tx2">
                <a:lumMod val="75000"/>
              </a:schemeClr>
            </a:solidFill>
            <a:latin typeface="SimSun-ExtB" pitchFamily="49" charset="-122"/>
            <a:ea typeface="標楷體" pitchFamily="65" charset="-120"/>
          </a:endParaRPr>
        </a:p>
      </dgm:t>
    </dgm:pt>
    <dgm:pt modelId="{CC130840-104C-4874-8F42-42C3354581EB}" type="parTrans" cxnId="{EE223576-E74F-4029-BFED-38645F7A0E21}">
      <dgm:prSet/>
      <dgm:spPr/>
      <dgm:t>
        <a:bodyPr/>
        <a:lstStyle/>
        <a:p>
          <a:endParaRPr lang="zh-TW" altLang="en-US"/>
        </a:p>
      </dgm:t>
    </dgm:pt>
    <dgm:pt modelId="{F0BA46B9-0D25-42B9-A36D-564D01078F89}" type="sibTrans" cxnId="{EE223576-E74F-4029-BFED-38645F7A0E21}">
      <dgm:prSet/>
      <dgm:spPr/>
      <dgm:t>
        <a:bodyPr/>
        <a:lstStyle/>
        <a:p>
          <a:endParaRPr lang="zh-TW" altLang="en-US"/>
        </a:p>
      </dgm:t>
    </dgm:pt>
    <dgm:pt modelId="{5C7D92EC-DB37-4D83-80C4-1C3D5DDABFCE}">
      <dgm:prSet phldrT="[文字]"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證券經紀商至證交所下載基本資料</a:t>
          </a:r>
          <a:endParaRPr lang="zh-TW" altLang="en-US" sz="1800" b="1" dirty="0">
            <a:solidFill>
              <a:schemeClr val="tx2">
                <a:lumMod val="75000"/>
              </a:schemeClr>
            </a:solidFill>
            <a:latin typeface="SimSun-ExtB" pitchFamily="49" charset="-122"/>
            <a:ea typeface="標楷體" pitchFamily="65" charset="-120"/>
          </a:endParaRPr>
        </a:p>
      </dgm:t>
    </dgm:pt>
    <dgm:pt modelId="{B4C5F652-55FE-4B49-9C17-9DB6A8AA163F}" type="parTrans" cxnId="{3705584A-C5F1-4E50-8FA4-AA1397127B34}">
      <dgm:prSet/>
      <dgm:spPr/>
      <dgm:t>
        <a:bodyPr/>
        <a:lstStyle/>
        <a:p>
          <a:endParaRPr lang="zh-TW" altLang="en-US"/>
        </a:p>
      </dgm:t>
    </dgm:pt>
    <dgm:pt modelId="{823B2CDE-5C40-4706-A386-7760AB5F2C9F}" type="sibTrans" cxnId="{3705584A-C5F1-4E50-8FA4-AA1397127B34}">
      <dgm:prSet/>
      <dgm:spPr/>
      <dgm:t>
        <a:bodyPr/>
        <a:lstStyle/>
        <a:p>
          <a:endParaRPr lang="zh-TW" altLang="en-US"/>
        </a:p>
      </dgm:t>
    </dgm:pt>
    <dgm:pt modelId="{7448BF4D-ECA8-4529-9373-A006D97A8A0A}">
      <dgm:prSet phldrT="[文字]"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承銷商備文向公會申報並副知證交所</a:t>
          </a:r>
          <a:endParaRPr lang="zh-TW" altLang="en-US" sz="1800" dirty="0">
            <a:solidFill>
              <a:schemeClr val="tx2">
                <a:lumMod val="75000"/>
              </a:schemeClr>
            </a:solidFill>
            <a:latin typeface="SimSun-ExtB" pitchFamily="49" charset="-122"/>
          </a:endParaRPr>
        </a:p>
      </dgm:t>
    </dgm:pt>
    <dgm:pt modelId="{591054B7-2D72-41E8-AC83-4459DD9C4671}" type="parTrans" cxnId="{78953741-1E90-481F-BD0A-6771FFD3122A}">
      <dgm:prSet/>
      <dgm:spPr/>
      <dgm:t>
        <a:bodyPr/>
        <a:lstStyle/>
        <a:p>
          <a:endParaRPr lang="zh-TW" altLang="en-US"/>
        </a:p>
      </dgm:t>
    </dgm:pt>
    <dgm:pt modelId="{0FA467FE-24F4-42A8-AD40-0CBE2FE5836F}" type="sibTrans" cxnId="{78953741-1E90-481F-BD0A-6771FFD3122A}">
      <dgm:prSet/>
      <dgm:spPr/>
      <dgm:t>
        <a:bodyPr/>
        <a:lstStyle/>
        <a:p>
          <a:endParaRPr lang="zh-TW" altLang="en-US"/>
        </a:p>
      </dgm:t>
    </dgm:pt>
    <dgm:pt modelId="{966D9BFC-7909-4454-A04F-BD334295C116}">
      <dgm:prSet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承銷商輸入競拍資料至證交所網站</a:t>
          </a:r>
          <a:endParaRPr lang="zh-TW" altLang="en-US" sz="1800" b="1" dirty="0">
            <a:solidFill>
              <a:schemeClr val="tx2">
                <a:lumMod val="75000"/>
              </a:schemeClr>
            </a:solidFill>
            <a:latin typeface="SimSun-ExtB" pitchFamily="49" charset="-122"/>
            <a:ea typeface="標楷體" pitchFamily="65" charset="-120"/>
          </a:endParaRPr>
        </a:p>
      </dgm:t>
    </dgm:pt>
    <dgm:pt modelId="{63D50916-CF82-4787-BE23-1EC355F643D4}" type="parTrans" cxnId="{1F2ACFAC-CEA7-4984-B0F1-DFC0C047A32D}">
      <dgm:prSet/>
      <dgm:spPr/>
      <dgm:t>
        <a:bodyPr/>
        <a:lstStyle/>
        <a:p>
          <a:endParaRPr lang="zh-TW" altLang="en-US"/>
        </a:p>
      </dgm:t>
    </dgm:pt>
    <dgm:pt modelId="{F242B13B-1FAE-4F99-A85E-C52F5F43B90A}" type="sibTrans" cxnId="{1F2ACFAC-CEA7-4984-B0F1-DFC0C047A32D}">
      <dgm:prSet/>
      <dgm:spPr/>
      <dgm:t>
        <a:bodyPr/>
        <a:lstStyle/>
        <a:p>
          <a:endParaRPr lang="zh-TW" altLang="en-US"/>
        </a:p>
      </dgm:t>
    </dgm:pt>
    <dgm:pt modelId="{DB57FD9B-8FA6-43F7-9AA0-B919CD97A058}">
      <dgm:prSet phldrT="[文字]"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證交所網站公告</a:t>
          </a:r>
          <a:endParaRPr lang="zh-TW" altLang="en-US" sz="1800" b="1" dirty="0">
            <a:solidFill>
              <a:schemeClr val="tx2">
                <a:lumMod val="75000"/>
              </a:schemeClr>
            </a:solidFill>
            <a:latin typeface="SimSun-ExtB" pitchFamily="49" charset="-122"/>
            <a:ea typeface="標楷體" pitchFamily="65" charset="-120"/>
          </a:endParaRPr>
        </a:p>
      </dgm:t>
    </dgm:pt>
    <dgm:pt modelId="{2186298D-F9D7-4637-A9BE-21588A3AF6DB}" type="parTrans" cxnId="{83456059-E814-4C76-832D-0BFCEF865691}">
      <dgm:prSet/>
      <dgm:spPr/>
      <dgm:t>
        <a:bodyPr/>
        <a:lstStyle/>
        <a:p>
          <a:endParaRPr lang="zh-TW" altLang="en-US"/>
        </a:p>
      </dgm:t>
    </dgm:pt>
    <dgm:pt modelId="{150CD8B2-D8F7-473C-B926-2BC2DA615BA6}" type="sibTrans" cxnId="{83456059-E814-4C76-832D-0BFCEF865691}">
      <dgm:prSet/>
      <dgm:spPr/>
      <dgm:t>
        <a:bodyPr/>
        <a:lstStyle/>
        <a:p>
          <a:endParaRPr lang="zh-TW" altLang="en-US"/>
        </a:p>
      </dgm:t>
    </dgm:pt>
    <dgm:pt modelId="{2132EF2E-B3A6-4D73-B330-47472C4A2626}" type="pres">
      <dgm:prSet presAssocID="{6293D4F5-4D60-4536-8976-AF5C9DEF1252}" presName="Name0" presStyleCnt="0">
        <dgm:presLayoutVars>
          <dgm:dir/>
          <dgm:animLvl val="lvl"/>
          <dgm:resizeHandles/>
        </dgm:presLayoutVars>
      </dgm:prSet>
      <dgm:spPr/>
      <dgm:t>
        <a:bodyPr/>
        <a:lstStyle/>
        <a:p>
          <a:endParaRPr lang="zh-TW" altLang="en-US"/>
        </a:p>
      </dgm:t>
    </dgm:pt>
    <dgm:pt modelId="{469B7354-E184-4599-8867-F8D65CB63DEF}" type="pres">
      <dgm:prSet presAssocID="{5D209608-8BCF-4082-9665-B02B11A4DAF1}" presName="linNode" presStyleCnt="0"/>
      <dgm:spPr/>
    </dgm:pt>
    <dgm:pt modelId="{4A968740-B9F3-4E2D-8560-35F6C50DBB6B}" type="pres">
      <dgm:prSet presAssocID="{5D209608-8BCF-4082-9665-B02B11A4DAF1}" presName="parentShp" presStyleLbl="node1" presStyleIdx="0" presStyleCnt="3" custScaleY="104015" custLinFactNeighborX="-81" custLinFactNeighborY="9932">
        <dgm:presLayoutVars>
          <dgm:bulletEnabled val="1"/>
        </dgm:presLayoutVars>
      </dgm:prSet>
      <dgm:spPr/>
      <dgm:t>
        <a:bodyPr/>
        <a:lstStyle/>
        <a:p>
          <a:endParaRPr lang="zh-TW" altLang="en-US"/>
        </a:p>
      </dgm:t>
    </dgm:pt>
    <dgm:pt modelId="{634D45F5-E8F8-4A7B-98C7-31003322D988}" type="pres">
      <dgm:prSet presAssocID="{5D209608-8BCF-4082-9665-B02B11A4DAF1}" presName="childShp" presStyleLbl="bgAccFollowNode1" presStyleIdx="0" presStyleCnt="3" custScaleX="146211" custScaleY="178991" custLinFactNeighborX="817" custLinFactNeighborY="8675">
        <dgm:presLayoutVars>
          <dgm:bulletEnabled val="1"/>
        </dgm:presLayoutVars>
      </dgm:prSet>
      <dgm:spPr/>
      <dgm:t>
        <a:bodyPr/>
        <a:lstStyle/>
        <a:p>
          <a:endParaRPr lang="zh-TW" altLang="en-US"/>
        </a:p>
      </dgm:t>
    </dgm:pt>
    <dgm:pt modelId="{75BB3244-544B-4590-A215-6A064D4DF397}" type="pres">
      <dgm:prSet presAssocID="{7EB7AFE5-D2E4-468D-9F2D-8658B51BFF9B}" presName="spacing" presStyleCnt="0"/>
      <dgm:spPr/>
    </dgm:pt>
    <dgm:pt modelId="{B8E20827-8693-4843-9A08-26E9883CA413}" type="pres">
      <dgm:prSet presAssocID="{6FC3A6DC-992F-4E49-B98B-ABCDC8924550}" presName="linNode" presStyleCnt="0"/>
      <dgm:spPr/>
    </dgm:pt>
    <dgm:pt modelId="{FF264498-AA6C-4CC7-A3D9-1D5C91161B77}" type="pres">
      <dgm:prSet presAssocID="{6FC3A6DC-992F-4E49-B98B-ABCDC8924550}" presName="parentShp" presStyleLbl="node1" presStyleIdx="1" presStyleCnt="3" custScaleY="104015" custLinFactNeighborX="-81" custLinFactNeighborY="9932">
        <dgm:presLayoutVars>
          <dgm:bulletEnabled val="1"/>
        </dgm:presLayoutVars>
      </dgm:prSet>
      <dgm:spPr/>
      <dgm:t>
        <a:bodyPr/>
        <a:lstStyle/>
        <a:p>
          <a:endParaRPr lang="zh-TW" altLang="en-US"/>
        </a:p>
      </dgm:t>
    </dgm:pt>
    <dgm:pt modelId="{708BC23B-D36B-4D85-BFA4-189F4D9704A5}" type="pres">
      <dgm:prSet presAssocID="{6FC3A6DC-992F-4E49-B98B-ABCDC8924550}" presName="childShp" presStyleLbl="bgAccFollowNode1" presStyleIdx="1" presStyleCnt="3" custScaleX="146211" custScaleY="234851" custLinFactNeighborX="817" custLinFactNeighborY="8675">
        <dgm:presLayoutVars>
          <dgm:bulletEnabled val="1"/>
        </dgm:presLayoutVars>
      </dgm:prSet>
      <dgm:spPr/>
      <dgm:t>
        <a:bodyPr/>
        <a:lstStyle/>
        <a:p>
          <a:endParaRPr lang="zh-TW" altLang="en-US"/>
        </a:p>
      </dgm:t>
    </dgm:pt>
    <dgm:pt modelId="{DB2C6A9B-017A-4289-BF4A-21346771F8AD}" type="pres">
      <dgm:prSet presAssocID="{E9F2CED7-7952-45F6-B6DD-30D6F9C21232}" presName="spacing" presStyleCnt="0"/>
      <dgm:spPr/>
    </dgm:pt>
    <dgm:pt modelId="{80ADEBB9-84BD-411A-97A0-881A0B8419A5}" type="pres">
      <dgm:prSet presAssocID="{53C3F36C-F50D-4700-8053-21681FA18CD7}" presName="linNode" presStyleCnt="0"/>
      <dgm:spPr/>
    </dgm:pt>
    <dgm:pt modelId="{02E334C3-105D-412B-9949-1C39F3549D5B}" type="pres">
      <dgm:prSet presAssocID="{53C3F36C-F50D-4700-8053-21681FA18CD7}" presName="parentShp" presStyleLbl="node1" presStyleIdx="2" presStyleCnt="3" custScaleY="104015" custLinFactNeighborX="-81" custLinFactNeighborY="9932">
        <dgm:presLayoutVars>
          <dgm:bulletEnabled val="1"/>
        </dgm:presLayoutVars>
      </dgm:prSet>
      <dgm:spPr/>
      <dgm:t>
        <a:bodyPr/>
        <a:lstStyle/>
        <a:p>
          <a:endParaRPr lang="zh-TW" altLang="en-US"/>
        </a:p>
      </dgm:t>
    </dgm:pt>
    <dgm:pt modelId="{E0772873-CC63-4014-89D1-441BB1C2809E}" type="pres">
      <dgm:prSet presAssocID="{53C3F36C-F50D-4700-8053-21681FA18CD7}" presName="childShp" presStyleLbl="bgAccFollowNode1" presStyleIdx="2" presStyleCnt="3" custScaleX="145874" custScaleY="135879" custLinFactNeighborX="817" custLinFactNeighborY="7947">
        <dgm:presLayoutVars>
          <dgm:bulletEnabled val="1"/>
        </dgm:presLayoutVars>
      </dgm:prSet>
      <dgm:spPr/>
      <dgm:t>
        <a:bodyPr/>
        <a:lstStyle/>
        <a:p>
          <a:endParaRPr lang="zh-TW" altLang="en-US"/>
        </a:p>
      </dgm:t>
    </dgm:pt>
  </dgm:ptLst>
  <dgm:cxnLst>
    <dgm:cxn modelId="{83456059-E814-4C76-832D-0BFCEF865691}" srcId="{6FC3A6DC-992F-4E49-B98B-ABCDC8924550}" destId="{DB57FD9B-8FA6-43F7-9AA0-B919CD97A058}" srcOrd="3" destOrd="0" parTransId="{2186298D-F9D7-4637-A9BE-21588A3AF6DB}" sibTransId="{150CD8B2-D8F7-473C-B926-2BC2DA615BA6}"/>
    <dgm:cxn modelId="{56C432D6-D0C1-42A2-80CE-5DEB6E1A2D0E}" type="presOf" srcId="{966D9BFC-7909-4454-A04F-BD334295C116}" destId="{708BC23B-D36B-4D85-BFA4-189F4D9704A5}" srcOrd="0" destOrd="0" presId="urn:microsoft.com/office/officeart/2005/8/layout/vList6"/>
    <dgm:cxn modelId="{92A92030-C111-4C68-B5D3-FF373FED84F9}" type="presOf" srcId="{BAE945C9-2A96-4DB6-8ECB-6ED0A758BB8B}" destId="{E0772873-CC63-4014-89D1-441BB1C2809E}" srcOrd="0" destOrd="0" presId="urn:microsoft.com/office/officeart/2005/8/layout/vList6"/>
    <dgm:cxn modelId="{BDF8277D-167B-4104-98BD-A8625DFDBAF8}" type="presOf" srcId="{DB57FD9B-8FA6-43F7-9AA0-B919CD97A058}" destId="{708BC23B-D36B-4D85-BFA4-189F4D9704A5}" srcOrd="0" destOrd="3" presId="urn:microsoft.com/office/officeart/2005/8/layout/vList6"/>
    <dgm:cxn modelId="{1F2ACFAC-CEA7-4984-B0F1-DFC0C047A32D}" srcId="{6FC3A6DC-992F-4E49-B98B-ABCDC8924550}" destId="{966D9BFC-7909-4454-A04F-BD334295C116}" srcOrd="0" destOrd="0" parTransId="{63D50916-CF82-4787-BE23-1EC355F643D4}" sibTransId="{F242B13B-1FAE-4F99-A85E-C52F5F43B90A}"/>
    <dgm:cxn modelId="{5822BDF0-0D99-4D14-AA30-3D7AE9E1C990}" type="presOf" srcId="{5D209608-8BCF-4082-9665-B02B11A4DAF1}" destId="{4A968740-B9F3-4E2D-8560-35F6C50DBB6B}" srcOrd="0" destOrd="0" presId="urn:microsoft.com/office/officeart/2005/8/layout/vList6"/>
    <dgm:cxn modelId="{78953741-1E90-481F-BD0A-6771FFD3122A}" srcId="{5D209608-8BCF-4082-9665-B02B11A4DAF1}" destId="{7448BF4D-ECA8-4529-9373-A006D97A8A0A}" srcOrd="0" destOrd="0" parTransId="{591054B7-2D72-41E8-AC83-4459DD9C4671}" sibTransId="{0FA467FE-24F4-42A8-AD40-0CBE2FE5836F}"/>
    <dgm:cxn modelId="{4AF36106-E3DE-4627-B99E-49786B391F46}" type="presOf" srcId="{7448BF4D-ECA8-4529-9373-A006D97A8A0A}" destId="{634D45F5-E8F8-4A7B-98C7-31003322D988}" srcOrd="0" destOrd="0" presId="urn:microsoft.com/office/officeart/2005/8/layout/vList6"/>
    <dgm:cxn modelId="{3AFEBB95-5AA2-47ED-AF51-8DCD5968D608}" srcId="{6FC3A6DC-992F-4E49-B98B-ABCDC8924550}" destId="{DF136504-9AB4-4C6E-A6AE-CA8D6C9F789D}" srcOrd="2" destOrd="0" parTransId="{13B3024C-7B8F-4059-A911-7DB9FD98B55F}" sibTransId="{DA8F5E6B-995E-4CBB-96FE-AE5A5BDC207B}"/>
    <dgm:cxn modelId="{110B80C4-1D9C-4BAE-965F-67205BA1E5E0}" type="presOf" srcId="{53C3F36C-F50D-4700-8053-21681FA18CD7}" destId="{02E334C3-105D-412B-9949-1C39F3549D5B}" srcOrd="0" destOrd="0" presId="urn:microsoft.com/office/officeart/2005/8/layout/vList6"/>
    <dgm:cxn modelId="{A214E23C-919E-41CB-A42B-AEE24588BC12}" type="presOf" srcId="{DF136504-9AB4-4C6E-A6AE-CA8D6C9F789D}" destId="{708BC23B-D36B-4D85-BFA4-189F4D9704A5}" srcOrd="0" destOrd="2" presId="urn:microsoft.com/office/officeart/2005/8/layout/vList6"/>
    <dgm:cxn modelId="{EE223576-E74F-4029-BFED-38645F7A0E21}" srcId="{53C3F36C-F50D-4700-8053-21681FA18CD7}" destId="{BAE945C9-2A96-4DB6-8ECB-6ED0A758BB8B}" srcOrd="0" destOrd="0" parTransId="{CC130840-104C-4874-8F42-42C3354581EB}" sibTransId="{F0BA46B9-0D25-42B9-A36D-564D01078F89}"/>
    <dgm:cxn modelId="{2D28BCE8-72CC-4868-8921-A0D5638B456B}" type="presOf" srcId="{5C7D92EC-DB37-4D83-80C4-1C3D5DDABFCE}" destId="{E0772873-CC63-4014-89D1-441BB1C2809E}" srcOrd="0" destOrd="1" presId="urn:microsoft.com/office/officeart/2005/8/layout/vList6"/>
    <dgm:cxn modelId="{EE4F336F-5251-4AB5-BE0F-850F3E6DFDA9}" srcId="{6293D4F5-4D60-4536-8976-AF5C9DEF1252}" destId="{53C3F36C-F50D-4700-8053-21681FA18CD7}" srcOrd="2" destOrd="0" parTransId="{D6FFDCF9-D092-42D9-B768-E0D0649D60CF}" sibTransId="{4EC28C7F-9147-4160-8AA4-DCDEFB027A4D}"/>
    <dgm:cxn modelId="{17369450-55E1-4673-886C-69D78D5F90D1}" type="presOf" srcId="{6293D4F5-4D60-4536-8976-AF5C9DEF1252}" destId="{2132EF2E-B3A6-4D73-B330-47472C4A2626}" srcOrd="0" destOrd="0" presId="urn:microsoft.com/office/officeart/2005/8/layout/vList6"/>
    <dgm:cxn modelId="{FFBF2161-8248-45D3-B791-EE049561AC94}" type="presOf" srcId="{6FC3A6DC-992F-4E49-B98B-ABCDC8924550}" destId="{FF264498-AA6C-4CC7-A3D9-1D5C91161B77}" srcOrd="0" destOrd="0" presId="urn:microsoft.com/office/officeart/2005/8/layout/vList6"/>
    <dgm:cxn modelId="{9EDB73CC-6EA4-4084-AF4F-1E2C0A1C9B0F}" srcId="{6FC3A6DC-992F-4E49-B98B-ABCDC8924550}" destId="{ED99681B-115A-4069-A969-0F65724F104B}" srcOrd="1" destOrd="0" parTransId="{81A0DCCC-DBA0-4A56-B05F-8C91DA3C1CC6}" sibTransId="{67A36DEC-A30A-4BD2-AB22-AC407382B871}"/>
    <dgm:cxn modelId="{CCB35D01-C276-4E4C-8ACE-99F99C46C64C}" srcId="{6293D4F5-4D60-4536-8976-AF5C9DEF1252}" destId="{5D209608-8BCF-4082-9665-B02B11A4DAF1}" srcOrd="0" destOrd="0" parTransId="{A074512D-3AA9-4C7C-A5BF-2E9EA6C8B2FB}" sibTransId="{7EB7AFE5-D2E4-468D-9F2D-8658B51BFF9B}"/>
    <dgm:cxn modelId="{3705584A-C5F1-4E50-8FA4-AA1397127B34}" srcId="{53C3F36C-F50D-4700-8053-21681FA18CD7}" destId="{5C7D92EC-DB37-4D83-80C4-1C3D5DDABFCE}" srcOrd="1" destOrd="0" parTransId="{B4C5F652-55FE-4B49-9C17-9DB6A8AA163F}" sibTransId="{823B2CDE-5C40-4706-A386-7760AB5F2C9F}"/>
    <dgm:cxn modelId="{725C19CB-8B5A-4EAE-8CBA-5BCDCD499F18}" srcId="{6293D4F5-4D60-4536-8976-AF5C9DEF1252}" destId="{6FC3A6DC-992F-4E49-B98B-ABCDC8924550}" srcOrd="1" destOrd="0" parTransId="{5A606A2A-9677-4945-8B30-3558D8495C93}" sibTransId="{E9F2CED7-7952-45F6-B6DD-30D6F9C21232}"/>
    <dgm:cxn modelId="{C219EF51-B367-4ED3-9F58-B430EBCE2B2F}" type="presOf" srcId="{ED99681B-115A-4069-A969-0F65724F104B}" destId="{708BC23B-D36B-4D85-BFA4-189F4D9704A5}" srcOrd="0" destOrd="1" presId="urn:microsoft.com/office/officeart/2005/8/layout/vList6"/>
    <dgm:cxn modelId="{F0909027-BE9F-4AA1-B0A4-81457E2DAADF}" type="presParOf" srcId="{2132EF2E-B3A6-4D73-B330-47472C4A2626}" destId="{469B7354-E184-4599-8867-F8D65CB63DEF}" srcOrd="0" destOrd="0" presId="urn:microsoft.com/office/officeart/2005/8/layout/vList6"/>
    <dgm:cxn modelId="{4CF73EFA-6989-4580-94D0-61D9BE026E16}" type="presParOf" srcId="{469B7354-E184-4599-8867-F8D65CB63DEF}" destId="{4A968740-B9F3-4E2D-8560-35F6C50DBB6B}" srcOrd="0" destOrd="0" presId="urn:microsoft.com/office/officeart/2005/8/layout/vList6"/>
    <dgm:cxn modelId="{E6A63240-982F-4EFB-B478-98695B79A977}" type="presParOf" srcId="{469B7354-E184-4599-8867-F8D65CB63DEF}" destId="{634D45F5-E8F8-4A7B-98C7-31003322D988}" srcOrd="1" destOrd="0" presId="urn:microsoft.com/office/officeart/2005/8/layout/vList6"/>
    <dgm:cxn modelId="{C9A0234E-492E-44C7-88B1-BF4449501BC0}" type="presParOf" srcId="{2132EF2E-B3A6-4D73-B330-47472C4A2626}" destId="{75BB3244-544B-4590-A215-6A064D4DF397}" srcOrd="1" destOrd="0" presId="urn:microsoft.com/office/officeart/2005/8/layout/vList6"/>
    <dgm:cxn modelId="{3A739F6E-39FF-47F3-8F3D-80C0381B7F30}" type="presParOf" srcId="{2132EF2E-B3A6-4D73-B330-47472C4A2626}" destId="{B8E20827-8693-4843-9A08-26E9883CA413}" srcOrd="2" destOrd="0" presId="urn:microsoft.com/office/officeart/2005/8/layout/vList6"/>
    <dgm:cxn modelId="{FA09D657-29A4-498F-946D-C56F7BC2FEF6}" type="presParOf" srcId="{B8E20827-8693-4843-9A08-26E9883CA413}" destId="{FF264498-AA6C-4CC7-A3D9-1D5C91161B77}" srcOrd="0" destOrd="0" presId="urn:microsoft.com/office/officeart/2005/8/layout/vList6"/>
    <dgm:cxn modelId="{F6FE00B1-03FB-405A-833F-0DA579DFC1B7}" type="presParOf" srcId="{B8E20827-8693-4843-9A08-26E9883CA413}" destId="{708BC23B-D36B-4D85-BFA4-189F4D9704A5}" srcOrd="1" destOrd="0" presId="urn:microsoft.com/office/officeart/2005/8/layout/vList6"/>
    <dgm:cxn modelId="{D9786A67-0A2A-4172-A122-7DDD2228F6E8}" type="presParOf" srcId="{2132EF2E-B3A6-4D73-B330-47472C4A2626}" destId="{DB2C6A9B-017A-4289-BF4A-21346771F8AD}" srcOrd="3" destOrd="0" presId="urn:microsoft.com/office/officeart/2005/8/layout/vList6"/>
    <dgm:cxn modelId="{2A6A2F66-4654-4916-B5AC-AAA6ABD052C3}" type="presParOf" srcId="{2132EF2E-B3A6-4D73-B330-47472C4A2626}" destId="{80ADEBB9-84BD-411A-97A0-881A0B8419A5}" srcOrd="4" destOrd="0" presId="urn:microsoft.com/office/officeart/2005/8/layout/vList6"/>
    <dgm:cxn modelId="{4D1C6426-FDD2-4C4B-AA81-AA4FB87A2E38}" type="presParOf" srcId="{80ADEBB9-84BD-411A-97A0-881A0B8419A5}" destId="{02E334C3-105D-412B-9949-1C39F3549D5B}" srcOrd="0" destOrd="0" presId="urn:microsoft.com/office/officeart/2005/8/layout/vList6"/>
    <dgm:cxn modelId="{1A419AF5-0BBF-4790-8A05-E9148A11C136}" type="presParOf" srcId="{80ADEBB9-84BD-411A-97A0-881A0B8419A5}" destId="{E0772873-CC63-4014-89D1-441BB1C2809E}"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93D4F5-4D60-4536-8976-AF5C9DEF1252}" type="doc">
      <dgm:prSet loTypeId="urn:microsoft.com/office/officeart/2005/8/layout/vList6" loCatId="process" qsTypeId="urn:microsoft.com/office/officeart/2005/8/quickstyle/simple5" qsCatId="simple" csTypeId="urn:microsoft.com/office/officeart/2005/8/colors/accent6_1" csCatId="accent6" phldr="1"/>
      <dgm:spPr/>
      <dgm:t>
        <a:bodyPr/>
        <a:lstStyle/>
        <a:p>
          <a:endParaRPr lang="zh-TW" altLang="en-US"/>
        </a:p>
      </dgm:t>
    </dgm:pt>
    <dgm:pt modelId="{30D0B5EE-67AF-4EB4-877D-81DDBFD43645}">
      <dgm:prSet phldrT="[文字]" custT="1"/>
      <dgm:spPr/>
      <dgm:t>
        <a:bodyPr/>
        <a:lstStyle/>
        <a:p>
          <a:r>
            <a:rPr lang="en-US" altLang="zh-TW" sz="2800" b="1" dirty="0" smtClean="0">
              <a:solidFill>
                <a:schemeClr val="tx2">
                  <a:lumMod val="75000"/>
                </a:schemeClr>
              </a:solidFill>
              <a:latin typeface="標楷體" pitchFamily="65" charset="-120"/>
              <a:ea typeface="標楷體" pitchFamily="65" charset="-120"/>
            </a:rPr>
            <a:t>T-4</a:t>
          </a:r>
          <a:r>
            <a:rPr lang="zh-TW" altLang="en-US" sz="2800" b="1" dirty="0" smtClean="0">
              <a:solidFill>
                <a:schemeClr val="tx2">
                  <a:lumMod val="75000"/>
                </a:schemeClr>
              </a:solidFill>
              <a:latin typeface="標楷體" pitchFamily="65" charset="-120"/>
              <a:ea typeface="標楷體" pitchFamily="65" charset="-120"/>
            </a:rPr>
            <a:t>日至</a:t>
          </a:r>
          <a:r>
            <a:rPr lang="en-US" altLang="zh-TW" sz="2800" b="1" dirty="0" smtClean="0">
              <a:solidFill>
                <a:schemeClr val="tx2">
                  <a:lumMod val="75000"/>
                </a:schemeClr>
              </a:solidFill>
              <a:latin typeface="標楷體" pitchFamily="65" charset="-120"/>
              <a:ea typeface="標楷體" pitchFamily="65" charset="-120"/>
            </a:rPr>
            <a:t>T-2</a:t>
          </a:r>
          <a:r>
            <a:rPr lang="zh-TW" altLang="en-US" sz="2800" b="1" dirty="0" smtClean="0">
              <a:solidFill>
                <a:schemeClr val="tx2">
                  <a:lumMod val="75000"/>
                </a:schemeClr>
              </a:solidFill>
              <a:latin typeface="標楷體" pitchFamily="65" charset="-120"/>
              <a:ea typeface="標楷體" pitchFamily="65" charset="-120"/>
            </a:rPr>
            <a:t>日投標期間</a:t>
          </a:r>
          <a:endParaRPr lang="zh-TW" altLang="en-US" sz="2800" dirty="0">
            <a:solidFill>
              <a:schemeClr val="tx2">
                <a:lumMod val="75000"/>
              </a:schemeClr>
            </a:solidFill>
          </a:endParaRPr>
        </a:p>
      </dgm:t>
    </dgm:pt>
    <dgm:pt modelId="{0C4AC1C0-D82D-4110-A902-136BA3EE98FF}" type="parTrans" cxnId="{F6958389-78F0-43AA-97D0-83B08D16D431}">
      <dgm:prSet/>
      <dgm:spPr/>
      <dgm:t>
        <a:bodyPr/>
        <a:lstStyle/>
        <a:p>
          <a:endParaRPr lang="zh-TW" altLang="en-US"/>
        </a:p>
      </dgm:t>
    </dgm:pt>
    <dgm:pt modelId="{6F7DA21D-B78B-44D0-A9E5-E4809C7AE3A5}" type="sibTrans" cxnId="{F6958389-78F0-43AA-97D0-83B08D16D431}">
      <dgm:prSet/>
      <dgm:spPr/>
      <dgm:t>
        <a:bodyPr/>
        <a:lstStyle/>
        <a:p>
          <a:endParaRPr lang="zh-TW" altLang="en-US"/>
        </a:p>
      </dgm:t>
    </dgm:pt>
    <dgm:pt modelId="{32B87FBB-0F6C-4D45-B2C7-B17929DFECC3}">
      <dgm:prSet phldrT="[文字]" custT="1"/>
      <dgm:spPr/>
      <dgm:t>
        <a:bodyPr anchor="ctr"/>
        <a:lstStyle/>
        <a:p>
          <a:pPr defTabSz="800100"/>
          <a:r>
            <a:rPr lang="en-US" altLang="zh-TW" sz="1800" b="1" kern="1200" dirty="0" smtClean="0">
              <a:solidFill>
                <a:schemeClr val="tx2">
                  <a:lumMod val="75000"/>
                </a:schemeClr>
              </a:solidFill>
              <a:latin typeface="標楷體" pitchFamily="65" charset="-120"/>
              <a:ea typeface="標楷體" pitchFamily="65" charset="-120"/>
            </a:rPr>
            <a:t>T-4</a:t>
          </a:r>
          <a:r>
            <a:rPr lang="zh-TW" altLang="en-US" sz="1800" b="1" kern="1200" dirty="0" smtClean="0">
              <a:solidFill>
                <a:schemeClr val="tx2">
                  <a:lumMod val="75000"/>
                </a:schemeClr>
              </a:solidFill>
              <a:latin typeface="標楷體" pitchFamily="65" charset="-120"/>
              <a:ea typeface="標楷體" pitchFamily="65" charset="-120"/>
            </a:rPr>
            <a:t>日：投標開始日</a:t>
          </a:r>
          <a:endParaRPr lang="zh-TW" altLang="en-US" sz="1800" b="1" kern="1200" dirty="0">
            <a:solidFill>
              <a:schemeClr val="tx2">
                <a:lumMod val="75000"/>
              </a:schemeClr>
            </a:solidFill>
            <a:latin typeface="標楷體" pitchFamily="65" charset="-120"/>
            <a:ea typeface="標楷體" pitchFamily="65" charset="-120"/>
          </a:endParaRPr>
        </a:p>
      </dgm:t>
    </dgm:pt>
    <dgm:pt modelId="{223F2A44-3DFB-4145-8FC1-02D77E67E8C4}" type="parTrans" cxnId="{CD530788-57A3-4AC5-AEB6-1689A461CACB}">
      <dgm:prSet/>
      <dgm:spPr/>
      <dgm:t>
        <a:bodyPr/>
        <a:lstStyle/>
        <a:p>
          <a:endParaRPr lang="zh-TW" altLang="en-US"/>
        </a:p>
      </dgm:t>
    </dgm:pt>
    <dgm:pt modelId="{CB8E79F9-BE09-4447-A28D-B93621C7B254}" type="sibTrans" cxnId="{CD530788-57A3-4AC5-AEB6-1689A461CACB}">
      <dgm:prSet/>
      <dgm:spPr/>
      <dgm:t>
        <a:bodyPr/>
        <a:lstStyle/>
        <a:p>
          <a:endParaRPr lang="zh-TW" altLang="en-US"/>
        </a:p>
      </dgm:t>
    </dgm:pt>
    <dgm:pt modelId="{A8478C06-E6DD-4C4E-9578-AD54CD61CEBE}">
      <dgm:prSet phldrT="[文字]" custT="1"/>
      <dgm:spPr/>
      <dgm:t>
        <a:bodyPr anchor="ctr"/>
        <a:lstStyle/>
        <a:p>
          <a:pPr defTabSz="800100"/>
          <a:r>
            <a:rPr kumimoji="1" lang="zh-TW"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投標時間至</a:t>
          </a:r>
          <a:r>
            <a:rPr kumimoji="1" lang="zh-TW" altLang="en-US"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每日</a:t>
          </a:r>
          <a:r>
            <a:rPr kumimoji="1" lang="zh-TW"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下午</a:t>
          </a:r>
          <a:r>
            <a:rPr kumimoji="1" lang="en-US" altLang="zh-TW" sz="1800" b="1" i="0" u="none" strike="noStrike" kern="1200" cap="none" normalizeH="0" baseline="0" dirty="0" smtClean="0">
              <a:ln/>
              <a:solidFill>
                <a:schemeClr val="tx2">
                  <a:lumMod val="75000"/>
                </a:schemeClr>
              </a:solidFill>
              <a:effectLst/>
              <a:latin typeface="SimSun-ExtB" pitchFamily="49" charset="-122"/>
              <a:ea typeface="SimSun-ExtB" pitchFamily="49" charset="-122"/>
              <a:cs typeface="Times New Roman" pitchFamily="18" charset="0"/>
            </a:rPr>
            <a:t>2</a:t>
          </a:r>
          <a:r>
            <a:rPr kumimoji="1" lang="zh-TW" altLang="en-US"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點截止。</a:t>
          </a:r>
          <a:endParaRPr lang="zh-TW" altLang="en-US" sz="1800" kern="1200" dirty="0">
            <a:solidFill>
              <a:schemeClr val="tx2">
                <a:lumMod val="75000"/>
              </a:schemeClr>
            </a:solidFill>
            <a:latin typeface="SimSun-ExtB" pitchFamily="49" charset="-122"/>
          </a:endParaRPr>
        </a:p>
      </dgm:t>
    </dgm:pt>
    <dgm:pt modelId="{C46E903B-C1A5-473F-912D-39A30815261F}" type="parTrans" cxnId="{36C5DA0F-4D5F-44B8-AACE-1B2C9FF519BF}">
      <dgm:prSet/>
      <dgm:spPr/>
      <dgm:t>
        <a:bodyPr/>
        <a:lstStyle/>
        <a:p>
          <a:endParaRPr lang="zh-TW" altLang="en-US"/>
        </a:p>
      </dgm:t>
    </dgm:pt>
    <dgm:pt modelId="{BC17A20C-2167-4EEF-9FC1-2F646983783B}" type="sibTrans" cxnId="{36C5DA0F-4D5F-44B8-AACE-1B2C9FF519BF}">
      <dgm:prSet/>
      <dgm:spPr/>
      <dgm:t>
        <a:bodyPr/>
        <a:lstStyle/>
        <a:p>
          <a:endParaRPr lang="zh-TW" altLang="en-US"/>
        </a:p>
      </dgm:t>
    </dgm:pt>
    <dgm:pt modelId="{6075FBA1-0D34-4131-A561-BAD0A8270AF0}">
      <dgm:prSet custT="1"/>
      <dgm:spPr/>
      <dgm:t>
        <a:bodyPr/>
        <a:lstStyle/>
        <a:p>
          <a:pPr defTabSz="800100" rtl="0"/>
          <a:r>
            <a:rPr lang="en-US" altLang="zh-TW" sz="2800" b="1" kern="1200" dirty="0" smtClean="0">
              <a:solidFill>
                <a:schemeClr val="tx2">
                  <a:lumMod val="75000"/>
                </a:schemeClr>
              </a:solidFill>
              <a:latin typeface="標楷體" pitchFamily="65" charset="-120"/>
              <a:ea typeface="標楷體" pitchFamily="65" charset="-120"/>
            </a:rPr>
            <a:t>T-1</a:t>
          </a:r>
          <a:r>
            <a:rPr lang="zh-TW" altLang="en-US" sz="2800" b="1" kern="1200" dirty="0" smtClean="0">
              <a:solidFill>
                <a:schemeClr val="tx2">
                  <a:lumMod val="75000"/>
                </a:schemeClr>
              </a:solidFill>
              <a:latin typeface="標楷體" pitchFamily="65" charset="-120"/>
              <a:ea typeface="標楷體" pitchFamily="65" charset="-120"/>
            </a:rPr>
            <a:t>日</a:t>
          </a:r>
          <a:endParaRPr lang="zh-TW" altLang="en-US" sz="2800" kern="1200" dirty="0">
            <a:solidFill>
              <a:schemeClr val="tx2">
                <a:lumMod val="75000"/>
              </a:schemeClr>
            </a:solidFill>
            <a:latin typeface="SimSun-ExtB" pitchFamily="49" charset="-122"/>
          </a:endParaRPr>
        </a:p>
      </dgm:t>
    </dgm:pt>
    <dgm:pt modelId="{9FC97FD4-C468-4AE0-977A-33E76F2951C0}" type="parTrans" cxnId="{6CC0213E-1AA4-4177-9A60-F61339E003E8}">
      <dgm:prSet/>
      <dgm:spPr/>
      <dgm:t>
        <a:bodyPr/>
        <a:lstStyle/>
        <a:p>
          <a:endParaRPr lang="zh-TW" altLang="en-US"/>
        </a:p>
      </dgm:t>
    </dgm:pt>
    <dgm:pt modelId="{5E67E048-72B0-4480-A98B-13655C32D213}" type="sibTrans" cxnId="{6CC0213E-1AA4-4177-9A60-F61339E003E8}">
      <dgm:prSet/>
      <dgm:spPr/>
      <dgm:t>
        <a:bodyPr/>
        <a:lstStyle/>
        <a:p>
          <a:endParaRPr lang="zh-TW" altLang="en-US"/>
        </a:p>
      </dgm:t>
    </dgm:pt>
    <dgm:pt modelId="{B2969583-B16A-4505-B8CF-9C87862418AB}">
      <dgm:prSet phldrT="[文字]" custScaleX="144958" custScaleY="215260" custT="1" custLinFactNeighborX="618" custLinFactNeighborY="-8968"/>
      <dgm:spPr/>
      <dgm:t>
        <a:bodyPr anchor="ctr"/>
        <a:lstStyle/>
        <a:p>
          <a:pPr defTabSz="800100"/>
          <a:r>
            <a:rPr lang="en-US" altLang="zh-TW" sz="1800" b="1" kern="1200" dirty="0" smtClean="0">
              <a:solidFill>
                <a:schemeClr val="tx2">
                  <a:lumMod val="75000"/>
                </a:schemeClr>
              </a:solidFill>
              <a:latin typeface="SimSun-ExtB" pitchFamily="49" charset="-122"/>
              <a:ea typeface="標楷體" pitchFamily="65" charset="-120"/>
            </a:rPr>
            <a:t>T-2</a:t>
          </a:r>
          <a:r>
            <a:rPr lang="zh-TW" altLang="en-US" sz="1800" b="1" kern="1200" dirty="0" smtClean="0">
              <a:solidFill>
                <a:schemeClr val="tx2">
                  <a:lumMod val="75000"/>
                </a:schemeClr>
              </a:solidFill>
              <a:latin typeface="SimSun-ExtB" pitchFamily="49" charset="-122"/>
              <a:ea typeface="標楷體" pitchFamily="65" charset="-120"/>
            </a:rPr>
            <a:t>日：</a:t>
          </a:r>
          <a:endParaRPr lang="zh-TW" altLang="en-US" sz="1800" kern="1200" dirty="0">
            <a:solidFill>
              <a:schemeClr val="tx2">
                <a:lumMod val="75000"/>
              </a:schemeClr>
            </a:solidFill>
            <a:latin typeface="SimSun-ExtB" pitchFamily="49" charset="-122"/>
          </a:endParaRPr>
        </a:p>
      </dgm:t>
    </dgm:pt>
    <dgm:pt modelId="{7C4A61B0-5CEB-4747-984D-549D1035274A}" type="parTrans" cxnId="{0CF09443-A308-41E2-896D-BBCBA75F3A12}">
      <dgm:prSet/>
      <dgm:spPr/>
      <dgm:t>
        <a:bodyPr/>
        <a:lstStyle/>
        <a:p>
          <a:endParaRPr lang="zh-TW" altLang="en-US"/>
        </a:p>
      </dgm:t>
    </dgm:pt>
    <dgm:pt modelId="{457B6A93-0666-4E65-850B-2CC039518446}" type="sibTrans" cxnId="{0CF09443-A308-41E2-896D-BBCBA75F3A12}">
      <dgm:prSet/>
      <dgm:spPr/>
      <dgm:t>
        <a:bodyPr/>
        <a:lstStyle/>
        <a:p>
          <a:endParaRPr lang="zh-TW" altLang="en-US"/>
        </a:p>
      </dgm:t>
    </dgm:pt>
    <dgm:pt modelId="{A85BB26E-8D09-4275-A60E-34E3BC2A87B9}">
      <dgm:prSet custT="1"/>
      <dgm:spPr/>
      <dgm:t>
        <a:bodyPr anchor="ctr"/>
        <a:lstStyle/>
        <a:p>
          <a:pPr rtl="0"/>
          <a:r>
            <a:rPr lang="zh-TW" altLang="en-US" sz="1800" b="1" dirty="0" smtClean="0">
              <a:solidFill>
                <a:schemeClr val="tx2">
                  <a:lumMod val="75000"/>
                </a:schemeClr>
              </a:solidFill>
              <a:latin typeface="SimSun-ExtB" pitchFamily="49" charset="-122"/>
              <a:ea typeface="標楷體" pitchFamily="65" charset="-120"/>
              <a:cs typeface="Times New Roman" pitchFamily="18" charset="0"/>
            </a:rPr>
            <a:t>保證金及投標處理費</a:t>
          </a:r>
          <a:r>
            <a:rPr lang="zh-TW" altLang="en-US" sz="1800" b="1" u="heavy" baseline="0" dirty="0" smtClean="0">
              <a:solidFill>
                <a:srgbClr val="FF0000"/>
              </a:solidFill>
              <a:latin typeface="SimSun-ExtB" pitchFamily="49" charset="-122"/>
              <a:ea typeface="標楷體" pitchFamily="65" charset="-120"/>
              <a:cs typeface="Times New Roman" pitchFamily="18" charset="0"/>
            </a:rPr>
            <a:t>扣款日</a:t>
          </a:r>
          <a:r>
            <a:rPr lang="zh-TW" altLang="en-US" sz="1800" b="1" dirty="0" smtClean="0">
              <a:solidFill>
                <a:schemeClr val="tx2">
                  <a:lumMod val="75000"/>
                </a:schemeClr>
              </a:solidFill>
              <a:latin typeface="SimSun-ExtB" pitchFamily="49" charset="-122"/>
              <a:ea typeface="標楷體" pitchFamily="65" charset="-120"/>
              <a:cs typeface="Times New Roman" pitchFamily="18" charset="0"/>
            </a:rPr>
            <a:t>，</a:t>
          </a:r>
          <a:r>
            <a:rPr kumimoji="1" lang="zh-TW" altLang="en-US" sz="1800" b="1" i="0" u="none" strike="noStrike"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經紀商上傳扣款結果。</a:t>
          </a:r>
          <a:endParaRPr lang="zh-TW" altLang="en-US" sz="1800" dirty="0">
            <a:solidFill>
              <a:schemeClr val="tx2">
                <a:lumMod val="75000"/>
              </a:schemeClr>
            </a:solidFill>
            <a:latin typeface="SimSun-ExtB" pitchFamily="49" charset="-122"/>
          </a:endParaRPr>
        </a:p>
      </dgm:t>
    </dgm:pt>
    <dgm:pt modelId="{533FCD6C-8BFA-47E4-BDC1-84E9AE249E68}" type="parTrans" cxnId="{0C2DBFC9-0430-48EE-BDD0-07CA97FEA66B}">
      <dgm:prSet/>
      <dgm:spPr/>
      <dgm:t>
        <a:bodyPr/>
        <a:lstStyle/>
        <a:p>
          <a:endParaRPr lang="zh-TW" altLang="en-US"/>
        </a:p>
      </dgm:t>
    </dgm:pt>
    <dgm:pt modelId="{C5DB5079-2FB7-48A2-8560-F2CB352B52E8}" type="sibTrans" cxnId="{0C2DBFC9-0430-48EE-BDD0-07CA97FEA66B}">
      <dgm:prSet/>
      <dgm:spPr/>
      <dgm:t>
        <a:bodyPr/>
        <a:lstStyle/>
        <a:p>
          <a:endParaRPr lang="zh-TW" altLang="en-US"/>
        </a:p>
      </dgm:t>
    </dgm:pt>
    <dgm:pt modelId="{1DFC87CE-24B0-4A6B-BD4F-55C487386C03}">
      <dgm:prSet custT="1"/>
      <dgm:spPr/>
      <dgm:t>
        <a:bodyPr anchor="ctr"/>
        <a:lstStyle/>
        <a:p>
          <a:pPr rtl="0"/>
          <a:r>
            <a:rPr kumimoji="1" lang="zh-TW" altLang="en-US" sz="1800" b="1" i="0" u="none" strike="noStrike"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證交所檢核</a:t>
          </a:r>
          <a:r>
            <a:rPr lang="zh-TW" altLang="en-US" sz="1800" b="1" dirty="0" smtClean="0">
              <a:solidFill>
                <a:schemeClr val="tx2">
                  <a:lumMod val="75000"/>
                </a:schemeClr>
              </a:solidFill>
              <a:latin typeface="SimSun-ExtB" pitchFamily="49" charset="-122"/>
              <a:ea typeface="標楷體" pitchFamily="65" charset="-120"/>
            </a:rPr>
            <a:t>禁配名單及</a:t>
          </a:r>
          <a:r>
            <a:rPr kumimoji="1" lang="zh-TW" altLang="en-US" sz="1800" b="1" i="0" u="none" strike="noStrike"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是否開立交易帳戶</a:t>
          </a:r>
          <a:endParaRPr lang="zh-TW" altLang="en-US" sz="1800" dirty="0">
            <a:solidFill>
              <a:schemeClr val="tx2">
                <a:lumMod val="75000"/>
              </a:schemeClr>
            </a:solidFill>
            <a:latin typeface="SimSun-ExtB" pitchFamily="49" charset="-122"/>
          </a:endParaRPr>
        </a:p>
      </dgm:t>
    </dgm:pt>
    <dgm:pt modelId="{FC9D4B73-2917-4A5F-BE4B-69B2C188CD15}" type="parTrans" cxnId="{1ED1F15D-3840-4F9D-BD23-8CD7190E52F8}">
      <dgm:prSet/>
      <dgm:spPr/>
      <dgm:t>
        <a:bodyPr/>
        <a:lstStyle/>
        <a:p>
          <a:endParaRPr lang="zh-TW" altLang="en-US"/>
        </a:p>
      </dgm:t>
    </dgm:pt>
    <dgm:pt modelId="{E9869701-F2DE-4278-ABB8-384BA989DE77}" type="sibTrans" cxnId="{1ED1F15D-3840-4F9D-BD23-8CD7190E52F8}">
      <dgm:prSet/>
      <dgm:spPr/>
      <dgm:t>
        <a:bodyPr/>
        <a:lstStyle/>
        <a:p>
          <a:endParaRPr lang="zh-TW" altLang="en-US"/>
        </a:p>
      </dgm:t>
    </dgm:pt>
    <dgm:pt modelId="{D4182B93-EC9F-4D4F-B879-BD5C46AD15EA}">
      <dgm:prSet custT="1"/>
      <dgm:spPr/>
      <dgm:t>
        <a:bodyPr anchor="ctr"/>
        <a:lstStyle/>
        <a:p>
          <a:pPr rtl="0"/>
          <a:r>
            <a:rPr lang="zh-TW" altLang="en-US" sz="1800" b="1" dirty="0" smtClean="0">
              <a:solidFill>
                <a:schemeClr val="tx2">
                  <a:lumMod val="75000"/>
                </a:schemeClr>
              </a:solidFill>
              <a:latin typeface="SimSun-ExtB" pitchFamily="49" charset="-122"/>
              <a:ea typeface="標楷體" pitchFamily="65" charset="-120"/>
            </a:rPr>
            <a:t>集保公司檢核是否開立集保帳戶及是否年滿</a:t>
          </a:r>
          <a:r>
            <a:rPr lang="en-US" altLang="zh-TW" sz="1800" b="1" dirty="0" smtClean="0">
              <a:solidFill>
                <a:schemeClr val="tx2">
                  <a:lumMod val="75000"/>
                </a:schemeClr>
              </a:solidFill>
              <a:latin typeface="SimSun-ExtB" pitchFamily="49" charset="-122"/>
              <a:ea typeface="標楷體" pitchFamily="65" charset="-120"/>
            </a:rPr>
            <a:t>20</a:t>
          </a:r>
          <a:r>
            <a:rPr lang="zh-TW" altLang="en-US" sz="1800" b="1" dirty="0" smtClean="0">
              <a:solidFill>
                <a:schemeClr val="tx2">
                  <a:lumMod val="75000"/>
                </a:schemeClr>
              </a:solidFill>
              <a:latin typeface="SimSun-ExtB" pitchFamily="49" charset="-122"/>
              <a:ea typeface="標楷體" pitchFamily="65" charset="-120"/>
            </a:rPr>
            <a:t>歲</a:t>
          </a:r>
          <a:endParaRPr lang="zh-TW" altLang="en-US" sz="1800" b="1" dirty="0">
            <a:solidFill>
              <a:schemeClr val="tx2">
                <a:lumMod val="75000"/>
              </a:schemeClr>
            </a:solidFill>
            <a:latin typeface="SimSun-ExtB" pitchFamily="49" charset="-122"/>
            <a:ea typeface="標楷體" pitchFamily="65" charset="-120"/>
          </a:endParaRPr>
        </a:p>
      </dgm:t>
    </dgm:pt>
    <dgm:pt modelId="{77DC62D7-4893-414F-A2B9-2B0897F1249A}" type="parTrans" cxnId="{7CBFC4A9-EEC4-4817-BBB4-2BF94FC8D921}">
      <dgm:prSet/>
      <dgm:spPr/>
      <dgm:t>
        <a:bodyPr/>
        <a:lstStyle/>
        <a:p>
          <a:endParaRPr lang="zh-TW" altLang="en-US"/>
        </a:p>
      </dgm:t>
    </dgm:pt>
    <dgm:pt modelId="{1BFF74CC-AE6B-477F-84B9-196B555D47A5}" type="sibTrans" cxnId="{7CBFC4A9-EEC4-4817-BBB4-2BF94FC8D921}">
      <dgm:prSet/>
      <dgm:spPr/>
      <dgm:t>
        <a:bodyPr/>
        <a:lstStyle/>
        <a:p>
          <a:endParaRPr lang="zh-TW" altLang="en-US"/>
        </a:p>
      </dgm:t>
    </dgm:pt>
    <dgm:pt modelId="{57CA59E4-996B-4E19-BDE5-BCD475E9CC72}">
      <dgm:prSet phldrT="[文字]" custT="1"/>
      <dgm:spPr/>
      <dgm:t>
        <a:bodyPr anchor="ctr"/>
        <a:lstStyle/>
        <a:p>
          <a:pPr defTabSz="800100"/>
          <a:r>
            <a:rPr lang="zh-TW" altLang="en-US" sz="1800" b="1" kern="1200" dirty="0" smtClean="0">
              <a:solidFill>
                <a:schemeClr val="tx2">
                  <a:lumMod val="75000"/>
                </a:schemeClr>
              </a:solidFill>
              <a:latin typeface="SimSun-ExtB" pitchFamily="49" charset="-122"/>
              <a:ea typeface="標楷體" pitchFamily="65" charset="-120"/>
            </a:rPr>
            <a:t>投標截止日</a:t>
          </a:r>
          <a:endParaRPr lang="zh-TW" altLang="en-US" sz="1800" kern="1200" dirty="0">
            <a:solidFill>
              <a:schemeClr val="tx2">
                <a:lumMod val="75000"/>
              </a:schemeClr>
            </a:solidFill>
            <a:latin typeface="SimSun-ExtB" pitchFamily="49" charset="-122"/>
          </a:endParaRPr>
        </a:p>
      </dgm:t>
    </dgm:pt>
    <dgm:pt modelId="{38943FA9-A444-4BCD-8566-5B28818B9915}" type="parTrans" cxnId="{FAC92978-497E-4D33-B998-03DB68EA610D}">
      <dgm:prSet/>
      <dgm:spPr/>
      <dgm:t>
        <a:bodyPr/>
        <a:lstStyle/>
        <a:p>
          <a:endParaRPr lang="zh-TW" altLang="en-US"/>
        </a:p>
      </dgm:t>
    </dgm:pt>
    <dgm:pt modelId="{84D4F92E-C89B-41A5-8794-BBEBEE817067}" type="sibTrans" cxnId="{FAC92978-497E-4D33-B998-03DB68EA610D}">
      <dgm:prSet/>
      <dgm:spPr/>
      <dgm:t>
        <a:bodyPr/>
        <a:lstStyle/>
        <a:p>
          <a:endParaRPr lang="zh-TW" altLang="en-US"/>
        </a:p>
      </dgm:t>
    </dgm:pt>
    <dgm:pt modelId="{2D2950CE-3E9C-4542-BFE5-9F405016BBDC}">
      <dgm:prSet phldrT="[文字]" custT="1"/>
      <dgm:spPr/>
      <dgm:t>
        <a:bodyPr anchor="ctr"/>
        <a:lstStyle/>
        <a:p>
          <a:pPr defTabSz="800100"/>
          <a:r>
            <a:rPr lang="zh-TW" altLang="en-US" sz="1800" b="1" kern="1200" dirty="0" smtClean="0">
              <a:solidFill>
                <a:schemeClr val="tx2">
                  <a:lumMod val="75000"/>
                </a:schemeClr>
              </a:solidFill>
              <a:latin typeface="SimSun-ExtB" pitchFamily="49" charset="-122"/>
              <a:ea typeface="標楷體" pitchFamily="65" charset="-120"/>
            </a:rPr>
            <a:t>投資人投標保證金及投標處理費</a:t>
          </a:r>
          <a:r>
            <a:rPr lang="zh-TW" altLang="en-US" sz="1800" b="1" u="dbl" kern="1200" baseline="0" dirty="0" smtClean="0">
              <a:solidFill>
                <a:srgbClr val="FF6600"/>
              </a:solidFill>
              <a:latin typeface="SimSun-ExtB" pitchFamily="49" charset="-122"/>
              <a:ea typeface="標楷體" pitchFamily="65" charset="-120"/>
            </a:rPr>
            <a:t>繳存</a:t>
          </a:r>
          <a:r>
            <a:rPr lang="zh-TW" altLang="en-US" sz="1800" b="1" kern="1200" dirty="0" smtClean="0">
              <a:solidFill>
                <a:schemeClr val="tx2">
                  <a:lumMod val="75000"/>
                </a:schemeClr>
              </a:solidFill>
              <a:latin typeface="SimSun-ExtB" pitchFamily="49" charset="-122"/>
              <a:ea typeface="標楷體" pitchFamily="65" charset="-120"/>
            </a:rPr>
            <a:t>截止日</a:t>
          </a:r>
          <a:endParaRPr lang="zh-TW" altLang="en-US" sz="1800" kern="1200" dirty="0">
            <a:solidFill>
              <a:schemeClr val="tx2">
                <a:lumMod val="75000"/>
              </a:schemeClr>
            </a:solidFill>
            <a:latin typeface="SimSun-ExtB" pitchFamily="49" charset="-122"/>
          </a:endParaRPr>
        </a:p>
      </dgm:t>
    </dgm:pt>
    <dgm:pt modelId="{84ACFE98-A51E-4E9B-8563-D9A2A99B9F9A}" type="parTrans" cxnId="{925EB828-15D6-40BD-9909-E92430808530}">
      <dgm:prSet/>
      <dgm:spPr/>
      <dgm:t>
        <a:bodyPr/>
        <a:lstStyle/>
        <a:p>
          <a:endParaRPr lang="zh-TW" altLang="en-US"/>
        </a:p>
      </dgm:t>
    </dgm:pt>
    <dgm:pt modelId="{C9C47465-81D6-4C05-BF09-292297E39326}" type="sibTrans" cxnId="{925EB828-15D6-40BD-9909-E92430808530}">
      <dgm:prSet/>
      <dgm:spPr/>
      <dgm:t>
        <a:bodyPr/>
        <a:lstStyle/>
        <a:p>
          <a:endParaRPr lang="zh-TW" altLang="en-US"/>
        </a:p>
      </dgm:t>
    </dgm:pt>
    <dgm:pt modelId="{971B1C7B-E754-4D77-B94D-5F74462F6CCA}">
      <dgm:prSet phldrT="[文字]" custT="1"/>
      <dgm:spPr/>
      <dgm:t>
        <a:bodyPr anchor="ctr"/>
        <a:lstStyle/>
        <a:p>
          <a:pPr defTabSz="800100"/>
          <a:r>
            <a:rPr kumimoji="1" lang="zh-TW" altLang="en-US" sz="1800" b="1" i="0" u="none" strike="noStrike" kern="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經紀商</a:t>
          </a:r>
          <a:r>
            <a:rPr kumimoji="1" lang="zh-TW"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下午</a:t>
          </a:r>
          <a:r>
            <a:rPr kumimoji="1" lang="en-US" altLang="zh-TW" sz="1800" b="1" i="0" u="none" strike="noStrike" kern="1200" cap="none" normalizeH="0" baseline="0" dirty="0" smtClean="0">
              <a:ln/>
              <a:solidFill>
                <a:schemeClr val="tx2">
                  <a:lumMod val="75000"/>
                </a:schemeClr>
              </a:solidFill>
              <a:effectLst/>
              <a:latin typeface="SimSun-ExtB" pitchFamily="49" charset="-122"/>
              <a:ea typeface="SimSun-ExtB" pitchFamily="49" charset="-122"/>
              <a:cs typeface="Times New Roman" pitchFamily="18" charset="0"/>
            </a:rPr>
            <a:t>3</a:t>
          </a:r>
          <a:r>
            <a:rPr kumimoji="1" lang="zh-TW" altLang="en-US"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點下載</a:t>
          </a:r>
          <a:r>
            <a:rPr kumimoji="1" lang="zh-TW" altLang="en-US" sz="1800" b="1" i="0" u="none" strike="noStrike" kern="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投標</a:t>
          </a:r>
          <a:r>
            <a:rPr kumimoji="1" lang="zh-TW" altLang="en-US"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名單，辦理投標保證金扣款。</a:t>
          </a:r>
          <a:endParaRPr lang="zh-TW" altLang="en-US" sz="1800" kern="1200" dirty="0">
            <a:solidFill>
              <a:schemeClr val="tx2">
                <a:lumMod val="75000"/>
              </a:schemeClr>
            </a:solidFill>
            <a:latin typeface="SimSun-ExtB" pitchFamily="49" charset="-122"/>
          </a:endParaRPr>
        </a:p>
      </dgm:t>
    </dgm:pt>
    <dgm:pt modelId="{F7991325-10AD-448D-A2B8-D2052AD39900}" type="parTrans" cxnId="{88AC07B3-A842-4459-BD4A-E38854A1E37B}">
      <dgm:prSet/>
      <dgm:spPr/>
      <dgm:t>
        <a:bodyPr/>
        <a:lstStyle/>
        <a:p>
          <a:endParaRPr lang="zh-TW" altLang="en-US"/>
        </a:p>
      </dgm:t>
    </dgm:pt>
    <dgm:pt modelId="{1D4292FB-8BA2-44AB-A3DD-B1B04C0D6E35}" type="sibTrans" cxnId="{88AC07B3-A842-4459-BD4A-E38854A1E37B}">
      <dgm:prSet/>
      <dgm:spPr/>
      <dgm:t>
        <a:bodyPr/>
        <a:lstStyle/>
        <a:p>
          <a:endParaRPr lang="zh-TW" altLang="en-US"/>
        </a:p>
      </dgm:t>
    </dgm:pt>
    <dgm:pt modelId="{2132EF2E-B3A6-4D73-B330-47472C4A2626}" type="pres">
      <dgm:prSet presAssocID="{6293D4F5-4D60-4536-8976-AF5C9DEF1252}" presName="Name0" presStyleCnt="0">
        <dgm:presLayoutVars>
          <dgm:dir/>
          <dgm:animLvl val="lvl"/>
          <dgm:resizeHandles/>
        </dgm:presLayoutVars>
      </dgm:prSet>
      <dgm:spPr/>
      <dgm:t>
        <a:bodyPr/>
        <a:lstStyle/>
        <a:p>
          <a:endParaRPr lang="zh-TW" altLang="en-US"/>
        </a:p>
      </dgm:t>
    </dgm:pt>
    <dgm:pt modelId="{E424262C-5B72-4902-8ABC-7BCAFA2375DC}" type="pres">
      <dgm:prSet presAssocID="{30D0B5EE-67AF-4EB4-877D-81DDBFD43645}" presName="linNode" presStyleCnt="0"/>
      <dgm:spPr/>
    </dgm:pt>
    <dgm:pt modelId="{97DC3754-7287-46EF-885C-D31C36F052AB}" type="pres">
      <dgm:prSet presAssocID="{30D0B5EE-67AF-4EB4-877D-81DDBFD43645}" presName="parentShp" presStyleLbl="node1" presStyleIdx="0" presStyleCnt="2" custScaleY="183554" custLinFactNeighborX="-67" custLinFactNeighborY="-10660">
        <dgm:presLayoutVars>
          <dgm:bulletEnabled val="1"/>
        </dgm:presLayoutVars>
      </dgm:prSet>
      <dgm:spPr/>
      <dgm:t>
        <a:bodyPr/>
        <a:lstStyle/>
        <a:p>
          <a:endParaRPr lang="zh-TW" altLang="en-US"/>
        </a:p>
      </dgm:t>
    </dgm:pt>
    <dgm:pt modelId="{D98F67E9-0732-4825-AABB-2E8BCF25A8A6}" type="pres">
      <dgm:prSet presAssocID="{30D0B5EE-67AF-4EB4-877D-81DDBFD43645}" presName="childShp" presStyleLbl="bgAccFollowNode1" presStyleIdx="0" presStyleCnt="2" custScaleX="151141" custScaleY="408851" custLinFactNeighborX="618" custLinFactNeighborY="-8968">
        <dgm:presLayoutVars>
          <dgm:bulletEnabled val="1"/>
        </dgm:presLayoutVars>
      </dgm:prSet>
      <dgm:spPr/>
      <dgm:t>
        <a:bodyPr/>
        <a:lstStyle/>
        <a:p>
          <a:endParaRPr lang="zh-TW" altLang="en-US"/>
        </a:p>
      </dgm:t>
    </dgm:pt>
    <dgm:pt modelId="{E905692B-4441-41F2-B01F-2793A91CAE1A}" type="pres">
      <dgm:prSet presAssocID="{6F7DA21D-B78B-44D0-A9E5-E4809C7AE3A5}" presName="spacing" presStyleCnt="0"/>
      <dgm:spPr/>
    </dgm:pt>
    <dgm:pt modelId="{C473CFC9-4657-48F0-9DC1-3AFE1B6E5B29}" type="pres">
      <dgm:prSet presAssocID="{6075FBA1-0D34-4131-A561-BAD0A8270AF0}" presName="linNode" presStyleCnt="0"/>
      <dgm:spPr/>
    </dgm:pt>
    <dgm:pt modelId="{934A1A31-7239-490C-80EA-65F0C7DE125B}" type="pres">
      <dgm:prSet presAssocID="{6075FBA1-0D34-4131-A561-BAD0A8270AF0}" presName="parentShp" presStyleLbl="node1" presStyleIdx="1" presStyleCnt="2" custScaleX="104252" custScaleY="173971" custLinFactNeighborX="-95" custLinFactNeighborY="4569">
        <dgm:presLayoutVars>
          <dgm:bulletEnabled val="1"/>
        </dgm:presLayoutVars>
      </dgm:prSet>
      <dgm:spPr/>
      <dgm:t>
        <a:bodyPr/>
        <a:lstStyle/>
        <a:p>
          <a:endParaRPr lang="zh-TW" altLang="en-US"/>
        </a:p>
      </dgm:t>
    </dgm:pt>
    <dgm:pt modelId="{E07D9169-BF86-498D-9EF2-7BA294AE511E}" type="pres">
      <dgm:prSet presAssocID="{6075FBA1-0D34-4131-A561-BAD0A8270AF0}" presName="childShp" presStyleLbl="bgAccFollowNode1" presStyleIdx="1" presStyleCnt="2" custScaleX="160317" custScaleY="221531" custLinFactNeighborX="16" custLinFactNeighborY="-77">
        <dgm:presLayoutVars>
          <dgm:bulletEnabled val="1"/>
        </dgm:presLayoutVars>
      </dgm:prSet>
      <dgm:spPr/>
      <dgm:t>
        <a:bodyPr/>
        <a:lstStyle/>
        <a:p>
          <a:endParaRPr lang="zh-TW" altLang="en-US"/>
        </a:p>
      </dgm:t>
    </dgm:pt>
  </dgm:ptLst>
  <dgm:cxnLst>
    <dgm:cxn modelId="{6CC0213E-1AA4-4177-9A60-F61339E003E8}" srcId="{6293D4F5-4D60-4536-8976-AF5C9DEF1252}" destId="{6075FBA1-0D34-4131-A561-BAD0A8270AF0}" srcOrd="1" destOrd="0" parTransId="{9FC97FD4-C468-4AE0-977A-33E76F2951C0}" sibTransId="{5E67E048-72B0-4480-A98B-13655C32D213}"/>
    <dgm:cxn modelId="{ACBFB764-F2E2-47F0-BD56-FDD1CE7F52B3}" type="presOf" srcId="{B2969583-B16A-4505-B8CF-9C87862418AB}" destId="{D98F67E9-0732-4825-AABB-2E8BCF25A8A6}" srcOrd="0" destOrd="2" presId="urn:microsoft.com/office/officeart/2005/8/layout/vList6"/>
    <dgm:cxn modelId="{36C5DA0F-4D5F-44B8-AACE-1B2C9FF519BF}" srcId="{30D0B5EE-67AF-4EB4-877D-81DDBFD43645}" destId="{A8478C06-E6DD-4C4E-9578-AD54CD61CEBE}" srcOrd="1" destOrd="0" parTransId="{C46E903B-C1A5-473F-912D-39A30815261F}" sibTransId="{BC17A20C-2167-4EEF-9FC1-2F646983783B}"/>
    <dgm:cxn modelId="{925EB828-15D6-40BD-9909-E92430808530}" srcId="{B2969583-B16A-4505-B8CF-9C87862418AB}" destId="{2D2950CE-3E9C-4542-BFE5-9F405016BBDC}" srcOrd="1" destOrd="0" parTransId="{84ACFE98-A51E-4E9B-8563-D9A2A99B9F9A}" sibTransId="{C9C47465-81D6-4C05-BF09-292297E39326}"/>
    <dgm:cxn modelId="{407AE613-1B67-4C3A-BD99-2B68550D2711}" type="presOf" srcId="{D4182B93-EC9F-4D4F-B879-BD5C46AD15EA}" destId="{E07D9169-BF86-498D-9EF2-7BA294AE511E}" srcOrd="0" destOrd="2" presId="urn:microsoft.com/office/officeart/2005/8/layout/vList6"/>
    <dgm:cxn modelId="{113107AE-808F-43D7-A32A-B8BAF1AD6151}" type="presOf" srcId="{6075FBA1-0D34-4131-A561-BAD0A8270AF0}" destId="{934A1A31-7239-490C-80EA-65F0C7DE125B}" srcOrd="0" destOrd="0" presId="urn:microsoft.com/office/officeart/2005/8/layout/vList6"/>
    <dgm:cxn modelId="{7CBFC4A9-EEC4-4817-BBB4-2BF94FC8D921}" srcId="{6075FBA1-0D34-4131-A561-BAD0A8270AF0}" destId="{D4182B93-EC9F-4D4F-B879-BD5C46AD15EA}" srcOrd="2" destOrd="0" parTransId="{77DC62D7-4893-414F-A2B9-2B0897F1249A}" sibTransId="{1BFF74CC-AE6B-477F-84B9-196B555D47A5}"/>
    <dgm:cxn modelId="{7CC7127F-6FB2-4B93-BAA3-22AC725857C9}" type="presOf" srcId="{57CA59E4-996B-4E19-BDE5-BCD475E9CC72}" destId="{D98F67E9-0732-4825-AABB-2E8BCF25A8A6}" srcOrd="0" destOrd="3" presId="urn:microsoft.com/office/officeart/2005/8/layout/vList6"/>
    <dgm:cxn modelId="{2B1C7E3D-487B-4FA9-9FE8-C1D2F4AB388B}" type="presOf" srcId="{1DFC87CE-24B0-4A6B-BD4F-55C487386C03}" destId="{E07D9169-BF86-498D-9EF2-7BA294AE511E}" srcOrd="0" destOrd="1" presId="urn:microsoft.com/office/officeart/2005/8/layout/vList6"/>
    <dgm:cxn modelId="{CDA02CB4-BC5F-4D6C-B1AD-438112D5BBF5}" type="presOf" srcId="{A85BB26E-8D09-4275-A60E-34E3BC2A87B9}" destId="{E07D9169-BF86-498D-9EF2-7BA294AE511E}" srcOrd="0" destOrd="0" presId="urn:microsoft.com/office/officeart/2005/8/layout/vList6"/>
    <dgm:cxn modelId="{CD530788-57A3-4AC5-AEB6-1689A461CACB}" srcId="{30D0B5EE-67AF-4EB4-877D-81DDBFD43645}" destId="{32B87FBB-0F6C-4D45-B2C7-B17929DFECC3}" srcOrd="0" destOrd="0" parTransId="{223F2A44-3DFB-4145-8FC1-02D77E67E8C4}" sibTransId="{CB8E79F9-BE09-4447-A28D-B93621C7B254}"/>
    <dgm:cxn modelId="{7D837263-6905-48CC-B9EC-AEF6B7222CCF}" type="presOf" srcId="{30D0B5EE-67AF-4EB4-877D-81DDBFD43645}" destId="{97DC3754-7287-46EF-885C-D31C36F052AB}" srcOrd="0" destOrd="0" presId="urn:microsoft.com/office/officeart/2005/8/layout/vList6"/>
    <dgm:cxn modelId="{1ED1F15D-3840-4F9D-BD23-8CD7190E52F8}" srcId="{6075FBA1-0D34-4131-A561-BAD0A8270AF0}" destId="{1DFC87CE-24B0-4A6B-BD4F-55C487386C03}" srcOrd="1" destOrd="0" parTransId="{FC9D4B73-2917-4A5F-BE4B-69B2C188CD15}" sibTransId="{E9869701-F2DE-4278-ABB8-384BA989DE77}"/>
    <dgm:cxn modelId="{87F06481-608F-4980-A469-7333ECF124E8}" type="presOf" srcId="{2D2950CE-3E9C-4542-BFE5-9F405016BBDC}" destId="{D98F67E9-0732-4825-AABB-2E8BCF25A8A6}" srcOrd="0" destOrd="4" presId="urn:microsoft.com/office/officeart/2005/8/layout/vList6"/>
    <dgm:cxn modelId="{3501A1AF-54F4-4DE7-A895-4E7B2EFED892}" type="presOf" srcId="{A8478C06-E6DD-4C4E-9578-AD54CD61CEBE}" destId="{D98F67E9-0732-4825-AABB-2E8BCF25A8A6}" srcOrd="0" destOrd="1" presId="urn:microsoft.com/office/officeart/2005/8/layout/vList6"/>
    <dgm:cxn modelId="{88AC07B3-A842-4459-BD4A-E38854A1E37B}" srcId="{B2969583-B16A-4505-B8CF-9C87862418AB}" destId="{971B1C7B-E754-4D77-B94D-5F74462F6CCA}" srcOrd="2" destOrd="0" parTransId="{F7991325-10AD-448D-A2B8-D2052AD39900}" sibTransId="{1D4292FB-8BA2-44AB-A3DD-B1B04C0D6E35}"/>
    <dgm:cxn modelId="{F6958389-78F0-43AA-97D0-83B08D16D431}" srcId="{6293D4F5-4D60-4536-8976-AF5C9DEF1252}" destId="{30D0B5EE-67AF-4EB4-877D-81DDBFD43645}" srcOrd="0" destOrd="0" parTransId="{0C4AC1C0-D82D-4110-A902-136BA3EE98FF}" sibTransId="{6F7DA21D-B78B-44D0-A9E5-E4809C7AE3A5}"/>
    <dgm:cxn modelId="{FAC92978-497E-4D33-B998-03DB68EA610D}" srcId="{B2969583-B16A-4505-B8CF-9C87862418AB}" destId="{57CA59E4-996B-4E19-BDE5-BCD475E9CC72}" srcOrd="0" destOrd="0" parTransId="{38943FA9-A444-4BCD-8566-5B28818B9915}" sibTransId="{84D4F92E-C89B-41A5-8794-BBEBEE817067}"/>
    <dgm:cxn modelId="{0CF09443-A308-41E2-896D-BBCBA75F3A12}" srcId="{30D0B5EE-67AF-4EB4-877D-81DDBFD43645}" destId="{B2969583-B16A-4505-B8CF-9C87862418AB}" srcOrd="2" destOrd="0" parTransId="{7C4A61B0-5CEB-4747-984D-549D1035274A}" sibTransId="{457B6A93-0666-4E65-850B-2CC039518446}"/>
    <dgm:cxn modelId="{3AEA03C0-6C4C-4EB4-9579-67B4E6149093}" type="presOf" srcId="{971B1C7B-E754-4D77-B94D-5F74462F6CCA}" destId="{D98F67E9-0732-4825-AABB-2E8BCF25A8A6}" srcOrd="0" destOrd="5" presId="urn:microsoft.com/office/officeart/2005/8/layout/vList6"/>
    <dgm:cxn modelId="{67D45923-D674-4277-BDBB-8C07D1CE2213}" type="presOf" srcId="{6293D4F5-4D60-4536-8976-AF5C9DEF1252}" destId="{2132EF2E-B3A6-4D73-B330-47472C4A2626}" srcOrd="0" destOrd="0" presId="urn:microsoft.com/office/officeart/2005/8/layout/vList6"/>
    <dgm:cxn modelId="{05B7A50E-F532-4284-8D5E-F56825BAA62C}" type="presOf" srcId="{32B87FBB-0F6C-4D45-B2C7-B17929DFECC3}" destId="{D98F67E9-0732-4825-AABB-2E8BCF25A8A6}" srcOrd="0" destOrd="0" presId="urn:microsoft.com/office/officeart/2005/8/layout/vList6"/>
    <dgm:cxn modelId="{0C2DBFC9-0430-48EE-BDD0-07CA97FEA66B}" srcId="{6075FBA1-0D34-4131-A561-BAD0A8270AF0}" destId="{A85BB26E-8D09-4275-A60E-34E3BC2A87B9}" srcOrd="0" destOrd="0" parTransId="{533FCD6C-8BFA-47E4-BDC1-84E9AE249E68}" sibTransId="{C5DB5079-2FB7-48A2-8560-F2CB352B52E8}"/>
    <dgm:cxn modelId="{24F8949A-FA48-4780-88B2-921A1616963B}" type="presParOf" srcId="{2132EF2E-B3A6-4D73-B330-47472C4A2626}" destId="{E424262C-5B72-4902-8ABC-7BCAFA2375DC}" srcOrd="0" destOrd="0" presId="urn:microsoft.com/office/officeart/2005/8/layout/vList6"/>
    <dgm:cxn modelId="{882C2D7F-6A4C-4D46-97BC-D1FEEAC4CAC7}" type="presParOf" srcId="{E424262C-5B72-4902-8ABC-7BCAFA2375DC}" destId="{97DC3754-7287-46EF-885C-D31C36F052AB}" srcOrd="0" destOrd="0" presId="urn:microsoft.com/office/officeart/2005/8/layout/vList6"/>
    <dgm:cxn modelId="{3926DE13-F61E-49D6-ABD9-1D1A4F4A25E8}" type="presParOf" srcId="{E424262C-5B72-4902-8ABC-7BCAFA2375DC}" destId="{D98F67E9-0732-4825-AABB-2E8BCF25A8A6}" srcOrd="1" destOrd="0" presId="urn:microsoft.com/office/officeart/2005/8/layout/vList6"/>
    <dgm:cxn modelId="{48D25DBF-6A96-4358-B6C6-D82C827B4779}" type="presParOf" srcId="{2132EF2E-B3A6-4D73-B330-47472C4A2626}" destId="{E905692B-4441-41F2-B01F-2793A91CAE1A}" srcOrd="1" destOrd="0" presId="urn:microsoft.com/office/officeart/2005/8/layout/vList6"/>
    <dgm:cxn modelId="{56052ADA-ABFE-447E-BE2A-8006061C00E2}" type="presParOf" srcId="{2132EF2E-B3A6-4D73-B330-47472C4A2626}" destId="{C473CFC9-4657-48F0-9DC1-3AFE1B6E5B29}" srcOrd="2" destOrd="0" presId="urn:microsoft.com/office/officeart/2005/8/layout/vList6"/>
    <dgm:cxn modelId="{7A3087A0-AD86-4C59-A313-5336342A8CAB}" type="presParOf" srcId="{C473CFC9-4657-48F0-9DC1-3AFE1B6E5B29}" destId="{934A1A31-7239-490C-80EA-65F0C7DE125B}" srcOrd="0" destOrd="0" presId="urn:microsoft.com/office/officeart/2005/8/layout/vList6"/>
    <dgm:cxn modelId="{D7E614DB-1A97-4948-80F7-ADB3A1EE8C5E}" type="presParOf" srcId="{C473CFC9-4657-48F0-9DC1-3AFE1B6E5B29}" destId="{E07D9169-BF86-498D-9EF2-7BA294AE511E}"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293D4F5-4D60-4536-8976-AF5C9DEF1252}" type="doc">
      <dgm:prSet loTypeId="urn:microsoft.com/office/officeart/2005/8/layout/vList6" loCatId="process" qsTypeId="urn:microsoft.com/office/officeart/2005/8/quickstyle/simple5" qsCatId="simple" csTypeId="urn:microsoft.com/office/officeart/2005/8/colors/accent6_1" csCatId="accent6" phldr="1"/>
      <dgm:spPr/>
      <dgm:t>
        <a:bodyPr/>
        <a:lstStyle/>
        <a:p>
          <a:endParaRPr lang="zh-TW" altLang="en-US"/>
        </a:p>
      </dgm:t>
    </dgm:pt>
    <dgm:pt modelId="{5D209608-8BCF-4082-9665-B02B11A4DAF1}">
      <dgm:prSet phldrT="[文字]" custT="1"/>
      <dgm:spPr/>
      <dgm:t>
        <a:bodyPr/>
        <a:lstStyle/>
        <a:p>
          <a:pPr rtl="0"/>
          <a:r>
            <a:rPr lang="en-US" altLang="zh-TW" sz="2800" b="1" dirty="0" smtClean="0">
              <a:solidFill>
                <a:schemeClr val="tx2">
                  <a:lumMod val="75000"/>
                </a:schemeClr>
              </a:solidFill>
              <a:latin typeface="標楷體" pitchFamily="65" charset="-120"/>
              <a:ea typeface="標楷體" pitchFamily="65" charset="-120"/>
            </a:rPr>
            <a:t>T</a:t>
          </a:r>
          <a:r>
            <a:rPr lang="zh-TW" altLang="en-US" sz="2800" b="1" dirty="0" smtClean="0">
              <a:solidFill>
                <a:schemeClr val="tx2">
                  <a:lumMod val="75000"/>
                </a:schemeClr>
              </a:solidFill>
              <a:latin typeface="標楷體" pitchFamily="65" charset="-120"/>
              <a:ea typeface="標楷體" pitchFamily="65" charset="-120"/>
            </a:rPr>
            <a:t>日開標（</a:t>
          </a:r>
          <a:r>
            <a:rPr lang="en-US" altLang="zh-TW" sz="2800" b="1" dirty="0" smtClean="0">
              <a:solidFill>
                <a:schemeClr val="tx2">
                  <a:lumMod val="75000"/>
                </a:schemeClr>
              </a:solidFill>
              <a:latin typeface="標楷體" pitchFamily="65" charset="-120"/>
              <a:ea typeface="標楷體" pitchFamily="65" charset="-120"/>
            </a:rPr>
            <a:t>1</a:t>
          </a:r>
          <a:r>
            <a:rPr lang="zh-TW" altLang="en-US" sz="2800" b="1" dirty="0" smtClean="0">
              <a:solidFill>
                <a:schemeClr val="tx2">
                  <a:lumMod val="75000"/>
                </a:schemeClr>
              </a:solidFill>
              <a:latin typeface="標楷體" pitchFamily="65" charset="-120"/>
              <a:ea typeface="標楷體" pitchFamily="65" charset="-120"/>
            </a:rPr>
            <a:t>）</a:t>
          </a:r>
          <a:endParaRPr lang="zh-TW" altLang="en-US" sz="2800" dirty="0">
            <a:solidFill>
              <a:schemeClr val="tx2">
                <a:lumMod val="75000"/>
              </a:schemeClr>
            </a:solidFill>
          </a:endParaRPr>
        </a:p>
      </dgm:t>
    </dgm:pt>
    <dgm:pt modelId="{A074512D-3AA9-4C7C-A5BF-2E9EA6C8B2FB}" type="parTrans" cxnId="{CCB35D01-C276-4E4C-8ACE-99F99C46C64C}">
      <dgm:prSet/>
      <dgm:spPr/>
      <dgm:t>
        <a:bodyPr/>
        <a:lstStyle/>
        <a:p>
          <a:endParaRPr lang="zh-TW" altLang="en-US"/>
        </a:p>
      </dgm:t>
    </dgm:pt>
    <dgm:pt modelId="{7EB7AFE5-D2E4-468D-9F2D-8658B51BFF9B}" type="sibTrans" cxnId="{CCB35D01-C276-4E4C-8ACE-99F99C46C64C}">
      <dgm:prSet/>
      <dgm:spPr/>
      <dgm:t>
        <a:bodyPr/>
        <a:lstStyle/>
        <a:p>
          <a:endParaRPr lang="zh-TW" altLang="en-US"/>
        </a:p>
      </dgm:t>
    </dgm:pt>
    <dgm:pt modelId="{65C971EB-D461-459D-9C74-C9C94B1F52E5}">
      <dgm:prSet phldrT="[文字]"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早上</a:t>
          </a:r>
          <a:r>
            <a:rPr lang="en-US" altLang="zh-TW" sz="1800" b="1" dirty="0" smtClean="0">
              <a:solidFill>
                <a:schemeClr val="tx2">
                  <a:lumMod val="75000"/>
                </a:schemeClr>
              </a:solidFill>
              <a:latin typeface="SimSun-ExtB" pitchFamily="49" charset="-122"/>
              <a:ea typeface="SimSun-ExtB" pitchFamily="49" charset="-122"/>
            </a:rPr>
            <a:t>10</a:t>
          </a:r>
          <a:r>
            <a:rPr lang="zh-TW" altLang="en-US" sz="1800" b="1" dirty="0" smtClean="0">
              <a:solidFill>
                <a:schemeClr val="tx2">
                  <a:lumMod val="75000"/>
                </a:schemeClr>
              </a:solidFill>
              <a:latin typeface="SimSun-ExtB" pitchFamily="49" charset="-122"/>
              <a:ea typeface="標楷體" pitchFamily="65" charset="-120"/>
            </a:rPr>
            <a:t>點於證交所開標、產製相關報表</a:t>
          </a:r>
          <a:endParaRPr lang="zh-TW" altLang="en-US" sz="1800" b="1" dirty="0">
            <a:solidFill>
              <a:schemeClr val="tx2">
                <a:lumMod val="75000"/>
              </a:schemeClr>
            </a:solidFill>
            <a:latin typeface="SimSun-ExtB" pitchFamily="49" charset="-122"/>
            <a:ea typeface="標楷體" pitchFamily="65" charset="-120"/>
          </a:endParaRPr>
        </a:p>
      </dgm:t>
    </dgm:pt>
    <dgm:pt modelId="{3BF2E264-A8AD-4142-B0EE-DE4759829BC6}" type="parTrans" cxnId="{243E2F6B-17EF-40C3-ABE6-BDB93A3F97E2}">
      <dgm:prSet/>
      <dgm:spPr/>
      <dgm:t>
        <a:bodyPr/>
        <a:lstStyle/>
        <a:p>
          <a:endParaRPr lang="zh-TW" altLang="en-US"/>
        </a:p>
      </dgm:t>
    </dgm:pt>
    <dgm:pt modelId="{38CC1DCF-705D-4927-BD25-41B600C2AA7E}" type="sibTrans" cxnId="{243E2F6B-17EF-40C3-ABE6-BDB93A3F97E2}">
      <dgm:prSet/>
      <dgm:spPr/>
      <dgm:t>
        <a:bodyPr/>
        <a:lstStyle/>
        <a:p>
          <a:endParaRPr lang="zh-TW" altLang="en-US"/>
        </a:p>
      </dgm:t>
    </dgm:pt>
    <dgm:pt modelId="{6FC3A6DC-992F-4E49-B98B-ABCDC8924550}">
      <dgm:prSet phldrT="[文字]" custT="1"/>
      <dgm:spPr/>
      <dgm:t>
        <a:bodyPr/>
        <a:lstStyle/>
        <a:p>
          <a:r>
            <a:rPr lang="en-US" altLang="zh-TW" sz="2800" b="1" dirty="0" smtClean="0">
              <a:solidFill>
                <a:schemeClr val="tx2">
                  <a:lumMod val="75000"/>
                </a:schemeClr>
              </a:solidFill>
              <a:latin typeface="標楷體" pitchFamily="65" charset="-120"/>
              <a:ea typeface="標楷體" pitchFamily="65" charset="-120"/>
            </a:rPr>
            <a:t>T</a:t>
          </a:r>
          <a:r>
            <a:rPr lang="zh-TW" altLang="en-US" sz="2800" b="1" dirty="0" smtClean="0">
              <a:solidFill>
                <a:schemeClr val="tx2">
                  <a:lumMod val="75000"/>
                </a:schemeClr>
              </a:solidFill>
              <a:latin typeface="標楷體" pitchFamily="65" charset="-120"/>
              <a:ea typeface="標楷體" pitchFamily="65" charset="-120"/>
            </a:rPr>
            <a:t>日開標（</a:t>
          </a:r>
          <a:r>
            <a:rPr lang="en-US" altLang="zh-TW" sz="2800" b="1" dirty="0" smtClean="0">
              <a:solidFill>
                <a:schemeClr val="tx2">
                  <a:lumMod val="75000"/>
                </a:schemeClr>
              </a:solidFill>
              <a:latin typeface="標楷體" pitchFamily="65" charset="-120"/>
              <a:ea typeface="標楷體" pitchFamily="65" charset="-120"/>
            </a:rPr>
            <a:t>2</a:t>
          </a:r>
          <a:r>
            <a:rPr lang="zh-TW" altLang="en-US" sz="2800" b="1" dirty="0" smtClean="0">
              <a:solidFill>
                <a:schemeClr val="tx2">
                  <a:lumMod val="75000"/>
                </a:schemeClr>
              </a:solidFill>
              <a:latin typeface="標楷體" pitchFamily="65" charset="-120"/>
              <a:ea typeface="標楷體" pitchFamily="65" charset="-120"/>
            </a:rPr>
            <a:t>）</a:t>
          </a:r>
          <a:endParaRPr lang="zh-TW" altLang="en-US" sz="2800" dirty="0">
            <a:solidFill>
              <a:schemeClr val="tx2">
                <a:lumMod val="75000"/>
              </a:schemeClr>
            </a:solidFill>
          </a:endParaRPr>
        </a:p>
      </dgm:t>
    </dgm:pt>
    <dgm:pt modelId="{5A606A2A-9677-4945-8B30-3558D8495C93}" type="parTrans" cxnId="{725C19CB-8B5A-4EAE-8CBA-5BCDCD499F18}">
      <dgm:prSet/>
      <dgm:spPr/>
      <dgm:t>
        <a:bodyPr/>
        <a:lstStyle/>
        <a:p>
          <a:endParaRPr lang="zh-TW" altLang="en-US"/>
        </a:p>
      </dgm:t>
    </dgm:pt>
    <dgm:pt modelId="{E9F2CED7-7952-45F6-B6DD-30D6F9C21232}" type="sibTrans" cxnId="{725C19CB-8B5A-4EAE-8CBA-5BCDCD499F18}">
      <dgm:prSet/>
      <dgm:spPr/>
      <dgm:t>
        <a:bodyPr/>
        <a:lstStyle/>
        <a:p>
          <a:endParaRPr lang="zh-TW" altLang="en-US"/>
        </a:p>
      </dgm:t>
    </dgm:pt>
    <dgm:pt modelId="{1B9A22FA-BFCE-4132-8F0D-555A4D4D9830}">
      <dgm:prSet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集保公司提供語音查詢，券商公會網站揭示得標報表。</a:t>
          </a:r>
          <a:endParaRPr lang="zh-TW" altLang="en-US" sz="1800" b="1" dirty="0">
            <a:solidFill>
              <a:schemeClr val="tx2">
                <a:lumMod val="75000"/>
              </a:schemeClr>
            </a:solidFill>
            <a:latin typeface="SimSun-ExtB" pitchFamily="49" charset="-122"/>
            <a:ea typeface="標楷體" pitchFamily="65" charset="-120"/>
          </a:endParaRPr>
        </a:p>
      </dgm:t>
    </dgm:pt>
    <dgm:pt modelId="{E3599F94-5A3C-41BB-BD4F-247AE4C5F4A9}" type="parTrans" cxnId="{959DBC04-5A15-471A-AAC8-7EAFE607CAB0}">
      <dgm:prSet/>
      <dgm:spPr/>
      <dgm:t>
        <a:bodyPr/>
        <a:lstStyle/>
        <a:p>
          <a:endParaRPr lang="zh-TW" altLang="en-US"/>
        </a:p>
      </dgm:t>
    </dgm:pt>
    <dgm:pt modelId="{62A3C754-6F79-418C-811A-9E730FAC86DB}" type="sibTrans" cxnId="{959DBC04-5A15-471A-AAC8-7EAFE607CAB0}">
      <dgm:prSet/>
      <dgm:spPr/>
      <dgm:t>
        <a:bodyPr/>
        <a:lstStyle/>
        <a:p>
          <a:endParaRPr lang="zh-TW" altLang="en-US"/>
        </a:p>
      </dgm:t>
    </dgm:pt>
    <dgm:pt modelId="{2DF5A3EE-BF69-46A5-A411-2EBF9C0F1157}">
      <dgm:prSet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經紀商下載得（開）標資料，通知得標人繳款及通知銀行辦理未得標及不合格標單退款作業。</a:t>
          </a:r>
          <a:endParaRPr lang="zh-TW" altLang="en-US" sz="1800" b="1" dirty="0">
            <a:solidFill>
              <a:schemeClr val="tx2">
                <a:lumMod val="75000"/>
              </a:schemeClr>
            </a:solidFill>
            <a:latin typeface="SimSun-ExtB" pitchFamily="49" charset="-122"/>
            <a:ea typeface="標楷體" pitchFamily="65" charset="-120"/>
          </a:endParaRPr>
        </a:p>
      </dgm:t>
    </dgm:pt>
    <dgm:pt modelId="{5264F3AA-A9DE-42B1-8C88-043D9D462370}" type="parTrans" cxnId="{DD09A7FC-0957-409D-A6BA-4A0B0AA25A8E}">
      <dgm:prSet/>
      <dgm:spPr/>
      <dgm:t>
        <a:bodyPr/>
        <a:lstStyle/>
        <a:p>
          <a:endParaRPr lang="zh-TW" altLang="en-US"/>
        </a:p>
      </dgm:t>
    </dgm:pt>
    <dgm:pt modelId="{249A99D5-49C6-4E18-B63F-98C0D650665F}" type="sibTrans" cxnId="{DD09A7FC-0957-409D-A6BA-4A0B0AA25A8E}">
      <dgm:prSet/>
      <dgm:spPr/>
      <dgm:t>
        <a:bodyPr/>
        <a:lstStyle/>
        <a:p>
          <a:endParaRPr lang="zh-TW" altLang="en-US"/>
        </a:p>
      </dgm:t>
    </dgm:pt>
    <dgm:pt modelId="{9DAA148E-FF1B-4AD1-B899-B6F940EFE531}">
      <dgm:prSet custT="1"/>
      <dgm:spPr/>
      <dgm:t>
        <a:bodyPr anchor="ctr"/>
        <a:lstStyle/>
        <a:p>
          <a:r>
            <a:rPr lang="zh-TW" altLang="en-US" sz="1800" b="1" dirty="0" smtClean="0">
              <a:solidFill>
                <a:srgbClr val="FF0000"/>
              </a:solidFill>
              <a:latin typeface="SimSun-ExtB" pitchFamily="49" charset="-122"/>
              <a:ea typeface="標楷體" pitchFamily="65" charset="-120"/>
            </a:rPr>
            <a:t>承銷商輸入公開申購基本資料</a:t>
          </a:r>
          <a:endParaRPr lang="zh-TW" altLang="en-US" sz="1800" b="1" dirty="0">
            <a:solidFill>
              <a:srgbClr val="FF0000"/>
            </a:solidFill>
            <a:latin typeface="SimSun-ExtB" pitchFamily="49" charset="-122"/>
            <a:ea typeface="標楷體" pitchFamily="65" charset="-120"/>
          </a:endParaRPr>
        </a:p>
      </dgm:t>
    </dgm:pt>
    <dgm:pt modelId="{8496C7F3-DF7C-4561-8B4D-EA4F53BA7738}" type="parTrans" cxnId="{2AE16206-C3A5-4D22-816A-2ECC43E95E8F}">
      <dgm:prSet/>
      <dgm:spPr/>
      <dgm:t>
        <a:bodyPr/>
        <a:lstStyle/>
        <a:p>
          <a:endParaRPr lang="zh-TW" altLang="en-US"/>
        </a:p>
      </dgm:t>
    </dgm:pt>
    <dgm:pt modelId="{317CA879-A2DA-4918-BDC0-DC4D8F67B753}" type="sibTrans" cxnId="{2AE16206-C3A5-4D22-816A-2ECC43E95E8F}">
      <dgm:prSet/>
      <dgm:spPr/>
      <dgm:t>
        <a:bodyPr/>
        <a:lstStyle/>
        <a:p>
          <a:endParaRPr lang="zh-TW" altLang="en-US"/>
        </a:p>
      </dgm:t>
    </dgm:pt>
    <dgm:pt modelId="{EE32C5E1-00FC-4EC2-BC40-DB928C214735}">
      <dgm:prSet custT="1"/>
      <dgm:spPr/>
      <dgm:t>
        <a:bodyPr anchor="ctr"/>
        <a:lstStyle/>
        <a:p>
          <a:r>
            <a:rPr lang="zh-TW" altLang="en-US" sz="1800" b="1" dirty="0" smtClean="0">
              <a:solidFill>
                <a:srgbClr val="FF0000"/>
              </a:solidFill>
              <a:latin typeface="SimSun-ExtB" pitchFamily="49" charset="-122"/>
              <a:ea typeface="標楷體" pitchFamily="65" charset="-120"/>
            </a:rPr>
            <a:t>券商公會確認公開申購基本資料</a:t>
          </a:r>
          <a:endParaRPr lang="zh-TW" altLang="en-US" sz="1800" b="1" dirty="0">
            <a:solidFill>
              <a:srgbClr val="FF0000"/>
            </a:solidFill>
            <a:latin typeface="SimSun-ExtB" pitchFamily="49" charset="-122"/>
            <a:ea typeface="標楷體" pitchFamily="65" charset="-120"/>
          </a:endParaRPr>
        </a:p>
      </dgm:t>
    </dgm:pt>
    <dgm:pt modelId="{16D03665-61E4-4837-90C3-BBC40B2975EA}" type="parTrans" cxnId="{ADF56861-3AC9-4409-8E1B-1DDC9007DDDD}">
      <dgm:prSet/>
      <dgm:spPr/>
      <dgm:t>
        <a:bodyPr/>
        <a:lstStyle/>
        <a:p>
          <a:endParaRPr lang="zh-TW" altLang="en-US"/>
        </a:p>
      </dgm:t>
    </dgm:pt>
    <dgm:pt modelId="{9B170D67-D43D-4453-A873-069A5E2B692E}" type="sibTrans" cxnId="{ADF56861-3AC9-4409-8E1B-1DDC9007DDDD}">
      <dgm:prSet/>
      <dgm:spPr/>
      <dgm:t>
        <a:bodyPr/>
        <a:lstStyle/>
        <a:p>
          <a:endParaRPr lang="zh-TW" altLang="en-US"/>
        </a:p>
      </dgm:t>
    </dgm:pt>
    <dgm:pt modelId="{0C630E08-4007-4377-A8AC-5E38D6D7BDDF}">
      <dgm:prSet custT="1"/>
      <dgm:spPr/>
      <dgm:t>
        <a:bodyPr anchor="ctr"/>
        <a:lstStyle/>
        <a:p>
          <a:r>
            <a:rPr lang="zh-TW" altLang="en-US" sz="1800" b="1" u="heavy" baseline="0" dirty="0" smtClean="0">
              <a:solidFill>
                <a:schemeClr val="accent6">
                  <a:lumMod val="75000"/>
                </a:schemeClr>
              </a:solidFill>
              <a:latin typeface="SimSun-ExtB" pitchFamily="49" charset="-122"/>
              <a:ea typeface="標楷體" pitchFamily="65" charset="-120"/>
            </a:rPr>
            <a:t>得標人開始繳款</a:t>
          </a:r>
          <a:endParaRPr lang="zh-TW" altLang="en-US" sz="1800" b="1" u="heavy" baseline="0" dirty="0">
            <a:solidFill>
              <a:schemeClr val="accent6">
                <a:lumMod val="75000"/>
              </a:schemeClr>
            </a:solidFill>
            <a:latin typeface="SimSun-ExtB" pitchFamily="49" charset="-122"/>
            <a:ea typeface="標楷體" pitchFamily="65" charset="-120"/>
          </a:endParaRPr>
        </a:p>
      </dgm:t>
    </dgm:pt>
    <dgm:pt modelId="{45B4A56B-E84F-4BAA-9942-2BAC63047395}" type="parTrans" cxnId="{D3DDF830-996F-4A81-997B-D50475684CA9}">
      <dgm:prSet/>
      <dgm:spPr/>
    </dgm:pt>
    <dgm:pt modelId="{D30B3EA1-7B0A-4CC3-A48B-20213AA9538F}" type="sibTrans" cxnId="{D3DDF830-996F-4A81-997B-D50475684CA9}">
      <dgm:prSet/>
      <dgm:spPr/>
    </dgm:pt>
    <dgm:pt modelId="{2132EF2E-B3A6-4D73-B330-47472C4A2626}" type="pres">
      <dgm:prSet presAssocID="{6293D4F5-4D60-4536-8976-AF5C9DEF1252}" presName="Name0" presStyleCnt="0">
        <dgm:presLayoutVars>
          <dgm:dir/>
          <dgm:animLvl val="lvl"/>
          <dgm:resizeHandles/>
        </dgm:presLayoutVars>
      </dgm:prSet>
      <dgm:spPr/>
      <dgm:t>
        <a:bodyPr/>
        <a:lstStyle/>
        <a:p>
          <a:endParaRPr lang="zh-TW" altLang="en-US"/>
        </a:p>
      </dgm:t>
    </dgm:pt>
    <dgm:pt modelId="{469B7354-E184-4599-8867-F8D65CB63DEF}" type="pres">
      <dgm:prSet presAssocID="{5D209608-8BCF-4082-9665-B02B11A4DAF1}" presName="linNode" presStyleCnt="0"/>
      <dgm:spPr/>
    </dgm:pt>
    <dgm:pt modelId="{4A968740-B9F3-4E2D-8560-35F6C50DBB6B}" type="pres">
      <dgm:prSet presAssocID="{5D209608-8BCF-4082-9665-B02B11A4DAF1}" presName="parentShp" presStyleLbl="node1" presStyleIdx="0" presStyleCnt="2" custScaleX="97671" custScaleY="122792" custLinFactNeighborX="-81" custLinFactNeighborY="9932">
        <dgm:presLayoutVars>
          <dgm:bulletEnabled val="1"/>
        </dgm:presLayoutVars>
      </dgm:prSet>
      <dgm:spPr/>
      <dgm:t>
        <a:bodyPr/>
        <a:lstStyle/>
        <a:p>
          <a:endParaRPr lang="zh-TW" altLang="en-US"/>
        </a:p>
      </dgm:t>
    </dgm:pt>
    <dgm:pt modelId="{634D45F5-E8F8-4A7B-98C7-31003322D988}" type="pres">
      <dgm:prSet presAssocID="{5D209608-8BCF-4082-9665-B02B11A4DAF1}" presName="childShp" presStyleLbl="bgAccFollowNode1" presStyleIdx="0" presStyleCnt="2" custScaleX="151022" custScaleY="168465" custLinFactNeighborX="817" custLinFactNeighborY="8675">
        <dgm:presLayoutVars>
          <dgm:bulletEnabled val="1"/>
        </dgm:presLayoutVars>
      </dgm:prSet>
      <dgm:spPr/>
      <dgm:t>
        <a:bodyPr/>
        <a:lstStyle/>
        <a:p>
          <a:endParaRPr lang="zh-TW" altLang="en-US"/>
        </a:p>
      </dgm:t>
    </dgm:pt>
    <dgm:pt modelId="{75BB3244-544B-4590-A215-6A064D4DF397}" type="pres">
      <dgm:prSet presAssocID="{7EB7AFE5-D2E4-468D-9F2D-8658B51BFF9B}" presName="spacing" presStyleCnt="0"/>
      <dgm:spPr/>
    </dgm:pt>
    <dgm:pt modelId="{B8E20827-8693-4843-9A08-26E9883CA413}" type="pres">
      <dgm:prSet presAssocID="{6FC3A6DC-992F-4E49-B98B-ABCDC8924550}" presName="linNode" presStyleCnt="0"/>
      <dgm:spPr/>
    </dgm:pt>
    <dgm:pt modelId="{FF264498-AA6C-4CC7-A3D9-1D5C91161B77}" type="pres">
      <dgm:prSet presAssocID="{6FC3A6DC-992F-4E49-B98B-ABCDC8924550}" presName="parentShp" presStyleLbl="node1" presStyleIdx="1" presStyleCnt="2" custScaleY="104015" custLinFactNeighborX="-81" custLinFactNeighborY="9932">
        <dgm:presLayoutVars>
          <dgm:bulletEnabled val="1"/>
        </dgm:presLayoutVars>
      </dgm:prSet>
      <dgm:spPr/>
      <dgm:t>
        <a:bodyPr/>
        <a:lstStyle/>
        <a:p>
          <a:endParaRPr lang="zh-TW" altLang="en-US"/>
        </a:p>
      </dgm:t>
    </dgm:pt>
    <dgm:pt modelId="{708BC23B-D36B-4D85-BFA4-189F4D9704A5}" type="pres">
      <dgm:prSet presAssocID="{6FC3A6DC-992F-4E49-B98B-ABCDC8924550}" presName="childShp" presStyleLbl="bgAccFollowNode1" presStyleIdx="1" presStyleCnt="2" custScaleX="154022" custScaleY="249403" custLinFactNeighborX="817" custLinFactNeighborY="8675">
        <dgm:presLayoutVars>
          <dgm:bulletEnabled val="1"/>
        </dgm:presLayoutVars>
      </dgm:prSet>
      <dgm:spPr/>
      <dgm:t>
        <a:bodyPr/>
        <a:lstStyle/>
        <a:p>
          <a:endParaRPr lang="zh-TW" altLang="en-US"/>
        </a:p>
      </dgm:t>
    </dgm:pt>
  </dgm:ptLst>
  <dgm:cxnLst>
    <dgm:cxn modelId="{7065F650-D538-4CA9-9FF4-AE4C6881E0FF}" type="presOf" srcId="{65C971EB-D461-459D-9C74-C9C94B1F52E5}" destId="{634D45F5-E8F8-4A7B-98C7-31003322D988}" srcOrd="0" destOrd="0" presId="urn:microsoft.com/office/officeart/2005/8/layout/vList6"/>
    <dgm:cxn modelId="{959DBC04-5A15-471A-AAC8-7EAFE607CAB0}" srcId="{5D209608-8BCF-4082-9665-B02B11A4DAF1}" destId="{1B9A22FA-BFCE-4132-8F0D-555A4D4D9830}" srcOrd="1" destOrd="0" parTransId="{E3599F94-5A3C-41BB-BD4F-247AE4C5F4A9}" sibTransId="{62A3C754-6F79-418C-811A-9E730FAC86DB}"/>
    <dgm:cxn modelId="{D3DDF830-996F-4A81-997B-D50475684CA9}" srcId="{6FC3A6DC-992F-4E49-B98B-ABCDC8924550}" destId="{0C630E08-4007-4377-A8AC-5E38D6D7BDDF}" srcOrd="1" destOrd="0" parTransId="{45B4A56B-E84F-4BAA-9942-2BAC63047395}" sibTransId="{D30B3EA1-7B0A-4CC3-A48B-20213AA9538F}"/>
    <dgm:cxn modelId="{A63BB414-5F6C-4554-8356-D207CCB45429}" type="presOf" srcId="{9DAA148E-FF1B-4AD1-B899-B6F940EFE531}" destId="{708BC23B-D36B-4D85-BFA4-189F4D9704A5}" srcOrd="0" destOrd="2" presId="urn:microsoft.com/office/officeart/2005/8/layout/vList6"/>
    <dgm:cxn modelId="{DD09A7FC-0957-409D-A6BA-4A0B0AA25A8E}" srcId="{6FC3A6DC-992F-4E49-B98B-ABCDC8924550}" destId="{2DF5A3EE-BF69-46A5-A411-2EBF9C0F1157}" srcOrd="0" destOrd="0" parTransId="{5264F3AA-A9DE-42B1-8C88-043D9D462370}" sibTransId="{249A99D5-49C6-4E18-B63F-98C0D650665F}"/>
    <dgm:cxn modelId="{2AE16206-C3A5-4D22-816A-2ECC43E95E8F}" srcId="{6FC3A6DC-992F-4E49-B98B-ABCDC8924550}" destId="{9DAA148E-FF1B-4AD1-B899-B6F940EFE531}" srcOrd="2" destOrd="0" parTransId="{8496C7F3-DF7C-4561-8B4D-EA4F53BA7738}" sibTransId="{317CA879-A2DA-4918-BDC0-DC4D8F67B753}"/>
    <dgm:cxn modelId="{9929EE14-DC5C-40CB-96C3-17E0FB9E552F}" type="presOf" srcId="{0C630E08-4007-4377-A8AC-5E38D6D7BDDF}" destId="{708BC23B-D36B-4D85-BFA4-189F4D9704A5}" srcOrd="0" destOrd="1" presId="urn:microsoft.com/office/officeart/2005/8/layout/vList6"/>
    <dgm:cxn modelId="{80C9F3C5-5A23-40E3-B276-923B88CAD91C}" type="presOf" srcId="{6FC3A6DC-992F-4E49-B98B-ABCDC8924550}" destId="{FF264498-AA6C-4CC7-A3D9-1D5C91161B77}" srcOrd="0" destOrd="0" presId="urn:microsoft.com/office/officeart/2005/8/layout/vList6"/>
    <dgm:cxn modelId="{243E2F6B-17EF-40C3-ABE6-BDB93A3F97E2}" srcId="{5D209608-8BCF-4082-9665-B02B11A4DAF1}" destId="{65C971EB-D461-459D-9C74-C9C94B1F52E5}" srcOrd="0" destOrd="0" parTransId="{3BF2E264-A8AD-4142-B0EE-DE4759829BC6}" sibTransId="{38CC1DCF-705D-4927-BD25-41B600C2AA7E}"/>
    <dgm:cxn modelId="{E697CED2-53B6-4FA2-9AE7-1218562F7B35}" type="presOf" srcId="{6293D4F5-4D60-4536-8976-AF5C9DEF1252}" destId="{2132EF2E-B3A6-4D73-B330-47472C4A2626}" srcOrd="0" destOrd="0" presId="urn:microsoft.com/office/officeart/2005/8/layout/vList6"/>
    <dgm:cxn modelId="{F1046317-74C9-41B4-BF19-DAD99F2CE513}" type="presOf" srcId="{EE32C5E1-00FC-4EC2-BC40-DB928C214735}" destId="{708BC23B-D36B-4D85-BFA4-189F4D9704A5}" srcOrd="0" destOrd="3" presId="urn:microsoft.com/office/officeart/2005/8/layout/vList6"/>
    <dgm:cxn modelId="{9D870693-C2A1-4C3D-885D-01BADA73A558}" type="presOf" srcId="{5D209608-8BCF-4082-9665-B02B11A4DAF1}" destId="{4A968740-B9F3-4E2D-8560-35F6C50DBB6B}" srcOrd="0" destOrd="0" presId="urn:microsoft.com/office/officeart/2005/8/layout/vList6"/>
    <dgm:cxn modelId="{3D5AB50C-8367-4FEE-9972-694E153533C8}" type="presOf" srcId="{2DF5A3EE-BF69-46A5-A411-2EBF9C0F1157}" destId="{708BC23B-D36B-4D85-BFA4-189F4D9704A5}" srcOrd="0" destOrd="0" presId="urn:microsoft.com/office/officeart/2005/8/layout/vList6"/>
    <dgm:cxn modelId="{ADF56861-3AC9-4409-8E1B-1DDC9007DDDD}" srcId="{6FC3A6DC-992F-4E49-B98B-ABCDC8924550}" destId="{EE32C5E1-00FC-4EC2-BC40-DB928C214735}" srcOrd="3" destOrd="0" parTransId="{16D03665-61E4-4837-90C3-BBC40B2975EA}" sibTransId="{9B170D67-D43D-4453-A873-069A5E2B692E}"/>
    <dgm:cxn modelId="{CCB35D01-C276-4E4C-8ACE-99F99C46C64C}" srcId="{6293D4F5-4D60-4536-8976-AF5C9DEF1252}" destId="{5D209608-8BCF-4082-9665-B02B11A4DAF1}" srcOrd="0" destOrd="0" parTransId="{A074512D-3AA9-4C7C-A5BF-2E9EA6C8B2FB}" sibTransId="{7EB7AFE5-D2E4-468D-9F2D-8658B51BFF9B}"/>
    <dgm:cxn modelId="{725C19CB-8B5A-4EAE-8CBA-5BCDCD499F18}" srcId="{6293D4F5-4D60-4536-8976-AF5C9DEF1252}" destId="{6FC3A6DC-992F-4E49-B98B-ABCDC8924550}" srcOrd="1" destOrd="0" parTransId="{5A606A2A-9677-4945-8B30-3558D8495C93}" sibTransId="{E9F2CED7-7952-45F6-B6DD-30D6F9C21232}"/>
    <dgm:cxn modelId="{0F65AB7E-E912-434B-9F9D-F5E408350F22}" type="presOf" srcId="{1B9A22FA-BFCE-4132-8F0D-555A4D4D9830}" destId="{634D45F5-E8F8-4A7B-98C7-31003322D988}" srcOrd="0" destOrd="1" presId="urn:microsoft.com/office/officeart/2005/8/layout/vList6"/>
    <dgm:cxn modelId="{89CB1391-9E98-4957-A51E-F491496F0A39}" type="presParOf" srcId="{2132EF2E-B3A6-4D73-B330-47472C4A2626}" destId="{469B7354-E184-4599-8867-F8D65CB63DEF}" srcOrd="0" destOrd="0" presId="urn:microsoft.com/office/officeart/2005/8/layout/vList6"/>
    <dgm:cxn modelId="{0F5D75E5-4FD2-4051-AE75-0F9EE7A13372}" type="presParOf" srcId="{469B7354-E184-4599-8867-F8D65CB63DEF}" destId="{4A968740-B9F3-4E2D-8560-35F6C50DBB6B}" srcOrd="0" destOrd="0" presId="urn:microsoft.com/office/officeart/2005/8/layout/vList6"/>
    <dgm:cxn modelId="{02558AD6-ED0E-45EF-AB34-3635A391DCB8}" type="presParOf" srcId="{469B7354-E184-4599-8867-F8D65CB63DEF}" destId="{634D45F5-E8F8-4A7B-98C7-31003322D988}" srcOrd="1" destOrd="0" presId="urn:microsoft.com/office/officeart/2005/8/layout/vList6"/>
    <dgm:cxn modelId="{4647DA20-F6A1-453B-B312-1EB33BB442A0}" type="presParOf" srcId="{2132EF2E-B3A6-4D73-B330-47472C4A2626}" destId="{75BB3244-544B-4590-A215-6A064D4DF397}" srcOrd="1" destOrd="0" presId="urn:microsoft.com/office/officeart/2005/8/layout/vList6"/>
    <dgm:cxn modelId="{1F69A06C-3425-4DF1-A660-5C4DC10F7F36}" type="presParOf" srcId="{2132EF2E-B3A6-4D73-B330-47472C4A2626}" destId="{B8E20827-8693-4843-9A08-26E9883CA413}" srcOrd="2" destOrd="0" presId="urn:microsoft.com/office/officeart/2005/8/layout/vList6"/>
    <dgm:cxn modelId="{59D218A4-9981-4172-83B0-5A0395CBBB6C}" type="presParOf" srcId="{B8E20827-8693-4843-9A08-26E9883CA413}" destId="{FF264498-AA6C-4CC7-A3D9-1D5C91161B77}" srcOrd="0" destOrd="0" presId="urn:microsoft.com/office/officeart/2005/8/layout/vList6"/>
    <dgm:cxn modelId="{E5D5BD5A-88BD-4199-8181-9DB51DAF94C2}" type="presParOf" srcId="{B8E20827-8693-4843-9A08-26E9883CA413}" destId="{708BC23B-D36B-4D85-BFA4-189F4D9704A5}"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293D4F5-4D60-4536-8976-AF5C9DEF1252}" type="doc">
      <dgm:prSet loTypeId="urn:microsoft.com/office/officeart/2005/8/layout/vList6" loCatId="process" qsTypeId="urn:microsoft.com/office/officeart/2005/8/quickstyle/simple5" qsCatId="simple" csTypeId="urn:microsoft.com/office/officeart/2005/8/colors/accent6_1" csCatId="accent6" phldr="1"/>
      <dgm:spPr/>
      <dgm:t>
        <a:bodyPr/>
        <a:lstStyle/>
        <a:p>
          <a:endParaRPr lang="zh-TW" altLang="en-US"/>
        </a:p>
      </dgm:t>
    </dgm:pt>
    <dgm:pt modelId="{6FC3A6DC-992F-4E49-B98B-ABCDC8924550}">
      <dgm:prSet phldrT="[文字]" custT="1"/>
      <dgm:spPr/>
      <dgm:t>
        <a:bodyPr/>
        <a:lstStyle/>
        <a:p>
          <a:r>
            <a:rPr lang="en-US" altLang="zh-TW" sz="2800" b="1" dirty="0" smtClean="0">
              <a:solidFill>
                <a:schemeClr val="tx2">
                  <a:lumMod val="75000"/>
                </a:schemeClr>
              </a:solidFill>
              <a:latin typeface="標楷體" pitchFamily="65" charset="-120"/>
              <a:ea typeface="標楷體" pitchFamily="65" charset="-120"/>
            </a:rPr>
            <a:t>T+2</a:t>
          </a:r>
          <a:r>
            <a:rPr lang="zh-TW" altLang="en-US" sz="2800" b="1" dirty="0" smtClean="0">
              <a:solidFill>
                <a:schemeClr val="tx2">
                  <a:lumMod val="75000"/>
                </a:schemeClr>
              </a:solidFill>
              <a:latin typeface="標楷體" pitchFamily="65" charset="-120"/>
              <a:ea typeface="標楷體" pitchFamily="65" charset="-120"/>
            </a:rPr>
            <a:t>日</a:t>
          </a:r>
          <a:endParaRPr lang="zh-TW" altLang="en-US" sz="2800" dirty="0">
            <a:solidFill>
              <a:schemeClr val="tx2">
                <a:lumMod val="75000"/>
              </a:schemeClr>
            </a:solidFill>
          </a:endParaRPr>
        </a:p>
      </dgm:t>
    </dgm:pt>
    <dgm:pt modelId="{5A606A2A-9677-4945-8B30-3558D8495C93}" type="parTrans" cxnId="{725C19CB-8B5A-4EAE-8CBA-5BCDCD499F18}">
      <dgm:prSet/>
      <dgm:spPr/>
      <dgm:t>
        <a:bodyPr/>
        <a:lstStyle/>
        <a:p>
          <a:endParaRPr lang="zh-TW" altLang="en-US"/>
        </a:p>
      </dgm:t>
    </dgm:pt>
    <dgm:pt modelId="{E9F2CED7-7952-45F6-B6DD-30D6F9C21232}" type="sibTrans" cxnId="{725C19CB-8B5A-4EAE-8CBA-5BCDCD499F18}">
      <dgm:prSet/>
      <dgm:spPr/>
      <dgm:t>
        <a:bodyPr/>
        <a:lstStyle/>
        <a:p>
          <a:endParaRPr lang="zh-TW" altLang="en-US"/>
        </a:p>
      </dgm:t>
    </dgm:pt>
    <dgm:pt modelId="{DDF8CF36-535F-4BC9-A24D-E1D7170FEA2E}">
      <dgm:prSet custT="1"/>
      <dgm:spPr/>
      <dgm:t>
        <a:bodyPr anchor="ctr"/>
        <a:lstStyle/>
        <a:p>
          <a:pPr rtl="0"/>
          <a:r>
            <a:rPr kumimoji="1" lang="zh-TW" altLang="en-US" sz="1800" b="1" i="0" u="none" strike="noStrike"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投資人得標剩餘款項及得標手續費</a:t>
          </a:r>
          <a:r>
            <a:rPr kumimoji="1" lang="zh-TW" altLang="en-US" sz="1800" b="1" i="0" u="heavy" strike="noStrike" cap="none" normalizeH="0" baseline="0" dirty="0" smtClean="0">
              <a:ln/>
              <a:solidFill>
                <a:schemeClr val="accent6">
                  <a:lumMod val="75000"/>
                </a:schemeClr>
              </a:solidFill>
              <a:effectLst/>
              <a:latin typeface="SimSun-ExtB" pitchFamily="49" charset="-122"/>
              <a:ea typeface="標楷體" pitchFamily="65" charset="-120"/>
              <a:cs typeface="Times New Roman" pitchFamily="18" charset="0"/>
            </a:rPr>
            <a:t>繳存截止日</a:t>
          </a:r>
          <a:endParaRPr lang="zh-TW" altLang="en-US" sz="1800" u="heavy" baseline="0" dirty="0">
            <a:solidFill>
              <a:schemeClr val="accent6">
                <a:lumMod val="75000"/>
              </a:schemeClr>
            </a:solidFill>
            <a:latin typeface="SimSun-ExtB" pitchFamily="49" charset="-122"/>
          </a:endParaRPr>
        </a:p>
      </dgm:t>
    </dgm:pt>
    <dgm:pt modelId="{2BE2790A-C448-4722-A939-76E4BA311ABD}" type="parTrans" cxnId="{766E542F-83BD-4E7D-AD20-7B2020DFD5C8}">
      <dgm:prSet/>
      <dgm:spPr/>
      <dgm:t>
        <a:bodyPr/>
        <a:lstStyle/>
        <a:p>
          <a:endParaRPr lang="zh-TW" altLang="en-US"/>
        </a:p>
      </dgm:t>
    </dgm:pt>
    <dgm:pt modelId="{3ABE3D7C-BBCC-44D9-8020-B2757FA0ABD7}" type="sibTrans" cxnId="{766E542F-83BD-4E7D-AD20-7B2020DFD5C8}">
      <dgm:prSet/>
      <dgm:spPr/>
      <dgm:t>
        <a:bodyPr/>
        <a:lstStyle/>
        <a:p>
          <a:endParaRPr lang="zh-TW" altLang="en-US"/>
        </a:p>
      </dgm:t>
    </dgm:pt>
    <dgm:pt modelId="{FCBF4354-FD15-4D52-B7C3-730AC0FC71FD}">
      <dgm:prSet custT="1"/>
      <dgm:spPr/>
      <dgm:t>
        <a:bodyPr anchor="ctr"/>
        <a:lstStyle/>
        <a:p>
          <a:pPr rtl="0"/>
          <a:r>
            <a:rPr lang="zh-TW" altLang="en-US" sz="1800" b="1" dirty="0" smtClean="0">
              <a:solidFill>
                <a:schemeClr val="tx2">
                  <a:lumMod val="75000"/>
                </a:schemeClr>
              </a:solidFill>
              <a:latin typeface="SimSun-ExtB" pitchFamily="49" charset="-122"/>
              <a:ea typeface="標楷體" pitchFamily="65" charset="-120"/>
            </a:rPr>
            <a:t>承銷商刊登承銷公告</a:t>
          </a:r>
          <a:endParaRPr lang="zh-TW" altLang="en-US" sz="1800" b="1" dirty="0">
            <a:solidFill>
              <a:schemeClr val="tx2">
                <a:lumMod val="75000"/>
              </a:schemeClr>
            </a:solidFill>
            <a:latin typeface="SimSun-ExtB" pitchFamily="49" charset="-122"/>
            <a:ea typeface="標楷體" pitchFamily="65" charset="-120"/>
          </a:endParaRPr>
        </a:p>
      </dgm:t>
    </dgm:pt>
    <dgm:pt modelId="{B81598BE-CB4A-4CFD-B4FB-B28D99BB1FD4}" type="parTrans" cxnId="{2FA1C844-D6A6-47D8-BBB8-BF3577AE1A18}">
      <dgm:prSet/>
      <dgm:spPr/>
      <dgm:t>
        <a:bodyPr/>
        <a:lstStyle/>
        <a:p>
          <a:endParaRPr lang="zh-TW" altLang="en-US"/>
        </a:p>
      </dgm:t>
    </dgm:pt>
    <dgm:pt modelId="{9D0BAEF6-247A-41AA-995A-0618902E6F0B}" type="sibTrans" cxnId="{2FA1C844-D6A6-47D8-BBB8-BF3577AE1A18}">
      <dgm:prSet/>
      <dgm:spPr/>
      <dgm:t>
        <a:bodyPr/>
        <a:lstStyle/>
        <a:p>
          <a:endParaRPr lang="zh-TW" altLang="en-US"/>
        </a:p>
      </dgm:t>
    </dgm:pt>
    <dgm:pt modelId="{168DF598-A099-47B7-9F32-E4F214288683}">
      <dgm:prSet custT="1"/>
      <dgm:spPr/>
      <dgm:t>
        <a:bodyPr/>
        <a:lstStyle/>
        <a:p>
          <a:pPr rtl="0"/>
          <a:r>
            <a:rPr lang="en-US" altLang="zh-TW" sz="2800" b="1" dirty="0" smtClean="0">
              <a:solidFill>
                <a:schemeClr val="tx2">
                  <a:lumMod val="75000"/>
                </a:schemeClr>
              </a:solidFill>
              <a:latin typeface="標楷體" pitchFamily="65" charset="-120"/>
              <a:ea typeface="標楷體" pitchFamily="65" charset="-120"/>
            </a:rPr>
            <a:t>T+3</a:t>
          </a:r>
          <a:r>
            <a:rPr lang="zh-TW" altLang="en-US" sz="2800" b="1" dirty="0" smtClean="0">
              <a:solidFill>
                <a:schemeClr val="tx2">
                  <a:lumMod val="75000"/>
                </a:schemeClr>
              </a:solidFill>
              <a:latin typeface="標楷體" pitchFamily="65" charset="-120"/>
              <a:ea typeface="標楷體" pitchFamily="65" charset="-120"/>
            </a:rPr>
            <a:t>日</a:t>
          </a:r>
          <a:endParaRPr lang="zh-TW" altLang="en-US" sz="2800" dirty="0">
            <a:solidFill>
              <a:schemeClr val="tx2">
                <a:lumMod val="75000"/>
              </a:schemeClr>
            </a:solidFill>
          </a:endParaRPr>
        </a:p>
      </dgm:t>
    </dgm:pt>
    <dgm:pt modelId="{1E813E42-9173-4FCD-8047-72A059AF9855}" type="parTrans" cxnId="{089967CC-423D-4FF8-97DB-3F4A9B044EA0}">
      <dgm:prSet/>
      <dgm:spPr/>
      <dgm:t>
        <a:bodyPr/>
        <a:lstStyle/>
        <a:p>
          <a:endParaRPr lang="zh-TW" altLang="en-US"/>
        </a:p>
      </dgm:t>
    </dgm:pt>
    <dgm:pt modelId="{427CF157-69D4-47CC-B630-B89BE534B605}" type="sibTrans" cxnId="{089967CC-423D-4FF8-97DB-3F4A9B044EA0}">
      <dgm:prSet/>
      <dgm:spPr/>
      <dgm:t>
        <a:bodyPr/>
        <a:lstStyle/>
        <a:p>
          <a:endParaRPr lang="zh-TW" altLang="en-US"/>
        </a:p>
      </dgm:t>
    </dgm:pt>
    <dgm:pt modelId="{7955C89A-0D3E-42BE-B50A-495A4B89CF04}">
      <dgm:prSet custT="1"/>
      <dgm:spPr/>
      <dgm:t>
        <a:bodyPr anchor="ctr"/>
        <a:lstStyle/>
        <a:p>
          <a:pPr rtl="0"/>
          <a:r>
            <a:rPr kumimoji="1" lang="zh-TW" altLang="en-US" sz="1800" b="1" i="0" u="none" strike="noStrike"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投資人得標剩餘款項及得標手續費</a:t>
          </a:r>
          <a:r>
            <a:rPr kumimoji="1" lang="zh-TW" altLang="en-US" sz="1800" b="1" i="0" u="heavy" strike="noStrike" cap="none" normalizeH="0" baseline="0" dirty="0" smtClean="0">
              <a:ln/>
              <a:solidFill>
                <a:schemeClr val="accent6">
                  <a:lumMod val="75000"/>
                </a:schemeClr>
              </a:solidFill>
              <a:effectLst/>
              <a:latin typeface="SimSun-ExtB" pitchFamily="49" charset="-122"/>
              <a:ea typeface="標楷體" pitchFamily="65" charset="-120"/>
              <a:cs typeface="Times New Roman" pitchFamily="18" charset="0"/>
            </a:rPr>
            <a:t>扣繳日</a:t>
          </a:r>
          <a:endParaRPr lang="zh-TW" altLang="en-US" sz="1800" u="heavy" baseline="0" dirty="0">
            <a:solidFill>
              <a:schemeClr val="accent6">
                <a:lumMod val="75000"/>
              </a:schemeClr>
            </a:solidFill>
            <a:latin typeface="SimSun-ExtB" pitchFamily="49" charset="-122"/>
          </a:endParaRPr>
        </a:p>
      </dgm:t>
    </dgm:pt>
    <dgm:pt modelId="{06284B82-87D3-4BB0-8965-6B663F9024B6}" type="parTrans" cxnId="{FC5F657A-223F-47EE-957B-E5F71DC440EE}">
      <dgm:prSet/>
      <dgm:spPr/>
      <dgm:t>
        <a:bodyPr/>
        <a:lstStyle/>
        <a:p>
          <a:endParaRPr lang="zh-TW" altLang="en-US"/>
        </a:p>
      </dgm:t>
    </dgm:pt>
    <dgm:pt modelId="{C180B856-7E96-4D08-BB9F-B3F693988F06}" type="sibTrans" cxnId="{FC5F657A-223F-47EE-957B-E5F71DC440EE}">
      <dgm:prSet/>
      <dgm:spPr/>
      <dgm:t>
        <a:bodyPr/>
        <a:lstStyle/>
        <a:p>
          <a:endParaRPr lang="zh-TW" altLang="en-US"/>
        </a:p>
      </dgm:t>
    </dgm:pt>
    <dgm:pt modelId="{419514C6-CE9E-4D13-926E-41E4C55A9F6C}">
      <dgm:prSet custT="1"/>
      <dgm:spPr/>
      <dgm:t>
        <a:bodyPr anchor="ctr"/>
        <a:lstStyle/>
        <a:p>
          <a:pPr rtl="0"/>
          <a:r>
            <a:rPr lang="zh-TW" altLang="en-US" sz="1800" b="1" dirty="0" smtClean="0">
              <a:solidFill>
                <a:schemeClr val="tx2">
                  <a:lumMod val="75000"/>
                </a:schemeClr>
              </a:solidFill>
              <a:latin typeface="SimSun-ExtB" pitchFamily="49" charset="-122"/>
              <a:ea typeface="標楷體" pitchFamily="65" charset="-120"/>
            </a:rPr>
            <a:t>證券經紀商傳送</a:t>
          </a:r>
          <a:r>
            <a:rPr lang="zh-TW" altLang="en-US" sz="1800" b="1" u="heavy" baseline="0" dirty="0" smtClean="0">
              <a:solidFill>
                <a:schemeClr val="accent3">
                  <a:lumMod val="75000"/>
                </a:schemeClr>
              </a:solidFill>
              <a:latin typeface="SimSun-ExtB" pitchFamily="49" charset="-122"/>
              <a:ea typeface="標楷體" pitchFamily="65" charset="-120"/>
            </a:rPr>
            <a:t>完整</a:t>
          </a:r>
          <a:r>
            <a:rPr lang="zh-TW" altLang="en-US" sz="1800" b="1" dirty="0" smtClean="0">
              <a:solidFill>
                <a:schemeClr val="tx2">
                  <a:lumMod val="75000"/>
                </a:schemeClr>
              </a:solidFill>
              <a:latin typeface="SimSun-ExtB" pitchFamily="49" charset="-122"/>
              <a:ea typeface="標楷體" pitchFamily="65" charset="-120"/>
            </a:rPr>
            <a:t>扣款名單至證交所</a:t>
          </a:r>
          <a:endParaRPr lang="zh-TW" altLang="en-US" sz="1800" b="1" dirty="0">
            <a:solidFill>
              <a:schemeClr val="tx2">
                <a:lumMod val="75000"/>
              </a:schemeClr>
            </a:solidFill>
            <a:latin typeface="SimSun-ExtB" pitchFamily="49" charset="-122"/>
            <a:ea typeface="標楷體" pitchFamily="65" charset="-120"/>
          </a:endParaRPr>
        </a:p>
      </dgm:t>
    </dgm:pt>
    <dgm:pt modelId="{0C6375A5-4A62-47C7-93F6-BCF794121BE3}" type="parTrans" cxnId="{87EE0ED7-79DC-4966-9360-80F0D276B492}">
      <dgm:prSet/>
      <dgm:spPr/>
      <dgm:t>
        <a:bodyPr/>
        <a:lstStyle/>
        <a:p>
          <a:endParaRPr lang="zh-TW" altLang="en-US"/>
        </a:p>
      </dgm:t>
    </dgm:pt>
    <dgm:pt modelId="{CA256E30-B3DD-43CC-A3E8-C9AB8C19943A}" type="sibTrans" cxnId="{87EE0ED7-79DC-4966-9360-80F0D276B492}">
      <dgm:prSet/>
      <dgm:spPr/>
      <dgm:t>
        <a:bodyPr/>
        <a:lstStyle/>
        <a:p>
          <a:endParaRPr lang="zh-TW" altLang="en-US"/>
        </a:p>
      </dgm:t>
    </dgm:pt>
    <dgm:pt modelId="{843CC13A-33AD-48E7-93B9-CDDBCB350453}">
      <dgm:prSet custT="1"/>
      <dgm:spPr/>
      <dgm:t>
        <a:bodyPr anchor="ctr"/>
        <a:lstStyle/>
        <a:p>
          <a:pPr rtl="0"/>
          <a:r>
            <a:rPr lang="zh-TW" altLang="en-US" sz="1800" b="1" dirty="0" smtClean="0">
              <a:solidFill>
                <a:schemeClr val="tx2">
                  <a:lumMod val="75000"/>
                </a:schemeClr>
              </a:solidFill>
              <a:latin typeface="SimSun-ExtB" pitchFamily="49" charset="-122"/>
              <a:ea typeface="標楷體" pitchFamily="65" charset="-120"/>
            </a:rPr>
            <a:t>承銷商取得完整投標、得標、未繳款名單</a:t>
          </a:r>
          <a:endParaRPr lang="zh-TW" altLang="en-US" sz="1800" b="1" dirty="0">
            <a:solidFill>
              <a:schemeClr val="tx2">
                <a:lumMod val="75000"/>
              </a:schemeClr>
            </a:solidFill>
            <a:latin typeface="SimSun-ExtB" pitchFamily="49" charset="-122"/>
            <a:ea typeface="標楷體" pitchFamily="65" charset="-120"/>
          </a:endParaRPr>
        </a:p>
      </dgm:t>
    </dgm:pt>
    <dgm:pt modelId="{6FB68146-3ACB-4821-A5DB-50B693C28827}" type="parTrans" cxnId="{A5B219EF-B9B6-4F03-BB17-B60E4A8E6DCD}">
      <dgm:prSet/>
      <dgm:spPr/>
      <dgm:t>
        <a:bodyPr/>
        <a:lstStyle/>
        <a:p>
          <a:endParaRPr lang="zh-TW" altLang="en-US"/>
        </a:p>
      </dgm:t>
    </dgm:pt>
    <dgm:pt modelId="{A9F8B988-8F49-47A5-8EE0-B93A6DE60E83}" type="sibTrans" cxnId="{A5B219EF-B9B6-4F03-BB17-B60E4A8E6DCD}">
      <dgm:prSet/>
      <dgm:spPr/>
      <dgm:t>
        <a:bodyPr/>
        <a:lstStyle/>
        <a:p>
          <a:endParaRPr lang="zh-TW" altLang="en-US"/>
        </a:p>
      </dgm:t>
    </dgm:pt>
    <dgm:pt modelId="{DE3B7EB9-B583-42EC-B96E-034194291914}">
      <dgm:prSet custT="1"/>
      <dgm:spPr/>
      <dgm:t>
        <a:bodyPr anchor="ctr"/>
        <a:lstStyle/>
        <a:p>
          <a:pPr rtl="0"/>
          <a:r>
            <a:rPr lang="zh-TW" altLang="en-US" sz="1800" b="1" dirty="0" smtClean="0">
              <a:solidFill>
                <a:srgbClr val="FF0000"/>
              </a:solidFill>
              <a:latin typeface="SimSun-ExtB" pitchFamily="49" charset="-122"/>
              <a:ea typeface="標楷體" pitchFamily="65" charset="-120"/>
            </a:rPr>
            <a:t>公開申購開始日</a:t>
          </a:r>
          <a:endParaRPr lang="zh-TW" altLang="en-US" sz="1800" b="1" dirty="0">
            <a:solidFill>
              <a:srgbClr val="FF0000"/>
            </a:solidFill>
            <a:latin typeface="SimSun-ExtB" pitchFamily="49" charset="-122"/>
            <a:ea typeface="標楷體" pitchFamily="65" charset="-120"/>
          </a:endParaRPr>
        </a:p>
      </dgm:t>
    </dgm:pt>
    <dgm:pt modelId="{91D2BE23-5ACB-43FE-998B-50778870EC8F}" type="parTrans" cxnId="{B9963188-24F4-4B87-8B17-99D0871013F5}">
      <dgm:prSet/>
      <dgm:spPr/>
      <dgm:t>
        <a:bodyPr/>
        <a:lstStyle/>
        <a:p>
          <a:endParaRPr lang="zh-TW" altLang="en-US"/>
        </a:p>
      </dgm:t>
    </dgm:pt>
    <dgm:pt modelId="{E800FF38-10C1-453B-9769-F1693A91192F}" type="sibTrans" cxnId="{B9963188-24F4-4B87-8B17-99D0871013F5}">
      <dgm:prSet/>
      <dgm:spPr/>
      <dgm:t>
        <a:bodyPr/>
        <a:lstStyle/>
        <a:p>
          <a:endParaRPr lang="zh-TW" altLang="en-US"/>
        </a:p>
      </dgm:t>
    </dgm:pt>
    <dgm:pt modelId="{4CAEC1FE-88DC-4BD2-AA8B-655F09BEEA72}">
      <dgm:prSet custT="1"/>
      <dgm:spPr/>
      <dgm:t>
        <a:bodyPr anchor="ctr"/>
        <a:lstStyle/>
        <a:p>
          <a:pPr rtl="0"/>
          <a:r>
            <a:rPr lang="zh-TW" altLang="en-US" sz="1800" b="1" dirty="0" smtClean="0">
              <a:solidFill>
                <a:srgbClr val="FF0000"/>
              </a:solidFill>
              <a:latin typeface="SimSun-ExtB" pitchFamily="49" charset="-122"/>
              <a:ea typeface="標楷體" pitchFamily="65" charset="-120"/>
            </a:rPr>
            <a:t>申購第二日</a:t>
          </a:r>
          <a:endParaRPr lang="zh-TW" altLang="en-US" sz="1800" b="1" dirty="0">
            <a:solidFill>
              <a:srgbClr val="FF0000"/>
            </a:solidFill>
            <a:latin typeface="SimSun-ExtB" pitchFamily="49" charset="-122"/>
            <a:ea typeface="標楷體" pitchFamily="65" charset="-120"/>
          </a:endParaRPr>
        </a:p>
      </dgm:t>
    </dgm:pt>
    <dgm:pt modelId="{3E3DECD0-0BD6-45E2-891B-F6166E2AD49D}" type="parTrans" cxnId="{927B725E-7AF6-4260-8E60-6A89E06F32DC}">
      <dgm:prSet/>
      <dgm:spPr/>
      <dgm:t>
        <a:bodyPr/>
        <a:lstStyle/>
        <a:p>
          <a:endParaRPr lang="zh-TW" altLang="en-US"/>
        </a:p>
      </dgm:t>
    </dgm:pt>
    <dgm:pt modelId="{C2519DA2-E823-497B-8029-575FF734DEE0}" type="sibTrans" cxnId="{927B725E-7AF6-4260-8E60-6A89E06F32DC}">
      <dgm:prSet/>
      <dgm:spPr/>
      <dgm:t>
        <a:bodyPr/>
        <a:lstStyle/>
        <a:p>
          <a:endParaRPr lang="zh-TW" altLang="en-US"/>
        </a:p>
      </dgm:t>
    </dgm:pt>
    <dgm:pt modelId="{B9A6E218-9B51-4A1F-8970-EB11E9B4297F}">
      <dgm:prSet custT="1"/>
      <dgm:spPr/>
      <dgm:t>
        <a:bodyPr anchor="ctr"/>
        <a:lstStyle/>
        <a:p>
          <a:pPr rtl="0"/>
          <a:r>
            <a:rPr lang="zh-TW" altLang="en-US" sz="1800" b="1" dirty="0" smtClean="0">
              <a:solidFill>
                <a:schemeClr val="tx2">
                  <a:lumMod val="75000"/>
                </a:schemeClr>
              </a:solidFill>
              <a:latin typeface="SimSun-ExtB" pitchFamily="49" charset="-122"/>
              <a:ea typeface="標楷體" pitchFamily="65" charset="-120"/>
            </a:rPr>
            <a:t>經紀商通知銀行辦理得標剩餘價款及得標手續費扣款作業</a:t>
          </a:r>
          <a:endParaRPr lang="zh-TW" altLang="en-US" sz="1800" b="1" dirty="0">
            <a:solidFill>
              <a:schemeClr val="tx2">
                <a:lumMod val="75000"/>
              </a:schemeClr>
            </a:solidFill>
            <a:latin typeface="SimSun-ExtB" pitchFamily="49" charset="-122"/>
            <a:ea typeface="標楷體" pitchFamily="65" charset="-120"/>
          </a:endParaRPr>
        </a:p>
      </dgm:t>
    </dgm:pt>
    <dgm:pt modelId="{62E21431-45E9-4726-B41B-C530581E2740}" type="parTrans" cxnId="{33A8145A-26CD-45B1-94F4-CCC9CD566E75}">
      <dgm:prSet/>
      <dgm:spPr/>
      <dgm:t>
        <a:bodyPr/>
        <a:lstStyle/>
        <a:p>
          <a:endParaRPr lang="zh-TW" altLang="en-US"/>
        </a:p>
      </dgm:t>
    </dgm:pt>
    <dgm:pt modelId="{7E36C381-D373-4087-8AC6-E0846B839831}" type="sibTrans" cxnId="{33A8145A-26CD-45B1-94F4-CCC9CD566E75}">
      <dgm:prSet/>
      <dgm:spPr/>
      <dgm:t>
        <a:bodyPr/>
        <a:lstStyle/>
        <a:p>
          <a:endParaRPr lang="zh-TW" altLang="en-US"/>
        </a:p>
      </dgm:t>
    </dgm:pt>
    <dgm:pt modelId="{C8024BE5-57B4-4254-91BC-BD965FAC8B7E}">
      <dgm:prSet phldrT="[文字]" custT="1"/>
      <dgm:spPr/>
      <dgm:t>
        <a:bodyPr/>
        <a:lstStyle/>
        <a:p>
          <a:r>
            <a:rPr lang="en-US" altLang="zh-TW" sz="2800" b="1" dirty="0" smtClean="0">
              <a:solidFill>
                <a:schemeClr val="tx2">
                  <a:lumMod val="75000"/>
                </a:schemeClr>
              </a:solidFill>
              <a:latin typeface="標楷體" pitchFamily="65" charset="-120"/>
              <a:ea typeface="標楷體" pitchFamily="65" charset="-120"/>
            </a:rPr>
            <a:t>T+1</a:t>
          </a:r>
          <a:r>
            <a:rPr lang="zh-TW" altLang="en-US" sz="2800" b="1" dirty="0" smtClean="0">
              <a:solidFill>
                <a:schemeClr val="tx2">
                  <a:lumMod val="75000"/>
                </a:schemeClr>
              </a:solidFill>
              <a:latin typeface="標楷體" pitchFamily="65" charset="-120"/>
              <a:ea typeface="標楷體" pitchFamily="65" charset="-120"/>
            </a:rPr>
            <a:t>日</a:t>
          </a:r>
          <a:endParaRPr lang="zh-TW" altLang="en-US" sz="2800" dirty="0">
            <a:solidFill>
              <a:schemeClr val="tx2">
                <a:lumMod val="75000"/>
              </a:schemeClr>
            </a:solidFill>
          </a:endParaRPr>
        </a:p>
      </dgm:t>
    </dgm:pt>
    <dgm:pt modelId="{6863E572-AC62-4447-B8E2-0DA04CECB107}" type="parTrans" cxnId="{83F7A165-B01F-46F2-A5EC-C5CF7E06AAA3}">
      <dgm:prSet/>
      <dgm:spPr/>
      <dgm:t>
        <a:bodyPr/>
        <a:lstStyle/>
        <a:p>
          <a:endParaRPr lang="zh-TW" altLang="en-US"/>
        </a:p>
      </dgm:t>
    </dgm:pt>
    <dgm:pt modelId="{ED371F80-7480-44FE-A767-703FCADE1428}" type="sibTrans" cxnId="{83F7A165-B01F-46F2-A5EC-C5CF7E06AAA3}">
      <dgm:prSet/>
      <dgm:spPr/>
      <dgm:t>
        <a:bodyPr/>
        <a:lstStyle/>
        <a:p>
          <a:endParaRPr lang="zh-TW" altLang="en-US"/>
        </a:p>
      </dgm:t>
    </dgm:pt>
    <dgm:pt modelId="{C92CB51D-CA46-4755-AA18-8513D5AD68A3}">
      <dgm:prSet phldrT="[文字]" custT="1"/>
      <dgm:spPr/>
      <dgm:t>
        <a:bodyPr anchor="ctr"/>
        <a:lstStyle/>
        <a:p>
          <a:r>
            <a:rPr kumimoji="1" lang="zh-TW" altLang="en-US" sz="1800" b="1" i="0" u="none" strike="noStrike"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未得標或不合格件保證金退款日</a:t>
          </a:r>
          <a:endParaRPr lang="zh-TW" altLang="en-US" sz="1800" dirty="0">
            <a:solidFill>
              <a:schemeClr val="tx2">
                <a:lumMod val="75000"/>
              </a:schemeClr>
            </a:solidFill>
            <a:latin typeface="SimSun-ExtB" pitchFamily="49" charset="-122"/>
          </a:endParaRPr>
        </a:p>
      </dgm:t>
    </dgm:pt>
    <dgm:pt modelId="{06672B8A-7939-4C84-BFE4-3FD2272FFD27}" type="parTrans" cxnId="{39964364-205D-4810-B9DE-4E2156CEF8E3}">
      <dgm:prSet/>
      <dgm:spPr/>
      <dgm:t>
        <a:bodyPr/>
        <a:lstStyle/>
        <a:p>
          <a:endParaRPr lang="zh-TW" altLang="en-US"/>
        </a:p>
      </dgm:t>
    </dgm:pt>
    <dgm:pt modelId="{326BA06B-C657-49CA-8F4D-D465210EA320}" type="sibTrans" cxnId="{39964364-205D-4810-B9DE-4E2156CEF8E3}">
      <dgm:prSet/>
      <dgm:spPr/>
      <dgm:t>
        <a:bodyPr/>
        <a:lstStyle/>
        <a:p>
          <a:endParaRPr lang="zh-TW" altLang="en-US"/>
        </a:p>
      </dgm:t>
    </dgm:pt>
    <dgm:pt modelId="{76CA6885-7834-47EA-A19B-0740AECA6179}">
      <dgm:prSet custT="1"/>
      <dgm:spPr/>
      <dgm:t>
        <a:bodyPr anchor="ctr"/>
        <a:lstStyle/>
        <a:p>
          <a:pPr rtl="0"/>
          <a:r>
            <a:rPr lang="zh-TW" altLang="en-US" sz="1800" b="1" dirty="0" smtClean="0">
              <a:solidFill>
                <a:schemeClr val="tx2">
                  <a:lumMod val="75000"/>
                </a:schemeClr>
              </a:solidFill>
              <a:latin typeface="SimSun-ExtB" pitchFamily="49" charset="-122"/>
              <a:ea typeface="標楷體" pitchFamily="65" charset="-120"/>
            </a:rPr>
            <a:t>向公會申報承銷契約</a:t>
          </a:r>
          <a:endParaRPr lang="zh-TW" altLang="en-US" sz="1800" b="1" dirty="0">
            <a:solidFill>
              <a:schemeClr val="tx2">
                <a:lumMod val="75000"/>
              </a:schemeClr>
            </a:solidFill>
            <a:latin typeface="SimSun-ExtB" pitchFamily="49" charset="-122"/>
            <a:ea typeface="標楷體" pitchFamily="65" charset="-120"/>
          </a:endParaRPr>
        </a:p>
      </dgm:t>
    </dgm:pt>
    <dgm:pt modelId="{A167FF0E-2EC4-47A1-8A60-AA03BFC5A7E9}" type="parTrans" cxnId="{5D29F439-C8A5-4FA7-8343-A4AB9A5D1F54}">
      <dgm:prSet/>
      <dgm:spPr/>
      <dgm:t>
        <a:bodyPr/>
        <a:lstStyle/>
        <a:p>
          <a:endParaRPr lang="zh-TW" altLang="en-US"/>
        </a:p>
      </dgm:t>
    </dgm:pt>
    <dgm:pt modelId="{84FC6C73-3EB2-43AA-A70D-BE213D602E8E}" type="sibTrans" cxnId="{5D29F439-C8A5-4FA7-8343-A4AB9A5D1F54}">
      <dgm:prSet/>
      <dgm:spPr/>
      <dgm:t>
        <a:bodyPr/>
        <a:lstStyle/>
        <a:p>
          <a:endParaRPr lang="zh-TW" altLang="en-US"/>
        </a:p>
      </dgm:t>
    </dgm:pt>
    <dgm:pt modelId="{09D88C7F-0880-4055-9480-5FF283A379B2}">
      <dgm:prSet custT="1"/>
      <dgm:spPr/>
      <dgm:t>
        <a:bodyPr anchor="ctr"/>
        <a:lstStyle/>
        <a:p>
          <a:pPr rtl="0"/>
          <a:r>
            <a:rPr kumimoji="1" lang="zh-TW" altLang="en-US" sz="1800" b="1" i="0" u="none" strike="noStrike"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承銷商寄發得標通知書及公開說明書</a:t>
          </a:r>
          <a:endParaRPr lang="zh-TW" altLang="en-US" sz="1800" dirty="0">
            <a:solidFill>
              <a:schemeClr val="tx2">
                <a:lumMod val="75000"/>
              </a:schemeClr>
            </a:solidFill>
            <a:latin typeface="SimSun-ExtB" pitchFamily="49" charset="-122"/>
          </a:endParaRPr>
        </a:p>
      </dgm:t>
    </dgm:pt>
    <dgm:pt modelId="{98544A77-CE91-45E2-AB05-51DAC2AB944E}" type="parTrans" cxnId="{0D934A07-0917-4929-96D6-C8E8FF65BB37}">
      <dgm:prSet/>
      <dgm:spPr/>
      <dgm:t>
        <a:bodyPr/>
        <a:lstStyle/>
        <a:p>
          <a:endParaRPr lang="zh-TW" altLang="en-US"/>
        </a:p>
      </dgm:t>
    </dgm:pt>
    <dgm:pt modelId="{EB4AE2E7-F706-4A30-9EB4-AE0B5CB5F16E}" type="sibTrans" cxnId="{0D934A07-0917-4929-96D6-C8E8FF65BB37}">
      <dgm:prSet/>
      <dgm:spPr/>
      <dgm:t>
        <a:bodyPr/>
        <a:lstStyle/>
        <a:p>
          <a:endParaRPr lang="zh-TW" altLang="en-US"/>
        </a:p>
      </dgm:t>
    </dgm:pt>
    <dgm:pt modelId="{2132EF2E-B3A6-4D73-B330-47472C4A2626}" type="pres">
      <dgm:prSet presAssocID="{6293D4F5-4D60-4536-8976-AF5C9DEF1252}" presName="Name0" presStyleCnt="0">
        <dgm:presLayoutVars>
          <dgm:dir/>
          <dgm:animLvl val="lvl"/>
          <dgm:resizeHandles/>
        </dgm:presLayoutVars>
      </dgm:prSet>
      <dgm:spPr/>
      <dgm:t>
        <a:bodyPr/>
        <a:lstStyle/>
        <a:p>
          <a:endParaRPr lang="zh-TW" altLang="en-US"/>
        </a:p>
      </dgm:t>
    </dgm:pt>
    <dgm:pt modelId="{ABC23675-02DC-43DA-BCAB-41D71D5EF849}" type="pres">
      <dgm:prSet presAssocID="{C8024BE5-57B4-4254-91BC-BD965FAC8B7E}" presName="linNode" presStyleCnt="0"/>
      <dgm:spPr/>
    </dgm:pt>
    <dgm:pt modelId="{CDEDD98B-D462-4032-96AD-50518D03A6AB}" type="pres">
      <dgm:prSet presAssocID="{C8024BE5-57B4-4254-91BC-BD965FAC8B7E}" presName="parentShp" presStyleLbl="node1" presStyleIdx="0" presStyleCnt="3" custScaleY="117699" custLinFactNeighborY="-3011">
        <dgm:presLayoutVars>
          <dgm:bulletEnabled val="1"/>
        </dgm:presLayoutVars>
      </dgm:prSet>
      <dgm:spPr/>
      <dgm:t>
        <a:bodyPr/>
        <a:lstStyle/>
        <a:p>
          <a:endParaRPr lang="zh-TW" altLang="en-US"/>
        </a:p>
      </dgm:t>
    </dgm:pt>
    <dgm:pt modelId="{987D6365-AB4B-478C-8DC4-A6641518A4F8}" type="pres">
      <dgm:prSet presAssocID="{C8024BE5-57B4-4254-91BC-BD965FAC8B7E}" presName="childShp" presStyleLbl="bgAccFollowNode1" presStyleIdx="0" presStyleCnt="3" custScaleX="151954" custScaleY="200801" custLinFactNeighborX="-190" custLinFactNeighborY="-7913">
        <dgm:presLayoutVars>
          <dgm:bulletEnabled val="1"/>
        </dgm:presLayoutVars>
      </dgm:prSet>
      <dgm:spPr/>
      <dgm:t>
        <a:bodyPr/>
        <a:lstStyle/>
        <a:p>
          <a:endParaRPr lang="zh-TW" altLang="en-US"/>
        </a:p>
      </dgm:t>
    </dgm:pt>
    <dgm:pt modelId="{68383DC0-F71E-4F96-B0B9-E349E5B25F41}" type="pres">
      <dgm:prSet presAssocID="{ED371F80-7480-44FE-A767-703FCADE1428}" presName="spacing" presStyleCnt="0"/>
      <dgm:spPr/>
    </dgm:pt>
    <dgm:pt modelId="{B8E20827-8693-4843-9A08-26E9883CA413}" type="pres">
      <dgm:prSet presAssocID="{6FC3A6DC-992F-4E49-B98B-ABCDC8924550}" presName="linNode" presStyleCnt="0"/>
      <dgm:spPr/>
    </dgm:pt>
    <dgm:pt modelId="{FF264498-AA6C-4CC7-A3D9-1D5C91161B77}" type="pres">
      <dgm:prSet presAssocID="{6FC3A6DC-992F-4E49-B98B-ABCDC8924550}" presName="parentShp" presStyleLbl="node1" presStyleIdx="1" presStyleCnt="3" custScaleY="104015" custLinFactNeighborX="-163" custLinFactNeighborY="15243">
        <dgm:presLayoutVars>
          <dgm:bulletEnabled val="1"/>
        </dgm:presLayoutVars>
      </dgm:prSet>
      <dgm:spPr/>
      <dgm:t>
        <a:bodyPr/>
        <a:lstStyle/>
        <a:p>
          <a:endParaRPr lang="zh-TW" altLang="en-US"/>
        </a:p>
      </dgm:t>
    </dgm:pt>
    <dgm:pt modelId="{708BC23B-D36B-4D85-BFA4-189F4D9704A5}" type="pres">
      <dgm:prSet presAssocID="{6FC3A6DC-992F-4E49-B98B-ABCDC8924550}" presName="childShp" presStyleLbl="bgAccFollowNode1" presStyleIdx="1" presStyleCnt="3" custScaleX="147167" custScaleY="284626" custLinFactNeighborX="793" custLinFactNeighborY="12430">
        <dgm:presLayoutVars>
          <dgm:bulletEnabled val="1"/>
        </dgm:presLayoutVars>
      </dgm:prSet>
      <dgm:spPr/>
      <dgm:t>
        <a:bodyPr/>
        <a:lstStyle/>
        <a:p>
          <a:endParaRPr lang="zh-TW" altLang="en-US"/>
        </a:p>
      </dgm:t>
    </dgm:pt>
    <dgm:pt modelId="{DB2C6A9B-017A-4289-BF4A-21346771F8AD}" type="pres">
      <dgm:prSet presAssocID="{E9F2CED7-7952-45F6-B6DD-30D6F9C21232}" presName="spacing" presStyleCnt="0"/>
      <dgm:spPr/>
    </dgm:pt>
    <dgm:pt modelId="{185F7D4B-6538-4331-8C53-6C205DFEB8BB}" type="pres">
      <dgm:prSet presAssocID="{168DF598-A099-47B7-9F32-E4F214288683}" presName="linNode" presStyleCnt="0"/>
      <dgm:spPr/>
    </dgm:pt>
    <dgm:pt modelId="{A29CEA2D-9A42-4328-968F-46C17C3E56A8}" type="pres">
      <dgm:prSet presAssocID="{168DF598-A099-47B7-9F32-E4F214288683}" presName="parentShp" presStyleLbl="node1" presStyleIdx="2" presStyleCnt="3" custScaleY="104132" custLinFactNeighborX="-23" custLinFactNeighborY="17947">
        <dgm:presLayoutVars>
          <dgm:bulletEnabled val="1"/>
        </dgm:presLayoutVars>
      </dgm:prSet>
      <dgm:spPr/>
      <dgm:t>
        <a:bodyPr/>
        <a:lstStyle/>
        <a:p>
          <a:endParaRPr lang="zh-TW" altLang="en-US"/>
        </a:p>
      </dgm:t>
    </dgm:pt>
    <dgm:pt modelId="{62C91128-59F8-4A20-AD0A-1D3E818C54A6}" type="pres">
      <dgm:prSet presAssocID="{168DF598-A099-47B7-9F32-E4F214288683}" presName="childShp" presStyleLbl="bgAccFollowNode1" presStyleIdx="2" presStyleCnt="3" custScaleX="145295" custScaleY="234936" custLinFactNeighborX="798" custLinFactNeighborY="12458">
        <dgm:presLayoutVars>
          <dgm:bulletEnabled val="1"/>
        </dgm:presLayoutVars>
      </dgm:prSet>
      <dgm:spPr/>
      <dgm:t>
        <a:bodyPr/>
        <a:lstStyle/>
        <a:p>
          <a:endParaRPr lang="zh-TW" altLang="en-US"/>
        </a:p>
      </dgm:t>
    </dgm:pt>
  </dgm:ptLst>
  <dgm:cxnLst>
    <dgm:cxn modelId="{4F74A1F7-2566-41C7-B26F-E6F00DEC4F92}" type="presOf" srcId="{6293D4F5-4D60-4536-8976-AF5C9DEF1252}" destId="{2132EF2E-B3A6-4D73-B330-47472C4A2626}" srcOrd="0" destOrd="0" presId="urn:microsoft.com/office/officeart/2005/8/layout/vList6"/>
    <dgm:cxn modelId="{927B725E-7AF6-4260-8E60-6A89E06F32DC}" srcId="{168DF598-A099-47B7-9F32-E4F214288683}" destId="{4CAEC1FE-88DC-4BD2-AA8B-655F09BEEA72}" srcOrd="3" destOrd="0" parTransId="{3E3DECD0-0BD6-45E2-891B-F6166E2AD49D}" sibTransId="{C2519DA2-E823-497B-8029-575FF734DEE0}"/>
    <dgm:cxn modelId="{45744EFE-A1D5-4BA6-9D5E-9539EF2AEEB7}" type="presOf" srcId="{09D88C7F-0880-4055-9480-5FF283A379B2}" destId="{987D6365-AB4B-478C-8DC4-A6641518A4F8}" srcOrd="0" destOrd="2" presId="urn:microsoft.com/office/officeart/2005/8/layout/vList6"/>
    <dgm:cxn modelId="{9EB6FC58-32C8-403E-83B9-E44B00C0544E}" type="presOf" srcId="{C8024BE5-57B4-4254-91BC-BD965FAC8B7E}" destId="{CDEDD98B-D462-4032-96AD-50518D03A6AB}" srcOrd="0" destOrd="0" presId="urn:microsoft.com/office/officeart/2005/8/layout/vList6"/>
    <dgm:cxn modelId="{5D29F439-C8A5-4FA7-8343-A4AB9A5D1F54}" srcId="{C8024BE5-57B4-4254-91BC-BD965FAC8B7E}" destId="{76CA6885-7834-47EA-A19B-0740AECA6179}" srcOrd="1" destOrd="0" parTransId="{A167FF0E-2EC4-47A1-8A60-AA03BFC5A7E9}" sibTransId="{84FC6C73-3EB2-43AA-A70D-BE213D602E8E}"/>
    <dgm:cxn modelId="{69BEDFE0-F73E-46F0-9239-311BB8A48C38}" type="presOf" srcId="{C92CB51D-CA46-4755-AA18-8513D5AD68A3}" destId="{987D6365-AB4B-478C-8DC4-A6641518A4F8}" srcOrd="0" destOrd="0" presId="urn:microsoft.com/office/officeart/2005/8/layout/vList6"/>
    <dgm:cxn modelId="{83F7A165-B01F-46F2-A5EC-C5CF7E06AAA3}" srcId="{6293D4F5-4D60-4536-8976-AF5C9DEF1252}" destId="{C8024BE5-57B4-4254-91BC-BD965FAC8B7E}" srcOrd="0" destOrd="0" parTransId="{6863E572-AC62-4447-B8E2-0DA04CECB107}" sibTransId="{ED371F80-7480-44FE-A767-703FCADE1428}"/>
    <dgm:cxn modelId="{B9963188-24F4-4B87-8B17-99D0871013F5}" srcId="{6FC3A6DC-992F-4E49-B98B-ABCDC8924550}" destId="{DE3B7EB9-B583-42EC-B96E-034194291914}" srcOrd="3" destOrd="0" parTransId="{91D2BE23-5ACB-43FE-998B-50778870EC8F}" sibTransId="{E800FF38-10C1-453B-9769-F1693A91192F}"/>
    <dgm:cxn modelId="{D942D9EE-8317-4293-8A55-288F917470F6}" type="presOf" srcId="{FCBF4354-FD15-4D52-B7C3-730AC0FC71FD}" destId="{708BC23B-D36B-4D85-BFA4-189F4D9704A5}" srcOrd="0" destOrd="1" presId="urn:microsoft.com/office/officeart/2005/8/layout/vList6"/>
    <dgm:cxn modelId="{089967CC-423D-4FF8-97DB-3F4A9B044EA0}" srcId="{6293D4F5-4D60-4536-8976-AF5C9DEF1252}" destId="{168DF598-A099-47B7-9F32-E4F214288683}" srcOrd="2" destOrd="0" parTransId="{1E813E42-9173-4FCD-8047-72A059AF9855}" sibTransId="{427CF157-69D4-47CC-B630-B89BE534B605}"/>
    <dgm:cxn modelId="{A5B219EF-B9B6-4F03-BB17-B60E4A8E6DCD}" srcId="{168DF598-A099-47B7-9F32-E4F214288683}" destId="{843CC13A-33AD-48E7-93B9-CDDBCB350453}" srcOrd="2" destOrd="0" parTransId="{6FB68146-3ACB-4821-A5DB-50B693C28827}" sibTransId="{A9F8B988-8F49-47A5-8EE0-B93A6DE60E83}"/>
    <dgm:cxn modelId="{2FA1C844-D6A6-47D8-BBB8-BF3577AE1A18}" srcId="{6FC3A6DC-992F-4E49-B98B-ABCDC8924550}" destId="{FCBF4354-FD15-4D52-B7C3-730AC0FC71FD}" srcOrd="1" destOrd="0" parTransId="{B81598BE-CB4A-4CFD-B4FB-B28D99BB1FD4}" sibTransId="{9D0BAEF6-247A-41AA-995A-0618902E6F0B}"/>
    <dgm:cxn modelId="{ADD90447-BFD2-4ABE-B5A2-F927D11163E9}" type="presOf" srcId="{76CA6885-7834-47EA-A19B-0740AECA6179}" destId="{987D6365-AB4B-478C-8DC4-A6641518A4F8}" srcOrd="0" destOrd="1" presId="urn:microsoft.com/office/officeart/2005/8/layout/vList6"/>
    <dgm:cxn modelId="{9A5FF740-EC3B-4467-A9D9-830171D1AEE7}" type="presOf" srcId="{168DF598-A099-47B7-9F32-E4F214288683}" destId="{A29CEA2D-9A42-4328-968F-46C17C3E56A8}" srcOrd="0" destOrd="0" presId="urn:microsoft.com/office/officeart/2005/8/layout/vList6"/>
    <dgm:cxn modelId="{367A7F54-EE74-424F-858F-05A9C26D70F6}" type="presOf" srcId="{DDF8CF36-535F-4BC9-A24D-E1D7170FEA2E}" destId="{708BC23B-D36B-4D85-BFA4-189F4D9704A5}" srcOrd="0" destOrd="0" presId="urn:microsoft.com/office/officeart/2005/8/layout/vList6"/>
    <dgm:cxn modelId="{FC5F657A-223F-47EE-957B-E5F71DC440EE}" srcId="{168DF598-A099-47B7-9F32-E4F214288683}" destId="{7955C89A-0D3E-42BE-B50A-495A4B89CF04}" srcOrd="0" destOrd="0" parTransId="{06284B82-87D3-4BB0-8965-6B663F9024B6}" sibTransId="{C180B856-7E96-4D08-BB9F-B3F693988F06}"/>
    <dgm:cxn modelId="{B2A6C4E4-9E1F-47C2-8E5D-7DFB0753C8CC}" type="presOf" srcId="{7955C89A-0D3E-42BE-B50A-495A4B89CF04}" destId="{62C91128-59F8-4A20-AD0A-1D3E818C54A6}" srcOrd="0" destOrd="0" presId="urn:microsoft.com/office/officeart/2005/8/layout/vList6"/>
    <dgm:cxn modelId="{33A8145A-26CD-45B1-94F4-CCC9CD566E75}" srcId="{6FC3A6DC-992F-4E49-B98B-ABCDC8924550}" destId="{B9A6E218-9B51-4A1F-8970-EB11E9B4297F}" srcOrd="2" destOrd="0" parTransId="{62E21431-45E9-4726-B41B-C530581E2740}" sibTransId="{7E36C381-D373-4087-8AC6-E0846B839831}"/>
    <dgm:cxn modelId="{0D934A07-0917-4929-96D6-C8E8FF65BB37}" srcId="{C8024BE5-57B4-4254-91BC-BD965FAC8B7E}" destId="{09D88C7F-0880-4055-9480-5FF283A379B2}" srcOrd="2" destOrd="0" parTransId="{98544A77-CE91-45E2-AB05-51DAC2AB944E}" sibTransId="{EB4AE2E7-F706-4A30-9EB4-AE0B5CB5F16E}"/>
    <dgm:cxn modelId="{ABA5CF82-3636-4C72-ABEF-86C1B2B432BE}" type="presOf" srcId="{4CAEC1FE-88DC-4BD2-AA8B-655F09BEEA72}" destId="{62C91128-59F8-4A20-AD0A-1D3E818C54A6}" srcOrd="0" destOrd="3" presId="urn:microsoft.com/office/officeart/2005/8/layout/vList6"/>
    <dgm:cxn modelId="{5DFB8A97-770C-4241-A459-6704B40F1B86}" type="presOf" srcId="{419514C6-CE9E-4D13-926E-41E4C55A9F6C}" destId="{62C91128-59F8-4A20-AD0A-1D3E818C54A6}" srcOrd="0" destOrd="1" presId="urn:microsoft.com/office/officeart/2005/8/layout/vList6"/>
    <dgm:cxn modelId="{87EE0ED7-79DC-4966-9360-80F0D276B492}" srcId="{168DF598-A099-47B7-9F32-E4F214288683}" destId="{419514C6-CE9E-4D13-926E-41E4C55A9F6C}" srcOrd="1" destOrd="0" parTransId="{0C6375A5-4A62-47C7-93F6-BCF794121BE3}" sibTransId="{CA256E30-B3DD-43CC-A3E8-C9AB8C19943A}"/>
    <dgm:cxn modelId="{87E30186-69A7-429C-9605-E519055E1885}" type="presOf" srcId="{843CC13A-33AD-48E7-93B9-CDDBCB350453}" destId="{62C91128-59F8-4A20-AD0A-1D3E818C54A6}" srcOrd="0" destOrd="2" presId="urn:microsoft.com/office/officeart/2005/8/layout/vList6"/>
    <dgm:cxn modelId="{F6E7B67E-4B50-499A-956A-1CBAC35728F7}" type="presOf" srcId="{DE3B7EB9-B583-42EC-B96E-034194291914}" destId="{708BC23B-D36B-4D85-BFA4-189F4D9704A5}" srcOrd="0" destOrd="3" presId="urn:microsoft.com/office/officeart/2005/8/layout/vList6"/>
    <dgm:cxn modelId="{39964364-205D-4810-B9DE-4E2156CEF8E3}" srcId="{C8024BE5-57B4-4254-91BC-BD965FAC8B7E}" destId="{C92CB51D-CA46-4755-AA18-8513D5AD68A3}" srcOrd="0" destOrd="0" parTransId="{06672B8A-7939-4C84-BFE4-3FD2272FFD27}" sibTransId="{326BA06B-C657-49CA-8F4D-D465210EA320}"/>
    <dgm:cxn modelId="{2C3241CA-6140-4AC4-B70B-E99B497DE5CB}" type="presOf" srcId="{6FC3A6DC-992F-4E49-B98B-ABCDC8924550}" destId="{FF264498-AA6C-4CC7-A3D9-1D5C91161B77}" srcOrd="0" destOrd="0" presId="urn:microsoft.com/office/officeart/2005/8/layout/vList6"/>
    <dgm:cxn modelId="{A11412A1-68B7-41F2-8259-EC41EB9B4765}" type="presOf" srcId="{B9A6E218-9B51-4A1F-8970-EB11E9B4297F}" destId="{708BC23B-D36B-4D85-BFA4-189F4D9704A5}" srcOrd="0" destOrd="2" presId="urn:microsoft.com/office/officeart/2005/8/layout/vList6"/>
    <dgm:cxn modelId="{725C19CB-8B5A-4EAE-8CBA-5BCDCD499F18}" srcId="{6293D4F5-4D60-4536-8976-AF5C9DEF1252}" destId="{6FC3A6DC-992F-4E49-B98B-ABCDC8924550}" srcOrd="1" destOrd="0" parTransId="{5A606A2A-9677-4945-8B30-3558D8495C93}" sibTransId="{E9F2CED7-7952-45F6-B6DD-30D6F9C21232}"/>
    <dgm:cxn modelId="{766E542F-83BD-4E7D-AD20-7B2020DFD5C8}" srcId="{6FC3A6DC-992F-4E49-B98B-ABCDC8924550}" destId="{DDF8CF36-535F-4BC9-A24D-E1D7170FEA2E}" srcOrd="0" destOrd="0" parTransId="{2BE2790A-C448-4722-A939-76E4BA311ABD}" sibTransId="{3ABE3D7C-BBCC-44D9-8020-B2757FA0ABD7}"/>
    <dgm:cxn modelId="{23A2D939-016F-4381-8BDB-5FACA7739DBD}" type="presParOf" srcId="{2132EF2E-B3A6-4D73-B330-47472C4A2626}" destId="{ABC23675-02DC-43DA-BCAB-41D71D5EF849}" srcOrd="0" destOrd="0" presId="urn:microsoft.com/office/officeart/2005/8/layout/vList6"/>
    <dgm:cxn modelId="{334EAC3E-5325-43CD-B74A-A78648CAA58B}" type="presParOf" srcId="{ABC23675-02DC-43DA-BCAB-41D71D5EF849}" destId="{CDEDD98B-D462-4032-96AD-50518D03A6AB}" srcOrd="0" destOrd="0" presId="urn:microsoft.com/office/officeart/2005/8/layout/vList6"/>
    <dgm:cxn modelId="{4F05FD63-547B-4455-84AF-37091C9BEA1D}" type="presParOf" srcId="{ABC23675-02DC-43DA-BCAB-41D71D5EF849}" destId="{987D6365-AB4B-478C-8DC4-A6641518A4F8}" srcOrd="1" destOrd="0" presId="urn:microsoft.com/office/officeart/2005/8/layout/vList6"/>
    <dgm:cxn modelId="{14FDB59A-C84E-4773-9DB0-6EFEAE96515F}" type="presParOf" srcId="{2132EF2E-B3A6-4D73-B330-47472C4A2626}" destId="{68383DC0-F71E-4F96-B0B9-E349E5B25F41}" srcOrd="1" destOrd="0" presId="urn:microsoft.com/office/officeart/2005/8/layout/vList6"/>
    <dgm:cxn modelId="{805D7E6B-37CE-438F-B29B-38C08EFCFC5B}" type="presParOf" srcId="{2132EF2E-B3A6-4D73-B330-47472C4A2626}" destId="{B8E20827-8693-4843-9A08-26E9883CA413}" srcOrd="2" destOrd="0" presId="urn:microsoft.com/office/officeart/2005/8/layout/vList6"/>
    <dgm:cxn modelId="{DC04A0F3-1783-4E69-83A8-46EFD46561CB}" type="presParOf" srcId="{B8E20827-8693-4843-9A08-26E9883CA413}" destId="{FF264498-AA6C-4CC7-A3D9-1D5C91161B77}" srcOrd="0" destOrd="0" presId="urn:microsoft.com/office/officeart/2005/8/layout/vList6"/>
    <dgm:cxn modelId="{BC35BDB4-4815-4057-972C-725A8C05CC7A}" type="presParOf" srcId="{B8E20827-8693-4843-9A08-26E9883CA413}" destId="{708BC23B-D36B-4D85-BFA4-189F4D9704A5}" srcOrd="1" destOrd="0" presId="urn:microsoft.com/office/officeart/2005/8/layout/vList6"/>
    <dgm:cxn modelId="{EF635BA3-5272-444E-AEA8-E1DA70289F8B}" type="presParOf" srcId="{2132EF2E-B3A6-4D73-B330-47472C4A2626}" destId="{DB2C6A9B-017A-4289-BF4A-21346771F8AD}" srcOrd="3" destOrd="0" presId="urn:microsoft.com/office/officeart/2005/8/layout/vList6"/>
    <dgm:cxn modelId="{D0EBF86C-D484-4B2A-A457-FC7AB2A3886D}" type="presParOf" srcId="{2132EF2E-B3A6-4D73-B330-47472C4A2626}" destId="{185F7D4B-6538-4331-8C53-6C205DFEB8BB}" srcOrd="4" destOrd="0" presId="urn:microsoft.com/office/officeart/2005/8/layout/vList6"/>
    <dgm:cxn modelId="{A3145D56-5A85-4018-BF23-AC088C6B0F4C}" type="presParOf" srcId="{185F7D4B-6538-4331-8C53-6C205DFEB8BB}" destId="{A29CEA2D-9A42-4328-968F-46C17C3E56A8}" srcOrd="0" destOrd="0" presId="urn:microsoft.com/office/officeart/2005/8/layout/vList6"/>
    <dgm:cxn modelId="{62472679-9F6A-4712-8460-F3B2761F9546}" type="presParOf" srcId="{185F7D4B-6538-4331-8C53-6C205DFEB8BB}" destId="{62C91128-59F8-4A20-AD0A-1D3E818C54A6}"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293D4F5-4D60-4536-8976-AF5C9DEF1252}" type="doc">
      <dgm:prSet loTypeId="urn:microsoft.com/office/officeart/2005/8/layout/vList6" loCatId="process" qsTypeId="urn:microsoft.com/office/officeart/2005/8/quickstyle/simple5" qsCatId="simple" csTypeId="urn:microsoft.com/office/officeart/2005/8/colors/accent6_1" csCatId="accent6" phldr="1"/>
      <dgm:spPr/>
      <dgm:t>
        <a:bodyPr/>
        <a:lstStyle/>
        <a:p>
          <a:endParaRPr lang="zh-TW" altLang="en-US"/>
        </a:p>
      </dgm:t>
    </dgm:pt>
    <dgm:pt modelId="{39B0DE24-AEC5-407F-BF1A-C73BCFE9C1F4}">
      <dgm:prSet phldrT="[文字]" custT="1"/>
      <dgm:spPr/>
      <dgm:t>
        <a:bodyPr/>
        <a:lstStyle/>
        <a:p>
          <a:pPr rtl="0"/>
          <a:r>
            <a:rPr lang="en-US" altLang="zh-TW" sz="2800" b="1" dirty="0" smtClean="0">
              <a:solidFill>
                <a:schemeClr val="tx2">
                  <a:lumMod val="75000"/>
                </a:schemeClr>
              </a:solidFill>
              <a:latin typeface="標楷體" pitchFamily="65" charset="-120"/>
              <a:ea typeface="標楷體" pitchFamily="65" charset="-120"/>
            </a:rPr>
            <a:t>T+4</a:t>
          </a:r>
          <a:r>
            <a:rPr lang="zh-TW" altLang="en-US" sz="2800" b="1" dirty="0" smtClean="0">
              <a:solidFill>
                <a:schemeClr val="tx2">
                  <a:lumMod val="75000"/>
                </a:schemeClr>
              </a:solidFill>
              <a:latin typeface="標楷體" pitchFamily="65" charset="-120"/>
              <a:ea typeface="標楷體" pitchFamily="65" charset="-120"/>
            </a:rPr>
            <a:t>日</a:t>
          </a:r>
          <a:endParaRPr lang="zh-TW" altLang="en-US" sz="2800" b="1" dirty="0">
            <a:solidFill>
              <a:schemeClr val="tx2">
                <a:lumMod val="75000"/>
              </a:schemeClr>
            </a:solidFill>
            <a:latin typeface="SimSun-ExtB" pitchFamily="49" charset="-122"/>
            <a:ea typeface="標楷體" pitchFamily="65" charset="-120"/>
          </a:endParaRPr>
        </a:p>
      </dgm:t>
    </dgm:pt>
    <dgm:pt modelId="{EBFFCBD9-FD0A-4888-9F29-78BFCEA71551}" type="parTrans" cxnId="{4D28CDDC-F687-4ED1-A4C4-538F4E5C1AAA}">
      <dgm:prSet/>
      <dgm:spPr/>
      <dgm:t>
        <a:bodyPr/>
        <a:lstStyle/>
        <a:p>
          <a:endParaRPr lang="zh-TW" altLang="en-US"/>
        </a:p>
      </dgm:t>
    </dgm:pt>
    <dgm:pt modelId="{18D6BB2C-EE75-48C6-92D4-998901046CD2}" type="sibTrans" cxnId="{4D28CDDC-F687-4ED1-A4C4-538F4E5C1AAA}">
      <dgm:prSet/>
      <dgm:spPr/>
      <dgm:t>
        <a:bodyPr/>
        <a:lstStyle/>
        <a:p>
          <a:endParaRPr lang="zh-TW" altLang="en-US"/>
        </a:p>
      </dgm:t>
    </dgm:pt>
    <dgm:pt modelId="{E72804AE-9F9F-444F-BE66-E7F477A119C3}">
      <dgm:prSet phldrT="[文字]" custT="1"/>
      <dgm:spPr/>
      <dgm:t>
        <a:bodyPr/>
        <a:lstStyle/>
        <a:p>
          <a:pPr rtl="0"/>
          <a:r>
            <a:rPr lang="zh-TW" altLang="en-US" sz="1800" b="1" dirty="0" smtClean="0">
              <a:solidFill>
                <a:schemeClr val="tx2">
                  <a:lumMod val="75000"/>
                </a:schemeClr>
              </a:solidFill>
              <a:latin typeface="SimSun-ExtB" pitchFamily="49" charset="-122"/>
              <a:ea typeface="標楷體" pitchFamily="65" charset="-120"/>
            </a:rPr>
            <a:t>上午</a:t>
          </a:r>
          <a:r>
            <a:rPr lang="en-US" altLang="zh-TW" sz="1800" b="1" dirty="0" smtClean="0">
              <a:solidFill>
                <a:schemeClr val="tx2">
                  <a:lumMod val="75000"/>
                </a:schemeClr>
              </a:solidFill>
              <a:latin typeface="SimSun-ExtB" pitchFamily="49" charset="-122"/>
              <a:ea typeface="SimSun-ExtB" pitchFamily="49" charset="-122"/>
            </a:rPr>
            <a:t>10</a:t>
          </a:r>
          <a:r>
            <a:rPr lang="zh-TW" altLang="en-US" sz="1800" b="1" dirty="0" smtClean="0">
              <a:solidFill>
                <a:schemeClr val="tx2">
                  <a:lumMod val="75000"/>
                </a:schemeClr>
              </a:solidFill>
              <a:latin typeface="SimSun-ExtB" pitchFamily="49" charset="-122"/>
              <a:ea typeface="標楷體" pitchFamily="65" charset="-120"/>
            </a:rPr>
            <a:t>點前，實際扣繳價款、得標處理費、沒入之保證金匯入總公司</a:t>
          </a:r>
          <a:r>
            <a:rPr lang="en-US" altLang="en-US" sz="1800" b="1" dirty="0" smtClean="0">
              <a:solidFill>
                <a:schemeClr val="tx2">
                  <a:lumMod val="75000"/>
                </a:schemeClr>
              </a:solidFill>
              <a:latin typeface="SimSun-ExtB" pitchFamily="49" charset="-122"/>
              <a:ea typeface="標楷體" pitchFamily="65" charset="-120"/>
            </a:rPr>
            <a:t>『</a:t>
          </a:r>
          <a:r>
            <a:rPr lang="zh-TW" altLang="en-US" sz="1800" b="1" smtClean="0">
              <a:solidFill>
                <a:schemeClr val="tx2">
                  <a:lumMod val="75000"/>
                </a:schemeClr>
              </a:solidFill>
              <a:latin typeface="SimSun-ExtB" pitchFamily="49" charset="-122"/>
              <a:ea typeface="標楷體" pitchFamily="65" charset="-120"/>
            </a:rPr>
            <a:t>代收付專戶</a:t>
          </a:r>
          <a:r>
            <a:rPr lang="en-US" altLang="en-US" sz="1800" b="1" smtClean="0">
              <a:solidFill>
                <a:schemeClr val="tx2">
                  <a:lumMod val="75000"/>
                </a:schemeClr>
              </a:solidFill>
              <a:latin typeface="SimSun-ExtB" pitchFamily="49" charset="-122"/>
              <a:ea typeface="標楷體" pitchFamily="65" charset="-120"/>
            </a:rPr>
            <a:t>』</a:t>
          </a:r>
          <a:endParaRPr lang="zh-TW" altLang="en-US" sz="1800" b="1" dirty="0">
            <a:solidFill>
              <a:schemeClr val="tx2">
                <a:lumMod val="75000"/>
              </a:schemeClr>
            </a:solidFill>
            <a:latin typeface="SimSun-ExtB" pitchFamily="49" charset="-122"/>
            <a:ea typeface="標楷體" pitchFamily="65" charset="-120"/>
          </a:endParaRPr>
        </a:p>
      </dgm:t>
    </dgm:pt>
    <dgm:pt modelId="{8A1ECBAD-9BEA-4882-AB44-60F4DDE3C870}" type="parTrans" cxnId="{EE11CCE9-F75F-41B2-A28E-00D9C4A96D7B}">
      <dgm:prSet/>
      <dgm:spPr/>
      <dgm:t>
        <a:bodyPr/>
        <a:lstStyle/>
        <a:p>
          <a:endParaRPr lang="zh-TW" altLang="en-US"/>
        </a:p>
      </dgm:t>
    </dgm:pt>
    <dgm:pt modelId="{B023BEA3-BB7C-441B-84EB-FA397DFE2CDF}" type="sibTrans" cxnId="{EE11CCE9-F75F-41B2-A28E-00D9C4A96D7B}">
      <dgm:prSet/>
      <dgm:spPr/>
      <dgm:t>
        <a:bodyPr/>
        <a:lstStyle/>
        <a:p>
          <a:endParaRPr lang="zh-TW" altLang="en-US"/>
        </a:p>
      </dgm:t>
    </dgm:pt>
    <dgm:pt modelId="{30352E19-D7D3-4663-A9D6-49F564F4B6D2}">
      <dgm:prSet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上午</a:t>
          </a:r>
          <a:r>
            <a:rPr lang="en-US" altLang="zh-TW" sz="1800" b="1" dirty="0" smtClean="0">
              <a:solidFill>
                <a:schemeClr val="tx2">
                  <a:lumMod val="75000"/>
                </a:schemeClr>
              </a:solidFill>
              <a:latin typeface="SimSun-ExtB" pitchFamily="49" charset="-122"/>
              <a:ea typeface="SimSun-ExtB" pitchFamily="49" charset="-122"/>
            </a:rPr>
            <a:t>12</a:t>
          </a:r>
          <a:r>
            <a:rPr lang="zh-TW" altLang="en-US" sz="1800" b="1" dirty="0" smtClean="0">
              <a:solidFill>
                <a:schemeClr val="tx2">
                  <a:lumMod val="75000"/>
                </a:schemeClr>
              </a:solidFill>
              <a:latin typeface="SimSun-ExtB" pitchFamily="49" charset="-122"/>
              <a:ea typeface="標楷體" pitchFamily="65" charset="-120"/>
            </a:rPr>
            <a:t>點前，總公司將扣除應留存之處理費後之所有價款匯入證交所（價款解交）</a:t>
          </a:r>
          <a:endParaRPr lang="zh-TW" altLang="en-US" sz="1800" b="1" dirty="0">
            <a:solidFill>
              <a:schemeClr val="tx2">
                <a:lumMod val="75000"/>
              </a:schemeClr>
            </a:solidFill>
            <a:latin typeface="SimSun-ExtB" pitchFamily="49" charset="-122"/>
            <a:ea typeface="標楷體" pitchFamily="65" charset="-120"/>
          </a:endParaRPr>
        </a:p>
      </dgm:t>
    </dgm:pt>
    <dgm:pt modelId="{F6727896-D6BB-4080-A6D7-67ECBE77901A}" type="parTrans" cxnId="{4C028CEA-B09D-4595-A842-2353A2C3DE78}">
      <dgm:prSet/>
      <dgm:spPr/>
      <dgm:t>
        <a:bodyPr/>
        <a:lstStyle/>
        <a:p>
          <a:endParaRPr lang="zh-TW" altLang="en-US"/>
        </a:p>
      </dgm:t>
    </dgm:pt>
    <dgm:pt modelId="{15B6DAB5-D615-4E6D-9D06-71784F10BF48}" type="sibTrans" cxnId="{4C028CEA-B09D-4595-A842-2353A2C3DE78}">
      <dgm:prSet/>
      <dgm:spPr/>
      <dgm:t>
        <a:bodyPr/>
        <a:lstStyle/>
        <a:p>
          <a:endParaRPr lang="zh-TW" altLang="en-US"/>
        </a:p>
      </dgm:t>
    </dgm:pt>
    <dgm:pt modelId="{A7DCB370-7A4D-41B0-903D-00C4982B819E}">
      <dgm:prSet custT="1"/>
      <dgm:spPr/>
      <dgm:t>
        <a:bodyPr anchor="ctr"/>
        <a:lstStyle/>
        <a:p>
          <a:r>
            <a:rPr lang="zh-TW" altLang="en-US" sz="1800" b="1" dirty="0" smtClean="0">
              <a:solidFill>
                <a:srgbClr val="FF0000"/>
              </a:solidFill>
              <a:latin typeface="SimSun-ExtB" pitchFamily="49" charset="-122"/>
              <a:ea typeface="標楷體" pitchFamily="65" charset="-120"/>
            </a:rPr>
            <a:t>公開申購截止日</a:t>
          </a:r>
          <a:endParaRPr lang="zh-TW" altLang="en-US" sz="1800" b="1" dirty="0">
            <a:solidFill>
              <a:srgbClr val="FF0000"/>
            </a:solidFill>
            <a:latin typeface="SimSun-ExtB" pitchFamily="49" charset="-122"/>
            <a:ea typeface="標楷體" pitchFamily="65" charset="-120"/>
          </a:endParaRPr>
        </a:p>
      </dgm:t>
    </dgm:pt>
    <dgm:pt modelId="{A8097EC1-947F-4CAE-8167-4FDCF90F4C1F}" type="parTrans" cxnId="{61223707-12C0-4E56-86F2-6904882F6929}">
      <dgm:prSet/>
      <dgm:spPr/>
      <dgm:t>
        <a:bodyPr/>
        <a:lstStyle/>
        <a:p>
          <a:endParaRPr lang="zh-TW" altLang="en-US"/>
        </a:p>
      </dgm:t>
    </dgm:pt>
    <dgm:pt modelId="{79FE00A2-9C7A-45E2-8679-AC53E7D2BFDD}" type="sibTrans" cxnId="{61223707-12C0-4E56-86F2-6904882F6929}">
      <dgm:prSet/>
      <dgm:spPr/>
      <dgm:t>
        <a:bodyPr/>
        <a:lstStyle/>
        <a:p>
          <a:endParaRPr lang="zh-TW" altLang="en-US"/>
        </a:p>
      </dgm:t>
    </dgm:pt>
    <dgm:pt modelId="{CB3C0D7F-5681-4281-9C89-1D9020BC0709}">
      <dgm:prSet custT="1"/>
      <dgm:spPr/>
      <dgm:t>
        <a:bodyPr anchor="ctr"/>
        <a:lstStyle/>
        <a:p>
          <a:r>
            <a:rPr lang="zh-TW" altLang="en-US" sz="1800" b="1" dirty="0" smtClean="0">
              <a:solidFill>
                <a:srgbClr val="FF0000"/>
              </a:solidFill>
              <a:latin typeface="SimSun-ExtB" pitchFamily="49" charset="-122"/>
              <a:ea typeface="標楷體" pitchFamily="65" charset="-120"/>
            </a:rPr>
            <a:t>申購處理費、認購價款中籤通知郵寄工本費繳存截止日</a:t>
          </a:r>
          <a:endParaRPr lang="zh-TW" altLang="en-US" sz="1800" b="1" dirty="0">
            <a:solidFill>
              <a:srgbClr val="FF0000"/>
            </a:solidFill>
            <a:latin typeface="SimSun-ExtB" pitchFamily="49" charset="-122"/>
            <a:ea typeface="標楷體" pitchFamily="65" charset="-120"/>
          </a:endParaRPr>
        </a:p>
      </dgm:t>
    </dgm:pt>
    <dgm:pt modelId="{BEA51B72-3F03-49F5-B800-373EDCD849ED}" type="parTrans" cxnId="{EA1F8EDF-02C7-4044-BEB9-183CC60C1E9F}">
      <dgm:prSet/>
      <dgm:spPr/>
      <dgm:t>
        <a:bodyPr/>
        <a:lstStyle/>
        <a:p>
          <a:endParaRPr lang="zh-TW" altLang="en-US"/>
        </a:p>
      </dgm:t>
    </dgm:pt>
    <dgm:pt modelId="{4AF93997-C94D-4EB1-AAD4-3C3E9BB93B65}" type="sibTrans" cxnId="{EA1F8EDF-02C7-4044-BEB9-183CC60C1E9F}">
      <dgm:prSet/>
      <dgm:spPr/>
      <dgm:t>
        <a:bodyPr/>
        <a:lstStyle/>
        <a:p>
          <a:endParaRPr lang="zh-TW" altLang="en-US"/>
        </a:p>
      </dgm:t>
    </dgm:pt>
    <dgm:pt modelId="{E7E59301-F25B-42C8-B95D-14635AD68898}">
      <dgm:prSet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發行人向證交所（櫃買中心）申請上市（櫃）</a:t>
          </a:r>
          <a:endParaRPr lang="zh-TW" altLang="en-US" sz="1800" b="1" dirty="0">
            <a:solidFill>
              <a:schemeClr val="tx2">
                <a:lumMod val="75000"/>
              </a:schemeClr>
            </a:solidFill>
            <a:latin typeface="SimSun-ExtB" pitchFamily="49" charset="-122"/>
            <a:ea typeface="標楷體" pitchFamily="65" charset="-120"/>
          </a:endParaRPr>
        </a:p>
      </dgm:t>
    </dgm:pt>
    <dgm:pt modelId="{837068B9-9F96-4F37-9FB7-81A3288BFDAC}" type="parTrans" cxnId="{48EAC20A-7561-42DA-BBFB-F70C0795DB50}">
      <dgm:prSet/>
      <dgm:spPr/>
      <dgm:t>
        <a:bodyPr/>
        <a:lstStyle/>
        <a:p>
          <a:endParaRPr lang="zh-TW" altLang="en-US"/>
        </a:p>
      </dgm:t>
    </dgm:pt>
    <dgm:pt modelId="{B930A6E9-C504-4C9A-A5BA-85B74B3B8D3C}" type="sibTrans" cxnId="{48EAC20A-7561-42DA-BBFB-F70C0795DB50}">
      <dgm:prSet/>
      <dgm:spPr/>
      <dgm:t>
        <a:bodyPr/>
        <a:lstStyle/>
        <a:p>
          <a:endParaRPr lang="zh-TW" altLang="en-US"/>
        </a:p>
      </dgm:t>
    </dgm:pt>
    <dgm:pt modelId="{950CA452-A865-481A-85F9-B3BA86603C33}">
      <dgm:prSet phldrT="[文字]" custT="1"/>
      <dgm:spPr/>
      <dgm:t>
        <a:bodyPr/>
        <a:lstStyle/>
        <a:p>
          <a:r>
            <a:rPr lang="en-US" altLang="zh-TW" sz="2800" b="1" dirty="0" smtClean="0">
              <a:solidFill>
                <a:schemeClr val="tx2">
                  <a:lumMod val="75000"/>
                </a:schemeClr>
              </a:solidFill>
              <a:latin typeface="標楷體" pitchFamily="65" charset="-120"/>
              <a:ea typeface="標楷體" pitchFamily="65" charset="-120"/>
            </a:rPr>
            <a:t>T+5</a:t>
          </a:r>
          <a:r>
            <a:rPr lang="zh-TW" altLang="en-US" sz="2800" b="1" dirty="0" smtClean="0">
              <a:solidFill>
                <a:schemeClr val="tx2">
                  <a:lumMod val="75000"/>
                </a:schemeClr>
              </a:solidFill>
              <a:latin typeface="標楷體" pitchFamily="65" charset="-120"/>
              <a:ea typeface="標楷體" pitchFamily="65" charset="-120"/>
            </a:rPr>
            <a:t>日</a:t>
          </a:r>
          <a:endParaRPr lang="zh-TW" altLang="en-US" sz="2800" b="1" dirty="0">
            <a:solidFill>
              <a:srgbClr val="FF0000"/>
            </a:solidFill>
            <a:latin typeface="SimSun-ExtB" pitchFamily="49" charset="-122"/>
            <a:ea typeface="標楷體" pitchFamily="65" charset="-120"/>
          </a:endParaRPr>
        </a:p>
      </dgm:t>
    </dgm:pt>
    <dgm:pt modelId="{82626DBC-5677-45F4-92EE-2409FFF5FCE3}" type="parTrans" cxnId="{EB470DCB-D320-4578-B9AF-C054D1B1D62A}">
      <dgm:prSet/>
      <dgm:spPr/>
      <dgm:t>
        <a:bodyPr/>
        <a:lstStyle/>
        <a:p>
          <a:endParaRPr lang="zh-TW" altLang="en-US"/>
        </a:p>
      </dgm:t>
    </dgm:pt>
    <dgm:pt modelId="{7E64AEA6-C7BD-4896-A9B9-A8C6C0F2CE80}" type="sibTrans" cxnId="{EB470DCB-D320-4578-B9AF-C054D1B1D62A}">
      <dgm:prSet/>
      <dgm:spPr/>
      <dgm:t>
        <a:bodyPr/>
        <a:lstStyle/>
        <a:p>
          <a:endParaRPr lang="zh-TW" altLang="en-US"/>
        </a:p>
      </dgm:t>
    </dgm:pt>
    <dgm:pt modelId="{AB563F98-A4A5-4FE3-A376-3C66C8BA860B}">
      <dgm:prSet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實際扣繳價款、得標處理費、沒入保證金匯入承銷商專戶</a:t>
          </a:r>
          <a:endParaRPr lang="zh-TW" altLang="en-US" sz="1800" b="1" dirty="0">
            <a:solidFill>
              <a:schemeClr val="tx2">
                <a:lumMod val="75000"/>
              </a:schemeClr>
            </a:solidFill>
            <a:latin typeface="SimSun-ExtB" pitchFamily="49" charset="-122"/>
            <a:ea typeface="標楷體" pitchFamily="65" charset="-120"/>
          </a:endParaRPr>
        </a:p>
      </dgm:t>
    </dgm:pt>
    <dgm:pt modelId="{CCD3FED5-5B56-4215-B56C-1B5C58D28FD9}" type="parTrans" cxnId="{BC5E7098-23CF-4256-B616-FBB1B9854403}">
      <dgm:prSet/>
      <dgm:spPr/>
      <dgm:t>
        <a:bodyPr/>
        <a:lstStyle/>
        <a:p>
          <a:endParaRPr lang="zh-TW" altLang="en-US"/>
        </a:p>
      </dgm:t>
    </dgm:pt>
    <dgm:pt modelId="{7965E3DA-2D36-4973-8C07-F0CF5B1C2B57}" type="sibTrans" cxnId="{BC5E7098-23CF-4256-B616-FBB1B9854403}">
      <dgm:prSet/>
      <dgm:spPr/>
      <dgm:t>
        <a:bodyPr/>
        <a:lstStyle/>
        <a:p>
          <a:endParaRPr lang="zh-TW" altLang="en-US"/>
        </a:p>
      </dgm:t>
    </dgm:pt>
    <dgm:pt modelId="{ADEDD26A-CC76-4425-AC07-D19F7AE30662}">
      <dgm:prSet custT="1"/>
      <dgm:spPr/>
      <dgm:t>
        <a:bodyPr/>
        <a:lstStyle/>
        <a:p>
          <a:r>
            <a:rPr lang="zh-TW" altLang="en-US" sz="1800" b="1" dirty="0" smtClean="0">
              <a:solidFill>
                <a:srgbClr val="FF0000"/>
              </a:solidFill>
              <a:latin typeface="SimSun-ExtB" pitchFamily="49" charset="-122"/>
              <a:ea typeface="標楷體" pitchFamily="65" charset="-120"/>
            </a:rPr>
            <a:t>申購處理費、認購價款中籤通知郵寄工本費扣繳日</a:t>
          </a:r>
          <a:endParaRPr lang="zh-TW" altLang="en-US" sz="1800" b="1" dirty="0">
            <a:solidFill>
              <a:schemeClr val="tx2">
                <a:lumMod val="75000"/>
              </a:schemeClr>
            </a:solidFill>
            <a:latin typeface="SimSun-ExtB" pitchFamily="49" charset="-122"/>
            <a:ea typeface="標楷體" pitchFamily="65" charset="-120"/>
          </a:endParaRPr>
        </a:p>
      </dgm:t>
    </dgm:pt>
    <dgm:pt modelId="{5042BF05-4A40-4E27-B0ED-531D3BB7E9AE}" type="parTrans" cxnId="{CFC7D69E-6632-4BEA-8B14-383E989A947D}">
      <dgm:prSet/>
      <dgm:spPr/>
      <dgm:t>
        <a:bodyPr/>
        <a:lstStyle/>
        <a:p>
          <a:endParaRPr lang="zh-TW" altLang="en-US"/>
        </a:p>
      </dgm:t>
    </dgm:pt>
    <dgm:pt modelId="{2D4FB2FB-3706-4DB7-9D18-DAB202EC942E}" type="sibTrans" cxnId="{CFC7D69E-6632-4BEA-8B14-383E989A947D}">
      <dgm:prSet/>
      <dgm:spPr/>
      <dgm:t>
        <a:bodyPr/>
        <a:lstStyle/>
        <a:p>
          <a:endParaRPr lang="zh-TW" altLang="en-US"/>
        </a:p>
      </dgm:t>
    </dgm:pt>
    <dgm:pt modelId="{7B528C2F-CBDD-480A-A9DB-BF303D9B128B}">
      <dgm:prSet custT="1"/>
      <dgm:spPr/>
      <dgm:t>
        <a:bodyPr/>
        <a:lstStyle/>
        <a:p>
          <a:r>
            <a:rPr lang="zh-TW" altLang="en-US" sz="1800" b="1" dirty="0" smtClean="0">
              <a:solidFill>
                <a:srgbClr val="FF0000"/>
              </a:solidFill>
              <a:latin typeface="SimSun-ExtB" pitchFamily="49" charset="-122"/>
              <a:ea typeface="標楷體" pitchFamily="65" charset="-120"/>
            </a:rPr>
            <a:t>上傳申購不足名單</a:t>
          </a:r>
          <a:endParaRPr lang="zh-TW" altLang="en-US" sz="1800" b="1" dirty="0">
            <a:solidFill>
              <a:srgbClr val="FF0000"/>
            </a:solidFill>
            <a:latin typeface="SimSun-ExtB" pitchFamily="49" charset="-122"/>
            <a:ea typeface="標楷體" pitchFamily="65" charset="-120"/>
          </a:endParaRPr>
        </a:p>
      </dgm:t>
    </dgm:pt>
    <dgm:pt modelId="{3637624C-EA5C-43DA-A5B2-959B3851DEA9}" type="parTrans" cxnId="{C3DC83EB-4F1A-4C1F-B3ED-3891EEF67740}">
      <dgm:prSet/>
      <dgm:spPr/>
      <dgm:t>
        <a:bodyPr/>
        <a:lstStyle/>
        <a:p>
          <a:endParaRPr lang="zh-TW" altLang="en-US"/>
        </a:p>
      </dgm:t>
    </dgm:pt>
    <dgm:pt modelId="{9D87E081-B54D-45CB-85F2-43CA56721C9F}" type="sibTrans" cxnId="{C3DC83EB-4F1A-4C1F-B3ED-3891EEF67740}">
      <dgm:prSet/>
      <dgm:spPr/>
      <dgm:t>
        <a:bodyPr/>
        <a:lstStyle/>
        <a:p>
          <a:endParaRPr lang="zh-TW" altLang="en-US"/>
        </a:p>
      </dgm:t>
    </dgm:pt>
    <dgm:pt modelId="{ACD213FC-1FCF-4345-BFCF-E45647EF4E85}">
      <dgm:prSet custScaleX="145502" custScaleY="960518" custT="1" custLinFactNeighborX="817" custLinFactNeighborY="-9375"/>
      <dgm:spPr/>
      <dgm:t>
        <a:bodyPr anchor="ctr"/>
        <a:lstStyle/>
        <a:p>
          <a:r>
            <a:rPr lang="zh-TW" altLang="en-US" sz="1800" b="1" smtClean="0">
              <a:solidFill>
                <a:schemeClr val="tx2">
                  <a:lumMod val="75000"/>
                </a:schemeClr>
              </a:solidFill>
              <a:latin typeface="SimSun-ExtB" pitchFamily="49" charset="-122"/>
              <a:ea typeface="標楷體" pitchFamily="65" charset="-120"/>
            </a:rPr>
            <a:t>虛擬帳號為</a:t>
          </a:r>
          <a:r>
            <a:rPr lang="en-US" altLang="zh-TW" sz="1800" b="1" smtClean="0">
              <a:solidFill>
                <a:schemeClr val="tx2">
                  <a:lumMod val="75000"/>
                </a:schemeClr>
              </a:solidFill>
              <a:latin typeface="SimSun-ExtB" pitchFamily="49" charset="-122"/>
              <a:ea typeface="標楷體" pitchFamily="65" charset="-120"/>
            </a:rPr>
            <a:t>0295+</a:t>
          </a:r>
          <a:r>
            <a:rPr lang="zh-TW" altLang="en-US" sz="1800" b="1" smtClean="0">
              <a:solidFill>
                <a:schemeClr val="tx2">
                  <a:lumMod val="75000"/>
                </a:schemeClr>
              </a:solidFill>
              <a:latin typeface="SimSun-ExtB" pitchFamily="49" charset="-122"/>
              <a:ea typeface="標楷體" pitchFamily="65" charset="-120"/>
            </a:rPr>
            <a:t>總公司券商代號</a:t>
          </a:r>
          <a:r>
            <a:rPr lang="en-US" altLang="zh-TW" sz="1800" b="1" smtClean="0">
              <a:solidFill>
                <a:schemeClr val="tx2">
                  <a:lumMod val="75000"/>
                </a:schemeClr>
              </a:solidFill>
              <a:latin typeface="SimSun-ExtB" pitchFamily="49" charset="-122"/>
              <a:ea typeface="標楷體" pitchFamily="65" charset="-120"/>
            </a:rPr>
            <a:t>+000</a:t>
          </a:r>
          <a:endParaRPr lang="zh-TW" altLang="en-US" sz="1800" b="1" dirty="0">
            <a:solidFill>
              <a:schemeClr val="tx2">
                <a:lumMod val="75000"/>
              </a:schemeClr>
            </a:solidFill>
            <a:latin typeface="SimSun-ExtB" pitchFamily="49" charset="-122"/>
            <a:ea typeface="標楷體" pitchFamily="65" charset="-120"/>
          </a:endParaRPr>
        </a:p>
      </dgm:t>
    </dgm:pt>
    <dgm:pt modelId="{999D00A1-4D60-4269-AEA7-87437BE76BA9}" type="parTrans" cxnId="{71898E1D-B207-445F-8152-5B209BC91C3E}">
      <dgm:prSet/>
      <dgm:spPr/>
    </dgm:pt>
    <dgm:pt modelId="{46F08AD6-7C16-4EE4-8E36-4336D11BCB37}" type="sibTrans" cxnId="{71898E1D-B207-445F-8152-5B209BC91C3E}">
      <dgm:prSet/>
      <dgm:spPr/>
    </dgm:pt>
    <dgm:pt modelId="{2132EF2E-B3A6-4D73-B330-47472C4A2626}" type="pres">
      <dgm:prSet presAssocID="{6293D4F5-4D60-4536-8976-AF5C9DEF1252}" presName="Name0" presStyleCnt="0">
        <dgm:presLayoutVars>
          <dgm:dir/>
          <dgm:animLvl val="lvl"/>
          <dgm:resizeHandles/>
        </dgm:presLayoutVars>
      </dgm:prSet>
      <dgm:spPr/>
      <dgm:t>
        <a:bodyPr/>
        <a:lstStyle/>
        <a:p>
          <a:endParaRPr lang="zh-TW" altLang="en-US"/>
        </a:p>
      </dgm:t>
    </dgm:pt>
    <dgm:pt modelId="{8D2C3730-0E66-4F21-A0A9-431608ED3D49}" type="pres">
      <dgm:prSet presAssocID="{39B0DE24-AEC5-407F-BF1A-C73BCFE9C1F4}" presName="linNode" presStyleCnt="0"/>
      <dgm:spPr/>
    </dgm:pt>
    <dgm:pt modelId="{12138CD2-BE43-4E3B-B647-7D9511AE74F6}" type="pres">
      <dgm:prSet presAssocID="{39B0DE24-AEC5-407F-BF1A-C73BCFE9C1F4}" presName="parentShp" presStyleLbl="node1" presStyleIdx="0" presStyleCnt="2" custScaleY="312824" custLinFactNeighborX="-1483" custLinFactNeighborY="-12284">
        <dgm:presLayoutVars>
          <dgm:bulletEnabled val="1"/>
        </dgm:presLayoutVars>
      </dgm:prSet>
      <dgm:spPr/>
      <dgm:t>
        <a:bodyPr/>
        <a:lstStyle/>
        <a:p>
          <a:endParaRPr lang="zh-TW" altLang="en-US"/>
        </a:p>
      </dgm:t>
    </dgm:pt>
    <dgm:pt modelId="{DC196BB5-E435-4336-B819-1629D48C1619}" type="pres">
      <dgm:prSet presAssocID="{39B0DE24-AEC5-407F-BF1A-C73BCFE9C1F4}" presName="childShp" presStyleLbl="bgAccFollowNode1" presStyleIdx="0" presStyleCnt="2" custScaleX="145502" custScaleY="941441" custLinFactNeighborX="817" custLinFactNeighborY="-9375">
        <dgm:presLayoutVars>
          <dgm:bulletEnabled val="1"/>
        </dgm:presLayoutVars>
      </dgm:prSet>
      <dgm:spPr/>
      <dgm:t>
        <a:bodyPr/>
        <a:lstStyle/>
        <a:p>
          <a:endParaRPr lang="zh-TW" altLang="en-US"/>
        </a:p>
      </dgm:t>
    </dgm:pt>
    <dgm:pt modelId="{1B6C4AC7-7E90-421C-97C7-730E04DD6B9B}" type="pres">
      <dgm:prSet presAssocID="{18D6BB2C-EE75-48C6-92D4-998901046CD2}" presName="spacing" presStyleCnt="0"/>
      <dgm:spPr/>
    </dgm:pt>
    <dgm:pt modelId="{55B36789-6BED-4F54-84D1-76F68EB952B3}" type="pres">
      <dgm:prSet presAssocID="{950CA452-A865-481A-85F9-B3BA86603C33}" presName="linNode" presStyleCnt="0"/>
      <dgm:spPr/>
    </dgm:pt>
    <dgm:pt modelId="{6E02BC6A-A6EF-42B8-A3EB-65CB70BF9D4B}" type="pres">
      <dgm:prSet presAssocID="{950CA452-A865-481A-85F9-B3BA86603C33}" presName="parentShp" presStyleLbl="node1" presStyleIdx="1" presStyleCnt="2" custScaleY="309281" custLinFactNeighborX="-81" custLinFactNeighborY="-4757">
        <dgm:presLayoutVars>
          <dgm:bulletEnabled val="1"/>
        </dgm:presLayoutVars>
      </dgm:prSet>
      <dgm:spPr/>
      <dgm:t>
        <a:bodyPr/>
        <a:lstStyle/>
        <a:p>
          <a:endParaRPr lang="zh-TW" altLang="en-US"/>
        </a:p>
      </dgm:t>
    </dgm:pt>
    <dgm:pt modelId="{9672FED6-6AAB-4231-A182-F4829F932827}" type="pres">
      <dgm:prSet presAssocID="{950CA452-A865-481A-85F9-B3BA86603C33}" presName="childShp" presStyleLbl="bgAccFollowNode1" presStyleIdx="1" presStyleCnt="2" custScaleX="151265" custScaleY="409310" custLinFactNeighborX="-49" custLinFactNeighborY="-7753">
        <dgm:presLayoutVars>
          <dgm:bulletEnabled val="1"/>
        </dgm:presLayoutVars>
      </dgm:prSet>
      <dgm:spPr/>
      <dgm:t>
        <a:bodyPr/>
        <a:lstStyle/>
        <a:p>
          <a:endParaRPr lang="zh-TW" altLang="en-US"/>
        </a:p>
      </dgm:t>
    </dgm:pt>
  </dgm:ptLst>
  <dgm:cxnLst>
    <dgm:cxn modelId="{EA1F8EDF-02C7-4044-BEB9-183CC60C1E9F}" srcId="{39B0DE24-AEC5-407F-BF1A-C73BCFE9C1F4}" destId="{CB3C0D7F-5681-4281-9C89-1D9020BC0709}" srcOrd="5" destOrd="0" parTransId="{BEA51B72-3F03-49F5-B800-373EDCD849ED}" sibTransId="{4AF93997-C94D-4EB1-AAD4-3C3E9BB93B65}"/>
    <dgm:cxn modelId="{EB470DCB-D320-4578-B9AF-C054D1B1D62A}" srcId="{6293D4F5-4D60-4536-8976-AF5C9DEF1252}" destId="{950CA452-A865-481A-85F9-B3BA86603C33}" srcOrd="1" destOrd="0" parTransId="{82626DBC-5677-45F4-92EE-2409FFF5FCE3}" sibTransId="{7E64AEA6-C7BD-4896-A9B9-A8C6C0F2CE80}"/>
    <dgm:cxn modelId="{E14F9E54-9C33-4CC6-A02B-BB9F55D75FA5}" type="presOf" srcId="{ADEDD26A-CC76-4425-AC07-D19F7AE30662}" destId="{9672FED6-6AAB-4231-A182-F4829F932827}" srcOrd="0" destOrd="1" presId="urn:microsoft.com/office/officeart/2005/8/layout/vList6"/>
    <dgm:cxn modelId="{2EE49F35-9905-4DE5-A8D3-CACB505CAF8C}" type="presOf" srcId="{E72804AE-9F9F-444F-BE66-E7F477A119C3}" destId="{DC196BB5-E435-4336-B819-1629D48C1619}" srcOrd="0" destOrd="0" presId="urn:microsoft.com/office/officeart/2005/8/layout/vList6"/>
    <dgm:cxn modelId="{960401E7-9EF4-4BF6-92F4-B9F71BDA6878}" type="presOf" srcId="{6293D4F5-4D60-4536-8976-AF5C9DEF1252}" destId="{2132EF2E-B3A6-4D73-B330-47472C4A2626}" srcOrd="0" destOrd="0" presId="urn:microsoft.com/office/officeart/2005/8/layout/vList6"/>
    <dgm:cxn modelId="{73650CCF-6D03-42FF-AA16-5301ADFA0CC5}" type="presOf" srcId="{39B0DE24-AEC5-407F-BF1A-C73BCFE9C1F4}" destId="{12138CD2-BE43-4E3B-B647-7D9511AE74F6}" srcOrd="0" destOrd="0" presId="urn:microsoft.com/office/officeart/2005/8/layout/vList6"/>
    <dgm:cxn modelId="{CFC7D69E-6632-4BEA-8B14-383E989A947D}" srcId="{950CA452-A865-481A-85F9-B3BA86603C33}" destId="{ADEDD26A-CC76-4425-AC07-D19F7AE30662}" srcOrd="1" destOrd="0" parTransId="{5042BF05-4A40-4E27-B0ED-531D3BB7E9AE}" sibTransId="{2D4FB2FB-3706-4DB7-9D18-DAB202EC942E}"/>
    <dgm:cxn modelId="{8FF7369B-CC12-4EE8-B00C-1D5F013D1924}" type="presOf" srcId="{ACD213FC-1FCF-4345-BFCF-E45647EF4E85}" destId="{DC196BB5-E435-4336-B819-1629D48C1619}" srcOrd="0" destOrd="2" presId="urn:microsoft.com/office/officeart/2005/8/layout/vList6"/>
    <dgm:cxn modelId="{E0C5C1D9-AB32-4F9C-8090-72636B295BF9}" type="presOf" srcId="{30352E19-D7D3-4663-A9D6-49F564F4B6D2}" destId="{DC196BB5-E435-4336-B819-1629D48C1619}" srcOrd="0" destOrd="1" presId="urn:microsoft.com/office/officeart/2005/8/layout/vList6"/>
    <dgm:cxn modelId="{C78DF7BB-0D1E-435C-A629-381AA0703AD6}" type="presOf" srcId="{7B528C2F-CBDD-480A-A9DB-BF303D9B128B}" destId="{9672FED6-6AAB-4231-A182-F4829F932827}" srcOrd="0" destOrd="2" presId="urn:microsoft.com/office/officeart/2005/8/layout/vList6"/>
    <dgm:cxn modelId="{61223707-12C0-4E56-86F2-6904882F6929}" srcId="{39B0DE24-AEC5-407F-BF1A-C73BCFE9C1F4}" destId="{A7DCB370-7A4D-41B0-903D-00C4982B819E}" srcOrd="4" destOrd="0" parTransId="{A8097EC1-947F-4CAE-8167-4FDCF90F4C1F}" sibTransId="{79FE00A2-9C7A-45E2-8679-AC53E7D2BFDD}"/>
    <dgm:cxn modelId="{C3DC83EB-4F1A-4C1F-B3ED-3891EEF67740}" srcId="{950CA452-A865-481A-85F9-B3BA86603C33}" destId="{7B528C2F-CBDD-480A-A9DB-BF303D9B128B}" srcOrd="2" destOrd="0" parTransId="{3637624C-EA5C-43DA-A5B2-959B3851DEA9}" sibTransId="{9D87E081-B54D-45CB-85F2-43CA56721C9F}"/>
    <dgm:cxn modelId="{4C028CEA-B09D-4595-A842-2353A2C3DE78}" srcId="{39B0DE24-AEC5-407F-BF1A-C73BCFE9C1F4}" destId="{30352E19-D7D3-4663-A9D6-49F564F4B6D2}" srcOrd="1" destOrd="0" parTransId="{F6727896-D6BB-4080-A6D7-67ECBE77901A}" sibTransId="{15B6DAB5-D615-4E6D-9D06-71784F10BF48}"/>
    <dgm:cxn modelId="{48EAC20A-7561-42DA-BBFB-F70C0795DB50}" srcId="{39B0DE24-AEC5-407F-BF1A-C73BCFE9C1F4}" destId="{E7E59301-F25B-42C8-B95D-14635AD68898}" srcOrd="3" destOrd="0" parTransId="{837068B9-9F96-4F37-9FB7-81A3288BFDAC}" sibTransId="{B930A6E9-C504-4C9A-A5BA-85B74B3B8D3C}"/>
    <dgm:cxn modelId="{F2B2A357-EE65-4EC3-A5ED-A3546A575C89}" type="presOf" srcId="{AB563F98-A4A5-4FE3-A376-3C66C8BA860B}" destId="{9672FED6-6AAB-4231-A182-F4829F932827}" srcOrd="0" destOrd="0" presId="urn:microsoft.com/office/officeart/2005/8/layout/vList6"/>
    <dgm:cxn modelId="{C42F6EE3-C978-4E51-81E2-F2E243155D0B}" type="presOf" srcId="{A7DCB370-7A4D-41B0-903D-00C4982B819E}" destId="{DC196BB5-E435-4336-B819-1629D48C1619}" srcOrd="0" destOrd="4" presId="urn:microsoft.com/office/officeart/2005/8/layout/vList6"/>
    <dgm:cxn modelId="{71898E1D-B207-445F-8152-5B209BC91C3E}" srcId="{39B0DE24-AEC5-407F-BF1A-C73BCFE9C1F4}" destId="{ACD213FC-1FCF-4345-BFCF-E45647EF4E85}" srcOrd="2" destOrd="0" parTransId="{999D00A1-4D60-4269-AEA7-87437BE76BA9}" sibTransId="{46F08AD6-7C16-4EE4-8E36-4336D11BCB37}"/>
    <dgm:cxn modelId="{2BD5B131-EC22-4E86-904F-0CD82732278C}" type="presOf" srcId="{CB3C0D7F-5681-4281-9C89-1D9020BC0709}" destId="{DC196BB5-E435-4336-B819-1629D48C1619}" srcOrd="0" destOrd="5" presId="urn:microsoft.com/office/officeart/2005/8/layout/vList6"/>
    <dgm:cxn modelId="{BC5E7098-23CF-4256-B616-FBB1B9854403}" srcId="{950CA452-A865-481A-85F9-B3BA86603C33}" destId="{AB563F98-A4A5-4FE3-A376-3C66C8BA860B}" srcOrd="0" destOrd="0" parTransId="{CCD3FED5-5B56-4215-B56C-1B5C58D28FD9}" sibTransId="{7965E3DA-2D36-4973-8C07-F0CF5B1C2B57}"/>
    <dgm:cxn modelId="{18AD0A78-FAC9-45CF-B313-E51D915218AD}" type="presOf" srcId="{E7E59301-F25B-42C8-B95D-14635AD68898}" destId="{DC196BB5-E435-4336-B819-1629D48C1619}" srcOrd="0" destOrd="3" presId="urn:microsoft.com/office/officeart/2005/8/layout/vList6"/>
    <dgm:cxn modelId="{EE11CCE9-F75F-41B2-A28E-00D9C4A96D7B}" srcId="{39B0DE24-AEC5-407F-BF1A-C73BCFE9C1F4}" destId="{E72804AE-9F9F-444F-BE66-E7F477A119C3}" srcOrd="0" destOrd="0" parTransId="{8A1ECBAD-9BEA-4882-AB44-60F4DDE3C870}" sibTransId="{B023BEA3-BB7C-441B-84EB-FA397DFE2CDF}"/>
    <dgm:cxn modelId="{E6C39534-13AF-4A89-B814-388563E91FCA}" type="presOf" srcId="{950CA452-A865-481A-85F9-B3BA86603C33}" destId="{6E02BC6A-A6EF-42B8-A3EB-65CB70BF9D4B}" srcOrd="0" destOrd="0" presId="urn:microsoft.com/office/officeart/2005/8/layout/vList6"/>
    <dgm:cxn modelId="{4D28CDDC-F687-4ED1-A4C4-538F4E5C1AAA}" srcId="{6293D4F5-4D60-4536-8976-AF5C9DEF1252}" destId="{39B0DE24-AEC5-407F-BF1A-C73BCFE9C1F4}" srcOrd="0" destOrd="0" parTransId="{EBFFCBD9-FD0A-4888-9F29-78BFCEA71551}" sibTransId="{18D6BB2C-EE75-48C6-92D4-998901046CD2}"/>
    <dgm:cxn modelId="{FE35F9DA-A356-4C0E-BFE3-CA189E8588D1}" type="presParOf" srcId="{2132EF2E-B3A6-4D73-B330-47472C4A2626}" destId="{8D2C3730-0E66-4F21-A0A9-431608ED3D49}" srcOrd="0" destOrd="0" presId="urn:microsoft.com/office/officeart/2005/8/layout/vList6"/>
    <dgm:cxn modelId="{FC47BB7F-5244-4C61-8F41-C0B64E13F0F6}" type="presParOf" srcId="{8D2C3730-0E66-4F21-A0A9-431608ED3D49}" destId="{12138CD2-BE43-4E3B-B647-7D9511AE74F6}" srcOrd="0" destOrd="0" presId="urn:microsoft.com/office/officeart/2005/8/layout/vList6"/>
    <dgm:cxn modelId="{0E8E51DE-0320-4E68-A2BE-4915EC277B88}" type="presParOf" srcId="{8D2C3730-0E66-4F21-A0A9-431608ED3D49}" destId="{DC196BB5-E435-4336-B819-1629D48C1619}" srcOrd="1" destOrd="0" presId="urn:microsoft.com/office/officeart/2005/8/layout/vList6"/>
    <dgm:cxn modelId="{213D0523-55B3-44F5-8C1A-D353CC932F09}" type="presParOf" srcId="{2132EF2E-B3A6-4D73-B330-47472C4A2626}" destId="{1B6C4AC7-7E90-421C-97C7-730E04DD6B9B}" srcOrd="1" destOrd="0" presId="urn:microsoft.com/office/officeart/2005/8/layout/vList6"/>
    <dgm:cxn modelId="{F9CC9E62-B826-44C6-B961-204E41AF6658}" type="presParOf" srcId="{2132EF2E-B3A6-4D73-B330-47472C4A2626}" destId="{55B36789-6BED-4F54-84D1-76F68EB952B3}" srcOrd="2" destOrd="0" presId="urn:microsoft.com/office/officeart/2005/8/layout/vList6"/>
    <dgm:cxn modelId="{E156CDFD-88D9-47C3-BFAB-5505CABD2101}" type="presParOf" srcId="{55B36789-6BED-4F54-84D1-76F68EB952B3}" destId="{6E02BC6A-A6EF-42B8-A3EB-65CB70BF9D4B}" srcOrd="0" destOrd="0" presId="urn:microsoft.com/office/officeart/2005/8/layout/vList6"/>
    <dgm:cxn modelId="{F1C9FFD8-12CF-4BF4-B6EC-4E5CDFF14241}" type="presParOf" srcId="{55B36789-6BED-4F54-84D1-76F68EB952B3}" destId="{9672FED6-6AAB-4231-A182-F4829F932827}"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293D4F5-4D60-4536-8976-AF5C9DEF1252}" type="doc">
      <dgm:prSet loTypeId="urn:microsoft.com/office/officeart/2005/8/layout/vList6" loCatId="process" qsTypeId="urn:microsoft.com/office/officeart/2005/8/quickstyle/simple5" qsCatId="simple" csTypeId="urn:microsoft.com/office/officeart/2005/8/colors/accent6_1" csCatId="accent6" phldr="1"/>
      <dgm:spPr/>
      <dgm:t>
        <a:bodyPr/>
        <a:lstStyle/>
        <a:p>
          <a:endParaRPr lang="zh-TW" altLang="en-US"/>
        </a:p>
      </dgm:t>
    </dgm:pt>
    <dgm:pt modelId="{30D0B5EE-67AF-4EB4-877D-81DDBFD43645}">
      <dgm:prSet phldrT="[文字]" custT="1"/>
      <dgm:spPr/>
      <dgm:t>
        <a:bodyPr/>
        <a:lstStyle/>
        <a:p>
          <a:r>
            <a:rPr lang="en-US" altLang="zh-TW" sz="2800" b="1" dirty="0" smtClean="0">
              <a:solidFill>
                <a:schemeClr val="tx2">
                  <a:lumMod val="75000"/>
                </a:schemeClr>
              </a:solidFill>
              <a:latin typeface="標楷體" pitchFamily="65" charset="-120"/>
              <a:ea typeface="標楷體" pitchFamily="65" charset="-120"/>
            </a:rPr>
            <a:t>T+6</a:t>
          </a:r>
          <a:r>
            <a:rPr lang="zh-TW" altLang="en-US" sz="2800" b="1" dirty="0" smtClean="0">
              <a:solidFill>
                <a:schemeClr val="tx2">
                  <a:lumMod val="75000"/>
                </a:schemeClr>
              </a:solidFill>
              <a:latin typeface="標楷體" pitchFamily="65" charset="-120"/>
              <a:ea typeface="標楷體" pitchFamily="65" charset="-120"/>
            </a:rPr>
            <a:t>日</a:t>
          </a:r>
          <a:endParaRPr lang="zh-TW" altLang="en-US" sz="2800" dirty="0">
            <a:solidFill>
              <a:schemeClr val="tx2">
                <a:lumMod val="75000"/>
              </a:schemeClr>
            </a:solidFill>
          </a:endParaRPr>
        </a:p>
      </dgm:t>
    </dgm:pt>
    <dgm:pt modelId="{0C4AC1C0-D82D-4110-A902-136BA3EE98FF}" type="parTrans" cxnId="{F6958389-78F0-43AA-97D0-83B08D16D431}">
      <dgm:prSet/>
      <dgm:spPr/>
      <dgm:t>
        <a:bodyPr/>
        <a:lstStyle/>
        <a:p>
          <a:endParaRPr lang="zh-TW" altLang="en-US"/>
        </a:p>
      </dgm:t>
    </dgm:pt>
    <dgm:pt modelId="{6F7DA21D-B78B-44D0-A9E5-E4809C7AE3A5}" type="sibTrans" cxnId="{F6958389-78F0-43AA-97D0-83B08D16D431}">
      <dgm:prSet/>
      <dgm:spPr/>
      <dgm:t>
        <a:bodyPr/>
        <a:lstStyle/>
        <a:p>
          <a:endParaRPr lang="zh-TW" altLang="en-US"/>
        </a:p>
      </dgm:t>
    </dgm:pt>
    <dgm:pt modelId="{08EE9B04-EDEE-4ACF-B587-28A11AAE95DE}">
      <dgm:prSet custT="1"/>
      <dgm:spPr/>
      <dgm:t>
        <a:bodyPr/>
        <a:lstStyle/>
        <a:p>
          <a:pPr rtl="0"/>
          <a:r>
            <a:rPr lang="en-US" altLang="zh-TW" sz="2800" b="1" dirty="0" smtClean="0">
              <a:solidFill>
                <a:schemeClr val="tx2">
                  <a:lumMod val="75000"/>
                </a:schemeClr>
              </a:solidFill>
              <a:latin typeface="標楷體" pitchFamily="65" charset="-120"/>
              <a:ea typeface="標楷體" pitchFamily="65" charset="-120"/>
            </a:rPr>
            <a:t>T+7</a:t>
          </a:r>
          <a:r>
            <a:rPr lang="zh-TW" altLang="en-US" sz="2800" b="1" dirty="0" smtClean="0">
              <a:solidFill>
                <a:schemeClr val="tx2">
                  <a:lumMod val="75000"/>
                </a:schemeClr>
              </a:solidFill>
              <a:latin typeface="標楷體" pitchFamily="65" charset="-120"/>
              <a:ea typeface="標楷體" pitchFamily="65" charset="-120"/>
            </a:rPr>
            <a:t>日</a:t>
          </a:r>
          <a:endParaRPr lang="zh-TW" altLang="en-US" sz="2800" dirty="0">
            <a:solidFill>
              <a:schemeClr val="tx2">
                <a:lumMod val="75000"/>
              </a:schemeClr>
            </a:solidFill>
          </a:endParaRPr>
        </a:p>
      </dgm:t>
    </dgm:pt>
    <dgm:pt modelId="{E7740F43-FEE8-40E0-A23B-E45778AE7FBF}" type="parTrans" cxnId="{25DD6B25-25F0-4606-979C-DEBCC6EC71E1}">
      <dgm:prSet/>
      <dgm:spPr/>
      <dgm:t>
        <a:bodyPr/>
        <a:lstStyle/>
        <a:p>
          <a:endParaRPr lang="zh-TW" altLang="en-US"/>
        </a:p>
      </dgm:t>
    </dgm:pt>
    <dgm:pt modelId="{48B59EA5-AAA5-4059-AB29-FFEC14795DD4}" type="sibTrans" cxnId="{25DD6B25-25F0-4606-979C-DEBCC6EC71E1}">
      <dgm:prSet/>
      <dgm:spPr/>
      <dgm:t>
        <a:bodyPr/>
        <a:lstStyle/>
        <a:p>
          <a:endParaRPr lang="zh-TW" altLang="en-US"/>
        </a:p>
      </dgm:t>
    </dgm:pt>
    <dgm:pt modelId="{E98DC6C8-1770-4C3C-B23B-0419F0634240}">
      <dgm:prSet custT="1"/>
      <dgm:spPr/>
      <dgm:t>
        <a:bodyPr anchor="ctr"/>
        <a:lstStyle/>
        <a:p>
          <a:pPr rtl="0"/>
          <a:r>
            <a:rPr lang="zh-TW" altLang="en-US" sz="1800" b="1" dirty="0" smtClean="0">
              <a:solidFill>
                <a:srgbClr val="FF0000"/>
              </a:solidFill>
              <a:latin typeface="SimSun-ExtB" pitchFamily="49" charset="-122"/>
              <a:ea typeface="標楷體" pitchFamily="65" charset="-120"/>
            </a:rPr>
            <a:t>公開抽籤日</a:t>
          </a:r>
          <a:endParaRPr lang="zh-TW" altLang="en-US" sz="1800" b="1" dirty="0">
            <a:solidFill>
              <a:srgbClr val="FF0000"/>
            </a:solidFill>
            <a:latin typeface="SimSun-ExtB" pitchFamily="49" charset="-122"/>
            <a:ea typeface="標楷體" pitchFamily="65" charset="-120"/>
          </a:endParaRPr>
        </a:p>
      </dgm:t>
    </dgm:pt>
    <dgm:pt modelId="{D6D521C9-0E9A-40EC-9536-2EF1BF3D3A00}" type="parTrans" cxnId="{8D0A76F0-A87B-4CE0-ADDF-507A778DFE26}">
      <dgm:prSet/>
      <dgm:spPr/>
      <dgm:t>
        <a:bodyPr/>
        <a:lstStyle/>
        <a:p>
          <a:endParaRPr lang="zh-TW" altLang="en-US"/>
        </a:p>
      </dgm:t>
    </dgm:pt>
    <dgm:pt modelId="{3A2F9E8C-5677-44A2-9769-DC768021EBC0}" type="sibTrans" cxnId="{8D0A76F0-A87B-4CE0-ADDF-507A778DFE26}">
      <dgm:prSet/>
      <dgm:spPr/>
      <dgm:t>
        <a:bodyPr/>
        <a:lstStyle/>
        <a:p>
          <a:endParaRPr lang="zh-TW" altLang="en-US"/>
        </a:p>
      </dgm:t>
    </dgm:pt>
    <dgm:pt modelId="{B4F30C94-28EC-46B7-B1E8-B2AE14A1F8AE}">
      <dgm:prSet custT="1"/>
      <dgm:spPr/>
      <dgm:t>
        <a:bodyPr anchor="ctr"/>
        <a:lstStyle/>
        <a:p>
          <a:pPr rtl="0"/>
          <a:r>
            <a:rPr lang="zh-TW" altLang="en-US" sz="1800" b="1" dirty="0" smtClean="0">
              <a:solidFill>
                <a:srgbClr val="FF0000"/>
              </a:solidFill>
              <a:latin typeface="標楷體" pitchFamily="65" charset="-120"/>
              <a:ea typeface="標楷體" pitchFamily="65" charset="-120"/>
            </a:rPr>
            <a:t>退回未中籤認購價款及郵寄工本費</a:t>
          </a:r>
          <a:endParaRPr lang="zh-TW" altLang="en-US" sz="1800" b="1" dirty="0">
            <a:solidFill>
              <a:srgbClr val="FF0000"/>
            </a:solidFill>
            <a:latin typeface="標楷體" pitchFamily="65" charset="-120"/>
            <a:ea typeface="標楷體" pitchFamily="65" charset="-120"/>
          </a:endParaRPr>
        </a:p>
      </dgm:t>
    </dgm:pt>
    <dgm:pt modelId="{8F7CA43D-787C-4CC1-A1E7-AA5617084766}" type="parTrans" cxnId="{AF378572-0D9D-4342-B119-10A005417FF5}">
      <dgm:prSet/>
      <dgm:spPr/>
      <dgm:t>
        <a:bodyPr/>
        <a:lstStyle/>
        <a:p>
          <a:endParaRPr lang="zh-TW" altLang="en-US"/>
        </a:p>
      </dgm:t>
    </dgm:pt>
    <dgm:pt modelId="{F2FABE4B-593B-4CE8-A49F-F1AC33C76589}" type="sibTrans" cxnId="{AF378572-0D9D-4342-B119-10A005417FF5}">
      <dgm:prSet/>
      <dgm:spPr/>
      <dgm:t>
        <a:bodyPr/>
        <a:lstStyle/>
        <a:p>
          <a:endParaRPr lang="zh-TW" altLang="en-US"/>
        </a:p>
      </dgm:t>
    </dgm:pt>
    <dgm:pt modelId="{F2B74816-C887-4FC4-BDDE-A51BF8AA7212}">
      <dgm:prSet custT="1"/>
      <dgm:spPr/>
      <dgm:t>
        <a:bodyPr anchor="ctr"/>
        <a:lstStyle/>
        <a:p>
          <a:pPr rtl="0"/>
          <a:r>
            <a:rPr lang="zh-TW" altLang="en-US" sz="1800" b="1" dirty="0" smtClean="0">
              <a:solidFill>
                <a:srgbClr val="FF0000"/>
              </a:solidFill>
              <a:latin typeface="標楷體" pitchFamily="65" charset="-120"/>
              <a:ea typeface="標楷體" pitchFamily="65" charset="-120"/>
            </a:rPr>
            <a:t>申購處理費、認購價款及郵寄工本費解交日</a:t>
          </a:r>
          <a:endParaRPr lang="zh-TW" altLang="en-US" sz="1800" b="1" dirty="0">
            <a:solidFill>
              <a:srgbClr val="FF0000"/>
            </a:solidFill>
            <a:latin typeface="標楷體" pitchFamily="65" charset="-120"/>
            <a:ea typeface="標楷體" pitchFamily="65" charset="-120"/>
          </a:endParaRPr>
        </a:p>
      </dgm:t>
    </dgm:pt>
    <dgm:pt modelId="{C2FFA060-2437-4503-B336-6C1FC396ACF4}" type="parTrans" cxnId="{F4A2CE8C-6736-429D-AFEB-845A32483E36}">
      <dgm:prSet/>
      <dgm:spPr/>
      <dgm:t>
        <a:bodyPr/>
        <a:lstStyle/>
        <a:p>
          <a:endParaRPr lang="zh-TW" altLang="en-US"/>
        </a:p>
      </dgm:t>
    </dgm:pt>
    <dgm:pt modelId="{35AD7070-0675-4FC0-A15D-2C405D145211}" type="sibTrans" cxnId="{F4A2CE8C-6736-429D-AFEB-845A32483E36}">
      <dgm:prSet/>
      <dgm:spPr/>
      <dgm:t>
        <a:bodyPr/>
        <a:lstStyle/>
        <a:p>
          <a:endParaRPr lang="zh-TW" altLang="en-US"/>
        </a:p>
      </dgm:t>
    </dgm:pt>
    <dgm:pt modelId="{B1798F73-35AB-4CC8-8CE4-1A89C3B2BD65}">
      <dgm:prSet custT="1"/>
      <dgm:spPr/>
      <dgm:t>
        <a:bodyPr anchor="ctr"/>
        <a:lstStyle/>
        <a:p>
          <a:pPr rtl="0"/>
          <a:r>
            <a:rPr lang="zh-TW" altLang="en-US" sz="1800" b="1" dirty="0" smtClean="0">
              <a:solidFill>
                <a:srgbClr val="FF0000"/>
              </a:solidFill>
              <a:latin typeface="標楷體" pitchFamily="65" charset="-120"/>
              <a:ea typeface="標楷體" pitchFamily="65" charset="-120"/>
            </a:rPr>
            <a:t>承銷商寄發中籤通知書及公開說明書</a:t>
          </a:r>
          <a:endParaRPr lang="zh-TW" altLang="en-US" sz="1800" b="1" dirty="0">
            <a:solidFill>
              <a:srgbClr val="FF0000"/>
            </a:solidFill>
            <a:latin typeface="標楷體" pitchFamily="65" charset="-120"/>
            <a:ea typeface="標楷體" pitchFamily="65" charset="-120"/>
          </a:endParaRPr>
        </a:p>
      </dgm:t>
    </dgm:pt>
    <dgm:pt modelId="{ACBEC0A6-AB5B-4918-9679-4D2C9B241A05}" type="parTrans" cxnId="{BBCE2842-D583-4570-94BE-0A89C2715321}">
      <dgm:prSet/>
      <dgm:spPr/>
      <dgm:t>
        <a:bodyPr/>
        <a:lstStyle/>
        <a:p>
          <a:endParaRPr lang="zh-TW" altLang="en-US"/>
        </a:p>
      </dgm:t>
    </dgm:pt>
    <dgm:pt modelId="{332D809D-405A-4710-A050-A196D838C3D4}" type="sibTrans" cxnId="{BBCE2842-D583-4570-94BE-0A89C2715321}">
      <dgm:prSet/>
      <dgm:spPr/>
      <dgm:t>
        <a:bodyPr/>
        <a:lstStyle/>
        <a:p>
          <a:endParaRPr lang="zh-TW" altLang="en-US"/>
        </a:p>
      </dgm:t>
    </dgm:pt>
    <dgm:pt modelId="{D27D249E-80D8-4EC1-8D66-BAD0B39AAE5D}">
      <dgm:prSet custT="1"/>
      <dgm:spPr/>
      <dgm:t>
        <a:bodyPr/>
        <a:lstStyle/>
        <a:p>
          <a:pPr rtl="0"/>
          <a:r>
            <a:rPr lang="zh-TW" altLang="en-US" sz="1800" b="1" dirty="0" smtClean="0">
              <a:solidFill>
                <a:srgbClr val="FF0000"/>
              </a:solidFill>
              <a:latin typeface="SimSun-ExtB" pitchFamily="49" charset="-122"/>
              <a:ea typeface="標楷體" pitchFamily="65" charset="-120"/>
            </a:rPr>
            <a:t>發行人向證交所（櫃買中心）申請上市（櫃）</a:t>
          </a:r>
          <a:endParaRPr lang="zh-TW" altLang="en-US" sz="1800" b="1" dirty="0">
            <a:solidFill>
              <a:srgbClr val="FF0000"/>
            </a:solidFill>
            <a:latin typeface="標楷體" pitchFamily="65" charset="-120"/>
            <a:ea typeface="標楷體" pitchFamily="65" charset="-120"/>
          </a:endParaRPr>
        </a:p>
      </dgm:t>
    </dgm:pt>
    <dgm:pt modelId="{4EE0D2D6-9D03-4849-9D1B-E2653641135D}" type="parTrans" cxnId="{0DB07759-583D-4E4E-B99F-5E703D557E07}">
      <dgm:prSet/>
      <dgm:spPr/>
      <dgm:t>
        <a:bodyPr/>
        <a:lstStyle/>
        <a:p>
          <a:endParaRPr lang="zh-TW" altLang="en-US"/>
        </a:p>
      </dgm:t>
    </dgm:pt>
    <dgm:pt modelId="{574E1305-B9A7-4E72-88FF-8481D59929FD}" type="sibTrans" cxnId="{0DB07759-583D-4E4E-B99F-5E703D557E07}">
      <dgm:prSet/>
      <dgm:spPr/>
      <dgm:t>
        <a:bodyPr/>
        <a:lstStyle/>
        <a:p>
          <a:endParaRPr lang="zh-TW" altLang="en-US"/>
        </a:p>
      </dgm:t>
    </dgm:pt>
    <dgm:pt modelId="{5723C4CC-D449-46BA-A911-456756C46D23}">
      <dgm:prSet phldrT="[文字]" custT="1"/>
      <dgm:spPr/>
      <dgm:t>
        <a:bodyPr anchor="ctr"/>
        <a:lstStyle/>
        <a:p>
          <a:r>
            <a:rPr lang="zh-TW" altLang="en-US" sz="1800" b="1" dirty="0" smtClean="0">
              <a:solidFill>
                <a:schemeClr val="tx2">
                  <a:lumMod val="75000"/>
                </a:schemeClr>
              </a:solidFill>
              <a:latin typeface="SimSun-ExtB" pitchFamily="49" charset="-122"/>
              <a:ea typeface="標楷體" pitchFamily="65" charset="-120"/>
            </a:rPr>
            <a:t>通知銀行辦理申購款項扣繳</a:t>
          </a:r>
          <a:endParaRPr lang="zh-TW" altLang="en-US" sz="1800" b="1" dirty="0">
            <a:solidFill>
              <a:schemeClr val="tx2">
                <a:lumMod val="75000"/>
              </a:schemeClr>
            </a:solidFill>
            <a:latin typeface="SimSun-ExtB" pitchFamily="49" charset="-122"/>
            <a:ea typeface="標楷體" pitchFamily="65" charset="-120"/>
          </a:endParaRPr>
        </a:p>
      </dgm:t>
    </dgm:pt>
    <dgm:pt modelId="{6B2DA487-1B7B-478B-A2B5-4F102BD736FE}" type="sibTrans" cxnId="{FEA69348-2243-4A6A-BB43-E31AD1ACE511}">
      <dgm:prSet/>
      <dgm:spPr/>
      <dgm:t>
        <a:bodyPr/>
        <a:lstStyle/>
        <a:p>
          <a:endParaRPr lang="zh-TW" altLang="en-US"/>
        </a:p>
      </dgm:t>
    </dgm:pt>
    <dgm:pt modelId="{4F684860-A216-4134-8B40-AF076D6049FC}" type="parTrans" cxnId="{FEA69348-2243-4A6A-BB43-E31AD1ACE511}">
      <dgm:prSet/>
      <dgm:spPr/>
      <dgm:t>
        <a:bodyPr/>
        <a:lstStyle/>
        <a:p>
          <a:endParaRPr lang="zh-TW" altLang="en-US"/>
        </a:p>
      </dgm:t>
    </dgm:pt>
    <dgm:pt modelId="{2132EF2E-B3A6-4D73-B330-47472C4A2626}" type="pres">
      <dgm:prSet presAssocID="{6293D4F5-4D60-4536-8976-AF5C9DEF1252}" presName="Name0" presStyleCnt="0">
        <dgm:presLayoutVars>
          <dgm:dir/>
          <dgm:animLvl val="lvl"/>
          <dgm:resizeHandles/>
        </dgm:presLayoutVars>
      </dgm:prSet>
      <dgm:spPr/>
      <dgm:t>
        <a:bodyPr/>
        <a:lstStyle/>
        <a:p>
          <a:endParaRPr lang="zh-TW" altLang="en-US"/>
        </a:p>
      </dgm:t>
    </dgm:pt>
    <dgm:pt modelId="{E424262C-5B72-4902-8ABC-7BCAFA2375DC}" type="pres">
      <dgm:prSet presAssocID="{30D0B5EE-67AF-4EB4-877D-81DDBFD43645}" presName="linNode" presStyleCnt="0"/>
      <dgm:spPr/>
    </dgm:pt>
    <dgm:pt modelId="{97DC3754-7287-46EF-885C-D31C36F052AB}" type="pres">
      <dgm:prSet presAssocID="{30D0B5EE-67AF-4EB4-877D-81DDBFD43645}" presName="parentShp" presStyleLbl="node1" presStyleIdx="0" presStyleCnt="2" custScaleY="108551" custLinFactNeighborX="-81" custLinFactNeighborY="14051">
        <dgm:presLayoutVars>
          <dgm:bulletEnabled val="1"/>
        </dgm:presLayoutVars>
      </dgm:prSet>
      <dgm:spPr/>
      <dgm:t>
        <a:bodyPr/>
        <a:lstStyle/>
        <a:p>
          <a:endParaRPr lang="zh-TW" altLang="en-US"/>
        </a:p>
      </dgm:t>
    </dgm:pt>
    <dgm:pt modelId="{D98F67E9-0732-4825-AABB-2E8BCF25A8A6}" type="pres">
      <dgm:prSet presAssocID="{30D0B5EE-67AF-4EB4-877D-81DDBFD43645}" presName="childShp" presStyleLbl="bgAccFollowNode1" presStyleIdx="0" presStyleCnt="2" custScaleX="153387" custScaleY="148619" custLinFactNeighborX="887" custLinFactNeighborY="8179">
        <dgm:presLayoutVars>
          <dgm:bulletEnabled val="1"/>
        </dgm:presLayoutVars>
      </dgm:prSet>
      <dgm:spPr/>
      <dgm:t>
        <a:bodyPr/>
        <a:lstStyle/>
        <a:p>
          <a:endParaRPr lang="zh-TW" altLang="en-US"/>
        </a:p>
      </dgm:t>
    </dgm:pt>
    <dgm:pt modelId="{8BD5CC7F-7C34-44DD-995A-8B0A09989E0D}" type="pres">
      <dgm:prSet presAssocID="{6F7DA21D-B78B-44D0-A9E5-E4809C7AE3A5}" presName="spacing" presStyleCnt="0"/>
      <dgm:spPr/>
    </dgm:pt>
    <dgm:pt modelId="{889B7150-8AFB-4CE2-8B40-34B2B7679673}" type="pres">
      <dgm:prSet presAssocID="{08EE9B04-EDEE-4ACF-B587-28A11AAE95DE}" presName="linNode" presStyleCnt="0"/>
      <dgm:spPr/>
    </dgm:pt>
    <dgm:pt modelId="{31F57BEF-9F56-40A9-8E93-B7D5B3E3DFAC}" type="pres">
      <dgm:prSet presAssocID="{08EE9B04-EDEE-4ACF-B587-28A11AAE95DE}" presName="parentShp" presStyleLbl="node1" presStyleIdx="1" presStyleCnt="2" custScaleY="107996" custLinFactNeighborX="-44" custLinFactNeighborY="9229">
        <dgm:presLayoutVars>
          <dgm:bulletEnabled val="1"/>
        </dgm:presLayoutVars>
      </dgm:prSet>
      <dgm:spPr/>
      <dgm:t>
        <a:bodyPr/>
        <a:lstStyle/>
        <a:p>
          <a:endParaRPr lang="zh-TW" altLang="en-US"/>
        </a:p>
      </dgm:t>
    </dgm:pt>
    <dgm:pt modelId="{59E732C8-E0F8-4211-BF80-ADBD52A54B66}" type="pres">
      <dgm:prSet presAssocID="{08EE9B04-EDEE-4ACF-B587-28A11AAE95DE}" presName="childShp" presStyleLbl="bgAccFollowNode1" presStyleIdx="1" presStyleCnt="2" custScaleX="155757" custScaleY="202617" custLinFactNeighborX="-763" custLinFactNeighborY="39534">
        <dgm:presLayoutVars>
          <dgm:bulletEnabled val="1"/>
        </dgm:presLayoutVars>
      </dgm:prSet>
      <dgm:spPr/>
      <dgm:t>
        <a:bodyPr/>
        <a:lstStyle/>
        <a:p>
          <a:endParaRPr lang="zh-TW" altLang="en-US"/>
        </a:p>
      </dgm:t>
    </dgm:pt>
  </dgm:ptLst>
  <dgm:cxnLst>
    <dgm:cxn modelId="{AF8332E3-01BF-4662-ADA1-C193D7385153}" type="presOf" srcId="{B1798F73-35AB-4CC8-8CE4-1A89C3B2BD65}" destId="{59E732C8-E0F8-4211-BF80-ADBD52A54B66}" srcOrd="0" destOrd="2" presId="urn:microsoft.com/office/officeart/2005/8/layout/vList6"/>
    <dgm:cxn modelId="{F6958389-78F0-43AA-97D0-83B08D16D431}" srcId="{6293D4F5-4D60-4536-8976-AF5C9DEF1252}" destId="{30D0B5EE-67AF-4EB4-877D-81DDBFD43645}" srcOrd="0" destOrd="0" parTransId="{0C4AC1C0-D82D-4110-A902-136BA3EE98FF}" sibTransId="{6F7DA21D-B78B-44D0-A9E5-E4809C7AE3A5}"/>
    <dgm:cxn modelId="{BBCE2842-D583-4570-94BE-0A89C2715321}" srcId="{08EE9B04-EDEE-4ACF-B587-28A11AAE95DE}" destId="{B1798F73-35AB-4CC8-8CE4-1A89C3B2BD65}" srcOrd="2" destOrd="0" parTransId="{ACBEC0A6-AB5B-4918-9679-4D2C9B241A05}" sibTransId="{332D809D-405A-4710-A050-A196D838C3D4}"/>
    <dgm:cxn modelId="{AF378572-0D9D-4342-B119-10A005417FF5}" srcId="{08EE9B04-EDEE-4ACF-B587-28A11AAE95DE}" destId="{B4F30C94-28EC-46B7-B1E8-B2AE14A1F8AE}" srcOrd="0" destOrd="0" parTransId="{8F7CA43D-787C-4CC1-A1E7-AA5617084766}" sibTransId="{F2FABE4B-593B-4CE8-A49F-F1AC33C76589}"/>
    <dgm:cxn modelId="{8D0A76F0-A87B-4CE0-ADDF-507A778DFE26}" srcId="{30D0B5EE-67AF-4EB4-877D-81DDBFD43645}" destId="{E98DC6C8-1770-4C3C-B23B-0419F0634240}" srcOrd="1" destOrd="0" parTransId="{D6D521C9-0E9A-40EC-9536-2EF1BF3D3A00}" sibTransId="{3A2F9E8C-5677-44A2-9769-DC768021EBC0}"/>
    <dgm:cxn modelId="{08CB06F5-E49A-45A3-9FB1-56C388F30322}" type="presOf" srcId="{B4F30C94-28EC-46B7-B1E8-B2AE14A1F8AE}" destId="{59E732C8-E0F8-4211-BF80-ADBD52A54B66}" srcOrd="0" destOrd="0" presId="urn:microsoft.com/office/officeart/2005/8/layout/vList6"/>
    <dgm:cxn modelId="{91C200D4-B46B-478C-B7A8-6B2187B7C485}" type="presOf" srcId="{30D0B5EE-67AF-4EB4-877D-81DDBFD43645}" destId="{97DC3754-7287-46EF-885C-D31C36F052AB}" srcOrd="0" destOrd="0" presId="urn:microsoft.com/office/officeart/2005/8/layout/vList6"/>
    <dgm:cxn modelId="{FEA69348-2243-4A6A-BB43-E31AD1ACE511}" srcId="{30D0B5EE-67AF-4EB4-877D-81DDBFD43645}" destId="{5723C4CC-D449-46BA-A911-456756C46D23}" srcOrd="0" destOrd="0" parTransId="{4F684860-A216-4134-8B40-AF076D6049FC}" sibTransId="{6B2DA487-1B7B-478B-A2B5-4F102BD736FE}"/>
    <dgm:cxn modelId="{F8980716-9C80-40EC-A460-6A3AE0C0CFEB}" type="presOf" srcId="{6293D4F5-4D60-4536-8976-AF5C9DEF1252}" destId="{2132EF2E-B3A6-4D73-B330-47472C4A2626}" srcOrd="0" destOrd="0" presId="urn:microsoft.com/office/officeart/2005/8/layout/vList6"/>
    <dgm:cxn modelId="{25DD6B25-25F0-4606-979C-DEBCC6EC71E1}" srcId="{6293D4F5-4D60-4536-8976-AF5C9DEF1252}" destId="{08EE9B04-EDEE-4ACF-B587-28A11AAE95DE}" srcOrd="1" destOrd="0" parTransId="{E7740F43-FEE8-40E0-A23B-E45778AE7FBF}" sibTransId="{48B59EA5-AAA5-4059-AB29-FFEC14795DD4}"/>
    <dgm:cxn modelId="{0DB07759-583D-4E4E-B99F-5E703D557E07}" srcId="{08EE9B04-EDEE-4ACF-B587-28A11AAE95DE}" destId="{D27D249E-80D8-4EC1-8D66-BAD0B39AAE5D}" srcOrd="3" destOrd="0" parTransId="{4EE0D2D6-9D03-4849-9D1B-E2653641135D}" sibTransId="{574E1305-B9A7-4E72-88FF-8481D59929FD}"/>
    <dgm:cxn modelId="{DCD983C0-4CD0-4C94-A8D5-69F9CE332F97}" type="presOf" srcId="{E98DC6C8-1770-4C3C-B23B-0419F0634240}" destId="{D98F67E9-0732-4825-AABB-2E8BCF25A8A6}" srcOrd="0" destOrd="1" presId="urn:microsoft.com/office/officeart/2005/8/layout/vList6"/>
    <dgm:cxn modelId="{260D6753-1EE3-4D3F-AE43-B9A977E62CCF}" type="presOf" srcId="{08EE9B04-EDEE-4ACF-B587-28A11AAE95DE}" destId="{31F57BEF-9F56-40A9-8E93-B7D5B3E3DFAC}" srcOrd="0" destOrd="0" presId="urn:microsoft.com/office/officeart/2005/8/layout/vList6"/>
    <dgm:cxn modelId="{F4A2CE8C-6736-429D-AFEB-845A32483E36}" srcId="{08EE9B04-EDEE-4ACF-B587-28A11AAE95DE}" destId="{F2B74816-C887-4FC4-BDDE-A51BF8AA7212}" srcOrd="1" destOrd="0" parTransId="{C2FFA060-2437-4503-B336-6C1FC396ACF4}" sibTransId="{35AD7070-0675-4FC0-A15D-2C405D145211}"/>
    <dgm:cxn modelId="{BD35FE02-761A-4DD1-AC12-E5E65AEF6002}" type="presOf" srcId="{D27D249E-80D8-4EC1-8D66-BAD0B39AAE5D}" destId="{59E732C8-E0F8-4211-BF80-ADBD52A54B66}" srcOrd="0" destOrd="3" presId="urn:microsoft.com/office/officeart/2005/8/layout/vList6"/>
    <dgm:cxn modelId="{E5562DDB-914F-459E-AA32-599B8ECA880F}" type="presOf" srcId="{F2B74816-C887-4FC4-BDDE-A51BF8AA7212}" destId="{59E732C8-E0F8-4211-BF80-ADBD52A54B66}" srcOrd="0" destOrd="1" presId="urn:microsoft.com/office/officeart/2005/8/layout/vList6"/>
    <dgm:cxn modelId="{F650DDE6-437F-4B0B-B9E6-43F9F7F924C3}" type="presOf" srcId="{5723C4CC-D449-46BA-A911-456756C46D23}" destId="{D98F67E9-0732-4825-AABB-2E8BCF25A8A6}" srcOrd="0" destOrd="0" presId="urn:microsoft.com/office/officeart/2005/8/layout/vList6"/>
    <dgm:cxn modelId="{9BD9452F-6688-44D7-8861-F72067595770}" type="presParOf" srcId="{2132EF2E-B3A6-4D73-B330-47472C4A2626}" destId="{E424262C-5B72-4902-8ABC-7BCAFA2375DC}" srcOrd="0" destOrd="0" presId="urn:microsoft.com/office/officeart/2005/8/layout/vList6"/>
    <dgm:cxn modelId="{CC53A8B5-15CB-4CE4-B665-4693EFCC77AC}" type="presParOf" srcId="{E424262C-5B72-4902-8ABC-7BCAFA2375DC}" destId="{97DC3754-7287-46EF-885C-D31C36F052AB}" srcOrd="0" destOrd="0" presId="urn:microsoft.com/office/officeart/2005/8/layout/vList6"/>
    <dgm:cxn modelId="{E13C68BE-CF8E-4281-B0FE-6D5B52687C3C}" type="presParOf" srcId="{E424262C-5B72-4902-8ABC-7BCAFA2375DC}" destId="{D98F67E9-0732-4825-AABB-2E8BCF25A8A6}" srcOrd="1" destOrd="0" presId="urn:microsoft.com/office/officeart/2005/8/layout/vList6"/>
    <dgm:cxn modelId="{C41A1D09-0B88-4E78-9D8C-A38C51DBE852}" type="presParOf" srcId="{2132EF2E-B3A6-4D73-B330-47472C4A2626}" destId="{8BD5CC7F-7C34-44DD-995A-8B0A09989E0D}" srcOrd="1" destOrd="0" presId="urn:microsoft.com/office/officeart/2005/8/layout/vList6"/>
    <dgm:cxn modelId="{01AD0513-91BE-4E5D-9577-AE021569B6CB}" type="presParOf" srcId="{2132EF2E-B3A6-4D73-B330-47472C4A2626}" destId="{889B7150-8AFB-4CE2-8B40-34B2B7679673}" srcOrd="2" destOrd="0" presId="urn:microsoft.com/office/officeart/2005/8/layout/vList6"/>
    <dgm:cxn modelId="{158F7ED4-C968-427E-8AD3-665F071070A1}" type="presParOf" srcId="{889B7150-8AFB-4CE2-8B40-34B2B7679673}" destId="{31F57BEF-9F56-40A9-8E93-B7D5B3E3DFAC}" srcOrd="0" destOrd="0" presId="urn:microsoft.com/office/officeart/2005/8/layout/vList6"/>
    <dgm:cxn modelId="{3C84B270-9C21-4F22-B762-DE16C2FEF52C}" type="presParOf" srcId="{889B7150-8AFB-4CE2-8B40-34B2B7679673}" destId="{59E732C8-E0F8-4211-BF80-ADBD52A54B66}"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9F5472-F184-4008-83FD-846BF80941EE}">
      <dsp:nvSpPr>
        <dsp:cNvPr id="0" name=""/>
        <dsp:cNvSpPr/>
      </dsp:nvSpPr>
      <dsp:spPr>
        <a:xfrm rot="16200000">
          <a:off x="756084" y="-756084"/>
          <a:ext cx="2592288" cy="4104456"/>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zh-TW" altLang="en-US" sz="4200" kern="1200" dirty="0" smtClean="0">
              <a:latin typeface="標楷體" pitchFamily="65" charset="-120"/>
              <a:ea typeface="標楷體" pitchFamily="65" charset="-120"/>
            </a:rPr>
            <a:t>縮短競拍時程</a:t>
          </a:r>
          <a:endParaRPr lang="zh-TW" altLang="en-US" sz="4200" kern="1200" dirty="0">
            <a:latin typeface="標楷體" pitchFamily="65" charset="-120"/>
            <a:ea typeface="標楷體" pitchFamily="65" charset="-120"/>
          </a:endParaRPr>
        </a:p>
      </dsp:txBody>
      <dsp:txXfrm rot="16200000">
        <a:off x="1080119" y="-1080119"/>
        <a:ext cx="1944216" cy="4104456"/>
      </dsp:txXfrm>
    </dsp:sp>
    <dsp:sp modelId="{E0CF2D65-ADA1-4BF2-8D7A-7562868A9CB5}">
      <dsp:nvSpPr>
        <dsp:cNvPr id="0" name=""/>
        <dsp:cNvSpPr/>
      </dsp:nvSpPr>
      <dsp:spPr>
        <a:xfrm>
          <a:off x="4104456" y="0"/>
          <a:ext cx="4104456" cy="2592288"/>
        </a:xfrm>
        <a:prstGeom prst="round1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zh-TW" altLang="en-US" sz="4200" kern="1200" dirty="0" smtClean="0">
              <a:latin typeface="標楷體" pitchFamily="65" charset="-120"/>
              <a:ea typeface="標楷體" pitchFamily="65" charset="-120"/>
            </a:rPr>
            <a:t>減少人工作業</a:t>
          </a:r>
          <a:endParaRPr lang="zh-TW" altLang="en-US" sz="4200" kern="1200" dirty="0">
            <a:latin typeface="標楷體" pitchFamily="65" charset="-120"/>
            <a:ea typeface="標楷體" pitchFamily="65" charset="-120"/>
          </a:endParaRPr>
        </a:p>
      </dsp:txBody>
      <dsp:txXfrm>
        <a:off x="4104456" y="0"/>
        <a:ext cx="4104456" cy="1944216"/>
      </dsp:txXfrm>
    </dsp:sp>
    <dsp:sp modelId="{7D32CCA8-5FDF-40B3-A313-8DEF91197F94}">
      <dsp:nvSpPr>
        <dsp:cNvPr id="0" name=""/>
        <dsp:cNvSpPr/>
      </dsp:nvSpPr>
      <dsp:spPr>
        <a:xfrm rot="10800000">
          <a:off x="0" y="2592288"/>
          <a:ext cx="4104456" cy="2592288"/>
        </a:xfrm>
        <a:prstGeom prst="round1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zh-TW" altLang="en-US" sz="4200" kern="1200" dirty="0" smtClean="0">
              <a:latin typeface="標楷體" pitchFamily="65" charset="-120"/>
              <a:ea typeface="標楷體" pitchFamily="65" charset="-120"/>
            </a:rPr>
            <a:t>投標資訊保密</a:t>
          </a:r>
          <a:endParaRPr lang="zh-TW" altLang="en-US" sz="4200" kern="1200" dirty="0">
            <a:latin typeface="標楷體" pitchFamily="65" charset="-120"/>
            <a:ea typeface="標楷體" pitchFamily="65" charset="-120"/>
          </a:endParaRPr>
        </a:p>
      </dsp:txBody>
      <dsp:txXfrm rot="10800000">
        <a:off x="0" y="3240359"/>
        <a:ext cx="4104456" cy="1944216"/>
      </dsp:txXfrm>
    </dsp:sp>
    <dsp:sp modelId="{987BF0D6-2F00-4B6B-B121-0E3FBBB36C3A}">
      <dsp:nvSpPr>
        <dsp:cNvPr id="0" name=""/>
        <dsp:cNvSpPr/>
      </dsp:nvSpPr>
      <dsp:spPr>
        <a:xfrm rot="5400000">
          <a:off x="4860539" y="1836204"/>
          <a:ext cx="2592288" cy="4104456"/>
        </a:xfrm>
        <a:prstGeom prst="round1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zh-TW" altLang="en-US" sz="4200" kern="1200" dirty="0" smtClean="0">
              <a:latin typeface="標楷體" pitchFamily="65" charset="-120"/>
              <a:ea typeface="標楷體" pitchFamily="65" charset="-120"/>
            </a:rPr>
            <a:t>提高投標便利性</a:t>
          </a:r>
          <a:endParaRPr lang="zh-TW" altLang="en-US" sz="4200" kern="1200" dirty="0">
            <a:latin typeface="標楷體" pitchFamily="65" charset="-120"/>
            <a:ea typeface="標楷體" pitchFamily="65" charset="-120"/>
          </a:endParaRPr>
        </a:p>
      </dsp:txBody>
      <dsp:txXfrm rot="5400000">
        <a:off x="5184576" y="2160239"/>
        <a:ext cx="1944216" cy="4104456"/>
      </dsp:txXfrm>
    </dsp:sp>
    <dsp:sp modelId="{942B68A5-B74A-4FC7-8601-4421BD944E56}">
      <dsp:nvSpPr>
        <dsp:cNvPr id="0" name=""/>
        <dsp:cNvSpPr/>
      </dsp:nvSpPr>
      <dsp:spPr>
        <a:xfrm>
          <a:off x="1976213" y="1944216"/>
          <a:ext cx="4256485" cy="1296144"/>
        </a:xfrm>
        <a:prstGeom prst="roundRect">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zh-TW" altLang="en-US" sz="4200" kern="1200" dirty="0" smtClean="0">
              <a:solidFill>
                <a:schemeClr val="tx2">
                  <a:lumMod val="75000"/>
                </a:schemeClr>
              </a:solidFill>
              <a:latin typeface="標楷體" pitchFamily="65" charset="-120"/>
              <a:ea typeface="標楷體" pitchFamily="65" charset="-120"/>
            </a:rPr>
            <a:t>規劃原則及目的</a:t>
          </a:r>
          <a:endParaRPr lang="zh-TW" altLang="en-US" sz="4200" kern="1200" dirty="0">
            <a:solidFill>
              <a:schemeClr val="tx2">
                <a:lumMod val="75000"/>
              </a:schemeClr>
            </a:solidFill>
            <a:latin typeface="標楷體" pitchFamily="65" charset="-120"/>
            <a:ea typeface="標楷體" pitchFamily="65" charset="-120"/>
          </a:endParaRPr>
        </a:p>
      </dsp:txBody>
      <dsp:txXfrm>
        <a:off x="1976213" y="1944216"/>
        <a:ext cx="4256485" cy="1296144"/>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6E88CA-14D5-4714-80A9-0E4DBEA4F4DF}">
      <dsp:nvSpPr>
        <dsp:cNvPr id="0" name=""/>
        <dsp:cNvSpPr/>
      </dsp:nvSpPr>
      <dsp:spPr>
        <a:xfrm>
          <a:off x="2611295" y="314"/>
          <a:ext cx="6100864" cy="2111250"/>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t" anchorCtr="0">
          <a:noAutofit/>
        </a:bodyPr>
        <a:lstStyle/>
        <a:p>
          <a:pPr marL="171450" lvl="1" indent="-171450" algn="l" defTabSz="800100" rtl="0">
            <a:lnSpc>
              <a:spcPct val="90000"/>
            </a:lnSpc>
            <a:spcBef>
              <a:spcPct val="0"/>
            </a:spcBef>
            <a:spcAft>
              <a:spcPct val="15000"/>
            </a:spcAft>
            <a:buChar char="••"/>
          </a:pPr>
          <a:r>
            <a:rPr lang="zh-TW" altLang="en-US" sz="1800" b="1" kern="1200" dirty="0" smtClean="0">
              <a:solidFill>
                <a:srgbClr val="16355A"/>
              </a:solidFill>
              <a:latin typeface="標楷體" pitchFamily="65" charset="-120"/>
              <a:ea typeface="標楷體" pitchFamily="65" charset="-120"/>
            </a:rPr>
            <a:t>過額配售股票匯撥</a:t>
          </a:r>
          <a:endParaRPr lang="zh-TW" altLang="en-US" sz="1800" b="1" kern="1200" dirty="0">
            <a:solidFill>
              <a:srgbClr val="16355A"/>
            </a:solidFill>
            <a:latin typeface="標楷體" pitchFamily="65" charset="-120"/>
            <a:ea typeface="標楷體" pitchFamily="65" charset="-120"/>
          </a:endParaRPr>
        </a:p>
        <a:p>
          <a:pPr marL="171450" lvl="1" indent="-171450" algn="l" defTabSz="800100" rtl="0">
            <a:lnSpc>
              <a:spcPct val="90000"/>
            </a:lnSpc>
            <a:spcBef>
              <a:spcPct val="0"/>
            </a:spcBef>
            <a:spcAft>
              <a:spcPct val="15000"/>
            </a:spcAft>
            <a:buChar char="••"/>
          </a:pPr>
          <a:r>
            <a:rPr lang="zh-TW" altLang="en-US" sz="1800" b="1" kern="1200" dirty="0" smtClean="0">
              <a:solidFill>
                <a:srgbClr val="16355A"/>
              </a:solidFill>
              <a:latin typeface="標楷體" pitchFamily="65" charset="-120"/>
              <a:ea typeface="標楷體" pitchFamily="65" charset="-120"/>
            </a:rPr>
            <a:t>餘額包銷</a:t>
          </a:r>
          <a:endParaRPr lang="zh-TW" altLang="en-US" sz="1800" b="1" kern="1200" dirty="0">
            <a:solidFill>
              <a:srgbClr val="16355A"/>
            </a:solidFill>
            <a:latin typeface="標楷體" pitchFamily="65" charset="-120"/>
            <a:ea typeface="標楷體" pitchFamily="65" charset="-120"/>
          </a:endParaRPr>
        </a:p>
        <a:p>
          <a:pPr marL="171450" lvl="1" indent="-171450" algn="l" defTabSz="800100" rtl="0">
            <a:lnSpc>
              <a:spcPct val="90000"/>
            </a:lnSpc>
            <a:spcBef>
              <a:spcPct val="0"/>
            </a:spcBef>
            <a:spcAft>
              <a:spcPct val="15000"/>
            </a:spcAft>
            <a:buChar char="••"/>
          </a:pPr>
          <a:r>
            <a:rPr lang="zh-TW" altLang="en-US" sz="1800" b="1" kern="1200" dirty="0" smtClean="0">
              <a:solidFill>
                <a:srgbClr val="16355A"/>
              </a:solidFill>
              <a:latin typeface="標楷體" pitchFamily="65" charset="-120"/>
              <a:ea typeface="標楷體" pitchFamily="65" charset="-120"/>
            </a:rPr>
            <a:t>承銷期間</a:t>
          </a:r>
          <a:endParaRPr lang="zh-TW" altLang="en-US" sz="1800" b="1" kern="1200" dirty="0">
            <a:solidFill>
              <a:srgbClr val="16355A"/>
            </a:solidFill>
            <a:latin typeface="標楷體" pitchFamily="65" charset="-120"/>
            <a:ea typeface="標楷體" pitchFamily="65" charset="-120"/>
          </a:endParaRPr>
        </a:p>
        <a:p>
          <a:pPr marL="171450" lvl="1" indent="-171450" algn="l" defTabSz="800100" rtl="0">
            <a:lnSpc>
              <a:spcPct val="90000"/>
            </a:lnSpc>
            <a:spcBef>
              <a:spcPct val="0"/>
            </a:spcBef>
            <a:spcAft>
              <a:spcPct val="15000"/>
            </a:spcAft>
            <a:buChar char="••"/>
          </a:pPr>
          <a:r>
            <a:rPr lang="zh-TW" altLang="en-US" sz="1800" b="1" kern="1200" dirty="0" smtClean="0">
              <a:solidFill>
                <a:srgbClr val="16355A"/>
              </a:solidFill>
              <a:latin typeface="標楷體" pitchFamily="65" charset="-120"/>
              <a:ea typeface="標楷體" pitchFamily="65" charset="-120"/>
            </a:rPr>
            <a:t>特定人繳款</a:t>
          </a:r>
          <a:endParaRPr lang="zh-TW" altLang="en-US" sz="1800" b="1" kern="1200" dirty="0">
            <a:solidFill>
              <a:srgbClr val="16355A"/>
            </a:solidFill>
            <a:latin typeface="標楷體" pitchFamily="65" charset="-120"/>
            <a:ea typeface="標楷體" pitchFamily="65" charset="-120"/>
          </a:endParaRPr>
        </a:p>
        <a:p>
          <a:pPr marL="171450" lvl="1" indent="-171450" algn="l" defTabSz="800100" rtl="0">
            <a:lnSpc>
              <a:spcPct val="90000"/>
            </a:lnSpc>
            <a:spcBef>
              <a:spcPct val="0"/>
            </a:spcBef>
            <a:spcAft>
              <a:spcPct val="15000"/>
            </a:spcAft>
            <a:buChar char="••"/>
          </a:pPr>
          <a:r>
            <a:rPr lang="zh-TW" altLang="en-US" sz="1800" b="1" kern="1200" dirty="0" smtClean="0">
              <a:solidFill>
                <a:srgbClr val="FF0000"/>
              </a:solidFill>
              <a:latin typeface="標楷體" pitchFamily="65" charset="-120"/>
              <a:ea typeface="標楷體" pitchFamily="65" charset="-120"/>
            </a:rPr>
            <a:t>申購價款匯入承銷商</a:t>
          </a:r>
          <a:endParaRPr lang="zh-TW" altLang="en-US" sz="1800" b="1" kern="1200" dirty="0">
            <a:solidFill>
              <a:srgbClr val="FF0000"/>
            </a:solidFill>
            <a:latin typeface="標楷體" pitchFamily="65" charset="-120"/>
            <a:ea typeface="標楷體" pitchFamily="65" charset="-120"/>
          </a:endParaRPr>
        </a:p>
      </dsp:txBody>
      <dsp:txXfrm>
        <a:off x="2611295" y="314"/>
        <a:ext cx="6100864" cy="2111250"/>
      </dsp:txXfrm>
    </dsp:sp>
    <dsp:sp modelId="{E45441C5-8225-4E6A-B8FB-30F0CFC38EC2}">
      <dsp:nvSpPr>
        <dsp:cNvPr id="0" name=""/>
        <dsp:cNvSpPr/>
      </dsp:nvSpPr>
      <dsp:spPr>
        <a:xfrm>
          <a:off x="808" y="462546"/>
          <a:ext cx="2610486" cy="1186786"/>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altLang="zh-TW" sz="2800" b="1" kern="1200" dirty="0" smtClean="0">
              <a:solidFill>
                <a:srgbClr val="16355A"/>
              </a:solidFill>
              <a:latin typeface="標楷體" pitchFamily="65" charset="-120"/>
              <a:ea typeface="標楷體" pitchFamily="65" charset="-120"/>
            </a:rPr>
            <a:t>T+8</a:t>
          </a:r>
          <a:r>
            <a:rPr lang="zh-TW" altLang="en-US" sz="2800" b="1" kern="1200" dirty="0" smtClean="0">
              <a:solidFill>
                <a:srgbClr val="16355A"/>
              </a:solidFill>
              <a:latin typeface="標楷體" pitchFamily="65" charset="-120"/>
              <a:ea typeface="標楷體" pitchFamily="65" charset="-120"/>
            </a:rPr>
            <a:t>日</a:t>
          </a:r>
          <a:endParaRPr lang="zh-TW" altLang="en-US" sz="2800" kern="1200" dirty="0">
            <a:solidFill>
              <a:schemeClr val="tx2">
                <a:lumMod val="75000"/>
              </a:schemeClr>
            </a:solidFill>
          </a:endParaRPr>
        </a:p>
      </dsp:txBody>
      <dsp:txXfrm>
        <a:off x="808" y="462546"/>
        <a:ext cx="2610486" cy="1186786"/>
      </dsp:txXfrm>
    </dsp:sp>
    <dsp:sp modelId="{708BC23B-D36B-4D85-BFA4-189F4D9704A5}">
      <dsp:nvSpPr>
        <dsp:cNvPr id="0" name=""/>
        <dsp:cNvSpPr/>
      </dsp:nvSpPr>
      <dsp:spPr>
        <a:xfrm>
          <a:off x="2664305" y="2132231"/>
          <a:ext cx="6046688" cy="2014970"/>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申請股款繳款憑證及配發</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完成股東名冊</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辦理股票批次配發</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公告掛牌</a:t>
          </a:r>
          <a:endParaRPr lang="zh-TW" altLang="en-US" sz="1800" b="1" kern="1200" dirty="0">
            <a:solidFill>
              <a:schemeClr val="tx2">
                <a:lumMod val="75000"/>
              </a:schemeClr>
            </a:solidFill>
            <a:latin typeface="SimSun-ExtB" pitchFamily="49" charset="-122"/>
            <a:ea typeface="標楷體" pitchFamily="65" charset="-120"/>
          </a:endParaRPr>
        </a:p>
      </dsp:txBody>
      <dsp:txXfrm>
        <a:off x="2664305" y="2132231"/>
        <a:ext cx="6046688" cy="2014970"/>
      </dsp:txXfrm>
    </dsp:sp>
    <dsp:sp modelId="{FF264498-AA6C-4CC7-A3D9-1D5C91161B77}">
      <dsp:nvSpPr>
        <dsp:cNvPr id="0" name=""/>
        <dsp:cNvSpPr/>
      </dsp:nvSpPr>
      <dsp:spPr>
        <a:xfrm>
          <a:off x="0" y="2531064"/>
          <a:ext cx="2664942" cy="1272416"/>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T+9</a:t>
          </a:r>
          <a:r>
            <a:rPr lang="zh-TW" altLang="en-US" sz="2800" b="1" kern="1200" dirty="0" smtClean="0">
              <a:solidFill>
                <a:schemeClr val="tx2">
                  <a:lumMod val="75000"/>
                </a:schemeClr>
              </a:solidFill>
              <a:latin typeface="標楷體" pitchFamily="65" charset="-120"/>
              <a:ea typeface="標楷體" pitchFamily="65" charset="-120"/>
            </a:rPr>
            <a:t>日</a:t>
          </a:r>
          <a:endParaRPr lang="zh-TW" altLang="en-US" sz="2800" kern="1200" dirty="0">
            <a:solidFill>
              <a:schemeClr val="tx2">
                <a:lumMod val="75000"/>
              </a:schemeClr>
            </a:solidFill>
          </a:endParaRPr>
        </a:p>
      </dsp:txBody>
      <dsp:txXfrm>
        <a:off x="0" y="2531064"/>
        <a:ext cx="2664942" cy="1272416"/>
      </dsp:txXfrm>
    </dsp:sp>
    <dsp:sp modelId="{D98F67E9-0732-4825-AABB-2E8BCF25A8A6}">
      <dsp:nvSpPr>
        <dsp:cNvPr id="0" name=""/>
        <dsp:cNvSpPr/>
      </dsp:nvSpPr>
      <dsp:spPr>
        <a:xfrm>
          <a:off x="2644100" y="4159674"/>
          <a:ext cx="6068867" cy="1017791"/>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股票配發</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rtl="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掛牌</a:t>
          </a:r>
          <a:endParaRPr lang="zh-TW" altLang="en-US" sz="1800" b="1" kern="1200" dirty="0">
            <a:solidFill>
              <a:schemeClr val="tx2">
                <a:lumMod val="75000"/>
              </a:schemeClr>
            </a:solidFill>
            <a:latin typeface="SimSun-ExtB" pitchFamily="49" charset="-122"/>
            <a:ea typeface="標楷體" pitchFamily="65" charset="-120"/>
          </a:endParaRPr>
        </a:p>
      </dsp:txBody>
      <dsp:txXfrm>
        <a:off x="2644100" y="4159674"/>
        <a:ext cx="6068867" cy="1017791"/>
      </dsp:txXfrm>
    </dsp:sp>
    <dsp:sp modelId="{97DC3754-7287-46EF-885C-D31C36F052AB}">
      <dsp:nvSpPr>
        <dsp:cNvPr id="0" name=""/>
        <dsp:cNvSpPr/>
      </dsp:nvSpPr>
      <dsp:spPr>
        <a:xfrm>
          <a:off x="541" y="4207354"/>
          <a:ext cx="2637714" cy="998402"/>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T+10</a:t>
          </a:r>
          <a:r>
            <a:rPr lang="zh-TW" altLang="en-US" sz="2800" b="1" kern="1200" dirty="0" smtClean="0">
              <a:solidFill>
                <a:schemeClr val="tx2">
                  <a:lumMod val="75000"/>
                </a:schemeClr>
              </a:solidFill>
              <a:latin typeface="標楷體" pitchFamily="65" charset="-120"/>
              <a:ea typeface="標楷體" pitchFamily="65" charset="-120"/>
            </a:rPr>
            <a:t>日</a:t>
          </a:r>
          <a:endParaRPr lang="zh-TW" altLang="en-US" sz="2800" kern="1200" dirty="0">
            <a:solidFill>
              <a:schemeClr val="tx2">
                <a:lumMod val="75000"/>
              </a:schemeClr>
            </a:solidFill>
          </a:endParaRPr>
        </a:p>
      </dsp:txBody>
      <dsp:txXfrm>
        <a:off x="541" y="4207354"/>
        <a:ext cx="2637714" cy="998402"/>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03A895-EA88-464B-BA5B-C444B1810CB3}">
      <dsp:nvSpPr>
        <dsp:cNvPr id="0" name=""/>
        <dsp:cNvSpPr/>
      </dsp:nvSpPr>
      <dsp:spPr>
        <a:xfrm>
          <a:off x="0" y="377873"/>
          <a:ext cx="2138792" cy="855516"/>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zh-TW" altLang="en-US" sz="1800" b="1" kern="1200" dirty="0" smtClean="0">
              <a:solidFill>
                <a:schemeClr val="tx2">
                  <a:lumMod val="75000"/>
                </a:schemeClr>
              </a:solidFill>
              <a:latin typeface="標楷體" pitchFamily="65" charset="-120"/>
              <a:ea typeface="標楷體" pitchFamily="65" charset="-120"/>
            </a:rPr>
            <a:t>交割價款</a:t>
          </a:r>
          <a:endParaRPr lang="zh-TW" altLang="en-US" sz="1800" b="1" kern="1200" dirty="0">
            <a:solidFill>
              <a:schemeClr val="tx2">
                <a:lumMod val="75000"/>
              </a:schemeClr>
            </a:solidFill>
            <a:latin typeface="標楷體" pitchFamily="65" charset="-120"/>
            <a:ea typeface="標楷體" pitchFamily="65" charset="-120"/>
          </a:endParaRPr>
        </a:p>
      </dsp:txBody>
      <dsp:txXfrm>
        <a:off x="0" y="377873"/>
        <a:ext cx="2138792" cy="855516"/>
      </dsp:txXfrm>
    </dsp:sp>
    <dsp:sp modelId="{9B304A63-04DE-4D3C-A8A1-7E795213F4B1}">
      <dsp:nvSpPr>
        <dsp:cNvPr id="0" name=""/>
        <dsp:cNvSpPr/>
      </dsp:nvSpPr>
      <dsp:spPr>
        <a:xfrm>
          <a:off x="1928587" y="292321"/>
          <a:ext cx="2138792" cy="855516"/>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zh-TW" altLang="en-US" sz="1800" b="1" kern="1200" dirty="0" smtClean="0">
              <a:solidFill>
                <a:schemeClr val="tx2">
                  <a:lumMod val="75000"/>
                </a:schemeClr>
              </a:solidFill>
              <a:latin typeface="標楷體" pitchFamily="65" charset="-120"/>
              <a:ea typeface="標楷體" pitchFamily="65" charset="-120"/>
            </a:rPr>
            <a:t>得標剩餘價款及得標手續費</a:t>
          </a:r>
          <a:endParaRPr lang="zh-TW" altLang="en-US" sz="1800" b="1" kern="1200" dirty="0">
            <a:solidFill>
              <a:schemeClr val="tx2">
                <a:lumMod val="75000"/>
              </a:schemeClr>
            </a:solidFill>
            <a:latin typeface="標楷體" pitchFamily="65" charset="-120"/>
            <a:ea typeface="標楷體" pitchFamily="65" charset="-120"/>
          </a:endParaRPr>
        </a:p>
      </dsp:txBody>
      <dsp:txXfrm>
        <a:off x="1928587" y="292321"/>
        <a:ext cx="2138792" cy="855516"/>
      </dsp:txXfrm>
    </dsp:sp>
    <dsp:sp modelId="{085A4BD5-1E8E-4488-BABE-1799D0EAD5BB}">
      <dsp:nvSpPr>
        <dsp:cNvPr id="0" name=""/>
        <dsp:cNvSpPr/>
      </dsp:nvSpPr>
      <dsp:spPr>
        <a:xfrm>
          <a:off x="3853500" y="292321"/>
          <a:ext cx="2138792" cy="855516"/>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zh-TW" altLang="en-US" sz="1800" b="1" kern="1200" dirty="0" smtClean="0">
              <a:solidFill>
                <a:schemeClr val="tx2">
                  <a:lumMod val="75000"/>
                </a:schemeClr>
              </a:solidFill>
              <a:latin typeface="標楷體" pitchFamily="65" charset="-120"/>
              <a:ea typeface="標楷體" pitchFamily="65" charset="-120"/>
            </a:rPr>
            <a:t>申購處理費及申購價款</a:t>
          </a:r>
          <a:endParaRPr lang="zh-TW" altLang="en-US" sz="1800" b="1" kern="1200" dirty="0">
            <a:solidFill>
              <a:schemeClr val="tx2">
                <a:lumMod val="75000"/>
              </a:schemeClr>
            </a:solidFill>
            <a:latin typeface="標楷體" pitchFamily="65" charset="-120"/>
            <a:ea typeface="標楷體" pitchFamily="65" charset="-120"/>
          </a:endParaRPr>
        </a:p>
      </dsp:txBody>
      <dsp:txXfrm>
        <a:off x="3853500" y="292321"/>
        <a:ext cx="2138792" cy="855516"/>
      </dsp:txXfrm>
    </dsp:sp>
    <dsp:sp modelId="{C2D10835-E12D-4E3A-9930-8437595C0B58}">
      <dsp:nvSpPr>
        <dsp:cNvPr id="0" name=""/>
        <dsp:cNvSpPr/>
      </dsp:nvSpPr>
      <dsp:spPr>
        <a:xfrm>
          <a:off x="5778413" y="292321"/>
          <a:ext cx="2138792" cy="855516"/>
        </a:xfrm>
        <a:prstGeom prst="chevr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zh-TW" altLang="en-US" sz="1800" b="1" kern="1200" dirty="0" smtClean="0">
              <a:solidFill>
                <a:schemeClr val="tx2">
                  <a:lumMod val="75000"/>
                </a:schemeClr>
              </a:solidFill>
              <a:latin typeface="標楷體" pitchFamily="65" charset="-120"/>
              <a:ea typeface="標楷體" pitchFamily="65" charset="-120"/>
            </a:rPr>
            <a:t>投標處理費及保證金</a:t>
          </a:r>
          <a:endParaRPr lang="zh-TW" altLang="en-US" sz="1800" b="1" kern="1200" dirty="0">
            <a:solidFill>
              <a:schemeClr val="tx2">
                <a:lumMod val="75000"/>
              </a:schemeClr>
            </a:solidFill>
            <a:latin typeface="標楷體" pitchFamily="65" charset="-120"/>
            <a:ea typeface="標楷體" pitchFamily="65" charset="-120"/>
          </a:endParaRPr>
        </a:p>
      </dsp:txBody>
      <dsp:txXfrm>
        <a:off x="5778413" y="292321"/>
        <a:ext cx="2138792" cy="85551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F6D5E0-471D-4E44-A4EB-E5A9AC7BD1DA}">
      <dsp:nvSpPr>
        <dsp:cNvPr id="0" name=""/>
        <dsp:cNvSpPr/>
      </dsp:nvSpPr>
      <dsp:spPr>
        <a:xfrm rot="5400000">
          <a:off x="5121566" y="-1938808"/>
          <a:ext cx="1508573" cy="553021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zh-TW" altLang="en-US" sz="2200" b="1" kern="1200" dirty="0" smtClean="0">
              <a:solidFill>
                <a:schemeClr val="tx2">
                  <a:lumMod val="75000"/>
                </a:schemeClr>
              </a:solidFill>
              <a:latin typeface="SimSun-ExtB" pitchFamily="49" charset="-122"/>
              <a:ea typeface="標楷體" pitchFamily="65" charset="-120"/>
            </a:rPr>
            <a:t>證券商承銷或再行銷售有價證券處理辦法</a:t>
          </a:r>
          <a:endParaRPr lang="zh-TW" altLang="en-US" sz="2200" b="1" kern="1200" dirty="0">
            <a:solidFill>
              <a:schemeClr val="tx2">
                <a:lumMod val="75000"/>
              </a:schemeClr>
            </a:solidFill>
            <a:latin typeface="SimSun-ExtB" pitchFamily="49" charset="-122"/>
            <a:ea typeface="標楷體" pitchFamily="65" charset="-120"/>
          </a:endParaRPr>
        </a:p>
        <a:p>
          <a:pPr marL="228600" lvl="1" indent="-228600" algn="l" defTabSz="977900">
            <a:lnSpc>
              <a:spcPct val="90000"/>
            </a:lnSpc>
            <a:spcBef>
              <a:spcPct val="0"/>
            </a:spcBef>
            <a:spcAft>
              <a:spcPct val="15000"/>
            </a:spcAft>
            <a:buChar char="••"/>
          </a:pPr>
          <a:r>
            <a:rPr lang="zh-TW" altLang="en-US" sz="2200" b="1" kern="1200" dirty="0" smtClean="0">
              <a:solidFill>
                <a:schemeClr val="tx2">
                  <a:lumMod val="75000"/>
                </a:schemeClr>
              </a:solidFill>
              <a:latin typeface="SimSun-ExtB" pitchFamily="49" charset="-122"/>
              <a:ea typeface="標楷體" pitchFamily="65" charset="-120"/>
            </a:rPr>
            <a:t>證券商辦理競價拍賣配售作業處理程序</a:t>
          </a:r>
          <a:endParaRPr lang="zh-TW" altLang="en-US" sz="2200" b="1" kern="1200" dirty="0">
            <a:solidFill>
              <a:schemeClr val="tx2">
                <a:lumMod val="75000"/>
              </a:schemeClr>
            </a:solidFill>
            <a:latin typeface="SimSun-ExtB" pitchFamily="49" charset="-122"/>
            <a:ea typeface="標楷體" pitchFamily="65" charset="-120"/>
          </a:endParaRPr>
        </a:p>
      </dsp:txBody>
      <dsp:txXfrm rot="5400000">
        <a:off x="5121566" y="-1938808"/>
        <a:ext cx="1508573" cy="5530214"/>
      </dsp:txXfrm>
    </dsp:sp>
    <dsp:sp modelId="{4619E4B3-0AF7-40DA-886B-5B413DDC059F}">
      <dsp:nvSpPr>
        <dsp:cNvPr id="0" name=""/>
        <dsp:cNvSpPr/>
      </dsp:nvSpPr>
      <dsp:spPr>
        <a:xfrm>
          <a:off x="0" y="2496"/>
          <a:ext cx="3110745" cy="164760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zh-TW" altLang="en-US" sz="5000" b="1" kern="1200" dirty="0" smtClean="0">
              <a:latin typeface="標楷體" pitchFamily="65" charset="-120"/>
              <a:ea typeface="標楷體" pitchFamily="65" charset="-120"/>
            </a:rPr>
            <a:t>法規</a:t>
          </a:r>
          <a:endParaRPr lang="zh-TW" altLang="en-US" sz="5000" b="1" kern="1200" dirty="0">
            <a:latin typeface="標楷體" pitchFamily="65" charset="-120"/>
            <a:ea typeface="標楷體" pitchFamily="65" charset="-120"/>
          </a:endParaRPr>
        </a:p>
      </dsp:txBody>
      <dsp:txXfrm>
        <a:off x="0" y="2496"/>
        <a:ext cx="3110745" cy="1647604"/>
      </dsp:txXfrm>
    </dsp:sp>
    <dsp:sp modelId="{4923D163-70E4-4C06-B816-48917327A7FD}">
      <dsp:nvSpPr>
        <dsp:cNvPr id="0" name=""/>
        <dsp:cNvSpPr/>
      </dsp:nvSpPr>
      <dsp:spPr>
        <a:xfrm rot="5400000">
          <a:off x="5119773" y="-208823"/>
          <a:ext cx="1512158" cy="553021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zh-TW" altLang="en-US" sz="2200" b="1" kern="1200" dirty="0" smtClean="0">
              <a:solidFill>
                <a:schemeClr val="tx2">
                  <a:lumMod val="75000"/>
                </a:schemeClr>
              </a:solidFill>
              <a:latin typeface="SimSun-ExtB" pitchFamily="49" charset="-122"/>
              <a:ea typeface="標楷體" pitchFamily="65" charset="-120"/>
            </a:rPr>
            <a:t>初次上市</a:t>
          </a:r>
          <a:r>
            <a:rPr lang="en-US" altLang="zh-TW" sz="2200" b="1" kern="1200" dirty="0" smtClean="0">
              <a:solidFill>
                <a:schemeClr val="tx2">
                  <a:lumMod val="75000"/>
                </a:schemeClr>
              </a:solidFill>
              <a:latin typeface="SimSun-ExtB" pitchFamily="49" charset="-122"/>
              <a:ea typeface="SimSun-ExtB" pitchFamily="49" charset="-122"/>
            </a:rPr>
            <a:t>(</a:t>
          </a:r>
          <a:r>
            <a:rPr lang="zh-TW" altLang="en-US" sz="2200" b="1" kern="1200" dirty="0" smtClean="0">
              <a:solidFill>
                <a:schemeClr val="tx2">
                  <a:lumMod val="75000"/>
                </a:schemeClr>
              </a:solidFill>
              <a:latin typeface="SimSun-ExtB" pitchFamily="49" charset="-122"/>
              <a:ea typeface="標楷體" pitchFamily="65" charset="-120"/>
            </a:rPr>
            <a:t>櫃</a:t>
          </a:r>
          <a:r>
            <a:rPr lang="en-US" altLang="zh-TW" sz="2200" b="1" kern="1200" dirty="0" smtClean="0">
              <a:solidFill>
                <a:schemeClr val="tx2">
                  <a:lumMod val="75000"/>
                </a:schemeClr>
              </a:solidFill>
              <a:latin typeface="SimSun-ExtB" pitchFamily="49" charset="-122"/>
              <a:ea typeface="SimSun-ExtB" pitchFamily="49" charset="-122"/>
            </a:rPr>
            <a:t>)</a:t>
          </a:r>
          <a:r>
            <a:rPr lang="zh-TW" altLang="en-US" sz="2200" b="1" kern="1200" dirty="0" smtClean="0">
              <a:solidFill>
                <a:schemeClr val="tx2">
                  <a:lumMod val="75000"/>
                </a:schemeClr>
              </a:solidFill>
              <a:latin typeface="SimSun-ExtB" pitchFamily="49" charset="-122"/>
              <a:ea typeface="標楷體" pitchFamily="65" charset="-120"/>
            </a:rPr>
            <a:t>應優先採用</a:t>
          </a:r>
          <a:endParaRPr lang="zh-TW" altLang="en-US" sz="2200" b="1" kern="1200" dirty="0">
            <a:solidFill>
              <a:schemeClr val="tx2">
                <a:lumMod val="75000"/>
              </a:schemeClr>
            </a:solidFill>
            <a:latin typeface="SimSun-ExtB" pitchFamily="49" charset="-122"/>
            <a:ea typeface="標楷體" pitchFamily="65" charset="-120"/>
          </a:endParaRPr>
        </a:p>
        <a:p>
          <a:pPr marL="228600" lvl="1" indent="-228600" algn="l" defTabSz="977900">
            <a:lnSpc>
              <a:spcPct val="90000"/>
            </a:lnSpc>
            <a:spcBef>
              <a:spcPct val="0"/>
            </a:spcBef>
            <a:spcAft>
              <a:spcPct val="15000"/>
            </a:spcAft>
            <a:buChar char="••"/>
          </a:pPr>
          <a:r>
            <a:rPr lang="zh-TW" altLang="en-US" sz="2200" b="1" kern="1200" dirty="0" smtClean="0">
              <a:solidFill>
                <a:schemeClr val="tx2">
                  <a:lumMod val="75000"/>
                </a:schemeClr>
              </a:solidFill>
              <a:latin typeface="SimSun-ExtB" pitchFamily="49" charset="-122"/>
              <a:ea typeface="標楷體" pitchFamily="65" charset="-120"/>
            </a:rPr>
            <a:t>符合特定條件者得採其他方式，例如再次辦理承銷、募資金額未</a:t>
          </a:r>
          <a:r>
            <a:rPr lang="zh-TW" altLang="en-US" sz="2200" b="1" kern="1200" dirty="0" smtClean="0">
              <a:solidFill>
                <a:schemeClr val="tx2">
                  <a:lumMod val="75000"/>
                </a:schemeClr>
              </a:solidFill>
              <a:latin typeface="SimSun-ExtB" pitchFamily="49" charset="-122"/>
              <a:ea typeface="標楷體" pitchFamily="65" charset="-120"/>
            </a:rPr>
            <a:t>達</a:t>
          </a:r>
          <a:r>
            <a:rPr lang="en-US" altLang="zh-TW" sz="2200" b="1" kern="1200" dirty="0" smtClean="0">
              <a:solidFill>
                <a:schemeClr val="tx2">
                  <a:lumMod val="75000"/>
                </a:schemeClr>
              </a:solidFill>
              <a:latin typeface="SimSun-ExtB" pitchFamily="49" charset="-122"/>
              <a:ea typeface="SimSun-ExtB" pitchFamily="49" charset="-122"/>
            </a:rPr>
            <a:t>4</a:t>
          </a:r>
          <a:r>
            <a:rPr lang="zh-TW" altLang="en-US" sz="2200" b="1" kern="1200" dirty="0" smtClean="0">
              <a:solidFill>
                <a:schemeClr val="tx2">
                  <a:lumMod val="75000"/>
                </a:schemeClr>
              </a:solidFill>
              <a:latin typeface="SimSun-ExtB" pitchFamily="49" charset="-122"/>
              <a:ea typeface="標楷體" pitchFamily="65" charset="-120"/>
            </a:rPr>
            <a:t>億</a:t>
          </a:r>
          <a:r>
            <a:rPr lang="zh-TW" altLang="en-US" sz="2200" b="1" kern="1200" dirty="0" smtClean="0">
              <a:solidFill>
                <a:schemeClr val="tx2">
                  <a:lumMod val="75000"/>
                </a:schemeClr>
              </a:solidFill>
              <a:latin typeface="SimSun-ExtB" pitchFamily="49" charset="-122"/>
              <a:ea typeface="標楷體" pitchFamily="65" charset="-120"/>
            </a:rPr>
            <a:t>元</a:t>
          </a:r>
          <a:r>
            <a:rPr lang="zh-TW" altLang="en-US" sz="2200" b="1" kern="1200" dirty="0" smtClean="0">
              <a:solidFill>
                <a:schemeClr val="tx2">
                  <a:lumMod val="75000"/>
                </a:schemeClr>
              </a:solidFill>
              <a:latin typeface="SimSun-ExtB" pitchFamily="49" charset="-122"/>
              <a:ea typeface="標楷體" pitchFamily="65" charset="-120"/>
            </a:rPr>
            <a:t>、文</a:t>
          </a:r>
          <a:r>
            <a:rPr lang="zh-TW" altLang="en-US" sz="2200" b="1" kern="1200" dirty="0" smtClean="0">
              <a:solidFill>
                <a:schemeClr val="tx2">
                  <a:lumMod val="75000"/>
                </a:schemeClr>
              </a:solidFill>
              <a:latin typeface="SimSun-ExtB" pitchFamily="49" charset="-122"/>
              <a:ea typeface="標楷體" pitchFamily="65" charset="-120"/>
            </a:rPr>
            <a:t>創等事業</a:t>
          </a:r>
          <a:endParaRPr lang="zh-TW" altLang="en-US" sz="2200" b="1" kern="1200" dirty="0">
            <a:solidFill>
              <a:schemeClr val="tx2">
                <a:lumMod val="75000"/>
              </a:schemeClr>
            </a:solidFill>
            <a:latin typeface="SimSun-ExtB" pitchFamily="49" charset="-122"/>
            <a:ea typeface="標楷體" pitchFamily="65" charset="-120"/>
          </a:endParaRPr>
        </a:p>
      </dsp:txBody>
      <dsp:txXfrm rot="5400000">
        <a:off x="5119773" y="-208823"/>
        <a:ext cx="1512158" cy="5530214"/>
      </dsp:txXfrm>
    </dsp:sp>
    <dsp:sp modelId="{A09B2A44-7852-4D5E-8918-9AF7E664138C}">
      <dsp:nvSpPr>
        <dsp:cNvPr id="0" name=""/>
        <dsp:cNvSpPr/>
      </dsp:nvSpPr>
      <dsp:spPr>
        <a:xfrm>
          <a:off x="0" y="1732481"/>
          <a:ext cx="3110745" cy="164760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zh-TW" altLang="en-US" sz="5000" b="1" kern="1200" dirty="0" smtClean="0">
              <a:latin typeface="標楷體" pitchFamily="65" charset="-120"/>
              <a:ea typeface="標楷體" pitchFamily="65" charset="-120"/>
            </a:rPr>
            <a:t>承銷方式</a:t>
          </a:r>
          <a:endParaRPr lang="zh-TW" altLang="en-US" sz="5000" b="1" kern="1200" dirty="0">
            <a:latin typeface="標楷體" pitchFamily="65" charset="-120"/>
            <a:ea typeface="標楷體" pitchFamily="65" charset="-120"/>
          </a:endParaRPr>
        </a:p>
      </dsp:txBody>
      <dsp:txXfrm>
        <a:off x="0" y="1732481"/>
        <a:ext cx="3110745" cy="1647604"/>
      </dsp:txXfrm>
    </dsp:sp>
    <dsp:sp modelId="{4ABB998E-4723-48F2-9B3E-B4E264B7A830}">
      <dsp:nvSpPr>
        <dsp:cNvPr id="0" name=""/>
        <dsp:cNvSpPr/>
      </dsp:nvSpPr>
      <dsp:spPr>
        <a:xfrm rot="5400000">
          <a:off x="5144797" y="1494338"/>
          <a:ext cx="1462110" cy="553021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zh-TW" altLang="en-US" sz="2200" b="1" kern="1200" dirty="0" smtClean="0">
              <a:solidFill>
                <a:schemeClr val="tx2">
                  <a:lumMod val="75000"/>
                </a:schemeClr>
              </a:solidFill>
              <a:latin typeface="SimSun-ExtB" pitchFamily="49" charset="-122"/>
              <a:ea typeface="標楷體" pitchFamily="65" charset="-120"/>
            </a:rPr>
            <a:t>美國標</a:t>
          </a:r>
          <a:endParaRPr lang="zh-TW" altLang="en-US" sz="2200" b="1" kern="1200" dirty="0">
            <a:solidFill>
              <a:schemeClr val="tx2">
                <a:lumMod val="75000"/>
              </a:schemeClr>
            </a:solidFill>
            <a:latin typeface="SimSun-ExtB" pitchFamily="49" charset="-122"/>
            <a:ea typeface="標楷體" pitchFamily="65" charset="-120"/>
          </a:endParaRPr>
        </a:p>
      </dsp:txBody>
      <dsp:txXfrm rot="5400000">
        <a:off x="5144797" y="1494338"/>
        <a:ext cx="1462110" cy="5530214"/>
      </dsp:txXfrm>
    </dsp:sp>
    <dsp:sp modelId="{DFE9C2C0-42D5-4C5E-902A-A549144E5597}">
      <dsp:nvSpPr>
        <dsp:cNvPr id="0" name=""/>
        <dsp:cNvSpPr/>
      </dsp:nvSpPr>
      <dsp:spPr>
        <a:xfrm>
          <a:off x="0" y="3462466"/>
          <a:ext cx="3110745" cy="164760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zh-TW" altLang="en-US" sz="5000" b="1" kern="1200" dirty="0" smtClean="0">
              <a:latin typeface="標楷體" pitchFamily="65" charset="-120"/>
              <a:ea typeface="標楷體" pitchFamily="65" charset="-120"/>
            </a:rPr>
            <a:t>決標方式</a:t>
          </a:r>
          <a:endParaRPr lang="zh-TW" altLang="en-US" sz="5000" b="1" kern="1200" dirty="0">
            <a:latin typeface="標楷體" pitchFamily="65" charset="-120"/>
            <a:ea typeface="標楷體" pitchFamily="65" charset="-120"/>
          </a:endParaRPr>
        </a:p>
      </dsp:txBody>
      <dsp:txXfrm>
        <a:off x="0" y="3462466"/>
        <a:ext cx="3110745" cy="164760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A5B5A8-9EDC-4A57-B15B-DE4329C498A2}">
      <dsp:nvSpPr>
        <dsp:cNvPr id="0" name=""/>
        <dsp:cNvSpPr/>
      </dsp:nvSpPr>
      <dsp:spPr>
        <a:xfrm rot="5400000">
          <a:off x="4960254" y="-1923938"/>
          <a:ext cx="1047750" cy="5161533"/>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zh-TW" altLang="en-US" sz="2000" b="1" kern="1200" dirty="0" smtClean="0">
              <a:solidFill>
                <a:schemeClr val="tx2">
                  <a:lumMod val="75000"/>
                </a:schemeClr>
              </a:solidFill>
              <a:latin typeface="SimSun-ExtB" pitchFamily="49" charset="-122"/>
              <a:ea typeface="標楷體" pitchFamily="65" charset="-120"/>
            </a:rPr>
            <a:t>證券商承銷或再行銷售有價證券處理辦法第</a:t>
          </a:r>
          <a:r>
            <a:rPr lang="en-US" altLang="zh-TW" sz="2000" b="1" kern="1200" dirty="0" smtClean="0">
              <a:solidFill>
                <a:schemeClr val="tx2">
                  <a:lumMod val="75000"/>
                </a:schemeClr>
              </a:solidFill>
              <a:latin typeface="SimSun-ExtB" pitchFamily="49" charset="-122"/>
              <a:ea typeface="標楷體" pitchFamily="65" charset="-120"/>
            </a:rPr>
            <a:t>35</a:t>
          </a:r>
          <a:r>
            <a:rPr lang="zh-TW" altLang="en-US" sz="2000" b="1" kern="1200" dirty="0" smtClean="0">
              <a:solidFill>
                <a:schemeClr val="tx2">
                  <a:lumMod val="75000"/>
                </a:schemeClr>
              </a:solidFill>
              <a:latin typeface="SimSun-ExtB" pitchFamily="49" charset="-122"/>
              <a:ea typeface="標楷體" pitchFamily="65" charset="-120"/>
            </a:rPr>
            <a:t>條</a:t>
          </a:r>
          <a:endParaRPr lang="zh-TW" altLang="en-US" sz="2000" b="1" kern="1200" dirty="0">
            <a:solidFill>
              <a:schemeClr val="tx2">
                <a:lumMod val="75000"/>
              </a:schemeClr>
            </a:solidFill>
            <a:latin typeface="標楷體" pitchFamily="65" charset="-120"/>
            <a:ea typeface="標楷體" pitchFamily="65" charset="-120"/>
          </a:endParaRPr>
        </a:p>
      </dsp:txBody>
      <dsp:txXfrm rot="5400000">
        <a:off x="4960254" y="-1923938"/>
        <a:ext cx="1047750" cy="5161533"/>
      </dsp:txXfrm>
    </dsp:sp>
    <dsp:sp modelId="{153D802E-C1D6-4F29-BF69-5EFF136304C0}">
      <dsp:nvSpPr>
        <dsp:cNvPr id="0" name=""/>
        <dsp:cNvSpPr/>
      </dsp:nvSpPr>
      <dsp:spPr>
        <a:xfrm>
          <a:off x="0" y="1984"/>
          <a:ext cx="2903362" cy="130968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zh-TW" altLang="en-US" sz="4700" b="1" kern="1200" dirty="0" smtClean="0">
              <a:latin typeface="標楷體" pitchFamily="65" charset="-120"/>
              <a:ea typeface="標楷體" pitchFamily="65" charset="-120"/>
            </a:rPr>
            <a:t>參與對象</a:t>
          </a:r>
          <a:endParaRPr lang="zh-TW" altLang="en-US" sz="4700" b="1" kern="1200" dirty="0">
            <a:latin typeface="標楷體" pitchFamily="65" charset="-120"/>
            <a:ea typeface="標楷體" pitchFamily="65" charset="-120"/>
          </a:endParaRPr>
        </a:p>
      </dsp:txBody>
      <dsp:txXfrm>
        <a:off x="0" y="1984"/>
        <a:ext cx="2903362" cy="1309687"/>
      </dsp:txXfrm>
    </dsp:sp>
    <dsp:sp modelId="{88D4DDF0-674A-4944-902D-10345789023B}">
      <dsp:nvSpPr>
        <dsp:cNvPr id="0" name=""/>
        <dsp:cNvSpPr/>
      </dsp:nvSpPr>
      <dsp:spPr>
        <a:xfrm rot="5400000">
          <a:off x="4960254" y="-548766"/>
          <a:ext cx="1047750" cy="5161533"/>
        </a:xfrm>
        <a:prstGeom prst="round2SameRect">
          <a:avLst/>
        </a:prstGeom>
        <a:solidFill>
          <a:schemeClr val="accent2">
            <a:tint val="40000"/>
            <a:alpha val="90000"/>
            <a:hueOff val="2512910"/>
            <a:satOff val="-2189"/>
            <a:lumOff val="-3"/>
            <a:alphaOff val="0"/>
          </a:schemeClr>
        </a:solidFill>
        <a:ln w="25400" cap="flat" cmpd="sng" algn="ctr">
          <a:solidFill>
            <a:schemeClr val="accent2">
              <a:tint val="40000"/>
              <a:alpha val="90000"/>
              <a:hueOff val="2512910"/>
              <a:satOff val="-2189"/>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zh-TW" altLang="en-US" sz="2000" b="1" kern="1200" dirty="0" smtClean="0">
              <a:solidFill>
                <a:schemeClr val="tx2">
                  <a:lumMod val="75000"/>
                </a:schemeClr>
              </a:solidFill>
              <a:latin typeface="SimSun-ExtB" pitchFamily="49" charset="-122"/>
              <a:ea typeface="標楷體" pitchFamily="65" charset="-120"/>
            </a:rPr>
            <a:t>透過網際網路方式投標</a:t>
          </a:r>
          <a:endParaRPr lang="zh-TW" altLang="en-US" sz="2000" b="1" kern="1200" dirty="0">
            <a:solidFill>
              <a:schemeClr val="tx2">
                <a:lumMod val="75000"/>
              </a:schemeClr>
            </a:solidFill>
            <a:latin typeface="SimSun-ExtB" pitchFamily="49" charset="-122"/>
            <a:ea typeface="標楷體" pitchFamily="65" charset="-120"/>
          </a:endParaRPr>
        </a:p>
        <a:p>
          <a:pPr marL="342900" lvl="2"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投資人交易憑證</a:t>
          </a:r>
          <a:endParaRPr lang="zh-TW" altLang="en-US" sz="1800" b="1" kern="1200" dirty="0">
            <a:solidFill>
              <a:schemeClr val="tx2">
                <a:lumMod val="75000"/>
              </a:schemeClr>
            </a:solidFill>
            <a:latin typeface="SimSun-ExtB" pitchFamily="49" charset="-122"/>
            <a:ea typeface="標楷體" pitchFamily="65" charset="-120"/>
          </a:endParaRPr>
        </a:p>
        <a:p>
          <a:pPr marL="342900" lvl="2"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證券商憑證</a:t>
          </a:r>
          <a:endParaRPr lang="zh-TW" altLang="en-US" sz="1800" b="1" kern="1200" dirty="0">
            <a:solidFill>
              <a:schemeClr val="tx2">
                <a:lumMod val="75000"/>
              </a:schemeClr>
            </a:solidFill>
            <a:latin typeface="SimSun-ExtB" pitchFamily="49" charset="-122"/>
            <a:ea typeface="標楷體" pitchFamily="65" charset="-120"/>
          </a:endParaRPr>
        </a:p>
      </dsp:txBody>
      <dsp:txXfrm rot="5400000">
        <a:off x="4960254" y="-548766"/>
        <a:ext cx="1047750" cy="5161533"/>
      </dsp:txXfrm>
    </dsp:sp>
    <dsp:sp modelId="{30AA5B14-67CA-4A2C-AC97-0F060D0AAD9B}">
      <dsp:nvSpPr>
        <dsp:cNvPr id="0" name=""/>
        <dsp:cNvSpPr/>
      </dsp:nvSpPr>
      <dsp:spPr>
        <a:xfrm>
          <a:off x="0" y="1377156"/>
          <a:ext cx="2903362" cy="1309687"/>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zh-TW" altLang="en-US" sz="4700" b="1" kern="1200" dirty="0" smtClean="0">
              <a:latin typeface="標楷體" pitchFamily="65" charset="-120"/>
              <a:ea typeface="標楷體" pitchFamily="65" charset="-120"/>
            </a:rPr>
            <a:t>投標方式</a:t>
          </a:r>
          <a:endParaRPr lang="zh-TW" altLang="en-US" sz="4700" b="1" kern="1200" dirty="0">
            <a:latin typeface="標楷體" pitchFamily="65" charset="-120"/>
            <a:ea typeface="標楷體" pitchFamily="65" charset="-120"/>
          </a:endParaRPr>
        </a:p>
      </dsp:txBody>
      <dsp:txXfrm>
        <a:off x="0" y="1377156"/>
        <a:ext cx="2903362" cy="1309687"/>
      </dsp:txXfrm>
    </dsp:sp>
    <dsp:sp modelId="{E75CB994-C4C4-4D45-8170-255119E1A814}">
      <dsp:nvSpPr>
        <dsp:cNvPr id="0" name=""/>
        <dsp:cNvSpPr/>
      </dsp:nvSpPr>
      <dsp:spPr>
        <a:xfrm rot="5400000">
          <a:off x="4960254" y="826405"/>
          <a:ext cx="1047750" cy="5161533"/>
        </a:xfrm>
        <a:prstGeom prst="round2Same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投資人款項存入交割專戶</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經紀商委請銀行至交割專戶扣款轉撥至經紀商</a:t>
          </a:r>
          <a:r>
            <a:rPr lang="en-US" altLang="en-US" sz="1800" b="1" kern="1200" dirty="0" smtClean="0">
              <a:solidFill>
                <a:schemeClr val="tx2">
                  <a:lumMod val="75000"/>
                </a:schemeClr>
              </a:solidFill>
              <a:latin typeface="SimSun-ExtB" pitchFamily="49" charset="-122"/>
              <a:ea typeface="標楷體" pitchFamily="65" charset="-120"/>
            </a:rPr>
            <a:t>『</a:t>
          </a:r>
          <a:r>
            <a:rPr lang="zh-TW" altLang="en-US" sz="1800" b="1" kern="1200" dirty="0" smtClean="0">
              <a:solidFill>
                <a:schemeClr val="tx2">
                  <a:lumMod val="75000"/>
                </a:schemeClr>
              </a:solidFill>
              <a:latin typeface="SimSun-ExtB" pitchFamily="49" charset="-122"/>
              <a:ea typeface="標楷體" pitchFamily="65" charset="-120"/>
            </a:rPr>
            <a:t>客戶證券承銷專戶</a:t>
          </a:r>
          <a:r>
            <a:rPr lang="en-US" altLang="en-US" sz="1800" b="1" kern="1200" dirty="0" smtClean="0">
              <a:solidFill>
                <a:schemeClr val="tx2">
                  <a:lumMod val="75000"/>
                </a:schemeClr>
              </a:solidFill>
              <a:latin typeface="SimSun-ExtB" pitchFamily="49" charset="-122"/>
              <a:ea typeface="標楷體" pitchFamily="65" charset="-120"/>
            </a:rPr>
            <a:t>』</a:t>
          </a:r>
          <a:endParaRPr lang="zh-TW" altLang="en-US" sz="1800" b="1" kern="1200" dirty="0">
            <a:solidFill>
              <a:schemeClr val="tx2">
                <a:lumMod val="75000"/>
              </a:schemeClr>
            </a:solidFill>
            <a:latin typeface="SimSun-ExtB" pitchFamily="49" charset="-122"/>
            <a:ea typeface="標楷體" pitchFamily="65" charset="-120"/>
          </a:endParaRPr>
        </a:p>
      </dsp:txBody>
      <dsp:txXfrm rot="5400000">
        <a:off x="4960254" y="826405"/>
        <a:ext cx="1047750" cy="5161533"/>
      </dsp:txXfrm>
    </dsp:sp>
    <dsp:sp modelId="{DEC56577-099E-4061-B418-18F1918AF3A3}">
      <dsp:nvSpPr>
        <dsp:cNvPr id="0" name=""/>
        <dsp:cNvSpPr/>
      </dsp:nvSpPr>
      <dsp:spPr>
        <a:xfrm>
          <a:off x="0" y="2752328"/>
          <a:ext cx="2903362" cy="1309687"/>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zh-TW" altLang="en-US" sz="4700" b="1" kern="1200" dirty="0" smtClean="0">
              <a:latin typeface="標楷體" pitchFamily="65" charset="-120"/>
              <a:ea typeface="標楷體" pitchFamily="65" charset="-120"/>
            </a:rPr>
            <a:t>價款繳交</a:t>
          </a:r>
          <a:endParaRPr lang="zh-TW" altLang="en-US" sz="4700" b="1" kern="1200" dirty="0">
            <a:latin typeface="標楷體" pitchFamily="65" charset="-120"/>
            <a:ea typeface="標楷體" pitchFamily="65" charset="-120"/>
          </a:endParaRPr>
        </a:p>
      </dsp:txBody>
      <dsp:txXfrm>
        <a:off x="0" y="2752328"/>
        <a:ext cx="2903362" cy="130968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4D45F5-E8F8-4A7B-98C7-31003322D988}">
      <dsp:nvSpPr>
        <dsp:cNvPr id="0" name=""/>
        <dsp:cNvSpPr/>
      </dsp:nvSpPr>
      <dsp:spPr>
        <a:xfrm>
          <a:off x="2779137" y="84544"/>
          <a:ext cx="6077846" cy="1671891"/>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承銷商備文向公會申報並副知證交所</a:t>
          </a:r>
          <a:endParaRPr lang="zh-TW" altLang="en-US" sz="1800" kern="1200" dirty="0">
            <a:solidFill>
              <a:schemeClr val="tx2">
                <a:lumMod val="75000"/>
              </a:schemeClr>
            </a:solidFill>
            <a:latin typeface="SimSun-ExtB" pitchFamily="49" charset="-122"/>
          </a:endParaRPr>
        </a:p>
      </dsp:txBody>
      <dsp:txXfrm>
        <a:off x="2779137" y="84544"/>
        <a:ext cx="6077846" cy="1671891"/>
      </dsp:txXfrm>
    </dsp:sp>
    <dsp:sp modelId="{4A968740-B9F3-4E2D-8560-35F6C50DBB6B}">
      <dsp:nvSpPr>
        <dsp:cNvPr id="0" name=""/>
        <dsp:cNvSpPr/>
      </dsp:nvSpPr>
      <dsp:spPr>
        <a:xfrm>
          <a:off x="568" y="446448"/>
          <a:ext cx="2771267" cy="971567"/>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T-7</a:t>
          </a:r>
          <a:r>
            <a:rPr lang="zh-TW" altLang="en-US" sz="2800" b="1" kern="1200" dirty="0" smtClean="0">
              <a:solidFill>
                <a:schemeClr val="tx2">
                  <a:lumMod val="75000"/>
                </a:schemeClr>
              </a:solidFill>
              <a:latin typeface="標楷體" pitchFamily="65" charset="-120"/>
              <a:ea typeface="標楷體" pitchFamily="65" charset="-120"/>
            </a:rPr>
            <a:t>日</a:t>
          </a:r>
          <a:endParaRPr lang="zh-TW" altLang="en-US" sz="2800" kern="1200" dirty="0">
            <a:solidFill>
              <a:schemeClr val="tx2">
                <a:lumMod val="75000"/>
              </a:schemeClr>
            </a:solidFill>
          </a:endParaRPr>
        </a:p>
      </dsp:txBody>
      <dsp:txXfrm>
        <a:off x="568" y="446448"/>
        <a:ext cx="2771267" cy="971567"/>
      </dsp:txXfrm>
    </dsp:sp>
    <dsp:sp modelId="{708BC23B-D36B-4D85-BFA4-189F4D9704A5}">
      <dsp:nvSpPr>
        <dsp:cNvPr id="0" name=""/>
        <dsp:cNvSpPr/>
      </dsp:nvSpPr>
      <dsp:spPr>
        <a:xfrm>
          <a:off x="2779137" y="1849842"/>
          <a:ext cx="6077846" cy="2193660"/>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承銷商輸入競拍資料至證交所網站</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承銷商傳送禁拍名單至證交所</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券商公會確認競拍資料</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證交所網站公告</a:t>
          </a:r>
          <a:endParaRPr lang="zh-TW" altLang="en-US" sz="1800" b="1" kern="1200" dirty="0">
            <a:solidFill>
              <a:schemeClr val="tx2">
                <a:lumMod val="75000"/>
              </a:schemeClr>
            </a:solidFill>
            <a:latin typeface="SimSun-ExtB" pitchFamily="49" charset="-122"/>
            <a:ea typeface="標楷體" pitchFamily="65" charset="-120"/>
          </a:endParaRPr>
        </a:p>
      </dsp:txBody>
      <dsp:txXfrm>
        <a:off x="2779137" y="1849842"/>
        <a:ext cx="6077846" cy="2193660"/>
      </dsp:txXfrm>
    </dsp:sp>
    <dsp:sp modelId="{FF264498-AA6C-4CC7-A3D9-1D5C91161B77}">
      <dsp:nvSpPr>
        <dsp:cNvPr id="0" name=""/>
        <dsp:cNvSpPr/>
      </dsp:nvSpPr>
      <dsp:spPr>
        <a:xfrm>
          <a:off x="568" y="2472630"/>
          <a:ext cx="2771267" cy="971567"/>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T-6</a:t>
          </a:r>
          <a:r>
            <a:rPr lang="zh-TW" altLang="en-US" sz="2800" b="1" kern="1200" dirty="0" smtClean="0">
              <a:solidFill>
                <a:schemeClr val="tx2">
                  <a:lumMod val="75000"/>
                </a:schemeClr>
              </a:solidFill>
              <a:latin typeface="標楷體" pitchFamily="65" charset="-120"/>
              <a:ea typeface="標楷體" pitchFamily="65" charset="-120"/>
            </a:rPr>
            <a:t>日</a:t>
          </a:r>
          <a:endParaRPr lang="zh-TW" altLang="en-US" sz="2800" kern="1200" dirty="0">
            <a:solidFill>
              <a:schemeClr val="tx2">
                <a:lumMod val="75000"/>
              </a:schemeClr>
            </a:solidFill>
          </a:endParaRPr>
        </a:p>
      </dsp:txBody>
      <dsp:txXfrm>
        <a:off x="568" y="2472630"/>
        <a:ext cx="2771267" cy="971567"/>
      </dsp:txXfrm>
    </dsp:sp>
    <dsp:sp modelId="{E0772873-CC63-4014-89D1-441BB1C2809E}">
      <dsp:nvSpPr>
        <dsp:cNvPr id="0" name=""/>
        <dsp:cNvSpPr/>
      </dsp:nvSpPr>
      <dsp:spPr>
        <a:xfrm>
          <a:off x="2785576" y="4059394"/>
          <a:ext cx="6071407" cy="1269197"/>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altLang="zh-TW" sz="1800" b="1" kern="1200" dirty="0" smtClean="0">
              <a:solidFill>
                <a:schemeClr val="tx2">
                  <a:lumMod val="75000"/>
                </a:schemeClr>
              </a:solidFill>
              <a:latin typeface="SimSun-ExtB" pitchFamily="49" charset="-122"/>
              <a:ea typeface="SimSun-ExtB" pitchFamily="49" charset="-122"/>
            </a:rPr>
            <a:t>MIS</a:t>
          </a:r>
          <a:r>
            <a:rPr lang="zh-TW" altLang="en-US" sz="1800" b="1" kern="1200" dirty="0" smtClean="0">
              <a:solidFill>
                <a:schemeClr val="tx2">
                  <a:lumMod val="75000"/>
                </a:schemeClr>
              </a:solidFill>
              <a:latin typeface="SimSun-ExtB" pitchFamily="49" charset="-122"/>
              <a:ea typeface="標楷體" pitchFamily="65" charset="-120"/>
            </a:rPr>
            <a:t>公告</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證券經紀商至證交所下載基本資料</a:t>
          </a:r>
          <a:endParaRPr lang="zh-TW" altLang="en-US" sz="1800" b="1" kern="1200" dirty="0">
            <a:solidFill>
              <a:schemeClr val="tx2">
                <a:lumMod val="75000"/>
              </a:schemeClr>
            </a:solidFill>
            <a:latin typeface="SimSun-ExtB" pitchFamily="49" charset="-122"/>
            <a:ea typeface="標楷體" pitchFamily="65" charset="-120"/>
          </a:endParaRPr>
        </a:p>
      </dsp:txBody>
      <dsp:txXfrm>
        <a:off x="2785576" y="4059394"/>
        <a:ext cx="6071407" cy="1269197"/>
      </dsp:txXfrm>
    </dsp:sp>
    <dsp:sp modelId="{02E334C3-105D-412B-9949-1C39F3549D5B}">
      <dsp:nvSpPr>
        <dsp:cNvPr id="0" name=""/>
        <dsp:cNvSpPr/>
      </dsp:nvSpPr>
      <dsp:spPr>
        <a:xfrm>
          <a:off x="2053" y="4297466"/>
          <a:ext cx="2774727" cy="971567"/>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T-5</a:t>
          </a:r>
          <a:r>
            <a:rPr lang="zh-TW" altLang="en-US" sz="2800" b="1" kern="1200" dirty="0" smtClean="0">
              <a:solidFill>
                <a:schemeClr val="tx2">
                  <a:lumMod val="75000"/>
                </a:schemeClr>
              </a:solidFill>
              <a:latin typeface="標楷體" pitchFamily="65" charset="-120"/>
              <a:ea typeface="標楷體" pitchFamily="65" charset="-120"/>
            </a:rPr>
            <a:t>日</a:t>
          </a:r>
          <a:endParaRPr lang="zh-TW" altLang="en-US" sz="2800" kern="1200" dirty="0">
            <a:solidFill>
              <a:schemeClr val="tx2">
                <a:lumMod val="75000"/>
              </a:schemeClr>
            </a:solidFill>
          </a:endParaRPr>
        </a:p>
      </dsp:txBody>
      <dsp:txXfrm>
        <a:off x="2053" y="4297466"/>
        <a:ext cx="2774727" cy="97156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8F67E9-0732-4825-AABB-2E8BCF25A8A6}">
      <dsp:nvSpPr>
        <dsp:cNvPr id="0" name=""/>
        <dsp:cNvSpPr/>
      </dsp:nvSpPr>
      <dsp:spPr>
        <a:xfrm>
          <a:off x="2715388" y="0"/>
          <a:ext cx="6141595" cy="3398743"/>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altLang="zh-TW" sz="1800" b="1" kern="1200" dirty="0" smtClean="0">
              <a:solidFill>
                <a:schemeClr val="tx2">
                  <a:lumMod val="75000"/>
                </a:schemeClr>
              </a:solidFill>
              <a:latin typeface="標楷體" pitchFamily="65" charset="-120"/>
              <a:ea typeface="標楷體" pitchFamily="65" charset="-120"/>
            </a:rPr>
            <a:t>T-4</a:t>
          </a:r>
          <a:r>
            <a:rPr lang="zh-TW" altLang="en-US" sz="1800" b="1" kern="1200" dirty="0" smtClean="0">
              <a:solidFill>
                <a:schemeClr val="tx2">
                  <a:lumMod val="75000"/>
                </a:schemeClr>
              </a:solidFill>
              <a:latin typeface="標楷體" pitchFamily="65" charset="-120"/>
              <a:ea typeface="標楷體" pitchFamily="65" charset="-120"/>
            </a:rPr>
            <a:t>日：投標開始日</a:t>
          </a:r>
          <a:endParaRPr lang="zh-TW" altLang="en-US" sz="1800" b="1" kern="1200" dirty="0">
            <a:solidFill>
              <a:schemeClr val="tx2">
                <a:lumMod val="75000"/>
              </a:schemeClr>
            </a:solidFill>
            <a:latin typeface="標楷體" pitchFamily="65" charset="-120"/>
            <a:ea typeface="標楷體" pitchFamily="65" charset="-120"/>
          </a:endParaRPr>
        </a:p>
        <a:p>
          <a:pPr marL="171450" lvl="1" indent="-171450" algn="l" defTabSz="800100">
            <a:lnSpc>
              <a:spcPct val="90000"/>
            </a:lnSpc>
            <a:spcBef>
              <a:spcPct val="0"/>
            </a:spcBef>
            <a:spcAft>
              <a:spcPct val="15000"/>
            </a:spcAft>
            <a:buChar char="••"/>
          </a:pPr>
          <a:r>
            <a:rPr kumimoji="1" lang="zh-TW"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投標時間至</a:t>
          </a:r>
          <a:r>
            <a:rPr kumimoji="1" lang="zh-TW" altLang="en-US"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每日</a:t>
          </a:r>
          <a:r>
            <a:rPr kumimoji="1" lang="zh-TW"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下午</a:t>
          </a:r>
          <a:r>
            <a:rPr kumimoji="1" lang="en-US" altLang="zh-TW" sz="1800" b="1" i="0" u="none" strike="noStrike" kern="1200" cap="none" normalizeH="0" baseline="0" dirty="0" smtClean="0">
              <a:ln/>
              <a:solidFill>
                <a:schemeClr val="tx2">
                  <a:lumMod val="75000"/>
                </a:schemeClr>
              </a:solidFill>
              <a:effectLst/>
              <a:latin typeface="SimSun-ExtB" pitchFamily="49" charset="-122"/>
              <a:ea typeface="SimSun-ExtB" pitchFamily="49" charset="-122"/>
              <a:cs typeface="Times New Roman" pitchFamily="18" charset="0"/>
            </a:rPr>
            <a:t>2</a:t>
          </a:r>
          <a:r>
            <a:rPr kumimoji="1" lang="zh-TW" altLang="en-US"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點截止。</a:t>
          </a:r>
          <a:endParaRPr lang="zh-TW" altLang="en-US" sz="1800" kern="1200" dirty="0">
            <a:solidFill>
              <a:schemeClr val="tx2">
                <a:lumMod val="75000"/>
              </a:schemeClr>
            </a:solidFill>
            <a:latin typeface="SimSun-ExtB" pitchFamily="49" charset="-122"/>
          </a:endParaRPr>
        </a:p>
        <a:p>
          <a:pPr marL="171450" lvl="1" indent="-171450" algn="l" defTabSz="800100">
            <a:lnSpc>
              <a:spcPct val="90000"/>
            </a:lnSpc>
            <a:spcBef>
              <a:spcPct val="0"/>
            </a:spcBef>
            <a:spcAft>
              <a:spcPct val="15000"/>
            </a:spcAft>
            <a:buChar char="••"/>
          </a:pPr>
          <a:r>
            <a:rPr lang="en-US" altLang="zh-TW" sz="1800" b="1" kern="1200" dirty="0" smtClean="0">
              <a:solidFill>
                <a:schemeClr val="tx2">
                  <a:lumMod val="75000"/>
                </a:schemeClr>
              </a:solidFill>
              <a:latin typeface="SimSun-ExtB" pitchFamily="49" charset="-122"/>
              <a:ea typeface="標楷體" pitchFamily="65" charset="-120"/>
            </a:rPr>
            <a:t>T-2</a:t>
          </a:r>
          <a:r>
            <a:rPr lang="zh-TW" altLang="en-US" sz="1800" b="1" kern="1200" dirty="0" smtClean="0">
              <a:solidFill>
                <a:schemeClr val="tx2">
                  <a:lumMod val="75000"/>
                </a:schemeClr>
              </a:solidFill>
              <a:latin typeface="SimSun-ExtB" pitchFamily="49" charset="-122"/>
              <a:ea typeface="標楷體" pitchFamily="65" charset="-120"/>
            </a:rPr>
            <a:t>日：</a:t>
          </a:r>
          <a:endParaRPr lang="zh-TW" altLang="en-US" sz="1800" kern="1200" dirty="0">
            <a:solidFill>
              <a:schemeClr val="tx2">
                <a:lumMod val="75000"/>
              </a:schemeClr>
            </a:solidFill>
            <a:latin typeface="SimSun-ExtB" pitchFamily="49" charset="-122"/>
          </a:endParaRPr>
        </a:p>
        <a:p>
          <a:pPr marL="342900" lvl="2"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投標截止日</a:t>
          </a:r>
          <a:endParaRPr lang="zh-TW" altLang="en-US" sz="1800" kern="1200" dirty="0">
            <a:solidFill>
              <a:schemeClr val="tx2">
                <a:lumMod val="75000"/>
              </a:schemeClr>
            </a:solidFill>
            <a:latin typeface="SimSun-ExtB" pitchFamily="49" charset="-122"/>
          </a:endParaRPr>
        </a:p>
        <a:p>
          <a:pPr marL="342900" lvl="2"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投資人投標保證金及投標處理費</a:t>
          </a:r>
          <a:r>
            <a:rPr lang="zh-TW" altLang="en-US" sz="1800" b="1" u="dbl" kern="1200" baseline="0" dirty="0" smtClean="0">
              <a:solidFill>
                <a:srgbClr val="FF6600"/>
              </a:solidFill>
              <a:latin typeface="SimSun-ExtB" pitchFamily="49" charset="-122"/>
              <a:ea typeface="標楷體" pitchFamily="65" charset="-120"/>
            </a:rPr>
            <a:t>繳存</a:t>
          </a:r>
          <a:r>
            <a:rPr lang="zh-TW" altLang="en-US" sz="1800" b="1" kern="1200" dirty="0" smtClean="0">
              <a:solidFill>
                <a:schemeClr val="tx2">
                  <a:lumMod val="75000"/>
                </a:schemeClr>
              </a:solidFill>
              <a:latin typeface="SimSun-ExtB" pitchFamily="49" charset="-122"/>
              <a:ea typeface="標楷體" pitchFamily="65" charset="-120"/>
            </a:rPr>
            <a:t>截止日</a:t>
          </a:r>
          <a:endParaRPr lang="zh-TW" altLang="en-US" sz="1800" kern="1200" dirty="0">
            <a:solidFill>
              <a:schemeClr val="tx2">
                <a:lumMod val="75000"/>
              </a:schemeClr>
            </a:solidFill>
            <a:latin typeface="SimSun-ExtB" pitchFamily="49" charset="-122"/>
          </a:endParaRPr>
        </a:p>
        <a:p>
          <a:pPr marL="342900" lvl="2" indent="-171450" algn="l" defTabSz="800100">
            <a:lnSpc>
              <a:spcPct val="90000"/>
            </a:lnSpc>
            <a:spcBef>
              <a:spcPct val="0"/>
            </a:spcBef>
            <a:spcAft>
              <a:spcPct val="15000"/>
            </a:spcAft>
            <a:buChar char="••"/>
          </a:pPr>
          <a:r>
            <a:rPr kumimoji="1" lang="zh-TW" altLang="en-US" sz="1800" b="1" i="0" u="none" strike="noStrike" kern="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經紀商</a:t>
          </a:r>
          <a:r>
            <a:rPr kumimoji="1" lang="zh-TW"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下午</a:t>
          </a:r>
          <a:r>
            <a:rPr kumimoji="1" lang="en-US" altLang="zh-TW" sz="1800" b="1" i="0" u="none" strike="noStrike" kern="1200" cap="none" normalizeH="0" baseline="0" dirty="0" smtClean="0">
              <a:ln/>
              <a:solidFill>
                <a:schemeClr val="tx2">
                  <a:lumMod val="75000"/>
                </a:schemeClr>
              </a:solidFill>
              <a:effectLst/>
              <a:latin typeface="SimSun-ExtB" pitchFamily="49" charset="-122"/>
              <a:ea typeface="SimSun-ExtB" pitchFamily="49" charset="-122"/>
              <a:cs typeface="Times New Roman" pitchFamily="18" charset="0"/>
            </a:rPr>
            <a:t>3</a:t>
          </a:r>
          <a:r>
            <a:rPr kumimoji="1" lang="zh-TW" altLang="en-US"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點下載</a:t>
          </a:r>
          <a:r>
            <a:rPr kumimoji="1" lang="zh-TW" altLang="en-US" sz="1800" b="1" i="0" u="none" strike="noStrike" kern="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投標</a:t>
          </a:r>
          <a:r>
            <a:rPr kumimoji="1" lang="zh-TW" altLang="en-US"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名單，辦理投標保證金扣款。</a:t>
          </a:r>
          <a:endParaRPr lang="zh-TW" altLang="en-US" sz="1800" kern="1200" dirty="0">
            <a:solidFill>
              <a:schemeClr val="tx2">
                <a:lumMod val="75000"/>
              </a:schemeClr>
            </a:solidFill>
            <a:latin typeface="SimSun-ExtB" pitchFamily="49" charset="-122"/>
          </a:endParaRPr>
        </a:p>
      </dsp:txBody>
      <dsp:txXfrm>
        <a:off x="2715388" y="0"/>
        <a:ext cx="6141595" cy="3398743"/>
      </dsp:txXfrm>
    </dsp:sp>
    <dsp:sp modelId="{97DC3754-7287-46EF-885C-D31C36F052AB}">
      <dsp:nvSpPr>
        <dsp:cNvPr id="0" name=""/>
        <dsp:cNvSpPr/>
      </dsp:nvSpPr>
      <dsp:spPr>
        <a:xfrm>
          <a:off x="475" y="850397"/>
          <a:ext cx="2708991" cy="1525868"/>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T-4</a:t>
          </a:r>
          <a:r>
            <a:rPr lang="zh-TW" altLang="en-US" sz="2800" b="1" kern="1200" dirty="0" smtClean="0">
              <a:solidFill>
                <a:schemeClr val="tx2">
                  <a:lumMod val="75000"/>
                </a:schemeClr>
              </a:solidFill>
              <a:latin typeface="標楷體" pitchFamily="65" charset="-120"/>
              <a:ea typeface="標楷體" pitchFamily="65" charset="-120"/>
            </a:rPr>
            <a:t>日至</a:t>
          </a:r>
          <a:r>
            <a:rPr lang="en-US" altLang="zh-TW" sz="2800" b="1" kern="1200" dirty="0" smtClean="0">
              <a:solidFill>
                <a:schemeClr val="tx2">
                  <a:lumMod val="75000"/>
                </a:schemeClr>
              </a:solidFill>
              <a:latin typeface="標楷體" pitchFamily="65" charset="-120"/>
              <a:ea typeface="標楷體" pitchFamily="65" charset="-120"/>
            </a:rPr>
            <a:t>T-2</a:t>
          </a:r>
          <a:r>
            <a:rPr lang="zh-TW" altLang="en-US" sz="2800" b="1" kern="1200" dirty="0" smtClean="0">
              <a:solidFill>
                <a:schemeClr val="tx2">
                  <a:lumMod val="75000"/>
                </a:schemeClr>
              </a:solidFill>
              <a:latin typeface="標楷體" pitchFamily="65" charset="-120"/>
              <a:ea typeface="標楷體" pitchFamily="65" charset="-120"/>
            </a:rPr>
            <a:t>日投標期間</a:t>
          </a:r>
          <a:endParaRPr lang="zh-TW" altLang="en-US" sz="2800" kern="1200" dirty="0">
            <a:solidFill>
              <a:schemeClr val="tx2">
                <a:lumMod val="75000"/>
              </a:schemeClr>
            </a:solidFill>
          </a:endParaRPr>
        </a:p>
      </dsp:txBody>
      <dsp:txXfrm>
        <a:off x="475" y="850397"/>
        <a:ext cx="2708991" cy="1525868"/>
      </dsp:txXfrm>
    </dsp:sp>
    <dsp:sp modelId="{E07D9169-BF86-498D-9EF2-7BA294AE511E}">
      <dsp:nvSpPr>
        <dsp:cNvPr id="0" name=""/>
        <dsp:cNvSpPr/>
      </dsp:nvSpPr>
      <dsp:spPr>
        <a:xfrm>
          <a:off x="2680377" y="3483808"/>
          <a:ext cx="6173346" cy="1841568"/>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cs typeface="Times New Roman" pitchFamily="18" charset="0"/>
            </a:rPr>
            <a:t>保證金及投標處理費</a:t>
          </a:r>
          <a:r>
            <a:rPr lang="zh-TW" altLang="en-US" sz="1800" b="1" u="heavy" kern="1200" baseline="0" dirty="0" smtClean="0">
              <a:solidFill>
                <a:srgbClr val="FF0000"/>
              </a:solidFill>
              <a:latin typeface="SimSun-ExtB" pitchFamily="49" charset="-122"/>
              <a:ea typeface="標楷體" pitchFamily="65" charset="-120"/>
              <a:cs typeface="Times New Roman" pitchFamily="18" charset="0"/>
            </a:rPr>
            <a:t>扣款日</a:t>
          </a:r>
          <a:r>
            <a:rPr lang="zh-TW" altLang="en-US" sz="1800" b="1" kern="1200" dirty="0" smtClean="0">
              <a:solidFill>
                <a:schemeClr val="tx2">
                  <a:lumMod val="75000"/>
                </a:schemeClr>
              </a:solidFill>
              <a:latin typeface="SimSun-ExtB" pitchFamily="49" charset="-122"/>
              <a:ea typeface="標楷體" pitchFamily="65" charset="-120"/>
              <a:cs typeface="Times New Roman" pitchFamily="18" charset="0"/>
            </a:rPr>
            <a:t>，</a:t>
          </a:r>
          <a:r>
            <a:rPr kumimoji="1" lang="zh-TW" altLang="en-US"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經紀商上傳扣款結果。</a:t>
          </a:r>
          <a:endParaRPr lang="zh-TW" altLang="en-US" sz="1800" kern="1200" dirty="0">
            <a:solidFill>
              <a:schemeClr val="tx2">
                <a:lumMod val="75000"/>
              </a:schemeClr>
            </a:solidFill>
            <a:latin typeface="SimSun-ExtB" pitchFamily="49" charset="-122"/>
          </a:endParaRPr>
        </a:p>
        <a:p>
          <a:pPr marL="171450" lvl="1" indent="-171450" algn="l" defTabSz="800100" rtl="0">
            <a:lnSpc>
              <a:spcPct val="90000"/>
            </a:lnSpc>
            <a:spcBef>
              <a:spcPct val="0"/>
            </a:spcBef>
            <a:spcAft>
              <a:spcPct val="15000"/>
            </a:spcAft>
            <a:buChar char="••"/>
          </a:pPr>
          <a:r>
            <a:rPr kumimoji="1" lang="zh-TW" altLang="en-US"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證交所檢核</a:t>
          </a:r>
          <a:r>
            <a:rPr lang="zh-TW" altLang="en-US" sz="1800" b="1" kern="1200" dirty="0" smtClean="0">
              <a:solidFill>
                <a:schemeClr val="tx2">
                  <a:lumMod val="75000"/>
                </a:schemeClr>
              </a:solidFill>
              <a:latin typeface="SimSun-ExtB" pitchFamily="49" charset="-122"/>
              <a:ea typeface="標楷體" pitchFamily="65" charset="-120"/>
            </a:rPr>
            <a:t>禁配名單及</a:t>
          </a:r>
          <a:r>
            <a:rPr kumimoji="1" lang="zh-TW" altLang="en-US"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是否開立交易帳戶</a:t>
          </a:r>
          <a:endParaRPr lang="zh-TW" altLang="en-US" sz="1800" kern="1200" dirty="0">
            <a:solidFill>
              <a:schemeClr val="tx2">
                <a:lumMod val="75000"/>
              </a:schemeClr>
            </a:solidFill>
            <a:latin typeface="SimSun-ExtB" pitchFamily="49" charset="-122"/>
          </a:endParaRPr>
        </a:p>
        <a:p>
          <a:pPr marL="171450" lvl="1" indent="-171450" algn="l" defTabSz="800100" rtl="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集保公司檢核是否開立集保帳戶及是否年滿</a:t>
          </a:r>
          <a:r>
            <a:rPr lang="en-US" altLang="zh-TW" sz="1800" b="1" kern="1200" dirty="0" smtClean="0">
              <a:solidFill>
                <a:schemeClr val="tx2">
                  <a:lumMod val="75000"/>
                </a:schemeClr>
              </a:solidFill>
              <a:latin typeface="SimSun-ExtB" pitchFamily="49" charset="-122"/>
              <a:ea typeface="標楷體" pitchFamily="65" charset="-120"/>
            </a:rPr>
            <a:t>20</a:t>
          </a:r>
          <a:r>
            <a:rPr lang="zh-TW" altLang="en-US" sz="1800" b="1" kern="1200" dirty="0" smtClean="0">
              <a:solidFill>
                <a:schemeClr val="tx2">
                  <a:lumMod val="75000"/>
                </a:schemeClr>
              </a:solidFill>
              <a:latin typeface="SimSun-ExtB" pitchFamily="49" charset="-122"/>
              <a:ea typeface="標楷體" pitchFamily="65" charset="-120"/>
            </a:rPr>
            <a:t>歲</a:t>
          </a:r>
          <a:endParaRPr lang="zh-TW" altLang="en-US" sz="1800" b="1" kern="1200" dirty="0">
            <a:solidFill>
              <a:schemeClr val="tx2">
                <a:lumMod val="75000"/>
              </a:schemeClr>
            </a:solidFill>
            <a:latin typeface="SimSun-ExtB" pitchFamily="49" charset="-122"/>
            <a:ea typeface="標楷體" pitchFamily="65" charset="-120"/>
          </a:endParaRPr>
        </a:p>
      </dsp:txBody>
      <dsp:txXfrm>
        <a:off x="2680377" y="3483808"/>
        <a:ext cx="6173346" cy="1841568"/>
      </dsp:txXfrm>
    </dsp:sp>
    <dsp:sp modelId="{934A1A31-7239-490C-80EA-65F0C7DE125B}">
      <dsp:nvSpPr>
        <dsp:cNvPr id="0" name=""/>
        <dsp:cNvSpPr/>
      </dsp:nvSpPr>
      <dsp:spPr>
        <a:xfrm>
          <a:off x="12" y="3720111"/>
          <a:ext cx="2676296" cy="1446206"/>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800100" rtl="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T-1</a:t>
          </a:r>
          <a:r>
            <a:rPr lang="zh-TW" altLang="en-US" sz="2800" b="1" kern="1200" dirty="0" smtClean="0">
              <a:solidFill>
                <a:schemeClr val="tx2">
                  <a:lumMod val="75000"/>
                </a:schemeClr>
              </a:solidFill>
              <a:latin typeface="標楷體" pitchFamily="65" charset="-120"/>
              <a:ea typeface="標楷體" pitchFamily="65" charset="-120"/>
            </a:rPr>
            <a:t>日</a:t>
          </a:r>
          <a:endParaRPr lang="zh-TW" altLang="en-US" sz="2800" kern="1200" dirty="0">
            <a:solidFill>
              <a:schemeClr val="tx2">
                <a:lumMod val="75000"/>
              </a:schemeClr>
            </a:solidFill>
            <a:latin typeface="SimSun-ExtB" pitchFamily="49" charset="-122"/>
          </a:endParaRPr>
        </a:p>
      </dsp:txBody>
      <dsp:txXfrm>
        <a:off x="12" y="3720111"/>
        <a:ext cx="2676296" cy="1446206"/>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4D45F5-E8F8-4A7B-98C7-31003322D988}">
      <dsp:nvSpPr>
        <dsp:cNvPr id="0" name=""/>
        <dsp:cNvSpPr/>
      </dsp:nvSpPr>
      <dsp:spPr>
        <a:xfrm>
          <a:off x="2586265" y="108850"/>
          <a:ext cx="5982686" cy="2097365"/>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早上</a:t>
          </a:r>
          <a:r>
            <a:rPr lang="en-US" altLang="zh-TW" sz="1800" b="1" kern="1200" dirty="0" smtClean="0">
              <a:solidFill>
                <a:schemeClr val="tx2">
                  <a:lumMod val="75000"/>
                </a:schemeClr>
              </a:solidFill>
              <a:latin typeface="SimSun-ExtB" pitchFamily="49" charset="-122"/>
              <a:ea typeface="SimSun-ExtB" pitchFamily="49" charset="-122"/>
            </a:rPr>
            <a:t>10</a:t>
          </a:r>
          <a:r>
            <a:rPr lang="zh-TW" altLang="en-US" sz="1800" b="1" kern="1200" dirty="0" smtClean="0">
              <a:solidFill>
                <a:schemeClr val="tx2">
                  <a:lumMod val="75000"/>
                </a:schemeClr>
              </a:solidFill>
              <a:latin typeface="SimSun-ExtB" pitchFamily="49" charset="-122"/>
              <a:ea typeface="標楷體" pitchFamily="65" charset="-120"/>
            </a:rPr>
            <a:t>點於證交所開標、產製相關報表</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集保公司提供語音查詢，券商公會網站揭示得標報表。</a:t>
          </a:r>
          <a:endParaRPr lang="zh-TW" altLang="en-US" sz="1800" b="1" kern="1200" dirty="0">
            <a:solidFill>
              <a:schemeClr val="tx2">
                <a:lumMod val="75000"/>
              </a:schemeClr>
            </a:solidFill>
            <a:latin typeface="SimSun-ExtB" pitchFamily="49" charset="-122"/>
            <a:ea typeface="標楷體" pitchFamily="65" charset="-120"/>
          </a:endParaRPr>
        </a:p>
      </dsp:txBody>
      <dsp:txXfrm>
        <a:off x="2586265" y="108850"/>
        <a:ext cx="5982686" cy="2097365"/>
      </dsp:txXfrm>
    </dsp:sp>
    <dsp:sp modelId="{4A968740-B9F3-4E2D-8560-35F6C50DBB6B}">
      <dsp:nvSpPr>
        <dsp:cNvPr id="0" name=""/>
        <dsp:cNvSpPr/>
      </dsp:nvSpPr>
      <dsp:spPr>
        <a:xfrm>
          <a:off x="189" y="408810"/>
          <a:ext cx="2579469" cy="1528743"/>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a:t>
          </a:r>
          <a:r>
            <a:rPr lang="zh-TW" altLang="en-US" sz="2800" b="1" kern="1200" dirty="0" smtClean="0">
              <a:solidFill>
                <a:schemeClr val="tx2">
                  <a:lumMod val="75000"/>
                </a:schemeClr>
              </a:solidFill>
              <a:latin typeface="標楷體" pitchFamily="65" charset="-120"/>
              <a:ea typeface="標楷體" pitchFamily="65" charset="-120"/>
            </a:rPr>
            <a:t>日開標（</a:t>
          </a:r>
          <a:r>
            <a:rPr lang="en-US" altLang="zh-TW" sz="2800" b="1" kern="1200" dirty="0" smtClean="0">
              <a:solidFill>
                <a:schemeClr val="tx2">
                  <a:lumMod val="75000"/>
                </a:schemeClr>
              </a:solidFill>
              <a:latin typeface="標楷體" pitchFamily="65" charset="-120"/>
              <a:ea typeface="標楷體" pitchFamily="65" charset="-120"/>
            </a:rPr>
            <a:t>1</a:t>
          </a:r>
          <a:r>
            <a:rPr lang="zh-TW" altLang="en-US" sz="2800" b="1" kern="1200" dirty="0" smtClean="0">
              <a:solidFill>
                <a:schemeClr val="tx2">
                  <a:lumMod val="75000"/>
                </a:schemeClr>
              </a:solidFill>
              <a:latin typeface="標楷體" pitchFamily="65" charset="-120"/>
              <a:ea typeface="標楷體" pitchFamily="65" charset="-120"/>
            </a:rPr>
            <a:t>）</a:t>
          </a:r>
          <a:endParaRPr lang="zh-TW" altLang="en-US" sz="2800" kern="1200" dirty="0">
            <a:solidFill>
              <a:schemeClr val="tx2">
                <a:lumMod val="75000"/>
              </a:schemeClr>
            </a:solidFill>
          </a:endParaRPr>
        </a:p>
      </dsp:txBody>
      <dsp:txXfrm>
        <a:off x="189" y="408810"/>
        <a:ext cx="2579469" cy="1528743"/>
      </dsp:txXfrm>
    </dsp:sp>
    <dsp:sp modelId="{708BC23B-D36B-4D85-BFA4-189F4D9704A5}">
      <dsp:nvSpPr>
        <dsp:cNvPr id="0" name=""/>
        <dsp:cNvSpPr/>
      </dsp:nvSpPr>
      <dsp:spPr>
        <a:xfrm>
          <a:off x="2591153" y="2223559"/>
          <a:ext cx="5977798" cy="3105032"/>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經紀商下載得（開）標資料，通知得標人繳款及通知銀行辦理未得標及不合格標單退款作業。</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u="heavy" kern="1200" baseline="0" dirty="0" smtClean="0">
              <a:solidFill>
                <a:schemeClr val="accent6">
                  <a:lumMod val="75000"/>
                </a:schemeClr>
              </a:solidFill>
              <a:latin typeface="SimSun-ExtB" pitchFamily="49" charset="-122"/>
              <a:ea typeface="標楷體" pitchFamily="65" charset="-120"/>
            </a:rPr>
            <a:t>得標人開始繳款</a:t>
          </a:r>
          <a:endParaRPr lang="zh-TW" altLang="en-US" sz="1800" b="1" u="heavy" kern="1200" baseline="0" dirty="0">
            <a:solidFill>
              <a:schemeClr val="accent6">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rgbClr val="FF0000"/>
              </a:solidFill>
              <a:latin typeface="SimSun-ExtB" pitchFamily="49" charset="-122"/>
              <a:ea typeface="標楷體" pitchFamily="65" charset="-120"/>
            </a:rPr>
            <a:t>承銷商輸入公開申購基本資料</a:t>
          </a:r>
          <a:endParaRPr lang="zh-TW" altLang="en-US" sz="1800" b="1" kern="1200" dirty="0">
            <a:solidFill>
              <a:srgbClr val="FF0000"/>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rgbClr val="FF0000"/>
              </a:solidFill>
              <a:latin typeface="SimSun-ExtB" pitchFamily="49" charset="-122"/>
              <a:ea typeface="標楷體" pitchFamily="65" charset="-120"/>
            </a:rPr>
            <a:t>券商公會確認公開申購基本資料</a:t>
          </a:r>
          <a:endParaRPr lang="zh-TW" altLang="en-US" sz="1800" b="1" kern="1200" dirty="0">
            <a:solidFill>
              <a:srgbClr val="FF0000"/>
            </a:solidFill>
            <a:latin typeface="SimSun-ExtB" pitchFamily="49" charset="-122"/>
            <a:ea typeface="標楷體" pitchFamily="65" charset="-120"/>
          </a:endParaRPr>
        </a:p>
      </dsp:txBody>
      <dsp:txXfrm>
        <a:off x="2591153" y="2223559"/>
        <a:ext cx="5977798" cy="3105032"/>
      </dsp:txXfrm>
    </dsp:sp>
    <dsp:sp modelId="{FF264498-AA6C-4CC7-A3D9-1D5C91161B77}">
      <dsp:nvSpPr>
        <dsp:cNvPr id="0" name=""/>
        <dsp:cNvSpPr/>
      </dsp:nvSpPr>
      <dsp:spPr>
        <a:xfrm>
          <a:off x="0" y="3251394"/>
          <a:ext cx="2587421" cy="1294972"/>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a:t>
          </a:r>
          <a:r>
            <a:rPr lang="zh-TW" altLang="en-US" sz="2800" b="1" kern="1200" dirty="0" smtClean="0">
              <a:solidFill>
                <a:schemeClr val="tx2">
                  <a:lumMod val="75000"/>
                </a:schemeClr>
              </a:solidFill>
              <a:latin typeface="標楷體" pitchFamily="65" charset="-120"/>
              <a:ea typeface="標楷體" pitchFamily="65" charset="-120"/>
            </a:rPr>
            <a:t>日開標（</a:t>
          </a:r>
          <a:r>
            <a:rPr lang="en-US" altLang="zh-TW" sz="2800" b="1" kern="1200" dirty="0" smtClean="0">
              <a:solidFill>
                <a:schemeClr val="tx2">
                  <a:lumMod val="75000"/>
                </a:schemeClr>
              </a:solidFill>
              <a:latin typeface="標楷體" pitchFamily="65" charset="-120"/>
              <a:ea typeface="標楷體" pitchFamily="65" charset="-120"/>
            </a:rPr>
            <a:t>2</a:t>
          </a:r>
          <a:r>
            <a:rPr lang="zh-TW" altLang="en-US" sz="2800" b="1" kern="1200" dirty="0" smtClean="0">
              <a:solidFill>
                <a:schemeClr val="tx2">
                  <a:lumMod val="75000"/>
                </a:schemeClr>
              </a:solidFill>
              <a:latin typeface="標楷體" pitchFamily="65" charset="-120"/>
              <a:ea typeface="標楷體" pitchFamily="65" charset="-120"/>
            </a:rPr>
            <a:t>）</a:t>
          </a:r>
          <a:endParaRPr lang="zh-TW" altLang="en-US" sz="2800" kern="1200" dirty="0">
            <a:solidFill>
              <a:schemeClr val="tx2">
                <a:lumMod val="75000"/>
              </a:schemeClr>
            </a:solidFill>
          </a:endParaRPr>
        </a:p>
      </dsp:txBody>
      <dsp:txXfrm>
        <a:off x="0" y="3251394"/>
        <a:ext cx="2587421" cy="129497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7D6365-AB4B-478C-8DC4-A6641518A4F8}">
      <dsp:nvSpPr>
        <dsp:cNvPr id="0" name=""/>
        <dsp:cNvSpPr/>
      </dsp:nvSpPr>
      <dsp:spPr>
        <a:xfrm>
          <a:off x="2697183" y="0"/>
          <a:ext cx="6150974" cy="1444586"/>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kumimoji="1" lang="zh-TW" altLang="en-US"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未得標或不合格件保證金退款日</a:t>
          </a:r>
          <a:endParaRPr lang="zh-TW" altLang="en-US" sz="1800" kern="1200" dirty="0">
            <a:solidFill>
              <a:schemeClr val="tx2">
                <a:lumMod val="75000"/>
              </a:schemeClr>
            </a:solidFill>
            <a:latin typeface="SimSun-ExtB" pitchFamily="49" charset="-122"/>
          </a:endParaRPr>
        </a:p>
        <a:p>
          <a:pPr marL="171450" lvl="1" indent="-171450" algn="l" defTabSz="800100" rtl="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向公會申報承銷契約</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rtl="0">
            <a:lnSpc>
              <a:spcPct val="90000"/>
            </a:lnSpc>
            <a:spcBef>
              <a:spcPct val="0"/>
            </a:spcBef>
            <a:spcAft>
              <a:spcPct val="15000"/>
            </a:spcAft>
            <a:buChar char="••"/>
          </a:pPr>
          <a:r>
            <a:rPr kumimoji="1" lang="zh-TW" altLang="en-US"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承銷商寄發得標通知書及公開說明書</a:t>
          </a:r>
          <a:endParaRPr lang="zh-TW" altLang="en-US" sz="1800" kern="1200" dirty="0">
            <a:solidFill>
              <a:schemeClr val="tx2">
                <a:lumMod val="75000"/>
              </a:schemeClr>
            </a:solidFill>
            <a:latin typeface="SimSun-ExtB" pitchFamily="49" charset="-122"/>
          </a:endParaRPr>
        </a:p>
      </dsp:txBody>
      <dsp:txXfrm>
        <a:off x="2697183" y="0"/>
        <a:ext cx="6150974" cy="1444586"/>
      </dsp:txXfrm>
    </dsp:sp>
    <dsp:sp modelId="{CDEDD98B-D462-4032-96AD-50518D03A6AB}">
      <dsp:nvSpPr>
        <dsp:cNvPr id="0" name=""/>
        <dsp:cNvSpPr/>
      </dsp:nvSpPr>
      <dsp:spPr>
        <a:xfrm>
          <a:off x="3698" y="278427"/>
          <a:ext cx="2698612" cy="8467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T+1</a:t>
          </a:r>
          <a:r>
            <a:rPr lang="zh-TW" altLang="en-US" sz="2800" b="1" kern="1200" dirty="0" smtClean="0">
              <a:solidFill>
                <a:schemeClr val="tx2">
                  <a:lumMod val="75000"/>
                </a:schemeClr>
              </a:solidFill>
              <a:latin typeface="標楷體" pitchFamily="65" charset="-120"/>
              <a:ea typeface="標楷體" pitchFamily="65" charset="-120"/>
            </a:rPr>
            <a:t>日</a:t>
          </a:r>
          <a:endParaRPr lang="zh-TW" altLang="en-US" sz="2800" kern="1200" dirty="0">
            <a:solidFill>
              <a:schemeClr val="tx2">
                <a:lumMod val="75000"/>
              </a:schemeClr>
            </a:solidFill>
          </a:endParaRPr>
        </a:p>
      </dsp:txBody>
      <dsp:txXfrm>
        <a:off x="3698" y="278427"/>
        <a:ext cx="2698612" cy="846740"/>
      </dsp:txXfrm>
    </dsp:sp>
    <dsp:sp modelId="{708BC23B-D36B-4D85-BFA4-189F4D9704A5}">
      <dsp:nvSpPr>
        <dsp:cNvPr id="0" name=""/>
        <dsp:cNvSpPr/>
      </dsp:nvSpPr>
      <dsp:spPr>
        <a:xfrm>
          <a:off x="2762309" y="1607116"/>
          <a:ext cx="6094674" cy="2047633"/>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kumimoji="1" lang="zh-TW" altLang="en-US"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投資人得標剩餘款項及得標手續費</a:t>
          </a:r>
          <a:r>
            <a:rPr kumimoji="1" lang="zh-TW" altLang="en-US" sz="1800" b="1" i="0" u="heavy" strike="noStrike" kern="1200" cap="none" normalizeH="0" baseline="0" dirty="0" smtClean="0">
              <a:ln/>
              <a:solidFill>
                <a:schemeClr val="accent6">
                  <a:lumMod val="75000"/>
                </a:schemeClr>
              </a:solidFill>
              <a:effectLst/>
              <a:latin typeface="SimSun-ExtB" pitchFamily="49" charset="-122"/>
              <a:ea typeface="標楷體" pitchFamily="65" charset="-120"/>
              <a:cs typeface="Times New Roman" pitchFamily="18" charset="0"/>
            </a:rPr>
            <a:t>繳存截止日</a:t>
          </a:r>
          <a:endParaRPr lang="zh-TW" altLang="en-US" sz="1800" u="heavy" kern="1200" baseline="0" dirty="0">
            <a:solidFill>
              <a:schemeClr val="accent6">
                <a:lumMod val="75000"/>
              </a:schemeClr>
            </a:solidFill>
            <a:latin typeface="SimSun-ExtB" pitchFamily="49" charset="-122"/>
          </a:endParaRPr>
        </a:p>
        <a:p>
          <a:pPr marL="171450" lvl="1" indent="-171450" algn="l" defTabSz="800100" rtl="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承銷商刊登承銷公告</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rtl="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經紀商通知銀行辦理得標剩餘價款及得標手續費扣款作業</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rtl="0">
            <a:lnSpc>
              <a:spcPct val="90000"/>
            </a:lnSpc>
            <a:spcBef>
              <a:spcPct val="0"/>
            </a:spcBef>
            <a:spcAft>
              <a:spcPct val="15000"/>
            </a:spcAft>
            <a:buChar char="••"/>
          </a:pPr>
          <a:r>
            <a:rPr lang="zh-TW" altLang="en-US" sz="1800" b="1" kern="1200" dirty="0" smtClean="0">
              <a:solidFill>
                <a:srgbClr val="FF0000"/>
              </a:solidFill>
              <a:latin typeface="SimSun-ExtB" pitchFamily="49" charset="-122"/>
              <a:ea typeface="標楷體" pitchFamily="65" charset="-120"/>
            </a:rPr>
            <a:t>公開申購開始日</a:t>
          </a:r>
          <a:endParaRPr lang="zh-TW" altLang="en-US" sz="1800" b="1" kern="1200" dirty="0">
            <a:solidFill>
              <a:srgbClr val="FF0000"/>
            </a:solidFill>
            <a:latin typeface="SimSun-ExtB" pitchFamily="49" charset="-122"/>
            <a:ea typeface="標楷體" pitchFamily="65" charset="-120"/>
          </a:endParaRPr>
        </a:p>
      </dsp:txBody>
      <dsp:txXfrm>
        <a:off x="2762309" y="1607116"/>
        <a:ext cx="6094674" cy="2047633"/>
      </dsp:txXfrm>
    </dsp:sp>
    <dsp:sp modelId="{FF264498-AA6C-4CC7-A3D9-1D5C91161B77}">
      <dsp:nvSpPr>
        <dsp:cNvPr id="0" name=""/>
        <dsp:cNvSpPr/>
      </dsp:nvSpPr>
      <dsp:spPr>
        <a:xfrm>
          <a:off x="0" y="2277022"/>
          <a:ext cx="2760887" cy="748296"/>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T+2</a:t>
          </a:r>
          <a:r>
            <a:rPr lang="zh-TW" altLang="en-US" sz="2800" b="1" kern="1200" dirty="0" smtClean="0">
              <a:solidFill>
                <a:schemeClr val="tx2">
                  <a:lumMod val="75000"/>
                </a:schemeClr>
              </a:solidFill>
              <a:latin typeface="標楷體" pitchFamily="65" charset="-120"/>
              <a:ea typeface="標楷體" pitchFamily="65" charset="-120"/>
            </a:rPr>
            <a:t>日</a:t>
          </a:r>
          <a:endParaRPr lang="zh-TW" altLang="en-US" sz="2800" kern="1200" dirty="0">
            <a:solidFill>
              <a:schemeClr val="tx2">
                <a:lumMod val="75000"/>
              </a:schemeClr>
            </a:solidFill>
          </a:endParaRPr>
        </a:p>
      </dsp:txBody>
      <dsp:txXfrm>
        <a:off x="0" y="2277022"/>
        <a:ext cx="2760887" cy="748296"/>
      </dsp:txXfrm>
    </dsp:sp>
    <dsp:sp modelId="{62C91128-59F8-4A20-AD0A-1D3E818C54A6}">
      <dsp:nvSpPr>
        <dsp:cNvPr id="0" name=""/>
        <dsp:cNvSpPr/>
      </dsp:nvSpPr>
      <dsp:spPr>
        <a:xfrm>
          <a:off x="2787053" y="3638434"/>
          <a:ext cx="6069930" cy="1690157"/>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kumimoji="1" lang="zh-TW" altLang="en-US" sz="1800" b="1" i="0" u="none" strike="noStrike" kern="1200" cap="none" normalizeH="0" baseline="0" dirty="0" smtClean="0">
              <a:ln/>
              <a:solidFill>
                <a:schemeClr val="tx2">
                  <a:lumMod val="75000"/>
                </a:schemeClr>
              </a:solidFill>
              <a:effectLst/>
              <a:latin typeface="SimSun-ExtB" pitchFamily="49" charset="-122"/>
              <a:ea typeface="標楷體" pitchFamily="65" charset="-120"/>
              <a:cs typeface="Times New Roman" pitchFamily="18" charset="0"/>
            </a:rPr>
            <a:t>投資人得標剩餘款項及得標手續費</a:t>
          </a:r>
          <a:r>
            <a:rPr kumimoji="1" lang="zh-TW" altLang="en-US" sz="1800" b="1" i="0" u="heavy" strike="noStrike" kern="1200" cap="none" normalizeH="0" baseline="0" dirty="0" smtClean="0">
              <a:ln/>
              <a:solidFill>
                <a:schemeClr val="accent6">
                  <a:lumMod val="75000"/>
                </a:schemeClr>
              </a:solidFill>
              <a:effectLst/>
              <a:latin typeface="SimSun-ExtB" pitchFamily="49" charset="-122"/>
              <a:ea typeface="標楷體" pitchFamily="65" charset="-120"/>
              <a:cs typeface="Times New Roman" pitchFamily="18" charset="0"/>
            </a:rPr>
            <a:t>扣繳日</a:t>
          </a:r>
          <a:endParaRPr lang="zh-TW" altLang="en-US" sz="1800" u="heavy" kern="1200" baseline="0" dirty="0">
            <a:solidFill>
              <a:schemeClr val="accent6">
                <a:lumMod val="75000"/>
              </a:schemeClr>
            </a:solidFill>
            <a:latin typeface="SimSun-ExtB" pitchFamily="49" charset="-122"/>
          </a:endParaRPr>
        </a:p>
        <a:p>
          <a:pPr marL="171450" lvl="1" indent="-171450" algn="l" defTabSz="800100" rtl="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證券經紀商傳送</a:t>
          </a:r>
          <a:r>
            <a:rPr lang="zh-TW" altLang="en-US" sz="1800" b="1" u="heavy" kern="1200" baseline="0" dirty="0" smtClean="0">
              <a:solidFill>
                <a:schemeClr val="accent3">
                  <a:lumMod val="75000"/>
                </a:schemeClr>
              </a:solidFill>
              <a:latin typeface="SimSun-ExtB" pitchFamily="49" charset="-122"/>
              <a:ea typeface="標楷體" pitchFamily="65" charset="-120"/>
            </a:rPr>
            <a:t>完整</a:t>
          </a:r>
          <a:r>
            <a:rPr lang="zh-TW" altLang="en-US" sz="1800" b="1" kern="1200" dirty="0" smtClean="0">
              <a:solidFill>
                <a:schemeClr val="tx2">
                  <a:lumMod val="75000"/>
                </a:schemeClr>
              </a:solidFill>
              <a:latin typeface="SimSun-ExtB" pitchFamily="49" charset="-122"/>
              <a:ea typeface="標楷體" pitchFamily="65" charset="-120"/>
            </a:rPr>
            <a:t>扣款名單至證交所</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rtl="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承銷商取得完整投標、得標、未繳款名單</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rtl="0">
            <a:lnSpc>
              <a:spcPct val="90000"/>
            </a:lnSpc>
            <a:spcBef>
              <a:spcPct val="0"/>
            </a:spcBef>
            <a:spcAft>
              <a:spcPct val="15000"/>
            </a:spcAft>
            <a:buChar char="••"/>
          </a:pPr>
          <a:r>
            <a:rPr lang="zh-TW" altLang="en-US" sz="1800" b="1" kern="1200" dirty="0" smtClean="0">
              <a:solidFill>
                <a:srgbClr val="FF0000"/>
              </a:solidFill>
              <a:latin typeface="SimSun-ExtB" pitchFamily="49" charset="-122"/>
              <a:ea typeface="標楷體" pitchFamily="65" charset="-120"/>
            </a:rPr>
            <a:t>申購第二日</a:t>
          </a:r>
          <a:endParaRPr lang="zh-TW" altLang="en-US" sz="1800" b="1" kern="1200" dirty="0">
            <a:solidFill>
              <a:srgbClr val="FF0000"/>
            </a:solidFill>
            <a:latin typeface="SimSun-ExtB" pitchFamily="49" charset="-122"/>
            <a:ea typeface="標楷體" pitchFamily="65" charset="-120"/>
          </a:endParaRPr>
        </a:p>
      </dsp:txBody>
      <dsp:txXfrm>
        <a:off x="2787053" y="3638434"/>
        <a:ext cx="6069930" cy="1690157"/>
      </dsp:txXfrm>
    </dsp:sp>
    <dsp:sp modelId="{A29CEA2D-9A42-4328-968F-46C17C3E56A8}">
      <dsp:nvSpPr>
        <dsp:cNvPr id="0" name=""/>
        <dsp:cNvSpPr/>
      </dsp:nvSpPr>
      <dsp:spPr>
        <a:xfrm>
          <a:off x="12" y="4236890"/>
          <a:ext cx="2785106" cy="749138"/>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T+3</a:t>
          </a:r>
          <a:r>
            <a:rPr lang="zh-TW" altLang="en-US" sz="2800" b="1" kern="1200" dirty="0" smtClean="0">
              <a:solidFill>
                <a:schemeClr val="tx2">
                  <a:lumMod val="75000"/>
                </a:schemeClr>
              </a:solidFill>
              <a:latin typeface="標楷體" pitchFamily="65" charset="-120"/>
              <a:ea typeface="標楷體" pitchFamily="65" charset="-120"/>
            </a:rPr>
            <a:t>日</a:t>
          </a:r>
          <a:endParaRPr lang="zh-TW" altLang="en-US" sz="2800" kern="1200" dirty="0">
            <a:solidFill>
              <a:schemeClr val="tx2">
                <a:lumMod val="75000"/>
              </a:schemeClr>
            </a:solidFill>
          </a:endParaRPr>
        </a:p>
      </dsp:txBody>
      <dsp:txXfrm>
        <a:off x="12" y="4236890"/>
        <a:ext cx="2785106" cy="749138"/>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196BB5-E435-4336-B819-1629D48C1619}">
      <dsp:nvSpPr>
        <dsp:cNvPr id="0" name=""/>
        <dsp:cNvSpPr/>
      </dsp:nvSpPr>
      <dsp:spPr>
        <a:xfrm>
          <a:off x="2785956" y="0"/>
          <a:ext cx="6071027" cy="3686482"/>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t" anchorCtr="0">
          <a:noAutofit/>
        </a:bodyPr>
        <a:lstStyle/>
        <a:p>
          <a:pPr marL="171450" lvl="1" indent="-171450" algn="l" defTabSz="800100" rtl="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上午</a:t>
          </a:r>
          <a:r>
            <a:rPr lang="en-US" altLang="zh-TW" sz="1800" b="1" kern="1200" dirty="0" smtClean="0">
              <a:solidFill>
                <a:schemeClr val="tx2">
                  <a:lumMod val="75000"/>
                </a:schemeClr>
              </a:solidFill>
              <a:latin typeface="SimSun-ExtB" pitchFamily="49" charset="-122"/>
              <a:ea typeface="SimSun-ExtB" pitchFamily="49" charset="-122"/>
            </a:rPr>
            <a:t>10</a:t>
          </a:r>
          <a:r>
            <a:rPr lang="zh-TW" altLang="en-US" sz="1800" b="1" kern="1200" dirty="0" smtClean="0">
              <a:solidFill>
                <a:schemeClr val="tx2">
                  <a:lumMod val="75000"/>
                </a:schemeClr>
              </a:solidFill>
              <a:latin typeface="SimSun-ExtB" pitchFamily="49" charset="-122"/>
              <a:ea typeface="標楷體" pitchFamily="65" charset="-120"/>
            </a:rPr>
            <a:t>點前，實際扣繳價款、得標處理費、沒入之保證金匯入總公司</a:t>
          </a:r>
          <a:r>
            <a:rPr lang="en-US" altLang="en-US" sz="1800" b="1" kern="1200" dirty="0" smtClean="0">
              <a:solidFill>
                <a:schemeClr val="tx2">
                  <a:lumMod val="75000"/>
                </a:schemeClr>
              </a:solidFill>
              <a:latin typeface="SimSun-ExtB" pitchFamily="49" charset="-122"/>
              <a:ea typeface="標楷體" pitchFamily="65" charset="-120"/>
            </a:rPr>
            <a:t>『</a:t>
          </a:r>
          <a:r>
            <a:rPr lang="zh-TW" altLang="en-US" sz="1800" b="1" kern="1200" smtClean="0">
              <a:solidFill>
                <a:schemeClr val="tx2">
                  <a:lumMod val="75000"/>
                </a:schemeClr>
              </a:solidFill>
              <a:latin typeface="SimSun-ExtB" pitchFamily="49" charset="-122"/>
              <a:ea typeface="標楷體" pitchFamily="65" charset="-120"/>
            </a:rPr>
            <a:t>代收付專戶</a:t>
          </a:r>
          <a:r>
            <a:rPr lang="en-US" altLang="en-US" sz="1800" b="1" kern="1200" smtClean="0">
              <a:solidFill>
                <a:schemeClr val="tx2">
                  <a:lumMod val="75000"/>
                </a:schemeClr>
              </a:solidFill>
              <a:latin typeface="SimSun-ExtB" pitchFamily="49" charset="-122"/>
              <a:ea typeface="標楷體" pitchFamily="65" charset="-120"/>
            </a:rPr>
            <a:t>』</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上午</a:t>
          </a:r>
          <a:r>
            <a:rPr lang="en-US" altLang="zh-TW" sz="1800" b="1" kern="1200" dirty="0" smtClean="0">
              <a:solidFill>
                <a:schemeClr val="tx2">
                  <a:lumMod val="75000"/>
                </a:schemeClr>
              </a:solidFill>
              <a:latin typeface="SimSun-ExtB" pitchFamily="49" charset="-122"/>
              <a:ea typeface="SimSun-ExtB" pitchFamily="49" charset="-122"/>
            </a:rPr>
            <a:t>12</a:t>
          </a:r>
          <a:r>
            <a:rPr lang="zh-TW" altLang="en-US" sz="1800" b="1" kern="1200" dirty="0" smtClean="0">
              <a:solidFill>
                <a:schemeClr val="tx2">
                  <a:lumMod val="75000"/>
                </a:schemeClr>
              </a:solidFill>
              <a:latin typeface="SimSun-ExtB" pitchFamily="49" charset="-122"/>
              <a:ea typeface="標楷體" pitchFamily="65" charset="-120"/>
            </a:rPr>
            <a:t>點前，總公司將扣除應留存之處理費後之所有價款匯入證交所（價款解交）</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smtClean="0">
              <a:solidFill>
                <a:schemeClr val="tx2">
                  <a:lumMod val="75000"/>
                </a:schemeClr>
              </a:solidFill>
              <a:latin typeface="SimSun-ExtB" pitchFamily="49" charset="-122"/>
              <a:ea typeface="標楷體" pitchFamily="65" charset="-120"/>
            </a:rPr>
            <a:t>虛擬帳號為</a:t>
          </a:r>
          <a:r>
            <a:rPr lang="en-US" altLang="zh-TW" sz="1800" b="1" kern="1200" smtClean="0">
              <a:solidFill>
                <a:schemeClr val="tx2">
                  <a:lumMod val="75000"/>
                </a:schemeClr>
              </a:solidFill>
              <a:latin typeface="SimSun-ExtB" pitchFamily="49" charset="-122"/>
              <a:ea typeface="標楷體" pitchFamily="65" charset="-120"/>
            </a:rPr>
            <a:t>0295+</a:t>
          </a:r>
          <a:r>
            <a:rPr lang="zh-TW" altLang="en-US" sz="1800" b="1" kern="1200" smtClean="0">
              <a:solidFill>
                <a:schemeClr val="tx2">
                  <a:lumMod val="75000"/>
                </a:schemeClr>
              </a:solidFill>
              <a:latin typeface="SimSun-ExtB" pitchFamily="49" charset="-122"/>
              <a:ea typeface="標楷體" pitchFamily="65" charset="-120"/>
            </a:rPr>
            <a:t>總公司券商代號</a:t>
          </a:r>
          <a:r>
            <a:rPr lang="en-US" altLang="zh-TW" sz="1800" b="1" kern="1200" smtClean="0">
              <a:solidFill>
                <a:schemeClr val="tx2">
                  <a:lumMod val="75000"/>
                </a:schemeClr>
              </a:solidFill>
              <a:latin typeface="SimSun-ExtB" pitchFamily="49" charset="-122"/>
              <a:ea typeface="標楷體" pitchFamily="65" charset="-120"/>
            </a:rPr>
            <a:t>+000</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發行人向證交所（櫃買中心）申請上市（櫃）</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rgbClr val="FF0000"/>
              </a:solidFill>
              <a:latin typeface="SimSun-ExtB" pitchFamily="49" charset="-122"/>
              <a:ea typeface="標楷體" pitchFamily="65" charset="-120"/>
            </a:rPr>
            <a:t>公開申購截止日</a:t>
          </a:r>
          <a:endParaRPr lang="zh-TW" altLang="en-US" sz="1800" b="1" kern="1200" dirty="0">
            <a:solidFill>
              <a:srgbClr val="FF0000"/>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rgbClr val="FF0000"/>
              </a:solidFill>
              <a:latin typeface="SimSun-ExtB" pitchFamily="49" charset="-122"/>
              <a:ea typeface="標楷體" pitchFamily="65" charset="-120"/>
            </a:rPr>
            <a:t>申購處理費、認購價款中籤通知郵寄工本費繳存截止日</a:t>
          </a:r>
          <a:endParaRPr lang="zh-TW" altLang="en-US" sz="1800" b="1" kern="1200" dirty="0">
            <a:solidFill>
              <a:srgbClr val="FF0000"/>
            </a:solidFill>
            <a:latin typeface="SimSun-ExtB" pitchFamily="49" charset="-122"/>
            <a:ea typeface="標楷體" pitchFamily="65" charset="-120"/>
          </a:endParaRPr>
        </a:p>
      </dsp:txBody>
      <dsp:txXfrm>
        <a:off x="2785956" y="0"/>
        <a:ext cx="6071027" cy="3686482"/>
      </dsp:txXfrm>
    </dsp:sp>
    <dsp:sp modelId="{12138CD2-BE43-4E3B-B647-7D9511AE74F6}">
      <dsp:nvSpPr>
        <dsp:cNvPr id="0" name=""/>
        <dsp:cNvSpPr/>
      </dsp:nvSpPr>
      <dsp:spPr>
        <a:xfrm>
          <a:off x="0" y="1182754"/>
          <a:ext cx="2781646" cy="1224952"/>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T+4</a:t>
          </a:r>
          <a:r>
            <a:rPr lang="zh-TW" altLang="en-US" sz="2800" b="1" kern="1200" dirty="0" smtClean="0">
              <a:solidFill>
                <a:schemeClr val="tx2">
                  <a:lumMod val="75000"/>
                </a:schemeClr>
              </a:solidFill>
              <a:latin typeface="標楷體" pitchFamily="65" charset="-120"/>
              <a:ea typeface="標楷體" pitchFamily="65" charset="-120"/>
            </a:rPr>
            <a:t>日</a:t>
          </a:r>
          <a:endParaRPr lang="zh-TW" altLang="en-US" sz="2800" b="1" kern="1200" dirty="0">
            <a:solidFill>
              <a:schemeClr val="tx2">
                <a:lumMod val="75000"/>
              </a:schemeClr>
            </a:solidFill>
            <a:latin typeface="SimSun-ExtB" pitchFamily="49" charset="-122"/>
            <a:ea typeface="標楷體" pitchFamily="65" charset="-120"/>
          </a:endParaRPr>
        </a:p>
      </dsp:txBody>
      <dsp:txXfrm>
        <a:off x="0" y="1182754"/>
        <a:ext cx="2781646" cy="1224952"/>
      </dsp:txXfrm>
    </dsp:sp>
    <dsp:sp modelId="{9672FED6-6AAB-4231-A182-F4829F932827}">
      <dsp:nvSpPr>
        <dsp:cNvPr id="0" name=""/>
        <dsp:cNvSpPr/>
      </dsp:nvSpPr>
      <dsp:spPr>
        <a:xfrm>
          <a:off x="2708343" y="3695371"/>
          <a:ext cx="6146634" cy="1602770"/>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實際扣繳價款、得標處理費、沒入保證金匯入承銷商專戶</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rgbClr val="FF0000"/>
              </a:solidFill>
              <a:latin typeface="SimSun-ExtB" pitchFamily="49" charset="-122"/>
              <a:ea typeface="標楷體" pitchFamily="65" charset="-120"/>
            </a:rPr>
            <a:t>申購處理費、認購價款中籤通知郵寄工本費扣繳日</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a:lnSpc>
              <a:spcPct val="90000"/>
            </a:lnSpc>
            <a:spcBef>
              <a:spcPct val="0"/>
            </a:spcBef>
            <a:spcAft>
              <a:spcPct val="15000"/>
            </a:spcAft>
            <a:buChar char="••"/>
          </a:pPr>
          <a:r>
            <a:rPr lang="zh-TW" altLang="en-US" sz="1800" b="1" kern="1200" dirty="0" smtClean="0">
              <a:solidFill>
                <a:srgbClr val="FF0000"/>
              </a:solidFill>
              <a:latin typeface="SimSun-ExtB" pitchFamily="49" charset="-122"/>
              <a:ea typeface="標楷體" pitchFamily="65" charset="-120"/>
            </a:rPr>
            <a:t>上傳申購不足名單</a:t>
          </a:r>
          <a:endParaRPr lang="zh-TW" altLang="en-US" sz="1800" b="1" kern="1200" dirty="0">
            <a:solidFill>
              <a:srgbClr val="FF0000"/>
            </a:solidFill>
            <a:latin typeface="SimSun-ExtB" pitchFamily="49" charset="-122"/>
            <a:ea typeface="標楷體" pitchFamily="65" charset="-120"/>
          </a:endParaRPr>
        </a:p>
      </dsp:txBody>
      <dsp:txXfrm>
        <a:off x="2708343" y="3695371"/>
        <a:ext cx="6146634" cy="1602770"/>
      </dsp:txXfrm>
    </dsp:sp>
    <dsp:sp modelId="{6E02BC6A-A6EF-42B8-A3EB-65CB70BF9D4B}">
      <dsp:nvSpPr>
        <dsp:cNvPr id="0" name=""/>
        <dsp:cNvSpPr/>
      </dsp:nvSpPr>
      <dsp:spPr>
        <a:xfrm>
          <a:off x="0" y="3902949"/>
          <a:ext cx="2708991" cy="1211078"/>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T+5</a:t>
          </a:r>
          <a:r>
            <a:rPr lang="zh-TW" altLang="en-US" sz="2800" b="1" kern="1200" dirty="0" smtClean="0">
              <a:solidFill>
                <a:schemeClr val="tx2">
                  <a:lumMod val="75000"/>
                </a:schemeClr>
              </a:solidFill>
              <a:latin typeface="標楷體" pitchFamily="65" charset="-120"/>
              <a:ea typeface="標楷體" pitchFamily="65" charset="-120"/>
            </a:rPr>
            <a:t>日</a:t>
          </a:r>
          <a:endParaRPr lang="zh-TW" altLang="en-US" sz="2800" b="1" kern="1200" dirty="0">
            <a:solidFill>
              <a:srgbClr val="FF0000"/>
            </a:solidFill>
            <a:latin typeface="SimSun-ExtB" pitchFamily="49" charset="-122"/>
            <a:ea typeface="標楷體" pitchFamily="65" charset="-120"/>
          </a:endParaRPr>
        </a:p>
      </dsp:txBody>
      <dsp:txXfrm>
        <a:off x="0" y="3902949"/>
        <a:ext cx="2708991" cy="121107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8F67E9-0732-4825-AABB-2E8BCF25A8A6}">
      <dsp:nvSpPr>
        <dsp:cNvPr id="0" name=""/>
        <dsp:cNvSpPr/>
      </dsp:nvSpPr>
      <dsp:spPr>
        <a:xfrm>
          <a:off x="2644100" y="124876"/>
          <a:ext cx="6068867" cy="2188634"/>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zh-TW" altLang="en-US" sz="1800" b="1" kern="1200" dirty="0" smtClean="0">
              <a:solidFill>
                <a:schemeClr val="tx2">
                  <a:lumMod val="75000"/>
                </a:schemeClr>
              </a:solidFill>
              <a:latin typeface="SimSun-ExtB" pitchFamily="49" charset="-122"/>
              <a:ea typeface="標楷體" pitchFamily="65" charset="-120"/>
            </a:rPr>
            <a:t>通知銀行辦理申購款項扣繳</a:t>
          </a:r>
          <a:endParaRPr lang="zh-TW" altLang="en-US" sz="1800" b="1" kern="1200" dirty="0">
            <a:solidFill>
              <a:schemeClr val="tx2">
                <a:lumMod val="75000"/>
              </a:schemeClr>
            </a:solidFill>
            <a:latin typeface="SimSun-ExtB" pitchFamily="49" charset="-122"/>
            <a:ea typeface="標楷體" pitchFamily="65" charset="-120"/>
          </a:endParaRPr>
        </a:p>
        <a:p>
          <a:pPr marL="171450" lvl="1" indent="-171450" algn="l" defTabSz="800100" rtl="0">
            <a:lnSpc>
              <a:spcPct val="90000"/>
            </a:lnSpc>
            <a:spcBef>
              <a:spcPct val="0"/>
            </a:spcBef>
            <a:spcAft>
              <a:spcPct val="15000"/>
            </a:spcAft>
            <a:buChar char="••"/>
          </a:pPr>
          <a:r>
            <a:rPr lang="zh-TW" altLang="en-US" sz="1800" b="1" kern="1200" dirty="0" smtClean="0">
              <a:solidFill>
                <a:srgbClr val="FF0000"/>
              </a:solidFill>
              <a:latin typeface="SimSun-ExtB" pitchFamily="49" charset="-122"/>
              <a:ea typeface="標楷體" pitchFamily="65" charset="-120"/>
            </a:rPr>
            <a:t>公開抽籤日</a:t>
          </a:r>
          <a:endParaRPr lang="zh-TW" altLang="en-US" sz="1800" b="1" kern="1200" dirty="0">
            <a:solidFill>
              <a:srgbClr val="FF0000"/>
            </a:solidFill>
            <a:latin typeface="SimSun-ExtB" pitchFamily="49" charset="-122"/>
            <a:ea typeface="標楷體" pitchFamily="65" charset="-120"/>
          </a:endParaRPr>
        </a:p>
      </dsp:txBody>
      <dsp:txXfrm>
        <a:off x="2644100" y="124876"/>
        <a:ext cx="6068867" cy="2188634"/>
      </dsp:txXfrm>
    </dsp:sp>
    <dsp:sp modelId="{97DC3754-7287-46EF-885C-D31C36F052AB}">
      <dsp:nvSpPr>
        <dsp:cNvPr id="0" name=""/>
        <dsp:cNvSpPr/>
      </dsp:nvSpPr>
      <dsp:spPr>
        <a:xfrm>
          <a:off x="0" y="506380"/>
          <a:ext cx="2637714" cy="1598574"/>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T+6</a:t>
          </a:r>
          <a:r>
            <a:rPr lang="zh-TW" altLang="en-US" sz="2800" b="1" kern="1200" dirty="0" smtClean="0">
              <a:solidFill>
                <a:schemeClr val="tx2">
                  <a:lumMod val="75000"/>
                </a:schemeClr>
              </a:solidFill>
              <a:latin typeface="標楷體" pitchFamily="65" charset="-120"/>
              <a:ea typeface="標楷體" pitchFamily="65" charset="-120"/>
            </a:rPr>
            <a:t>日</a:t>
          </a:r>
          <a:endParaRPr lang="zh-TW" altLang="en-US" sz="2800" kern="1200" dirty="0">
            <a:solidFill>
              <a:schemeClr val="tx2">
                <a:lumMod val="75000"/>
              </a:schemeClr>
            </a:solidFill>
          </a:endParaRPr>
        </a:p>
      </dsp:txBody>
      <dsp:txXfrm>
        <a:off x="0" y="506380"/>
        <a:ext cx="2637714" cy="1598574"/>
      </dsp:txXfrm>
    </dsp:sp>
    <dsp:sp modelId="{59E732C8-E0F8-4211-BF80-ADBD52A54B66}">
      <dsp:nvSpPr>
        <dsp:cNvPr id="0" name=""/>
        <dsp:cNvSpPr/>
      </dsp:nvSpPr>
      <dsp:spPr>
        <a:xfrm>
          <a:off x="2592297" y="2344756"/>
          <a:ext cx="6099024" cy="2983835"/>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zh-TW" altLang="en-US" sz="1800" b="1" kern="1200" dirty="0" smtClean="0">
              <a:solidFill>
                <a:srgbClr val="FF0000"/>
              </a:solidFill>
              <a:latin typeface="標楷體" pitchFamily="65" charset="-120"/>
              <a:ea typeface="標楷體" pitchFamily="65" charset="-120"/>
            </a:rPr>
            <a:t>退回未中籤認購價款及郵寄工本費</a:t>
          </a:r>
          <a:endParaRPr lang="zh-TW" altLang="en-US" sz="1800" b="1" kern="1200" dirty="0">
            <a:solidFill>
              <a:srgbClr val="FF0000"/>
            </a:solidFill>
            <a:latin typeface="標楷體" pitchFamily="65" charset="-120"/>
            <a:ea typeface="標楷體" pitchFamily="65" charset="-120"/>
          </a:endParaRPr>
        </a:p>
        <a:p>
          <a:pPr marL="171450" lvl="1" indent="-171450" algn="l" defTabSz="800100" rtl="0">
            <a:lnSpc>
              <a:spcPct val="90000"/>
            </a:lnSpc>
            <a:spcBef>
              <a:spcPct val="0"/>
            </a:spcBef>
            <a:spcAft>
              <a:spcPct val="15000"/>
            </a:spcAft>
            <a:buChar char="••"/>
          </a:pPr>
          <a:r>
            <a:rPr lang="zh-TW" altLang="en-US" sz="1800" b="1" kern="1200" dirty="0" smtClean="0">
              <a:solidFill>
                <a:srgbClr val="FF0000"/>
              </a:solidFill>
              <a:latin typeface="標楷體" pitchFamily="65" charset="-120"/>
              <a:ea typeface="標楷體" pitchFamily="65" charset="-120"/>
            </a:rPr>
            <a:t>申購處理費、認購價款及郵寄工本費解交日</a:t>
          </a:r>
          <a:endParaRPr lang="zh-TW" altLang="en-US" sz="1800" b="1" kern="1200" dirty="0">
            <a:solidFill>
              <a:srgbClr val="FF0000"/>
            </a:solidFill>
            <a:latin typeface="標楷體" pitchFamily="65" charset="-120"/>
            <a:ea typeface="標楷體" pitchFamily="65" charset="-120"/>
          </a:endParaRPr>
        </a:p>
        <a:p>
          <a:pPr marL="171450" lvl="1" indent="-171450" algn="l" defTabSz="800100" rtl="0">
            <a:lnSpc>
              <a:spcPct val="90000"/>
            </a:lnSpc>
            <a:spcBef>
              <a:spcPct val="0"/>
            </a:spcBef>
            <a:spcAft>
              <a:spcPct val="15000"/>
            </a:spcAft>
            <a:buChar char="••"/>
          </a:pPr>
          <a:r>
            <a:rPr lang="zh-TW" altLang="en-US" sz="1800" b="1" kern="1200" dirty="0" smtClean="0">
              <a:solidFill>
                <a:srgbClr val="FF0000"/>
              </a:solidFill>
              <a:latin typeface="標楷體" pitchFamily="65" charset="-120"/>
              <a:ea typeface="標楷體" pitchFamily="65" charset="-120"/>
            </a:rPr>
            <a:t>承銷商寄發中籤通知書及公開說明書</a:t>
          </a:r>
          <a:endParaRPr lang="zh-TW" altLang="en-US" sz="1800" b="1" kern="1200" dirty="0">
            <a:solidFill>
              <a:srgbClr val="FF0000"/>
            </a:solidFill>
            <a:latin typeface="標楷體" pitchFamily="65" charset="-120"/>
            <a:ea typeface="標楷體" pitchFamily="65" charset="-120"/>
          </a:endParaRPr>
        </a:p>
        <a:p>
          <a:pPr marL="171450" lvl="1" indent="-171450" algn="l" defTabSz="800100" rtl="0">
            <a:lnSpc>
              <a:spcPct val="90000"/>
            </a:lnSpc>
            <a:spcBef>
              <a:spcPct val="0"/>
            </a:spcBef>
            <a:spcAft>
              <a:spcPct val="15000"/>
            </a:spcAft>
            <a:buChar char="••"/>
          </a:pPr>
          <a:r>
            <a:rPr lang="zh-TW" altLang="en-US" sz="1800" b="1" kern="1200" dirty="0" smtClean="0">
              <a:solidFill>
                <a:srgbClr val="FF0000"/>
              </a:solidFill>
              <a:latin typeface="SimSun-ExtB" pitchFamily="49" charset="-122"/>
              <a:ea typeface="標楷體" pitchFamily="65" charset="-120"/>
            </a:rPr>
            <a:t>發行人向證交所（櫃買中心）申請上市（櫃）</a:t>
          </a:r>
          <a:endParaRPr lang="zh-TW" altLang="en-US" sz="1800" b="1" kern="1200" dirty="0">
            <a:solidFill>
              <a:srgbClr val="FF0000"/>
            </a:solidFill>
            <a:latin typeface="標楷體" pitchFamily="65" charset="-120"/>
            <a:ea typeface="標楷體" pitchFamily="65" charset="-120"/>
          </a:endParaRPr>
        </a:p>
      </dsp:txBody>
      <dsp:txXfrm>
        <a:off x="2592297" y="2344756"/>
        <a:ext cx="6099024" cy="2983835"/>
      </dsp:txXfrm>
    </dsp:sp>
    <dsp:sp modelId="{31F57BEF-9F56-40A9-8E93-B7D5B3E3DFAC}">
      <dsp:nvSpPr>
        <dsp:cNvPr id="0" name=""/>
        <dsp:cNvSpPr/>
      </dsp:nvSpPr>
      <dsp:spPr>
        <a:xfrm>
          <a:off x="5" y="3172955"/>
          <a:ext cx="2610486" cy="15904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altLang="zh-TW" sz="2800" b="1" kern="1200" dirty="0" smtClean="0">
              <a:solidFill>
                <a:schemeClr val="tx2">
                  <a:lumMod val="75000"/>
                </a:schemeClr>
              </a:solidFill>
              <a:latin typeface="標楷體" pitchFamily="65" charset="-120"/>
              <a:ea typeface="標楷體" pitchFamily="65" charset="-120"/>
            </a:rPr>
            <a:t>T+7</a:t>
          </a:r>
          <a:r>
            <a:rPr lang="zh-TW" altLang="en-US" sz="2800" b="1" kern="1200" dirty="0" smtClean="0">
              <a:solidFill>
                <a:schemeClr val="tx2">
                  <a:lumMod val="75000"/>
                </a:schemeClr>
              </a:solidFill>
              <a:latin typeface="標楷體" pitchFamily="65" charset="-120"/>
              <a:ea typeface="標楷體" pitchFamily="65" charset="-120"/>
            </a:rPr>
            <a:t>日</a:t>
          </a:r>
          <a:endParaRPr lang="zh-TW" altLang="en-US" sz="2800" kern="1200" dirty="0">
            <a:solidFill>
              <a:schemeClr val="tx2">
                <a:lumMod val="75000"/>
              </a:schemeClr>
            </a:solidFill>
          </a:endParaRPr>
        </a:p>
      </dsp:txBody>
      <dsp:txXfrm>
        <a:off x="5" y="3172955"/>
        <a:ext cx="2610486" cy="159040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2"/>
            <a:ext cx="2949575" cy="496889"/>
          </a:xfrm>
          <a:prstGeom prst="rect">
            <a:avLst/>
          </a:prstGeom>
        </p:spPr>
        <p:txBody>
          <a:bodyPr vert="horz" lIns="91430" tIns="45715" rIns="91430" bIns="45715" rtlCol="0"/>
          <a:lstStyle>
            <a:lvl1pPr algn="l">
              <a:defRPr sz="1200"/>
            </a:lvl1pPr>
          </a:lstStyle>
          <a:p>
            <a:endParaRPr lang="zh-TW" altLang="en-US"/>
          </a:p>
        </p:txBody>
      </p:sp>
      <p:sp>
        <p:nvSpPr>
          <p:cNvPr id="3" name="日期版面配置區 2"/>
          <p:cNvSpPr>
            <a:spLocks noGrp="1"/>
          </p:cNvSpPr>
          <p:nvPr>
            <p:ph type="dt" sz="quarter" idx="1"/>
          </p:nvPr>
        </p:nvSpPr>
        <p:spPr>
          <a:xfrm>
            <a:off x="3854452" y="2"/>
            <a:ext cx="2949575" cy="496889"/>
          </a:xfrm>
          <a:prstGeom prst="rect">
            <a:avLst/>
          </a:prstGeom>
        </p:spPr>
        <p:txBody>
          <a:bodyPr vert="horz" lIns="91430" tIns="45715" rIns="91430" bIns="45715" rtlCol="0"/>
          <a:lstStyle>
            <a:lvl1pPr algn="r">
              <a:defRPr sz="1200"/>
            </a:lvl1pPr>
          </a:lstStyle>
          <a:p>
            <a:fld id="{5361C2EB-A085-4EF7-BC4A-E6E6F7F71186}" type="datetimeFigureOut">
              <a:rPr lang="zh-TW" altLang="en-US" smtClean="0"/>
              <a:pPr/>
              <a:t>2015/12/31</a:t>
            </a:fld>
            <a:endParaRPr lang="zh-TW" altLang="en-US"/>
          </a:p>
        </p:txBody>
      </p:sp>
      <p:sp>
        <p:nvSpPr>
          <p:cNvPr id="4" name="頁尾版面配置區 3"/>
          <p:cNvSpPr>
            <a:spLocks noGrp="1"/>
          </p:cNvSpPr>
          <p:nvPr>
            <p:ph type="ftr" sz="quarter" idx="2"/>
          </p:nvPr>
        </p:nvSpPr>
        <p:spPr>
          <a:xfrm>
            <a:off x="2" y="9440866"/>
            <a:ext cx="2949575" cy="496887"/>
          </a:xfrm>
          <a:prstGeom prst="rect">
            <a:avLst/>
          </a:prstGeom>
        </p:spPr>
        <p:txBody>
          <a:bodyPr vert="horz" lIns="91430" tIns="45715" rIns="91430" bIns="45715"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4452" y="9440866"/>
            <a:ext cx="2949575" cy="496887"/>
          </a:xfrm>
          <a:prstGeom prst="rect">
            <a:avLst/>
          </a:prstGeom>
        </p:spPr>
        <p:txBody>
          <a:bodyPr vert="horz" lIns="91430" tIns="45715" rIns="91430" bIns="45715" rtlCol="0" anchor="b"/>
          <a:lstStyle>
            <a:lvl1pPr algn="r">
              <a:defRPr sz="1200"/>
            </a:lvl1pPr>
          </a:lstStyle>
          <a:p>
            <a:fld id="{481213BD-4EED-477F-863B-A075B2955E7E}" type="slidenum">
              <a:rPr lang="zh-TW" altLang="en-US" smtClean="0"/>
              <a:pPr/>
              <a:t>‹#›</a:t>
            </a:fld>
            <a:endParaRPr lang="zh-TW" altLang="en-US"/>
          </a:p>
        </p:txBody>
      </p:sp>
    </p:spTree>
    <p:extLst>
      <p:ext uri="{BB962C8B-B14F-4D97-AF65-F5344CB8AC3E}">
        <p14:creationId xmlns:p14="http://schemas.microsoft.com/office/powerpoint/2010/main" xmlns="" val="35193725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3" y="2"/>
            <a:ext cx="2949099" cy="496967"/>
          </a:xfrm>
          <a:prstGeom prst="rect">
            <a:avLst/>
          </a:prstGeom>
        </p:spPr>
        <p:txBody>
          <a:bodyPr vert="horz" lIns="91430" tIns="45715" rIns="91430" bIns="45715" rtlCol="0"/>
          <a:lstStyle>
            <a:lvl1pPr algn="l">
              <a:defRPr sz="1200"/>
            </a:lvl1pPr>
          </a:lstStyle>
          <a:p>
            <a:pPr>
              <a:defRPr/>
            </a:pPr>
            <a:endParaRPr lang="zh-TW" altLang="en-US"/>
          </a:p>
        </p:txBody>
      </p:sp>
      <p:sp>
        <p:nvSpPr>
          <p:cNvPr id="3" name="日期版面配置區 2"/>
          <p:cNvSpPr>
            <a:spLocks noGrp="1"/>
          </p:cNvSpPr>
          <p:nvPr>
            <p:ph type="dt" idx="1"/>
          </p:nvPr>
        </p:nvSpPr>
        <p:spPr>
          <a:xfrm>
            <a:off x="3854942" y="2"/>
            <a:ext cx="2949099" cy="496967"/>
          </a:xfrm>
          <a:prstGeom prst="rect">
            <a:avLst/>
          </a:prstGeom>
        </p:spPr>
        <p:txBody>
          <a:bodyPr vert="horz" lIns="91430" tIns="45715" rIns="91430" bIns="45715" rtlCol="0"/>
          <a:lstStyle>
            <a:lvl1pPr algn="r">
              <a:defRPr sz="1200"/>
            </a:lvl1pPr>
          </a:lstStyle>
          <a:p>
            <a:pPr>
              <a:defRPr/>
            </a:pPr>
            <a:fld id="{B79BAD71-74B4-4A8B-BCE6-415C96CBC63C}" type="datetimeFigureOut">
              <a:rPr lang="zh-TW" altLang="en-US"/>
              <a:pPr>
                <a:defRPr/>
              </a:pPr>
              <a:t>2015/12/31</a:t>
            </a:fld>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0" tIns="45715" rIns="91430" bIns="45715" rtlCol="0" anchor="ctr"/>
          <a:lstStyle/>
          <a:p>
            <a:pPr lvl="0"/>
            <a:endParaRPr lang="zh-TW" altLang="en-US" noProof="0" smtClean="0"/>
          </a:p>
        </p:txBody>
      </p:sp>
      <p:sp>
        <p:nvSpPr>
          <p:cNvPr id="5" name="備忘稿版面配置區 4"/>
          <p:cNvSpPr>
            <a:spLocks noGrp="1"/>
          </p:cNvSpPr>
          <p:nvPr>
            <p:ph type="body" sz="quarter" idx="3"/>
          </p:nvPr>
        </p:nvSpPr>
        <p:spPr>
          <a:xfrm>
            <a:off x="680562" y="4721185"/>
            <a:ext cx="5444490" cy="4472702"/>
          </a:xfrm>
          <a:prstGeom prst="rect">
            <a:avLst/>
          </a:prstGeom>
        </p:spPr>
        <p:txBody>
          <a:bodyPr vert="horz" lIns="91430" tIns="45715" rIns="91430" bIns="45715"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3" y="9440651"/>
            <a:ext cx="2949099" cy="496967"/>
          </a:xfrm>
          <a:prstGeom prst="rect">
            <a:avLst/>
          </a:prstGeom>
        </p:spPr>
        <p:txBody>
          <a:bodyPr vert="horz" lIns="91430" tIns="45715" rIns="91430" bIns="45715" rtlCol="0" anchor="b"/>
          <a:lstStyle>
            <a:lvl1pPr algn="l">
              <a:defRPr sz="1200"/>
            </a:lvl1pPr>
          </a:lstStyle>
          <a:p>
            <a:pPr>
              <a:defRPr/>
            </a:pPr>
            <a:endParaRPr lang="zh-TW" altLang="en-US"/>
          </a:p>
        </p:txBody>
      </p:sp>
      <p:sp>
        <p:nvSpPr>
          <p:cNvPr id="7" name="投影片編號版面配置區 6"/>
          <p:cNvSpPr>
            <a:spLocks noGrp="1"/>
          </p:cNvSpPr>
          <p:nvPr>
            <p:ph type="sldNum" sz="quarter" idx="5"/>
          </p:nvPr>
        </p:nvSpPr>
        <p:spPr>
          <a:xfrm>
            <a:off x="3854942" y="9440651"/>
            <a:ext cx="2949099" cy="496967"/>
          </a:xfrm>
          <a:prstGeom prst="rect">
            <a:avLst/>
          </a:prstGeom>
        </p:spPr>
        <p:txBody>
          <a:bodyPr vert="horz" lIns="91430" tIns="45715" rIns="91430" bIns="45715" rtlCol="0" anchor="b"/>
          <a:lstStyle>
            <a:lvl1pPr algn="r">
              <a:defRPr sz="1200"/>
            </a:lvl1pPr>
          </a:lstStyle>
          <a:p>
            <a:pPr>
              <a:defRPr/>
            </a:pPr>
            <a:fld id="{055485EB-5483-4FAE-A858-1187EFC66CE9}" type="slidenum">
              <a:rPr lang="zh-TW" altLang="en-US"/>
              <a:pPr>
                <a:defRPr/>
              </a:pPr>
              <a:t>‹#›</a:t>
            </a:fld>
            <a:endParaRPr lang="zh-TW" altLang="en-US"/>
          </a:p>
        </p:txBody>
      </p:sp>
    </p:spTree>
    <p:extLst>
      <p:ext uri="{BB962C8B-B14F-4D97-AF65-F5344CB8AC3E}">
        <p14:creationId xmlns:p14="http://schemas.microsoft.com/office/powerpoint/2010/main" xmlns="" val="132252223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055485EB-5483-4FAE-A858-1187EFC66CE9}" type="slidenum">
              <a:rPr lang="zh-TW" altLang="en-US" smtClean="0"/>
              <a:pPr>
                <a:defRPr/>
              </a:pPr>
              <a:t>0</a:t>
            </a:fld>
            <a:endParaRPr lang="zh-TW" altLang="en-US"/>
          </a:p>
        </p:txBody>
      </p:sp>
    </p:spTree>
    <p:extLst>
      <p:ext uri="{BB962C8B-B14F-4D97-AF65-F5344CB8AC3E}">
        <p14:creationId xmlns:p14="http://schemas.microsoft.com/office/powerpoint/2010/main" xmlns="" val="851915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055485EB-5483-4FAE-A858-1187EFC66CE9}" type="slidenum">
              <a:rPr lang="zh-TW" altLang="en-US" smtClean="0"/>
              <a:pPr>
                <a:defRPr/>
              </a:pPr>
              <a:t>4</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055485EB-5483-4FAE-A858-1187EFC66CE9}" type="slidenum">
              <a:rPr lang="zh-TW" altLang="en-US" smtClean="0"/>
              <a:pPr>
                <a:defRPr/>
              </a:pPr>
              <a:t>7</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055485EB-5483-4FAE-A858-1187EFC66CE9}" type="slidenum">
              <a:rPr lang="zh-TW" altLang="en-US" smtClean="0"/>
              <a:pPr>
                <a:defRPr/>
              </a:pPr>
              <a:t>10</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封面">
    <p:spTree>
      <p:nvGrpSpPr>
        <p:cNvPr id="1" name=""/>
        <p:cNvGrpSpPr/>
        <p:nvPr/>
      </p:nvGrpSpPr>
      <p:grpSpPr>
        <a:xfrm>
          <a:off x="0" y="0"/>
          <a:ext cx="0" cy="0"/>
          <a:chOff x="0" y="0"/>
          <a:chExt cx="0" cy="0"/>
        </a:xfrm>
      </p:grpSpPr>
      <p:pic>
        <p:nvPicPr>
          <p:cNvPr id="4" name="圖片 6" descr="簡報封面頁-A.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圖片 6" descr="臺灣證券交易所LOGO、1願景-彩色.png"/>
          <p:cNvPicPr>
            <a:picLocks noChangeAspect="1"/>
          </p:cNvPicPr>
          <p:nvPr userDrawn="1"/>
        </p:nvPicPr>
        <p:blipFill>
          <a:blip r:embed="rId3" cstate="print"/>
          <a:srcRect/>
          <a:stretch>
            <a:fillRect/>
          </a:stretch>
        </p:blipFill>
        <p:spPr bwMode="auto">
          <a:xfrm>
            <a:off x="504825" y="304800"/>
            <a:ext cx="3316288" cy="704850"/>
          </a:xfrm>
          <a:prstGeom prst="rect">
            <a:avLst/>
          </a:prstGeom>
          <a:noFill/>
          <a:ln w="9525">
            <a:noFill/>
            <a:miter lim="800000"/>
            <a:headEnd/>
            <a:tailEnd/>
          </a:ln>
        </p:spPr>
      </p:pic>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dirty="0"/>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9" name="頁尾版面配置區 4"/>
          <p:cNvSpPr>
            <a:spLocks noGrp="1"/>
          </p:cNvSpPr>
          <p:nvPr>
            <p:ph type="ftr" sz="quarter" idx="11"/>
          </p:nvPr>
        </p:nvSpPr>
        <p:spPr/>
        <p:txBody>
          <a:bodyPr/>
          <a:lstStyle>
            <a:lvl1pPr>
              <a:defRPr/>
            </a:lvl1pPr>
          </a:lstStyle>
          <a:p>
            <a:pPr>
              <a:defRPr/>
            </a:pPr>
            <a:endParaRPr lang="zh-TW" altLang="en-US"/>
          </a:p>
        </p:txBody>
      </p:sp>
      <p:sp>
        <p:nvSpPr>
          <p:cNvPr id="10" name="投影片編號版面配置區 5"/>
          <p:cNvSpPr>
            <a:spLocks noGrp="1"/>
          </p:cNvSpPr>
          <p:nvPr>
            <p:ph type="sldNum" sz="quarter" idx="12"/>
          </p:nvPr>
        </p:nvSpPr>
        <p:spPr/>
        <p:txBody>
          <a:bodyPr/>
          <a:lstStyle>
            <a:lvl1pPr>
              <a:defRPr/>
            </a:lvl1pPr>
          </a:lstStyle>
          <a:p>
            <a:pPr>
              <a:defRPr/>
            </a:pPr>
            <a:fld id="{BA26B84A-E903-4F6F-9E30-7373A3658F2D}"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9F723A68-C96E-4A2F-8076-5FB7355F6A4E}" type="datetime1">
              <a:rPr lang="zh-TW" altLang="en-US" smtClean="0"/>
              <a:pPr>
                <a:defRPr/>
              </a:pPr>
              <a:t>2015/12/31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9B8FF65-410D-4EAA-8A99-4BDC6E981877}" type="slidenum">
              <a:rPr lang="zh-TW" altLang="en-US"/>
              <a:pPr>
                <a:defRPr/>
              </a:pPr>
              <a:t>‹#›</a:t>
            </a:fld>
            <a:endParaRPr lang="zh-TW"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B178D87D-9F0D-4B72-9B8F-F714B948EF03}" type="datetime1">
              <a:rPr lang="zh-TW" altLang="en-US" smtClean="0"/>
              <a:pPr>
                <a:defRPr/>
              </a:pPr>
              <a:t>2015/12/31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FAF1C5FA-5BE4-486F-81FB-832BEAD5303D}" type="slidenum">
              <a:rPr lang="zh-TW" altLang="en-US"/>
              <a:pPr>
                <a:defRPr/>
              </a:pPr>
              <a:t>‹#›</a:t>
            </a:fld>
            <a:endParaRPr lang="zh-TW"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內頁">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10"/>
          </p:nvPr>
        </p:nvSpPr>
        <p:spPr/>
        <p:txBody>
          <a:bodyPr/>
          <a:lstStyle>
            <a:lvl1pPr>
              <a:defRPr/>
            </a:lvl1pPr>
          </a:lstStyle>
          <a:p>
            <a:pPr>
              <a:defRPr/>
            </a:pPr>
            <a:fld id="{326BF8FA-7177-4B0A-9A31-21D3DA95B084}" type="datetime1">
              <a:rPr lang="zh-TW" altLang="en-US" smtClean="0"/>
              <a:pPr>
                <a:defRPr/>
              </a:pPr>
              <a:t>2015/12/31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3505200" y="6356350"/>
            <a:ext cx="2133600" cy="365125"/>
          </a:xfrm>
        </p:spPr>
        <p:txBody>
          <a:bodyPr/>
          <a:lstStyle>
            <a:lvl1pPr>
              <a:defRPr/>
            </a:lvl1pPr>
          </a:lstStyle>
          <a:p>
            <a:pPr>
              <a:defRPr/>
            </a:pPr>
            <a:fld id="{053AC2FB-ED0B-4AFD-A228-CEDECD834053}" type="slidenum">
              <a:rPr lang="zh-TW" altLang="en-US"/>
              <a:pPr>
                <a:defRPr/>
              </a:pPr>
              <a:t>‹#›</a:t>
            </a:fld>
            <a:endParaRPr lang="zh-TW"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底頁">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p:txBody>
          <a:bodyPr/>
          <a:lstStyle>
            <a:lvl1pPr>
              <a:defRPr/>
            </a:lvl1pPr>
          </a:lstStyle>
          <a:p>
            <a:pPr>
              <a:defRPr/>
            </a:pPr>
            <a:fld id="{9158E489-8237-4C04-88AC-3A38185CE352}" type="datetime1">
              <a:rPr lang="zh-TW" altLang="en-US" smtClean="0"/>
              <a:pPr>
                <a:defRPr/>
              </a:pPr>
              <a:t>2015/12/31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31A2EE6-173C-4896-A69C-C2F098EEFB62}" type="slidenum">
              <a:rPr lang="zh-TW" altLang="en-US"/>
              <a:pPr>
                <a:defRPr/>
              </a:pPr>
              <a:t>‹#›</a:t>
            </a:fld>
            <a:endParaRPr lang="zh-TW" altLang="en-US"/>
          </a:p>
        </p:txBody>
      </p:sp>
      <p:sp>
        <p:nvSpPr>
          <p:cNvPr id="10" name="標題 9"/>
          <p:cNvSpPr>
            <a:spLocks noGrp="1"/>
          </p:cNvSpPr>
          <p:nvPr>
            <p:ph type="title"/>
          </p:nvPr>
        </p:nvSpPr>
        <p:spPr/>
        <p:txBody>
          <a:bodyPr/>
          <a:lstStyle/>
          <a:p>
            <a:r>
              <a:rPr lang="zh-TW" altLang="en-US" smtClean="0"/>
              <a:t>按一下以編輯母片標題樣式</a:t>
            </a:r>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兩項物件">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B119A38D-8BCC-48EA-9185-297A5A9A32A5}" type="datetime1">
              <a:rPr lang="zh-TW" altLang="en-US" smtClean="0"/>
              <a:pPr>
                <a:defRPr/>
              </a:pPr>
              <a:t>2015/12/31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1CEC3000-965F-4BB6-ABDC-C9B8D455F630}" type="slidenum">
              <a:rPr lang="zh-TW" altLang="en-US"/>
              <a:pPr>
                <a:defRPr/>
              </a:pPr>
              <a:t>‹#›</a:t>
            </a:fld>
            <a:endParaRPr lang="zh-TW"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4DD934A6-C370-4CC0-8C4B-6CEC8A253E12}" type="datetime1">
              <a:rPr lang="zh-TW" altLang="en-US" smtClean="0"/>
              <a:pPr>
                <a:defRPr/>
              </a:pPr>
              <a:t>2015/12/31</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53FF69C2-4BA6-4E74-B1C5-D58EEB291A02}" type="slidenum">
              <a:rPr lang="zh-TW" altLang="en-US"/>
              <a:pPr>
                <a:defRPr/>
              </a:pPr>
              <a:t>‹#›</a:t>
            </a:fld>
            <a:endParaRPr lang="zh-TW"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251520" y="1556792"/>
            <a:ext cx="8229600" cy="1143000"/>
          </a:xfrm>
        </p:spPr>
        <p:txBody>
          <a:bodyPr/>
          <a:lstStyle/>
          <a:p>
            <a:r>
              <a:rPr lang="zh-TW" altLang="en-US" dirty="0" smtClean="0"/>
              <a:t>按一下以編輯母片標題樣式</a:t>
            </a:r>
            <a:endParaRPr lang="zh-TW" altLang="en-US" dirty="0"/>
          </a:p>
        </p:txBody>
      </p:sp>
      <p:sp>
        <p:nvSpPr>
          <p:cNvPr id="3" name="日期版面配置區 3"/>
          <p:cNvSpPr>
            <a:spLocks noGrp="1"/>
          </p:cNvSpPr>
          <p:nvPr>
            <p:ph type="dt" sz="half" idx="10"/>
          </p:nvPr>
        </p:nvSpPr>
        <p:spPr/>
        <p:txBody>
          <a:bodyPr/>
          <a:lstStyle>
            <a:lvl1pPr>
              <a:defRPr/>
            </a:lvl1pPr>
          </a:lstStyle>
          <a:p>
            <a:pPr>
              <a:defRPr/>
            </a:pPr>
            <a:fld id="{FE7E8AD7-5C98-4781-A59A-D68138DD2355}" type="datetime1">
              <a:rPr lang="zh-TW" altLang="en-US" smtClean="0"/>
              <a:pPr>
                <a:defRPr/>
              </a:pPr>
              <a:t>2015/12/31</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E4F986D7-E09F-41C9-8E41-75307899B8CD}" type="slidenum">
              <a:rPr lang="zh-TW" altLang="en-US"/>
              <a:pPr>
                <a:defRPr/>
              </a:pPr>
              <a:t>‹#›</a:t>
            </a:fld>
            <a:endParaRPr lang="zh-TW"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91B5CC68-3698-42D1-8B34-44447C8E9217}" type="datetime1">
              <a:rPr lang="zh-TW" altLang="en-US" smtClean="0"/>
              <a:pPr>
                <a:defRPr/>
              </a:pPr>
              <a:t>2015/12/31</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248BA413-6DDA-44A4-90F2-33159285161D}" type="slidenum">
              <a:rPr lang="zh-TW" altLang="en-US"/>
              <a:pPr>
                <a:defRPr/>
              </a:pPr>
              <a:t>‹#›</a:t>
            </a:fld>
            <a:endParaRPr lang="zh-TW"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09744B25-2FA7-4AFE-A089-17DAF1C7313E}" type="datetime1">
              <a:rPr lang="zh-TW" altLang="en-US" smtClean="0"/>
              <a:pPr>
                <a:defRPr/>
              </a:pPr>
              <a:t>2015/12/31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DB845850-7904-44B3-864D-661DB7751F02}" type="slidenum">
              <a:rPr lang="zh-TW" altLang="en-US"/>
              <a:pPr>
                <a:defRPr/>
              </a:pPr>
              <a:t>‹#›</a:t>
            </a:fld>
            <a:endParaRPr lang="zh-TW"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C0DDED66-90BD-43FA-9333-A6F4EA6316FA}" type="datetime1">
              <a:rPr lang="zh-TW" altLang="en-US" smtClean="0"/>
              <a:pPr>
                <a:defRPr/>
              </a:pPr>
              <a:t>2015/12/31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1F04E80-B85F-4D2D-8AC6-C42978C8BA5A}" type="slidenum">
              <a:rPr lang="zh-TW" altLang="en-US"/>
              <a:pPr>
                <a:defRPr/>
              </a:pPr>
              <a:t>‹#›</a:t>
            </a:fld>
            <a:endParaRPr lang="zh-TW"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6" descr="簡報內頁、底頁-A.jpg"/>
          <p:cNvPicPr>
            <a:picLocks noChangeAspect="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pic>
        <p:nvPicPr>
          <p:cNvPr id="1027" name="Picture 2" descr="C:\Users\user\Desktop\簡報內頁-W25.png"/>
          <p:cNvPicPr>
            <a:picLocks noChangeAspect="1" noChangeArrowheads="1"/>
          </p:cNvPicPr>
          <p:nvPr/>
        </p:nvPicPr>
        <p:blipFill>
          <a:blip r:embed="rId14" cstate="print"/>
          <a:srcRect/>
          <a:stretch>
            <a:fillRect/>
          </a:stretch>
        </p:blipFill>
        <p:spPr bwMode="auto">
          <a:xfrm>
            <a:off x="385763" y="177800"/>
            <a:ext cx="731837" cy="658813"/>
          </a:xfrm>
          <a:prstGeom prst="rect">
            <a:avLst/>
          </a:prstGeom>
          <a:noFill/>
          <a:ln w="9525">
            <a:noFill/>
            <a:miter lim="800000"/>
            <a:headEnd/>
            <a:tailEnd/>
          </a:ln>
        </p:spPr>
      </p:pic>
      <p:pic>
        <p:nvPicPr>
          <p:cNvPr id="1028" name="Picture 2" descr="C:\Users\user\Desktop\簡報內頁-W25.png"/>
          <p:cNvPicPr>
            <a:picLocks noChangeAspect="1" noChangeArrowheads="1"/>
          </p:cNvPicPr>
          <p:nvPr/>
        </p:nvPicPr>
        <p:blipFill>
          <a:blip r:embed="rId15" cstate="print"/>
          <a:srcRect/>
          <a:stretch>
            <a:fillRect/>
          </a:stretch>
        </p:blipFill>
        <p:spPr bwMode="auto">
          <a:xfrm>
            <a:off x="7050088" y="417513"/>
            <a:ext cx="1722437" cy="255587"/>
          </a:xfrm>
          <a:prstGeom prst="rect">
            <a:avLst/>
          </a:prstGeom>
          <a:noFill/>
          <a:ln w="9525">
            <a:noFill/>
            <a:miter lim="800000"/>
            <a:headEnd/>
            <a:tailEnd/>
          </a:ln>
        </p:spPr>
      </p:pic>
      <p:sp>
        <p:nvSpPr>
          <p:cNvPr id="1029"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30"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fld id="{12F7C3AE-84BB-4732-8680-BC3D7813703B}" type="datetime1">
              <a:rPr lang="zh-TW" altLang="en-US" smtClean="0"/>
              <a:pPr>
                <a:defRPr/>
              </a:pPr>
              <a:t>2015/12/31</a:t>
            </a:fld>
            <a:endParaRPr lang="zh-TW" altLang="en-US"/>
          </a:p>
        </p:txBody>
      </p:sp>
      <p:sp>
        <p:nvSpPr>
          <p:cNvPr id="5" name="頁尾版面配置區 4"/>
          <p:cNvSpPr>
            <a:spLocks noGrp="1"/>
          </p:cNvSpPr>
          <p:nvPr>
            <p:ph type="ftr" sz="quarter" idx="3"/>
          </p:nvPr>
        </p:nvSpPr>
        <p:spPr>
          <a:xfrm>
            <a:off x="5795963"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3127375" y="6356350"/>
            <a:ext cx="2133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fld id="{82403465-D6D0-4E89-864B-861E5BE6460D}" type="slidenum">
              <a:rPr lang="zh-TW" altLang="en-US"/>
              <a:pPr>
                <a:defRPr/>
              </a:pPr>
              <a:t>‹#›</a:t>
            </a:fld>
            <a:endParaRPr lang="zh-TW" alt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1"/>
          <p:cNvSpPr>
            <a:spLocks noGrp="1"/>
          </p:cNvSpPr>
          <p:nvPr>
            <p:ph type="subTitle" idx="1"/>
          </p:nvPr>
        </p:nvSpPr>
        <p:spPr>
          <a:xfrm>
            <a:off x="1475656" y="4941168"/>
            <a:ext cx="6400800" cy="1152128"/>
          </a:xfrm>
        </p:spPr>
        <p:txBody>
          <a:bodyPr/>
          <a:lstStyle/>
          <a:p>
            <a:r>
              <a:rPr lang="zh-TW" altLang="en-US" sz="2800" dirty="0" smtClean="0">
                <a:solidFill>
                  <a:schemeClr val="tx2">
                    <a:lumMod val="75000"/>
                  </a:schemeClr>
                </a:solidFill>
                <a:latin typeface="標楷體" pitchFamily="65" charset="-120"/>
                <a:ea typeface="標楷體" pitchFamily="65" charset="-120"/>
              </a:rPr>
              <a:t>臺灣證券交易所</a:t>
            </a:r>
            <a:endParaRPr lang="en-US" altLang="zh-TW" sz="2800" dirty="0" smtClean="0">
              <a:solidFill>
                <a:schemeClr val="tx2">
                  <a:lumMod val="75000"/>
                </a:schemeClr>
              </a:solidFill>
              <a:latin typeface="標楷體" pitchFamily="65" charset="-120"/>
              <a:ea typeface="標楷體" pitchFamily="65" charset="-120"/>
            </a:endParaRPr>
          </a:p>
        </p:txBody>
      </p:sp>
      <p:sp>
        <p:nvSpPr>
          <p:cNvPr id="5" name="標題 2"/>
          <p:cNvSpPr>
            <a:spLocks noGrp="1"/>
          </p:cNvSpPr>
          <p:nvPr>
            <p:ph type="ctrTitle"/>
          </p:nvPr>
        </p:nvSpPr>
        <p:spPr>
          <a:xfrm>
            <a:off x="683568" y="1988840"/>
            <a:ext cx="8136904" cy="2306687"/>
          </a:xfrm>
        </p:spPr>
        <p:txBody>
          <a:bodyPr/>
          <a:lstStyle/>
          <a:p>
            <a:r>
              <a:rPr lang="zh-TW" altLang="en-US" sz="6000" b="1" dirty="0" smtClean="0">
                <a:solidFill>
                  <a:schemeClr val="tx2">
                    <a:lumMod val="75000"/>
                  </a:schemeClr>
                </a:solidFill>
                <a:latin typeface="標楷體" pitchFamily="65" charset="-120"/>
                <a:ea typeface="標楷體" pitchFamily="65" charset="-120"/>
              </a:rPr>
              <a:t>新制競價拍賣作業說明</a:t>
            </a:r>
            <a:endParaRPr lang="zh-TW" altLang="en-US" sz="6000" b="1" dirty="0">
              <a:solidFill>
                <a:schemeClr val="tx2">
                  <a:lumMod val="75000"/>
                </a:schemeClr>
              </a:solidFill>
              <a:latin typeface="標楷體" pitchFamily="65" charset="-120"/>
              <a:ea typeface="標楷體" pitchFamily="65" charset="-120"/>
            </a:endParaRPr>
          </a:p>
        </p:txBody>
      </p:sp>
    </p:spTree>
    <p:extLst>
      <p:ext uri="{BB962C8B-B14F-4D97-AF65-F5344CB8AC3E}">
        <p14:creationId xmlns:p14="http://schemas.microsoft.com/office/powerpoint/2010/main" xmlns="" val="473416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831A2EE6-173C-4896-A69C-C2F098EEFB62}" type="slidenum">
              <a:rPr lang="zh-TW" altLang="en-US" smtClean="0"/>
              <a:pPr>
                <a:defRPr/>
              </a:pPr>
              <a:t>9</a:t>
            </a:fld>
            <a:endParaRPr lang="zh-TW" altLang="en-US"/>
          </a:p>
        </p:txBody>
      </p:sp>
      <p:sp>
        <p:nvSpPr>
          <p:cNvPr id="3" name="標題 2"/>
          <p:cNvSpPr>
            <a:spLocks noGrp="1"/>
          </p:cNvSpPr>
          <p:nvPr>
            <p:ph type="title"/>
          </p:nvPr>
        </p:nvSpPr>
        <p:spPr>
          <a:xfrm>
            <a:off x="1691680" y="188640"/>
            <a:ext cx="5184576" cy="720080"/>
          </a:xfrm>
        </p:spPr>
        <p:txBody>
          <a:bodyPr/>
          <a:lstStyle/>
          <a:p>
            <a:r>
              <a:rPr lang="zh-TW" altLang="en-US" sz="6000" b="1" dirty="0" smtClean="0">
                <a:solidFill>
                  <a:schemeClr val="tx2">
                    <a:lumMod val="75000"/>
                  </a:schemeClr>
                </a:solidFill>
                <a:latin typeface="標楷體" pitchFamily="65" charset="-120"/>
                <a:ea typeface="標楷體" pitchFamily="65" charset="-120"/>
              </a:rPr>
              <a:t>作業日程（</a:t>
            </a:r>
            <a:r>
              <a:rPr lang="en-US" altLang="zh-TW" sz="6000" b="1" dirty="0" smtClean="0">
                <a:solidFill>
                  <a:schemeClr val="tx2">
                    <a:lumMod val="75000"/>
                  </a:schemeClr>
                </a:solidFill>
                <a:latin typeface="標楷體" pitchFamily="65" charset="-120"/>
                <a:ea typeface="標楷體" pitchFamily="65" charset="-120"/>
              </a:rPr>
              <a:t>2</a:t>
            </a:r>
            <a:r>
              <a:rPr lang="zh-TW" altLang="en-US" sz="6000" b="1" dirty="0" smtClean="0">
                <a:solidFill>
                  <a:schemeClr val="tx2">
                    <a:lumMod val="75000"/>
                  </a:schemeClr>
                </a:solidFill>
                <a:latin typeface="標楷體" pitchFamily="65" charset="-120"/>
                <a:ea typeface="標楷體" pitchFamily="65" charset="-120"/>
              </a:rPr>
              <a:t>）</a:t>
            </a:r>
            <a:endParaRPr lang="zh-TW" altLang="en-US" sz="6000" dirty="0"/>
          </a:p>
        </p:txBody>
      </p:sp>
      <p:graphicFrame>
        <p:nvGraphicFramePr>
          <p:cNvPr id="4" name="資料庫圖表 3"/>
          <p:cNvGraphicFramePr/>
          <p:nvPr/>
        </p:nvGraphicFramePr>
        <p:xfrm>
          <a:off x="179512" y="980728"/>
          <a:ext cx="8856984"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831A2EE6-173C-4896-A69C-C2F098EEFB62}" type="slidenum">
              <a:rPr lang="zh-TW" altLang="en-US" smtClean="0"/>
              <a:pPr>
                <a:defRPr/>
              </a:pPr>
              <a:t>10</a:t>
            </a:fld>
            <a:endParaRPr lang="zh-TW" altLang="en-US"/>
          </a:p>
        </p:txBody>
      </p:sp>
      <p:sp>
        <p:nvSpPr>
          <p:cNvPr id="3" name="標題 2"/>
          <p:cNvSpPr>
            <a:spLocks noGrp="1"/>
          </p:cNvSpPr>
          <p:nvPr>
            <p:ph type="title"/>
          </p:nvPr>
        </p:nvSpPr>
        <p:spPr>
          <a:xfrm>
            <a:off x="1691680" y="116632"/>
            <a:ext cx="5256584" cy="792088"/>
          </a:xfrm>
        </p:spPr>
        <p:txBody>
          <a:bodyPr/>
          <a:lstStyle/>
          <a:p>
            <a:r>
              <a:rPr lang="zh-TW" altLang="en-US" sz="6000" b="1" dirty="0" smtClean="0">
                <a:solidFill>
                  <a:schemeClr val="tx2">
                    <a:lumMod val="75000"/>
                  </a:schemeClr>
                </a:solidFill>
                <a:latin typeface="標楷體" pitchFamily="65" charset="-120"/>
                <a:ea typeface="標楷體" pitchFamily="65" charset="-120"/>
              </a:rPr>
              <a:t>作業日程（</a:t>
            </a:r>
            <a:r>
              <a:rPr lang="en-US" altLang="zh-TW" sz="6000" b="1" dirty="0" smtClean="0">
                <a:solidFill>
                  <a:schemeClr val="tx2">
                    <a:lumMod val="75000"/>
                  </a:schemeClr>
                </a:solidFill>
                <a:latin typeface="標楷體" pitchFamily="65" charset="-120"/>
                <a:ea typeface="標楷體" pitchFamily="65" charset="-120"/>
              </a:rPr>
              <a:t>4</a:t>
            </a:r>
            <a:r>
              <a:rPr lang="zh-TW" altLang="en-US" sz="6000" b="1" dirty="0" smtClean="0">
                <a:solidFill>
                  <a:schemeClr val="tx2">
                    <a:lumMod val="75000"/>
                  </a:schemeClr>
                </a:solidFill>
                <a:latin typeface="標楷體" pitchFamily="65" charset="-120"/>
                <a:ea typeface="標楷體" pitchFamily="65" charset="-120"/>
              </a:rPr>
              <a:t>）</a:t>
            </a:r>
            <a:endParaRPr lang="zh-TW" altLang="en-US" sz="6000" dirty="0"/>
          </a:p>
        </p:txBody>
      </p:sp>
      <p:graphicFrame>
        <p:nvGraphicFramePr>
          <p:cNvPr id="4" name="資料庫圖表 3"/>
          <p:cNvGraphicFramePr/>
          <p:nvPr/>
        </p:nvGraphicFramePr>
        <p:xfrm>
          <a:off x="323528" y="980728"/>
          <a:ext cx="8568952"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831A2EE6-173C-4896-A69C-C2F098EEFB62}" type="slidenum">
              <a:rPr lang="zh-TW" altLang="en-US" smtClean="0"/>
              <a:pPr>
                <a:defRPr/>
              </a:pPr>
              <a:t>11</a:t>
            </a:fld>
            <a:endParaRPr lang="zh-TW" altLang="en-US"/>
          </a:p>
        </p:txBody>
      </p:sp>
      <p:sp>
        <p:nvSpPr>
          <p:cNvPr id="3" name="標題 2"/>
          <p:cNvSpPr>
            <a:spLocks noGrp="1"/>
          </p:cNvSpPr>
          <p:nvPr>
            <p:ph type="title"/>
          </p:nvPr>
        </p:nvSpPr>
        <p:spPr>
          <a:xfrm>
            <a:off x="1547664" y="188640"/>
            <a:ext cx="5400600" cy="720080"/>
          </a:xfrm>
        </p:spPr>
        <p:txBody>
          <a:bodyPr/>
          <a:lstStyle/>
          <a:p>
            <a:r>
              <a:rPr lang="zh-TW" altLang="en-US" sz="6000" b="1" dirty="0" smtClean="0">
                <a:solidFill>
                  <a:schemeClr val="tx2">
                    <a:lumMod val="75000"/>
                  </a:schemeClr>
                </a:solidFill>
                <a:latin typeface="標楷體" pitchFamily="65" charset="-120"/>
                <a:ea typeface="標楷體" pitchFamily="65" charset="-120"/>
              </a:rPr>
              <a:t>作業日程（</a:t>
            </a:r>
            <a:r>
              <a:rPr lang="en-US" altLang="zh-TW" sz="6000" b="1" dirty="0" smtClean="0">
                <a:solidFill>
                  <a:schemeClr val="tx2">
                    <a:lumMod val="75000"/>
                  </a:schemeClr>
                </a:solidFill>
                <a:latin typeface="標楷體" pitchFamily="65" charset="-120"/>
                <a:ea typeface="標楷體" pitchFamily="65" charset="-120"/>
              </a:rPr>
              <a:t>5</a:t>
            </a:r>
            <a:r>
              <a:rPr lang="zh-TW" altLang="en-US" sz="6000" b="1" dirty="0" smtClean="0">
                <a:solidFill>
                  <a:schemeClr val="tx2">
                    <a:lumMod val="75000"/>
                  </a:schemeClr>
                </a:solidFill>
                <a:latin typeface="標楷體" pitchFamily="65" charset="-120"/>
                <a:ea typeface="標楷體" pitchFamily="65" charset="-120"/>
              </a:rPr>
              <a:t>）</a:t>
            </a:r>
            <a:endParaRPr lang="zh-TW" altLang="en-US" sz="6000" dirty="0"/>
          </a:p>
        </p:txBody>
      </p:sp>
      <p:graphicFrame>
        <p:nvGraphicFramePr>
          <p:cNvPr id="4" name="資料庫圖表 3"/>
          <p:cNvGraphicFramePr/>
          <p:nvPr/>
        </p:nvGraphicFramePr>
        <p:xfrm>
          <a:off x="179512" y="1052736"/>
          <a:ext cx="8856984"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831A2EE6-173C-4896-A69C-C2F098EEFB62}" type="slidenum">
              <a:rPr lang="zh-TW" altLang="en-US" smtClean="0"/>
              <a:pPr>
                <a:defRPr/>
              </a:pPr>
              <a:t>12</a:t>
            </a:fld>
            <a:endParaRPr lang="zh-TW" altLang="en-US"/>
          </a:p>
        </p:txBody>
      </p:sp>
      <p:sp>
        <p:nvSpPr>
          <p:cNvPr id="3" name="標題 2"/>
          <p:cNvSpPr>
            <a:spLocks noGrp="1"/>
          </p:cNvSpPr>
          <p:nvPr>
            <p:ph type="title"/>
          </p:nvPr>
        </p:nvSpPr>
        <p:spPr>
          <a:xfrm>
            <a:off x="1475656" y="188640"/>
            <a:ext cx="5328592" cy="720080"/>
          </a:xfrm>
        </p:spPr>
        <p:txBody>
          <a:bodyPr/>
          <a:lstStyle/>
          <a:p>
            <a:r>
              <a:rPr lang="zh-TW" altLang="en-US" sz="6000" b="1" dirty="0" smtClean="0">
                <a:solidFill>
                  <a:schemeClr val="tx2">
                    <a:lumMod val="75000"/>
                  </a:schemeClr>
                </a:solidFill>
                <a:latin typeface="標楷體" pitchFamily="65" charset="-120"/>
                <a:ea typeface="標楷體" pitchFamily="65" charset="-120"/>
              </a:rPr>
              <a:t>作業日程（</a:t>
            </a:r>
            <a:r>
              <a:rPr lang="en-US" altLang="zh-TW" sz="6000" b="1" dirty="0" smtClean="0">
                <a:solidFill>
                  <a:schemeClr val="tx2">
                    <a:lumMod val="75000"/>
                  </a:schemeClr>
                </a:solidFill>
                <a:latin typeface="標楷體" pitchFamily="65" charset="-120"/>
                <a:ea typeface="標楷體" pitchFamily="65" charset="-120"/>
              </a:rPr>
              <a:t>6</a:t>
            </a:r>
            <a:r>
              <a:rPr lang="zh-TW" altLang="en-US" sz="6000" b="1" dirty="0" smtClean="0">
                <a:solidFill>
                  <a:schemeClr val="tx2">
                    <a:lumMod val="75000"/>
                  </a:schemeClr>
                </a:solidFill>
                <a:latin typeface="標楷體" pitchFamily="65" charset="-120"/>
                <a:ea typeface="標楷體" pitchFamily="65" charset="-120"/>
              </a:rPr>
              <a:t>）</a:t>
            </a:r>
            <a:endParaRPr lang="zh-TW" altLang="en-US" sz="6000" dirty="0"/>
          </a:p>
        </p:txBody>
      </p:sp>
      <p:graphicFrame>
        <p:nvGraphicFramePr>
          <p:cNvPr id="4" name="資料庫圖表 3"/>
          <p:cNvGraphicFramePr/>
          <p:nvPr/>
        </p:nvGraphicFramePr>
        <p:xfrm>
          <a:off x="179512" y="1052736"/>
          <a:ext cx="8856984"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831A2EE6-173C-4896-A69C-C2F098EEFB62}" type="slidenum">
              <a:rPr lang="zh-TW" altLang="en-US" smtClean="0"/>
              <a:pPr>
                <a:defRPr/>
              </a:pPr>
              <a:t>13</a:t>
            </a:fld>
            <a:endParaRPr lang="zh-TW" altLang="en-US"/>
          </a:p>
        </p:txBody>
      </p:sp>
      <p:sp>
        <p:nvSpPr>
          <p:cNvPr id="3" name="標題 2"/>
          <p:cNvSpPr>
            <a:spLocks noGrp="1"/>
          </p:cNvSpPr>
          <p:nvPr>
            <p:ph type="title"/>
          </p:nvPr>
        </p:nvSpPr>
        <p:spPr>
          <a:xfrm>
            <a:off x="1691680" y="116632"/>
            <a:ext cx="5184576" cy="792088"/>
          </a:xfrm>
        </p:spPr>
        <p:txBody>
          <a:bodyPr/>
          <a:lstStyle/>
          <a:p>
            <a:r>
              <a:rPr lang="zh-TW" altLang="en-US" sz="6000" b="1" dirty="0" smtClean="0">
                <a:solidFill>
                  <a:schemeClr val="tx2">
                    <a:lumMod val="75000"/>
                  </a:schemeClr>
                </a:solidFill>
                <a:latin typeface="標楷體" pitchFamily="65" charset="-120"/>
                <a:ea typeface="標楷體" pitchFamily="65" charset="-120"/>
              </a:rPr>
              <a:t>作業日程（</a:t>
            </a:r>
            <a:r>
              <a:rPr lang="en-US" altLang="zh-TW" sz="6000" b="1" dirty="0" smtClean="0">
                <a:solidFill>
                  <a:schemeClr val="tx2">
                    <a:lumMod val="75000"/>
                  </a:schemeClr>
                </a:solidFill>
                <a:latin typeface="標楷體" pitchFamily="65" charset="-120"/>
                <a:ea typeface="標楷體" pitchFamily="65" charset="-120"/>
              </a:rPr>
              <a:t>7</a:t>
            </a:r>
            <a:r>
              <a:rPr lang="zh-TW" altLang="en-US" sz="6000" b="1" dirty="0" smtClean="0">
                <a:solidFill>
                  <a:schemeClr val="tx2">
                    <a:lumMod val="75000"/>
                  </a:schemeClr>
                </a:solidFill>
                <a:latin typeface="標楷體" pitchFamily="65" charset="-120"/>
                <a:ea typeface="標楷體" pitchFamily="65" charset="-120"/>
              </a:rPr>
              <a:t>）</a:t>
            </a:r>
            <a:endParaRPr lang="zh-TW" altLang="en-US" sz="6000" dirty="0"/>
          </a:p>
        </p:txBody>
      </p:sp>
      <p:graphicFrame>
        <p:nvGraphicFramePr>
          <p:cNvPr id="4" name="資料庫圖表 3"/>
          <p:cNvGraphicFramePr/>
          <p:nvPr/>
        </p:nvGraphicFramePr>
        <p:xfrm>
          <a:off x="251520" y="908720"/>
          <a:ext cx="871296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831A2EE6-173C-4896-A69C-C2F098EEFB62}" type="slidenum">
              <a:rPr lang="zh-TW" altLang="en-US" smtClean="0"/>
              <a:pPr>
                <a:defRPr/>
              </a:pPr>
              <a:t>14</a:t>
            </a:fld>
            <a:endParaRPr lang="zh-TW" altLang="en-US"/>
          </a:p>
        </p:txBody>
      </p:sp>
      <p:sp>
        <p:nvSpPr>
          <p:cNvPr id="4" name="標題 2"/>
          <p:cNvSpPr>
            <a:spLocks noGrp="1"/>
          </p:cNvSpPr>
          <p:nvPr>
            <p:ph type="title"/>
          </p:nvPr>
        </p:nvSpPr>
        <p:spPr>
          <a:xfrm>
            <a:off x="1547664" y="116632"/>
            <a:ext cx="5256584" cy="792088"/>
          </a:xfrm>
        </p:spPr>
        <p:txBody>
          <a:bodyPr/>
          <a:lstStyle/>
          <a:p>
            <a:r>
              <a:rPr lang="zh-TW" altLang="en-US" sz="6000" b="1" dirty="0" smtClean="0">
                <a:solidFill>
                  <a:schemeClr val="tx2">
                    <a:lumMod val="75000"/>
                  </a:schemeClr>
                </a:solidFill>
                <a:latin typeface="標楷體" pitchFamily="65" charset="-120"/>
                <a:ea typeface="標楷體" pitchFamily="65" charset="-120"/>
              </a:rPr>
              <a:t>作業日程（</a:t>
            </a:r>
            <a:r>
              <a:rPr lang="en-US" altLang="zh-TW" sz="6000" b="1" dirty="0" smtClean="0">
                <a:solidFill>
                  <a:schemeClr val="tx2">
                    <a:lumMod val="75000"/>
                  </a:schemeClr>
                </a:solidFill>
                <a:latin typeface="標楷體" pitchFamily="65" charset="-120"/>
                <a:ea typeface="標楷體" pitchFamily="65" charset="-120"/>
              </a:rPr>
              <a:t>8</a:t>
            </a:r>
            <a:r>
              <a:rPr lang="zh-TW" altLang="en-US" sz="6000" b="1" dirty="0" smtClean="0">
                <a:solidFill>
                  <a:schemeClr val="tx2">
                    <a:lumMod val="75000"/>
                  </a:schemeClr>
                </a:solidFill>
                <a:latin typeface="標楷體" pitchFamily="65" charset="-120"/>
                <a:ea typeface="標楷體" pitchFamily="65" charset="-120"/>
              </a:rPr>
              <a:t>）</a:t>
            </a:r>
            <a:endParaRPr lang="zh-TW" altLang="en-US" sz="6000" dirty="0"/>
          </a:p>
        </p:txBody>
      </p:sp>
      <p:graphicFrame>
        <p:nvGraphicFramePr>
          <p:cNvPr id="5" name="資料庫圖表 4"/>
          <p:cNvGraphicFramePr/>
          <p:nvPr/>
        </p:nvGraphicFramePr>
        <p:xfrm>
          <a:off x="251520" y="908720"/>
          <a:ext cx="871296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1475656" y="116632"/>
            <a:ext cx="5472608" cy="792088"/>
          </a:xfrm>
        </p:spPr>
        <p:txBody>
          <a:bodyPr/>
          <a:lstStyle/>
          <a:p>
            <a:r>
              <a:rPr lang="zh-TW" altLang="en-US" sz="6000" b="1" dirty="0" smtClean="0">
                <a:solidFill>
                  <a:schemeClr val="tx2">
                    <a:lumMod val="75000"/>
                  </a:schemeClr>
                </a:solidFill>
                <a:latin typeface="標楷體" pitchFamily="65" charset="-120"/>
                <a:ea typeface="標楷體" pitchFamily="65" charset="-120"/>
              </a:rPr>
              <a:t>繳款扣款（</a:t>
            </a:r>
            <a:r>
              <a:rPr lang="en-US" altLang="zh-TW" sz="6000" b="1" dirty="0" smtClean="0">
                <a:solidFill>
                  <a:schemeClr val="tx2">
                    <a:lumMod val="75000"/>
                  </a:schemeClr>
                </a:solidFill>
                <a:latin typeface="標楷體" pitchFamily="65" charset="-120"/>
                <a:ea typeface="標楷體" pitchFamily="65" charset="-120"/>
              </a:rPr>
              <a:t>1</a:t>
            </a:r>
            <a:r>
              <a:rPr lang="zh-TW" altLang="en-US" sz="6000" b="1" dirty="0" smtClean="0">
                <a:solidFill>
                  <a:schemeClr val="tx2">
                    <a:lumMod val="75000"/>
                  </a:schemeClr>
                </a:solidFill>
                <a:latin typeface="標楷體" pitchFamily="65" charset="-120"/>
                <a:ea typeface="標楷體" pitchFamily="65" charset="-120"/>
              </a:rPr>
              <a:t>）</a:t>
            </a:r>
            <a:endParaRPr lang="zh-TW" altLang="en-US" sz="6000" b="1" dirty="0">
              <a:solidFill>
                <a:schemeClr val="tx2">
                  <a:lumMod val="75000"/>
                </a:schemeClr>
              </a:solidFill>
              <a:latin typeface="標楷體" pitchFamily="65" charset="-120"/>
              <a:ea typeface="標楷體" pitchFamily="65" charset="-120"/>
            </a:endParaRPr>
          </a:p>
        </p:txBody>
      </p:sp>
      <p:sp>
        <p:nvSpPr>
          <p:cNvPr id="4" name="內容版面配置區 3"/>
          <p:cNvSpPr>
            <a:spLocks noGrp="1"/>
          </p:cNvSpPr>
          <p:nvPr>
            <p:ph idx="1"/>
          </p:nvPr>
        </p:nvSpPr>
        <p:spPr>
          <a:xfrm>
            <a:off x="251520" y="1124744"/>
            <a:ext cx="8640960" cy="5256584"/>
          </a:xfrm>
        </p:spPr>
        <p:txBody>
          <a:bodyPr/>
          <a:lstStyle/>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投標處理費及保證金</a:t>
            </a:r>
            <a:endParaRPr lang="en-US" altLang="zh-TW" b="1" dirty="0" smtClean="0">
              <a:solidFill>
                <a:schemeClr val="tx2">
                  <a:lumMod val="75000"/>
                </a:schemeClr>
              </a:solidFill>
              <a:latin typeface="標楷體" pitchFamily="65" charset="-120"/>
              <a:ea typeface="標楷體" pitchFamily="65" charset="-120"/>
            </a:endParaRPr>
          </a:p>
          <a:p>
            <a:pPr lvl="1">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繳款截止日：</a:t>
            </a:r>
            <a:r>
              <a:rPr lang="en-US" altLang="zh-TW" b="1" dirty="0" smtClean="0">
                <a:solidFill>
                  <a:schemeClr val="tx2">
                    <a:lumMod val="75000"/>
                  </a:schemeClr>
                </a:solidFill>
                <a:latin typeface="標楷體" pitchFamily="65" charset="-120"/>
                <a:ea typeface="標楷體" pitchFamily="65" charset="-120"/>
              </a:rPr>
              <a:t>T-2</a:t>
            </a:r>
            <a:r>
              <a:rPr lang="zh-TW" altLang="en-US" b="1" dirty="0" smtClean="0">
                <a:solidFill>
                  <a:schemeClr val="tx2">
                    <a:lumMod val="75000"/>
                  </a:schemeClr>
                </a:solidFill>
                <a:latin typeface="標楷體" pitchFamily="65" charset="-120"/>
                <a:ea typeface="標楷體" pitchFamily="65" charset="-120"/>
              </a:rPr>
              <a:t>日，即最後投標日</a:t>
            </a:r>
            <a:endParaRPr lang="en-US" altLang="zh-TW" b="1" dirty="0" smtClean="0">
              <a:solidFill>
                <a:schemeClr val="tx2">
                  <a:lumMod val="75000"/>
                </a:schemeClr>
              </a:solidFill>
              <a:latin typeface="標楷體" pitchFamily="65" charset="-120"/>
              <a:ea typeface="標楷體" pitchFamily="65" charset="-120"/>
            </a:endParaRPr>
          </a:p>
          <a:p>
            <a:pPr lvl="1">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銀行扣款日：</a:t>
            </a:r>
            <a:r>
              <a:rPr lang="en-US" altLang="zh-TW" b="1" dirty="0" smtClean="0">
                <a:solidFill>
                  <a:schemeClr val="tx2">
                    <a:lumMod val="75000"/>
                  </a:schemeClr>
                </a:solidFill>
                <a:latin typeface="標楷體" pitchFamily="65" charset="-120"/>
                <a:ea typeface="標楷體" pitchFamily="65" charset="-120"/>
              </a:rPr>
              <a:t>T-1</a:t>
            </a:r>
            <a:r>
              <a:rPr lang="zh-TW" altLang="en-US" b="1" dirty="0" smtClean="0">
                <a:solidFill>
                  <a:schemeClr val="tx2">
                    <a:lumMod val="75000"/>
                  </a:schemeClr>
                </a:solidFill>
                <a:latin typeface="標楷體" pitchFamily="65" charset="-120"/>
                <a:ea typeface="標楷體" pitchFamily="65" charset="-120"/>
              </a:rPr>
              <a:t>日</a:t>
            </a:r>
            <a:endParaRPr lang="en-US" altLang="zh-TW" b="1" dirty="0" smtClean="0">
              <a:solidFill>
                <a:schemeClr val="tx2">
                  <a:lumMod val="75000"/>
                </a:schemeClr>
              </a:solidFill>
              <a:latin typeface="標楷體" pitchFamily="65" charset="-120"/>
              <a:ea typeface="標楷體" pitchFamily="65" charset="-120"/>
            </a:endParaRPr>
          </a:p>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得標剩餘價款及得標手續費</a:t>
            </a:r>
            <a:endParaRPr lang="en-US" altLang="zh-TW" b="1" dirty="0" smtClean="0">
              <a:solidFill>
                <a:schemeClr val="tx2">
                  <a:lumMod val="75000"/>
                </a:schemeClr>
              </a:solidFill>
              <a:latin typeface="標楷體" pitchFamily="65" charset="-120"/>
              <a:ea typeface="標楷體" pitchFamily="65" charset="-120"/>
            </a:endParaRPr>
          </a:p>
          <a:p>
            <a:pPr lvl="1">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繳款截止日：</a:t>
            </a:r>
            <a:r>
              <a:rPr lang="en-US" altLang="zh-TW" b="1" dirty="0" smtClean="0">
                <a:solidFill>
                  <a:schemeClr val="tx2">
                    <a:lumMod val="75000"/>
                  </a:schemeClr>
                </a:solidFill>
                <a:latin typeface="標楷體" pitchFamily="65" charset="-120"/>
                <a:ea typeface="標楷體" pitchFamily="65" charset="-120"/>
              </a:rPr>
              <a:t>T+2</a:t>
            </a:r>
            <a:r>
              <a:rPr lang="zh-TW" altLang="en-US" b="1" dirty="0" smtClean="0">
                <a:solidFill>
                  <a:schemeClr val="tx2">
                    <a:lumMod val="75000"/>
                  </a:schemeClr>
                </a:solidFill>
                <a:latin typeface="標楷體" pitchFamily="65" charset="-120"/>
                <a:ea typeface="標楷體" pitchFamily="65" charset="-120"/>
              </a:rPr>
              <a:t>日，即最後投標日</a:t>
            </a:r>
            <a:endParaRPr lang="en-US" altLang="zh-TW" b="1" dirty="0" smtClean="0">
              <a:solidFill>
                <a:schemeClr val="tx2">
                  <a:lumMod val="75000"/>
                </a:schemeClr>
              </a:solidFill>
              <a:latin typeface="標楷體" pitchFamily="65" charset="-120"/>
              <a:ea typeface="標楷體" pitchFamily="65" charset="-120"/>
            </a:endParaRPr>
          </a:p>
          <a:p>
            <a:pPr lvl="1">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銀行扣款日：</a:t>
            </a:r>
            <a:r>
              <a:rPr lang="en-US" altLang="zh-TW" b="1" dirty="0" smtClean="0">
                <a:solidFill>
                  <a:schemeClr val="tx2">
                    <a:lumMod val="75000"/>
                  </a:schemeClr>
                </a:solidFill>
                <a:latin typeface="標楷體" pitchFamily="65" charset="-120"/>
                <a:ea typeface="標楷體" pitchFamily="65" charset="-120"/>
              </a:rPr>
              <a:t>T+3</a:t>
            </a:r>
            <a:r>
              <a:rPr lang="zh-TW" altLang="en-US" b="1" dirty="0" smtClean="0">
                <a:solidFill>
                  <a:schemeClr val="tx2">
                    <a:lumMod val="75000"/>
                  </a:schemeClr>
                </a:solidFill>
                <a:latin typeface="標楷體" pitchFamily="65" charset="-120"/>
                <a:ea typeface="標楷體" pitchFamily="65" charset="-120"/>
              </a:rPr>
              <a:t>日</a:t>
            </a:r>
            <a:endParaRPr lang="en-US" altLang="zh-TW" b="1" dirty="0" smtClean="0">
              <a:solidFill>
                <a:schemeClr val="tx2">
                  <a:lumMod val="75000"/>
                </a:schemeClr>
              </a:solidFill>
              <a:latin typeface="標楷體" pitchFamily="65" charset="-120"/>
              <a:ea typeface="標楷體" pitchFamily="65" charset="-120"/>
            </a:endParaRPr>
          </a:p>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扣款順序</a:t>
            </a:r>
            <a:endParaRPr lang="en-US" altLang="zh-TW" b="1" dirty="0" smtClean="0">
              <a:solidFill>
                <a:schemeClr val="tx2">
                  <a:lumMod val="75000"/>
                </a:schemeClr>
              </a:solidFill>
              <a:latin typeface="標楷體" pitchFamily="65" charset="-120"/>
              <a:ea typeface="標楷體" pitchFamily="65" charset="-120"/>
            </a:endParaRPr>
          </a:p>
          <a:p>
            <a:pPr>
              <a:buFont typeface="Wingdings" pitchFamily="2" charset="2"/>
              <a:buChar char="l"/>
            </a:pPr>
            <a:endParaRPr lang="en-US" altLang="zh-TW" dirty="0" smtClean="0"/>
          </a:p>
          <a:p>
            <a:pPr>
              <a:buFont typeface="Wingdings" pitchFamily="2" charset="2"/>
              <a:buChar char="l"/>
            </a:pPr>
            <a:endParaRPr lang="en-US" altLang="zh-TW" dirty="0" smtClean="0"/>
          </a:p>
        </p:txBody>
      </p:sp>
      <p:sp>
        <p:nvSpPr>
          <p:cNvPr id="2" name="投影片編號版面配置區 1"/>
          <p:cNvSpPr>
            <a:spLocks noGrp="1"/>
          </p:cNvSpPr>
          <p:nvPr>
            <p:ph type="sldNum" sz="quarter" idx="12"/>
          </p:nvPr>
        </p:nvSpPr>
        <p:spPr/>
        <p:txBody>
          <a:bodyPr/>
          <a:lstStyle/>
          <a:p>
            <a:pPr>
              <a:defRPr/>
            </a:pPr>
            <a:fld id="{831A2EE6-173C-4896-A69C-C2F098EEFB62}" type="slidenum">
              <a:rPr lang="zh-TW" altLang="en-US" smtClean="0"/>
              <a:pPr>
                <a:defRPr/>
              </a:pPr>
              <a:t>15</a:t>
            </a:fld>
            <a:endParaRPr lang="zh-TW" altLang="en-US"/>
          </a:p>
        </p:txBody>
      </p:sp>
      <p:graphicFrame>
        <p:nvGraphicFramePr>
          <p:cNvPr id="5" name="資料庫圖表 4"/>
          <p:cNvGraphicFramePr/>
          <p:nvPr/>
        </p:nvGraphicFramePr>
        <p:xfrm>
          <a:off x="611560" y="4797152"/>
          <a:ext cx="7920880" cy="1440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1124745"/>
            <a:ext cx="8640960" cy="4968552"/>
          </a:xfrm>
        </p:spPr>
        <p:txBody>
          <a:bodyPr/>
          <a:lstStyle/>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扣款原則－得標</a:t>
            </a:r>
            <a:endParaRPr lang="en-US" altLang="zh-TW" b="1" dirty="0" smtClean="0">
              <a:solidFill>
                <a:schemeClr val="tx2">
                  <a:lumMod val="75000"/>
                </a:schemeClr>
              </a:solidFill>
              <a:latin typeface="標楷體" pitchFamily="65" charset="-120"/>
              <a:ea typeface="標楷體" pitchFamily="65" charset="-120"/>
            </a:endParaRPr>
          </a:p>
          <a:p>
            <a:pPr lvl="1">
              <a:buFont typeface="Wingdings" pitchFamily="2" charset="2"/>
              <a:buChar char="Ø"/>
            </a:pPr>
            <a:r>
              <a:rPr lang="zh-TW" altLang="en-US" b="1" dirty="0" smtClean="0">
                <a:solidFill>
                  <a:schemeClr val="tx2">
                    <a:lumMod val="75000"/>
                  </a:schemeClr>
                </a:solidFill>
                <a:latin typeface="標楷體" pitchFamily="65" charset="-120"/>
                <a:ea typeface="標楷體" pitchFamily="65" charset="-120"/>
              </a:rPr>
              <a:t>每筆標單之得標剩餘價款及手續費總額扣款，保證金較高者優先扣款。</a:t>
            </a:r>
            <a:endParaRPr lang="en-US" altLang="zh-TW" b="1" dirty="0" smtClean="0">
              <a:solidFill>
                <a:schemeClr val="tx2">
                  <a:lumMod val="75000"/>
                </a:schemeClr>
              </a:solidFill>
              <a:latin typeface="標楷體" pitchFamily="65" charset="-120"/>
              <a:ea typeface="標楷體" pitchFamily="65" charset="-120"/>
            </a:endParaRPr>
          </a:p>
          <a:p>
            <a:pPr lvl="1">
              <a:buFont typeface="Wingdings" pitchFamily="2" charset="2"/>
              <a:buChar char="Ø"/>
            </a:pPr>
            <a:r>
              <a:rPr lang="zh-TW" altLang="zh-TW" b="1" dirty="0" smtClean="0">
                <a:solidFill>
                  <a:schemeClr val="tx2">
                    <a:lumMod val="75000"/>
                  </a:schemeClr>
                </a:solidFill>
                <a:latin typeface="標楷體" pitchFamily="65" charset="-120"/>
                <a:ea typeface="標楷體" pitchFamily="65" charset="-120"/>
              </a:rPr>
              <a:t>同一投資人部分得標，扣款時先退未得標保證金再扣</a:t>
            </a:r>
            <a:r>
              <a:rPr lang="zh-TW" altLang="en-US" b="1" dirty="0" smtClean="0">
                <a:solidFill>
                  <a:schemeClr val="tx2">
                    <a:lumMod val="75000"/>
                  </a:schemeClr>
                </a:solidFill>
                <a:latin typeface="標楷體" pitchFamily="65" charset="-120"/>
                <a:ea typeface="標楷體" pitchFamily="65" charset="-120"/>
              </a:rPr>
              <a:t>得標剩餘價款</a:t>
            </a:r>
            <a:r>
              <a:rPr lang="zh-TW" altLang="zh-TW" b="1" dirty="0" smtClean="0">
                <a:solidFill>
                  <a:schemeClr val="tx2">
                    <a:lumMod val="75000"/>
                  </a:schemeClr>
                </a:solidFill>
                <a:latin typeface="標楷體" pitchFamily="65" charset="-120"/>
                <a:ea typeface="標楷體" pitchFamily="65" charset="-120"/>
              </a:rPr>
              <a:t>。</a:t>
            </a:r>
            <a:endParaRPr lang="en-US" altLang="zh-TW" b="1" dirty="0" smtClean="0">
              <a:solidFill>
                <a:schemeClr val="tx2">
                  <a:lumMod val="75000"/>
                </a:schemeClr>
              </a:solidFill>
              <a:latin typeface="標楷體" pitchFamily="65" charset="-120"/>
              <a:ea typeface="標楷體" pitchFamily="65" charset="-120"/>
            </a:endParaRPr>
          </a:p>
          <a:p>
            <a:pPr marL="342900" lvl="1" indent="-342900">
              <a:buFont typeface="Wingdings" pitchFamily="2" charset="2"/>
              <a:buChar char="l"/>
            </a:pPr>
            <a:r>
              <a:rPr lang="zh-TW" altLang="en-US" sz="3200" b="1" dirty="0" smtClean="0">
                <a:solidFill>
                  <a:schemeClr val="tx2">
                    <a:lumMod val="75000"/>
                  </a:schemeClr>
                </a:solidFill>
                <a:latin typeface="標楷體" pitchFamily="65" charset="-120"/>
                <a:ea typeface="標楷體" pitchFamily="65" charset="-120"/>
              </a:rPr>
              <a:t>扣款原則</a:t>
            </a:r>
            <a:r>
              <a:rPr lang="en-US" altLang="zh-TW" sz="3200" b="1" dirty="0" smtClean="0">
                <a:solidFill>
                  <a:schemeClr val="tx2">
                    <a:lumMod val="75000"/>
                  </a:schemeClr>
                </a:solidFill>
                <a:latin typeface="標楷體" pitchFamily="65" charset="-120"/>
                <a:ea typeface="標楷體" pitchFamily="65" charset="-120"/>
              </a:rPr>
              <a:t>-</a:t>
            </a:r>
            <a:r>
              <a:rPr lang="zh-TW" altLang="en-US" sz="3200" b="1" dirty="0" smtClean="0">
                <a:solidFill>
                  <a:schemeClr val="tx2">
                    <a:lumMod val="75000"/>
                  </a:schemeClr>
                </a:solidFill>
                <a:latin typeface="標楷體" pitchFamily="65" charset="-120"/>
                <a:ea typeface="標楷體" pitchFamily="65" charset="-120"/>
              </a:rPr>
              <a:t>投標</a:t>
            </a:r>
            <a:endParaRPr lang="en-US" altLang="zh-TW" sz="3200" b="1" dirty="0" smtClean="0">
              <a:solidFill>
                <a:schemeClr val="tx2">
                  <a:lumMod val="75000"/>
                </a:schemeClr>
              </a:solidFill>
              <a:latin typeface="標楷體" pitchFamily="65" charset="-120"/>
              <a:ea typeface="標楷體" pitchFamily="65" charset="-120"/>
            </a:endParaRPr>
          </a:p>
          <a:p>
            <a:pPr marL="742950" lvl="2" indent="-342900">
              <a:buFont typeface="Wingdings" pitchFamily="2" charset="2"/>
              <a:buChar char="Ø"/>
            </a:pPr>
            <a:r>
              <a:rPr lang="zh-TW" altLang="en-US" sz="2800" b="1" dirty="0" smtClean="0">
                <a:solidFill>
                  <a:schemeClr val="tx2">
                    <a:lumMod val="75000"/>
                  </a:schemeClr>
                </a:solidFill>
                <a:latin typeface="標楷體" pitchFamily="65" charset="-120"/>
                <a:ea typeface="標楷體" pitchFamily="65" charset="-120"/>
              </a:rPr>
              <a:t>多筆標案同天扣款，以所有投標單之保證金及投標處理費總額扣款</a:t>
            </a:r>
            <a:endParaRPr lang="en-US" altLang="zh-TW" sz="2800" b="1" dirty="0" smtClean="0">
              <a:solidFill>
                <a:schemeClr val="tx2">
                  <a:lumMod val="75000"/>
                </a:schemeClr>
              </a:solidFill>
              <a:latin typeface="標楷體" pitchFamily="65" charset="-120"/>
              <a:ea typeface="標楷體" pitchFamily="65" charset="-120"/>
            </a:endParaRPr>
          </a:p>
          <a:p>
            <a:pPr marL="742950" lvl="2" indent="-342900">
              <a:buFont typeface="Wingdings" pitchFamily="2" charset="2"/>
              <a:buChar char="Ø"/>
            </a:pPr>
            <a:r>
              <a:rPr lang="zh-TW" altLang="en-US" sz="2800" b="1" dirty="0" smtClean="0">
                <a:solidFill>
                  <a:schemeClr val="tx2">
                    <a:lumMod val="75000"/>
                  </a:schemeClr>
                </a:solidFill>
                <a:latin typeface="標楷體" pitchFamily="65" charset="-120"/>
                <a:ea typeface="標楷體" pitchFamily="65" charset="-120"/>
              </a:rPr>
              <a:t>每一筆投標處理費先分別扣款，再扣投標保證金總額。</a:t>
            </a:r>
            <a:endParaRPr lang="en-US" altLang="zh-TW" sz="2800" b="1" dirty="0" smtClean="0">
              <a:solidFill>
                <a:schemeClr val="tx2">
                  <a:lumMod val="75000"/>
                </a:schemeClr>
              </a:solidFill>
              <a:latin typeface="標楷體" pitchFamily="65" charset="-120"/>
              <a:ea typeface="標楷體" pitchFamily="65" charset="-120"/>
            </a:endParaRPr>
          </a:p>
          <a:p>
            <a:pPr marL="742950" lvl="2" indent="-342900">
              <a:buNone/>
            </a:pPr>
            <a:endParaRPr lang="zh-TW" altLang="en-US" b="1" dirty="0" smtClean="0">
              <a:solidFill>
                <a:schemeClr val="tx2">
                  <a:lumMod val="75000"/>
                </a:schemeClr>
              </a:solidFill>
              <a:latin typeface="標楷體" pitchFamily="65" charset="-120"/>
              <a:ea typeface="標楷體" pitchFamily="65" charset="-120"/>
            </a:endParaRPr>
          </a:p>
          <a:p>
            <a:endParaRPr lang="zh-TW" altLang="en-US" dirty="0"/>
          </a:p>
        </p:txBody>
      </p:sp>
      <p:sp>
        <p:nvSpPr>
          <p:cNvPr id="4" name="投影片編號版面配置區 3"/>
          <p:cNvSpPr>
            <a:spLocks noGrp="1"/>
          </p:cNvSpPr>
          <p:nvPr>
            <p:ph type="sldNum" sz="quarter" idx="12"/>
          </p:nvPr>
        </p:nvSpPr>
        <p:spPr/>
        <p:txBody>
          <a:bodyPr/>
          <a:lstStyle/>
          <a:p>
            <a:pPr>
              <a:defRPr/>
            </a:pPr>
            <a:fld id="{053AC2FB-ED0B-4AFD-A228-CEDECD834053}" type="slidenum">
              <a:rPr lang="zh-TW" altLang="en-US" smtClean="0"/>
              <a:pPr>
                <a:defRPr/>
              </a:pPr>
              <a:t>16</a:t>
            </a:fld>
            <a:endParaRPr lang="zh-TW" altLang="en-US" dirty="0"/>
          </a:p>
        </p:txBody>
      </p:sp>
      <p:sp>
        <p:nvSpPr>
          <p:cNvPr id="5" name="標題 2"/>
          <p:cNvSpPr>
            <a:spLocks noGrp="1"/>
          </p:cNvSpPr>
          <p:nvPr>
            <p:ph type="title"/>
          </p:nvPr>
        </p:nvSpPr>
        <p:spPr>
          <a:xfrm>
            <a:off x="1187624" y="116632"/>
            <a:ext cx="5904656" cy="864096"/>
          </a:xfrm>
        </p:spPr>
        <p:txBody>
          <a:bodyPr/>
          <a:lstStyle/>
          <a:p>
            <a:r>
              <a:rPr lang="zh-TW" altLang="en-US" sz="6000" b="1" dirty="0" smtClean="0">
                <a:solidFill>
                  <a:schemeClr val="tx2">
                    <a:lumMod val="75000"/>
                  </a:schemeClr>
                </a:solidFill>
                <a:latin typeface="標楷體" pitchFamily="65" charset="-120"/>
                <a:ea typeface="標楷體" pitchFamily="65" charset="-120"/>
              </a:rPr>
              <a:t>繳款扣款（</a:t>
            </a:r>
            <a:r>
              <a:rPr lang="en-US" altLang="zh-TW" sz="6000" b="1" dirty="0" smtClean="0">
                <a:solidFill>
                  <a:schemeClr val="tx2">
                    <a:lumMod val="75000"/>
                  </a:schemeClr>
                </a:solidFill>
                <a:latin typeface="標楷體" pitchFamily="65" charset="-120"/>
                <a:ea typeface="標楷體" pitchFamily="65" charset="-120"/>
              </a:rPr>
              <a:t>2</a:t>
            </a:r>
            <a:r>
              <a:rPr lang="zh-TW" altLang="en-US" sz="6000" b="1" dirty="0" smtClean="0">
                <a:solidFill>
                  <a:schemeClr val="tx2">
                    <a:lumMod val="75000"/>
                  </a:schemeClr>
                </a:solidFill>
                <a:latin typeface="標楷體" pitchFamily="65" charset="-120"/>
                <a:ea typeface="標楷體" pitchFamily="65" charset="-120"/>
              </a:rPr>
              <a:t>）</a:t>
            </a:r>
            <a:endParaRPr lang="zh-TW" altLang="en-US" sz="6000" b="1" dirty="0">
              <a:solidFill>
                <a:schemeClr val="tx2">
                  <a:lumMod val="75000"/>
                </a:schemeClr>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3"/>
          <p:cNvSpPr>
            <a:spLocks noGrp="1"/>
          </p:cNvSpPr>
          <p:nvPr>
            <p:ph idx="1"/>
          </p:nvPr>
        </p:nvSpPr>
        <p:spPr>
          <a:xfrm>
            <a:off x="457200" y="1124744"/>
            <a:ext cx="8229600" cy="5040560"/>
          </a:xfrm>
        </p:spPr>
        <p:txBody>
          <a:bodyPr/>
          <a:lstStyle/>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證券經紀商開立</a:t>
            </a:r>
            <a:r>
              <a:rPr lang="en-US" altLang="zh-TW" b="1" dirty="0" smtClean="0">
                <a:solidFill>
                  <a:schemeClr val="tx2">
                    <a:lumMod val="75000"/>
                  </a:schemeClr>
                </a:solidFill>
                <a:latin typeface="標楷體" pitchFamily="65" charset="-120"/>
                <a:ea typeface="標楷體" pitchFamily="65" charset="-120"/>
              </a:rPr>
              <a:t>『</a:t>
            </a:r>
            <a:r>
              <a:rPr lang="zh-TW" altLang="en-US" b="1" dirty="0" smtClean="0">
                <a:solidFill>
                  <a:schemeClr val="tx2">
                    <a:lumMod val="75000"/>
                  </a:schemeClr>
                </a:solidFill>
                <a:latin typeface="標楷體" pitchFamily="65" charset="-120"/>
                <a:ea typeface="標楷體" pitchFamily="65" charset="-120"/>
              </a:rPr>
              <a:t>客戶證券承銷專戶</a:t>
            </a:r>
            <a:r>
              <a:rPr lang="en-US" altLang="zh-TW" b="1" dirty="0" smtClean="0">
                <a:solidFill>
                  <a:schemeClr val="tx2">
                    <a:lumMod val="75000"/>
                  </a:schemeClr>
                </a:solidFill>
                <a:latin typeface="標楷體" pitchFamily="65" charset="-120"/>
                <a:ea typeface="標楷體" pitchFamily="65" charset="-120"/>
              </a:rPr>
              <a:t>』</a:t>
            </a:r>
            <a:r>
              <a:rPr lang="zh-TW" altLang="en-US" b="1" dirty="0" smtClean="0">
                <a:solidFill>
                  <a:schemeClr val="tx2">
                    <a:lumMod val="75000"/>
                  </a:schemeClr>
                </a:solidFill>
                <a:latin typeface="標楷體" pitchFamily="65" charset="-120"/>
                <a:ea typeface="標楷體" pitchFamily="65" charset="-120"/>
              </a:rPr>
              <a:t>，款項不得流用。</a:t>
            </a:r>
            <a:endParaRPr lang="en-US" altLang="zh-TW" b="1" dirty="0" smtClean="0">
              <a:solidFill>
                <a:schemeClr val="tx2">
                  <a:lumMod val="75000"/>
                </a:schemeClr>
              </a:solidFill>
              <a:latin typeface="標楷體" pitchFamily="65" charset="-120"/>
              <a:ea typeface="標楷體" pitchFamily="65" charset="-120"/>
            </a:endParaRPr>
          </a:p>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投標資訊保密</a:t>
            </a:r>
            <a:endParaRPr lang="en-US" altLang="zh-TW" b="1" dirty="0" smtClean="0">
              <a:solidFill>
                <a:schemeClr val="tx2">
                  <a:lumMod val="75000"/>
                </a:schemeClr>
              </a:solidFill>
              <a:latin typeface="標楷體" pitchFamily="65" charset="-120"/>
              <a:ea typeface="標楷體" pitchFamily="65" charset="-120"/>
            </a:endParaRPr>
          </a:p>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經紀商下載投標及得標名單</a:t>
            </a:r>
            <a:endParaRPr lang="en-US" altLang="zh-TW" b="1" dirty="0" smtClean="0">
              <a:solidFill>
                <a:schemeClr val="tx2">
                  <a:lumMod val="75000"/>
                </a:schemeClr>
              </a:solidFill>
              <a:latin typeface="標楷體" pitchFamily="65" charset="-120"/>
              <a:ea typeface="標楷體" pitchFamily="65" charset="-120"/>
            </a:endParaRPr>
          </a:p>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投標處理費不予退回，流標則扣除相關作業費用不加計利息退回。</a:t>
            </a:r>
            <a:endParaRPr lang="en-US" altLang="zh-TW" b="1" dirty="0" smtClean="0">
              <a:solidFill>
                <a:schemeClr val="tx2">
                  <a:lumMod val="75000"/>
                </a:schemeClr>
              </a:solidFill>
              <a:latin typeface="標楷體" pitchFamily="65" charset="-120"/>
              <a:ea typeface="標楷體" pitchFamily="65" charset="-120"/>
            </a:endParaRPr>
          </a:p>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每張投標單最低投標張數不得高於</a:t>
            </a:r>
            <a:r>
              <a:rPr lang="en-US" altLang="zh-TW" b="1" dirty="0" smtClean="0">
                <a:solidFill>
                  <a:schemeClr val="tx2">
                    <a:lumMod val="75000"/>
                  </a:schemeClr>
                </a:solidFill>
                <a:latin typeface="標楷體" pitchFamily="65" charset="-120"/>
                <a:ea typeface="標楷體" pitchFamily="65" charset="-120"/>
              </a:rPr>
              <a:t>5</a:t>
            </a:r>
            <a:r>
              <a:rPr lang="zh-TW" altLang="en-US" b="1" dirty="0" smtClean="0">
                <a:solidFill>
                  <a:schemeClr val="tx2">
                    <a:lumMod val="75000"/>
                  </a:schemeClr>
                </a:solidFill>
                <a:latin typeface="標楷體" pitchFamily="65" charset="-120"/>
                <a:ea typeface="標楷體" pitchFamily="65" charset="-120"/>
              </a:rPr>
              <a:t>張</a:t>
            </a:r>
            <a:endParaRPr lang="en-US" altLang="zh-TW" b="1" dirty="0" smtClean="0">
              <a:solidFill>
                <a:schemeClr val="tx2">
                  <a:lumMod val="75000"/>
                </a:schemeClr>
              </a:solidFill>
              <a:latin typeface="標楷體" pitchFamily="65" charset="-120"/>
              <a:ea typeface="標楷體" pitchFamily="65" charset="-120"/>
            </a:endParaRPr>
          </a:p>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外資臨櫃投標</a:t>
            </a:r>
            <a:endParaRPr lang="en-US" altLang="zh-TW" b="1" dirty="0" smtClean="0">
              <a:solidFill>
                <a:schemeClr val="tx2">
                  <a:lumMod val="75000"/>
                </a:schemeClr>
              </a:solidFill>
              <a:latin typeface="標楷體" pitchFamily="65" charset="-120"/>
              <a:ea typeface="標楷體" pitchFamily="65" charset="-120"/>
            </a:endParaRPr>
          </a:p>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不合格件</a:t>
            </a:r>
            <a:endParaRPr lang="en-US" altLang="zh-TW" b="1" dirty="0" smtClean="0">
              <a:solidFill>
                <a:schemeClr val="tx2">
                  <a:lumMod val="75000"/>
                </a:schemeClr>
              </a:solidFill>
              <a:latin typeface="標楷體" pitchFamily="65" charset="-120"/>
              <a:ea typeface="標楷體" pitchFamily="65" charset="-120"/>
            </a:endParaRPr>
          </a:p>
          <a:p>
            <a:pPr>
              <a:buFont typeface="Wingdings" pitchFamily="2" charset="2"/>
              <a:buChar char="l"/>
            </a:pPr>
            <a:endParaRPr lang="en-US" altLang="zh-TW" b="1" dirty="0" smtClean="0">
              <a:solidFill>
                <a:schemeClr val="tx2">
                  <a:lumMod val="75000"/>
                </a:schemeClr>
              </a:solidFill>
              <a:latin typeface="標楷體" pitchFamily="65" charset="-120"/>
              <a:ea typeface="標楷體" pitchFamily="65" charset="-120"/>
            </a:endParaRPr>
          </a:p>
          <a:p>
            <a:pPr>
              <a:buFont typeface="Wingdings" pitchFamily="2" charset="2"/>
              <a:buChar char="l"/>
            </a:pPr>
            <a:endParaRPr lang="zh-TW" altLang="en-US" b="1" dirty="0">
              <a:solidFill>
                <a:schemeClr val="tx2">
                  <a:lumMod val="75000"/>
                </a:schemeClr>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831A2EE6-173C-4896-A69C-C2F098EEFB62}" type="slidenum">
              <a:rPr lang="zh-TW" altLang="en-US" smtClean="0"/>
              <a:pPr>
                <a:defRPr/>
              </a:pPr>
              <a:t>17</a:t>
            </a:fld>
            <a:endParaRPr lang="zh-TW" altLang="en-US"/>
          </a:p>
        </p:txBody>
      </p:sp>
      <p:sp>
        <p:nvSpPr>
          <p:cNvPr id="6" name="標題 2"/>
          <p:cNvSpPr txBox="1">
            <a:spLocks/>
          </p:cNvSpPr>
          <p:nvPr/>
        </p:nvSpPr>
        <p:spPr bwMode="auto">
          <a:xfrm>
            <a:off x="1619672" y="188640"/>
            <a:ext cx="5472608"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TW" altLang="en-US" sz="6000" b="1" i="0" u="none" strike="noStrike" kern="1200" cap="none" spc="0" normalizeH="0" baseline="0" noProof="0" smtClean="0">
                <a:ln>
                  <a:noFill/>
                </a:ln>
                <a:solidFill>
                  <a:schemeClr val="tx2">
                    <a:lumMod val="75000"/>
                  </a:schemeClr>
                </a:solidFill>
                <a:effectLst/>
                <a:uLnTx/>
                <a:uFillTx/>
                <a:latin typeface="標楷體" pitchFamily="65" charset="-120"/>
                <a:ea typeface="標楷體" pitchFamily="65" charset="-120"/>
                <a:cs typeface="+mj-cs"/>
              </a:rPr>
              <a:t>注意事項（</a:t>
            </a:r>
            <a:r>
              <a:rPr kumimoji="0" lang="en-US" altLang="zh-TW" sz="6000" b="1" i="0" u="none" strike="noStrike" kern="1200" cap="none" spc="0" normalizeH="0" baseline="0" noProof="0" smtClean="0">
                <a:ln>
                  <a:noFill/>
                </a:ln>
                <a:solidFill>
                  <a:schemeClr val="tx2">
                    <a:lumMod val="75000"/>
                  </a:schemeClr>
                </a:solidFill>
                <a:effectLst/>
                <a:uLnTx/>
                <a:uFillTx/>
                <a:latin typeface="標楷體" pitchFamily="65" charset="-120"/>
                <a:ea typeface="標楷體" pitchFamily="65" charset="-120"/>
                <a:cs typeface="+mj-cs"/>
              </a:rPr>
              <a:t>1</a:t>
            </a:r>
            <a:r>
              <a:rPr kumimoji="0" lang="zh-TW" altLang="en-US" sz="6000" b="1" i="0" u="none" strike="noStrike" kern="1200" cap="none" spc="0" normalizeH="0" baseline="0" noProof="0" smtClean="0">
                <a:ln>
                  <a:noFill/>
                </a:ln>
                <a:solidFill>
                  <a:schemeClr val="tx2">
                    <a:lumMod val="75000"/>
                  </a:schemeClr>
                </a:solidFill>
                <a:effectLst/>
                <a:uLnTx/>
                <a:uFillTx/>
                <a:latin typeface="標楷體" pitchFamily="65" charset="-120"/>
                <a:ea typeface="標楷體" pitchFamily="65" charset="-120"/>
                <a:cs typeface="+mj-cs"/>
              </a:rPr>
              <a:t>）</a:t>
            </a:r>
            <a:endParaRPr kumimoji="0" lang="zh-TW" altLang="en-US" sz="6000" b="1" i="0" u="none" strike="noStrike" kern="1200" cap="none" spc="0" normalizeH="0" baseline="0" noProof="0" dirty="0">
              <a:ln>
                <a:noFill/>
              </a:ln>
              <a:solidFill>
                <a:schemeClr val="tx2">
                  <a:lumMod val="75000"/>
                </a:schemeClr>
              </a:solidFill>
              <a:effectLst/>
              <a:uLnTx/>
              <a:uFillTx/>
              <a:latin typeface="標楷體" pitchFamily="65" charset="-120"/>
              <a:ea typeface="標楷體" pitchFamily="65" charset="-120"/>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1052736"/>
            <a:ext cx="8712968" cy="5400600"/>
          </a:xfrm>
        </p:spPr>
        <p:style>
          <a:lnRef idx="1">
            <a:schemeClr val="accent3"/>
          </a:lnRef>
          <a:fillRef idx="2">
            <a:schemeClr val="accent3"/>
          </a:fillRef>
          <a:effectRef idx="1">
            <a:schemeClr val="accent3"/>
          </a:effectRef>
          <a:fontRef idx="minor">
            <a:schemeClr val="dk1"/>
          </a:fontRef>
        </p:style>
        <p:txBody>
          <a:bodyPr/>
          <a:lstStyle/>
          <a:p>
            <a:pPr>
              <a:buNone/>
            </a:pPr>
            <a:r>
              <a:rPr lang="zh-TW" altLang="en-US" sz="1800" b="1" dirty="0" smtClean="0"/>
              <a:t>中華民國證券商業同業公會證券商承銷或再行銷售有價證券處理辦法</a:t>
            </a:r>
            <a:endParaRPr lang="en-US" altLang="zh-TW" sz="1800" b="1" dirty="0" smtClean="0"/>
          </a:p>
          <a:p>
            <a:pPr>
              <a:buNone/>
            </a:pPr>
            <a:r>
              <a:rPr lang="zh-TW" altLang="en-US" sz="1800" b="1" dirty="0" smtClean="0"/>
              <a:t>       第十三條</a:t>
            </a:r>
            <a:br>
              <a:rPr lang="zh-TW" altLang="en-US" sz="1800" b="1" dirty="0" smtClean="0"/>
            </a:br>
            <a:r>
              <a:rPr lang="zh-TW" altLang="en-US" sz="1800" b="1" dirty="0" smtClean="0"/>
              <a:t>投標單有下列各款情事之一者，為不合格件，該投標單不得參與競價，投</a:t>
            </a:r>
            <a:br>
              <a:rPr lang="zh-TW" altLang="en-US" sz="1800" b="1" dirty="0" smtClean="0"/>
            </a:br>
            <a:r>
              <a:rPr lang="zh-TW" altLang="en-US" sz="1800" b="1" dirty="0" smtClean="0"/>
              <a:t>標處理費不予退回：</a:t>
            </a:r>
            <a:br>
              <a:rPr lang="zh-TW" altLang="en-US" sz="1800" b="1" dirty="0" smtClean="0"/>
            </a:br>
            <a:r>
              <a:rPr lang="zh-TW" altLang="en-US" sz="1800" b="1" dirty="0" smtClean="0"/>
              <a:t>一、投標價格低於第八條第一項第二款所定之最低承銷價格者。</a:t>
            </a:r>
            <a:br>
              <a:rPr lang="zh-TW" altLang="en-US" sz="1800" b="1" dirty="0" smtClean="0"/>
            </a:br>
            <a:r>
              <a:rPr lang="zh-TW" altLang="en-US" sz="1800" b="1" dirty="0" smtClean="0"/>
              <a:t>二、投標數量低於最低每標單位者。</a:t>
            </a:r>
            <a:br>
              <a:rPr lang="zh-TW" altLang="en-US" sz="1800" b="1" dirty="0" smtClean="0"/>
            </a:br>
            <a:r>
              <a:rPr lang="zh-TW" altLang="en-US" sz="1800" b="1" dirty="0" smtClean="0"/>
              <a:t>三、未繳足投標保證金及投標處理費者。</a:t>
            </a:r>
            <a:br>
              <a:rPr lang="zh-TW" altLang="en-US" sz="1800" b="1" dirty="0" smtClean="0"/>
            </a:br>
            <a:r>
              <a:rPr lang="zh-TW" altLang="en-US" sz="1800" b="1" dirty="0" smtClean="0"/>
              <a:t>四、未填妥交易帳號（</a:t>
            </a:r>
            <a:r>
              <a:rPr lang="en-US" altLang="zh-TW" sz="1800" b="1" dirty="0" smtClean="0"/>
              <a:t>11</a:t>
            </a:r>
            <a:r>
              <a:rPr lang="zh-TW" altLang="en-US" sz="1800" b="1" dirty="0" smtClean="0"/>
              <a:t>碼），或資料不實者。</a:t>
            </a:r>
            <a:br>
              <a:rPr lang="zh-TW" altLang="en-US" sz="1800" b="1" dirty="0" smtClean="0"/>
            </a:br>
            <a:r>
              <a:rPr lang="zh-TW" altLang="en-US" sz="1800" b="1" dirty="0" smtClean="0"/>
              <a:t>五、未填妥身分證字號或統一編號，或資料不實者。</a:t>
            </a:r>
            <a:br>
              <a:rPr lang="zh-TW" altLang="en-US" sz="1800" b="1" dirty="0" smtClean="0"/>
            </a:br>
            <a:r>
              <a:rPr lang="zh-TW" altLang="en-US" sz="1800" b="1" dirty="0" smtClean="0"/>
              <a:t>六、自然人未填妥出生年月日，或資料不實者。</a:t>
            </a:r>
            <a:br>
              <a:rPr lang="zh-TW" altLang="en-US" sz="1800" b="1" dirty="0" smtClean="0"/>
            </a:br>
            <a:r>
              <a:rPr lang="zh-TW" altLang="en-US" sz="1800" b="1" dirty="0" smtClean="0"/>
              <a:t>七、未填妥股票代碼者。</a:t>
            </a:r>
            <a:br>
              <a:rPr lang="zh-TW" altLang="en-US" sz="1800" b="1" dirty="0" smtClean="0"/>
            </a:br>
            <a:r>
              <a:rPr lang="zh-TW" altLang="en-US" sz="1800" b="1" dirty="0" smtClean="0"/>
              <a:t>八、投標人身分牴觸第三十五條及第三十六條規定者。</a:t>
            </a:r>
            <a:br>
              <a:rPr lang="zh-TW" altLang="en-US" sz="1800" b="1" dirty="0" smtClean="0"/>
            </a:br>
            <a:r>
              <a:rPr lang="zh-TW" altLang="en-US" sz="1800" b="1" dirty="0" smtClean="0"/>
              <a:t>九、未開立交易戶、款項劃撥銀行帳戶或有價證券保管劃撥帳戶者。</a:t>
            </a:r>
            <a:br>
              <a:rPr lang="zh-TW" altLang="en-US" sz="1800" b="1" dirty="0" smtClean="0"/>
            </a:br>
            <a:r>
              <a:rPr lang="zh-TW" altLang="en-US" sz="1800" b="1" dirty="0" smtClean="0"/>
              <a:t>十、未與經紀商指定之往來銀行就競價拍賣相關款項扣繳事宜簽訂委託契約者。</a:t>
            </a:r>
            <a:br>
              <a:rPr lang="zh-TW" altLang="en-US" sz="1800" b="1" dirty="0" smtClean="0"/>
            </a:br>
            <a:r>
              <a:rPr lang="zh-TW" altLang="en-US" sz="1800" b="1" dirty="0" smtClean="0"/>
              <a:t>十一、投標人款項劃撥銀行帳戶之存款餘額，低於所投標有價證券保證金、投標處理費之合計金額者。</a:t>
            </a:r>
            <a:br>
              <a:rPr lang="zh-TW" altLang="en-US" sz="1800" b="1" dirty="0" smtClean="0"/>
            </a:br>
            <a:r>
              <a:rPr lang="zh-TW" altLang="en-US" sz="1800" b="1" dirty="0" smtClean="0"/>
              <a:t>十二、利用或冒用他人名義投標者。</a:t>
            </a:r>
            <a:br>
              <a:rPr lang="zh-TW" altLang="en-US" sz="1800" b="1" dirty="0" smtClean="0"/>
            </a:br>
            <a:r>
              <a:rPr lang="zh-TW" altLang="en-US" sz="1800" b="1" dirty="0" smtClean="0"/>
              <a:t>每股（或每張）投標價格最小單位至分為止，分以下採四捨五入。</a:t>
            </a:r>
            <a:br>
              <a:rPr lang="zh-TW" altLang="en-US" sz="1800" b="1" dirty="0" smtClean="0"/>
            </a:br>
            <a:r>
              <a:rPr lang="zh-TW" altLang="en-US" sz="1800" b="1" dirty="0" smtClean="0"/>
              <a:t>投標數量以一千股（或一張）之整倍數為投標單位。</a:t>
            </a:r>
            <a:br>
              <a:rPr lang="zh-TW" altLang="en-US" sz="1800" b="1" dirty="0" smtClean="0"/>
            </a:br>
            <a:endParaRPr lang="zh-TW" altLang="en-US" sz="1800" b="1" dirty="0"/>
          </a:p>
        </p:txBody>
      </p:sp>
      <p:sp>
        <p:nvSpPr>
          <p:cNvPr id="4" name="投影片編號版面配置區 3"/>
          <p:cNvSpPr>
            <a:spLocks noGrp="1"/>
          </p:cNvSpPr>
          <p:nvPr>
            <p:ph type="sldNum" sz="quarter" idx="12"/>
          </p:nvPr>
        </p:nvSpPr>
        <p:spPr/>
        <p:txBody>
          <a:bodyPr/>
          <a:lstStyle/>
          <a:p>
            <a:pPr>
              <a:defRPr/>
            </a:pPr>
            <a:fld id="{053AC2FB-ED0B-4AFD-A228-CEDECD834053}" type="slidenum">
              <a:rPr lang="zh-TW" altLang="en-US" smtClean="0"/>
              <a:pPr>
                <a:defRPr/>
              </a:pPr>
              <a:t>18</a:t>
            </a:fld>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1547664" y="188640"/>
            <a:ext cx="5400600" cy="778098"/>
          </a:xfrm>
        </p:spPr>
        <p:txBody>
          <a:bodyPr/>
          <a:lstStyle/>
          <a:p>
            <a:r>
              <a:rPr lang="zh-TW" altLang="en-US" sz="6000" b="1" dirty="0" smtClean="0">
                <a:solidFill>
                  <a:schemeClr val="tx2">
                    <a:lumMod val="75000"/>
                  </a:schemeClr>
                </a:solidFill>
                <a:latin typeface="標楷體" pitchFamily="65" charset="-120"/>
                <a:ea typeface="標楷體" pitchFamily="65" charset="-120"/>
              </a:rPr>
              <a:t>大綱</a:t>
            </a:r>
            <a:endParaRPr lang="zh-TW" altLang="en-US" sz="6000" b="1" dirty="0">
              <a:solidFill>
                <a:schemeClr val="tx2">
                  <a:lumMod val="75000"/>
                </a:schemeClr>
              </a:solidFill>
              <a:latin typeface="標楷體" pitchFamily="65" charset="-120"/>
              <a:ea typeface="標楷體" pitchFamily="65" charset="-120"/>
            </a:endParaRPr>
          </a:p>
        </p:txBody>
      </p:sp>
      <p:sp>
        <p:nvSpPr>
          <p:cNvPr id="8" name="內容版面配置區 7"/>
          <p:cNvSpPr>
            <a:spLocks noGrp="1"/>
          </p:cNvSpPr>
          <p:nvPr>
            <p:ph idx="1"/>
          </p:nvPr>
        </p:nvSpPr>
        <p:spPr>
          <a:xfrm>
            <a:off x="1115616" y="1124744"/>
            <a:ext cx="7056784" cy="5184576"/>
          </a:xfrm>
          <a:ln w="57150" cmpd="thinThick">
            <a:solidFill>
              <a:srgbClr val="16355A"/>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Font typeface="Wingdings" pitchFamily="2" charset="2"/>
              <a:buChar char="Ø"/>
            </a:pPr>
            <a:r>
              <a:rPr lang="zh-TW" altLang="en-US" sz="4800" b="1" dirty="0" smtClean="0">
                <a:solidFill>
                  <a:schemeClr val="tx2">
                    <a:lumMod val="75000"/>
                  </a:schemeClr>
                </a:solidFill>
                <a:latin typeface="標楷體" pitchFamily="65" charset="-120"/>
                <a:ea typeface="標楷體" pitchFamily="65" charset="-120"/>
              </a:rPr>
              <a:t>規劃原則及目的</a:t>
            </a:r>
            <a:endParaRPr lang="en-US" altLang="zh-TW" sz="4800" b="1" dirty="0" smtClean="0">
              <a:solidFill>
                <a:schemeClr val="tx2">
                  <a:lumMod val="75000"/>
                </a:schemeClr>
              </a:solidFill>
              <a:latin typeface="標楷體" pitchFamily="65" charset="-120"/>
              <a:ea typeface="標楷體" pitchFamily="65" charset="-120"/>
            </a:endParaRPr>
          </a:p>
          <a:p>
            <a:pPr>
              <a:buFont typeface="Wingdings" pitchFamily="2" charset="2"/>
              <a:buChar char="Ø"/>
            </a:pPr>
            <a:r>
              <a:rPr lang="zh-TW" altLang="en-US" sz="4800" b="1" dirty="0" smtClean="0">
                <a:solidFill>
                  <a:schemeClr val="tx2">
                    <a:lumMod val="75000"/>
                  </a:schemeClr>
                </a:solidFill>
                <a:latin typeface="標楷體" pitchFamily="65" charset="-120"/>
                <a:ea typeface="標楷體" pitchFamily="65" charset="-120"/>
              </a:rPr>
              <a:t>競價拍賣簡介</a:t>
            </a:r>
            <a:endParaRPr lang="en-US" altLang="zh-TW" sz="4800" b="1" dirty="0" smtClean="0">
              <a:solidFill>
                <a:schemeClr val="tx2">
                  <a:lumMod val="75000"/>
                </a:schemeClr>
              </a:solidFill>
              <a:latin typeface="標楷體" pitchFamily="65" charset="-120"/>
              <a:ea typeface="標楷體" pitchFamily="65" charset="-120"/>
            </a:endParaRPr>
          </a:p>
          <a:p>
            <a:pPr>
              <a:buFont typeface="Wingdings" pitchFamily="2" charset="2"/>
              <a:buChar char="Ø"/>
            </a:pPr>
            <a:r>
              <a:rPr lang="zh-TW" altLang="en-US" sz="4800" b="1" dirty="0" smtClean="0">
                <a:solidFill>
                  <a:schemeClr val="tx2">
                    <a:lumMod val="75000"/>
                  </a:schemeClr>
                </a:solidFill>
                <a:latin typeface="標楷體" pitchFamily="65" charset="-120"/>
                <a:ea typeface="標楷體" pitchFamily="65" charset="-120"/>
              </a:rPr>
              <a:t>新制制度說明</a:t>
            </a:r>
            <a:endParaRPr lang="en-US" altLang="zh-TW" sz="4800" b="1" dirty="0" smtClean="0">
              <a:solidFill>
                <a:schemeClr val="tx2">
                  <a:lumMod val="75000"/>
                </a:schemeClr>
              </a:solidFill>
              <a:latin typeface="標楷體" pitchFamily="65" charset="-120"/>
              <a:ea typeface="標楷體" pitchFamily="65" charset="-120"/>
            </a:endParaRPr>
          </a:p>
          <a:p>
            <a:pPr>
              <a:buFont typeface="Wingdings" pitchFamily="2" charset="2"/>
              <a:buChar char="Ø"/>
            </a:pPr>
            <a:r>
              <a:rPr lang="zh-TW" altLang="en-US" sz="4800" b="1" dirty="0" smtClean="0">
                <a:solidFill>
                  <a:schemeClr val="tx2">
                    <a:lumMod val="75000"/>
                  </a:schemeClr>
                </a:solidFill>
                <a:latin typeface="標楷體" pitchFamily="65" charset="-120"/>
                <a:ea typeface="標楷體" pitchFamily="65" charset="-120"/>
              </a:rPr>
              <a:t>作業流程</a:t>
            </a:r>
            <a:endParaRPr lang="en-US" altLang="zh-TW" sz="4800" b="1" dirty="0" smtClean="0">
              <a:solidFill>
                <a:schemeClr val="tx2">
                  <a:lumMod val="75000"/>
                </a:schemeClr>
              </a:solidFill>
              <a:latin typeface="標楷體" pitchFamily="65" charset="-120"/>
              <a:ea typeface="標楷體" pitchFamily="65" charset="-120"/>
            </a:endParaRPr>
          </a:p>
          <a:p>
            <a:pPr>
              <a:buFont typeface="Wingdings" pitchFamily="2" charset="2"/>
              <a:buChar char="Ø"/>
            </a:pPr>
            <a:r>
              <a:rPr lang="zh-TW" altLang="en-US" sz="4800" b="1" dirty="0" smtClean="0">
                <a:solidFill>
                  <a:schemeClr val="tx2">
                    <a:lumMod val="75000"/>
                  </a:schemeClr>
                </a:solidFill>
                <a:latin typeface="標楷體" pitchFamily="65" charset="-120"/>
                <a:ea typeface="標楷體" pitchFamily="65" charset="-120"/>
              </a:rPr>
              <a:t>作業日程</a:t>
            </a:r>
            <a:endParaRPr lang="en-US" altLang="zh-TW" sz="4800" b="1" dirty="0" smtClean="0">
              <a:solidFill>
                <a:schemeClr val="tx2">
                  <a:lumMod val="75000"/>
                </a:schemeClr>
              </a:solidFill>
              <a:latin typeface="標楷體" pitchFamily="65" charset="-120"/>
              <a:ea typeface="標楷體" pitchFamily="65" charset="-120"/>
            </a:endParaRPr>
          </a:p>
          <a:p>
            <a:pPr>
              <a:buFont typeface="Wingdings" pitchFamily="2" charset="2"/>
              <a:buChar char="Ø"/>
            </a:pPr>
            <a:r>
              <a:rPr lang="zh-TW" altLang="en-US" sz="4800" b="1" dirty="0" smtClean="0">
                <a:solidFill>
                  <a:schemeClr val="tx2">
                    <a:lumMod val="75000"/>
                  </a:schemeClr>
                </a:solidFill>
                <a:latin typeface="標楷體" pitchFamily="65" charset="-120"/>
                <a:ea typeface="標楷體" pitchFamily="65" charset="-120"/>
              </a:rPr>
              <a:t>注意事項</a:t>
            </a:r>
            <a:endParaRPr lang="en-US" altLang="zh-TW" sz="4800" b="1" dirty="0" smtClean="0">
              <a:solidFill>
                <a:schemeClr val="tx2">
                  <a:lumMod val="75000"/>
                </a:schemeClr>
              </a:solidFill>
              <a:latin typeface="標楷體" pitchFamily="65" charset="-120"/>
              <a:ea typeface="標楷體" pitchFamily="65" charset="-120"/>
            </a:endParaRPr>
          </a:p>
          <a:p>
            <a:pPr>
              <a:buFont typeface="Wingdings" pitchFamily="2" charset="2"/>
              <a:buChar char="Ø"/>
            </a:pPr>
            <a:endParaRPr lang="en-US" altLang="zh-TW" sz="4800" b="1" dirty="0" smtClean="0">
              <a:latin typeface="標楷體" pitchFamily="65" charset="-120"/>
              <a:ea typeface="標楷體" pitchFamily="65" charset="-120"/>
            </a:endParaRPr>
          </a:p>
          <a:p>
            <a:endParaRPr lang="zh-TW" altLang="en-US" dirty="0"/>
          </a:p>
        </p:txBody>
      </p:sp>
      <p:sp>
        <p:nvSpPr>
          <p:cNvPr id="4" name="投影片編號版面配置區 3"/>
          <p:cNvSpPr>
            <a:spLocks noGrp="1"/>
          </p:cNvSpPr>
          <p:nvPr>
            <p:ph type="sldNum" sz="quarter" idx="12"/>
          </p:nvPr>
        </p:nvSpPr>
        <p:spPr/>
        <p:txBody>
          <a:bodyPr/>
          <a:lstStyle/>
          <a:p>
            <a:pPr>
              <a:defRPr/>
            </a:pPr>
            <a:fld id="{053AC2FB-ED0B-4AFD-A228-CEDECD834053}" type="slidenum">
              <a:rPr lang="zh-TW" altLang="en-US" smtClean="0"/>
              <a:pPr>
                <a:defRPr/>
              </a:pPr>
              <a:t>1</a:t>
            </a:fld>
            <a:endParaRPr lang="zh-TW"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053AC2FB-ED0B-4AFD-A228-CEDECD834053}" type="slidenum">
              <a:rPr lang="zh-TW" altLang="en-US" smtClean="0"/>
              <a:pPr>
                <a:defRPr/>
              </a:pPr>
              <a:t>19</a:t>
            </a:fld>
            <a:endParaRPr lang="zh-TW" altLang="en-US" dirty="0"/>
          </a:p>
        </p:txBody>
      </p:sp>
      <p:sp>
        <p:nvSpPr>
          <p:cNvPr id="5" name="標題 2"/>
          <p:cNvSpPr>
            <a:spLocks noGrp="1"/>
          </p:cNvSpPr>
          <p:nvPr>
            <p:ph type="title"/>
          </p:nvPr>
        </p:nvSpPr>
        <p:spPr>
          <a:xfrm>
            <a:off x="1907704" y="188640"/>
            <a:ext cx="5256584" cy="720080"/>
          </a:xfrm>
        </p:spPr>
        <p:txBody>
          <a:bodyPr/>
          <a:lstStyle/>
          <a:p>
            <a:r>
              <a:rPr lang="zh-TW" altLang="en-US" sz="6000" b="1" dirty="0" smtClean="0">
                <a:solidFill>
                  <a:schemeClr val="tx2">
                    <a:lumMod val="75000"/>
                  </a:schemeClr>
                </a:solidFill>
                <a:latin typeface="標楷體" pitchFamily="65" charset="-120"/>
                <a:ea typeface="標楷體" pitchFamily="65" charset="-120"/>
              </a:rPr>
              <a:t>注意事項（</a:t>
            </a:r>
            <a:r>
              <a:rPr lang="en-US" altLang="zh-TW" sz="6000" b="1" dirty="0" smtClean="0">
                <a:solidFill>
                  <a:schemeClr val="tx2">
                    <a:lumMod val="75000"/>
                  </a:schemeClr>
                </a:solidFill>
                <a:latin typeface="標楷體" pitchFamily="65" charset="-120"/>
                <a:ea typeface="標楷體" pitchFamily="65" charset="-120"/>
              </a:rPr>
              <a:t>2</a:t>
            </a:r>
            <a:r>
              <a:rPr lang="zh-TW" altLang="en-US" sz="6000" b="1" dirty="0" smtClean="0">
                <a:solidFill>
                  <a:schemeClr val="tx2">
                    <a:lumMod val="75000"/>
                  </a:schemeClr>
                </a:solidFill>
                <a:latin typeface="標楷體" pitchFamily="65" charset="-120"/>
                <a:ea typeface="標楷體" pitchFamily="65" charset="-120"/>
              </a:rPr>
              <a:t>）</a:t>
            </a:r>
            <a:endParaRPr lang="zh-TW" altLang="en-US" sz="6000" b="1" dirty="0">
              <a:solidFill>
                <a:schemeClr val="tx2">
                  <a:lumMod val="75000"/>
                </a:schemeClr>
              </a:solidFill>
              <a:latin typeface="標楷體" pitchFamily="65" charset="-120"/>
              <a:ea typeface="標楷體" pitchFamily="65" charset="-120"/>
            </a:endParaRPr>
          </a:p>
        </p:txBody>
      </p:sp>
      <p:sp>
        <p:nvSpPr>
          <p:cNvPr id="6" name="內容版面配置區 2"/>
          <p:cNvSpPr>
            <a:spLocks noGrp="1"/>
          </p:cNvSpPr>
          <p:nvPr>
            <p:ph idx="1"/>
          </p:nvPr>
        </p:nvSpPr>
        <p:spPr>
          <a:xfrm>
            <a:off x="539552" y="1628800"/>
            <a:ext cx="8136904" cy="4824536"/>
          </a:xfrm>
        </p:spPr>
        <p:txBody>
          <a:bodyPr/>
          <a:lstStyle/>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得標數量限制</a:t>
            </a:r>
            <a:endParaRPr lang="en-US" altLang="zh-TW" b="1" dirty="0" smtClean="0">
              <a:solidFill>
                <a:schemeClr val="tx2">
                  <a:lumMod val="75000"/>
                </a:schemeClr>
              </a:solidFill>
              <a:latin typeface="標楷體" pitchFamily="65" charset="-120"/>
              <a:ea typeface="標楷體" pitchFamily="65" charset="-120"/>
            </a:endParaRPr>
          </a:p>
          <a:p>
            <a:pPr lvl="1"/>
            <a:r>
              <a:rPr lang="zh-TW" altLang="en-US" b="1" dirty="0" smtClean="0">
                <a:solidFill>
                  <a:schemeClr val="tx2">
                    <a:lumMod val="75000"/>
                  </a:schemeClr>
                </a:solidFill>
                <a:latin typeface="標楷體" pitchFamily="65" charset="-120"/>
                <a:ea typeface="標楷體" pitchFamily="65" charset="-120"/>
              </a:rPr>
              <a:t>每一得標人得標數量不得超過該次對外公開銷售部分之</a:t>
            </a:r>
            <a:r>
              <a:rPr lang="en-US" altLang="zh-TW" b="1" u="sng" dirty="0" smtClean="0">
                <a:solidFill>
                  <a:srgbClr val="FF0000"/>
                </a:solidFill>
                <a:latin typeface="標楷體" pitchFamily="65" charset="-120"/>
                <a:ea typeface="標楷體" pitchFamily="65" charset="-120"/>
              </a:rPr>
              <a:t>10</a:t>
            </a:r>
            <a:r>
              <a:rPr lang="zh-TW" altLang="en-US" b="1" u="sng" dirty="0" smtClean="0">
                <a:solidFill>
                  <a:srgbClr val="FF0000"/>
                </a:solidFill>
                <a:latin typeface="標楷體" pitchFamily="65" charset="-120"/>
                <a:ea typeface="標楷體" pitchFamily="65" charset="-120"/>
              </a:rPr>
              <a:t>％</a:t>
            </a:r>
            <a:endParaRPr lang="en-US" altLang="zh-TW" b="1" u="sng" dirty="0" smtClean="0">
              <a:solidFill>
                <a:srgbClr val="FF0000"/>
              </a:solidFill>
              <a:latin typeface="標楷體" pitchFamily="65" charset="-120"/>
              <a:ea typeface="標楷體" pitchFamily="65" charset="-120"/>
            </a:endParaRPr>
          </a:p>
          <a:p>
            <a:pPr lvl="1"/>
            <a:r>
              <a:rPr lang="zh-TW" altLang="en-US" b="1" dirty="0" smtClean="0">
                <a:solidFill>
                  <a:schemeClr val="tx2">
                    <a:lumMod val="75000"/>
                  </a:schemeClr>
                </a:solidFill>
                <a:latin typeface="標楷體" pitchFamily="65" charset="-120"/>
                <a:ea typeface="標楷體" pitchFamily="65" charset="-120"/>
              </a:rPr>
              <a:t>主辦承銷商得視狀況調降上限</a:t>
            </a:r>
            <a:endParaRPr lang="en-US" altLang="zh-TW" b="1" dirty="0" smtClean="0">
              <a:solidFill>
                <a:schemeClr val="tx2">
                  <a:lumMod val="75000"/>
                </a:schemeClr>
              </a:solidFill>
              <a:latin typeface="標楷體" pitchFamily="65" charset="-120"/>
              <a:ea typeface="標楷體" pitchFamily="65" charset="-120"/>
            </a:endParaRPr>
          </a:p>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得標數量超限</a:t>
            </a:r>
            <a:endParaRPr lang="en-US" altLang="zh-TW" b="1" dirty="0" smtClean="0">
              <a:solidFill>
                <a:schemeClr val="tx2">
                  <a:lumMod val="75000"/>
                </a:schemeClr>
              </a:solidFill>
              <a:latin typeface="標楷體" pitchFamily="65" charset="-120"/>
              <a:ea typeface="標楷體" pitchFamily="65" charset="-120"/>
            </a:endParaRPr>
          </a:p>
          <a:p>
            <a:pPr lvl="1"/>
            <a:r>
              <a:rPr lang="zh-TW" altLang="en-US" b="1" dirty="0" smtClean="0">
                <a:solidFill>
                  <a:schemeClr val="tx2">
                    <a:lumMod val="75000"/>
                  </a:schemeClr>
                </a:solidFill>
                <a:latin typeface="標楷體" pitchFamily="65" charset="-120"/>
                <a:ea typeface="標楷體" pitchFamily="65" charset="-120"/>
              </a:rPr>
              <a:t>得標價格單一，隨機剔除</a:t>
            </a:r>
            <a:endParaRPr lang="en-US" altLang="zh-TW" b="1" dirty="0" smtClean="0">
              <a:solidFill>
                <a:schemeClr val="tx2">
                  <a:lumMod val="75000"/>
                </a:schemeClr>
              </a:solidFill>
              <a:latin typeface="標楷體" pitchFamily="65" charset="-120"/>
              <a:ea typeface="標楷體" pitchFamily="65" charset="-120"/>
            </a:endParaRPr>
          </a:p>
          <a:p>
            <a:pPr lvl="1"/>
            <a:r>
              <a:rPr lang="zh-TW" altLang="en-US" b="1" dirty="0" smtClean="0">
                <a:solidFill>
                  <a:schemeClr val="tx2">
                    <a:lumMod val="75000"/>
                  </a:schemeClr>
                </a:solidFill>
                <a:latin typeface="標楷體" pitchFamily="65" charset="-120"/>
                <a:ea typeface="標楷體" pitchFamily="65" charset="-120"/>
              </a:rPr>
              <a:t>得標價格二個以上，剔除得標價格較高及較低數量各半，若奇數剩餘數量，則剔除較高者。</a:t>
            </a:r>
            <a:endParaRPr lang="en-US" altLang="zh-TW" b="1" dirty="0" smtClean="0">
              <a:solidFill>
                <a:schemeClr val="tx2">
                  <a:lumMod val="75000"/>
                </a:schemeClr>
              </a:solidFill>
              <a:latin typeface="標楷體" pitchFamily="65" charset="-120"/>
              <a:ea typeface="標楷體" pitchFamily="65" charset="-120"/>
            </a:endParaRPr>
          </a:p>
          <a:p>
            <a:pPr>
              <a:buFont typeface="Wingdings" pitchFamily="2" charset="2"/>
              <a:buChar char="l"/>
            </a:pPr>
            <a:endParaRPr lang="en-US" altLang="zh-TW" b="1" dirty="0" smtClean="0">
              <a:solidFill>
                <a:schemeClr val="tx2">
                  <a:lumMod val="75000"/>
                </a:schemeClr>
              </a:solidFill>
              <a:latin typeface="標楷體" pitchFamily="65" charset="-120"/>
              <a:ea typeface="標楷體" pitchFamily="65" charset="-120"/>
            </a:endParaRPr>
          </a:p>
          <a:p>
            <a:pPr lvl="2"/>
            <a:endParaRPr lang="zh-TW" altLang="en-US" b="1" dirty="0" smtClean="0">
              <a:solidFill>
                <a:schemeClr val="tx2">
                  <a:lumMod val="75000"/>
                </a:schemeClr>
              </a:solidFill>
              <a:latin typeface="標楷體" pitchFamily="65" charset="-120"/>
              <a:ea typeface="標楷體" pitchFamily="65"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053AC2FB-ED0B-4AFD-A228-CEDECD834053}" type="slidenum">
              <a:rPr lang="zh-TW" altLang="en-US" smtClean="0"/>
              <a:pPr>
                <a:defRPr/>
              </a:pPr>
              <a:t>20</a:t>
            </a:fld>
            <a:endParaRPr lang="zh-TW" altLang="en-US" dirty="0"/>
          </a:p>
        </p:txBody>
      </p:sp>
      <p:sp>
        <p:nvSpPr>
          <p:cNvPr id="5" name="標題 2"/>
          <p:cNvSpPr>
            <a:spLocks noGrp="1"/>
          </p:cNvSpPr>
          <p:nvPr>
            <p:ph type="title"/>
          </p:nvPr>
        </p:nvSpPr>
        <p:spPr>
          <a:xfrm>
            <a:off x="1907704" y="188640"/>
            <a:ext cx="5256584" cy="720080"/>
          </a:xfrm>
        </p:spPr>
        <p:txBody>
          <a:bodyPr/>
          <a:lstStyle/>
          <a:p>
            <a:r>
              <a:rPr lang="zh-TW" altLang="en-US" sz="6000" b="1" dirty="0" smtClean="0">
                <a:solidFill>
                  <a:schemeClr val="tx2">
                    <a:lumMod val="75000"/>
                  </a:schemeClr>
                </a:solidFill>
                <a:latin typeface="標楷體" pitchFamily="65" charset="-120"/>
                <a:ea typeface="標楷體" pitchFamily="65" charset="-120"/>
              </a:rPr>
              <a:t>注意事項（</a:t>
            </a:r>
            <a:r>
              <a:rPr lang="en-US" altLang="zh-TW" sz="6000" b="1" dirty="0" smtClean="0">
                <a:solidFill>
                  <a:schemeClr val="tx2">
                    <a:lumMod val="75000"/>
                  </a:schemeClr>
                </a:solidFill>
                <a:latin typeface="標楷體" pitchFamily="65" charset="-120"/>
                <a:ea typeface="標楷體" pitchFamily="65" charset="-120"/>
              </a:rPr>
              <a:t>3</a:t>
            </a:r>
            <a:r>
              <a:rPr lang="zh-TW" altLang="en-US" sz="6000" b="1" dirty="0" smtClean="0">
                <a:solidFill>
                  <a:schemeClr val="tx2">
                    <a:lumMod val="75000"/>
                  </a:schemeClr>
                </a:solidFill>
                <a:latin typeface="標楷體" pitchFamily="65" charset="-120"/>
                <a:ea typeface="標楷體" pitchFamily="65" charset="-120"/>
              </a:rPr>
              <a:t>）</a:t>
            </a:r>
            <a:endParaRPr lang="zh-TW" altLang="en-US" sz="6000" b="1" dirty="0">
              <a:solidFill>
                <a:schemeClr val="tx2">
                  <a:lumMod val="75000"/>
                </a:schemeClr>
              </a:solidFill>
              <a:latin typeface="標楷體" pitchFamily="65" charset="-120"/>
              <a:ea typeface="標楷體" pitchFamily="65" charset="-120"/>
            </a:endParaRPr>
          </a:p>
        </p:txBody>
      </p:sp>
      <p:sp>
        <p:nvSpPr>
          <p:cNvPr id="6" name="內容版面配置區 2"/>
          <p:cNvSpPr>
            <a:spLocks noGrp="1"/>
          </p:cNvSpPr>
          <p:nvPr>
            <p:ph idx="1"/>
          </p:nvPr>
        </p:nvSpPr>
        <p:spPr>
          <a:xfrm>
            <a:off x="457200" y="1600200"/>
            <a:ext cx="8229600" cy="4525963"/>
          </a:xfrm>
        </p:spPr>
        <p:txBody>
          <a:bodyPr/>
          <a:lstStyle/>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檔案傳送時點</a:t>
            </a:r>
            <a:endParaRPr lang="en-US" altLang="zh-TW" b="1" dirty="0" smtClean="0">
              <a:solidFill>
                <a:schemeClr val="tx2">
                  <a:lumMod val="75000"/>
                </a:schemeClr>
              </a:solidFill>
              <a:latin typeface="標楷體" pitchFamily="65" charset="-120"/>
              <a:ea typeface="標楷體" pitchFamily="65" charset="-120"/>
            </a:endParaRPr>
          </a:p>
          <a:p>
            <a:pPr lvl="1"/>
            <a:r>
              <a:rPr lang="zh-TW" altLang="zh-TW" b="1" dirty="0" smtClean="0">
                <a:solidFill>
                  <a:schemeClr val="tx2">
                    <a:lumMod val="75000"/>
                  </a:schemeClr>
                </a:solidFill>
                <a:latin typeface="標楷體" pitchFamily="65" charset="-120"/>
                <a:ea typeface="標楷體" pitchFamily="65" charset="-120"/>
              </a:rPr>
              <a:t>投標保證金與處理費扣繳結果</a:t>
            </a:r>
            <a:r>
              <a:rPr lang="zh-TW" altLang="en-US" b="1" dirty="0" smtClean="0">
                <a:solidFill>
                  <a:schemeClr val="tx2">
                    <a:lumMod val="75000"/>
                  </a:schemeClr>
                </a:solidFill>
                <a:latin typeface="標楷體" pitchFamily="65" charset="-120"/>
                <a:ea typeface="標楷體" pitchFamily="65" charset="-120"/>
              </a:rPr>
              <a:t>為下午</a:t>
            </a:r>
            <a:r>
              <a:rPr lang="en-US" altLang="zh-TW" b="1" dirty="0" smtClean="0">
                <a:solidFill>
                  <a:schemeClr val="tx2">
                    <a:lumMod val="75000"/>
                  </a:schemeClr>
                </a:solidFill>
                <a:latin typeface="標楷體" pitchFamily="65" charset="-120"/>
                <a:ea typeface="標楷體" pitchFamily="65" charset="-120"/>
              </a:rPr>
              <a:t>2</a:t>
            </a:r>
            <a:r>
              <a:rPr lang="zh-TW" altLang="en-US" b="1" dirty="0" smtClean="0">
                <a:solidFill>
                  <a:schemeClr val="tx2">
                    <a:lumMod val="75000"/>
                  </a:schemeClr>
                </a:solidFill>
                <a:latin typeface="標楷體" pitchFamily="65" charset="-120"/>
                <a:ea typeface="標楷體" pitchFamily="65" charset="-120"/>
              </a:rPr>
              <a:t>點前</a:t>
            </a:r>
            <a:endParaRPr lang="en-US" altLang="zh-TW" b="1" dirty="0" smtClean="0">
              <a:solidFill>
                <a:schemeClr val="tx2">
                  <a:lumMod val="75000"/>
                </a:schemeClr>
              </a:solidFill>
              <a:latin typeface="標楷體" pitchFamily="65" charset="-120"/>
              <a:ea typeface="標楷體" pitchFamily="65" charset="-120"/>
            </a:endParaRPr>
          </a:p>
          <a:p>
            <a:pPr lvl="1"/>
            <a:r>
              <a:rPr lang="zh-TW" altLang="zh-TW" b="1" dirty="0" smtClean="0">
                <a:solidFill>
                  <a:schemeClr val="tx2">
                    <a:lumMod val="75000"/>
                  </a:schemeClr>
                </a:solidFill>
                <a:latin typeface="標楷體" pitchFamily="65" charset="-120"/>
                <a:ea typeface="標楷體" pitchFamily="65" charset="-120"/>
              </a:rPr>
              <a:t>得標剩餘款項與得標手續費扣繳結果</a:t>
            </a:r>
            <a:r>
              <a:rPr lang="zh-TW" altLang="en-US" b="1" dirty="0" smtClean="0">
                <a:solidFill>
                  <a:schemeClr val="tx2">
                    <a:lumMod val="75000"/>
                  </a:schemeClr>
                </a:solidFill>
                <a:latin typeface="標楷體" pitchFamily="65" charset="-120"/>
                <a:ea typeface="標楷體" pitchFamily="65" charset="-120"/>
              </a:rPr>
              <a:t>為下午</a:t>
            </a:r>
            <a:r>
              <a:rPr lang="en-US" altLang="zh-TW" b="1" dirty="0" smtClean="0">
                <a:solidFill>
                  <a:schemeClr val="tx2">
                    <a:lumMod val="75000"/>
                  </a:schemeClr>
                </a:solidFill>
                <a:latin typeface="標楷體" pitchFamily="65" charset="-120"/>
                <a:ea typeface="標楷體" pitchFamily="65" charset="-120"/>
              </a:rPr>
              <a:t>4</a:t>
            </a:r>
            <a:r>
              <a:rPr lang="zh-TW" altLang="en-US" b="1" dirty="0" smtClean="0">
                <a:solidFill>
                  <a:schemeClr val="tx2">
                    <a:lumMod val="75000"/>
                  </a:schemeClr>
                </a:solidFill>
                <a:latin typeface="標楷體" pitchFamily="65" charset="-120"/>
                <a:ea typeface="標楷體" pitchFamily="65" charset="-120"/>
              </a:rPr>
              <a:t>點前</a:t>
            </a:r>
            <a:endParaRPr lang="en-US" altLang="zh-TW" b="1" dirty="0" smtClean="0">
              <a:solidFill>
                <a:schemeClr val="tx2">
                  <a:lumMod val="75000"/>
                </a:schemeClr>
              </a:solidFill>
              <a:latin typeface="標楷體" pitchFamily="65" charset="-120"/>
              <a:ea typeface="標楷體" pitchFamily="65" charset="-120"/>
            </a:endParaRPr>
          </a:p>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投標後，投標單不得撤回或更改，投標處理費不予退回。</a:t>
            </a:r>
            <a:endParaRPr lang="en-US" altLang="zh-TW" b="1" dirty="0" smtClean="0">
              <a:solidFill>
                <a:schemeClr val="tx2">
                  <a:lumMod val="75000"/>
                </a:schemeClr>
              </a:solidFill>
              <a:latin typeface="標楷體" pitchFamily="65" charset="-120"/>
              <a:ea typeface="標楷體" pitchFamily="65" charset="-120"/>
            </a:endParaRPr>
          </a:p>
          <a:p>
            <a:pPr>
              <a:buFont typeface="Wingdings" pitchFamily="2" charset="2"/>
              <a:buChar char="l"/>
            </a:pPr>
            <a:r>
              <a:rPr lang="zh-TW" altLang="en-US" b="1" dirty="0" smtClean="0">
                <a:solidFill>
                  <a:schemeClr val="tx2">
                    <a:lumMod val="75000"/>
                  </a:schemeClr>
                </a:solidFill>
                <a:latin typeface="標楷體" pitchFamily="65" charset="-120"/>
                <a:ea typeface="標楷體" pitchFamily="65" charset="-120"/>
              </a:rPr>
              <a:t>得標後，得標剩餘款項未繳付，則沒入保證金。</a:t>
            </a:r>
            <a:endParaRPr lang="zh-TW" altLang="en-US" b="1" dirty="0">
              <a:solidFill>
                <a:schemeClr val="tx2">
                  <a:lumMod val="75000"/>
                </a:schemeClr>
              </a:solidFill>
              <a:latin typeface="標楷體" pitchFamily="65" charset="-120"/>
              <a:ea typeface="標楷體" pitchFamily="65" charset="-12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1259632" y="116632"/>
            <a:ext cx="5832648" cy="864096"/>
          </a:xfrm>
        </p:spPr>
        <p:txBody>
          <a:bodyPr/>
          <a:lstStyle/>
          <a:p>
            <a:r>
              <a:rPr lang="zh-TW" altLang="en-US" sz="5400" b="1" dirty="0" smtClean="0">
                <a:solidFill>
                  <a:srgbClr val="16355A"/>
                </a:solidFill>
                <a:latin typeface="標楷體" pitchFamily="65" charset="-120"/>
                <a:ea typeface="標楷體" pitchFamily="65" charset="-120"/>
              </a:rPr>
              <a:t>宣導及會測</a:t>
            </a:r>
            <a:endParaRPr lang="zh-TW" altLang="en-US" sz="5400" b="1" dirty="0">
              <a:solidFill>
                <a:srgbClr val="16355A"/>
              </a:solidFill>
              <a:latin typeface="標楷體" pitchFamily="65" charset="-120"/>
              <a:ea typeface="標楷體" pitchFamily="65" charset="-120"/>
            </a:endParaRPr>
          </a:p>
        </p:txBody>
      </p:sp>
      <p:sp>
        <p:nvSpPr>
          <p:cNvPr id="4" name="內容版面配置區 3"/>
          <p:cNvSpPr>
            <a:spLocks noGrp="1"/>
          </p:cNvSpPr>
          <p:nvPr>
            <p:ph idx="1"/>
          </p:nvPr>
        </p:nvSpPr>
        <p:spPr>
          <a:xfrm>
            <a:off x="467544" y="1196752"/>
            <a:ext cx="8229600" cy="5040560"/>
          </a:xfrm>
        </p:spPr>
        <p:txBody>
          <a:bodyPr/>
          <a:lstStyle/>
          <a:p>
            <a:pPr>
              <a:buNone/>
            </a:pPr>
            <a:r>
              <a:rPr lang="zh-TW" altLang="en-US" sz="4800" smtClean="0">
                <a:solidFill>
                  <a:schemeClr val="tx2">
                    <a:lumMod val="75000"/>
                  </a:schemeClr>
                </a:solidFill>
                <a:latin typeface="標楷體" pitchFamily="65" charset="-120"/>
                <a:ea typeface="標楷體" pitchFamily="65" charset="-120"/>
              </a:rPr>
              <a:t>市場</a:t>
            </a:r>
            <a:r>
              <a:rPr lang="zh-TW" altLang="en-US" sz="4800" dirty="0" smtClean="0">
                <a:solidFill>
                  <a:schemeClr val="tx2">
                    <a:lumMod val="75000"/>
                  </a:schemeClr>
                </a:solidFill>
                <a:latin typeface="標楷體" pitchFamily="65" charset="-120"/>
                <a:ea typeface="標楷體" pitchFamily="65" charset="-120"/>
              </a:rPr>
              <a:t>會測</a:t>
            </a:r>
            <a:endParaRPr lang="en-US" altLang="zh-TW" sz="4800" dirty="0" smtClean="0">
              <a:solidFill>
                <a:schemeClr val="tx2">
                  <a:lumMod val="75000"/>
                </a:schemeClr>
              </a:solidFill>
              <a:latin typeface="標楷體" pitchFamily="65" charset="-120"/>
              <a:ea typeface="標楷體" pitchFamily="65" charset="-120"/>
            </a:endParaRPr>
          </a:p>
          <a:p>
            <a:pPr>
              <a:buFont typeface="Wingdings" pitchFamily="2" charset="2"/>
              <a:buChar char="l"/>
            </a:pPr>
            <a:r>
              <a:rPr lang="en-US" altLang="zh-TW" dirty="0" smtClean="0">
                <a:solidFill>
                  <a:schemeClr val="tx2">
                    <a:lumMod val="75000"/>
                  </a:schemeClr>
                </a:solidFill>
                <a:latin typeface="標楷體" pitchFamily="65" charset="-120"/>
                <a:ea typeface="標楷體" pitchFamily="65" charset="-120"/>
              </a:rPr>
              <a:t>10</a:t>
            </a:r>
            <a:r>
              <a:rPr lang="zh-TW" altLang="en-US" dirty="0" smtClean="0">
                <a:solidFill>
                  <a:schemeClr val="tx2">
                    <a:lumMod val="75000"/>
                  </a:schemeClr>
                </a:solidFill>
                <a:latin typeface="標楷體" pitchFamily="65" charset="-120"/>
                <a:ea typeface="標楷體" pitchFamily="65" charset="-120"/>
              </a:rPr>
              <a:t>月至</a:t>
            </a:r>
            <a:r>
              <a:rPr lang="en-US" altLang="zh-TW" dirty="0" smtClean="0">
                <a:solidFill>
                  <a:schemeClr val="tx2">
                    <a:lumMod val="75000"/>
                  </a:schemeClr>
                </a:solidFill>
                <a:latin typeface="標楷體" pitchFamily="65" charset="-120"/>
                <a:ea typeface="標楷體" pitchFamily="65" charset="-120"/>
              </a:rPr>
              <a:t>12</a:t>
            </a:r>
            <a:r>
              <a:rPr lang="zh-TW" altLang="en-US" dirty="0" smtClean="0">
                <a:solidFill>
                  <a:schemeClr val="tx2">
                    <a:lumMod val="75000"/>
                  </a:schemeClr>
                </a:solidFill>
                <a:latin typeface="標楷體" pitchFamily="65" charset="-120"/>
                <a:ea typeface="標楷體" pitchFamily="65" charset="-120"/>
              </a:rPr>
              <a:t>月份辦理</a:t>
            </a:r>
            <a:endParaRPr lang="en-US" altLang="zh-TW" dirty="0" smtClean="0">
              <a:solidFill>
                <a:schemeClr val="tx2">
                  <a:lumMod val="75000"/>
                </a:schemeClr>
              </a:solidFill>
              <a:latin typeface="標楷體" pitchFamily="65" charset="-120"/>
              <a:ea typeface="標楷體" pitchFamily="65" charset="-120"/>
            </a:endParaRPr>
          </a:p>
          <a:p>
            <a:pPr>
              <a:buNone/>
            </a:pPr>
            <a:r>
              <a:rPr lang="zh-TW" altLang="en-US" sz="4800" dirty="0" smtClean="0">
                <a:solidFill>
                  <a:schemeClr val="tx2">
                    <a:lumMod val="75000"/>
                  </a:schemeClr>
                </a:solidFill>
                <a:latin typeface="標楷體" pitchFamily="65" charset="-120"/>
                <a:ea typeface="標楷體" pitchFamily="65" charset="-120"/>
              </a:rPr>
              <a:t>實施日期</a:t>
            </a:r>
            <a:endParaRPr lang="en-US" altLang="zh-TW" sz="4800" dirty="0" smtClean="0">
              <a:solidFill>
                <a:schemeClr val="tx2">
                  <a:lumMod val="75000"/>
                </a:schemeClr>
              </a:solidFill>
              <a:latin typeface="標楷體" pitchFamily="65" charset="-120"/>
              <a:ea typeface="標楷體" pitchFamily="65" charset="-120"/>
            </a:endParaRPr>
          </a:p>
          <a:p>
            <a:pPr>
              <a:buFont typeface="Wingdings" pitchFamily="2" charset="2"/>
              <a:buChar char="l"/>
            </a:pPr>
            <a:r>
              <a:rPr lang="en-US" altLang="zh-TW" dirty="0" smtClean="0">
                <a:solidFill>
                  <a:schemeClr val="tx2">
                    <a:lumMod val="75000"/>
                  </a:schemeClr>
                </a:solidFill>
                <a:latin typeface="標楷體" pitchFamily="65" charset="-120"/>
                <a:ea typeface="標楷體" pitchFamily="65" charset="-120"/>
              </a:rPr>
              <a:t>105</a:t>
            </a:r>
            <a:r>
              <a:rPr lang="zh-TW" altLang="en-US" dirty="0" smtClean="0">
                <a:solidFill>
                  <a:schemeClr val="tx2">
                    <a:lumMod val="75000"/>
                  </a:schemeClr>
                </a:solidFill>
                <a:latin typeface="標楷體" pitchFamily="65" charset="-120"/>
                <a:ea typeface="標楷體" pitchFamily="65" charset="-120"/>
              </a:rPr>
              <a:t>年</a:t>
            </a:r>
            <a:r>
              <a:rPr lang="en-US" altLang="zh-TW" dirty="0" smtClean="0">
                <a:solidFill>
                  <a:schemeClr val="tx2">
                    <a:lumMod val="75000"/>
                  </a:schemeClr>
                </a:solidFill>
                <a:latin typeface="標楷體" pitchFamily="65" charset="-120"/>
                <a:ea typeface="標楷體" pitchFamily="65" charset="-120"/>
              </a:rPr>
              <a:t>1</a:t>
            </a:r>
            <a:r>
              <a:rPr lang="zh-TW" altLang="en-US" dirty="0" smtClean="0">
                <a:solidFill>
                  <a:schemeClr val="tx2">
                    <a:lumMod val="75000"/>
                  </a:schemeClr>
                </a:solidFill>
                <a:latin typeface="標楷體" pitchFamily="65" charset="-120"/>
                <a:ea typeface="標楷體" pitchFamily="65" charset="-120"/>
              </a:rPr>
              <a:t>月</a:t>
            </a:r>
            <a:r>
              <a:rPr lang="en-US" altLang="zh-TW" dirty="0" smtClean="0">
                <a:solidFill>
                  <a:schemeClr val="tx2">
                    <a:lumMod val="75000"/>
                  </a:schemeClr>
                </a:solidFill>
                <a:latin typeface="標楷體" pitchFamily="65" charset="-120"/>
                <a:ea typeface="標楷體" pitchFamily="65" charset="-120"/>
              </a:rPr>
              <a:t>1</a:t>
            </a:r>
            <a:r>
              <a:rPr lang="zh-TW" altLang="en-US" dirty="0" smtClean="0">
                <a:solidFill>
                  <a:schemeClr val="tx2">
                    <a:lumMod val="75000"/>
                  </a:schemeClr>
                </a:solidFill>
                <a:latin typeface="標楷體" pitchFamily="65" charset="-120"/>
                <a:ea typeface="標楷體" pitchFamily="65" charset="-120"/>
              </a:rPr>
              <a:t>日</a:t>
            </a:r>
            <a:endParaRPr lang="zh-TW" altLang="en-US" dirty="0">
              <a:solidFill>
                <a:schemeClr val="tx2">
                  <a:lumMod val="75000"/>
                </a:schemeClr>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831A2EE6-173C-4896-A69C-C2F098EEFB62}" type="slidenum">
              <a:rPr lang="zh-TW" altLang="en-US" smtClean="0"/>
              <a:pPr>
                <a:defRPr/>
              </a:pPr>
              <a:t>21</a:t>
            </a:fld>
            <a:endParaRPr lang="zh-TW" altLang="en-US"/>
          </a:p>
        </p:txBody>
      </p:sp>
      <p:pic>
        <p:nvPicPr>
          <p:cNvPr id="7" name="Picture 1035" descr="big news,business,males,man,men,people,person,signs,人,人類,商業,大消息,標誌,男人,男子,男性"/>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300192" y="3573016"/>
            <a:ext cx="1933575" cy="23568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053AC2FB-ED0B-4AFD-A228-CEDECD834053}" type="slidenum">
              <a:rPr lang="zh-TW" altLang="en-US" smtClean="0"/>
              <a:pPr>
                <a:defRPr/>
              </a:pPr>
              <a:t>22</a:t>
            </a:fld>
            <a:endParaRPr lang="zh-TW" altLang="en-US" dirty="0"/>
          </a:p>
        </p:txBody>
      </p:sp>
      <p:pic>
        <p:nvPicPr>
          <p:cNvPr id="5" name="圖片 4" descr="捧元寶.png"/>
          <p:cNvPicPr>
            <a:picLocks noChangeAspect="1"/>
          </p:cNvPicPr>
          <p:nvPr/>
        </p:nvPicPr>
        <p:blipFill>
          <a:blip r:embed="rId2" cstate="print"/>
          <a:stretch>
            <a:fillRect/>
          </a:stretch>
        </p:blipFill>
        <p:spPr>
          <a:xfrm>
            <a:off x="3851920" y="3284984"/>
            <a:ext cx="1296144" cy="2037481"/>
          </a:xfrm>
          <a:prstGeom prst="rect">
            <a:avLst/>
          </a:prstGeom>
        </p:spPr>
      </p:pic>
      <p:sp>
        <p:nvSpPr>
          <p:cNvPr id="6" name="文字方塊 5"/>
          <p:cNvSpPr txBox="1"/>
          <p:nvPr/>
        </p:nvSpPr>
        <p:spPr>
          <a:xfrm>
            <a:off x="1763688" y="2492896"/>
            <a:ext cx="5688632" cy="584775"/>
          </a:xfrm>
          <a:prstGeom prst="rect">
            <a:avLst/>
          </a:prstGeom>
          <a:noFill/>
        </p:spPr>
        <p:txBody>
          <a:bodyPr wrap="square" rtlCol="0">
            <a:spAutoFit/>
          </a:bodyPr>
          <a:lstStyle/>
          <a:p>
            <a:pPr algn="ctr"/>
            <a:r>
              <a:rPr lang="zh-TW" altLang="en-US" sz="3200" b="1" dirty="0" smtClean="0">
                <a:solidFill>
                  <a:schemeClr val="tx2">
                    <a:lumMod val="75000"/>
                  </a:schemeClr>
                </a:solidFill>
                <a:latin typeface="標楷體" pitchFamily="65" charset="-120"/>
                <a:ea typeface="標楷體" pitchFamily="65" charset="-120"/>
              </a:rPr>
              <a:t>簡報結束 敬請指教</a:t>
            </a:r>
            <a:endParaRPr lang="zh-TW" altLang="en-US" sz="3200" b="1" dirty="0">
              <a:solidFill>
                <a:schemeClr val="tx2">
                  <a:lumMod val="75000"/>
                </a:schemeClr>
              </a:solidFill>
              <a:latin typeface="標楷體" pitchFamily="65" charset="-120"/>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053AC2FB-ED0B-4AFD-A228-CEDECD834053}" type="slidenum">
              <a:rPr lang="zh-TW" altLang="en-US" smtClean="0"/>
              <a:pPr>
                <a:defRPr/>
              </a:pPr>
              <a:t>2</a:t>
            </a:fld>
            <a:endParaRPr lang="zh-TW" altLang="en-US" dirty="0"/>
          </a:p>
        </p:txBody>
      </p:sp>
      <p:graphicFrame>
        <p:nvGraphicFramePr>
          <p:cNvPr id="25" name="資料庫圖表 24"/>
          <p:cNvGraphicFramePr/>
          <p:nvPr/>
        </p:nvGraphicFramePr>
        <p:xfrm>
          <a:off x="467544" y="1052736"/>
          <a:ext cx="820891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248BA413-6DDA-44A4-90F2-33159285161D}" type="slidenum">
              <a:rPr lang="zh-TW" altLang="en-US" smtClean="0"/>
              <a:pPr>
                <a:defRPr/>
              </a:pPr>
              <a:t>3</a:t>
            </a:fld>
            <a:endParaRPr lang="zh-TW" altLang="en-US" dirty="0"/>
          </a:p>
        </p:txBody>
      </p:sp>
      <p:sp>
        <p:nvSpPr>
          <p:cNvPr id="3" name="標題 2"/>
          <p:cNvSpPr>
            <a:spLocks noGrp="1"/>
          </p:cNvSpPr>
          <p:nvPr>
            <p:ph type="title"/>
          </p:nvPr>
        </p:nvSpPr>
        <p:spPr>
          <a:xfrm>
            <a:off x="1547664" y="188640"/>
            <a:ext cx="5544616" cy="720080"/>
          </a:xfrm>
        </p:spPr>
        <p:txBody>
          <a:bodyPr/>
          <a:lstStyle/>
          <a:p>
            <a:r>
              <a:rPr lang="zh-TW" altLang="en-US" sz="6000" b="1" dirty="0" smtClean="0">
                <a:solidFill>
                  <a:schemeClr val="tx2">
                    <a:lumMod val="75000"/>
                  </a:schemeClr>
                </a:solidFill>
                <a:latin typeface="標楷體" pitchFamily="65" charset="-120"/>
                <a:ea typeface="標楷體" pitchFamily="65" charset="-120"/>
              </a:rPr>
              <a:t>競價拍賣簡介</a:t>
            </a:r>
            <a:endParaRPr lang="zh-TW" altLang="en-US" sz="6000" b="1" dirty="0">
              <a:solidFill>
                <a:schemeClr val="tx2">
                  <a:lumMod val="75000"/>
                </a:schemeClr>
              </a:solidFill>
              <a:latin typeface="標楷體" pitchFamily="65" charset="-120"/>
              <a:ea typeface="標楷體" pitchFamily="65" charset="-120"/>
            </a:endParaRPr>
          </a:p>
        </p:txBody>
      </p:sp>
      <p:graphicFrame>
        <p:nvGraphicFramePr>
          <p:cNvPr id="4" name="資料庫圖表 3"/>
          <p:cNvGraphicFramePr/>
          <p:nvPr/>
        </p:nvGraphicFramePr>
        <p:xfrm>
          <a:off x="323528" y="1124744"/>
          <a:ext cx="864096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831A2EE6-173C-4896-A69C-C2F098EEFB62}" type="slidenum">
              <a:rPr lang="zh-TW" altLang="en-US" smtClean="0"/>
              <a:pPr>
                <a:defRPr/>
              </a:pPr>
              <a:t>4</a:t>
            </a:fld>
            <a:endParaRPr lang="zh-TW" altLang="en-US"/>
          </a:p>
        </p:txBody>
      </p:sp>
      <p:sp>
        <p:nvSpPr>
          <p:cNvPr id="3" name="標題 2"/>
          <p:cNvSpPr>
            <a:spLocks noGrp="1"/>
          </p:cNvSpPr>
          <p:nvPr>
            <p:ph type="title"/>
          </p:nvPr>
        </p:nvSpPr>
        <p:spPr>
          <a:xfrm>
            <a:off x="1259632" y="188640"/>
            <a:ext cx="5760640" cy="720080"/>
          </a:xfrm>
        </p:spPr>
        <p:txBody>
          <a:bodyPr/>
          <a:lstStyle/>
          <a:p>
            <a:r>
              <a:rPr lang="zh-TW" altLang="en-US" sz="6000" b="1" dirty="0" smtClean="0">
                <a:solidFill>
                  <a:schemeClr val="tx2">
                    <a:lumMod val="75000"/>
                  </a:schemeClr>
                </a:solidFill>
                <a:latin typeface="標楷體" pitchFamily="65" charset="-120"/>
                <a:ea typeface="標楷體" pitchFamily="65" charset="-120"/>
              </a:rPr>
              <a:t>新制制度說明</a:t>
            </a:r>
            <a:endParaRPr lang="zh-TW" altLang="en-US" sz="6000" b="1" dirty="0">
              <a:solidFill>
                <a:schemeClr val="tx2">
                  <a:lumMod val="75000"/>
                </a:schemeClr>
              </a:solidFill>
              <a:latin typeface="標楷體" pitchFamily="65" charset="-120"/>
              <a:ea typeface="標楷體" pitchFamily="65" charset="-120"/>
            </a:endParaRPr>
          </a:p>
        </p:txBody>
      </p:sp>
      <p:graphicFrame>
        <p:nvGraphicFramePr>
          <p:cNvPr id="5" name="資料庫圖表 4"/>
          <p:cNvGraphicFramePr/>
          <p:nvPr/>
        </p:nvGraphicFramePr>
        <p:xfrm>
          <a:off x="539552" y="1268760"/>
          <a:ext cx="806489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0"/>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6660232" y="5229200"/>
            <a:ext cx="1800200" cy="144016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831A2EE6-173C-4896-A69C-C2F098EEFB62}" type="slidenum">
              <a:rPr lang="zh-TW" altLang="en-US" smtClean="0"/>
              <a:pPr>
                <a:defRPr/>
              </a:pPr>
              <a:t>5</a:t>
            </a:fld>
            <a:endParaRPr lang="zh-TW" altLang="en-US"/>
          </a:p>
        </p:txBody>
      </p:sp>
      <p:sp>
        <p:nvSpPr>
          <p:cNvPr id="4" name="矩形 3"/>
          <p:cNvSpPr/>
          <p:nvPr/>
        </p:nvSpPr>
        <p:spPr>
          <a:xfrm>
            <a:off x="611560" y="1556792"/>
            <a:ext cx="7776864" cy="452431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zh-TW" altLang="en-US" sz="2400" b="1" dirty="0" smtClean="0"/>
              <a:t>第三十五條</a:t>
            </a:r>
            <a:br>
              <a:rPr lang="zh-TW" altLang="en-US" sz="2400" b="1" dirty="0" smtClean="0"/>
            </a:br>
            <a:r>
              <a:rPr lang="zh-TW" altLang="en-US" sz="2400" b="1" dirty="0" smtClean="0"/>
              <a:t>證券承銷商受理競價拍賣投標之對象，以左列之人為限：</a:t>
            </a:r>
            <a:br>
              <a:rPr lang="zh-TW" altLang="en-US" sz="2400" b="1" dirty="0" smtClean="0"/>
            </a:br>
            <a:r>
              <a:rPr lang="zh-TW" altLang="en-US" sz="2400" b="1" dirty="0" smtClean="0"/>
              <a:t>一、年滿二十歲之中華民國國民。</a:t>
            </a:r>
            <a:br>
              <a:rPr lang="zh-TW" altLang="en-US" sz="2400" b="1" dirty="0" smtClean="0"/>
            </a:br>
            <a:r>
              <a:rPr lang="zh-TW" altLang="en-US" sz="2400" b="1" dirty="0" smtClean="0"/>
              <a:t>二、本國法人及證券投資信託事業募集之證券投資信託基金。</a:t>
            </a:r>
            <a:br>
              <a:rPr lang="zh-TW" altLang="en-US" sz="2400" b="1" dirty="0" smtClean="0"/>
            </a:br>
            <a:r>
              <a:rPr lang="zh-TW" altLang="en-US" sz="2400" b="1" dirty="0" smtClean="0"/>
              <a:t>三、外國專業投資機構。</a:t>
            </a:r>
            <a:br>
              <a:rPr lang="zh-TW" altLang="en-US" sz="2400" b="1" dirty="0" smtClean="0"/>
            </a:br>
            <a:r>
              <a:rPr lang="zh-TW" altLang="en-US" sz="2400" b="1" dirty="0" smtClean="0"/>
              <a:t>四、依華僑及外國人投資證券管理辦法規定得投資證券之華僑及外國人。</a:t>
            </a:r>
            <a:br>
              <a:rPr lang="zh-TW" altLang="en-US" sz="2400" b="1" dirty="0" smtClean="0"/>
            </a:br>
            <a:r>
              <a:rPr lang="zh-TW" altLang="en-US" sz="2400" b="1" dirty="0" smtClean="0"/>
              <a:t>五、行政院開發基金、郵政儲金、公務人員退休撫恤基金、勞工退休基金、勞工保險基金。</a:t>
            </a:r>
            <a:br>
              <a:rPr lang="zh-TW" altLang="en-US" sz="2400" b="1" dirty="0" smtClean="0"/>
            </a:br>
            <a:r>
              <a:rPr lang="zh-TW" altLang="en-US" sz="2400" b="1" dirty="0" smtClean="0"/>
              <a:t>六、其他經政府核准之對象。</a:t>
            </a:r>
            <a:br>
              <a:rPr lang="zh-TW" altLang="en-US" sz="2400" b="1" dirty="0" smtClean="0"/>
            </a:br>
            <a:endParaRPr lang="zh-TW" altLang="en-U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a:xfrm>
            <a:off x="2767335" y="6808291"/>
            <a:ext cx="2133600" cy="365125"/>
          </a:xfrm>
        </p:spPr>
        <p:txBody>
          <a:bodyPr/>
          <a:lstStyle/>
          <a:p>
            <a:pPr>
              <a:defRPr/>
            </a:pPr>
            <a:fld id="{831A2EE6-173C-4896-A69C-C2F098EEFB62}" type="slidenum">
              <a:rPr lang="zh-TW" altLang="en-US" smtClean="0">
                <a:latin typeface="標楷體" pitchFamily="65" charset="-120"/>
                <a:ea typeface="標楷體" pitchFamily="65" charset="-120"/>
              </a:rPr>
              <a:pPr>
                <a:defRPr/>
              </a:pPr>
              <a:t>6</a:t>
            </a:fld>
            <a:endParaRPr lang="zh-TW" altLang="en-US">
              <a:latin typeface="標楷體" pitchFamily="65" charset="-120"/>
              <a:ea typeface="標楷體" pitchFamily="65" charset="-120"/>
            </a:endParaRPr>
          </a:p>
        </p:txBody>
      </p:sp>
      <p:pic>
        <p:nvPicPr>
          <p:cNvPr id="6" name="圖片 5" descr="http://www.gtv.com.tw/Program/B121120130812U/img_all/1.png"/>
          <p:cNvPicPr/>
          <p:nvPr/>
        </p:nvPicPr>
        <p:blipFill>
          <a:blip r:embed="rId2" cstate="print"/>
          <a:srcRect/>
          <a:stretch>
            <a:fillRect/>
          </a:stretch>
        </p:blipFill>
        <p:spPr bwMode="auto">
          <a:xfrm>
            <a:off x="755576" y="3302743"/>
            <a:ext cx="914400" cy="1278385"/>
          </a:xfrm>
          <a:prstGeom prst="rect">
            <a:avLst/>
          </a:prstGeom>
          <a:noFill/>
          <a:ln w="9525">
            <a:noFill/>
            <a:miter lim="800000"/>
            <a:headEnd/>
            <a:tailEnd/>
          </a:ln>
        </p:spPr>
      </p:pic>
      <p:grpSp>
        <p:nvGrpSpPr>
          <p:cNvPr id="7" name="群組 6"/>
          <p:cNvGrpSpPr/>
          <p:nvPr/>
        </p:nvGrpSpPr>
        <p:grpSpPr>
          <a:xfrm>
            <a:off x="3923928" y="5085184"/>
            <a:ext cx="1008112" cy="1090006"/>
            <a:chOff x="683568" y="5077357"/>
            <a:chExt cx="1129054" cy="617818"/>
          </a:xfrm>
        </p:grpSpPr>
        <p:pic>
          <p:nvPicPr>
            <p:cNvPr id="9"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21089" y="5077357"/>
              <a:ext cx="653088" cy="418349"/>
            </a:xfrm>
            <a:prstGeom prst="rect">
              <a:avLst/>
            </a:prstGeom>
            <a:noFill/>
            <a:ln w="9525">
              <a:noFill/>
              <a:miter lim="800000"/>
              <a:headEnd/>
              <a:tailEnd/>
            </a:ln>
          </p:spPr>
        </p:pic>
        <p:sp>
          <p:nvSpPr>
            <p:cNvPr id="10" name="文字方塊 5"/>
            <p:cNvSpPr txBox="1"/>
            <p:nvPr/>
          </p:nvSpPr>
          <p:spPr>
            <a:xfrm>
              <a:off x="683568" y="5489708"/>
              <a:ext cx="1129054" cy="20546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nchor="ctr">
              <a:spAutoFit/>
            </a:bodyPr>
            <a:lstStyle/>
            <a:p>
              <a:r>
                <a:rPr lang="zh-TW" altLang="en-US" sz="1200" b="1" dirty="0" smtClean="0">
                  <a:latin typeface="標楷體" pitchFamily="65" charset="-120"/>
                  <a:ea typeface="標楷體" pitchFamily="65" charset="-120"/>
                </a:rPr>
                <a:t>證券經紀商</a:t>
              </a:r>
              <a:r>
                <a:rPr lang="en-US" altLang="zh-TW" sz="1600" b="1" dirty="0" smtClean="0">
                  <a:latin typeface="標楷體" pitchFamily="65" charset="-120"/>
                  <a:ea typeface="標楷體" pitchFamily="65" charset="-120"/>
                </a:rPr>
                <a:t> </a:t>
              </a:r>
              <a:endParaRPr lang="zh-TW" altLang="en-US" sz="1600" b="1" dirty="0">
                <a:latin typeface="標楷體" pitchFamily="65" charset="-120"/>
                <a:ea typeface="標楷體" pitchFamily="65" charset="-120"/>
              </a:endParaRPr>
            </a:p>
          </p:txBody>
        </p:sp>
      </p:grpSp>
      <p:grpSp>
        <p:nvGrpSpPr>
          <p:cNvPr id="11" name="群組 121"/>
          <p:cNvGrpSpPr/>
          <p:nvPr/>
        </p:nvGrpSpPr>
        <p:grpSpPr>
          <a:xfrm>
            <a:off x="1763688" y="5229200"/>
            <a:ext cx="1224136" cy="864096"/>
            <a:chOff x="6341784" y="1988840"/>
            <a:chExt cx="911189" cy="864096"/>
          </a:xfrm>
        </p:grpSpPr>
        <p:pic>
          <p:nvPicPr>
            <p:cNvPr id="13" name="Picture 26"/>
            <p:cNvPicPr>
              <a:picLocks noChangeAspect="1" noChangeArrowheads="1"/>
            </p:cNvPicPr>
            <p:nvPr/>
          </p:nvPicPr>
          <p:blipFill>
            <a:blip r:embed="rId4" cstate="print"/>
            <a:srcRect/>
            <a:stretch>
              <a:fillRect/>
            </a:stretch>
          </p:blipFill>
          <p:spPr bwMode="auto">
            <a:xfrm>
              <a:off x="6413792" y="1988840"/>
              <a:ext cx="710233" cy="576064"/>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14" name="矩形 5"/>
            <p:cNvSpPr/>
            <p:nvPr/>
          </p:nvSpPr>
          <p:spPr>
            <a:xfrm>
              <a:off x="6341784" y="2636912"/>
              <a:ext cx="911189" cy="216024"/>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zh-TW" altLang="en-US" sz="1200" b="1" dirty="0" smtClean="0">
                  <a:effectLst>
                    <a:outerShdw blurRad="38100" dist="38100" dir="2700000" algn="tl">
                      <a:srgbClr val="000000">
                        <a:alpha val="43137"/>
                      </a:srgbClr>
                    </a:outerShdw>
                  </a:effectLst>
                  <a:latin typeface="標楷體" pitchFamily="65" charset="-120"/>
                  <a:ea typeface="標楷體" pitchFamily="65" charset="-120"/>
                </a:rPr>
                <a:t>交割銀行</a:t>
              </a:r>
              <a:endParaRPr lang="zh-TW" altLang="en-US" sz="1200" b="1" dirty="0">
                <a:effectLst>
                  <a:outerShdw blurRad="38100" dist="38100" dir="2700000" algn="tl">
                    <a:srgbClr val="000000">
                      <a:alpha val="43137"/>
                    </a:srgbClr>
                  </a:outerShdw>
                </a:effectLst>
                <a:latin typeface="標楷體" pitchFamily="65" charset="-120"/>
                <a:ea typeface="標楷體" pitchFamily="65" charset="-120"/>
              </a:endParaRPr>
            </a:p>
          </p:txBody>
        </p:sp>
      </p:grpSp>
      <p:grpSp>
        <p:nvGrpSpPr>
          <p:cNvPr id="15" name="群組 93"/>
          <p:cNvGrpSpPr/>
          <p:nvPr/>
        </p:nvGrpSpPr>
        <p:grpSpPr>
          <a:xfrm>
            <a:off x="5940152" y="1196752"/>
            <a:ext cx="1230868" cy="1800200"/>
            <a:chOff x="323528" y="2780928"/>
            <a:chExt cx="1422653" cy="1204616"/>
          </a:xfrm>
        </p:grpSpPr>
        <p:pic>
          <p:nvPicPr>
            <p:cNvPr id="16" name="Picture 55" descr="blue 3d disc with glow"/>
            <p:cNvPicPr>
              <a:picLocks noChangeAspect="1" noChangeArrowheads="1"/>
            </p:cNvPicPr>
            <p:nvPr/>
          </p:nvPicPr>
          <p:blipFill>
            <a:blip r:embed="rId5" cstate="print"/>
            <a:srcRect/>
            <a:stretch>
              <a:fillRect/>
            </a:stretch>
          </p:blipFill>
          <p:spPr bwMode="auto">
            <a:xfrm>
              <a:off x="323528" y="3284984"/>
              <a:ext cx="1291952" cy="625272"/>
            </a:xfrm>
            <a:prstGeom prst="rect">
              <a:avLst/>
            </a:prstGeom>
            <a:noFill/>
            <a:ln w="9525">
              <a:noFill/>
              <a:miter lim="800000"/>
              <a:headEnd/>
              <a:tailEnd/>
            </a:ln>
          </p:spPr>
        </p:pic>
        <p:pic>
          <p:nvPicPr>
            <p:cNvPr id="17" name="Picture 26"/>
            <p:cNvPicPr>
              <a:picLocks noChangeAspect="1" noChangeArrowheads="1"/>
            </p:cNvPicPr>
            <p:nvPr/>
          </p:nvPicPr>
          <p:blipFill>
            <a:blip r:embed="rId4" cstate="print"/>
            <a:srcRect/>
            <a:stretch>
              <a:fillRect/>
            </a:stretch>
          </p:blipFill>
          <p:spPr bwMode="auto">
            <a:xfrm>
              <a:off x="539552" y="2780928"/>
              <a:ext cx="846138" cy="915988"/>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18" name="AutoShape 23"/>
            <p:cNvSpPr>
              <a:spLocks noChangeArrowheads="1"/>
            </p:cNvSpPr>
            <p:nvPr/>
          </p:nvSpPr>
          <p:spPr bwMode="auto">
            <a:xfrm>
              <a:off x="406756" y="3684390"/>
              <a:ext cx="1339425" cy="301154"/>
            </a:xfrm>
            <a:prstGeom prst="roundRect">
              <a:avLst>
                <a:gd name="adj" fmla="val 16667"/>
              </a:avLst>
            </a:prstGeom>
            <a:solidFill>
              <a:schemeClr val="tx1">
                <a:alpha val="39999"/>
              </a:schemeClr>
            </a:solidFill>
            <a:ln w="25400">
              <a:solidFill>
                <a:srgbClr val="FFCC00"/>
              </a:solidFill>
              <a:round/>
              <a:headEnd/>
              <a:tailEnd/>
            </a:ln>
            <a:effectLst>
              <a:outerShdw blurRad="50800" dist="38100" dir="2700000" algn="tl" rotWithShape="0">
                <a:prstClr val="black">
                  <a:alpha val="40000"/>
                </a:prstClr>
              </a:outerShdw>
            </a:effectLst>
          </p:spPr>
          <p:txBody>
            <a:bodyPr wrap="none" anchor="ctr"/>
            <a:lstStyle/>
            <a:p>
              <a:pPr algn="ctr"/>
              <a:r>
                <a:rPr lang="zh-TW" altLang="en-US" sz="1200" b="1" dirty="0" smtClean="0">
                  <a:solidFill>
                    <a:schemeClr val="bg1"/>
                  </a:solidFill>
                  <a:effectLst>
                    <a:outerShdw blurRad="38100" dist="38100" dir="2700000" algn="tl">
                      <a:srgbClr val="000000">
                        <a:alpha val="43137"/>
                      </a:srgbClr>
                    </a:outerShdw>
                  </a:effectLst>
                  <a:latin typeface="標楷體" pitchFamily="65" charset="-120"/>
                  <a:ea typeface="標楷體" pitchFamily="65" charset="-120"/>
                </a:rPr>
                <a:t>證券交易所</a:t>
              </a:r>
              <a:endParaRPr lang="en-US" altLang="zh-TW" sz="1200" b="1" dirty="0">
                <a:solidFill>
                  <a:schemeClr val="bg1"/>
                </a:solidFill>
                <a:effectLst>
                  <a:outerShdw blurRad="38100" dist="38100" dir="2700000" algn="tl">
                    <a:srgbClr val="000000">
                      <a:alpha val="43137"/>
                    </a:srgbClr>
                  </a:outerShdw>
                </a:effectLst>
                <a:latin typeface="標楷體" pitchFamily="65" charset="-120"/>
                <a:ea typeface="標楷體" pitchFamily="65" charset="-120"/>
              </a:endParaRPr>
            </a:p>
          </p:txBody>
        </p:sp>
      </p:grpSp>
      <p:grpSp>
        <p:nvGrpSpPr>
          <p:cNvPr id="19" name="群組 18"/>
          <p:cNvGrpSpPr/>
          <p:nvPr/>
        </p:nvGrpSpPr>
        <p:grpSpPr>
          <a:xfrm>
            <a:off x="2915816" y="1556792"/>
            <a:ext cx="1031051" cy="887584"/>
            <a:chOff x="683568" y="5077357"/>
            <a:chExt cx="1129273" cy="942079"/>
          </a:xfrm>
        </p:grpSpPr>
        <p:pic>
          <p:nvPicPr>
            <p:cNvPr id="20"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21089" y="5077357"/>
              <a:ext cx="653088" cy="648072"/>
            </a:xfrm>
            <a:prstGeom prst="rect">
              <a:avLst/>
            </a:prstGeom>
            <a:noFill/>
            <a:ln w="9525">
              <a:noFill/>
              <a:miter lim="800000"/>
              <a:headEnd/>
              <a:tailEnd/>
            </a:ln>
          </p:spPr>
        </p:pic>
        <p:sp>
          <p:nvSpPr>
            <p:cNvPr id="21" name="文字方塊 5"/>
            <p:cNvSpPr txBox="1"/>
            <p:nvPr/>
          </p:nvSpPr>
          <p:spPr>
            <a:xfrm>
              <a:off x="683568" y="5725430"/>
              <a:ext cx="1129273" cy="294006"/>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zh-TW" altLang="en-US" sz="1200" b="1" dirty="0" smtClean="0">
                  <a:latin typeface="標楷體" pitchFamily="65" charset="-120"/>
                  <a:ea typeface="標楷體" pitchFamily="65" charset="-120"/>
                </a:rPr>
                <a:t>證券承銷商</a:t>
              </a:r>
              <a:r>
                <a:rPr lang="en-US" altLang="zh-TW" sz="1200" b="1" dirty="0" smtClean="0">
                  <a:latin typeface="標楷體" pitchFamily="65" charset="-120"/>
                  <a:ea typeface="標楷體" pitchFamily="65" charset="-120"/>
                </a:rPr>
                <a:t> </a:t>
              </a:r>
              <a:endParaRPr lang="zh-TW" altLang="en-US" sz="1200" b="1" dirty="0">
                <a:latin typeface="標楷體" pitchFamily="65" charset="-120"/>
                <a:ea typeface="標楷體" pitchFamily="65" charset="-120"/>
              </a:endParaRPr>
            </a:p>
          </p:txBody>
        </p:sp>
      </p:grpSp>
      <p:grpSp>
        <p:nvGrpSpPr>
          <p:cNvPr id="22" name="群組 21"/>
          <p:cNvGrpSpPr/>
          <p:nvPr/>
        </p:nvGrpSpPr>
        <p:grpSpPr>
          <a:xfrm>
            <a:off x="827584" y="1340768"/>
            <a:ext cx="993263" cy="1420328"/>
            <a:chOff x="683568" y="4675981"/>
            <a:chExt cx="873906" cy="1303703"/>
          </a:xfrm>
        </p:grpSpPr>
        <p:pic>
          <p:nvPicPr>
            <p:cNvPr id="23" name="Picture 2"/>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899592" y="4675981"/>
              <a:ext cx="657882" cy="553219"/>
            </a:xfrm>
            <a:prstGeom prst="rect">
              <a:avLst/>
            </a:prstGeom>
            <a:noFill/>
            <a:ln w="9525">
              <a:noFill/>
              <a:miter lim="800000"/>
              <a:headEnd/>
              <a:tailEnd/>
            </a:ln>
          </p:spPr>
        </p:pic>
        <p:pic>
          <p:nvPicPr>
            <p:cNvPr id="24"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21089" y="5077357"/>
              <a:ext cx="653088" cy="648072"/>
            </a:xfrm>
            <a:prstGeom prst="rect">
              <a:avLst/>
            </a:prstGeom>
            <a:noFill/>
            <a:ln w="9525">
              <a:noFill/>
              <a:miter lim="800000"/>
              <a:headEnd/>
              <a:tailEnd/>
            </a:ln>
          </p:spPr>
        </p:pic>
        <p:sp>
          <p:nvSpPr>
            <p:cNvPr id="25" name="文字方塊 5"/>
            <p:cNvSpPr txBox="1"/>
            <p:nvPr/>
          </p:nvSpPr>
          <p:spPr>
            <a:xfrm>
              <a:off x="683568" y="5725430"/>
              <a:ext cx="839455" cy="254254"/>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zh-TW" altLang="en-US" sz="1200" b="1" dirty="0" smtClean="0">
                  <a:latin typeface="標楷體" pitchFamily="65" charset="-120"/>
                  <a:ea typeface="標楷體" pitchFamily="65" charset="-120"/>
                </a:rPr>
                <a:t>證券商公會</a:t>
              </a:r>
              <a:endParaRPr lang="zh-TW" altLang="en-US" sz="1200" b="1" dirty="0">
                <a:latin typeface="標楷體" pitchFamily="65" charset="-120"/>
                <a:ea typeface="標楷體" pitchFamily="65" charset="-120"/>
              </a:endParaRPr>
            </a:p>
          </p:txBody>
        </p:sp>
      </p:grpSp>
      <p:cxnSp>
        <p:nvCxnSpPr>
          <p:cNvPr id="27" name="直線單箭頭接點 26"/>
          <p:cNvCxnSpPr/>
          <p:nvPr/>
        </p:nvCxnSpPr>
        <p:spPr>
          <a:xfrm flipH="1">
            <a:off x="1763688" y="2276872"/>
            <a:ext cx="108012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0" name="直線單箭頭接點 29"/>
          <p:cNvCxnSpPr/>
          <p:nvPr/>
        </p:nvCxnSpPr>
        <p:spPr>
          <a:xfrm>
            <a:off x="3995936" y="2276872"/>
            <a:ext cx="1872208" cy="0"/>
          </a:xfrm>
          <a:prstGeom prst="straightConnector1">
            <a:avLst/>
          </a:prstGeom>
          <a:ln w="38100">
            <a:solidFill>
              <a:srgbClr val="313B9F"/>
            </a:solidFill>
            <a:prstDash val="solid"/>
            <a:tailEnd type="arrow"/>
          </a:ln>
        </p:spPr>
        <p:style>
          <a:lnRef idx="3">
            <a:schemeClr val="accent2"/>
          </a:lnRef>
          <a:fillRef idx="0">
            <a:schemeClr val="accent2"/>
          </a:fillRef>
          <a:effectRef idx="2">
            <a:schemeClr val="accent2"/>
          </a:effectRef>
          <a:fontRef idx="minor">
            <a:schemeClr val="tx1"/>
          </a:fontRef>
        </p:style>
      </p:cxnSp>
      <p:sp>
        <p:nvSpPr>
          <p:cNvPr id="33" name="文字方塊 32"/>
          <p:cNvSpPr txBox="1"/>
          <p:nvPr/>
        </p:nvSpPr>
        <p:spPr>
          <a:xfrm>
            <a:off x="1835696" y="1844824"/>
            <a:ext cx="1008112" cy="338554"/>
          </a:xfrm>
          <a:prstGeom prst="rect">
            <a:avLst/>
          </a:prstGeom>
          <a:noFill/>
        </p:spPr>
        <p:txBody>
          <a:bodyPr wrap="square" rtlCol="0">
            <a:spAutoFit/>
          </a:bodyPr>
          <a:lstStyle/>
          <a:p>
            <a:r>
              <a:rPr lang="zh-TW" altLang="en-US" sz="1600" b="1" dirty="0" smtClean="0">
                <a:latin typeface="標楷體" pitchFamily="65" charset="-120"/>
                <a:ea typeface="標楷體" pitchFamily="65" charset="-120"/>
              </a:rPr>
              <a:t>正本函文</a:t>
            </a:r>
            <a:endParaRPr lang="zh-TW" altLang="en-US" sz="1600" b="1" dirty="0">
              <a:latin typeface="標楷體" pitchFamily="65" charset="-120"/>
              <a:ea typeface="標楷體" pitchFamily="65" charset="-120"/>
            </a:endParaRPr>
          </a:p>
        </p:txBody>
      </p:sp>
      <p:sp>
        <p:nvSpPr>
          <p:cNvPr id="38" name="文字方塊 37"/>
          <p:cNvSpPr txBox="1"/>
          <p:nvPr/>
        </p:nvSpPr>
        <p:spPr>
          <a:xfrm>
            <a:off x="4283968" y="1628800"/>
            <a:ext cx="1368152" cy="584775"/>
          </a:xfrm>
          <a:prstGeom prst="rect">
            <a:avLst/>
          </a:prstGeom>
          <a:noFill/>
        </p:spPr>
        <p:txBody>
          <a:bodyPr wrap="square" rtlCol="0">
            <a:spAutoFit/>
          </a:bodyPr>
          <a:lstStyle/>
          <a:p>
            <a:r>
              <a:rPr lang="zh-TW" altLang="en-US" sz="1600" b="1" dirty="0" smtClean="0">
                <a:latin typeface="標楷體" pitchFamily="65" charset="-120"/>
                <a:ea typeface="標楷體" pitchFamily="65" charset="-120"/>
              </a:rPr>
              <a:t>副知並傳送基本資料</a:t>
            </a:r>
            <a:endParaRPr lang="zh-TW" altLang="en-US" sz="1600" b="1" dirty="0">
              <a:latin typeface="標楷體" pitchFamily="65" charset="-120"/>
              <a:ea typeface="標楷體" pitchFamily="65" charset="-120"/>
            </a:endParaRPr>
          </a:p>
        </p:txBody>
      </p:sp>
      <p:cxnSp>
        <p:nvCxnSpPr>
          <p:cNvPr id="41" name="直線單箭頭接點 40"/>
          <p:cNvCxnSpPr/>
          <p:nvPr/>
        </p:nvCxnSpPr>
        <p:spPr>
          <a:xfrm>
            <a:off x="1619672" y="4149080"/>
            <a:ext cx="2376264" cy="1152128"/>
          </a:xfrm>
          <a:prstGeom prst="straightConnector1">
            <a:avLst/>
          </a:prstGeom>
          <a:ln>
            <a:prstDash val="sysDash"/>
            <a:tailEnd type="arrow"/>
          </a:ln>
        </p:spPr>
        <p:style>
          <a:lnRef idx="3">
            <a:schemeClr val="accent4"/>
          </a:lnRef>
          <a:fillRef idx="0">
            <a:schemeClr val="accent4"/>
          </a:fillRef>
          <a:effectRef idx="2">
            <a:schemeClr val="accent4"/>
          </a:effectRef>
          <a:fontRef idx="minor">
            <a:schemeClr val="tx1"/>
          </a:fontRef>
        </p:style>
      </p:cxnSp>
      <p:cxnSp>
        <p:nvCxnSpPr>
          <p:cNvPr id="43" name="直線單箭頭接點 42"/>
          <p:cNvCxnSpPr/>
          <p:nvPr/>
        </p:nvCxnSpPr>
        <p:spPr>
          <a:xfrm>
            <a:off x="1475656" y="4365104"/>
            <a:ext cx="573820" cy="936104"/>
          </a:xfrm>
          <a:prstGeom prst="straightConnector1">
            <a:avLst/>
          </a:prstGeom>
          <a:ln w="38100">
            <a:solidFill>
              <a:srgbClr val="FF0000"/>
            </a:solidFill>
            <a:headEnd type="none" w="med" len="med"/>
            <a:tailEnd type="triangle" w="med" len="med"/>
          </a:ln>
        </p:spPr>
        <p:style>
          <a:lnRef idx="3">
            <a:schemeClr val="accent4"/>
          </a:lnRef>
          <a:fillRef idx="0">
            <a:schemeClr val="accent4"/>
          </a:fillRef>
          <a:effectRef idx="2">
            <a:schemeClr val="accent4"/>
          </a:effectRef>
          <a:fontRef idx="minor">
            <a:schemeClr val="tx1"/>
          </a:fontRef>
        </p:style>
      </p:cxnSp>
      <p:sp>
        <p:nvSpPr>
          <p:cNvPr id="46" name="文字方塊 45"/>
          <p:cNvSpPr txBox="1"/>
          <p:nvPr/>
        </p:nvSpPr>
        <p:spPr>
          <a:xfrm>
            <a:off x="1835696" y="3933056"/>
            <a:ext cx="1008112" cy="338554"/>
          </a:xfrm>
          <a:prstGeom prst="rect">
            <a:avLst/>
          </a:prstGeom>
          <a:ln w="19050">
            <a:prstDash val="lgDashDot"/>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zh-TW" altLang="en-US" sz="1600" b="1" u="heavy" dirty="0" smtClean="0">
                <a:solidFill>
                  <a:schemeClr val="accent4">
                    <a:lumMod val="50000"/>
                  </a:schemeClr>
                </a:solidFill>
                <a:latin typeface="標楷體" pitchFamily="65" charset="-120"/>
                <a:ea typeface="標楷體" pitchFamily="65" charset="-120"/>
              </a:rPr>
              <a:t>網路投標</a:t>
            </a:r>
            <a:endParaRPr lang="zh-TW" altLang="en-US" sz="1600" b="1" u="heavy" dirty="0">
              <a:solidFill>
                <a:schemeClr val="accent4">
                  <a:lumMod val="50000"/>
                </a:schemeClr>
              </a:solidFill>
              <a:latin typeface="標楷體" pitchFamily="65" charset="-120"/>
              <a:ea typeface="標楷體" pitchFamily="65" charset="-120"/>
            </a:endParaRPr>
          </a:p>
        </p:txBody>
      </p:sp>
      <p:cxnSp>
        <p:nvCxnSpPr>
          <p:cNvPr id="51" name="直線單箭頭接點 50"/>
          <p:cNvCxnSpPr/>
          <p:nvPr/>
        </p:nvCxnSpPr>
        <p:spPr>
          <a:xfrm flipV="1">
            <a:off x="4644008" y="3068960"/>
            <a:ext cx="1368152" cy="2160240"/>
          </a:xfrm>
          <a:prstGeom prst="straightConnector1">
            <a:avLst/>
          </a:prstGeom>
          <a:ln w="38100">
            <a:prstDash val="solid"/>
            <a:tailEnd type="arrow"/>
          </a:ln>
        </p:spPr>
        <p:style>
          <a:lnRef idx="2">
            <a:schemeClr val="accent4"/>
          </a:lnRef>
          <a:fillRef idx="0">
            <a:schemeClr val="accent4"/>
          </a:fillRef>
          <a:effectRef idx="1">
            <a:schemeClr val="accent4"/>
          </a:effectRef>
          <a:fontRef idx="minor">
            <a:schemeClr val="tx1"/>
          </a:fontRef>
        </p:style>
      </p:cxnSp>
      <p:cxnSp>
        <p:nvCxnSpPr>
          <p:cNvPr id="61" name="直線單箭頭接點 60"/>
          <p:cNvCxnSpPr/>
          <p:nvPr/>
        </p:nvCxnSpPr>
        <p:spPr>
          <a:xfrm flipH="1">
            <a:off x="4932040" y="3140968"/>
            <a:ext cx="1368152" cy="223224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76" name="文字方塊 75"/>
          <p:cNvSpPr txBox="1"/>
          <p:nvPr/>
        </p:nvSpPr>
        <p:spPr>
          <a:xfrm>
            <a:off x="5292080" y="4725144"/>
            <a:ext cx="1080120" cy="584775"/>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zh-TW" altLang="en-US" sz="1600" dirty="0" smtClean="0">
                <a:latin typeface="標楷體" pitchFamily="65" charset="-120"/>
                <a:ea typeface="標楷體" pitchFamily="65" charset="-120"/>
              </a:rPr>
              <a:t>投標名單</a:t>
            </a:r>
            <a:endParaRPr lang="en-US" altLang="zh-TW" sz="1600" dirty="0" smtClean="0">
              <a:latin typeface="標楷體" pitchFamily="65" charset="-120"/>
              <a:ea typeface="標楷體" pitchFamily="65" charset="-120"/>
            </a:endParaRPr>
          </a:p>
          <a:p>
            <a:r>
              <a:rPr lang="zh-TW" altLang="en-US" sz="1600" dirty="0" smtClean="0">
                <a:latin typeface="標楷體" pitchFamily="65" charset="-120"/>
                <a:ea typeface="標楷體" pitchFamily="65" charset="-120"/>
              </a:rPr>
              <a:t>得標明單</a:t>
            </a:r>
            <a:endParaRPr lang="zh-TW" altLang="en-US" sz="1600" dirty="0">
              <a:latin typeface="標楷體" pitchFamily="65" charset="-120"/>
              <a:ea typeface="標楷體" pitchFamily="65" charset="-120"/>
            </a:endParaRPr>
          </a:p>
        </p:txBody>
      </p:sp>
      <p:cxnSp>
        <p:nvCxnSpPr>
          <p:cNvPr id="83" name="直線單箭頭接點 82"/>
          <p:cNvCxnSpPr/>
          <p:nvPr/>
        </p:nvCxnSpPr>
        <p:spPr>
          <a:xfrm flipH="1" flipV="1">
            <a:off x="2771800" y="5661248"/>
            <a:ext cx="1080120" cy="360040"/>
          </a:xfrm>
          <a:prstGeom prst="straightConnector1">
            <a:avLst/>
          </a:prstGeom>
          <a:ln>
            <a:headEnd type="arrow"/>
            <a:tailEnd type="arrow"/>
          </a:ln>
        </p:spPr>
        <p:style>
          <a:lnRef idx="2">
            <a:schemeClr val="accent3"/>
          </a:lnRef>
          <a:fillRef idx="0">
            <a:schemeClr val="accent3"/>
          </a:fillRef>
          <a:effectRef idx="1">
            <a:schemeClr val="accent3"/>
          </a:effectRef>
          <a:fontRef idx="minor">
            <a:schemeClr val="tx1"/>
          </a:fontRef>
        </p:style>
      </p:cxnSp>
      <p:sp>
        <p:nvSpPr>
          <p:cNvPr id="86" name="文字方塊 85"/>
          <p:cNvSpPr txBox="1"/>
          <p:nvPr/>
        </p:nvSpPr>
        <p:spPr>
          <a:xfrm>
            <a:off x="2915816" y="5301208"/>
            <a:ext cx="1008112" cy="338554"/>
          </a:xfrm>
          <a:prstGeom prst="rect">
            <a:avLst/>
          </a:prstGeom>
          <a:noFill/>
        </p:spPr>
        <p:txBody>
          <a:bodyPr wrap="square" rtlCol="0">
            <a:spAutoFit/>
          </a:bodyPr>
          <a:lstStyle/>
          <a:p>
            <a:r>
              <a:rPr lang="zh-TW" altLang="en-US" sz="1600" b="1" dirty="0" smtClean="0">
                <a:latin typeface="標楷體" pitchFamily="65" charset="-120"/>
                <a:ea typeface="標楷體" pitchFamily="65" charset="-120"/>
              </a:rPr>
              <a:t>扣款檢核</a:t>
            </a:r>
            <a:endParaRPr lang="zh-TW" altLang="en-US" sz="1600" b="1" dirty="0">
              <a:latin typeface="標楷體" pitchFamily="65" charset="-120"/>
              <a:ea typeface="標楷體" pitchFamily="65" charset="-120"/>
            </a:endParaRPr>
          </a:p>
        </p:txBody>
      </p:sp>
      <p:sp>
        <p:nvSpPr>
          <p:cNvPr id="106" name="文字方塊 105"/>
          <p:cNvSpPr txBox="1"/>
          <p:nvPr/>
        </p:nvSpPr>
        <p:spPr>
          <a:xfrm>
            <a:off x="1259632" y="4725144"/>
            <a:ext cx="648072" cy="338554"/>
          </a:xfrm>
          <a:prstGeom prst="rect">
            <a:avLst/>
          </a:prstGeom>
          <a:noFill/>
        </p:spPr>
        <p:txBody>
          <a:bodyPr wrap="square" rtlCol="0">
            <a:spAutoFit/>
          </a:bodyPr>
          <a:lstStyle/>
          <a:p>
            <a:r>
              <a:rPr lang="zh-TW" altLang="en-US" sz="1600" b="1" dirty="0" smtClean="0">
                <a:latin typeface="標楷體" pitchFamily="65" charset="-120"/>
                <a:ea typeface="標楷體" pitchFamily="65" charset="-120"/>
              </a:rPr>
              <a:t>繳款</a:t>
            </a:r>
            <a:endParaRPr lang="zh-TW" altLang="en-US" sz="1600" b="1" dirty="0">
              <a:latin typeface="標楷體" pitchFamily="65" charset="-120"/>
              <a:ea typeface="標楷體" pitchFamily="65" charset="-120"/>
            </a:endParaRPr>
          </a:p>
        </p:txBody>
      </p:sp>
      <p:sp>
        <p:nvSpPr>
          <p:cNvPr id="35" name="矩形 34"/>
          <p:cNvSpPr/>
          <p:nvPr/>
        </p:nvSpPr>
        <p:spPr>
          <a:xfrm>
            <a:off x="2123728" y="188640"/>
            <a:ext cx="4104456" cy="792088"/>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zh-TW" altLang="en-US" sz="6000" b="1" dirty="0" smtClean="0">
                <a:solidFill>
                  <a:schemeClr val="tx2">
                    <a:lumMod val="75000"/>
                  </a:schemeClr>
                </a:solidFill>
                <a:latin typeface="標楷體" pitchFamily="65" charset="-120"/>
                <a:ea typeface="標楷體" pitchFamily="65" charset="-120"/>
              </a:rPr>
              <a:t>作業流程</a:t>
            </a:r>
            <a:endParaRPr lang="zh-TW" altLang="en-US" sz="6000" b="1" dirty="0">
              <a:solidFill>
                <a:schemeClr val="tx2">
                  <a:lumMod val="75000"/>
                </a:schemeClr>
              </a:solidFill>
              <a:latin typeface="標楷體" pitchFamily="65" charset="-120"/>
              <a:ea typeface="標楷體" pitchFamily="65" charset="-120"/>
            </a:endParaRPr>
          </a:p>
        </p:txBody>
      </p:sp>
      <p:sp>
        <p:nvSpPr>
          <p:cNvPr id="37" name="文字方塊 36"/>
          <p:cNvSpPr txBox="1"/>
          <p:nvPr/>
        </p:nvSpPr>
        <p:spPr>
          <a:xfrm>
            <a:off x="6876256" y="1340768"/>
            <a:ext cx="194421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TW" b="1" dirty="0" smtClean="0">
                <a:latin typeface="標楷體" pitchFamily="65" charset="-120"/>
                <a:ea typeface="標楷體" pitchFamily="65" charset="-120"/>
              </a:rPr>
              <a:t>‧</a:t>
            </a:r>
            <a:r>
              <a:rPr lang="zh-TW" altLang="en-US" sz="1600" b="1" dirty="0" smtClean="0">
                <a:latin typeface="標楷體" pitchFamily="65" charset="-120"/>
                <a:ea typeface="標楷體" pitchFamily="65" charset="-120"/>
              </a:rPr>
              <a:t>投標人資格檢核</a:t>
            </a:r>
            <a:endParaRPr lang="en-US" altLang="zh-TW" sz="1600" b="1" dirty="0" smtClean="0">
              <a:latin typeface="標楷體" pitchFamily="65" charset="-120"/>
              <a:ea typeface="標楷體" pitchFamily="65" charset="-120"/>
            </a:endParaRPr>
          </a:p>
          <a:p>
            <a:r>
              <a:rPr lang="en-US" altLang="zh-TW" b="1" dirty="0" smtClean="0">
                <a:latin typeface="標楷體" pitchFamily="65" charset="-120"/>
                <a:ea typeface="標楷體" pitchFamily="65" charset="-120"/>
              </a:rPr>
              <a:t>‧</a:t>
            </a:r>
            <a:r>
              <a:rPr lang="zh-TW" altLang="en-US" sz="1600" b="1" dirty="0" smtClean="0">
                <a:latin typeface="標楷體" pitchFamily="65" charset="-120"/>
                <a:ea typeface="標楷體" pitchFamily="65" charset="-120"/>
              </a:rPr>
              <a:t>開標作業</a:t>
            </a:r>
            <a:endParaRPr lang="zh-TW" altLang="en-US" sz="1600" b="1" dirty="0">
              <a:latin typeface="標楷體" pitchFamily="65" charset="-120"/>
              <a:ea typeface="標楷體" pitchFamily="65" charset="-120"/>
            </a:endParaRPr>
          </a:p>
        </p:txBody>
      </p:sp>
      <p:grpSp>
        <p:nvGrpSpPr>
          <p:cNvPr id="59" name="群組 93"/>
          <p:cNvGrpSpPr/>
          <p:nvPr/>
        </p:nvGrpSpPr>
        <p:grpSpPr>
          <a:xfrm>
            <a:off x="7524328" y="4221088"/>
            <a:ext cx="1080120" cy="1512168"/>
            <a:chOff x="323528" y="2780928"/>
            <a:chExt cx="1422653" cy="1204616"/>
          </a:xfrm>
        </p:grpSpPr>
        <p:pic>
          <p:nvPicPr>
            <p:cNvPr id="60" name="Picture 55" descr="blue 3d disc with glow"/>
            <p:cNvPicPr>
              <a:picLocks noChangeAspect="1" noChangeArrowheads="1"/>
            </p:cNvPicPr>
            <p:nvPr/>
          </p:nvPicPr>
          <p:blipFill>
            <a:blip r:embed="rId5" cstate="print"/>
            <a:srcRect/>
            <a:stretch>
              <a:fillRect/>
            </a:stretch>
          </p:blipFill>
          <p:spPr bwMode="auto">
            <a:xfrm>
              <a:off x="323528" y="3284984"/>
              <a:ext cx="1291952" cy="625272"/>
            </a:xfrm>
            <a:prstGeom prst="rect">
              <a:avLst/>
            </a:prstGeom>
            <a:noFill/>
            <a:ln w="9525">
              <a:noFill/>
              <a:miter lim="800000"/>
              <a:headEnd/>
              <a:tailEnd/>
            </a:ln>
          </p:spPr>
        </p:pic>
        <p:pic>
          <p:nvPicPr>
            <p:cNvPr id="62" name="Picture 26"/>
            <p:cNvPicPr>
              <a:picLocks noChangeAspect="1" noChangeArrowheads="1"/>
            </p:cNvPicPr>
            <p:nvPr/>
          </p:nvPicPr>
          <p:blipFill>
            <a:blip r:embed="rId4" cstate="print"/>
            <a:srcRect/>
            <a:stretch>
              <a:fillRect/>
            </a:stretch>
          </p:blipFill>
          <p:spPr bwMode="auto">
            <a:xfrm>
              <a:off x="539552" y="2780928"/>
              <a:ext cx="846138" cy="915988"/>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63" name="AutoShape 23"/>
            <p:cNvSpPr>
              <a:spLocks noChangeArrowheads="1"/>
            </p:cNvSpPr>
            <p:nvPr/>
          </p:nvSpPr>
          <p:spPr bwMode="auto">
            <a:xfrm>
              <a:off x="406756" y="3684390"/>
              <a:ext cx="1339425" cy="301154"/>
            </a:xfrm>
            <a:prstGeom prst="roundRect">
              <a:avLst>
                <a:gd name="adj" fmla="val 16667"/>
              </a:avLst>
            </a:prstGeom>
            <a:solidFill>
              <a:schemeClr val="tx1">
                <a:alpha val="39999"/>
              </a:schemeClr>
            </a:solidFill>
            <a:ln w="25400">
              <a:solidFill>
                <a:srgbClr val="FFCC00"/>
              </a:solidFill>
              <a:round/>
              <a:headEnd/>
              <a:tailEnd/>
            </a:ln>
            <a:effectLst>
              <a:outerShdw blurRad="50800" dist="38100" dir="2700000" algn="tl" rotWithShape="0">
                <a:prstClr val="black">
                  <a:alpha val="40000"/>
                </a:prstClr>
              </a:outerShdw>
            </a:effectLst>
          </p:spPr>
          <p:txBody>
            <a:bodyPr wrap="none" anchor="ctr"/>
            <a:lstStyle/>
            <a:p>
              <a:pPr algn="ctr"/>
              <a:r>
                <a:rPr lang="zh-TW" altLang="en-US" sz="1200" b="1" dirty="0" smtClean="0">
                  <a:solidFill>
                    <a:schemeClr val="bg1"/>
                  </a:solidFill>
                  <a:effectLst>
                    <a:outerShdw blurRad="38100" dist="38100" dir="2700000" algn="tl">
                      <a:srgbClr val="000000">
                        <a:alpha val="43137"/>
                      </a:srgbClr>
                    </a:outerShdw>
                  </a:effectLst>
                  <a:latin typeface="標楷體" pitchFamily="65" charset="-120"/>
                  <a:ea typeface="標楷體" pitchFamily="65" charset="-120"/>
                </a:rPr>
                <a:t>集保公司</a:t>
              </a:r>
              <a:endParaRPr lang="en-US" altLang="zh-TW" sz="1200" b="1" dirty="0">
                <a:solidFill>
                  <a:schemeClr val="bg1"/>
                </a:solidFill>
                <a:effectLst>
                  <a:outerShdw blurRad="38100" dist="38100" dir="2700000" algn="tl">
                    <a:srgbClr val="000000">
                      <a:alpha val="43137"/>
                    </a:srgbClr>
                  </a:outerShdw>
                </a:effectLst>
                <a:latin typeface="標楷體" pitchFamily="65" charset="-120"/>
                <a:ea typeface="標楷體" pitchFamily="65" charset="-120"/>
              </a:endParaRPr>
            </a:p>
          </p:txBody>
        </p:sp>
      </p:grpSp>
      <p:cxnSp>
        <p:nvCxnSpPr>
          <p:cNvPr id="70" name="直線單箭頭接點 69"/>
          <p:cNvCxnSpPr/>
          <p:nvPr/>
        </p:nvCxnSpPr>
        <p:spPr>
          <a:xfrm>
            <a:off x="6588224" y="3068960"/>
            <a:ext cx="936104" cy="18002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72" name="文字方塊 71"/>
          <p:cNvSpPr txBox="1"/>
          <p:nvPr/>
        </p:nvSpPr>
        <p:spPr>
          <a:xfrm>
            <a:off x="7092280" y="3356992"/>
            <a:ext cx="1656184" cy="61555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TW" b="1" dirty="0" smtClean="0">
                <a:latin typeface="標楷體" pitchFamily="65" charset="-120"/>
                <a:ea typeface="標楷體" pitchFamily="65" charset="-120"/>
              </a:rPr>
              <a:t>‧</a:t>
            </a:r>
            <a:r>
              <a:rPr lang="zh-TW" altLang="en-US" sz="1600" b="1" dirty="0" smtClean="0">
                <a:latin typeface="標楷體" pitchFamily="65" charset="-120"/>
                <a:ea typeface="標楷體" pitchFamily="65" charset="-120"/>
              </a:rPr>
              <a:t>集保戶檢核</a:t>
            </a:r>
            <a:endParaRPr lang="en-US" altLang="zh-TW" sz="1600" b="1" dirty="0" smtClean="0">
              <a:latin typeface="標楷體" pitchFamily="65" charset="-120"/>
              <a:ea typeface="標楷體" pitchFamily="65" charset="-120"/>
            </a:endParaRPr>
          </a:p>
          <a:p>
            <a:r>
              <a:rPr lang="en-US" altLang="zh-TW" sz="1600" b="1" dirty="0" smtClean="0">
                <a:latin typeface="標楷體" pitchFamily="65" charset="-120"/>
                <a:ea typeface="標楷體" pitchFamily="65" charset="-120"/>
              </a:rPr>
              <a:t>‧</a:t>
            </a:r>
            <a:r>
              <a:rPr lang="zh-TW" altLang="en-US" sz="1600" b="1" dirty="0" smtClean="0">
                <a:latin typeface="標楷體" pitchFamily="65" charset="-120"/>
                <a:ea typeface="標楷體" pitchFamily="65" charset="-120"/>
              </a:rPr>
              <a:t>得標語音查詢</a:t>
            </a:r>
            <a:endParaRPr lang="zh-TW" altLang="en-US" sz="1600" b="1" dirty="0">
              <a:latin typeface="標楷體" pitchFamily="65" charset="-120"/>
              <a:ea typeface="標楷體" pitchFamily="65" charset="-120"/>
            </a:endParaRPr>
          </a:p>
        </p:txBody>
      </p:sp>
      <p:cxnSp>
        <p:nvCxnSpPr>
          <p:cNvPr id="44" name="直線單箭頭接點 43"/>
          <p:cNvCxnSpPr/>
          <p:nvPr/>
        </p:nvCxnSpPr>
        <p:spPr>
          <a:xfrm flipV="1">
            <a:off x="1691680" y="2780928"/>
            <a:ext cx="4104456" cy="1152128"/>
          </a:xfrm>
          <a:prstGeom prst="straightConnector1">
            <a:avLst/>
          </a:prstGeom>
          <a:ln w="38100">
            <a:prstDash val="solid"/>
            <a:tailEnd type="arrow"/>
          </a:ln>
        </p:spPr>
        <p:style>
          <a:lnRef idx="2">
            <a:schemeClr val="accent4"/>
          </a:lnRef>
          <a:fillRef idx="0">
            <a:schemeClr val="accent4"/>
          </a:fillRef>
          <a:effectRef idx="1">
            <a:schemeClr val="accent4"/>
          </a:effectRef>
          <a:fontRef idx="minor">
            <a:schemeClr val="tx1"/>
          </a:fontRef>
        </p:style>
      </p:cxnSp>
      <p:sp>
        <p:nvSpPr>
          <p:cNvPr id="36" name="雲朵形 35"/>
          <p:cNvSpPr/>
          <p:nvPr/>
        </p:nvSpPr>
        <p:spPr>
          <a:xfrm>
            <a:off x="3203848" y="2996952"/>
            <a:ext cx="2592288" cy="1656184"/>
          </a:xfrm>
          <a:prstGeom prst="cloud">
            <a:avLst/>
          </a:prstGeom>
          <a:gradFill flip="none"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8100000" scaled="1"/>
            <a:tileRect/>
          </a:gradFill>
        </p:spPr>
        <p:style>
          <a:lnRef idx="1">
            <a:schemeClr val="accent5"/>
          </a:lnRef>
          <a:fillRef idx="2">
            <a:schemeClr val="accent5"/>
          </a:fillRef>
          <a:effectRef idx="1">
            <a:schemeClr val="accent5"/>
          </a:effectRef>
          <a:fontRef idx="minor">
            <a:schemeClr val="dk1"/>
          </a:fontRef>
        </p:style>
        <p:txBody>
          <a:bodyPr rtlCol="0" anchor="ctr"/>
          <a:lstStyle/>
          <a:p>
            <a:r>
              <a:rPr lang="zh-TW" altLang="en-US" b="1" dirty="0" smtClean="0">
                <a:solidFill>
                  <a:schemeClr val="tx2">
                    <a:lumMod val="75000"/>
                  </a:schemeClr>
                </a:solidFill>
                <a:latin typeface="標楷體" pitchFamily="65" charset="-120"/>
                <a:ea typeface="標楷體" pitchFamily="65" charset="-120"/>
              </a:rPr>
              <a:t>投標資訊傳送證交所，券商不留存投標資訊。</a:t>
            </a:r>
            <a:endParaRPr lang="zh-TW" altLang="en-US" b="1" dirty="0">
              <a:solidFill>
                <a:schemeClr val="tx2">
                  <a:lumMod val="75000"/>
                </a:schemeClr>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831A2EE6-173C-4896-A69C-C2F098EEFB62}" type="slidenum">
              <a:rPr lang="zh-TW" altLang="en-US" smtClean="0"/>
              <a:pPr>
                <a:defRPr/>
              </a:pPr>
              <a:t>7</a:t>
            </a:fld>
            <a:endParaRPr lang="zh-TW" altLang="en-US"/>
          </a:p>
        </p:txBody>
      </p:sp>
      <p:sp>
        <p:nvSpPr>
          <p:cNvPr id="3" name="標題 2"/>
          <p:cNvSpPr>
            <a:spLocks noGrp="1"/>
          </p:cNvSpPr>
          <p:nvPr>
            <p:ph type="title"/>
          </p:nvPr>
        </p:nvSpPr>
        <p:spPr>
          <a:xfrm>
            <a:off x="1547664" y="116632"/>
            <a:ext cx="5328592" cy="792088"/>
          </a:xfrm>
        </p:spPr>
        <p:txBody>
          <a:bodyPr/>
          <a:lstStyle/>
          <a:p>
            <a:r>
              <a:rPr lang="zh-TW" altLang="en-US" sz="6000" b="1" dirty="0" smtClean="0">
                <a:solidFill>
                  <a:schemeClr val="tx2">
                    <a:lumMod val="75000"/>
                  </a:schemeClr>
                </a:solidFill>
                <a:latin typeface="標楷體" pitchFamily="65" charset="-120"/>
                <a:ea typeface="標楷體" pitchFamily="65" charset="-120"/>
              </a:rPr>
              <a:t>作業日程（</a:t>
            </a:r>
            <a:r>
              <a:rPr lang="en-US" altLang="zh-TW" sz="6000" b="1" dirty="0" smtClean="0">
                <a:solidFill>
                  <a:schemeClr val="tx2">
                    <a:lumMod val="75000"/>
                  </a:schemeClr>
                </a:solidFill>
                <a:latin typeface="標楷體" pitchFamily="65" charset="-120"/>
                <a:ea typeface="標楷體" pitchFamily="65" charset="-120"/>
              </a:rPr>
              <a:t>1</a:t>
            </a:r>
            <a:r>
              <a:rPr lang="zh-TW" altLang="en-US" sz="6000" b="1" dirty="0" smtClean="0">
                <a:solidFill>
                  <a:schemeClr val="tx2">
                    <a:lumMod val="75000"/>
                  </a:schemeClr>
                </a:solidFill>
                <a:latin typeface="標楷體" pitchFamily="65" charset="-120"/>
                <a:ea typeface="標楷體" pitchFamily="65" charset="-120"/>
              </a:rPr>
              <a:t>）</a:t>
            </a:r>
            <a:endParaRPr lang="zh-TW" altLang="en-US" sz="6000" b="1" dirty="0">
              <a:solidFill>
                <a:schemeClr val="tx2">
                  <a:lumMod val="75000"/>
                </a:schemeClr>
              </a:solidFill>
              <a:latin typeface="標楷體" pitchFamily="65" charset="-120"/>
              <a:ea typeface="標楷體" pitchFamily="65" charset="-120"/>
            </a:endParaRPr>
          </a:p>
        </p:txBody>
      </p:sp>
      <p:graphicFrame>
        <p:nvGraphicFramePr>
          <p:cNvPr id="4" name="資料庫圖表 3"/>
          <p:cNvGraphicFramePr/>
          <p:nvPr/>
        </p:nvGraphicFramePr>
        <p:xfrm>
          <a:off x="179512" y="980728"/>
          <a:ext cx="8856984"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248BA413-6DDA-44A4-90F2-33159285161D}" type="slidenum">
              <a:rPr lang="zh-TW" altLang="en-US" smtClean="0"/>
              <a:pPr>
                <a:defRPr/>
              </a:pPr>
              <a:t>8</a:t>
            </a:fld>
            <a:endParaRPr lang="zh-TW" altLang="en-US" dirty="0"/>
          </a:p>
        </p:txBody>
      </p:sp>
      <p:sp>
        <p:nvSpPr>
          <p:cNvPr id="3" name="矩形 2"/>
          <p:cNvSpPr/>
          <p:nvPr/>
        </p:nvSpPr>
        <p:spPr>
          <a:xfrm>
            <a:off x="323528" y="1052736"/>
            <a:ext cx="8568952" cy="532453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zh-TW" altLang="en-US" sz="2000" b="1" dirty="0" smtClean="0"/>
              <a:t>第三十六條</a:t>
            </a:r>
            <a:br>
              <a:rPr lang="zh-TW" altLang="en-US" sz="2000" b="1" dirty="0" smtClean="0"/>
            </a:br>
            <a:r>
              <a:rPr lang="zh-TW" altLang="en-US" sz="2000" b="1" dirty="0" smtClean="0"/>
              <a:t>證券承銷商受理競價拍賣投標之對象，應取得應募人出具非屬下列各款身分且符合第三十五條資格之聲明書，如發現競價拍賣投標之對象有下列各款之人應募時，應拒絕之：</a:t>
            </a:r>
            <a:br>
              <a:rPr lang="zh-TW" altLang="en-US" sz="2000" b="1" dirty="0" smtClean="0"/>
            </a:br>
            <a:r>
              <a:rPr lang="zh-TW" altLang="en-US" sz="2000" b="1" dirty="0" smtClean="0"/>
              <a:t>一、發行公司（發行機構）採權益法評價之被投資公司。</a:t>
            </a:r>
            <a:br>
              <a:rPr lang="zh-TW" altLang="en-US" sz="2000" b="1" dirty="0" smtClean="0"/>
            </a:br>
            <a:r>
              <a:rPr lang="zh-TW" altLang="en-US" sz="2000" b="1" dirty="0" smtClean="0"/>
              <a:t>二、對發行公司（發行機構）之投資採權益法評價之投資者。</a:t>
            </a:r>
            <a:br>
              <a:rPr lang="zh-TW" altLang="en-US" sz="2000" b="1" dirty="0" smtClean="0"/>
            </a:br>
            <a:r>
              <a:rPr lang="zh-TW" altLang="en-US" sz="2000" b="1" dirty="0" smtClean="0"/>
              <a:t>三、公司之董事長或總經理與發行公司（發行機構）之董事長或總經理為同一人，或具有配偶關係者。</a:t>
            </a:r>
            <a:br>
              <a:rPr lang="zh-TW" altLang="en-US" sz="2000" b="1" dirty="0" smtClean="0"/>
            </a:br>
            <a:r>
              <a:rPr lang="zh-TW" altLang="en-US" sz="2000" b="1" dirty="0" smtClean="0"/>
              <a:t>四、受發行公司（發行機構）捐贈之金額達其實收基金總額三分之一以上之財團法人。</a:t>
            </a:r>
            <a:br>
              <a:rPr lang="zh-TW" altLang="en-US" sz="2000" b="1" dirty="0" smtClean="0"/>
            </a:br>
            <a:r>
              <a:rPr lang="zh-TW" altLang="en-US" sz="2000" b="1" dirty="0" smtClean="0"/>
              <a:t>五、發行公司（發行機構）之董事、監察人、總經理、副總經理、協理及直屬總經理之部門主管。</a:t>
            </a:r>
            <a:br>
              <a:rPr lang="zh-TW" altLang="en-US" sz="2000" b="1" dirty="0" smtClean="0"/>
            </a:br>
            <a:r>
              <a:rPr lang="zh-TW" altLang="en-US" sz="2000" b="1" dirty="0" smtClean="0"/>
              <a:t>六、發行公司（發行機構）之董事、監察人、總經理之配偶。</a:t>
            </a:r>
            <a:br>
              <a:rPr lang="zh-TW" altLang="en-US" sz="2000" b="1" dirty="0" smtClean="0"/>
            </a:br>
            <a:r>
              <a:rPr lang="zh-TW" altLang="en-US" sz="2000" b="1" dirty="0" smtClean="0"/>
              <a:t>七、</a:t>
            </a:r>
            <a:r>
              <a:rPr lang="zh-TW" altLang="en-US" sz="2000" b="1" u="sng" dirty="0" smtClean="0">
                <a:solidFill>
                  <a:srgbClr val="FF0000"/>
                </a:solidFill>
              </a:rPr>
              <a:t>承銷團之董事、監察人、受僱人及其配偶。</a:t>
            </a:r>
            <a:r>
              <a:rPr lang="zh-TW" altLang="en-US" sz="2000" b="1" dirty="0" smtClean="0"/>
              <a:t/>
            </a:r>
            <a:br>
              <a:rPr lang="zh-TW" altLang="en-US" sz="2000" b="1" dirty="0" smtClean="0"/>
            </a:br>
            <a:r>
              <a:rPr lang="zh-TW" altLang="en-US" sz="2000" b="1" dirty="0" smtClean="0"/>
              <a:t>八、前各款之人利用他人名義參與應募者（指具證券交易法施行細則第二條規定要件等之實質關係人）。</a:t>
            </a:r>
            <a:r>
              <a:rPr lang="zh-TW" altLang="en-US" sz="2000" dirty="0" smtClean="0"/>
              <a:t/>
            </a:r>
            <a:br>
              <a:rPr lang="zh-TW" altLang="en-US" sz="2000" dirty="0" smtClean="0"/>
            </a:br>
            <a:endParaRPr lang="zh-TW" alt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22514</TotalTime>
  <Words>1248</Words>
  <Application>Microsoft Office PowerPoint</Application>
  <PresentationFormat>如螢幕大小 (4:3)</PresentationFormat>
  <Paragraphs>211</Paragraphs>
  <Slides>23</Slides>
  <Notes>4</Notes>
  <HiddenSlides>0</HiddenSlides>
  <MMClips>0</MMClips>
  <ScaleCrop>false</ScaleCrop>
  <HeadingPairs>
    <vt:vector size="4" baseType="variant">
      <vt:variant>
        <vt:lpstr>佈景主題</vt:lpstr>
      </vt:variant>
      <vt:variant>
        <vt:i4>1</vt:i4>
      </vt:variant>
      <vt:variant>
        <vt:lpstr>投影片標題</vt:lpstr>
      </vt:variant>
      <vt:variant>
        <vt:i4>23</vt:i4>
      </vt:variant>
    </vt:vector>
  </HeadingPairs>
  <TitlesOfParts>
    <vt:vector size="24" baseType="lpstr">
      <vt:lpstr>Office 佈景主題</vt:lpstr>
      <vt:lpstr>新制競價拍賣作業說明</vt:lpstr>
      <vt:lpstr>大綱</vt:lpstr>
      <vt:lpstr>投影片 2</vt:lpstr>
      <vt:lpstr>競價拍賣簡介</vt:lpstr>
      <vt:lpstr>新制制度說明</vt:lpstr>
      <vt:lpstr>投影片 5</vt:lpstr>
      <vt:lpstr>投影片 6</vt:lpstr>
      <vt:lpstr>作業日程（1）</vt:lpstr>
      <vt:lpstr>投影片 8</vt:lpstr>
      <vt:lpstr>作業日程（2）</vt:lpstr>
      <vt:lpstr>作業日程（4）</vt:lpstr>
      <vt:lpstr>作業日程（5）</vt:lpstr>
      <vt:lpstr>作業日程（6）</vt:lpstr>
      <vt:lpstr>作業日程（7）</vt:lpstr>
      <vt:lpstr>作業日程（8）</vt:lpstr>
      <vt:lpstr>繳款扣款（1）</vt:lpstr>
      <vt:lpstr>繳款扣款（2）</vt:lpstr>
      <vt:lpstr>投影片 17</vt:lpstr>
      <vt:lpstr>投影片 18</vt:lpstr>
      <vt:lpstr>注意事項（2）</vt:lpstr>
      <vt:lpstr>注意事項（3）</vt:lpstr>
      <vt:lpstr>宣導及會測</vt:lpstr>
      <vt:lpstr>投影片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0484</cp:lastModifiedBy>
  <cp:revision>1826</cp:revision>
  <cp:lastPrinted>2015-02-11T01:25:54Z</cp:lastPrinted>
  <dcterms:created xsi:type="dcterms:W3CDTF">2013-06-26T09:28:02Z</dcterms:created>
  <dcterms:modified xsi:type="dcterms:W3CDTF">2015-12-31T07:52:20Z</dcterms:modified>
</cp:coreProperties>
</file>