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8" r:id="rId1"/>
  </p:sldMasterIdLst>
  <p:notesMasterIdLst>
    <p:notesMasterId r:id="rId34"/>
  </p:notesMasterIdLst>
  <p:sldIdLst>
    <p:sldId id="256" r:id="rId2"/>
    <p:sldId id="273" r:id="rId3"/>
    <p:sldId id="292" r:id="rId4"/>
    <p:sldId id="303" r:id="rId5"/>
    <p:sldId id="274" r:id="rId6"/>
    <p:sldId id="330" r:id="rId7"/>
    <p:sldId id="270" r:id="rId8"/>
    <p:sldId id="272" r:id="rId9"/>
    <p:sldId id="319" r:id="rId10"/>
    <p:sldId id="320" r:id="rId11"/>
    <p:sldId id="278" r:id="rId12"/>
    <p:sldId id="299" r:id="rId13"/>
    <p:sldId id="280" r:id="rId14"/>
    <p:sldId id="325" r:id="rId15"/>
    <p:sldId id="291" r:id="rId16"/>
    <p:sldId id="321" r:id="rId17"/>
    <p:sldId id="326" r:id="rId18"/>
    <p:sldId id="324" r:id="rId19"/>
    <p:sldId id="328" r:id="rId20"/>
    <p:sldId id="329" r:id="rId21"/>
    <p:sldId id="336" r:id="rId22"/>
    <p:sldId id="337" r:id="rId23"/>
    <p:sldId id="338" r:id="rId24"/>
    <p:sldId id="322" r:id="rId25"/>
    <p:sldId id="281" r:id="rId26"/>
    <p:sldId id="331" r:id="rId27"/>
    <p:sldId id="334" r:id="rId28"/>
    <p:sldId id="335" r:id="rId29"/>
    <p:sldId id="333" r:id="rId30"/>
    <p:sldId id="323" r:id="rId31"/>
    <p:sldId id="332" r:id="rId32"/>
    <p:sldId id="294" r:id="rId33"/>
  </p:sldIdLst>
  <p:sldSz cx="12192000" cy="6858000"/>
  <p:notesSz cx="6805613" cy="9939338"/>
  <p:defaultTextStyle>
    <a:defPPr>
      <a:defRPr lang="en-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nee" initials="r" lastIdx="1" clrIdx="0">
    <p:extLst>
      <p:ext uri="{19B8F6BF-5375-455C-9EA6-DF929625EA0E}">
        <p15:presenceInfo xmlns:p15="http://schemas.microsoft.com/office/powerpoint/2012/main" userId="rene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1BB1DE"/>
    <a:srgbClr val="189BCC"/>
    <a:srgbClr val="0E8FC2"/>
    <a:srgbClr val="0066A0"/>
    <a:srgbClr val="0F4372"/>
    <a:srgbClr val="1393C5"/>
    <a:srgbClr val="179ECF"/>
    <a:srgbClr val="0A8CC0"/>
    <a:srgbClr val="1594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0025" autoAdjust="0"/>
  </p:normalViewPr>
  <p:slideViewPr>
    <p:cSldViewPr snapToGrid="0">
      <p:cViewPr varScale="1">
        <p:scale>
          <a:sx n="96" d="100"/>
          <a:sy n="96" d="100"/>
        </p:scale>
        <p:origin x="1032" y="7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27963;&#38913;&#31807;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1423356579947487"/>
          <c:y val="1.7275785470112211E-2"/>
          <c:w val="0.84501547767448848"/>
          <c:h val="0.91559972335423856"/>
        </c:manualLayout>
      </c:layout>
      <c:barChart>
        <c:barDir val="bar"/>
        <c:grouping val="clustered"/>
        <c:varyColors val="0"/>
        <c:ser>
          <c:idx val="0"/>
          <c:order val="0"/>
          <c:spPr>
            <a:solidFill>
              <a:schemeClr val="bg1">
                <a:lumMod val="75000"/>
              </a:schemeClr>
            </a:solidFill>
            <a:ln cmpd="sng">
              <a:solidFill>
                <a:schemeClr val="accen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TW"/>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工作表1!$A$1:$J$1</c:f>
              <c:strCache>
                <c:ptCount val="10"/>
                <c:pt idx="0">
                  <c:v>財報問題</c:v>
                </c:pt>
                <c:pt idx="1">
                  <c:v>交易合理性</c:v>
                </c:pt>
                <c:pt idx="2">
                  <c:v>獨立董事</c:v>
                </c:pt>
                <c:pt idx="3">
                  <c:v>法令遵循</c:v>
                </c:pt>
                <c:pt idx="4">
                  <c:v>承銷商問題</c:v>
                </c:pt>
                <c:pt idx="5">
                  <c:v>合約限制</c:v>
                </c:pt>
                <c:pt idx="6">
                  <c:v>內部控制</c:v>
                </c:pt>
                <c:pt idx="7">
                  <c:v>財務業務獨立性</c:v>
                </c:pt>
                <c:pt idx="8">
                  <c:v>場外交易</c:v>
                </c:pt>
                <c:pt idx="9">
                  <c:v>其他</c:v>
                </c:pt>
              </c:strCache>
            </c:strRef>
          </c:cat>
          <c:val>
            <c:numRef>
              <c:f>工作表1!$A$2:$J$2</c:f>
              <c:numCache>
                <c:formatCode>General</c:formatCode>
                <c:ptCount val="10"/>
                <c:pt idx="0">
                  <c:v>14</c:v>
                </c:pt>
                <c:pt idx="1">
                  <c:v>12</c:v>
                </c:pt>
                <c:pt idx="2">
                  <c:v>8</c:v>
                </c:pt>
                <c:pt idx="3">
                  <c:v>4</c:v>
                </c:pt>
                <c:pt idx="4">
                  <c:v>3</c:v>
                </c:pt>
                <c:pt idx="5">
                  <c:v>3</c:v>
                </c:pt>
                <c:pt idx="6">
                  <c:v>4</c:v>
                </c:pt>
                <c:pt idx="7">
                  <c:v>2</c:v>
                </c:pt>
                <c:pt idx="8">
                  <c:v>1</c:v>
                </c:pt>
                <c:pt idx="9">
                  <c:v>2</c:v>
                </c:pt>
              </c:numCache>
            </c:numRef>
          </c:val>
          <c:extLst>
            <c:ext xmlns:c16="http://schemas.microsoft.com/office/drawing/2014/chart" uri="{C3380CC4-5D6E-409C-BE32-E72D297353CC}">
              <c16:uniqueId val="{00000000-56C2-4D29-B7E7-2D814A003F93}"/>
            </c:ext>
          </c:extLst>
        </c:ser>
        <c:dLbls>
          <c:dLblPos val="inEnd"/>
          <c:showLegendKey val="0"/>
          <c:showVal val="1"/>
          <c:showCatName val="0"/>
          <c:showSerName val="0"/>
          <c:showPercent val="0"/>
          <c:showBubbleSize val="0"/>
        </c:dLbls>
        <c:gapWidth val="182"/>
        <c:axId val="487275744"/>
        <c:axId val="487272792"/>
      </c:barChart>
      <c:catAx>
        <c:axId val="4872757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微軟正黑體" panose="020B0604030504040204" pitchFamily="34" charset="-120"/>
                <a:ea typeface="微軟正黑體" panose="020B0604030504040204" pitchFamily="34" charset="-120"/>
                <a:cs typeface="+mn-cs"/>
              </a:defRPr>
            </a:pPr>
            <a:endParaRPr lang="zh-TW"/>
          </a:p>
        </c:txPr>
        <c:crossAx val="487272792"/>
        <c:crosses val="autoZero"/>
        <c:auto val="1"/>
        <c:lblAlgn val="ctr"/>
        <c:lblOffset val="100"/>
        <c:noMultiLvlLbl val="0"/>
      </c:catAx>
      <c:valAx>
        <c:axId val="4872727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4872757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TW"/>
    </a:p>
  </c:txPr>
  <c:externalData r:id="rId3">
    <c:autoUpdate val="0"/>
  </c:externalData>
</c:chartSpace>
</file>

<file path=ppt/charts/colors1.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C90348-9C66-45FB-ADE6-2911D885F32F}" type="doc">
      <dgm:prSet loTypeId="urn:microsoft.com/office/officeart/2005/8/layout/chevron1" loCatId="process" qsTypeId="urn:microsoft.com/office/officeart/2005/8/quickstyle/simple2" qsCatId="simple" csTypeId="urn:microsoft.com/office/officeart/2005/8/colors/accent1_1" csCatId="accent1" phldr="1"/>
      <dgm:spPr/>
    </dgm:pt>
    <dgm:pt modelId="{FC2C4108-36CD-4DC8-9EBC-F8FDACF15154}">
      <dgm:prSet phldrT="[文字]" custT="1"/>
      <dgm:spPr/>
      <dgm:t>
        <a:bodyPr/>
        <a:lstStyle/>
        <a:p>
          <a:r>
            <a:rPr lang="zh-TW" altLang="en-US" sz="2400" b="1" dirty="0">
              <a:latin typeface="微軟正黑體" panose="020B0604030504040204" pitchFamily="34" charset="-120"/>
              <a:ea typeface="微軟正黑體" panose="020B0604030504040204" pitchFamily="34" charset="-120"/>
            </a:rPr>
            <a:t>重大資本資出</a:t>
          </a:r>
        </a:p>
      </dgm:t>
    </dgm:pt>
    <dgm:pt modelId="{1FCE7864-E75A-4747-B957-833296D52B81}" type="parTrans" cxnId="{397EAE3C-B94B-4AB0-BD15-FF21ACFB0A4C}">
      <dgm:prSet/>
      <dgm:spPr/>
      <dgm:t>
        <a:bodyPr/>
        <a:lstStyle/>
        <a:p>
          <a:endParaRPr lang="zh-TW" altLang="en-US" sz="2400" b="1">
            <a:solidFill>
              <a:schemeClr val="tx1"/>
            </a:solidFill>
          </a:endParaRPr>
        </a:p>
      </dgm:t>
    </dgm:pt>
    <dgm:pt modelId="{0BB8DF2C-05D9-49B5-A13B-525A9292D02C}" type="sibTrans" cxnId="{397EAE3C-B94B-4AB0-BD15-FF21ACFB0A4C}">
      <dgm:prSet/>
      <dgm:spPr/>
      <dgm:t>
        <a:bodyPr/>
        <a:lstStyle/>
        <a:p>
          <a:endParaRPr lang="zh-TW" altLang="en-US" sz="2400" b="1">
            <a:solidFill>
              <a:schemeClr val="tx1"/>
            </a:solidFill>
          </a:endParaRPr>
        </a:p>
      </dgm:t>
    </dgm:pt>
    <dgm:pt modelId="{8836CDE8-2204-46C3-8B09-70AD46103C3F}">
      <dgm:prSet phldrT="[文字]" custT="1"/>
      <dgm:spPr/>
      <dgm:t>
        <a:bodyPr/>
        <a:lstStyle/>
        <a:p>
          <a:r>
            <a:rPr lang="zh-TW" altLang="en-US" sz="2400" b="1">
              <a:latin typeface="微軟正黑體" panose="020B0604030504040204" pitchFamily="34" charset="-120"/>
              <a:ea typeface="微軟正黑體" panose="020B0604030504040204" pitchFamily="34" charset="-120"/>
            </a:rPr>
            <a:t>關係人   交易</a:t>
          </a:r>
          <a:endParaRPr lang="zh-TW" altLang="en-US" sz="2400" b="1" dirty="0">
            <a:latin typeface="微軟正黑體" panose="020B0604030504040204" pitchFamily="34" charset="-120"/>
            <a:ea typeface="微軟正黑體" panose="020B0604030504040204" pitchFamily="34" charset="-120"/>
          </a:endParaRPr>
        </a:p>
      </dgm:t>
    </dgm:pt>
    <dgm:pt modelId="{6334315B-B296-468C-80E4-4716A99294CA}" type="parTrans" cxnId="{E6071D01-ADD8-421E-A3F9-F0473DBBFBBB}">
      <dgm:prSet/>
      <dgm:spPr/>
      <dgm:t>
        <a:bodyPr/>
        <a:lstStyle/>
        <a:p>
          <a:endParaRPr lang="zh-TW" altLang="en-US" sz="2400" b="1">
            <a:solidFill>
              <a:schemeClr val="tx1"/>
            </a:solidFill>
          </a:endParaRPr>
        </a:p>
      </dgm:t>
    </dgm:pt>
    <dgm:pt modelId="{4AAAB036-19E6-44F2-BC5E-60C42F7EAAD1}" type="sibTrans" cxnId="{E6071D01-ADD8-421E-A3F9-F0473DBBFBBB}">
      <dgm:prSet/>
      <dgm:spPr/>
      <dgm:t>
        <a:bodyPr/>
        <a:lstStyle/>
        <a:p>
          <a:endParaRPr lang="zh-TW" altLang="en-US" sz="2400" b="1">
            <a:solidFill>
              <a:schemeClr val="tx1"/>
            </a:solidFill>
          </a:endParaRPr>
        </a:p>
      </dgm:t>
    </dgm:pt>
    <dgm:pt modelId="{A47538BB-25A9-4265-9B6A-FEF288746330}">
      <dgm:prSet phldrT="[文字]" custT="1"/>
      <dgm:spPr/>
      <dgm:t>
        <a:bodyPr/>
        <a:lstStyle/>
        <a:p>
          <a:r>
            <a:rPr lang="zh-TW" altLang="en-US" sz="2400" b="1">
              <a:latin typeface="微軟正黑體" panose="020B0604030504040204" pitchFamily="34" charset="-120"/>
              <a:ea typeface="微軟正黑體" panose="020B0604030504040204" pitchFamily="34" charset="-120"/>
            </a:rPr>
            <a:t>法令遵循</a:t>
          </a:r>
          <a:endParaRPr lang="zh-TW" altLang="en-US" sz="2400" b="1" dirty="0">
            <a:latin typeface="微軟正黑體" panose="020B0604030504040204" pitchFamily="34" charset="-120"/>
            <a:ea typeface="微軟正黑體" panose="020B0604030504040204" pitchFamily="34" charset="-120"/>
          </a:endParaRPr>
        </a:p>
      </dgm:t>
    </dgm:pt>
    <dgm:pt modelId="{A22FB3C9-8BAC-48B7-B1BE-9B0C36C438B9}" type="parTrans" cxnId="{BD39BD7A-C03A-4E19-9913-37711425511E}">
      <dgm:prSet/>
      <dgm:spPr/>
      <dgm:t>
        <a:bodyPr/>
        <a:lstStyle/>
        <a:p>
          <a:endParaRPr lang="zh-TW" altLang="en-US" sz="2400" b="1">
            <a:solidFill>
              <a:schemeClr val="tx1"/>
            </a:solidFill>
          </a:endParaRPr>
        </a:p>
      </dgm:t>
    </dgm:pt>
    <dgm:pt modelId="{7FC1BC82-164C-4EB9-93C4-ADDD3019F8F6}" type="sibTrans" cxnId="{BD39BD7A-C03A-4E19-9913-37711425511E}">
      <dgm:prSet/>
      <dgm:spPr/>
      <dgm:t>
        <a:bodyPr/>
        <a:lstStyle/>
        <a:p>
          <a:endParaRPr lang="zh-TW" altLang="en-US" sz="2400" b="1">
            <a:solidFill>
              <a:schemeClr val="tx1"/>
            </a:solidFill>
          </a:endParaRPr>
        </a:p>
      </dgm:t>
    </dgm:pt>
    <dgm:pt modelId="{8502A306-4FB6-4F48-897C-B32AC78DB6EE}">
      <dgm:prSet phldrT="[文字]" custT="1"/>
      <dgm:spPr/>
      <dgm:t>
        <a:bodyPr/>
        <a:lstStyle/>
        <a:p>
          <a:r>
            <a:rPr lang="zh-TW" altLang="en-US" sz="2400" b="1" dirty="0">
              <a:latin typeface="微軟正黑體" panose="020B0604030504040204" pitchFamily="34" charset="-120"/>
              <a:ea typeface="微軟正黑體" panose="020B0604030504040204" pitchFamily="34" charset="-120"/>
            </a:rPr>
            <a:t>存貨管理</a:t>
          </a:r>
        </a:p>
      </dgm:t>
    </dgm:pt>
    <dgm:pt modelId="{F3A81DA6-0E49-4581-8E44-BCDF231C4102}" type="parTrans" cxnId="{4E1661E1-7422-418B-81B4-B31A95317B2C}">
      <dgm:prSet/>
      <dgm:spPr/>
      <dgm:t>
        <a:bodyPr/>
        <a:lstStyle/>
        <a:p>
          <a:endParaRPr lang="zh-TW" altLang="en-US" sz="2400" b="1">
            <a:solidFill>
              <a:schemeClr val="tx1"/>
            </a:solidFill>
          </a:endParaRPr>
        </a:p>
      </dgm:t>
    </dgm:pt>
    <dgm:pt modelId="{10156DA6-E377-4D32-89DD-923E517FB9A4}" type="sibTrans" cxnId="{4E1661E1-7422-418B-81B4-B31A95317B2C}">
      <dgm:prSet/>
      <dgm:spPr/>
      <dgm:t>
        <a:bodyPr/>
        <a:lstStyle/>
        <a:p>
          <a:endParaRPr lang="zh-TW" altLang="en-US" sz="2400" b="1">
            <a:solidFill>
              <a:schemeClr val="tx1"/>
            </a:solidFill>
          </a:endParaRPr>
        </a:p>
      </dgm:t>
    </dgm:pt>
    <dgm:pt modelId="{99F5E9D1-FF32-4C20-9082-16FE5C7A5BAC}" type="pres">
      <dgm:prSet presAssocID="{67C90348-9C66-45FB-ADE6-2911D885F32F}" presName="Name0" presStyleCnt="0">
        <dgm:presLayoutVars>
          <dgm:dir/>
          <dgm:animLvl val="lvl"/>
          <dgm:resizeHandles val="exact"/>
        </dgm:presLayoutVars>
      </dgm:prSet>
      <dgm:spPr/>
    </dgm:pt>
    <dgm:pt modelId="{9AC3D474-D574-4674-A67F-BB1BDBFBC208}" type="pres">
      <dgm:prSet presAssocID="{FC2C4108-36CD-4DC8-9EBC-F8FDACF15154}" presName="parTxOnly" presStyleLbl="node1" presStyleIdx="0" presStyleCnt="4">
        <dgm:presLayoutVars>
          <dgm:chMax val="0"/>
          <dgm:chPref val="0"/>
          <dgm:bulletEnabled val="1"/>
        </dgm:presLayoutVars>
      </dgm:prSet>
      <dgm:spPr/>
      <dgm:t>
        <a:bodyPr/>
        <a:lstStyle/>
        <a:p>
          <a:endParaRPr lang="zh-TW" altLang="en-US"/>
        </a:p>
      </dgm:t>
    </dgm:pt>
    <dgm:pt modelId="{D8B0350D-BD5A-4687-BC5D-0B2BAFC107CC}" type="pres">
      <dgm:prSet presAssocID="{0BB8DF2C-05D9-49B5-A13B-525A9292D02C}" presName="parTxOnlySpace" presStyleCnt="0"/>
      <dgm:spPr/>
    </dgm:pt>
    <dgm:pt modelId="{B0971955-3BF7-47B1-8C9E-3346A6FDCA63}" type="pres">
      <dgm:prSet presAssocID="{8836CDE8-2204-46C3-8B09-70AD46103C3F}" presName="parTxOnly" presStyleLbl="node1" presStyleIdx="1" presStyleCnt="4">
        <dgm:presLayoutVars>
          <dgm:chMax val="0"/>
          <dgm:chPref val="0"/>
          <dgm:bulletEnabled val="1"/>
        </dgm:presLayoutVars>
      </dgm:prSet>
      <dgm:spPr/>
      <dgm:t>
        <a:bodyPr/>
        <a:lstStyle/>
        <a:p>
          <a:endParaRPr lang="zh-TW" altLang="en-US"/>
        </a:p>
      </dgm:t>
    </dgm:pt>
    <dgm:pt modelId="{A4893174-0D2F-4580-9DF5-21AA2044CB17}" type="pres">
      <dgm:prSet presAssocID="{4AAAB036-19E6-44F2-BC5E-60C42F7EAAD1}" presName="parTxOnlySpace" presStyleCnt="0"/>
      <dgm:spPr/>
    </dgm:pt>
    <dgm:pt modelId="{B0C854C2-A1B5-462D-95A3-0C74E92CC00C}" type="pres">
      <dgm:prSet presAssocID="{A47538BB-25A9-4265-9B6A-FEF288746330}" presName="parTxOnly" presStyleLbl="node1" presStyleIdx="2" presStyleCnt="4">
        <dgm:presLayoutVars>
          <dgm:chMax val="0"/>
          <dgm:chPref val="0"/>
          <dgm:bulletEnabled val="1"/>
        </dgm:presLayoutVars>
      </dgm:prSet>
      <dgm:spPr/>
      <dgm:t>
        <a:bodyPr/>
        <a:lstStyle/>
        <a:p>
          <a:endParaRPr lang="zh-TW" altLang="en-US"/>
        </a:p>
      </dgm:t>
    </dgm:pt>
    <dgm:pt modelId="{79F01E8C-818A-4E7F-AC4C-6B6910E77143}" type="pres">
      <dgm:prSet presAssocID="{7FC1BC82-164C-4EB9-93C4-ADDD3019F8F6}" presName="parTxOnlySpace" presStyleCnt="0"/>
      <dgm:spPr/>
    </dgm:pt>
    <dgm:pt modelId="{985D7673-CE87-44F8-8752-B2B7FE916F89}" type="pres">
      <dgm:prSet presAssocID="{8502A306-4FB6-4F48-897C-B32AC78DB6EE}" presName="parTxOnly" presStyleLbl="node1" presStyleIdx="3" presStyleCnt="4">
        <dgm:presLayoutVars>
          <dgm:chMax val="0"/>
          <dgm:chPref val="0"/>
          <dgm:bulletEnabled val="1"/>
        </dgm:presLayoutVars>
      </dgm:prSet>
      <dgm:spPr/>
      <dgm:t>
        <a:bodyPr/>
        <a:lstStyle/>
        <a:p>
          <a:endParaRPr lang="zh-TW" altLang="en-US"/>
        </a:p>
      </dgm:t>
    </dgm:pt>
  </dgm:ptLst>
  <dgm:cxnLst>
    <dgm:cxn modelId="{397EAE3C-B94B-4AB0-BD15-FF21ACFB0A4C}" srcId="{67C90348-9C66-45FB-ADE6-2911D885F32F}" destId="{FC2C4108-36CD-4DC8-9EBC-F8FDACF15154}" srcOrd="0" destOrd="0" parTransId="{1FCE7864-E75A-4747-B957-833296D52B81}" sibTransId="{0BB8DF2C-05D9-49B5-A13B-525A9292D02C}"/>
    <dgm:cxn modelId="{BD39BD7A-C03A-4E19-9913-37711425511E}" srcId="{67C90348-9C66-45FB-ADE6-2911D885F32F}" destId="{A47538BB-25A9-4265-9B6A-FEF288746330}" srcOrd="2" destOrd="0" parTransId="{A22FB3C9-8BAC-48B7-B1BE-9B0C36C438B9}" sibTransId="{7FC1BC82-164C-4EB9-93C4-ADDD3019F8F6}"/>
    <dgm:cxn modelId="{B8D9117A-D408-4AF4-AAB3-53B16FC992AA}" type="presOf" srcId="{A47538BB-25A9-4265-9B6A-FEF288746330}" destId="{B0C854C2-A1B5-462D-95A3-0C74E92CC00C}" srcOrd="0" destOrd="0" presId="urn:microsoft.com/office/officeart/2005/8/layout/chevron1"/>
    <dgm:cxn modelId="{2F44AA52-9DCD-49AA-9ADE-E61F7DA67F66}" type="presOf" srcId="{67C90348-9C66-45FB-ADE6-2911D885F32F}" destId="{99F5E9D1-FF32-4C20-9082-16FE5C7A5BAC}" srcOrd="0" destOrd="0" presId="urn:microsoft.com/office/officeart/2005/8/layout/chevron1"/>
    <dgm:cxn modelId="{E6071D01-ADD8-421E-A3F9-F0473DBBFBBB}" srcId="{67C90348-9C66-45FB-ADE6-2911D885F32F}" destId="{8836CDE8-2204-46C3-8B09-70AD46103C3F}" srcOrd="1" destOrd="0" parTransId="{6334315B-B296-468C-80E4-4716A99294CA}" sibTransId="{4AAAB036-19E6-44F2-BC5E-60C42F7EAAD1}"/>
    <dgm:cxn modelId="{4E1661E1-7422-418B-81B4-B31A95317B2C}" srcId="{67C90348-9C66-45FB-ADE6-2911D885F32F}" destId="{8502A306-4FB6-4F48-897C-B32AC78DB6EE}" srcOrd="3" destOrd="0" parTransId="{F3A81DA6-0E49-4581-8E44-BCDF231C4102}" sibTransId="{10156DA6-E377-4D32-89DD-923E517FB9A4}"/>
    <dgm:cxn modelId="{A4A1E423-84FC-4129-8E26-67CA344136C9}" type="presOf" srcId="{FC2C4108-36CD-4DC8-9EBC-F8FDACF15154}" destId="{9AC3D474-D574-4674-A67F-BB1BDBFBC208}" srcOrd="0" destOrd="0" presId="urn:microsoft.com/office/officeart/2005/8/layout/chevron1"/>
    <dgm:cxn modelId="{6973C543-E1C8-40F7-8F9B-173ECF337DD2}" type="presOf" srcId="{8502A306-4FB6-4F48-897C-B32AC78DB6EE}" destId="{985D7673-CE87-44F8-8752-B2B7FE916F89}" srcOrd="0" destOrd="0" presId="urn:microsoft.com/office/officeart/2005/8/layout/chevron1"/>
    <dgm:cxn modelId="{6C4DD843-BDA5-4FE5-8E7F-02230106E13C}" type="presOf" srcId="{8836CDE8-2204-46C3-8B09-70AD46103C3F}" destId="{B0971955-3BF7-47B1-8C9E-3346A6FDCA63}" srcOrd="0" destOrd="0" presId="urn:microsoft.com/office/officeart/2005/8/layout/chevron1"/>
    <dgm:cxn modelId="{DDA32FA2-E70F-4066-8037-7803D67348E9}" type="presParOf" srcId="{99F5E9D1-FF32-4C20-9082-16FE5C7A5BAC}" destId="{9AC3D474-D574-4674-A67F-BB1BDBFBC208}" srcOrd="0" destOrd="0" presId="urn:microsoft.com/office/officeart/2005/8/layout/chevron1"/>
    <dgm:cxn modelId="{10A5A074-FD2A-4CB0-97AB-EF90309EAF9A}" type="presParOf" srcId="{99F5E9D1-FF32-4C20-9082-16FE5C7A5BAC}" destId="{D8B0350D-BD5A-4687-BC5D-0B2BAFC107CC}" srcOrd="1" destOrd="0" presId="urn:microsoft.com/office/officeart/2005/8/layout/chevron1"/>
    <dgm:cxn modelId="{AB862DAF-66DD-4203-9646-CF07813A7001}" type="presParOf" srcId="{99F5E9D1-FF32-4C20-9082-16FE5C7A5BAC}" destId="{B0971955-3BF7-47B1-8C9E-3346A6FDCA63}" srcOrd="2" destOrd="0" presId="urn:microsoft.com/office/officeart/2005/8/layout/chevron1"/>
    <dgm:cxn modelId="{CC70E269-CA86-493D-A153-AFED47E8A12B}" type="presParOf" srcId="{99F5E9D1-FF32-4C20-9082-16FE5C7A5BAC}" destId="{A4893174-0D2F-4580-9DF5-21AA2044CB17}" srcOrd="3" destOrd="0" presId="urn:microsoft.com/office/officeart/2005/8/layout/chevron1"/>
    <dgm:cxn modelId="{F81CE3EF-B097-4BD2-9997-9242BB6DF880}" type="presParOf" srcId="{99F5E9D1-FF32-4C20-9082-16FE5C7A5BAC}" destId="{B0C854C2-A1B5-462D-95A3-0C74E92CC00C}" srcOrd="4" destOrd="0" presId="urn:microsoft.com/office/officeart/2005/8/layout/chevron1"/>
    <dgm:cxn modelId="{70D28609-1AE8-424C-B908-405827E8C335}" type="presParOf" srcId="{99F5E9D1-FF32-4C20-9082-16FE5C7A5BAC}" destId="{79F01E8C-818A-4E7F-AC4C-6B6910E77143}" srcOrd="5" destOrd="0" presId="urn:microsoft.com/office/officeart/2005/8/layout/chevron1"/>
    <dgm:cxn modelId="{C1795569-7CD3-437C-942F-2F0B826DFB00}" type="presParOf" srcId="{99F5E9D1-FF32-4C20-9082-16FE5C7A5BAC}" destId="{985D7673-CE87-44F8-8752-B2B7FE916F89}" srcOrd="6" destOrd="0" presId="urn:microsoft.com/office/officeart/2005/8/layout/chevron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6EC44F-E03B-4051-9FB1-06D1EA4C2819}" type="doc">
      <dgm:prSet loTypeId="urn:microsoft.com/office/officeart/2005/8/layout/cycle4" loCatId="cycle" qsTypeId="urn:microsoft.com/office/officeart/2005/8/quickstyle/simple1" qsCatId="simple" csTypeId="urn:microsoft.com/office/officeart/2005/8/colors/colorful1" csCatId="colorful" phldr="1"/>
      <dgm:spPr/>
      <dgm:t>
        <a:bodyPr/>
        <a:lstStyle/>
        <a:p>
          <a:endParaRPr lang="zh-TW" altLang="en-US"/>
        </a:p>
      </dgm:t>
    </dgm:pt>
    <dgm:pt modelId="{61CBAEEB-AC89-4D6C-AA82-EBE343222260}">
      <dgm:prSet phldrT="[文字]" custT="1"/>
      <dgm:spPr>
        <a:solidFill>
          <a:schemeClr val="accent5">
            <a:lumMod val="50000"/>
          </a:schemeClr>
        </a:solidFill>
      </dgm:spPr>
      <dgm:t>
        <a:bodyPr/>
        <a:lstStyle/>
        <a:p>
          <a:r>
            <a:rPr lang="zh-TW" altLang="en-US" sz="2400" b="1" dirty="0">
              <a:solidFill>
                <a:schemeClr val="bg1"/>
              </a:solidFill>
              <a:latin typeface="微軟正黑體" panose="020B0604030504040204" pitchFamily="34" charset="-120"/>
              <a:ea typeface="微軟正黑體" panose="020B0604030504040204" pitchFamily="34" charset="-120"/>
            </a:rPr>
            <a:t>交易對象</a:t>
          </a:r>
        </a:p>
      </dgm:t>
    </dgm:pt>
    <dgm:pt modelId="{CF65072E-BB86-4E4C-ABF6-CE3FB264BE6B}" type="parTrans" cxnId="{D11A4759-5896-471D-89E7-6287DE72E793}">
      <dgm:prSet/>
      <dgm:spPr/>
      <dgm:t>
        <a:bodyPr/>
        <a:lstStyle/>
        <a:p>
          <a:endParaRPr lang="zh-TW" altLang="en-US"/>
        </a:p>
      </dgm:t>
    </dgm:pt>
    <dgm:pt modelId="{EC73729A-B978-4DA0-A841-C78E03EA1FAD}" type="sibTrans" cxnId="{D11A4759-5896-471D-89E7-6287DE72E793}">
      <dgm:prSet/>
      <dgm:spPr/>
      <dgm:t>
        <a:bodyPr/>
        <a:lstStyle/>
        <a:p>
          <a:endParaRPr lang="zh-TW" altLang="en-US"/>
        </a:p>
      </dgm:t>
    </dgm:pt>
    <dgm:pt modelId="{B9485B76-AF44-4E6C-B025-6734FC021C51}">
      <dgm:prSet phldrT="[文字]" custT="1"/>
      <dgm:spPr>
        <a:solidFill>
          <a:srgbClr val="FF7C80"/>
        </a:solidFill>
      </dgm:spPr>
      <dgm:t>
        <a:bodyPr/>
        <a:lstStyle/>
        <a:p>
          <a:pPr algn="ctr"/>
          <a:r>
            <a:rPr lang="zh-TW" altLang="en-US" sz="2400" b="1" dirty="0">
              <a:solidFill>
                <a:schemeClr val="bg1"/>
              </a:solidFill>
              <a:latin typeface="微軟正黑體" panose="020B0604030504040204" pitchFamily="34" charset="-120"/>
              <a:ea typeface="微軟正黑體" panose="020B0604030504040204" pitchFamily="34" charset="-120"/>
            </a:rPr>
            <a:t>業務集中</a:t>
          </a:r>
        </a:p>
      </dgm:t>
    </dgm:pt>
    <dgm:pt modelId="{1940D3D5-8919-4889-9965-FC0357BCD00B}" type="parTrans" cxnId="{7D3F1017-36A8-4CD5-9667-93832AD7C50C}">
      <dgm:prSet/>
      <dgm:spPr/>
      <dgm:t>
        <a:bodyPr/>
        <a:lstStyle/>
        <a:p>
          <a:endParaRPr lang="zh-TW" altLang="en-US"/>
        </a:p>
      </dgm:t>
    </dgm:pt>
    <dgm:pt modelId="{E1CF4DE3-9B15-4C1F-AD84-69313AD889F7}" type="sibTrans" cxnId="{7D3F1017-36A8-4CD5-9667-93832AD7C50C}">
      <dgm:prSet/>
      <dgm:spPr/>
      <dgm:t>
        <a:bodyPr/>
        <a:lstStyle/>
        <a:p>
          <a:endParaRPr lang="zh-TW" altLang="en-US"/>
        </a:p>
      </dgm:t>
    </dgm:pt>
    <dgm:pt modelId="{0148C11A-255F-43C3-911D-45A52622E551}">
      <dgm:prSet phldrT="[文字]" custT="1"/>
      <dgm:spPr>
        <a:solidFill>
          <a:srgbClr val="FFCC66"/>
        </a:solidFill>
      </dgm:spPr>
      <dgm:t>
        <a:bodyPr/>
        <a:lstStyle/>
        <a:p>
          <a:r>
            <a:rPr lang="zh-TW" altLang="en-US" sz="2400" b="1" dirty="0">
              <a:latin typeface="微軟正黑體" panose="020B0604030504040204" pitchFamily="34" charset="-120"/>
              <a:ea typeface="微軟正黑體" panose="020B0604030504040204" pitchFamily="34" charset="-120"/>
            </a:rPr>
            <a:t>交易條件</a:t>
          </a:r>
        </a:p>
      </dgm:t>
    </dgm:pt>
    <dgm:pt modelId="{ABD95B93-9FEF-4F54-BB41-B0F1CBBD68F5}" type="parTrans" cxnId="{022822E5-A1BC-44C8-A4A5-1041BD632415}">
      <dgm:prSet/>
      <dgm:spPr/>
      <dgm:t>
        <a:bodyPr/>
        <a:lstStyle/>
        <a:p>
          <a:endParaRPr lang="zh-TW" altLang="en-US"/>
        </a:p>
      </dgm:t>
    </dgm:pt>
    <dgm:pt modelId="{FA700865-7CB5-4EA4-BF31-C2CC36341413}" type="sibTrans" cxnId="{022822E5-A1BC-44C8-A4A5-1041BD632415}">
      <dgm:prSet/>
      <dgm:spPr/>
      <dgm:t>
        <a:bodyPr/>
        <a:lstStyle/>
        <a:p>
          <a:endParaRPr lang="zh-TW" altLang="en-US"/>
        </a:p>
      </dgm:t>
    </dgm:pt>
    <dgm:pt modelId="{4BAB2C10-64BD-4E13-B8B4-DB9DE5E0FBF3}">
      <dgm:prSet phldrT="[文字]"/>
      <dgm:spPr>
        <a:ln>
          <a:solidFill>
            <a:srgbClr val="FFCC66"/>
          </a:solidFill>
        </a:ln>
      </dgm:spPr>
      <dgm:t>
        <a:bodyPr/>
        <a:lstStyle/>
        <a:p>
          <a:pPr marL="0" indent="0"/>
          <a:endParaRPr lang="zh-TW" altLang="en-US" dirty="0"/>
        </a:p>
      </dgm:t>
    </dgm:pt>
    <dgm:pt modelId="{2293431B-5DBE-45B0-930A-A442E8B02014}" type="parTrans" cxnId="{6D2988E4-BFF3-4DDF-81A8-198ACDFFE9F4}">
      <dgm:prSet/>
      <dgm:spPr/>
      <dgm:t>
        <a:bodyPr/>
        <a:lstStyle/>
        <a:p>
          <a:endParaRPr lang="zh-TW" altLang="en-US"/>
        </a:p>
      </dgm:t>
    </dgm:pt>
    <dgm:pt modelId="{6FA12611-5AAA-4530-B4E9-620E66A76DFE}" type="sibTrans" cxnId="{6D2988E4-BFF3-4DDF-81A8-198ACDFFE9F4}">
      <dgm:prSet/>
      <dgm:spPr/>
      <dgm:t>
        <a:bodyPr/>
        <a:lstStyle/>
        <a:p>
          <a:endParaRPr lang="zh-TW" altLang="en-US"/>
        </a:p>
      </dgm:t>
    </dgm:pt>
    <dgm:pt modelId="{329CCD9E-A6FA-4257-8CBD-13FB244614AE}">
      <dgm:prSet phldrT="[文字]" custT="1"/>
      <dgm:spPr>
        <a:solidFill>
          <a:srgbClr val="00CC66"/>
        </a:solidFill>
      </dgm:spPr>
      <dgm:t>
        <a:bodyPr/>
        <a:lstStyle/>
        <a:p>
          <a:r>
            <a:rPr lang="zh-TW" altLang="en-US" sz="2400" b="1" dirty="0">
              <a:solidFill>
                <a:schemeClr val="bg1"/>
              </a:solidFill>
              <a:latin typeface="微軟正黑體" panose="020B0604030504040204" pitchFamily="34" charset="-120"/>
              <a:ea typeface="微軟正黑體" panose="020B0604030504040204" pitchFamily="34" charset="-120"/>
            </a:rPr>
            <a:t>供銷合約</a:t>
          </a:r>
          <a:endParaRPr lang="en-US" altLang="zh-TW" sz="2400" b="1" dirty="0">
            <a:solidFill>
              <a:schemeClr val="bg1"/>
            </a:solidFill>
            <a:latin typeface="微軟正黑體" panose="020B0604030504040204" pitchFamily="34" charset="-120"/>
            <a:ea typeface="微軟正黑體" panose="020B0604030504040204" pitchFamily="34" charset="-120"/>
          </a:endParaRPr>
        </a:p>
      </dgm:t>
    </dgm:pt>
    <dgm:pt modelId="{0AEBCCBA-275D-410D-88DC-65E07C4BAAD8}" type="parTrans" cxnId="{75E64FD7-747C-4B3E-B83B-966FDEC8C1FF}">
      <dgm:prSet/>
      <dgm:spPr/>
      <dgm:t>
        <a:bodyPr/>
        <a:lstStyle/>
        <a:p>
          <a:endParaRPr lang="zh-TW" altLang="en-US"/>
        </a:p>
      </dgm:t>
    </dgm:pt>
    <dgm:pt modelId="{5305C5FC-FCB6-4EEC-96ED-75CCDFFC9D0D}" type="sibTrans" cxnId="{75E64FD7-747C-4B3E-B83B-966FDEC8C1FF}">
      <dgm:prSet/>
      <dgm:spPr/>
      <dgm:t>
        <a:bodyPr/>
        <a:lstStyle/>
        <a:p>
          <a:endParaRPr lang="zh-TW" altLang="en-US"/>
        </a:p>
      </dgm:t>
    </dgm:pt>
    <dgm:pt modelId="{0B1AD07F-523F-4E9D-83DF-9598501F7BE5}">
      <dgm:prSet phldrT="[文字]"/>
      <dgm:spPr>
        <a:ln>
          <a:solidFill>
            <a:srgbClr val="00CC66"/>
          </a:solidFill>
        </a:ln>
      </dgm:spPr>
      <dgm:t>
        <a:bodyPr/>
        <a:lstStyle/>
        <a:p>
          <a:endParaRPr lang="zh-TW" altLang="en-US" dirty="0"/>
        </a:p>
      </dgm:t>
    </dgm:pt>
    <dgm:pt modelId="{EAF2EF75-85C7-4AB3-BF0A-7FD3F14A160E}" type="parTrans" cxnId="{96595540-4DF1-4D43-9AB9-B84EC73F8D58}">
      <dgm:prSet/>
      <dgm:spPr/>
      <dgm:t>
        <a:bodyPr/>
        <a:lstStyle/>
        <a:p>
          <a:endParaRPr lang="zh-TW" altLang="en-US"/>
        </a:p>
      </dgm:t>
    </dgm:pt>
    <dgm:pt modelId="{6629E934-0A67-4156-AA6A-917150C478A1}" type="sibTrans" cxnId="{96595540-4DF1-4D43-9AB9-B84EC73F8D58}">
      <dgm:prSet/>
      <dgm:spPr/>
      <dgm:t>
        <a:bodyPr/>
        <a:lstStyle/>
        <a:p>
          <a:endParaRPr lang="zh-TW" altLang="en-US"/>
        </a:p>
      </dgm:t>
    </dgm:pt>
    <dgm:pt modelId="{0898AB0F-835E-4D16-A3BC-992F4A8B0424}">
      <dgm:prSet phldrT="[文字]" custT="1"/>
      <dgm:spPr>
        <a:solidFill>
          <a:schemeClr val="lt1">
            <a:hueOff val="0"/>
            <a:satOff val="0"/>
            <a:lumOff val="0"/>
          </a:schemeClr>
        </a:solidFill>
        <a:ln>
          <a:solidFill>
            <a:schemeClr val="accent5">
              <a:lumMod val="50000"/>
            </a:schemeClr>
          </a:solidFill>
        </a:ln>
      </dgm:spPr>
      <dgm:t>
        <a:bodyPr/>
        <a:lstStyle/>
        <a:p>
          <a:endParaRPr lang="zh-TW" altLang="en-US" sz="2800" dirty="0"/>
        </a:p>
      </dgm:t>
    </dgm:pt>
    <dgm:pt modelId="{66303418-74BA-49FC-B72A-F83DD2C291CE}" type="parTrans" cxnId="{D7E7143A-65F9-405B-B5FD-DC6D9F6457E8}">
      <dgm:prSet/>
      <dgm:spPr/>
      <dgm:t>
        <a:bodyPr/>
        <a:lstStyle/>
        <a:p>
          <a:endParaRPr lang="zh-TW" altLang="en-US"/>
        </a:p>
      </dgm:t>
    </dgm:pt>
    <dgm:pt modelId="{97BB3931-2304-47B1-AC58-4BFC0F9E56C7}" type="sibTrans" cxnId="{D7E7143A-65F9-405B-B5FD-DC6D9F6457E8}">
      <dgm:prSet/>
      <dgm:spPr/>
      <dgm:t>
        <a:bodyPr/>
        <a:lstStyle/>
        <a:p>
          <a:endParaRPr lang="zh-TW" altLang="en-US"/>
        </a:p>
      </dgm:t>
    </dgm:pt>
    <dgm:pt modelId="{880CEF45-8942-48A5-AC23-AE1811E2BD22}">
      <dgm:prSet phldrT="[文字]"/>
      <dgm:spPr>
        <a:ln>
          <a:solidFill>
            <a:srgbClr val="FF7C80"/>
          </a:solidFill>
        </a:ln>
      </dgm:spPr>
      <dgm:t>
        <a:bodyPr/>
        <a:lstStyle/>
        <a:p>
          <a:endParaRPr lang="zh-TW" altLang="en-US" dirty="0"/>
        </a:p>
      </dgm:t>
    </dgm:pt>
    <dgm:pt modelId="{9224E403-D045-4101-A04D-C0C7A890CFD8}" type="sibTrans" cxnId="{482E00AA-EE3A-435A-9188-AC3C99BAAB03}">
      <dgm:prSet/>
      <dgm:spPr/>
      <dgm:t>
        <a:bodyPr/>
        <a:lstStyle/>
        <a:p>
          <a:endParaRPr lang="zh-TW" altLang="en-US"/>
        </a:p>
      </dgm:t>
    </dgm:pt>
    <dgm:pt modelId="{29ADFB4D-5236-497E-B94D-7D96A36DD6E1}" type="parTrans" cxnId="{482E00AA-EE3A-435A-9188-AC3C99BAAB03}">
      <dgm:prSet/>
      <dgm:spPr/>
      <dgm:t>
        <a:bodyPr/>
        <a:lstStyle/>
        <a:p>
          <a:endParaRPr lang="zh-TW" altLang="en-US"/>
        </a:p>
      </dgm:t>
    </dgm:pt>
    <dgm:pt modelId="{8C861C89-C26E-49F9-89E7-318207D3561D}" type="pres">
      <dgm:prSet presAssocID="{736EC44F-E03B-4051-9FB1-06D1EA4C2819}" presName="cycleMatrixDiagram" presStyleCnt="0">
        <dgm:presLayoutVars>
          <dgm:chMax val="1"/>
          <dgm:dir/>
          <dgm:animLvl val="lvl"/>
          <dgm:resizeHandles val="exact"/>
        </dgm:presLayoutVars>
      </dgm:prSet>
      <dgm:spPr/>
      <dgm:t>
        <a:bodyPr/>
        <a:lstStyle/>
        <a:p>
          <a:endParaRPr lang="zh-TW" altLang="en-US"/>
        </a:p>
      </dgm:t>
    </dgm:pt>
    <dgm:pt modelId="{10804000-CFA5-4B09-98B4-D2EDD3C1D98A}" type="pres">
      <dgm:prSet presAssocID="{736EC44F-E03B-4051-9FB1-06D1EA4C2819}" presName="children" presStyleCnt="0"/>
      <dgm:spPr/>
    </dgm:pt>
    <dgm:pt modelId="{1D5A7FD3-7ABE-4418-86A1-467157A8DFBC}" type="pres">
      <dgm:prSet presAssocID="{736EC44F-E03B-4051-9FB1-06D1EA4C2819}" presName="child1group" presStyleCnt="0"/>
      <dgm:spPr/>
    </dgm:pt>
    <dgm:pt modelId="{37561C00-953D-49D7-9D63-F7F39C9BDEA6}" type="pres">
      <dgm:prSet presAssocID="{736EC44F-E03B-4051-9FB1-06D1EA4C2819}" presName="child1" presStyleLbl="bgAcc1" presStyleIdx="0" presStyleCnt="4" custScaleX="134946" custScaleY="124994" custLinFactNeighborX="-18084" custLinFactNeighborY="12891"/>
      <dgm:spPr/>
      <dgm:t>
        <a:bodyPr/>
        <a:lstStyle/>
        <a:p>
          <a:endParaRPr lang="zh-TW" altLang="en-US"/>
        </a:p>
      </dgm:t>
    </dgm:pt>
    <dgm:pt modelId="{123EABD7-24BC-4F06-BBF4-A997A0362E0B}" type="pres">
      <dgm:prSet presAssocID="{736EC44F-E03B-4051-9FB1-06D1EA4C2819}" presName="child1Text" presStyleLbl="bgAcc1" presStyleIdx="0" presStyleCnt="4">
        <dgm:presLayoutVars>
          <dgm:bulletEnabled val="1"/>
        </dgm:presLayoutVars>
      </dgm:prSet>
      <dgm:spPr/>
      <dgm:t>
        <a:bodyPr/>
        <a:lstStyle/>
        <a:p>
          <a:endParaRPr lang="zh-TW" altLang="en-US"/>
        </a:p>
      </dgm:t>
    </dgm:pt>
    <dgm:pt modelId="{5A627FDE-1AA1-43DB-A0C8-254858DD9BEF}" type="pres">
      <dgm:prSet presAssocID="{736EC44F-E03B-4051-9FB1-06D1EA4C2819}" presName="child2group" presStyleCnt="0"/>
      <dgm:spPr/>
    </dgm:pt>
    <dgm:pt modelId="{1FF2DA7A-E61A-4E6F-BE3B-313D8151C2A1}" type="pres">
      <dgm:prSet presAssocID="{736EC44F-E03B-4051-9FB1-06D1EA4C2819}" presName="child2" presStyleLbl="bgAcc1" presStyleIdx="1" presStyleCnt="4" custScaleX="134953" custScaleY="128119" custLinFactNeighborX="16440" custLinFactNeighborY="14550"/>
      <dgm:spPr/>
      <dgm:t>
        <a:bodyPr/>
        <a:lstStyle/>
        <a:p>
          <a:endParaRPr lang="zh-TW" altLang="en-US"/>
        </a:p>
      </dgm:t>
    </dgm:pt>
    <dgm:pt modelId="{741170EB-1CF7-459F-9765-14B24E3B9B1D}" type="pres">
      <dgm:prSet presAssocID="{736EC44F-E03B-4051-9FB1-06D1EA4C2819}" presName="child2Text" presStyleLbl="bgAcc1" presStyleIdx="1" presStyleCnt="4">
        <dgm:presLayoutVars>
          <dgm:bulletEnabled val="1"/>
        </dgm:presLayoutVars>
      </dgm:prSet>
      <dgm:spPr/>
      <dgm:t>
        <a:bodyPr/>
        <a:lstStyle/>
        <a:p>
          <a:endParaRPr lang="zh-TW" altLang="en-US"/>
        </a:p>
      </dgm:t>
    </dgm:pt>
    <dgm:pt modelId="{FF30DD37-E103-4553-80D4-39F57550FB19}" type="pres">
      <dgm:prSet presAssocID="{736EC44F-E03B-4051-9FB1-06D1EA4C2819}" presName="child3group" presStyleCnt="0"/>
      <dgm:spPr/>
    </dgm:pt>
    <dgm:pt modelId="{AD6C5F10-4D52-407D-95CB-FB2610316BB8}" type="pres">
      <dgm:prSet presAssocID="{736EC44F-E03B-4051-9FB1-06D1EA4C2819}" presName="child3" presStyleLbl="bgAcc1" presStyleIdx="2" presStyleCnt="4" custScaleX="134941" custScaleY="156237" custLinFactNeighborX="16713" custLinFactNeighborY="-11977"/>
      <dgm:spPr/>
      <dgm:t>
        <a:bodyPr/>
        <a:lstStyle/>
        <a:p>
          <a:endParaRPr lang="zh-TW" altLang="en-US"/>
        </a:p>
      </dgm:t>
    </dgm:pt>
    <dgm:pt modelId="{548BEB78-74D5-4085-8725-C4E9A81E4678}" type="pres">
      <dgm:prSet presAssocID="{736EC44F-E03B-4051-9FB1-06D1EA4C2819}" presName="child3Text" presStyleLbl="bgAcc1" presStyleIdx="2" presStyleCnt="4">
        <dgm:presLayoutVars>
          <dgm:bulletEnabled val="1"/>
        </dgm:presLayoutVars>
      </dgm:prSet>
      <dgm:spPr/>
      <dgm:t>
        <a:bodyPr/>
        <a:lstStyle/>
        <a:p>
          <a:endParaRPr lang="zh-TW" altLang="en-US"/>
        </a:p>
      </dgm:t>
    </dgm:pt>
    <dgm:pt modelId="{42FA1CAF-F8CF-41A2-A2DC-F349694193CA}" type="pres">
      <dgm:prSet presAssocID="{736EC44F-E03B-4051-9FB1-06D1EA4C2819}" presName="child4group" presStyleCnt="0"/>
      <dgm:spPr/>
    </dgm:pt>
    <dgm:pt modelId="{FA857619-9301-4DD1-B5BB-A930C2270C41}" type="pres">
      <dgm:prSet presAssocID="{736EC44F-E03B-4051-9FB1-06D1EA4C2819}" presName="child4" presStyleLbl="bgAcc1" presStyleIdx="3" presStyleCnt="4" custScaleX="134946" custScaleY="156325" custLinFactNeighborX="-17085" custLinFactNeighborY="-12021"/>
      <dgm:spPr/>
      <dgm:t>
        <a:bodyPr/>
        <a:lstStyle/>
        <a:p>
          <a:endParaRPr lang="zh-TW" altLang="en-US"/>
        </a:p>
      </dgm:t>
    </dgm:pt>
    <dgm:pt modelId="{DE199A7F-E258-4FA8-86CC-70ECDFF71A36}" type="pres">
      <dgm:prSet presAssocID="{736EC44F-E03B-4051-9FB1-06D1EA4C2819}" presName="child4Text" presStyleLbl="bgAcc1" presStyleIdx="3" presStyleCnt="4">
        <dgm:presLayoutVars>
          <dgm:bulletEnabled val="1"/>
        </dgm:presLayoutVars>
      </dgm:prSet>
      <dgm:spPr/>
      <dgm:t>
        <a:bodyPr/>
        <a:lstStyle/>
        <a:p>
          <a:endParaRPr lang="zh-TW" altLang="en-US"/>
        </a:p>
      </dgm:t>
    </dgm:pt>
    <dgm:pt modelId="{376E660D-A2F9-410B-92CD-7970319CEE51}" type="pres">
      <dgm:prSet presAssocID="{736EC44F-E03B-4051-9FB1-06D1EA4C2819}" presName="childPlaceholder" presStyleCnt="0"/>
      <dgm:spPr/>
    </dgm:pt>
    <dgm:pt modelId="{CDDAC498-55EE-45EE-9977-D7D055064C31}" type="pres">
      <dgm:prSet presAssocID="{736EC44F-E03B-4051-9FB1-06D1EA4C2819}" presName="circle" presStyleCnt="0"/>
      <dgm:spPr/>
    </dgm:pt>
    <dgm:pt modelId="{021A4C35-98C9-4945-BB91-216E89695BC0}" type="pres">
      <dgm:prSet presAssocID="{736EC44F-E03B-4051-9FB1-06D1EA4C2819}" presName="quadrant1" presStyleLbl="node1" presStyleIdx="0" presStyleCnt="4" custLinFactNeighborX="435" custLinFactNeighborY="-1305">
        <dgm:presLayoutVars>
          <dgm:chMax val="1"/>
          <dgm:bulletEnabled val="1"/>
        </dgm:presLayoutVars>
      </dgm:prSet>
      <dgm:spPr/>
      <dgm:t>
        <a:bodyPr/>
        <a:lstStyle/>
        <a:p>
          <a:endParaRPr lang="zh-TW" altLang="en-US"/>
        </a:p>
      </dgm:t>
    </dgm:pt>
    <dgm:pt modelId="{E8C71A1F-6853-4FFC-A88C-6924DCE286BD}" type="pres">
      <dgm:prSet presAssocID="{736EC44F-E03B-4051-9FB1-06D1EA4C2819}" presName="quadrant2" presStyleLbl="node1" presStyleIdx="1" presStyleCnt="4">
        <dgm:presLayoutVars>
          <dgm:chMax val="1"/>
          <dgm:bulletEnabled val="1"/>
        </dgm:presLayoutVars>
      </dgm:prSet>
      <dgm:spPr/>
      <dgm:t>
        <a:bodyPr/>
        <a:lstStyle/>
        <a:p>
          <a:endParaRPr lang="zh-TW" altLang="en-US"/>
        </a:p>
      </dgm:t>
    </dgm:pt>
    <dgm:pt modelId="{A3438CB4-C55C-48E2-A07C-F7F7E5988ECC}" type="pres">
      <dgm:prSet presAssocID="{736EC44F-E03B-4051-9FB1-06D1EA4C2819}" presName="quadrant3" presStyleLbl="node1" presStyleIdx="2" presStyleCnt="4">
        <dgm:presLayoutVars>
          <dgm:chMax val="1"/>
          <dgm:bulletEnabled val="1"/>
        </dgm:presLayoutVars>
      </dgm:prSet>
      <dgm:spPr/>
      <dgm:t>
        <a:bodyPr/>
        <a:lstStyle/>
        <a:p>
          <a:endParaRPr lang="zh-TW" altLang="en-US"/>
        </a:p>
      </dgm:t>
    </dgm:pt>
    <dgm:pt modelId="{C3CACD80-7EB6-47C7-9D74-CD1EE8DE5FCC}" type="pres">
      <dgm:prSet presAssocID="{736EC44F-E03B-4051-9FB1-06D1EA4C2819}" presName="quadrant4" presStyleLbl="node1" presStyleIdx="3" presStyleCnt="4">
        <dgm:presLayoutVars>
          <dgm:chMax val="1"/>
          <dgm:bulletEnabled val="1"/>
        </dgm:presLayoutVars>
      </dgm:prSet>
      <dgm:spPr/>
      <dgm:t>
        <a:bodyPr/>
        <a:lstStyle/>
        <a:p>
          <a:endParaRPr lang="zh-TW" altLang="en-US"/>
        </a:p>
      </dgm:t>
    </dgm:pt>
    <dgm:pt modelId="{3B821C23-8EF3-4DF7-A0F5-46707FD8C673}" type="pres">
      <dgm:prSet presAssocID="{736EC44F-E03B-4051-9FB1-06D1EA4C2819}" presName="quadrantPlaceholder" presStyleCnt="0"/>
      <dgm:spPr/>
    </dgm:pt>
    <dgm:pt modelId="{4206A8AD-3AE4-46BD-A161-E0E1B3871C60}" type="pres">
      <dgm:prSet presAssocID="{736EC44F-E03B-4051-9FB1-06D1EA4C2819}" presName="center1" presStyleLbl="fgShp" presStyleIdx="0" presStyleCnt="2"/>
      <dgm:spPr/>
    </dgm:pt>
    <dgm:pt modelId="{AF463352-BAD3-4CE2-89C7-C5E418EBBDDC}" type="pres">
      <dgm:prSet presAssocID="{736EC44F-E03B-4051-9FB1-06D1EA4C2819}" presName="center2" presStyleLbl="fgShp" presStyleIdx="1" presStyleCnt="2"/>
      <dgm:spPr/>
    </dgm:pt>
  </dgm:ptLst>
  <dgm:cxnLst>
    <dgm:cxn modelId="{D11A4759-5896-471D-89E7-6287DE72E793}" srcId="{736EC44F-E03B-4051-9FB1-06D1EA4C2819}" destId="{61CBAEEB-AC89-4D6C-AA82-EBE343222260}" srcOrd="0" destOrd="0" parTransId="{CF65072E-BB86-4E4C-ABF6-CE3FB264BE6B}" sibTransId="{EC73729A-B978-4DA0-A841-C78E03EA1FAD}"/>
    <dgm:cxn modelId="{CE93C74F-3307-4F07-ACAD-4768EBE26D43}" type="presOf" srcId="{0148C11A-255F-43C3-911D-45A52622E551}" destId="{A3438CB4-C55C-48E2-A07C-F7F7E5988ECC}" srcOrd="0" destOrd="0" presId="urn:microsoft.com/office/officeart/2005/8/layout/cycle4"/>
    <dgm:cxn modelId="{022822E5-A1BC-44C8-A4A5-1041BD632415}" srcId="{736EC44F-E03B-4051-9FB1-06D1EA4C2819}" destId="{0148C11A-255F-43C3-911D-45A52622E551}" srcOrd="2" destOrd="0" parTransId="{ABD95B93-9FEF-4F54-BB41-B0F1CBBD68F5}" sibTransId="{FA700865-7CB5-4EA4-BF31-C2CC36341413}"/>
    <dgm:cxn modelId="{482E00AA-EE3A-435A-9188-AC3C99BAAB03}" srcId="{B9485B76-AF44-4E6C-B025-6734FC021C51}" destId="{880CEF45-8942-48A5-AC23-AE1811E2BD22}" srcOrd="0" destOrd="0" parTransId="{29ADFB4D-5236-497E-B94D-7D96A36DD6E1}" sibTransId="{9224E403-D045-4101-A04D-C0C7A890CFD8}"/>
    <dgm:cxn modelId="{AC14F068-2C7A-4F84-A7EA-12E5322ADCFE}" type="presOf" srcId="{0898AB0F-835E-4D16-A3BC-992F4A8B0424}" destId="{123EABD7-24BC-4F06-BBF4-A997A0362E0B}" srcOrd="1" destOrd="0" presId="urn:microsoft.com/office/officeart/2005/8/layout/cycle4"/>
    <dgm:cxn modelId="{75E64FD7-747C-4B3E-B83B-966FDEC8C1FF}" srcId="{736EC44F-E03B-4051-9FB1-06D1EA4C2819}" destId="{329CCD9E-A6FA-4257-8CBD-13FB244614AE}" srcOrd="3" destOrd="0" parTransId="{0AEBCCBA-275D-410D-88DC-65E07C4BAAD8}" sibTransId="{5305C5FC-FCB6-4EEC-96ED-75CCDFFC9D0D}"/>
    <dgm:cxn modelId="{DEF67AB5-8191-4E78-AB58-467FE9E4866E}" type="presOf" srcId="{0B1AD07F-523F-4E9D-83DF-9598501F7BE5}" destId="{FA857619-9301-4DD1-B5BB-A930C2270C41}" srcOrd="0" destOrd="0" presId="urn:microsoft.com/office/officeart/2005/8/layout/cycle4"/>
    <dgm:cxn modelId="{7B9B043A-1481-4E9F-A383-0E91010C1ED6}" type="presOf" srcId="{0B1AD07F-523F-4E9D-83DF-9598501F7BE5}" destId="{DE199A7F-E258-4FA8-86CC-70ECDFF71A36}" srcOrd="1" destOrd="0" presId="urn:microsoft.com/office/officeart/2005/8/layout/cycle4"/>
    <dgm:cxn modelId="{82A0B6DC-8495-45FE-A062-816FC26C7BA5}" type="presOf" srcId="{4BAB2C10-64BD-4E13-B8B4-DB9DE5E0FBF3}" destId="{548BEB78-74D5-4085-8725-C4E9A81E4678}" srcOrd="1" destOrd="0" presId="urn:microsoft.com/office/officeart/2005/8/layout/cycle4"/>
    <dgm:cxn modelId="{1A4BB2DA-7A83-4E97-B2C7-659F5057BF4F}" type="presOf" srcId="{736EC44F-E03B-4051-9FB1-06D1EA4C2819}" destId="{8C861C89-C26E-49F9-89E7-318207D3561D}" srcOrd="0" destOrd="0" presId="urn:microsoft.com/office/officeart/2005/8/layout/cycle4"/>
    <dgm:cxn modelId="{2DE1D6AB-0936-42D0-9EC4-2871E7C23DC7}" type="presOf" srcId="{880CEF45-8942-48A5-AC23-AE1811E2BD22}" destId="{741170EB-1CF7-459F-9765-14B24E3B9B1D}" srcOrd="1" destOrd="0" presId="urn:microsoft.com/office/officeart/2005/8/layout/cycle4"/>
    <dgm:cxn modelId="{D7E7143A-65F9-405B-B5FD-DC6D9F6457E8}" srcId="{61CBAEEB-AC89-4D6C-AA82-EBE343222260}" destId="{0898AB0F-835E-4D16-A3BC-992F4A8B0424}" srcOrd="0" destOrd="0" parTransId="{66303418-74BA-49FC-B72A-F83DD2C291CE}" sibTransId="{97BB3931-2304-47B1-AC58-4BFC0F9E56C7}"/>
    <dgm:cxn modelId="{6D2988E4-BFF3-4DDF-81A8-198ACDFFE9F4}" srcId="{0148C11A-255F-43C3-911D-45A52622E551}" destId="{4BAB2C10-64BD-4E13-B8B4-DB9DE5E0FBF3}" srcOrd="0" destOrd="0" parTransId="{2293431B-5DBE-45B0-930A-A442E8B02014}" sibTransId="{6FA12611-5AAA-4530-B4E9-620E66A76DFE}"/>
    <dgm:cxn modelId="{CD87168B-BB3A-41AA-9C53-0D5349F97358}" type="presOf" srcId="{880CEF45-8942-48A5-AC23-AE1811E2BD22}" destId="{1FF2DA7A-E61A-4E6F-BE3B-313D8151C2A1}" srcOrd="0" destOrd="0" presId="urn:microsoft.com/office/officeart/2005/8/layout/cycle4"/>
    <dgm:cxn modelId="{303B20F1-7844-48CA-A492-91116AC6EEA9}" type="presOf" srcId="{4BAB2C10-64BD-4E13-B8B4-DB9DE5E0FBF3}" destId="{AD6C5F10-4D52-407D-95CB-FB2610316BB8}" srcOrd="0" destOrd="0" presId="urn:microsoft.com/office/officeart/2005/8/layout/cycle4"/>
    <dgm:cxn modelId="{E0C6A43F-F05B-47CD-BFB7-0359316E5755}" type="presOf" srcId="{61CBAEEB-AC89-4D6C-AA82-EBE343222260}" destId="{021A4C35-98C9-4945-BB91-216E89695BC0}" srcOrd="0" destOrd="0" presId="urn:microsoft.com/office/officeart/2005/8/layout/cycle4"/>
    <dgm:cxn modelId="{0D8CF9A6-C705-4100-85C7-837304A2AA1F}" type="presOf" srcId="{B9485B76-AF44-4E6C-B025-6734FC021C51}" destId="{E8C71A1F-6853-4FFC-A88C-6924DCE286BD}" srcOrd="0" destOrd="0" presId="urn:microsoft.com/office/officeart/2005/8/layout/cycle4"/>
    <dgm:cxn modelId="{96595540-4DF1-4D43-9AB9-B84EC73F8D58}" srcId="{329CCD9E-A6FA-4257-8CBD-13FB244614AE}" destId="{0B1AD07F-523F-4E9D-83DF-9598501F7BE5}" srcOrd="0" destOrd="0" parTransId="{EAF2EF75-85C7-4AB3-BF0A-7FD3F14A160E}" sibTransId="{6629E934-0A67-4156-AA6A-917150C478A1}"/>
    <dgm:cxn modelId="{E158AB75-5039-47B2-AD92-E6BBDA506291}" type="presOf" srcId="{329CCD9E-A6FA-4257-8CBD-13FB244614AE}" destId="{C3CACD80-7EB6-47C7-9D74-CD1EE8DE5FCC}" srcOrd="0" destOrd="0" presId="urn:microsoft.com/office/officeart/2005/8/layout/cycle4"/>
    <dgm:cxn modelId="{EE96B680-0CE3-466C-AA99-AC9074E9519E}" type="presOf" srcId="{0898AB0F-835E-4D16-A3BC-992F4A8B0424}" destId="{37561C00-953D-49D7-9D63-F7F39C9BDEA6}" srcOrd="0" destOrd="0" presId="urn:microsoft.com/office/officeart/2005/8/layout/cycle4"/>
    <dgm:cxn modelId="{7D3F1017-36A8-4CD5-9667-93832AD7C50C}" srcId="{736EC44F-E03B-4051-9FB1-06D1EA4C2819}" destId="{B9485B76-AF44-4E6C-B025-6734FC021C51}" srcOrd="1" destOrd="0" parTransId="{1940D3D5-8919-4889-9965-FC0357BCD00B}" sibTransId="{E1CF4DE3-9B15-4C1F-AD84-69313AD889F7}"/>
    <dgm:cxn modelId="{452D6EB4-4E90-47F8-B087-AEB25FC725BC}" type="presParOf" srcId="{8C861C89-C26E-49F9-89E7-318207D3561D}" destId="{10804000-CFA5-4B09-98B4-D2EDD3C1D98A}" srcOrd="0" destOrd="0" presId="urn:microsoft.com/office/officeart/2005/8/layout/cycle4"/>
    <dgm:cxn modelId="{5845A68B-E4E5-48AA-BC56-AFB4C5EE0DBE}" type="presParOf" srcId="{10804000-CFA5-4B09-98B4-D2EDD3C1D98A}" destId="{1D5A7FD3-7ABE-4418-86A1-467157A8DFBC}" srcOrd="0" destOrd="0" presId="urn:microsoft.com/office/officeart/2005/8/layout/cycle4"/>
    <dgm:cxn modelId="{B89F5F5A-6E95-457B-9088-D8D5EF24487C}" type="presParOf" srcId="{1D5A7FD3-7ABE-4418-86A1-467157A8DFBC}" destId="{37561C00-953D-49D7-9D63-F7F39C9BDEA6}" srcOrd="0" destOrd="0" presId="urn:microsoft.com/office/officeart/2005/8/layout/cycle4"/>
    <dgm:cxn modelId="{64D49407-E8FC-4093-88BE-D9BC612ACC27}" type="presParOf" srcId="{1D5A7FD3-7ABE-4418-86A1-467157A8DFBC}" destId="{123EABD7-24BC-4F06-BBF4-A997A0362E0B}" srcOrd="1" destOrd="0" presId="urn:microsoft.com/office/officeart/2005/8/layout/cycle4"/>
    <dgm:cxn modelId="{BCCFA18F-736A-4038-B9F9-887647543DEF}" type="presParOf" srcId="{10804000-CFA5-4B09-98B4-D2EDD3C1D98A}" destId="{5A627FDE-1AA1-43DB-A0C8-254858DD9BEF}" srcOrd="1" destOrd="0" presId="urn:microsoft.com/office/officeart/2005/8/layout/cycle4"/>
    <dgm:cxn modelId="{C6D25378-8CBE-4A8B-9B15-92CA6EA7A48D}" type="presParOf" srcId="{5A627FDE-1AA1-43DB-A0C8-254858DD9BEF}" destId="{1FF2DA7A-E61A-4E6F-BE3B-313D8151C2A1}" srcOrd="0" destOrd="0" presId="urn:microsoft.com/office/officeart/2005/8/layout/cycle4"/>
    <dgm:cxn modelId="{73AC88F0-3F76-4934-8E05-73A8ECDDBB16}" type="presParOf" srcId="{5A627FDE-1AA1-43DB-A0C8-254858DD9BEF}" destId="{741170EB-1CF7-459F-9765-14B24E3B9B1D}" srcOrd="1" destOrd="0" presId="urn:microsoft.com/office/officeart/2005/8/layout/cycle4"/>
    <dgm:cxn modelId="{F5D9190B-FAE1-4640-BB90-46F94D1EE191}" type="presParOf" srcId="{10804000-CFA5-4B09-98B4-D2EDD3C1D98A}" destId="{FF30DD37-E103-4553-80D4-39F57550FB19}" srcOrd="2" destOrd="0" presId="urn:microsoft.com/office/officeart/2005/8/layout/cycle4"/>
    <dgm:cxn modelId="{CE7F3B4E-A415-4763-A3BB-DA97A6184790}" type="presParOf" srcId="{FF30DD37-E103-4553-80D4-39F57550FB19}" destId="{AD6C5F10-4D52-407D-95CB-FB2610316BB8}" srcOrd="0" destOrd="0" presId="urn:microsoft.com/office/officeart/2005/8/layout/cycle4"/>
    <dgm:cxn modelId="{22CADC46-98EF-4AA2-9FBC-C6B058A3554E}" type="presParOf" srcId="{FF30DD37-E103-4553-80D4-39F57550FB19}" destId="{548BEB78-74D5-4085-8725-C4E9A81E4678}" srcOrd="1" destOrd="0" presId="urn:microsoft.com/office/officeart/2005/8/layout/cycle4"/>
    <dgm:cxn modelId="{76803A39-508C-4375-9827-CAD835928593}" type="presParOf" srcId="{10804000-CFA5-4B09-98B4-D2EDD3C1D98A}" destId="{42FA1CAF-F8CF-41A2-A2DC-F349694193CA}" srcOrd="3" destOrd="0" presId="urn:microsoft.com/office/officeart/2005/8/layout/cycle4"/>
    <dgm:cxn modelId="{DEE6A9DD-EDBD-48DB-B7BE-2455D25FBA07}" type="presParOf" srcId="{42FA1CAF-F8CF-41A2-A2DC-F349694193CA}" destId="{FA857619-9301-4DD1-B5BB-A930C2270C41}" srcOrd="0" destOrd="0" presId="urn:microsoft.com/office/officeart/2005/8/layout/cycle4"/>
    <dgm:cxn modelId="{B7D0C0A7-339C-48F8-9A73-7F8374A71E04}" type="presParOf" srcId="{42FA1CAF-F8CF-41A2-A2DC-F349694193CA}" destId="{DE199A7F-E258-4FA8-86CC-70ECDFF71A36}" srcOrd="1" destOrd="0" presId="urn:microsoft.com/office/officeart/2005/8/layout/cycle4"/>
    <dgm:cxn modelId="{3D2972B1-0F11-4F66-9CE3-5B414B788069}" type="presParOf" srcId="{10804000-CFA5-4B09-98B4-D2EDD3C1D98A}" destId="{376E660D-A2F9-410B-92CD-7970319CEE51}" srcOrd="4" destOrd="0" presId="urn:microsoft.com/office/officeart/2005/8/layout/cycle4"/>
    <dgm:cxn modelId="{8DAF504C-781B-4DC2-85F0-6F73051B4232}" type="presParOf" srcId="{8C861C89-C26E-49F9-89E7-318207D3561D}" destId="{CDDAC498-55EE-45EE-9977-D7D055064C31}" srcOrd="1" destOrd="0" presId="urn:microsoft.com/office/officeart/2005/8/layout/cycle4"/>
    <dgm:cxn modelId="{F4846131-B18D-4A6C-83FB-A48327D7B7A2}" type="presParOf" srcId="{CDDAC498-55EE-45EE-9977-D7D055064C31}" destId="{021A4C35-98C9-4945-BB91-216E89695BC0}" srcOrd="0" destOrd="0" presId="urn:microsoft.com/office/officeart/2005/8/layout/cycle4"/>
    <dgm:cxn modelId="{4454721B-3B8C-4926-A483-3764C972374C}" type="presParOf" srcId="{CDDAC498-55EE-45EE-9977-D7D055064C31}" destId="{E8C71A1F-6853-4FFC-A88C-6924DCE286BD}" srcOrd="1" destOrd="0" presId="urn:microsoft.com/office/officeart/2005/8/layout/cycle4"/>
    <dgm:cxn modelId="{1B641D52-742A-450B-802B-ECE62FC630B2}" type="presParOf" srcId="{CDDAC498-55EE-45EE-9977-D7D055064C31}" destId="{A3438CB4-C55C-48E2-A07C-F7F7E5988ECC}" srcOrd="2" destOrd="0" presId="urn:microsoft.com/office/officeart/2005/8/layout/cycle4"/>
    <dgm:cxn modelId="{655E3A55-750F-4B56-8502-4D47E010ACD9}" type="presParOf" srcId="{CDDAC498-55EE-45EE-9977-D7D055064C31}" destId="{C3CACD80-7EB6-47C7-9D74-CD1EE8DE5FCC}" srcOrd="3" destOrd="0" presId="urn:microsoft.com/office/officeart/2005/8/layout/cycle4"/>
    <dgm:cxn modelId="{DE5E2357-5D05-4FD8-AFEB-DE88CB05F2FB}" type="presParOf" srcId="{CDDAC498-55EE-45EE-9977-D7D055064C31}" destId="{3B821C23-8EF3-4DF7-A0F5-46707FD8C673}" srcOrd="4" destOrd="0" presId="urn:microsoft.com/office/officeart/2005/8/layout/cycle4"/>
    <dgm:cxn modelId="{80B9EE1D-E1A5-4A80-A18D-92E3B53A181D}" type="presParOf" srcId="{8C861C89-C26E-49F9-89E7-318207D3561D}" destId="{4206A8AD-3AE4-46BD-A161-E0E1B3871C60}" srcOrd="2" destOrd="0" presId="urn:microsoft.com/office/officeart/2005/8/layout/cycle4"/>
    <dgm:cxn modelId="{08C4BD3A-2F52-4D36-B982-7E9345127869}" type="presParOf" srcId="{8C861C89-C26E-49F9-89E7-318207D3561D}" destId="{AF463352-BAD3-4CE2-89C7-C5E418EBBDDC}"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C3D474-D574-4674-A67F-BB1BDBFBC208}">
      <dsp:nvSpPr>
        <dsp:cNvPr id="0" name=""/>
        <dsp:cNvSpPr/>
      </dsp:nvSpPr>
      <dsp:spPr>
        <a:xfrm>
          <a:off x="4090" y="695624"/>
          <a:ext cx="2381166" cy="952466"/>
        </a:xfrm>
        <a:prstGeom prst="chevron">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zh-TW" altLang="en-US" sz="2400" b="1" kern="1200" dirty="0">
              <a:latin typeface="微軟正黑體" panose="020B0604030504040204" pitchFamily="34" charset="-120"/>
              <a:ea typeface="微軟正黑體" panose="020B0604030504040204" pitchFamily="34" charset="-120"/>
            </a:rPr>
            <a:t>重大資本資出</a:t>
          </a:r>
        </a:p>
      </dsp:txBody>
      <dsp:txXfrm>
        <a:off x="480323" y="695624"/>
        <a:ext cx="1428700" cy="952466"/>
      </dsp:txXfrm>
    </dsp:sp>
    <dsp:sp modelId="{B0971955-3BF7-47B1-8C9E-3346A6FDCA63}">
      <dsp:nvSpPr>
        <dsp:cNvPr id="0" name=""/>
        <dsp:cNvSpPr/>
      </dsp:nvSpPr>
      <dsp:spPr>
        <a:xfrm>
          <a:off x="2147140" y="695624"/>
          <a:ext cx="2381166" cy="952466"/>
        </a:xfrm>
        <a:prstGeom prst="chevron">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zh-TW" altLang="en-US" sz="2400" b="1" kern="1200">
              <a:latin typeface="微軟正黑體" panose="020B0604030504040204" pitchFamily="34" charset="-120"/>
              <a:ea typeface="微軟正黑體" panose="020B0604030504040204" pitchFamily="34" charset="-120"/>
            </a:rPr>
            <a:t>關係人   交易</a:t>
          </a:r>
          <a:endParaRPr lang="zh-TW" altLang="en-US" sz="2400" b="1" kern="1200" dirty="0">
            <a:latin typeface="微軟正黑體" panose="020B0604030504040204" pitchFamily="34" charset="-120"/>
            <a:ea typeface="微軟正黑體" panose="020B0604030504040204" pitchFamily="34" charset="-120"/>
          </a:endParaRPr>
        </a:p>
      </dsp:txBody>
      <dsp:txXfrm>
        <a:off x="2623373" y="695624"/>
        <a:ext cx="1428700" cy="952466"/>
      </dsp:txXfrm>
    </dsp:sp>
    <dsp:sp modelId="{B0C854C2-A1B5-462D-95A3-0C74E92CC00C}">
      <dsp:nvSpPr>
        <dsp:cNvPr id="0" name=""/>
        <dsp:cNvSpPr/>
      </dsp:nvSpPr>
      <dsp:spPr>
        <a:xfrm>
          <a:off x="4290190" y="695624"/>
          <a:ext cx="2381166" cy="952466"/>
        </a:xfrm>
        <a:prstGeom prst="chevron">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zh-TW" altLang="en-US" sz="2400" b="1" kern="1200">
              <a:latin typeface="微軟正黑體" panose="020B0604030504040204" pitchFamily="34" charset="-120"/>
              <a:ea typeface="微軟正黑體" panose="020B0604030504040204" pitchFamily="34" charset="-120"/>
            </a:rPr>
            <a:t>法令遵循</a:t>
          </a:r>
          <a:endParaRPr lang="zh-TW" altLang="en-US" sz="2400" b="1" kern="1200" dirty="0">
            <a:latin typeface="微軟正黑體" panose="020B0604030504040204" pitchFamily="34" charset="-120"/>
            <a:ea typeface="微軟正黑體" panose="020B0604030504040204" pitchFamily="34" charset="-120"/>
          </a:endParaRPr>
        </a:p>
      </dsp:txBody>
      <dsp:txXfrm>
        <a:off x="4766423" y="695624"/>
        <a:ext cx="1428700" cy="952466"/>
      </dsp:txXfrm>
    </dsp:sp>
    <dsp:sp modelId="{985D7673-CE87-44F8-8752-B2B7FE916F89}">
      <dsp:nvSpPr>
        <dsp:cNvPr id="0" name=""/>
        <dsp:cNvSpPr/>
      </dsp:nvSpPr>
      <dsp:spPr>
        <a:xfrm>
          <a:off x="6433240" y="695624"/>
          <a:ext cx="2381166" cy="952466"/>
        </a:xfrm>
        <a:prstGeom prst="chevron">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zh-TW" altLang="en-US" sz="2400" b="1" kern="1200" dirty="0">
              <a:latin typeface="微軟正黑體" panose="020B0604030504040204" pitchFamily="34" charset="-120"/>
              <a:ea typeface="微軟正黑體" panose="020B0604030504040204" pitchFamily="34" charset="-120"/>
            </a:rPr>
            <a:t>存貨管理</a:t>
          </a:r>
        </a:p>
      </dsp:txBody>
      <dsp:txXfrm>
        <a:off x="6909473" y="695624"/>
        <a:ext cx="1428700" cy="9524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6C5F10-4D52-407D-95CB-FB2610316BB8}">
      <dsp:nvSpPr>
        <dsp:cNvPr id="0" name=""/>
        <dsp:cNvSpPr/>
      </dsp:nvSpPr>
      <dsp:spPr>
        <a:xfrm>
          <a:off x="5224027" y="2854145"/>
          <a:ext cx="3520643" cy="2640493"/>
        </a:xfrm>
        <a:prstGeom prst="roundRect">
          <a:avLst>
            <a:gd name="adj" fmla="val 10000"/>
          </a:avLst>
        </a:prstGeom>
        <a:solidFill>
          <a:schemeClr val="lt1">
            <a:alpha val="90000"/>
            <a:hueOff val="0"/>
            <a:satOff val="0"/>
            <a:lumOff val="0"/>
            <a:alphaOff val="0"/>
          </a:schemeClr>
        </a:solidFill>
        <a:ln w="12700" cap="flat" cmpd="sng" algn="ctr">
          <a:solidFill>
            <a:srgbClr val="FFCC6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3840" tIns="243840" rIns="243840" bIns="243840" numCol="1" spcCol="1270" anchor="t" anchorCtr="0">
          <a:noAutofit/>
        </a:bodyPr>
        <a:lstStyle/>
        <a:p>
          <a:pPr marL="0" lvl="1" indent="0" algn="l" defTabSz="2222500">
            <a:lnSpc>
              <a:spcPct val="90000"/>
            </a:lnSpc>
            <a:spcBef>
              <a:spcPct val="0"/>
            </a:spcBef>
            <a:spcAft>
              <a:spcPct val="15000"/>
            </a:spcAft>
            <a:buChar char="••"/>
          </a:pPr>
          <a:endParaRPr lang="zh-TW" altLang="en-US" sz="5000" kern="1200" dirty="0"/>
        </a:p>
      </dsp:txBody>
      <dsp:txXfrm>
        <a:off x="6338223" y="3572272"/>
        <a:ext cx="2348444" cy="1864363"/>
      </dsp:txXfrm>
    </dsp:sp>
    <dsp:sp modelId="{FA857619-9301-4DD1-B5BB-A930C2270C41}">
      <dsp:nvSpPr>
        <dsp:cNvPr id="0" name=""/>
        <dsp:cNvSpPr/>
      </dsp:nvSpPr>
      <dsp:spPr>
        <a:xfrm>
          <a:off x="85335" y="2852658"/>
          <a:ext cx="3520773" cy="2641980"/>
        </a:xfrm>
        <a:prstGeom prst="roundRect">
          <a:avLst>
            <a:gd name="adj" fmla="val 10000"/>
          </a:avLst>
        </a:prstGeom>
        <a:solidFill>
          <a:schemeClr val="lt1">
            <a:alpha val="90000"/>
            <a:hueOff val="0"/>
            <a:satOff val="0"/>
            <a:lumOff val="0"/>
            <a:alphaOff val="0"/>
          </a:schemeClr>
        </a:solidFill>
        <a:ln w="12700" cap="flat" cmpd="sng" algn="ctr">
          <a:solidFill>
            <a:srgbClr val="00CC6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3840" tIns="243840" rIns="243840" bIns="243840" numCol="1" spcCol="1270" anchor="t" anchorCtr="0">
          <a:noAutofit/>
        </a:bodyPr>
        <a:lstStyle/>
        <a:p>
          <a:pPr marL="285750" lvl="1" indent="-285750" algn="l" defTabSz="2222500">
            <a:lnSpc>
              <a:spcPct val="90000"/>
            </a:lnSpc>
            <a:spcBef>
              <a:spcPct val="0"/>
            </a:spcBef>
            <a:spcAft>
              <a:spcPct val="15000"/>
            </a:spcAft>
            <a:buChar char="••"/>
          </a:pPr>
          <a:endParaRPr lang="zh-TW" altLang="en-US" sz="5000" kern="1200" dirty="0"/>
        </a:p>
      </dsp:txBody>
      <dsp:txXfrm>
        <a:off x="143371" y="3571189"/>
        <a:ext cx="2348469" cy="1865413"/>
      </dsp:txXfrm>
    </dsp:sp>
    <dsp:sp modelId="{1FF2DA7A-E61A-4E6F-BE3B-313D8151C2A1}">
      <dsp:nvSpPr>
        <dsp:cNvPr id="0" name=""/>
        <dsp:cNvSpPr/>
      </dsp:nvSpPr>
      <dsp:spPr>
        <a:xfrm>
          <a:off x="5216748" y="-51297"/>
          <a:ext cx="3520956" cy="2165283"/>
        </a:xfrm>
        <a:prstGeom prst="roundRect">
          <a:avLst>
            <a:gd name="adj" fmla="val 10000"/>
          </a:avLst>
        </a:prstGeom>
        <a:solidFill>
          <a:schemeClr val="lt1">
            <a:alpha val="90000"/>
            <a:hueOff val="0"/>
            <a:satOff val="0"/>
            <a:lumOff val="0"/>
            <a:alphaOff val="0"/>
          </a:schemeClr>
        </a:solidFill>
        <a:ln w="12700" cap="flat" cmpd="sng" algn="ctr">
          <a:solidFill>
            <a:srgbClr val="FF7C8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3840" tIns="243840" rIns="243840" bIns="243840" numCol="1" spcCol="1270" anchor="t" anchorCtr="0">
          <a:noAutofit/>
        </a:bodyPr>
        <a:lstStyle/>
        <a:p>
          <a:pPr marL="285750" lvl="1" indent="-285750" algn="l" defTabSz="2222500">
            <a:lnSpc>
              <a:spcPct val="90000"/>
            </a:lnSpc>
            <a:spcBef>
              <a:spcPct val="0"/>
            </a:spcBef>
            <a:spcAft>
              <a:spcPct val="15000"/>
            </a:spcAft>
            <a:buChar char="••"/>
          </a:pPr>
          <a:endParaRPr lang="zh-TW" altLang="en-US" sz="5000" kern="1200" dirty="0"/>
        </a:p>
      </dsp:txBody>
      <dsp:txXfrm>
        <a:off x="6320599" y="-3733"/>
        <a:ext cx="2369541" cy="1528834"/>
      </dsp:txXfrm>
    </dsp:sp>
    <dsp:sp modelId="{37561C00-953D-49D7-9D63-F7F39C9BDEA6}">
      <dsp:nvSpPr>
        <dsp:cNvPr id="0" name=""/>
        <dsp:cNvSpPr/>
      </dsp:nvSpPr>
      <dsp:spPr>
        <a:xfrm>
          <a:off x="59270" y="-52928"/>
          <a:ext cx="3520773" cy="2112468"/>
        </a:xfrm>
        <a:prstGeom prst="roundRect">
          <a:avLst>
            <a:gd name="adj" fmla="val 10000"/>
          </a:avLst>
        </a:prstGeom>
        <a:solidFill>
          <a:schemeClr val="lt1">
            <a:hueOff val="0"/>
            <a:satOff val="0"/>
            <a:lumOff val="0"/>
          </a:schemeClr>
        </a:solidFill>
        <a:ln w="12700" cap="flat" cmpd="sng" algn="ctr">
          <a:solidFill>
            <a:schemeClr val="accent5">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285750" lvl="1" indent="-285750" algn="l" defTabSz="1244600">
            <a:lnSpc>
              <a:spcPct val="90000"/>
            </a:lnSpc>
            <a:spcBef>
              <a:spcPct val="0"/>
            </a:spcBef>
            <a:spcAft>
              <a:spcPct val="15000"/>
            </a:spcAft>
            <a:buChar char="••"/>
          </a:pPr>
          <a:endParaRPr lang="zh-TW" altLang="en-US" sz="2800" kern="1200" dirty="0"/>
        </a:p>
      </dsp:txBody>
      <dsp:txXfrm>
        <a:off x="105674" y="-6524"/>
        <a:ext cx="2371733" cy="1491543"/>
      </dsp:txXfrm>
    </dsp:sp>
    <dsp:sp modelId="{021A4C35-98C9-4945-BB91-216E89695BC0}">
      <dsp:nvSpPr>
        <dsp:cNvPr id="0" name=""/>
        <dsp:cNvSpPr/>
      </dsp:nvSpPr>
      <dsp:spPr>
        <a:xfrm>
          <a:off x="2090210" y="330784"/>
          <a:ext cx="2286857" cy="2286857"/>
        </a:xfrm>
        <a:prstGeom prst="pieWedge">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zh-TW" altLang="en-US" sz="2400" b="1" kern="1200" dirty="0">
              <a:solidFill>
                <a:schemeClr val="bg1"/>
              </a:solidFill>
              <a:latin typeface="微軟正黑體" panose="020B0604030504040204" pitchFamily="34" charset="-120"/>
              <a:ea typeface="微軟正黑體" panose="020B0604030504040204" pitchFamily="34" charset="-120"/>
            </a:rPr>
            <a:t>交易對象</a:t>
          </a:r>
        </a:p>
      </dsp:txBody>
      <dsp:txXfrm>
        <a:off x="2760015" y="1000589"/>
        <a:ext cx="1617052" cy="1617052"/>
      </dsp:txXfrm>
    </dsp:sp>
    <dsp:sp modelId="{E8C71A1F-6853-4FFC-A88C-6924DCE286BD}">
      <dsp:nvSpPr>
        <dsp:cNvPr id="0" name=""/>
        <dsp:cNvSpPr/>
      </dsp:nvSpPr>
      <dsp:spPr>
        <a:xfrm rot="5400000">
          <a:off x="4472748" y="360628"/>
          <a:ext cx="2286857" cy="2286857"/>
        </a:xfrm>
        <a:prstGeom prst="pieWedge">
          <a:avLst/>
        </a:prstGeom>
        <a:solidFill>
          <a:srgbClr val="FF7C8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zh-TW" altLang="en-US" sz="2400" b="1" kern="1200" dirty="0">
              <a:solidFill>
                <a:schemeClr val="bg1"/>
              </a:solidFill>
              <a:latin typeface="微軟正黑體" panose="020B0604030504040204" pitchFamily="34" charset="-120"/>
              <a:ea typeface="微軟正黑體" panose="020B0604030504040204" pitchFamily="34" charset="-120"/>
            </a:rPr>
            <a:t>業務集中</a:t>
          </a:r>
        </a:p>
      </dsp:txBody>
      <dsp:txXfrm rot="-5400000">
        <a:off x="4472748" y="1030433"/>
        <a:ext cx="1617052" cy="1617052"/>
      </dsp:txXfrm>
    </dsp:sp>
    <dsp:sp modelId="{A3438CB4-C55C-48E2-A07C-F7F7E5988ECC}">
      <dsp:nvSpPr>
        <dsp:cNvPr id="0" name=""/>
        <dsp:cNvSpPr/>
      </dsp:nvSpPr>
      <dsp:spPr>
        <a:xfrm rot="10800000">
          <a:off x="4472748" y="2753114"/>
          <a:ext cx="2286857" cy="2286857"/>
        </a:xfrm>
        <a:prstGeom prst="pieWedge">
          <a:avLst/>
        </a:prstGeom>
        <a:solidFill>
          <a:srgbClr val="FFCC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zh-TW" altLang="en-US" sz="2400" b="1" kern="1200" dirty="0">
              <a:latin typeface="微軟正黑體" panose="020B0604030504040204" pitchFamily="34" charset="-120"/>
              <a:ea typeface="微軟正黑體" panose="020B0604030504040204" pitchFamily="34" charset="-120"/>
            </a:rPr>
            <a:t>交易條件</a:t>
          </a:r>
        </a:p>
      </dsp:txBody>
      <dsp:txXfrm rot="10800000">
        <a:off x="4472748" y="2753114"/>
        <a:ext cx="1617052" cy="1617052"/>
      </dsp:txXfrm>
    </dsp:sp>
    <dsp:sp modelId="{C3CACD80-7EB6-47C7-9D74-CD1EE8DE5FCC}">
      <dsp:nvSpPr>
        <dsp:cNvPr id="0" name=""/>
        <dsp:cNvSpPr/>
      </dsp:nvSpPr>
      <dsp:spPr>
        <a:xfrm rot="16200000">
          <a:off x="2080262" y="2753114"/>
          <a:ext cx="2286857" cy="2286857"/>
        </a:xfrm>
        <a:prstGeom prst="pieWedge">
          <a:avLst/>
        </a:prstGeom>
        <a:solidFill>
          <a:srgbClr val="00CC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zh-TW" altLang="en-US" sz="2400" b="1" kern="1200" dirty="0">
              <a:solidFill>
                <a:schemeClr val="bg1"/>
              </a:solidFill>
              <a:latin typeface="微軟正黑體" panose="020B0604030504040204" pitchFamily="34" charset="-120"/>
              <a:ea typeface="微軟正黑體" panose="020B0604030504040204" pitchFamily="34" charset="-120"/>
            </a:rPr>
            <a:t>供銷合約</a:t>
          </a:r>
          <a:endParaRPr lang="en-US" altLang="zh-TW" sz="2400" b="1" kern="1200" dirty="0">
            <a:solidFill>
              <a:schemeClr val="bg1"/>
            </a:solidFill>
            <a:latin typeface="微軟正黑體" panose="020B0604030504040204" pitchFamily="34" charset="-120"/>
            <a:ea typeface="微軟正黑體" panose="020B0604030504040204" pitchFamily="34" charset="-120"/>
          </a:endParaRPr>
        </a:p>
      </dsp:txBody>
      <dsp:txXfrm rot="5400000">
        <a:off x="2750067" y="2753114"/>
        <a:ext cx="1617052" cy="1617052"/>
      </dsp:txXfrm>
    </dsp:sp>
    <dsp:sp modelId="{4206A8AD-3AE4-46BD-A161-E0E1B3871C60}">
      <dsp:nvSpPr>
        <dsp:cNvPr id="0" name=""/>
        <dsp:cNvSpPr/>
      </dsp:nvSpPr>
      <dsp:spPr>
        <a:xfrm>
          <a:off x="4025147" y="2224971"/>
          <a:ext cx="789573" cy="686585"/>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F463352-BAD3-4CE2-89C7-C5E418EBBDDC}">
      <dsp:nvSpPr>
        <dsp:cNvPr id="0" name=""/>
        <dsp:cNvSpPr/>
      </dsp:nvSpPr>
      <dsp:spPr>
        <a:xfrm rot="10800000">
          <a:off x="4025147" y="2489042"/>
          <a:ext cx="789573" cy="686585"/>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lang="en-TW"/>
          </a:p>
        </p:txBody>
      </p:sp>
      <p:sp>
        <p:nvSpPr>
          <p:cNvPr id="3" name="Date Placeholder 2"/>
          <p:cNvSpPr>
            <a:spLocks noGrp="1"/>
          </p:cNvSpPr>
          <p:nvPr>
            <p:ph type="dt" idx="1"/>
          </p:nvPr>
        </p:nvSpPr>
        <p:spPr>
          <a:xfrm>
            <a:off x="3854939" y="0"/>
            <a:ext cx="2949099" cy="498693"/>
          </a:xfrm>
          <a:prstGeom prst="rect">
            <a:avLst/>
          </a:prstGeom>
        </p:spPr>
        <p:txBody>
          <a:bodyPr vert="horz" lIns="91440" tIns="45720" rIns="91440" bIns="45720" rtlCol="0"/>
          <a:lstStyle>
            <a:lvl1pPr algn="r">
              <a:defRPr sz="1200"/>
            </a:lvl1pPr>
          </a:lstStyle>
          <a:p>
            <a:fld id="{4067A4C5-F0B8-DD40-A01A-B96BEE45E953}" type="datetimeFigureOut">
              <a:rPr lang="en-TW" smtClean="0"/>
              <a:t>11/27/2023</a:t>
            </a:fld>
            <a:endParaRPr lang="en-TW"/>
          </a:p>
        </p:txBody>
      </p:sp>
      <p:sp>
        <p:nvSpPr>
          <p:cNvPr id="4" name="Slide Image Placeholder 3"/>
          <p:cNvSpPr>
            <a:spLocks noGrp="1" noRot="1" noChangeAspect="1"/>
          </p:cNvSpPr>
          <p:nvPr>
            <p:ph type="sldImg" idx="2"/>
          </p:nvPr>
        </p:nvSpPr>
        <p:spPr>
          <a:xfrm>
            <a:off x="422275" y="1243013"/>
            <a:ext cx="5961063" cy="3354387"/>
          </a:xfrm>
          <a:prstGeom prst="rect">
            <a:avLst/>
          </a:prstGeom>
          <a:noFill/>
          <a:ln w="12700">
            <a:solidFill>
              <a:prstClr val="black"/>
            </a:solidFill>
          </a:ln>
        </p:spPr>
        <p:txBody>
          <a:bodyPr vert="horz" lIns="91440" tIns="45720" rIns="91440" bIns="45720" rtlCol="0" anchor="ctr"/>
          <a:lstStyle/>
          <a:p>
            <a:endParaRPr lang="en-TW"/>
          </a:p>
        </p:txBody>
      </p:sp>
      <p:sp>
        <p:nvSpPr>
          <p:cNvPr id="5" name="Notes Placeholder 4"/>
          <p:cNvSpPr>
            <a:spLocks noGrp="1"/>
          </p:cNvSpPr>
          <p:nvPr>
            <p:ph type="body" sz="quarter" idx="3"/>
          </p:nvPr>
        </p:nvSpPr>
        <p:spPr>
          <a:xfrm>
            <a:off x="680562" y="4783307"/>
            <a:ext cx="5444490" cy="3913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W"/>
          </a:p>
        </p:txBody>
      </p:sp>
      <p:sp>
        <p:nvSpPr>
          <p:cNvPr id="6" name="Footer Placeholder 5"/>
          <p:cNvSpPr>
            <a:spLocks noGrp="1"/>
          </p:cNvSpPr>
          <p:nvPr>
            <p:ph type="ftr" sz="quarter" idx="4"/>
          </p:nvPr>
        </p:nvSpPr>
        <p:spPr>
          <a:xfrm>
            <a:off x="0" y="9440647"/>
            <a:ext cx="2949099" cy="498692"/>
          </a:xfrm>
          <a:prstGeom prst="rect">
            <a:avLst/>
          </a:prstGeom>
        </p:spPr>
        <p:txBody>
          <a:bodyPr vert="horz" lIns="91440" tIns="45720" rIns="91440" bIns="45720" rtlCol="0" anchor="b"/>
          <a:lstStyle>
            <a:lvl1pPr algn="l">
              <a:defRPr sz="1200"/>
            </a:lvl1pPr>
          </a:lstStyle>
          <a:p>
            <a:endParaRPr lang="en-TW"/>
          </a:p>
        </p:txBody>
      </p:sp>
      <p:sp>
        <p:nvSpPr>
          <p:cNvPr id="7" name="Slide Number Placeholder 6"/>
          <p:cNvSpPr>
            <a:spLocks noGrp="1"/>
          </p:cNvSpPr>
          <p:nvPr>
            <p:ph type="sldNum" sz="quarter" idx="5"/>
          </p:nvPr>
        </p:nvSpPr>
        <p:spPr>
          <a:xfrm>
            <a:off x="3854939" y="9440647"/>
            <a:ext cx="2949099" cy="498692"/>
          </a:xfrm>
          <a:prstGeom prst="rect">
            <a:avLst/>
          </a:prstGeom>
        </p:spPr>
        <p:txBody>
          <a:bodyPr vert="horz" lIns="91440" tIns="45720" rIns="91440" bIns="45720" rtlCol="0" anchor="b"/>
          <a:lstStyle>
            <a:lvl1pPr algn="r">
              <a:defRPr sz="1200"/>
            </a:lvl1pPr>
          </a:lstStyle>
          <a:p>
            <a:fld id="{7CC36A31-D2F0-C44C-A30A-B4652EE629D5}" type="slidenum">
              <a:rPr lang="en-TW" smtClean="0"/>
              <a:t>‹#›</a:t>
            </a:fld>
            <a:endParaRPr lang="en-TW"/>
          </a:p>
        </p:txBody>
      </p:sp>
    </p:spTree>
    <p:extLst>
      <p:ext uri="{BB962C8B-B14F-4D97-AF65-F5344CB8AC3E}">
        <p14:creationId xmlns:p14="http://schemas.microsoft.com/office/powerpoint/2010/main" val="3310032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7CC36A31-D2F0-C44C-A30A-B4652EE629D5}" type="slidenum">
              <a:rPr lang="en-TW" smtClean="0"/>
              <a:t>2</a:t>
            </a:fld>
            <a:endParaRPr lang="en-TW"/>
          </a:p>
        </p:txBody>
      </p:sp>
    </p:spTree>
    <p:extLst>
      <p:ext uri="{BB962C8B-B14F-4D97-AF65-F5344CB8AC3E}">
        <p14:creationId xmlns:p14="http://schemas.microsoft.com/office/powerpoint/2010/main" val="41689824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7CC36A31-D2F0-C44C-A30A-B4652EE629D5}" type="slidenum">
              <a:rPr lang="en-TW" smtClean="0"/>
              <a:t>30</a:t>
            </a:fld>
            <a:endParaRPr lang="en-TW"/>
          </a:p>
        </p:txBody>
      </p:sp>
    </p:spTree>
    <p:extLst>
      <p:ext uri="{BB962C8B-B14F-4D97-AF65-F5344CB8AC3E}">
        <p14:creationId xmlns:p14="http://schemas.microsoft.com/office/powerpoint/2010/main" val="20336455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0"/>
          </p:nvPr>
        </p:nvSpPr>
        <p:spPr/>
        <p:txBody>
          <a:bodyPr/>
          <a:lstStyle/>
          <a:p>
            <a:fld id="{7CC36A31-D2F0-C44C-A30A-B4652EE629D5}" type="slidenum">
              <a:rPr lang="en-TW" smtClean="0"/>
              <a:t>31</a:t>
            </a:fld>
            <a:endParaRPr lang="en-TW"/>
          </a:p>
        </p:txBody>
      </p:sp>
    </p:spTree>
    <p:extLst>
      <p:ext uri="{BB962C8B-B14F-4D97-AF65-F5344CB8AC3E}">
        <p14:creationId xmlns:p14="http://schemas.microsoft.com/office/powerpoint/2010/main" val="3254362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7CC36A31-D2F0-C44C-A30A-B4652EE629D5}" type="slidenum">
              <a:rPr lang="en-TW" smtClean="0"/>
              <a:t>4</a:t>
            </a:fld>
            <a:endParaRPr lang="en-TW"/>
          </a:p>
        </p:txBody>
      </p:sp>
    </p:spTree>
    <p:extLst>
      <p:ext uri="{BB962C8B-B14F-4D97-AF65-F5344CB8AC3E}">
        <p14:creationId xmlns:p14="http://schemas.microsoft.com/office/powerpoint/2010/main" val="3090467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7CC36A31-D2F0-C44C-A30A-B4652EE629D5}" type="slidenum">
              <a:rPr lang="en-TW" smtClean="0"/>
              <a:t>16</a:t>
            </a:fld>
            <a:endParaRPr lang="en-TW"/>
          </a:p>
        </p:txBody>
      </p:sp>
    </p:spTree>
    <p:extLst>
      <p:ext uri="{BB962C8B-B14F-4D97-AF65-F5344CB8AC3E}">
        <p14:creationId xmlns:p14="http://schemas.microsoft.com/office/powerpoint/2010/main" val="525512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7CC36A31-D2F0-C44C-A30A-B4652EE629D5}" type="slidenum">
              <a:rPr lang="en-TW" smtClean="0"/>
              <a:t>24</a:t>
            </a:fld>
            <a:endParaRPr lang="en-TW"/>
          </a:p>
        </p:txBody>
      </p:sp>
    </p:spTree>
    <p:extLst>
      <p:ext uri="{BB962C8B-B14F-4D97-AF65-F5344CB8AC3E}">
        <p14:creationId xmlns:p14="http://schemas.microsoft.com/office/powerpoint/2010/main" val="2642433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0"/>
          </p:nvPr>
        </p:nvSpPr>
        <p:spPr/>
        <p:txBody>
          <a:bodyPr/>
          <a:lstStyle/>
          <a:p>
            <a:fld id="{7CC36A31-D2F0-C44C-A30A-B4652EE629D5}" type="slidenum">
              <a:rPr lang="en-TW" smtClean="0"/>
              <a:t>25</a:t>
            </a:fld>
            <a:endParaRPr lang="en-TW"/>
          </a:p>
        </p:txBody>
      </p:sp>
    </p:spTree>
    <p:extLst>
      <p:ext uri="{BB962C8B-B14F-4D97-AF65-F5344CB8AC3E}">
        <p14:creationId xmlns:p14="http://schemas.microsoft.com/office/powerpoint/2010/main" val="25387161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0"/>
          </p:nvPr>
        </p:nvSpPr>
        <p:spPr/>
        <p:txBody>
          <a:bodyPr/>
          <a:lstStyle/>
          <a:p>
            <a:fld id="{7CC36A31-D2F0-C44C-A30A-B4652EE629D5}" type="slidenum">
              <a:rPr lang="en-TW" smtClean="0"/>
              <a:t>26</a:t>
            </a:fld>
            <a:endParaRPr lang="en-TW"/>
          </a:p>
        </p:txBody>
      </p:sp>
    </p:spTree>
    <p:extLst>
      <p:ext uri="{BB962C8B-B14F-4D97-AF65-F5344CB8AC3E}">
        <p14:creationId xmlns:p14="http://schemas.microsoft.com/office/powerpoint/2010/main" val="1978880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0"/>
          </p:nvPr>
        </p:nvSpPr>
        <p:spPr/>
        <p:txBody>
          <a:bodyPr/>
          <a:lstStyle/>
          <a:p>
            <a:fld id="{7CC36A31-D2F0-C44C-A30A-B4652EE629D5}" type="slidenum">
              <a:rPr lang="en-TW" smtClean="0"/>
              <a:t>27</a:t>
            </a:fld>
            <a:endParaRPr lang="en-TW"/>
          </a:p>
        </p:txBody>
      </p:sp>
    </p:spTree>
    <p:extLst>
      <p:ext uri="{BB962C8B-B14F-4D97-AF65-F5344CB8AC3E}">
        <p14:creationId xmlns:p14="http://schemas.microsoft.com/office/powerpoint/2010/main" val="2680569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0"/>
          </p:nvPr>
        </p:nvSpPr>
        <p:spPr/>
        <p:txBody>
          <a:bodyPr/>
          <a:lstStyle/>
          <a:p>
            <a:fld id="{7CC36A31-D2F0-C44C-A30A-B4652EE629D5}" type="slidenum">
              <a:rPr lang="en-TW" smtClean="0"/>
              <a:t>28</a:t>
            </a:fld>
            <a:endParaRPr lang="en-TW"/>
          </a:p>
        </p:txBody>
      </p:sp>
    </p:spTree>
    <p:extLst>
      <p:ext uri="{BB962C8B-B14F-4D97-AF65-F5344CB8AC3E}">
        <p14:creationId xmlns:p14="http://schemas.microsoft.com/office/powerpoint/2010/main" val="3523641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0"/>
          </p:nvPr>
        </p:nvSpPr>
        <p:spPr/>
        <p:txBody>
          <a:bodyPr/>
          <a:lstStyle/>
          <a:p>
            <a:fld id="{7CC36A31-D2F0-C44C-A30A-B4652EE629D5}" type="slidenum">
              <a:rPr lang="en-TW" smtClean="0"/>
              <a:t>29</a:t>
            </a:fld>
            <a:endParaRPr lang="en-TW"/>
          </a:p>
        </p:txBody>
      </p:sp>
    </p:spTree>
    <p:extLst>
      <p:ext uri="{BB962C8B-B14F-4D97-AF65-F5344CB8AC3E}">
        <p14:creationId xmlns:p14="http://schemas.microsoft.com/office/powerpoint/2010/main" val="585516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3DCD43F-E516-4123-A6D8-DB72C3CC50B2}"/>
              </a:ext>
            </a:extLst>
          </p:cNvPr>
          <p:cNvSpPr>
            <a:spLocks noGrp="1"/>
          </p:cNvSpPr>
          <p:nvPr>
            <p:ph type="sldNum" sz="quarter" idx="12"/>
          </p:nvPr>
        </p:nvSpPr>
        <p:spPr>
          <a:xfrm>
            <a:off x="11598876" y="6524369"/>
            <a:ext cx="657528" cy="427638"/>
          </a:xfrm>
        </p:spPr>
        <p:txBody>
          <a:bodyPr/>
          <a:lstStyle>
            <a:lvl1pPr>
              <a:defRPr sz="1200"/>
            </a:lvl1pPr>
          </a:lstStyle>
          <a:p>
            <a:fld id="{4BA915EE-10CB-4CF1-8569-6154455DA573}" type="slidenum">
              <a:rPr lang="en-US" smtClean="0"/>
              <a:pPr/>
              <a:t>‹#›</a:t>
            </a:fld>
            <a:endParaRPr lang="en-US" dirty="0"/>
          </a:p>
        </p:txBody>
      </p:sp>
    </p:spTree>
    <p:extLst>
      <p:ext uri="{BB962C8B-B14F-4D97-AF65-F5344CB8AC3E}">
        <p14:creationId xmlns:p14="http://schemas.microsoft.com/office/powerpoint/2010/main" val="4037732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pic>
        <p:nvPicPr>
          <p:cNvPr id="8" name="Picture 9" descr="Shape, arrow&#10;&#10;Description automatically generated">
            <a:extLst>
              <a:ext uri="{FF2B5EF4-FFF2-40B4-BE49-F238E27FC236}">
                <a16:creationId xmlns:a16="http://schemas.microsoft.com/office/drawing/2014/main" id="{DCFCD002-73AB-52A9-FC52-D22FA9DB8149}"/>
              </a:ext>
            </a:extLst>
          </p:cNvPr>
          <p:cNvPicPr>
            <a:picLocks noChangeAspect="1"/>
          </p:cNvPicPr>
          <p:nvPr userDrawn="1"/>
        </p:nvPicPr>
        <p:blipFill>
          <a:blip r:embed="rId2"/>
          <a:stretch>
            <a:fillRect/>
          </a:stretch>
        </p:blipFill>
        <p:spPr>
          <a:xfrm>
            <a:off x="-170815" y="-79513"/>
            <a:ext cx="6273800" cy="5435600"/>
          </a:xfrm>
          <a:prstGeom prst="rect">
            <a:avLst/>
          </a:prstGeom>
        </p:spPr>
      </p:pic>
      <p:sp>
        <p:nvSpPr>
          <p:cNvPr id="3" name="Vertical Text Placeholder 2">
            <a:extLst>
              <a:ext uri="{FF2B5EF4-FFF2-40B4-BE49-F238E27FC236}">
                <a16:creationId xmlns:a16="http://schemas.microsoft.com/office/drawing/2014/main" id="{9B7E2EAA-155E-482E-A2B8-547653B253EE}"/>
              </a:ext>
            </a:extLst>
          </p:cNvPr>
          <p:cNvSpPr>
            <a:spLocks noGrp="1"/>
          </p:cNvSpPr>
          <p:nvPr>
            <p:ph type="body" orient="vert" idx="1"/>
          </p:nvPr>
        </p:nvSpPr>
        <p:spPr>
          <a:xfrm>
            <a:off x="668848" y="1581665"/>
            <a:ext cx="9224796" cy="44607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DAC8402D-7367-485B-AEA6-5AB2B8209D19}"/>
              </a:ext>
            </a:extLst>
          </p:cNvPr>
          <p:cNvSpPr>
            <a:spLocks noGrp="1"/>
          </p:cNvSpPr>
          <p:nvPr>
            <p:ph type="sldNum" sz="quarter" idx="12"/>
          </p:nvPr>
        </p:nvSpPr>
        <p:spPr/>
        <p:txBody>
          <a:bodyPr/>
          <a:lstStyle/>
          <a:p>
            <a:fld id="{4BA915EE-10CB-4CF1-8569-6154455DA573}" type="slidenum">
              <a:rPr lang="en-US" smtClean="0"/>
              <a:t>‹#›</a:t>
            </a:fld>
            <a:endParaRPr lang="en-US"/>
          </a:p>
        </p:txBody>
      </p:sp>
      <p:pic>
        <p:nvPicPr>
          <p:cNvPr id="10" name="Picture 5" descr="A picture containing text, clock, sign&#10;&#10;Description automatically generated">
            <a:extLst>
              <a:ext uri="{FF2B5EF4-FFF2-40B4-BE49-F238E27FC236}">
                <a16:creationId xmlns:a16="http://schemas.microsoft.com/office/drawing/2014/main" id="{B622D203-7B60-E5BE-0BE9-01B6F961D41B}"/>
              </a:ext>
            </a:extLst>
          </p:cNvPr>
          <p:cNvPicPr>
            <a:picLocks noChangeAspect="1"/>
          </p:cNvPicPr>
          <p:nvPr userDrawn="1"/>
        </p:nvPicPr>
        <p:blipFill>
          <a:blip r:embed="rId3"/>
          <a:stretch>
            <a:fillRect/>
          </a:stretch>
        </p:blipFill>
        <p:spPr>
          <a:xfrm>
            <a:off x="57972" y="94077"/>
            <a:ext cx="1927078" cy="650990"/>
          </a:xfrm>
          <a:prstGeom prst="rect">
            <a:avLst/>
          </a:prstGeom>
        </p:spPr>
      </p:pic>
      <p:sp>
        <p:nvSpPr>
          <p:cNvPr id="11" name="文字版面配置區 2"/>
          <p:cNvSpPr>
            <a:spLocks noGrp="1"/>
          </p:cNvSpPr>
          <p:nvPr>
            <p:ph type="body" idx="4294967295" hasCustomPrompt="1"/>
          </p:nvPr>
        </p:nvSpPr>
        <p:spPr>
          <a:xfrm>
            <a:off x="1519602" y="171515"/>
            <a:ext cx="10062798" cy="1003300"/>
          </a:xfrm>
          <a:prstGeom prst="rect">
            <a:avLst/>
          </a:prstGeom>
        </p:spPr>
        <p:txBody>
          <a:bodyPr>
            <a:normAutofit/>
          </a:bodyPr>
          <a:lstStyle>
            <a:lvl1pPr marL="0" indent="0" algn="ctr">
              <a:buNone/>
              <a:defRPr sz="4000" b="1">
                <a:latin typeface="+mj-ea"/>
                <a:ea typeface="+mj-ea"/>
              </a:defRPr>
            </a:lvl1pPr>
          </a:lstStyle>
          <a:p>
            <a:pPr lvl="0"/>
            <a:r>
              <a:rPr lang="zh-TW" altLang="en-US" sz="4000" dirty="0"/>
              <a:t>標題</a:t>
            </a:r>
            <a:endParaRPr lang="en-US" altLang="zh-TW" sz="4000" dirty="0"/>
          </a:p>
          <a:p>
            <a:endParaRPr lang="zh-TW" altLang="en-US" b="1" dirty="0">
              <a:solidFill>
                <a:schemeClr val="tx1"/>
              </a:solidFill>
            </a:endParaRPr>
          </a:p>
        </p:txBody>
      </p:sp>
    </p:spTree>
    <p:extLst>
      <p:ext uri="{BB962C8B-B14F-4D97-AF65-F5344CB8AC3E}">
        <p14:creationId xmlns:p14="http://schemas.microsoft.com/office/powerpoint/2010/main" val="3141235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9" name="Picture 9" descr="Shape, arrow&#10;&#10;Description automatically generated">
            <a:extLst>
              <a:ext uri="{FF2B5EF4-FFF2-40B4-BE49-F238E27FC236}">
                <a16:creationId xmlns:a16="http://schemas.microsoft.com/office/drawing/2014/main" id="{DCFCD002-73AB-52A9-FC52-D22FA9DB8149}"/>
              </a:ext>
            </a:extLst>
          </p:cNvPr>
          <p:cNvPicPr>
            <a:picLocks noChangeAspect="1"/>
          </p:cNvPicPr>
          <p:nvPr userDrawn="1"/>
        </p:nvPicPr>
        <p:blipFill>
          <a:blip r:embed="rId2"/>
          <a:stretch>
            <a:fillRect/>
          </a:stretch>
        </p:blipFill>
        <p:spPr>
          <a:xfrm>
            <a:off x="-170815" y="-79513"/>
            <a:ext cx="6273800" cy="5435600"/>
          </a:xfrm>
          <a:prstGeom prst="rect">
            <a:avLst/>
          </a:prstGeom>
        </p:spPr>
      </p:pic>
      <p:sp>
        <p:nvSpPr>
          <p:cNvPr id="3" name="Content Placeholder 2">
            <a:extLst>
              <a:ext uri="{FF2B5EF4-FFF2-40B4-BE49-F238E27FC236}">
                <a16:creationId xmlns:a16="http://schemas.microsoft.com/office/drawing/2014/main" id="{88C81FA8-039D-4BAF-8AAB-7B6616AFEE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107BC3FF-EE25-45FB-A7A8-AAA522F70748}"/>
              </a:ext>
            </a:extLst>
          </p:cNvPr>
          <p:cNvSpPr>
            <a:spLocks noGrp="1"/>
          </p:cNvSpPr>
          <p:nvPr>
            <p:ph type="sldNum" sz="quarter" idx="12"/>
          </p:nvPr>
        </p:nvSpPr>
        <p:spPr/>
        <p:txBody>
          <a:bodyPr/>
          <a:lstStyle/>
          <a:p>
            <a:fld id="{4BA915EE-10CB-4CF1-8569-6154455DA573}" type="slidenum">
              <a:rPr lang="en-US" smtClean="0"/>
              <a:t>‹#›</a:t>
            </a:fld>
            <a:endParaRPr lang="en-US"/>
          </a:p>
        </p:txBody>
      </p:sp>
      <p:pic>
        <p:nvPicPr>
          <p:cNvPr id="7" name="Picture 5" descr="A picture containing text, clock, sign&#10;&#10;Description automatically generated">
            <a:extLst>
              <a:ext uri="{FF2B5EF4-FFF2-40B4-BE49-F238E27FC236}">
                <a16:creationId xmlns:a16="http://schemas.microsoft.com/office/drawing/2014/main" id="{B622D203-7B60-E5BE-0BE9-01B6F961D41B}"/>
              </a:ext>
            </a:extLst>
          </p:cNvPr>
          <p:cNvPicPr>
            <a:picLocks noChangeAspect="1"/>
          </p:cNvPicPr>
          <p:nvPr userDrawn="1"/>
        </p:nvPicPr>
        <p:blipFill>
          <a:blip r:embed="rId3"/>
          <a:stretch>
            <a:fillRect/>
          </a:stretch>
        </p:blipFill>
        <p:spPr>
          <a:xfrm>
            <a:off x="57972" y="94077"/>
            <a:ext cx="1927078" cy="650990"/>
          </a:xfrm>
          <a:prstGeom prst="rect">
            <a:avLst/>
          </a:prstGeom>
        </p:spPr>
      </p:pic>
    </p:spTree>
    <p:extLst>
      <p:ext uri="{BB962C8B-B14F-4D97-AF65-F5344CB8AC3E}">
        <p14:creationId xmlns:p14="http://schemas.microsoft.com/office/powerpoint/2010/main" val="2519611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9" name="Picture 9" descr="Shape, arrow&#10;&#10;Description automatically generated">
            <a:extLst>
              <a:ext uri="{FF2B5EF4-FFF2-40B4-BE49-F238E27FC236}">
                <a16:creationId xmlns:a16="http://schemas.microsoft.com/office/drawing/2014/main" id="{DCFCD002-73AB-52A9-FC52-D22FA9DB8149}"/>
              </a:ext>
            </a:extLst>
          </p:cNvPr>
          <p:cNvPicPr>
            <a:picLocks noChangeAspect="1"/>
          </p:cNvPicPr>
          <p:nvPr userDrawn="1"/>
        </p:nvPicPr>
        <p:blipFill>
          <a:blip r:embed="rId2"/>
          <a:stretch>
            <a:fillRect/>
          </a:stretch>
        </p:blipFill>
        <p:spPr>
          <a:xfrm>
            <a:off x="-170815" y="-79513"/>
            <a:ext cx="6273800" cy="5435600"/>
          </a:xfrm>
          <a:prstGeom prst="rect">
            <a:avLst/>
          </a:prstGeom>
        </p:spPr>
      </p:pic>
      <p:sp>
        <p:nvSpPr>
          <p:cNvPr id="6" name="Slide Number Placeholder 5">
            <a:extLst>
              <a:ext uri="{FF2B5EF4-FFF2-40B4-BE49-F238E27FC236}">
                <a16:creationId xmlns:a16="http://schemas.microsoft.com/office/drawing/2014/main" id="{107BC3FF-EE25-45FB-A7A8-AAA522F70748}"/>
              </a:ext>
            </a:extLst>
          </p:cNvPr>
          <p:cNvSpPr>
            <a:spLocks noGrp="1"/>
          </p:cNvSpPr>
          <p:nvPr>
            <p:ph type="sldNum" sz="quarter" idx="12"/>
          </p:nvPr>
        </p:nvSpPr>
        <p:spPr/>
        <p:txBody>
          <a:bodyPr/>
          <a:lstStyle/>
          <a:p>
            <a:fld id="{4BA915EE-10CB-4CF1-8569-6154455DA573}" type="slidenum">
              <a:rPr lang="en-US" smtClean="0"/>
              <a:t>‹#›</a:t>
            </a:fld>
            <a:endParaRPr lang="en-US"/>
          </a:p>
        </p:txBody>
      </p:sp>
      <p:pic>
        <p:nvPicPr>
          <p:cNvPr id="7" name="Picture 5" descr="A picture containing text, clock, sign&#10;&#10;Description automatically generated">
            <a:extLst>
              <a:ext uri="{FF2B5EF4-FFF2-40B4-BE49-F238E27FC236}">
                <a16:creationId xmlns:a16="http://schemas.microsoft.com/office/drawing/2014/main" id="{B622D203-7B60-E5BE-0BE9-01B6F961D41B}"/>
              </a:ext>
            </a:extLst>
          </p:cNvPr>
          <p:cNvPicPr>
            <a:picLocks noChangeAspect="1"/>
          </p:cNvPicPr>
          <p:nvPr userDrawn="1"/>
        </p:nvPicPr>
        <p:blipFill>
          <a:blip r:embed="rId3"/>
          <a:stretch>
            <a:fillRect/>
          </a:stretch>
        </p:blipFill>
        <p:spPr>
          <a:xfrm>
            <a:off x="57972" y="94077"/>
            <a:ext cx="1927078" cy="650990"/>
          </a:xfrm>
          <a:prstGeom prst="rect">
            <a:avLst/>
          </a:prstGeom>
        </p:spPr>
      </p:pic>
      <p:sp>
        <p:nvSpPr>
          <p:cNvPr id="11" name="Text Placeholder 2">
            <a:extLst>
              <a:ext uri="{FF2B5EF4-FFF2-40B4-BE49-F238E27FC236}">
                <a16:creationId xmlns:a16="http://schemas.microsoft.com/office/drawing/2014/main" id="{95EDF98A-E8AE-4443-9A8C-CB35DEB2CE60}"/>
              </a:ext>
            </a:extLst>
          </p:cNvPr>
          <p:cNvSpPr>
            <a:spLocks noGrp="1"/>
          </p:cNvSpPr>
          <p:nvPr>
            <p:ph type="body" idx="15" hasCustomPrompt="1"/>
          </p:nvPr>
        </p:nvSpPr>
        <p:spPr>
          <a:xfrm>
            <a:off x="753533" y="1405467"/>
            <a:ext cx="10828867" cy="5012266"/>
          </a:xfrm>
        </p:spPr>
        <p:txBody>
          <a:bodyPr>
            <a:normAutofit/>
          </a:bodyPr>
          <a:lstStyle>
            <a:lvl1pPr marL="342900" indent="-342900">
              <a:buFont typeface="Arial" panose="020B0604020202020204" pitchFamily="34" charset="0"/>
              <a:buChar char="•"/>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dirty="0"/>
              <a:t>按一下新增文字</a:t>
            </a:r>
            <a:endParaRPr lang="en-US" dirty="0"/>
          </a:p>
        </p:txBody>
      </p:sp>
      <p:sp>
        <p:nvSpPr>
          <p:cNvPr id="10" name="文字版面配置區 2"/>
          <p:cNvSpPr>
            <a:spLocks noGrp="1"/>
          </p:cNvSpPr>
          <p:nvPr>
            <p:ph type="body" idx="4294967295" hasCustomPrompt="1"/>
          </p:nvPr>
        </p:nvSpPr>
        <p:spPr>
          <a:xfrm>
            <a:off x="1519602" y="171515"/>
            <a:ext cx="10062798" cy="1003300"/>
          </a:xfrm>
          <a:prstGeom prst="rect">
            <a:avLst/>
          </a:prstGeom>
        </p:spPr>
        <p:txBody>
          <a:bodyPr>
            <a:normAutofit/>
          </a:bodyPr>
          <a:lstStyle>
            <a:lvl1pPr marL="0" indent="0" algn="ctr">
              <a:buNone/>
              <a:defRPr sz="4000" b="1">
                <a:latin typeface="+mj-ea"/>
                <a:ea typeface="+mj-ea"/>
              </a:defRPr>
            </a:lvl1pPr>
          </a:lstStyle>
          <a:p>
            <a:pPr lvl="0"/>
            <a:r>
              <a:rPr lang="zh-TW" altLang="en-US" sz="4000" dirty="0"/>
              <a:t>標題</a:t>
            </a:r>
            <a:endParaRPr lang="en-US" altLang="zh-TW" sz="4000" dirty="0"/>
          </a:p>
          <a:p>
            <a:endParaRPr lang="zh-TW" altLang="en-US" b="1" dirty="0">
              <a:solidFill>
                <a:schemeClr val="tx1"/>
              </a:solidFill>
            </a:endParaRPr>
          </a:p>
        </p:txBody>
      </p:sp>
    </p:spTree>
    <p:extLst>
      <p:ext uri="{BB962C8B-B14F-4D97-AF65-F5344CB8AC3E}">
        <p14:creationId xmlns:p14="http://schemas.microsoft.com/office/powerpoint/2010/main" val="3801245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3" name="Picture 9" descr="Shape, arrow&#10;&#10;Description automatically generated">
            <a:extLst>
              <a:ext uri="{FF2B5EF4-FFF2-40B4-BE49-F238E27FC236}">
                <a16:creationId xmlns:a16="http://schemas.microsoft.com/office/drawing/2014/main" id="{DCFCD002-73AB-52A9-FC52-D22FA9DB8149}"/>
              </a:ext>
            </a:extLst>
          </p:cNvPr>
          <p:cNvPicPr>
            <a:picLocks noChangeAspect="1"/>
          </p:cNvPicPr>
          <p:nvPr userDrawn="1"/>
        </p:nvPicPr>
        <p:blipFill>
          <a:blip r:embed="rId2"/>
          <a:stretch>
            <a:fillRect/>
          </a:stretch>
        </p:blipFill>
        <p:spPr>
          <a:xfrm>
            <a:off x="-170815" y="-79513"/>
            <a:ext cx="6273800" cy="5435600"/>
          </a:xfrm>
          <a:prstGeom prst="rect">
            <a:avLst/>
          </a:prstGeom>
        </p:spPr>
      </p:pic>
      <p:sp>
        <p:nvSpPr>
          <p:cNvPr id="3" name="Text Placeholder 2">
            <a:extLst>
              <a:ext uri="{FF2B5EF4-FFF2-40B4-BE49-F238E27FC236}">
                <a16:creationId xmlns:a16="http://schemas.microsoft.com/office/drawing/2014/main" id="{95EDF98A-E8AE-4443-9A8C-CB35DEB2CE60}"/>
              </a:ext>
            </a:extLst>
          </p:cNvPr>
          <p:cNvSpPr>
            <a:spLocks noGrp="1"/>
          </p:cNvSpPr>
          <p:nvPr>
            <p:ph type="body" idx="1"/>
          </p:nvPr>
        </p:nvSpPr>
        <p:spPr>
          <a:xfrm>
            <a:off x="1981200" y="5067300"/>
            <a:ext cx="7696200" cy="876300"/>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5D401596-9353-4C1A-972E-6522F2B42049}"/>
              </a:ext>
            </a:extLst>
          </p:cNvPr>
          <p:cNvSpPr>
            <a:spLocks noGrp="1"/>
          </p:cNvSpPr>
          <p:nvPr>
            <p:ph type="sldNum" sz="quarter" idx="12"/>
          </p:nvPr>
        </p:nvSpPr>
        <p:spPr/>
        <p:txBody>
          <a:bodyPr/>
          <a:lstStyle/>
          <a:p>
            <a:fld id="{4BA915EE-10CB-4CF1-8569-6154455DA573}" type="slidenum">
              <a:rPr lang="en-US" smtClean="0"/>
              <a:t>‹#›</a:t>
            </a:fld>
            <a:endParaRPr lang="en-US"/>
          </a:p>
        </p:txBody>
      </p:sp>
      <p:pic>
        <p:nvPicPr>
          <p:cNvPr id="7" name="Picture 5" descr="A picture containing text, clock, sign&#10;&#10;Description automatically generated">
            <a:extLst>
              <a:ext uri="{FF2B5EF4-FFF2-40B4-BE49-F238E27FC236}">
                <a16:creationId xmlns:a16="http://schemas.microsoft.com/office/drawing/2014/main" id="{B622D203-7B60-E5BE-0BE9-01B6F961D41B}"/>
              </a:ext>
            </a:extLst>
          </p:cNvPr>
          <p:cNvPicPr>
            <a:picLocks noChangeAspect="1"/>
          </p:cNvPicPr>
          <p:nvPr userDrawn="1"/>
        </p:nvPicPr>
        <p:blipFill>
          <a:blip r:embed="rId3"/>
          <a:stretch>
            <a:fillRect/>
          </a:stretch>
        </p:blipFill>
        <p:spPr>
          <a:xfrm>
            <a:off x="57972" y="94077"/>
            <a:ext cx="1927078" cy="650990"/>
          </a:xfrm>
          <a:prstGeom prst="rect">
            <a:avLst/>
          </a:prstGeom>
        </p:spPr>
      </p:pic>
      <p:sp>
        <p:nvSpPr>
          <p:cNvPr id="10" name="文字版面配置區 2"/>
          <p:cNvSpPr>
            <a:spLocks noGrp="1"/>
          </p:cNvSpPr>
          <p:nvPr>
            <p:ph type="body" idx="4294967295" hasCustomPrompt="1"/>
          </p:nvPr>
        </p:nvSpPr>
        <p:spPr>
          <a:xfrm>
            <a:off x="1519602" y="171515"/>
            <a:ext cx="10062798" cy="1003300"/>
          </a:xfrm>
          <a:prstGeom prst="rect">
            <a:avLst/>
          </a:prstGeom>
        </p:spPr>
        <p:txBody>
          <a:bodyPr>
            <a:normAutofit/>
          </a:bodyPr>
          <a:lstStyle>
            <a:lvl1pPr marL="0" indent="0" algn="ctr">
              <a:buNone/>
              <a:defRPr sz="4000" b="1">
                <a:latin typeface="+mj-ea"/>
                <a:ea typeface="+mj-ea"/>
              </a:defRPr>
            </a:lvl1pPr>
          </a:lstStyle>
          <a:p>
            <a:pPr lvl="0"/>
            <a:r>
              <a:rPr lang="zh-TW" altLang="en-US" sz="4000" dirty="0"/>
              <a:t>標題</a:t>
            </a:r>
            <a:endParaRPr lang="en-US" altLang="zh-TW" sz="4000" dirty="0"/>
          </a:p>
          <a:p>
            <a:endParaRPr lang="zh-TW" altLang="en-US" b="1" dirty="0">
              <a:solidFill>
                <a:schemeClr val="tx1"/>
              </a:solidFill>
            </a:endParaRPr>
          </a:p>
        </p:txBody>
      </p:sp>
    </p:spTree>
    <p:extLst>
      <p:ext uri="{BB962C8B-B14F-4D97-AF65-F5344CB8AC3E}">
        <p14:creationId xmlns:p14="http://schemas.microsoft.com/office/powerpoint/2010/main" val="4444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3" name="Picture 9" descr="Shape, arrow&#10;&#10;Description automatically generated">
            <a:extLst>
              <a:ext uri="{FF2B5EF4-FFF2-40B4-BE49-F238E27FC236}">
                <a16:creationId xmlns:a16="http://schemas.microsoft.com/office/drawing/2014/main" id="{DCFCD002-73AB-52A9-FC52-D22FA9DB8149}"/>
              </a:ext>
            </a:extLst>
          </p:cNvPr>
          <p:cNvPicPr>
            <a:picLocks noChangeAspect="1"/>
          </p:cNvPicPr>
          <p:nvPr userDrawn="1"/>
        </p:nvPicPr>
        <p:blipFill>
          <a:blip r:embed="rId2"/>
          <a:stretch>
            <a:fillRect/>
          </a:stretch>
        </p:blipFill>
        <p:spPr>
          <a:xfrm>
            <a:off x="-170815" y="-79513"/>
            <a:ext cx="6273800" cy="5435600"/>
          </a:xfrm>
          <a:prstGeom prst="rect">
            <a:avLst/>
          </a:prstGeom>
        </p:spPr>
      </p:pic>
      <p:sp>
        <p:nvSpPr>
          <p:cNvPr id="3" name="Content Placeholder 2">
            <a:extLst>
              <a:ext uri="{FF2B5EF4-FFF2-40B4-BE49-F238E27FC236}">
                <a16:creationId xmlns:a16="http://schemas.microsoft.com/office/drawing/2014/main" id="{A1B7D887-595C-4649-AF8E-E78307000D4A}"/>
              </a:ext>
            </a:extLst>
          </p:cNvPr>
          <p:cNvSpPr>
            <a:spLocks noGrp="1"/>
          </p:cNvSpPr>
          <p:nvPr>
            <p:ph sz="half" idx="1"/>
          </p:nvPr>
        </p:nvSpPr>
        <p:spPr>
          <a:xfrm>
            <a:off x="914400" y="1825625"/>
            <a:ext cx="49911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39FE29C-ED37-4DD9-949F-0024342619E1}"/>
              </a:ext>
            </a:extLst>
          </p:cNvPr>
          <p:cNvSpPr>
            <a:spLocks noGrp="1"/>
          </p:cNvSpPr>
          <p:nvPr>
            <p:ph sz="half" idx="2"/>
          </p:nvPr>
        </p:nvSpPr>
        <p:spPr>
          <a:xfrm>
            <a:off x="6248400" y="1825625"/>
            <a:ext cx="5029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28DF7398-73FE-4D27-AFF9-91BEBFED32A5}"/>
              </a:ext>
            </a:extLst>
          </p:cNvPr>
          <p:cNvSpPr>
            <a:spLocks noGrp="1"/>
          </p:cNvSpPr>
          <p:nvPr>
            <p:ph type="ftr" sz="quarter" idx="11"/>
          </p:nvPr>
        </p:nvSpPr>
        <p:spPr>
          <a:xfrm>
            <a:off x="8034169" y="6332538"/>
            <a:ext cx="3505459"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11700880-10EE-4115-8BBB-13DDF270DBD1}"/>
              </a:ext>
            </a:extLst>
          </p:cNvPr>
          <p:cNvSpPr>
            <a:spLocks noGrp="1"/>
          </p:cNvSpPr>
          <p:nvPr>
            <p:ph type="sldNum" sz="quarter" idx="12"/>
          </p:nvPr>
        </p:nvSpPr>
        <p:spPr/>
        <p:txBody>
          <a:bodyPr/>
          <a:lstStyle/>
          <a:p>
            <a:fld id="{4BA915EE-10CB-4CF1-8569-6154455DA573}" type="slidenum">
              <a:rPr lang="en-US" smtClean="0"/>
              <a:t>‹#›</a:t>
            </a:fld>
            <a:endParaRPr lang="en-US"/>
          </a:p>
        </p:txBody>
      </p:sp>
      <p:pic>
        <p:nvPicPr>
          <p:cNvPr id="9" name="Picture 5" descr="A picture containing text, clock, sign&#10;&#10;Description automatically generated">
            <a:extLst>
              <a:ext uri="{FF2B5EF4-FFF2-40B4-BE49-F238E27FC236}">
                <a16:creationId xmlns:a16="http://schemas.microsoft.com/office/drawing/2014/main" id="{B622D203-7B60-E5BE-0BE9-01B6F961D41B}"/>
              </a:ext>
            </a:extLst>
          </p:cNvPr>
          <p:cNvPicPr>
            <a:picLocks noChangeAspect="1"/>
          </p:cNvPicPr>
          <p:nvPr userDrawn="1"/>
        </p:nvPicPr>
        <p:blipFill>
          <a:blip r:embed="rId3"/>
          <a:stretch>
            <a:fillRect/>
          </a:stretch>
        </p:blipFill>
        <p:spPr>
          <a:xfrm>
            <a:off x="57972" y="94077"/>
            <a:ext cx="1927078" cy="650990"/>
          </a:xfrm>
          <a:prstGeom prst="rect">
            <a:avLst/>
          </a:prstGeom>
        </p:spPr>
      </p:pic>
      <p:sp>
        <p:nvSpPr>
          <p:cNvPr id="11" name="文字版面配置區 2"/>
          <p:cNvSpPr>
            <a:spLocks noGrp="1"/>
          </p:cNvSpPr>
          <p:nvPr>
            <p:ph type="body" idx="4294967295" hasCustomPrompt="1"/>
          </p:nvPr>
        </p:nvSpPr>
        <p:spPr>
          <a:xfrm>
            <a:off x="1519602" y="171515"/>
            <a:ext cx="10062798" cy="1003300"/>
          </a:xfrm>
          <a:prstGeom prst="rect">
            <a:avLst/>
          </a:prstGeom>
        </p:spPr>
        <p:txBody>
          <a:bodyPr>
            <a:normAutofit/>
          </a:bodyPr>
          <a:lstStyle>
            <a:lvl1pPr marL="0" indent="0" algn="ctr">
              <a:buNone/>
              <a:defRPr sz="4000" b="1">
                <a:latin typeface="+mj-ea"/>
                <a:ea typeface="+mj-ea"/>
              </a:defRPr>
            </a:lvl1pPr>
          </a:lstStyle>
          <a:p>
            <a:pPr lvl="0"/>
            <a:r>
              <a:rPr lang="zh-TW" altLang="en-US" sz="4000" dirty="0"/>
              <a:t>標題</a:t>
            </a:r>
            <a:endParaRPr lang="en-US" altLang="zh-TW" sz="4000" dirty="0"/>
          </a:p>
          <a:p>
            <a:endParaRPr lang="zh-TW" altLang="en-US" b="1" dirty="0">
              <a:solidFill>
                <a:schemeClr val="tx1"/>
              </a:solidFill>
            </a:endParaRPr>
          </a:p>
        </p:txBody>
      </p:sp>
    </p:spTree>
    <p:extLst>
      <p:ext uri="{BB962C8B-B14F-4D97-AF65-F5344CB8AC3E}">
        <p14:creationId xmlns:p14="http://schemas.microsoft.com/office/powerpoint/2010/main" val="2974792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1" name="Picture 9" descr="Shape, arrow&#10;&#10;Description automatically generated">
            <a:extLst>
              <a:ext uri="{FF2B5EF4-FFF2-40B4-BE49-F238E27FC236}">
                <a16:creationId xmlns:a16="http://schemas.microsoft.com/office/drawing/2014/main" id="{DCFCD002-73AB-52A9-FC52-D22FA9DB8149}"/>
              </a:ext>
            </a:extLst>
          </p:cNvPr>
          <p:cNvPicPr>
            <a:picLocks noChangeAspect="1"/>
          </p:cNvPicPr>
          <p:nvPr userDrawn="1"/>
        </p:nvPicPr>
        <p:blipFill>
          <a:blip r:embed="rId2"/>
          <a:stretch>
            <a:fillRect/>
          </a:stretch>
        </p:blipFill>
        <p:spPr>
          <a:xfrm>
            <a:off x="-170815" y="-79513"/>
            <a:ext cx="6273800" cy="5435600"/>
          </a:xfrm>
          <a:prstGeom prst="rect">
            <a:avLst/>
          </a:prstGeom>
        </p:spPr>
      </p:pic>
      <p:sp>
        <p:nvSpPr>
          <p:cNvPr id="3" name="Text Placeholder 2">
            <a:extLst>
              <a:ext uri="{FF2B5EF4-FFF2-40B4-BE49-F238E27FC236}">
                <a16:creationId xmlns:a16="http://schemas.microsoft.com/office/drawing/2014/main" id="{7D52F00A-F4EE-40FC-9325-373840422D52}"/>
              </a:ext>
            </a:extLst>
          </p:cNvPr>
          <p:cNvSpPr>
            <a:spLocks noGrp="1"/>
          </p:cNvSpPr>
          <p:nvPr>
            <p:ph type="body" idx="1"/>
          </p:nvPr>
        </p:nvSpPr>
        <p:spPr>
          <a:xfrm>
            <a:off x="655863" y="1879599"/>
            <a:ext cx="5157787" cy="675641"/>
          </a:xfrm>
        </p:spPr>
        <p:txBody>
          <a:bodyPr anchor="b">
            <a:no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F75DD90-A306-4A8B-A54C-8033B7F7F0E9}"/>
              </a:ext>
            </a:extLst>
          </p:cNvPr>
          <p:cNvSpPr>
            <a:spLocks noGrp="1"/>
          </p:cNvSpPr>
          <p:nvPr>
            <p:ph sz="half" idx="2"/>
          </p:nvPr>
        </p:nvSpPr>
        <p:spPr>
          <a:xfrm>
            <a:off x="655863" y="2560955"/>
            <a:ext cx="5157787" cy="36493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040E0AA-F8F8-4862-B27B-50FAF2F34DE0}"/>
              </a:ext>
            </a:extLst>
          </p:cNvPr>
          <p:cNvSpPr>
            <a:spLocks noGrp="1"/>
          </p:cNvSpPr>
          <p:nvPr>
            <p:ph type="body" sz="quarter" idx="3"/>
          </p:nvPr>
        </p:nvSpPr>
        <p:spPr>
          <a:xfrm>
            <a:off x="6094412" y="1879599"/>
            <a:ext cx="5183188" cy="675641"/>
          </a:xfrm>
        </p:spPr>
        <p:txBody>
          <a:bodyPr anchor="b">
            <a:no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9FEBDD6-EDA1-4CE7-9DDC-9D977E12DDAB}"/>
              </a:ext>
            </a:extLst>
          </p:cNvPr>
          <p:cNvSpPr>
            <a:spLocks noGrp="1"/>
          </p:cNvSpPr>
          <p:nvPr>
            <p:ph sz="quarter" idx="4"/>
          </p:nvPr>
        </p:nvSpPr>
        <p:spPr>
          <a:xfrm>
            <a:off x="6094412" y="2560955"/>
            <a:ext cx="5183188" cy="36493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3389DC43-E591-42BF-82EE-E4887E4BC53A}"/>
              </a:ext>
            </a:extLst>
          </p:cNvPr>
          <p:cNvSpPr>
            <a:spLocks noGrp="1"/>
          </p:cNvSpPr>
          <p:nvPr>
            <p:ph type="ftr" sz="quarter" idx="11"/>
          </p:nvPr>
        </p:nvSpPr>
        <p:spPr>
          <a:xfrm>
            <a:off x="8034169" y="6332538"/>
            <a:ext cx="3505459"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568CD421-2D00-41DD-A393-4739E389D95E}"/>
              </a:ext>
            </a:extLst>
          </p:cNvPr>
          <p:cNvSpPr>
            <a:spLocks noGrp="1"/>
          </p:cNvSpPr>
          <p:nvPr>
            <p:ph type="sldNum" sz="quarter" idx="12"/>
          </p:nvPr>
        </p:nvSpPr>
        <p:spPr/>
        <p:txBody>
          <a:bodyPr/>
          <a:lstStyle/>
          <a:p>
            <a:fld id="{4BA915EE-10CB-4CF1-8569-6154455DA573}" type="slidenum">
              <a:rPr lang="en-US" smtClean="0"/>
              <a:t>‹#›</a:t>
            </a:fld>
            <a:endParaRPr lang="en-US"/>
          </a:p>
        </p:txBody>
      </p:sp>
      <p:pic>
        <p:nvPicPr>
          <p:cNvPr id="13" name="Picture 5" descr="A picture containing text, clock, sign&#10;&#10;Description automatically generated">
            <a:extLst>
              <a:ext uri="{FF2B5EF4-FFF2-40B4-BE49-F238E27FC236}">
                <a16:creationId xmlns:a16="http://schemas.microsoft.com/office/drawing/2014/main" id="{B622D203-7B60-E5BE-0BE9-01B6F961D41B}"/>
              </a:ext>
            </a:extLst>
          </p:cNvPr>
          <p:cNvPicPr>
            <a:picLocks noChangeAspect="1"/>
          </p:cNvPicPr>
          <p:nvPr userDrawn="1"/>
        </p:nvPicPr>
        <p:blipFill>
          <a:blip r:embed="rId3"/>
          <a:stretch>
            <a:fillRect/>
          </a:stretch>
        </p:blipFill>
        <p:spPr>
          <a:xfrm>
            <a:off x="57972" y="94077"/>
            <a:ext cx="1927078" cy="650990"/>
          </a:xfrm>
          <a:prstGeom prst="rect">
            <a:avLst/>
          </a:prstGeom>
        </p:spPr>
      </p:pic>
      <p:sp>
        <p:nvSpPr>
          <p:cNvPr id="14" name="文字版面配置區 2"/>
          <p:cNvSpPr>
            <a:spLocks noGrp="1"/>
          </p:cNvSpPr>
          <p:nvPr>
            <p:ph type="body" idx="4294967295" hasCustomPrompt="1"/>
          </p:nvPr>
        </p:nvSpPr>
        <p:spPr>
          <a:xfrm>
            <a:off x="1519602" y="171515"/>
            <a:ext cx="10062798" cy="1003300"/>
          </a:xfrm>
          <a:prstGeom prst="rect">
            <a:avLst/>
          </a:prstGeom>
        </p:spPr>
        <p:txBody>
          <a:bodyPr>
            <a:normAutofit/>
          </a:bodyPr>
          <a:lstStyle>
            <a:lvl1pPr marL="0" indent="0" algn="ctr">
              <a:buNone/>
              <a:defRPr sz="4000" b="1">
                <a:latin typeface="+mj-ea"/>
                <a:ea typeface="+mj-ea"/>
              </a:defRPr>
            </a:lvl1pPr>
          </a:lstStyle>
          <a:p>
            <a:pPr lvl="0"/>
            <a:r>
              <a:rPr lang="zh-TW" altLang="en-US" sz="4000" dirty="0"/>
              <a:t>標題</a:t>
            </a:r>
            <a:endParaRPr lang="en-US" altLang="zh-TW" sz="4000" dirty="0"/>
          </a:p>
          <a:p>
            <a:endParaRPr lang="zh-TW" altLang="en-US" b="1" dirty="0">
              <a:solidFill>
                <a:schemeClr val="tx1"/>
              </a:solidFill>
            </a:endParaRPr>
          </a:p>
        </p:txBody>
      </p:sp>
    </p:spTree>
    <p:extLst>
      <p:ext uri="{BB962C8B-B14F-4D97-AF65-F5344CB8AC3E}">
        <p14:creationId xmlns:p14="http://schemas.microsoft.com/office/powerpoint/2010/main" val="3816335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7" name="Picture 9" descr="Shape, arrow&#10;&#10;Description automatically generated">
            <a:extLst>
              <a:ext uri="{FF2B5EF4-FFF2-40B4-BE49-F238E27FC236}">
                <a16:creationId xmlns:a16="http://schemas.microsoft.com/office/drawing/2014/main" id="{DCFCD002-73AB-52A9-FC52-D22FA9DB8149}"/>
              </a:ext>
            </a:extLst>
          </p:cNvPr>
          <p:cNvPicPr>
            <a:picLocks noChangeAspect="1"/>
          </p:cNvPicPr>
          <p:nvPr userDrawn="1"/>
        </p:nvPicPr>
        <p:blipFill>
          <a:blip r:embed="rId2"/>
          <a:stretch>
            <a:fillRect/>
          </a:stretch>
        </p:blipFill>
        <p:spPr>
          <a:xfrm>
            <a:off x="-170815" y="-79513"/>
            <a:ext cx="6273800" cy="5435600"/>
          </a:xfrm>
          <a:prstGeom prst="rect">
            <a:avLst/>
          </a:prstGeom>
        </p:spPr>
      </p:pic>
      <p:sp>
        <p:nvSpPr>
          <p:cNvPr id="5" name="Slide Number Placeholder 4">
            <a:extLst>
              <a:ext uri="{FF2B5EF4-FFF2-40B4-BE49-F238E27FC236}">
                <a16:creationId xmlns:a16="http://schemas.microsoft.com/office/drawing/2014/main" id="{DEDBE022-9B54-431C-80D5-5D8F2AFCB920}"/>
              </a:ext>
            </a:extLst>
          </p:cNvPr>
          <p:cNvSpPr>
            <a:spLocks noGrp="1"/>
          </p:cNvSpPr>
          <p:nvPr>
            <p:ph type="sldNum" sz="quarter" idx="12"/>
          </p:nvPr>
        </p:nvSpPr>
        <p:spPr/>
        <p:txBody>
          <a:bodyPr/>
          <a:lstStyle/>
          <a:p>
            <a:fld id="{4BA915EE-10CB-4CF1-8569-6154455DA573}" type="slidenum">
              <a:rPr lang="en-US" smtClean="0"/>
              <a:t>‹#›</a:t>
            </a:fld>
            <a:endParaRPr lang="en-US"/>
          </a:p>
        </p:txBody>
      </p:sp>
      <p:pic>
        <p:nvPicPr>
          <p:cNvPr id="9" name="Picture 5" descr="A picture containing text, clock, sign&#10;&#10;Description automatically generated">
            <a:extLst>
              <a:ext uri="{FF2B5EF4-FFF2-40B4-BE49-F238E27FC236}">
                <a16:creationId xmlns:a16="http://schemas.microsoft.com/office/drawing/2014/main" id="{B622D203-7B60-E5BE-0BE9-01B6F961D41B}"/>
              </a:ext>
            </a:extLst>
          </p:cNvPr>
          <p:cNvPicPr>
            <a:picLocks noChangeAspect="1"/>
          </p:cNvPicPr>
          <p:nvPr userDrawn="1"/>
        </p:nvPicPr>
        <p:blipFill>
          <a:blip r:embed="rId3"/>
          <a:stretch>
            <a:fillRect/>
          </a:stretch>
        </p:blipFill>
        <p:spPr>
          <a:xfrm>
            <a:off x="57972" y="94077"/>
            <a:ext cx="1927078" cy="650990"/>
          </a:xfrm>
          <a:prstGeom prst="rect">
            <a:avLst/>
          </a:prstGeom>
        </p:spPr>
      </p:pic>
    </p:spTree>
    <p:extLst>
      <p:ext uri="{BB962C8B-B14F-4D97-AF65-F5344CB8AC3E}">
        <p14:creationId xmlns:p14="http://schemas.microsoft.com/office/powerpoint/2010/main" val="3897825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9" name="Picture 9" descr="Shape, arrow&#10;&#10;Description automatically generated">
            <a:extLst>
              <a:ext uri="{FF2B5EF4-FFF2-40B4-BE49-F238E27FC236}">
                <a16:creationId xmlns:a16="http://schemas.microsoft.com/office/drawing/2014/main" id="{DCFCD002-73AB-52A9-FC52-D22FA9DB8149}"/>
              </a:ext>
            </a:extLst>
          </p:cNvPr>
          <p:cNvPicPr>
            <a:picLocks noChangeAspect="1"/>
          </p:cNvPicPr>
          <p:nvPr userDrawn="1"/>
        </p:nvPicPr>
        <p:blipFill>
          <a:blip r:embed="rId2"/>
          <a:stretch>
            <a:fillRect/>
          </a:stretch>
        </p:blipFill>
        <p:spPr>
          <a:xfrm>
            <a:off x="-170815" y="-79513"/>
            <a:ext cx="6273800" cy="5435600"/>
          </a:xfrm>
          <a:prstGeom prst="rect">
            <a:avLst/>
          </a:prstGeom>
        </p:spPr>
      </p:pic>
      <p:sp>
        <p:nvSpPr>
          <p:cNvPr id="3" name="Content Placeholder 2">
            <a:extLst>
              <a:ext uri="{FF2B5EF4-FFF2-40B4-BE49-F238E27FC236}">
                <a16:creationId xmlns:a16="http://schemas.microsoft.com/office/drawing/2014/main" id="{99744D8D-C9CF-43B2-905D-2368B17A539A}"/>
              </a:ext>
            </a:extLst>
          </p:cNvPr>
          <p:cNvSpPr>
            <a:spLocks noGrp="1"/>
          </p:cNvSpPr>
          <p:nvPr>
            <p:ph idx="1"/>
          </p:nvPr>
        </p:nvSpPr>
        <p:spPr>
          <a:xfrm>
            <a:off x="5540188" y="1329519"/>
            <a:ext cx="5655034" cy="461408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1B4BF0C-D14C-46D7-ACDD-1885DDD883F1}"/>
              </a:ext>
            </a:extLst>
          </p:cNvPr>
          <p:cNvSpPr>
            <a:spLocks noGrp="1"/>
          </p:cNvSpPr>
          <p:nvPr>
            <p:ph type="body" sz="half" idx="2"/>
          </p:nvPr>
        </p:nvSpPr>
        <p:spPr>
          <a:xfrm>
            <a:off x="652372" y="2697479"/>
            <a:ext cx="4119654" cy="32461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6AE6FA33-09EF-495A-853E-63750CA37AC2}"/>
              </a:ext>
            </a:extLst>
          </p:cNvPr>
          <p:cNvSpPr>
            <a:spLocks noGrp="1"/>
          </p:cNvSpPr>
          <p:nvPr>
            <p:ph type="sldNum" sz="quarter" idx="12"/>
          </p:nvPr>
        </p:nvSpPr>
        <p:spPr/>
        <p:txBody>
          <a:bodyPr/>
          <a:lstStyle/>
          <a:p>
            <a:fld id="{4BA915EE-10CB-4CF1-8569-6154455DA573}" type="slidenum">
              <a:rPr lang="en-US" smtClean="0"/>
              <a:t>‹#›</a:t>
            </a:fld>
            <a:endParaRPr lang="en-US"/>
          </a:p>
        </p:txBody>
      </p:sp>
      <p:pic>
        <p:nvPicPr>
          <p:cNvPr id="11" name="Picture 5" descr="A picture containing text, clock, sign&#10;&#10;Description automatically generated">
            <a:extLst>
              <a:ext uri="{FF2B5EF4-FFF2-40B4-BE49-F238E27FC236}">
                <a16:creationId xmlns:a16="http://schemas.microsoft.com/office/drawing/2014/main" id="{B622D203-7B60-E5BE-0BE9-01B6F961D41B}"/>
              </a:ext>
            </a:extLst>
          </p:cNvPr>
          <p:cNvPicPr>
            <a:picLocks noChangeAspect="1"/>
          </p:cNvPicPr>
          <p:nvPr userDrawn="1"/>
        </p:nvPicPr>
        <p:blipFill>
          <a:blip r:embed="rId3"/>
          <a:stretch>
            <a:fillRect/>
          </a:stretch>
        </p:blipFill>
        <p:spPr>
          <a:xfrm>
            <a:off x="57972" y="94077"/>
            <a:ext cx="1927078" cy="650990"/>
          </a:xfrm>
          <a:prstGeom prst="rect">
            <a:avLst/>
          </a:prstGeom>
        </p:spPr>
      </p:pic>
      <p:sp>
        <p:nvSpPr>
          <p:cNvPr id="12" name="文字版面配置區 2"/>
          <p:cNvSpPr>
            <a:spLocks noGrp="1"/>
          </p:cNvSpPr>
          <p:nvPr>
            <p:ph type="body" idx="4294967295" hasCustomPrompt="1"/>
          </p:nvPr>
        </p:nvSpPr>
        <p:spPr>
          <a:xfrm>
            <a:off x="1519602" y="171515"/>
            <a:ext cx="10062798" cy="1003300"/>
          </a:xfrm>
          <a:prstGeom prst="rect">
            <a:avLst/>
          </a:prstGeom>
        </p:spPr>
        <p:txBody>
          <a:bodyPr>
            <a:normAutofit/>
          </a:bodyPr>
          <a:lstStyle>
            <a:lvl1pPr marL="0" indent="0" algn="ctr">
              <a:buNone/>
              <a:defRPr sz="4000" b="1">
                <a:latin typeface="+mj-ea"/>
                <a:ea typeface="+mj-ea"/>
              </a:defRPr>
            </a:lvl1pPr>
          </a:lstStyle>
          <a:p>
            <a:pPr lvl="0"/>
            <a:r>
              <a:rPr lang="zh-TW" altLang="en-US" sz="4000" dirty="0"/>
              <a:t>標題</a:t>
            </a:r>
            <a:endParaRPr lang="en-US" altLang="zh-TW" sz="4000" dirty="0"/>
          </a:p>
          <a:p>
            <a:endParaRPr lang="zh-TW" altLang="en-US" b="1" dirty="0">
              <a:solidFill>
                <a:schemeClr val="tx1"/>
              </a:solidFill>
            </a:endParaRPr>
          </a:p>
        </p:txBody>
      </p:sp>
    </p:spTree>
    <p:extLst>
      <p:ext uri="{BB962C8B-B14F-4D97-AF65-F5344CB8AC3E}">
        <p14:creationId xmlns:p14="http://schemas.microsoft.com/office/powerpoint/2010/main" val="1563782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9" name="Picture 9" descr="Shape, arrow&#10;&#10;Description automatically generated">
            <a:extLst>
              <a:ext uri="{FF2B5EF4-FFF2-40B4-BE49-F238E27FC236}">
                <a16:creationId xmlns:a16="http://schemas.microsoft.com/office/drawing/2014/main" id="{DCFCD002-73AB-52A9-FC52-D22FA9DB8149}"/>
              </a:ext>
            </a:extLst>
          </p:cNvPr>
          <p:cNvPicPr>
            <a:picLocks noChangeAspect="1"/>
          </p:cNvPicPr>
          <p:nvPr userDrawn="1"/>
        </p:nvPicPr>
        <p:blipFill>
          <a:blip r:embed="rId2"/>
          <a:stretch>
            <a:fillRect/>
          </a:stretch>
        </p:blipFill>
        <p:spPr>
          <a:xfrm>
            <a:off x="-170815" y="-79513"/>
            <a:ext cx="6273800" cy="5435600"/>
          </a:xfrm>
          <a:prstGeom prst="rect">
            <a:avLst/>
          </a:prstGeom>
        </p:spPr>
      </p:pic>
      <p:sp>
        <p:nvSpPr>
          <p:cNvPr id="3" name="Picture Placeholder 2">
            <a:extLst>
              <a:ext uri="{FF2B5EF4-FFF2-40B4-BE49-F238E27FC236}">
                <a16:creationId xmlns:a16="http://schemas.microsoft.com/office/drawing/2014/main" id="{841E98DD-BF5D-4CCA-8C66-F2A6CE11271C}"/>
              </a:ext>
            </a:extLst>
          </p:cNvPr>
          <p:cNvSpPr>
            <a:spLocks noGrp="1"/>
          </p:cNvSpPr>
          <p:nvPr>
            <p:ph type="pic" idx="1"/>
          </p:nvPr>
        </p:nvSpPr>
        <p:spPr>
          <a:xfrm>
            <a:off x="5486400" y="1329519"/>
            <a:ext cx="5774724" cy="46140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0EC22A6-F2C2-4A88-BEE5-2D6CEB520EB9}"/>
              </a:ext>
            </a:extLst>
          </p:cNvPr>
          <p:cNvSpPr>
            <a:spLocks noGrp="1"/>
          </p:cNvSpPr>
          <p:nvPr>
            <p:ph type="body" sz="half" idx="2"/>
          </p:nvPr>
        </p:nvSpPr>
        <p:spPr>
          <a:xfrm>
            <a:off x="652372" y="2697480"/>
            <a:ext cx="4119654" cy="317150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91D0B8E3-DB91-440B-818F-71E4248BB102}"/>
              </a:ext>
            </a:extLst>
          </p:cNvPr>
          <p:cNvSpPr>
            <a:spLocks noGrp="1"/>
          </p:cNvSpPr>
          <p:nvPr>
            <p:ph type="sldNum" sz="quarter" idx="12"/>
          </p:nvPr>
        </p:nvSpPr>
        <p:spPr/>
        <p:txBody>
          <a:bodyPr/>
          <a:lstStyle/>
          <a:p>
            <a:fld id="{4BA915EE-10CB-4CF1-8569-6154455DA573}" type="slidenum">
              <a:rPr lang="en-US" smtClean="0"/>
              <a:t>‹#›</a:t>
            </a:fld>
            <a:endParaRPr lang="en-US"/>
          </a:p>
        </p:txBody>
      </p:sp>
      <p:pic>
        <p:nvPicPr>
          <p:cNvPr id="11" name="Picture 5" descr="A picture containing text, clock, sign&#10;&#10;Description automatically generated">
            <a:extLst>
              <a:ext uri="{FF2B5EF4-FFF2-40B4-BE49-F238E27FC236}">
                <a16:creationId xmlns:a16="http://schemas.microsoft.com/office/drawing/2014/main" id="{B622D203-7B60-E5BE-0BE9-01B6F961D41B}"/>
              </a:ext>
            </a:extLst>
          </p:cNvPr>
          <p:cNvPicPr>
            <a:picLocks noChangeAspect="1"/>
          </p:cNvPicPr>
          <p:nvPr userDrawn="1"/>
        </p:nvPicPr>
        <p:blipFill>
          <a:blip r:embed="rId3"/>
          <a:stretch>
            <a:fillRect/>
          </a:stretch>
        </p:blipFill>
        <p:spPr>
          <a:xfrm>
            <a:off x="57972" y="94077"/>
            <a:ext cx="1927078" cy="650990"/>
          </a:xfrm>
          <a:prstGeom prst="rect">
            <a:avLst/>
          </a:prstGeom>
        </p:spPr>
      </p:pic>
      <p:sp>
        <p:nvSpPr>
          <p:cNvPr id="12" name="文字版面配置區 2"/>
          <p:cNvSpPr>
            <a:spLocks noGrp="1"/>
          </p:cNvSpPr>
          <p:nvPr>
            <p:ph type="body" idx="4294967295" hasCustomPrompt="1"/>
          </p:nvPr>
        </p:nvSpPr>
        <p:spPr>
          <a:xfrm>
            <a:off x="1519602" y="171515"/>
            <a:ext cx="10062798" cy="1003300"/>
          </a:xfrm>
          <a:prstGeom prst="rect">
            <a:avLst/>
          </a:prstGeom>
        </p:spPr>
        <p:txBody>
          <a:bodyPr>
            <a:normAutofit/>
          </a:bodyPr>
          <a:lstStyle>
            <a:lvl1pPr marL="0" indent="0" algn="ctr">
              <a:buNone/>
              <a:defRPr sz="4000" b="1">
                <a:latin typeface="+mj-ea"/>
                <a:ea typeface="+mj-ea"/>
              </a:defRPr>
            </a:lvl1pPr>
          </a:lstStyle>
          <a:p>
            <a:pPr lvl="0"/>
            <a:r>
              <a:rPr lang="zh-TW" altLang="en-US" sz="4000" dirty="0"/>
              <a:t>標題</a:t>
            </a:r>
            <a:endParaRPr lang="en-US" altLang="zh-TW" sz="4000" dirty="0"/>
          </a:p>
          <a:p>
            <a:endParaRPr lang="zh-TW" altLang="en-US" b="1" dirty="0">
              <a:solidFill>
                <a:schemeClr val="tx1"/>
              </a:solidFill>
            </a:endParaRPr>
          </a:p>
        </p:txBody>
      </p:sp>
    </p:spTree>
    <p:extLst>
      <p:ext uri="{BB962C8B-B14F-4D97-AF65-F5344CB8AC3E}">
        <p14:creationId xmlns:p14="http://schemas.microsoft.com/office/powerpoint/2010/main" val="3607783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pic>
        <p:nvPicPr>
          <p:cNvPr id="8" name="Picture 9" descr="Shape, arrow&#10;&#10;Description automatically generated">
            <a:extLst>
              <a:ext uri="{FF2B5EF4-FFF2-40B4-BE49-F238E27FC236}">
                <a16:creationId xmlns:a16="http://schemas.microsoft.com/office/drawing/2014/main" id="{DCFCD002-73AB-52A9-FC52-D22FA9DB8149}"/>
              </a:ext>
            </a:extLst>
          </p:cNvPr>
          <p:cNvPicPr>
            <a:picLocks noChangeAspect="1"/>
          </p:cNvPicPr>
          <p:nvPr userDrawn="1"/>
        </p:nvPicPr>
        <p:blipFill>
          <a:blip r:embed="rId2"/>
          <a:stretch>
            <a:fillRect/>
          </a:stretch>
        </p:blipFill>
        <p:spPr>
          <a:xfrm>
            <a:off x="-170815" y="-79513"/>
            <a:ext cx="6273800" cy="5435600"/>
          </a:xfrm>
          <a:prstGeom prst="rect">
            <a:avLst/>
          </a:prstGeom>
        </p:spPr>
      </p:pic>
      <p:sp>
        <p:nvSpPr>
          <p:cNvPr id="3" name="Vertical Text Placeholder 2">
            <a:extLst>
              <a:ext uri="{FF2B5EF4-FFF2-40B4-BE49-F238E27FC236}">
                <a16:creationId xmlns:a16="http://schemas.microsoft.com/office/drawing/2014/main" id="{E61B4D8C-6045-47B3-9A0C-F2215A904C5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8E05176-F6E9-4997-8355-74F2A4560A65}"/>
              </a:ext>
            </a:extLst>
          </p:cNvPr>
          <p:cNvSpPr>
            <a:spLocks noGrp="1"/>
          </p:cNvSpPr>
          <p:nvPr>
            <p:ph type="sldNum" sz="quarter" idx="12"/>
          </p:nvPr>
        </p:nvSpPr>
        <p:spPr/>
        <p:txBody>
          <a:bodyPr/>
          <a:lstStyle/>
          <a:p>
            <a:fld id="{4BA915EE-10CB-4CF1-8569-6154455DA573}" type="slidenum">
              <a:rPr lang="en-US" smtClean="0"/>
              <a:t>‹#›</a:t>
            </a:fld>
            <a:endParaRPr lang="en-US"/>
          </a:p>
        </p:txBody>
      </p:sp>
      <p:pic>
        <p:nvPicPr>
          <p:cNvPr id="10" name="Picture 5" descr="A picture containing text, clock, sign&#10;&#10;Description automatically generated">
            <a:extLst>
              <a:ext uri="{FF2B5EF4-FFF2-40B4-BE49-F238E27FC236}">
                <a16:creationId xmlns:a16="http://schemas.microsoft.com/office/drawing/2014/main" id="{B622D203-7B60-E5BE-0BE9-01B6F961D41B}"/>
              </a:ext>
            </a:extLst>
          </p:cNvPr>
          <p:cNvPicPr>
            <a:picLocks noChangeAspect="1"/>
          </p:cNvPicPr>
          <p:nvPr userDrawn="1"/>
        </p:nvPicPr>
        <p:blipFill>
          <a:blip r:embed="rId3"/>
          <a:stretch>
            <a:fillRect/>
          </a:stretch>
        </p:blipFill>
        <p:spPr>
          <a:xfrm>
            <a:off x="57972" y="94077"/>
            <a:ext cx="1927078" cy="650990"/>
          </a:xfrm>
          <a:prstGeom prst="rect">
            <a:avLst/>
          </a:prstGeom>
        </p:spPr>
      </p:pic>
      <p:sp>
        <p:nvSpPr>
          <p:cNvPr id="11" name="文字版面配置區 2"/>
          <p:cNvSpPr>
            <a:spLocks noGrp="1"/>
          </p:cNvSpPr>
          <p:nvPr>
            <p:ph type="body" idx="4294967295" hasCustomPrompt="1"/>
          </p:nvPr>
        </p:nvSpPr>
        <p:spPr>
          <a:xfrm>
            <a:off x="1519602" y="171515"/>
            <a:ext cx="10062798" cy="1003300"/>
          </a:xfrm>
          <a:prstGeom prst="rect">
            <a:avLst/>
          </a:prstGeom>
        </p:spPr>
        <p:txBody>
          <a:bodyPr>
            <a:normAutofit/>
          </a:bodyPr>
          <a:lstStyle>
            <a:lvl1pPr marL="0" indent="0" algn="ctr">
              <a:buNone/>
              <a:defRPr sz="4000" b="1">
                <a:latin typeface="+mj-ea"/>
                <a:ea typeface="+mj-ea"/>
              </a:defRPr>
            </a:lvl1pPr>
          </a:lstStyle>
          <a:p>
            <a:pPr lvl="0"/>
            <a:r>
              <a:rPr lang="zh-TW" altLang="en-US" sz="4000" dirty="0"/>
              <a:t>標題</a:t>
            </a:r>
            <a:endParaRPr lang="en-US" altLang="zh-TW" sz="4000" dirty="0"/>
          </a:p>
          <a:p>
            <a:endParaRPr lang="zh-TW" altLang="en-US" b="1" dirty="0">
              <a:solidFill>
                <a:schemeClr val="tx1"/>
              </a:solidFill>
            </a:endParaRPr>
          </a:p>
        </p:txBody>
      </p:sp>
    </p:spTree>
    <p:extLst>
      <p:ext uri="{BB962C8B-B14F-4D97-AF65-F5344CB8AC3E}">
        <p14:creationId xmlns:p14="http://schemas.microsoft.com/office/powerpoint/2010/main" val="2839379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BEEAC5-A8AB-4FE8-A270-D70F7DED4A50}"/>
              </a:ext>
            </a:extLst>
          </p:cNvPr>
          <p:cNvSpPr>
            <a:spLocks noGrp="1"/>
          </p:cNvSpPr>
          <p:nvPr>
            <p:ph type="body" idx="1"/>
          </p:nvPr>
        </p:nvSpPr>
        <p:spPr>
          <a:xfrm>
            <a:off x="652371" y="2095500"/>
            <a:ext cx="10620855" cy="3848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E964E14B-0EE8-4015-809C-DD36B5459B82}"/>
              </a:ext>
            </a:extLst>
          </p:cNvPr>
          <p:cNvSpPr>
            <a:spLocks noGrp="1"/>
          </p:cNvSpPr>
          <p:nvPr>
            <p:ph type="sldNum" sz="quarter" idx="4"/>
          </p:nvPr>
        </p:nvSpPr>
        <p:spPr>
          <a:xfrm>
            <a:off x="11716596" y="6586881"/>
            <a:ext cx="539808" cy="365125"/>
          </a:xfrm>
          <a:prstGeom prst="rect">
            <a:avLst/>
          </a:prstGeom>
        </p:spPr>
        <p:txBody>
          <a:bodyPr vert="horz" lIns="91440" tIns="45720" rIns="91440" bIns="45720" rtlCol="0" anchor="ctr"/>
          <a:lstStyle>
            <a:lvl1pPr algn="r">
              <a:defRPr sz="1200" b="0" spc="100" baseline="0">
                <a:solidFill>
                  <a:schemeClr val="tx1"/>
                </a:solidFill>
              </a:defRPr>
            </a:lvl1pPr>
          </a:lstStyle>
          <a:p>
            <a:fld id="{4BA915EE-10CB-4CF1-8569-6154455DA573}" type="slidenum">
              <a:rPr lang="en-US" smtClean="0"/>
              <a:pPr/>
              <a:t>‹#›</a:t>
            </a:fld>
            <a:endParaRPr lang="en-US" dirty="0"/>
          </a:p>
        </p:txBody>
      </p:sp>
      <p:sp>
        <p:nvSpPr>
          <p:cNvPr id="8" name="Footer Placeholder 4">
            <a:extLst>
              <a:ext uri="{FF2B5EF4-FFF2-40B4-BE49-F238E27FC236}">
                <a16:creationId xmlns:a16="http://schemas.microsoft.com/office/drawing/2014/main" id="{4E00BB6D-69DD-694C-F3D0-CD6B39E5E715}"/>
              </a:ext>
            </a:extLst>
          </p:cNvPr>
          <p:cNvSpPr txBox="1">
            <a:spLocks/>
          </p:cNvSpPr>
          <p:nvPr userDrawn="1"/>
        </p:nvSpPr>
        <p:spPr>
          <a:xfrm>
            <a:off x="-129215" y="6586881"/>
            <a:ext cx="2827998" cy="365125"/>
          </a:xfrm>
          <a:prstGeom prst="rect">
            <a:avLst/>
          </a:prstGeom>
        </p:spPr>
        <p:txBody>
          <a:bodyPr vert="horz" lIns="91440" tIns="45720" rIns="91440" bIns="45720" rtlCol="0" anchor="ctr"/>
          <a:lstStyle>
            <a:defPPr>
              <a:defRPr lang="en-TW"/>
            </a:defPPr>
            <a:lvl1pPr marL="0" algn="r" defTabSz="914400" rtl="0" eaLnBrk="1" latinLnBrk="0" hangingPunct="1">
              <a:defRPr sz="900" b="1" kern="1200" spc="10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latin typeface="Calibri" panose="020F0502020204030204" pitchFamily="34" charset="0"/>
                <a:cs typeface="Calibri" panose="020F0502020204030204" pitchFamily="34" charset="0"/>
              </a:rPr>
              <a:t>Taiwan Stock Exchange @Copyright 2023</a:t>
            </a:r>
          </a:p>
        </p:txBody>
      </p:sp>
      <p:pic>
        <p:nvPicPr>
          <p:cNvPr id="7" name="Picture 5" descr="A picture containing text, clock, sign&#10;&#10;Description automatically generated">
            <a:extLst>
              <a:ext uri="{FF2B5EF4-FFF2-40B4-BE49-F238E27FC236}">
                <a16:creationId xmlns:a16="http://schemas.microsoft.com/office/drawing/2014/main" id="{B622D203-7B60-E5BE-0BE9-01B6F961D41B}"/>
              </a:ext>
            </a:extLst>
          </p:cNvPr>
          <p:cNvPicPr>
            <a:picLocks noChangeAspect="1"/>
          </p:cNvPicPr>
          <p:nvPr userDrawn="1"/>
        </p:nvPicPr>
        <p:blipFill>
          <a:blip r:embed="rId13"/>
          <a:stretch>
            <a:fillRect/>
          </a:stretch>
        </p:blipFill>
        <p:spPr>
          <a:xfrm>
            <a:off x="57972" y="94077"/>
            <a:ext cx="1927078" cy="650990"/>
          </a:xfrm>
          <a:prstGeom prst="rect">
            <a:avLst/>
          </a:prstGeom>
        </p:spPr>
      </p:pic>
    </p:spTree>
    <p:extLst>
      <p:ext uri="{BB962C8B-B14F-4D97-AF65-F5344CB8AC3E}">
        <p14:creationId xmlns:p14="http://schemas.microsoft.com/office/powerpoint/2010/main" val="3466375354"/>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7" r:id="rId6"/>
    <p:sldLayoutId id="2147483733" r:id="rId7"/>
    <p:sldLayoutId id="2147483734" r:id="rId8"/>
    <p:sldLayoutId id="2147483736" r:id="rId9"/>
    <p:sldLayoutId id="2147483735" r:id="rId10"/>
    <p:sldLayoutId id="2147483739" r:id="rId11"/>
  </p:sldLayoutIdLst>
  <p:hf hdr="0"/>
  <p:txStyles>
    <p:titleStyle>
      <a:lvl1pPr algn="l" defTabSz="914400" rtl="0" eaLnBrk="1" latinLnBrk="0" hangingPunct="1">
        <a:lnSpc>
          <a:spcPct val="120000"/>
        </a:lnSpc>
        <a:spcBef>
          <a:spcPct val="0"/>
        </a:spcBef>
        <a:buNone/>
        <a:defRPr sz="3600" kern="1200" cap="all" spc="300" baseline="0">
          <a:solidFill>
            <a:srgbClr val="FFFFFF"/>
          </a:solidFill>
          <a:highlight>
            <a:srgbClr val="000000"/>
          </a:highligh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SzPct val="75000"/>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8.png"/><Relationship Id="rId7" Type="http://schemas.openxmlformats.org/officeDocument/2006/relationships/diagramLayout" Target="../diagrams/layout1.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image" Target="../media/image10.png"/><Relationship Id="rId10" Type="http://schemas.microsoft.com/office/2007/relationships/diagramDrawing" Target="../diagrams/drawing1.xml"/><Relationship Id="rId4" Type="http://schemas.openxmlformats.org/officeDocument/2006/relationships/image" Target="../media/image9.png"/><Relationship Id="rId9" Type="http://schemas.openxmlformats.org/officeDocument/2006/relationships/diagramColors" Target="../diagrams/colors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08AC1B80-F8B2-4B95-B4B7-7917A33D244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C8EEF03-D0C2-D873-0D9D-C150312C1648}"/>
              </a:ext>
            </a:extLst>
          </p:cNvPr>
          <p:cNvSpPr txBox="1"/>
          <p:nvPr/>
        </p:nvSpPr>
        <p:spPr>
          <a:xfrm>
            <a:off x="1040892" y="2905207"/>
            <a:ext cx="7076414" cy="1045223"/>
          </a:xfrm>
          <a:prstGeom prst="rect">
            <a:avLst/>
          </a:prstGeom>
          <a:noFill/>
        </p:spPr>
        <p:txBody>
          <a:bodyPr wrap="square" rtlCol="0">
            <a:spAutoFit/>
          </a:bodyPr>
          <a:lstStyle/>
          <a:p>
            <a:pPr lvl="0" algn="ctr">
              <a:lnSpc>
                <a:spcPct val="129166"/>
              </a:lnSpc>
              <a:buClr>
                <a:srgbClr val="002060"/>
              </a:buClr>
              <a:buSzPts val="4800"/>
            </a:pPr>
            <a:r>
              <a:rPr lang="zh-TW" altLang="en-US" sz="5400" b="1" dirty="0">
                <a:solidFill>
                  <a:srgbClr val="002060"/>
                </a:solidFill>
                <a:latin typeface="Microsoft JhengHei"/>
                <a:ea typeface="Microsoft JhengHei"/>
                <a:cs typeface="Microsoft JhengHei"/>
                <a:sym typeface="Microsoft JhengHei"/>
              </a:rPr>
              <a:t>國內上市審查實務</a:t>
            </a:r>
          </a:p>
        </p:txBody>
      </p:sp>
      <p:pic>
        <p:nvPicPr>
          <p:cNvPr id="5" name="Picture 4" descr="Shape&#10;&#10;Description automatically generated">
            <a:extLst>
              <a:ext uri="{FF2B5EF4-FFF2-40B4-BE49-F238E27FC236}">
                <a16:creationId xmlns:a16="http://schemas.microsoft.com/office/drawing/2014/main" id="{0C8820FF-654B-3E02-E7B0-BCDEA6FABFA0}"/>
              </a:ext>
            </a:extLst>
          </p:cNvPr>
          <p:cNvPicPr>
            <a:picLocks noChangeAspect="1"/>
          </p:cNvPicPr>
          <p:nvPr/>
        </p:nvPicPr>
        <p:blipFill>
          <a:blip r:embed="rId2"/>
          <a:stretch>
            <a:fillRect/>
          </a:stretch>
        </p:blipFill>
        <p:spPr>
          <a:xfrm>
            <a:off x="4230806" y="-722776"/>
            <a:ext cx="11733281" cy="8301191"/>
          </a:xfrm>
          <a:prstGeom prst="rect">
            <a:avLst/>
          </a:prstGeom>
        </p:spPr>
      </p:pic>
      <p:sp>
        <p:nvSpPr>
          <p:cNvPr id="11" name="Footer Placeholder 4">
            <a:extLst>
              <a:ext uri="{FF2B5EF4-FFF2-40B4-BE49-F238E27FC236}">
                <a16:creationId xmlns:a16="http://schemas.microsoft.com/office/drawing/2014/main" id="{4E00BB6D-69DD-694C-F3D0-CD6B39E5E715}"/>
              </a:ext>
            </a:extLst>
          </p:cNvPr>
          <p:cNvSpPr txBox="1">
            <a:spLocks/>
          </p:cNvSpPr>
          <p:nvPr/>
        </p:nvSpPr>
        <p:spPr>
          <a:xfrm>
            <a:off x="-129215" y="6586881"/>
            <a:ext cx="2827998" cy="365125"/>
          </a:xfrm>
          <a:prstGeom prst="rect">
            <a:avLst/>
          </a:prstGeom>
        </p:spPr>
        <p:txBody>
          <a:bodyPr vert="horz" lIns="91440" tIns="45720" rIns="91440" bIns="45720" rtlCol="0" anchor="ctr"/>
          <a:lstStyle>
            <a:defPPr>
              <a:defRPr lang="en-TW"/>
            </a:defPPr>
            <a:lvl1pPr marL="0" algn="r" defTabSz="914400" rtl="0" eaLnBrk="1" latinLnBrk="0" hangingPunct="1">
              <a:defRPr sz="900" b="1" kern="1200" spc="10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latin typeface="Calibri" panose="020F0502020204030204" pitchFamily="34" charset="0"/>
                <a:cs typeface="Calibri" panose="020F0502020204030204" pitchFamily="34" charset="0"/>
              </a:rPr>
              <a:t>Taiwan Stock Exchange @Copyright 2023</a:t>
            </a:r>
          </a:p>
        </p:txBody>
      </p:sp>
      <p:pic>
        <p:nvPicPr>
          <p:cNvPr id="9" name="Picture 5" descr="A picture containing text, clock, sign&#10;&#10;Description automatically generated">
            <a:extLst>
              <a:ext uri="{FF2B5EF4-FFF2-40B4-BE49-F238E27FC236}">
                <a16:creationId xmlns:a16="http://schemas.microsoft.com/office/drawing/2014/main" id="{B622D203-7B60-E5BE-0BE9-01B6F961D41B}"/>
              </a:ext>
            </a:extLst>
          </p:cNvPr>
          <p:cNvPicPr>
            <a:picLocks noChangeAspect="1"/>
          </p:cNvPicPr>
          <p:nvPr/>
        </p:nvPicPr>
        <p:blipFill>
          <a:blip r:embed="rId3"/>
          <a:stretch>
            <a:fillRect/>
          </a:stretch>
        </p:blipFill>
        <p:spPr>
          <a:xfrm>
            <a:off x="57972" y="94077"/>
            <a:ext cx="1927078" cy="650990"/>
          </a:xfrm>
          <a:prstGeom prst="rect">
            <a:avLst/>
          </a:prstGeom>
        </p:spPr>
      </p:pic>
      <p:sp>
        <p:nvSpPr>
          <p:cNvPr id="12" name="文字方塊 11"/>
          <p:cNvSpPr txBox="1"/>
          <p:nvPr/>
        </p:nvSpPr>
        <p:spPr>
          <a:xfrm>
            <a:off x="1040892" y="4688773"/>
            <a:ext cx="3023108" cy="954107"/>
          </a:xfrm>
          <a:prstGeom prst="rect">
            <a:avLst/>
          </a:prstGeom>
          <a:noFill/>
        </p:spPr>
        <p:txBody>
          <a:bodyPr wrap="square" rtlCol="0">
            <a:spAutoFit/>
          </a:bodyPr>
          <a:lstStyle/>
          <a:p>
            <a:r>
              <a:rPr lang="zh-TW" altLang="en-US" sz="2800" dirty="0">
                <a:latin typeface="標楷體" panose="03000509000000000000" pitchFamily="65" charset="-120"/>
                <a:ea typeface="標楷體" panose="03000509000000000000" pitchFamily="65" charset="-120"/>
              </a:rPr>
              <a:t>上市一部</a:t>
            </a:r>
            <a:endParaRPr lang="en-US" altLang="zh-TW" sz="2800" dirty="0">
              <a:latin typeface="標楷體" panose="03000509000000000000" pitchFamily="65" charset="-120"/>
              <a:ea typeface="標楷體" panose="03000509000000000000" pitchFamily="65" charset="-120"/>
            </a:endParaRPr>
          </a:p>
          <a:p>
            <a:r>
              <a:rPr lang="en-US" altLang="zh-TW" sz="2800" dirty="0">
                <a:latin typeface="標楷體" panose="03000509000000000000" pitchFamily="65" charset="-120"/>
                <a:ea typeface="標楷體" panose="03000509000000000000" pitchFamily="65" charset="-120"/>
              </a:rPr>
              <a:t>112</a:t>
            </a:r>
            <a:r>
              <a:rPr lang="zh-TW" altLang="en-US" sz="2800" dirty="0" smtClean="0">
                <a:latin typeface="標楷體" panose="03000509000000000000" pitchFamily="65" charset="-120"/>
                <a:ea typeface="標楷體" panose="03000509000000000000" pitchFamily="65" charset="-120"/>
              </a:rPr>
              <a:t>年</a:t>
            </a:r>
            <a:r>
              <a:rPr lang="en-US" altLang="zh-TW" sz="2800" dirty="0" smtClean="0">
                <a:latin typeface="標楷體" panose="03000509000000000000" pitchFamily="65" charset="-120"/>
                <a:ea typeface="標楷體" panose="03000509000000000000" pitchFamily="65" charset="-120"/>
              </a:rPr>
              <a:t>11-12</a:t>
            </a:r>
            <a:r>
              <a:rPr lang="zh-TW" altLang="en-US" sz="2800" dirty="0" smtClean="0">
                <a:latin typeface="標楷體" panose="03000509000000000000" pitchFamily="65" charset="-120"/>
                <a:ea typeface="標楷體" panose="03000509000000000000" pitchFamily="65" charset="-120"/>
              </a:rPr>
              <a:t>月</a:t>
            </a:r>
            <a:endParaRPr lang="zh-TW" altLang="en-US" sz="28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4031061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4BA915EE-10CB-4CF1-8569-6154455DA573}" type="slidenum">
              <a:rPr lang="en-US" smtClean="0"/>
              <a:t>10</a:t>
            </a:fld>
            <a:endParaRPr lang="en-US"/>
          </a:p>
        </p:txBody>
      </p:sp>
      <p:sp>
        <p:nvSpPr>
          <p:cNvPr id="5" name="文字版面配置區 3"/>
          <p:cNvSpPr>
            <a:spLocks noGrp="1"/>
          </p:cNvSpPr>
          <p:nvPr>
            <p:ph type="body" idx="4294967295"/>
          </p:nvPr>
        </p:nvSpPr>
        <p:spPr>
          <a:xfrm>
            <a:off x="1519601" y="171515"/>
            <a:ext cx="10259533" cy="1003300"/>
          </a:xfrm>
        </p:spPr>
        <p:txBody>
          <a:bodyPr>
            <a:normAutofit/>
          </a:bodyPr>
          <a:lstStyle/>
          <a:p>
            <a:pPr algn="ctr">
              <a:buSzPts val="4000"/>
            </a:pPr>
            <a:r>
              <a:rPr lang="zh-TW" altLang="en-US" sz="4000" b="1" dirty="0">
                <a:solidFill>
                  <a:srgbClr val="002060"/>
                </a:solidFill>
                <a:latin typeface="Microsoft JhengHei"/>
                <a:ea typeface="Microsoft JhengHei"/>
                <a:cs typeface="Microsoft JhengHei"/>
                <a:sym typeface="Microsoft JhengHei"/>
              </a:rPr>
              <a:t>不宜上市條款</a:t>
            </a:r>
            <a:r>
              <a:rPr lang="en-US" altLang="zh-TW" sz="4000" b="1" dirty="0">
                <a:solidFill>
                  <a:srgbClr val="002060"/>
                </a:solidFill>
                <a:latin typeface="Microsoft JhengHei"/>
                <a:ea typeface="Microsoft JhengHei"/>
                <a:cs typeface="Microsoft JhengHei"/>
                <a:sym typeface="Microsoft JhengHei"/>
              </a:rPr>
              <a:t>--</a:t>
            </a:r>
            <a:r>
              <a:rPr lang="zh-TW" altLang="en-US" sz="4000" b="1" dirty="0">
                <a:solidFill>
                  <a:srgbClr val="002060"/>
                </a:solidFill>
                <a:latin typeface="Microsoft JhengHei"/>
                <a:ea typeface="Microsoft JhengHei"/>
                <a:cs typeface="Microsoft JhengHei"/>
                <a:sym typeface="Microsoft JhengHei"/>
              </a:rPr>
              <a:t>證交所</a:t>
            </a:r>
            <a:r>
              <a:rPr lang="zh-TW" altLang="en-US" sz="4000" b="1" dirty="0">
                <a:solidFill>
                  <a:srgbClr val="FF0000"/>
                </a:solidFill>
                <a:latin typeface="Microsoft JhengHei"/>
                <a:ea typeface="Microsoft JhengHei"/>
                <a:cs typeface="Microsoft JhengHei"/>
                <a:sym typeface="Microsoft JhengHei"/>
              </a:rPr>
              <a:t>得</a:t>
            </a:r>
            <a:r>
              <a:rPr lang="zh-TW" altLang="en-US" sz="4000" b="1" dirty="0">
                <a:solidFill>
                  <a:srgbClr val="002060"/>
                </a:solidFill>
                <a:latin typeface="Microsoft JhengHei"/>
                <a:ea typeface="Microsoft JhengHei"/>
                <a:cs typeface="Microsoft JhengHei"/>
                <a:sym typeface="Microsoft JhengHei"/>
              </a:rPr>
              <a:t>不同意</a:t>
            </a:r>
          </a:p>
        </p:txBody>
      </p:sp>
      <p:sp>
        <p:nvSpPr>
          <p:cNvPr id="6" name="矩形 5"/>
          <p:cNvSpPr/>
          <p:nvPr/>
        </p:nvSpPr>
        <p:spPr>
          <a:xfrm>
            <a:off x="1072342" y="1256247"/>
            <a:ext cx="9991898" cy="1107876"/>
          </a:xfrm>
          <a:prstGeom prst="rect">
            <a:avLst/>
          </a:prstGeom>
          <a:solidFill>
            <a:srgbClr val="CC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7" name="群組 6"/>
          <p:cNvGrpSpPr/>
          <p:nvPr/>
        </p:nvGrpSpPr>
        <p:grpSpPr>
          <a:xfrm>
            <a:off x="1808274" y="925439"/>
            <a:ext cx="2074043" cy="505596"/>
            <a:chOff x="434109" y="1260950"/>
            <a:chExt cx="2404872" cy="758952"/>
          </a:xfrm>
          <a:solidFill>
            <a:srgbClr val="CCFFFF"/>
          </a:solidFill>
        </p:grpSpPr>
        <p:sp>
          <p:nvSpPr>
            <p:cNvPr id="8" name="矩形 7"/>
            <p:cNvSpPr/>
            <p:nvPr/>
          </p:nvSpPr>
          <p:spPr>
            <a:xfrm>
              <a:off x="434109" y="1260950"/>
              <a:ext cx="2404872" cy="758952"/>
            </a:xfrm>
            <a:prstGeom prst="rect">
              <a:avLst/>
            </a:prstGeom>
            <a:solidFill>
              <a:srgbClr val="1BB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文字方塊 8"/>
            <p:cNvSpPr txBox="1"/>
            <p:nvPr/>
          </p:nvSpPr>
          <p:spPr>
            <a:xfrm>
              <a:off x="689897" y="1321890"/>
              <a:ext cx="1772062" cy="693007"/>
            </a:xfrm>
            <a:prstGeom prst="rect">
              <a:avLst/>
            </a:prstGeom>
            <a:solidFill>
              <a:srgbClr val="1BB1DE"/>
            </a:solidFill>
          </p:spPr>
          <p:txBody>
            <a:bodyPr wrap="square" rtlCol="0">
              <a:spAutoFit/>
            </a:bodyPr>
            <a:lstStyle/>
            <a:p>
              <a:r>
                <a:rPr lang="zh-TW" altLang="en-US" sz="2400" dirty="0"/>
                <a:t>上市條件</a:t>
              </a:r>
            </a:p>
          </p:txBody>
        </p:sp>
      </p:grpSp>
      <p:sp>
        <p:nvSpPr>
          <p:cNvPr id="10" name="文字方塊 9"/>
          <p:cNvSpPr txBox="1"/>
          <p:nvPr/>
        </p:nvSpPr>
        <p:spPr>
          <a:xfrm>
            <a:off x="1863907" y="1523047"/>
            <a:ext cx="8892761" cy="707886"/>
          </a:xfrm>
          <a:prstGeom prst="rect">
            <a:avLst/>
          </a:prstGeom>
          <a:noFill/>
        </p:spPr>
        <p:txBody>
          <a:bodyPr wrap="square" rtlCol="0">
            <a:spAutoFit/>
          </a:bodyPr>
          <a:lstStyle/>
          <a:p>
            <a:r>
              <a:rPr lang="zh-TW" altLang="en-US" sz="2000" dirty="0"/>
              <a:t>申請上市年度已辦理及辦理中之增資發行新股併入各年度之決算實收資本額計算，不符合上市規定條件者。</a:t>
            </a:r>
            <a:r>
              <a:rPr lang="en-US" altLang="zh-TW" sz="2000" dirty="0"/>
              <a:t>(</a:t>
            </a:r>
            <a:r>
              <a:rPr lang="zh-TW" altLang="en-US" sz="2000" dirty="0"/>
              <a:t>審查</a:t>
            </a:r>
            <a:r>
              <a:rPr lang="en-US" altLang="zh-TW" sz="2000" dirty="0"/>
              <a:t>9</a:t>
            </a:r>
            <a:r>
              <a:rPr lang="zh-TW" altLang="en-US" sz="2000" dirty="0"/>
              <a:t>條第</a:t>
            </a:r>
            <a:r>
              <a:rPr lang="en-US" altLang="zh-TW" sz="2000" dirty="0"/>
              <a:t>5</a:t>
            </a:r>
            <a:r>
              <a:rPr lang="zh-TW" altLang="en-US" sz="2000" dirty="0"/>
              <a:t>款</a:t>
            </a:r>
            <a:r>
              <a:rPr lang="en-US" altLang="zh-TW" sz="2000" dirty="0"/>
              <a:t>)</a:t>
            </a:r>
            <a:endParaRPr lang="zh-TW" altLang="en-US" sz="2000" dirty="0"/>
          </a:p>
        </p:txBody>
      </p:sp>
      <p:sp>
        <p:nvSpPr>
          <p:cNvPr id="11" name="矩形 10"/>
          <p:cNvSpPr/>
          <p:nvPr/>
        </p:nvSpPr>
        <p:spPr>
          <a:xfrm>
            <a:off x="1080655" y="2815559"/>
            <a:ext cx="9991898" cy="1423931"/>
          </a:xfrm>
          <a:prstGeom prst="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12" name="群組 11"/>
          <p:cNvGrpSpPr/>
          <p:nvPr/>
        </p:nvGrpSpPr>
        <p:grpSpPr>
          <a:xfrm>
            <a:off x="1791988" y="2567131"/>
            <a:ext cx="2059262" cy="666229"/>
            <a:chOff x="415226" y="1261425"/>
            <a:chExt cx="2404872" cy="758952"/>
          </a:xfrm>
          <a:solidFill>
            <a:srgbClr val="1BB1DE"/>
          </a:solidFill>
        </p:grpSpPr>
        <p:sp>
          <p:nvSpPr>
            <p:cNvPr id="13" name="矩形 12"/>
            <p:cNvSpPr/>
            <p:nvPr/>
          </p:nvSpPr>
          <p:spPr>
            <a:xfrm>
              <a:off x="415226" y="1261425"/>
              <a:ext cx="2404872"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文字方塊 13"/>
            <p:cNvSpPr txBox="1"/>
            <p:nvPr/>
          </p:nvSpPr>
          <p:spPr>
            <a:xfrm>
              <a:off x="570771" y="1410512"/>
              <a:ext cx="2149086" cy="525918"/>
            </a:xfrm>
            <a:prstGeom prst="rect">
              <a:avLst/>
            </a:prstGeom>
            <a:grpFill/>
          </p:spPr>
          <p:txBody>
            <a:bodyPr wrap="square" rtlCol="0">
              <a:spAutoFit/>
            </a:bodyPr>
            <a:lstStyle/>
            <a:p>
              <a:r>
                <a:rPr lang="zh-TW" altLang="en-US" sz="2400" dirty="0"/>
                <a:t>   書面制度</a:t>
              </a:r>
            </a:p>
          </p:txBody>
        </p:sp>
      </p:grpSp>
      <p:sp>
        <p:nvSpPr>
          <p:cNvPr id="15" name="文字方塊 14"/>
          <p:cNvSpPr txBox="1"/>
          <p:nvPr/>
        </p:nvSpPr>
        <p:spPr>
          <a:xfrm>
            <a:off x="1791988" y="3338647"/>
            <a:ext cx="9147561" cy="707886"/>
          </a:xfrm>
          <a:prstGeom prst="rect">
            <a:avLst/>
          </a:prstGeom>
          <a:noFill/>
        </p:spPr>
        <p:txBody>
          <a:bodyPr wrap="square" rtlCol="0">
            <a:spAutoFit/>
          </a:bodyPr>
          <a:lstStyle/>
          <a:p>
            <a:r>
              <a:rPr lang="zh-TW" altLang="en-US" sz="2000" dirty="0"/>
              <a:t>有迄未有效執行書面會計制度、內部控制制度、內部稽核制度，或不依有關法令及一般公認會計原則編製財務報告等情事，情節重大者。</a:t>
            </a:r>
            <a:r>
              <a:rPr lang="en-US" altLang="zh-TW" sz="2000" dirty="0"/>
              <a:t>(</a:t>
            </a:r>
            <a:r>
              <a:rPr lang="zh-TW" altLang="en-US" sz="2000" dirty="0"/>
              <a:t>審查</a:t>
            </a:r>
            <a:r>
              <a:rPr lang="en-US" altLang="zh-TW" sz="2000" dirty="0"/>
              <a:t>9</a:t>
            </a:r>
            <a:r>
              <a:rPr lang="zh-TW" altLang="en-US" sz="2000" dirty="0"/>
              <a:t>條第</a:t>
            </a:r>
            <a:r>
              <a:rPr lang="en-US" altLang="zh-TW" sz="2000" dirty="0"/>
              <a:t>6</a:t>
            </a:r>
            <a:r>
              <a:rPr lang="zh-TW" altLang="en-US" sz="2000" dirty="0"/>
              <a:t>款</a:t>
            </a:r>
            <a:r>
              <a:rPr lang="en-US" altLang="zh-TW" sz="2000" dirty="0"/>
              <a:t>)</a:t>
            </a:r>
            <a:endParaRPr lang="zh-TW" altLang="en-US" sz="2000" dirty="0"/>
          </a:p>
        </p:txBody>
      </p:sp>
      <p:sp>
        <p:nvSpPr>
          <p:cNvPr id="16" name="矩形 15"/>
          <p:cNvSpPr/>
          <p:nvPr/>
        </p:nvSpPr>
        <p:spPr>
          <a:xfrm>
            <a:off x="1080655" y="4800413"/>
            <a:ext cx="9991898" cy="1651904"/>
          </a:xfrm>
          <a:prstGeom prst="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grpSp>
        <p:nvGrpSpPr>
          <p:cNvPr id="17" name="群組 16"/>
          <p:cNvGrpSpPr/>
          <p:nvPr/>
        </p:nvGrpSpPr>
        <p:grpSpPr>
          <a:xfrm>
            <a:off x="1791988" y="4477380"/>
            <a:ext cx="2074043" cy="666229"/>
            <a:chOff x="415226" y="1233819"/>
            <a:chExt cx="2404872" cy="758952"/>
          </a:xfrm>
          <a:solidFill>
            <a:srgbClr val="1BB1DE"/>
          </a:solidFill>
        </p:grpSpPr>
        <p:sp>
          <p:nvSpPr>
            <p:cNvPr id="18" name="矩形 17"/>
            <p:cNvSpPr/>
            <p:nvPr/>
          </p:nvSpPr>
          <p:spPr>
            <a:xfrm>
              <a:off x="415226" y="1233819"/>
              <a:ext cx="2404872"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文字方塊 18"/>
            <p:cNvSpPr txBox="1"/>
            <p:nvPr/>
          </p:nvSpPr>
          <p:spPr>
            <a:xfrm>
              <a:off x="671013" y="1361096"/>
              <a:ext cx="2149085" cy="525918"/>
            </a:xfrm>
            <a:prstGeom prst="rect">
              <a:avLst/>
            </a:prstGeom>
            <a:grpFill/>
          </p:spPr>
          <p:txBody>
            <a:bodyPr wrap="square" rtlCol="0">
              <a:spAutoFit/>
            </a:bodyPr>
            <a:lstStyle/>
            <a:p>
              <a:r>
                <a:rPr lang="zh-TW" altLang="en-US" sz="2400" dirty="0"/>
                <a:t>   股權移轉</a:t>
              </a:r>
            </a:p>
          </p:txBody>
        </p:sp>
      </p:grpSp>
      <p:sp>
        <p:nvSpPr>
          <p:cNvPr id="20" name="文字方塊 19"/>
          <p:cNvSpPr txBox="1"/>
          <p:nvPr/>
        </p:nvSpPr>
        <p:spPr>
          <a:xfrm>
            <a:off x="1808274" y="5290131"/>
            <a:ext cx="9208645" cy="1015663"/>
          </a:xfrm>
          <a:prstGeom prst="rect">
            <a:avLst/>
          </a:prstGeom>
          <a:solidFill>
            <a:srgbClr val="CCFFFF"/>
          </a:solidFill>
        </p:spPr>
        <p:txBody>
          <a:bodyPr wrap="square" rtlCol="0">
            <a:spAutoFit/>
          </a:bodyPr>
          <a:lstStyle/>
          <a:p>
            <a:r>
              <a:rPr lang="zh-TW" altLang="en-US" sz="2000" dirty="0"/>
              <a:t>申請公司之股份為上市（櫃）公司持有且合於下列條件之一者，該上市（櫃）公司最近三年內為降低對申請公司之持股比例所進行之股權移轉，未採公司原有股東優先認購或其他不損害公司股東權益方式。</a:t>
            </a:r>
            <a:r>
              <a:rPr lang="en-US" altLang="zh-TW" sz="2000" dirty="0"/>
              <a:t>(</a:t>
            </a:r>
            <a:r>
              <a:rPr lang="zh-TW" altLang="en-US" sz="2000" dirty="0"/>
              <a:t>審查</a:t>
            </a:r>
            <a:r>
              <a:rPr lang="en-US" altLang="zh-TW" sz="2000" dirty="0"/>
              <a:t>9</a:t>
            </a:r>
            <a:r>
              <a:rPr lang="zh-TW" altLang="en-US" sz="2000" dirty="0"/>
              <a:t>條第</a:t>
            </a:r>
            <a:r>
              <a:rPr lang="en-US" altLang="zh-TW" sz="2000" dirty="0"/>
              <a:t>11</a:t>
            </a:r>
            <a:r>
              <a:rPr lang="zh-TW" altLang="en-US" sz="2000" dirty="0"/>
              <a:t>款</a:t>
            </a:r>
            <a:r>
              <a:rPr lang="en-US" altLang="zh-TW" sz="2000" dirty="0"/>
              <a:t>)</a:t>
            </a:r>
          </a:p>
        </p:txBody>
      </p:sp>
    </p:spTree>
    <p:extLst>
      <p:ext uri="{BB962C8B-B14F-4D97-AF65-F5344CB8AC3E}">
        <p14:creationId xmlns:p14="http://schemas.microsoft.com/office/powerpoint/2010/main" val="1081889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4BA915EE-10CB-4CF1-8569-6154455DA573}" type="slidenum">
              <a:rPr lang="en-US" smtClean="0"/>
              <a:t>11</a:t>
            </a:fld>
            <a:endParaRPr lang="en-US"/>
          </a:p>
        </p:txBody>
      </p:sp>
      <p:sp>
        <p:nvSpPr>
          <p:cNvPr id="5" name="文字版面配置區 3"/>
          <p:cNvSpPr>
            <a:spLocks noGrp="1"/>
          </p:cNvSpPr>
          <p:nvPr>
            <p:ph type="body" idx="4294967295"/>
          </p:nvPr>
        </p:nvSpPr>
        <p:spPr>
          <a:xfrm>
            <a:off x="1457063" y="171786"/>
            <a:ext cx="10259533" cy="1003300"/>
          </a:xfrm>
        </p:spPr>
        <p:txBody>
          <a:bodyPr>
            <a:normAutofit/>
          </a:bodyPr>
          <a:lstStyle/>
          <a:p>
            <a:pPr marL="0" indent="0" algn="ctr">
              <a:buNone/>
            </a:pPr>
            <a:r>
              <a:rPr lang="zh-TW" altLang="en-US" sz="4000" b="1" dirty="0">
                <a:solidFill>
                  <a:srgbClr val="002D70"/>
                </a:solidFill>
                <a:latin typeface="Microsoft JhengHei"/>
                <a:ea typeface="Microsoft JhengHei"/>
                <a:cs typeface="Microsoft JhengHei"/>
                <a:sym typeface="Microsoft JhengHei"/>
              </a:rPr>
              <a:t>「業務集中於關係人」不宜上市規定</a:t>
            </a:r>
            <a:endParaRPr lang="zh-TW" altLang="en-US" sz="4000" b="1" dirty="0">
              <a:latin typeface="標楷體" panose="03000509000000000000" pitchFamily="65" charset="-120"/>
              <a:ea typeface="標楷體" panose="03000509000000000000" pitchFamily="65" charset="-120"/>
            </a:endParaRPr>
          </a:p>
        </p:txBody>
      </p:sp>
      <p:sp>
        <p:nvSpPr>
          <p:cNvPr id="6" name="Google Shape;430;p21"/>
          <p:cNvSpPr/>
          <p:nvPr/>
        </p:nvSpPr>
        <p:spPr>
          <a:xfrm>
            <a:off x="3683310" y="1000757"/>
            <a:ext cx="7333533" cy="545081"/>
          </a:xfrm>
          <a:prstGeom prst="rect">
            <a:avLst/>
          </a:prstGeom>
          <a:solidFill>
            <a:srgbClr val="366092"/>
          </a:solidFill>
          <a:ln>
            <a:noFill/>
          </a:ln>
        </p:spPr>
        <p:txBody>
          <a:bodyPr spcFirstLastPara="1" wrap="square" lIns="91425" tIns="45700" rIns="91425" bIns="45700" anchor="ctr" anchorCtr="0">
            <a:noAutofit/>
          </a:bodyPr>
          <a:lstStyle/>
          <a:p>
            <a:pPr algn="ctr">
              <a:buClr>
                <a:schemeClr val="lt1"/>
              </a:buClr>
              <a:buSzPts val="1800"/>
            </a:pPr>
            <a:r>
              <a:rPr lang="zh-TW" altLang="en-US" sz="2400" b="1" i="0" u="none" strike="noStrike" cap="none" dirty="0">
                <a:solidFill>
                  <a:srgbClr val="FFFFCC"/>
                </a:solidFill>
                <a:latin typeface="Microsoft JhengHei"/>
                <a:ea typeface="Microsoft JhengHei"/>
                <a:cs typeface="Microsoft JhengHei"/>
                <a:sym typeface="Microsoft JhengHei"/>
              </a:rPr>
              <a:t>     「非屬集團企業公司之關係人」為規範對象</a:t>
            </a:r>
            <a:endParaRPr lang="zh-TW" altLang="en-US" sz="2400" b="0" i="0" u="none" strike="noStrike" cap="none" dirty="0">
              <a:solidFill>
                <a:srgbClr val="FFFFFF"/>
              </a:solidFill>
              <a:latin typeface="Calibri"/>
              <a:ea typeface="Calibri"/>
              <a:cs typeface="Calibri"/>
              <a:sym typeface="Calibri"/>
            </a:endParaRPr>
          </a:p>
        </p:txBody>
      </p:sp>
      <p:sp>
        <p:nvSpPr>
          <p:cNvPr id="7" name="Google Shape;447;p21"/>
          <p:cNvSpPr/>
          <p:nvPr/>
        </p:nvSpPr>
        <p:spPr>
          <a:xfrm>
            <a:off x="3810046" y="1086093"/>
            <a:ext cx="718004" cy="305479"/>
          </a:xfrm>
          <a:prstGeom prst="roundRect">
            <a:avLst>
              <a:gd name="adj" fmla="val 49474"/>
            </a:avLst>
          </a:prstGeom>
          <a:solidFill>
            <a:srgbClr val="FFFF00">
              <a:alpha val="52549"/>
            </a:srgbClr>
          </a:solid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FFFFFF"/>
              </a:buClr>
              <a:buSzPts val="1600"/>
              <a:buFont typeface="Microsoft JhengHei"/>
              <a:buNone/>
            </a:pPr>
            <a:r>
              <a:rPr lang="zh-TW" sz="1600" b="1" i="0" u="none" strike="noStrike" cap="none" dirty="0">
                <a:solidFill>
                  <a:srgbClr val="FFFFFF"/>
                </a:solidFill>
                <a:latin typeface="Microsoft JhengHei"/>
                <a:ea typeface="Microsoft JhengHei"/>
                <a:cs typeface="Microsoft JhengHei"/>
                <a:sym typeface="Microsoft JhengHei"/>
              </a:rPr>
              <a:t>增列</a:t>
            </a:r>
            <a:endParaRPr sz="1600" b="1" i="0" u="none" strike="noStrike" cap="none" dirty="0">
              <a:solidFill>
                <a:srgbClr val="FFFFFF"/>
              </a:solidFill>
              <a:latin typeface="Microsoft JhengHei"/>
              <a:ea typeface="Microsoft JhengHei"/>
              <a:cs typeface="Microsoft JhengHei"/>
              <a:sym typeface="Microsoft JhengHei"/>
            </a:endParaRPr>
          </a:p>
        </p:txBody>
      </p:sp>
      <p:sp>
        <p:nvSpPr>
          <p:cNvPr id="8" name="矩形 7"/>
          <p:cNvSpPr/>
          <p:nvPr/>
        </p:nvSpPr>
        <p:spPr>
          <a:xfrm>
            <a:off x="941819" y="988088"/>
            <a:ext cx="2606106" cy="550885"/>
          </a:xfrm>
          <a:prstGeom prst="rect">
            <a:avLst/>
          </a:prstGeom>
          <a:solidFill>
            <a:srgbClr val="366092"/>
          </a:solidFill>
          <a:ln>
            <a:noFill/>
          </a:ln>
        </p:spPr>
        <p:txBody>
          <a:bodyPr spcFirstLastPara="1" wrap="square" lIns="91425" tIns="45700" rIns="91425" bIns="45700" anchor="ctr" anchorCtr="0">
            <a:noAutofit/>
          </a:bodyPr>
          <a:lstStyle/>
          <a:p>
            <a:pPr algn="ctr">
              <a:buClr>
                <a:srgbClr val="FFFFCC"/>
              </a:buClr>
              <a:buSzPts val="2000"/>
            </a:pPr>
            <a:r>
              <a:rPr lang="zh-TW" altLang="en-US" sz="2000" b="1" dirty="0">
                <a:solidFill>
                  <a:srgbClr val="FFFFCC"/>
                </a:solidFill>
                <a:latin typeface="Microsoft JhengHei"/>
                <a:ea typeface="Microsoft JhengHei"/>
                <a:cs typeface="Microsoft JhengHei"/>
                <a:sym typeface="Microsoft JhengHei"/>
              </a:rPr>
              <a:t>修正重點 </a:t>
            </a:r>
            <a:r>
              <a:rPr lang="en-US" altLang="zh-TW" sz="2000" b="1" dirty="0">
                <a:solidFill>
                  <a:srgbClr val="FFFFCC"/>
                </a:solidFill>
                <a:latin typeface="Microsoft JhengHei"/>
                <a:ea typeface="Microsoft JhengHei"/>
                <a:cs typeface="Microsoft JhengHei"/>
                <a:sym typeface="Microsoft JhengHei"/>
              </a:rPr>
              <a:t>1</a:t>
            </a:r>
            <a:endParaRPr lang="zh-TW" altLang="en-US" sz="2000" b="1" dirty="0">
              <a:solidFill>
                <a:srgbClr val="FFFFCC"/>
              </a:solidFill>
              <a:latin typeface="Microsoft JhengHei"/>
              <a:ea typeface="Microsoft JhengHei"/>
              <a:cs typeface="Microsoft JhengHei"/>
              <a:sym typeface="Microsoft JhengHei"/>
            </a:endParaRPr>
          </a:p>
        </p:txBody>
      </p:sp>
      <p:pic>
        <p:nvPicPr>
          <p:cNvPr id="9" name="Google Shape;468;p21" descr="Ampoule Idée Lumineux · Image gratuite sur Pixabay"/>
          <p:cNvPicPr preferRelativeResize="0"/>
          <p:nvPr/>
        </p:nvPicPr>
        <p:blipFill rotWithShape="1">
          <a:blip r:embed="rId2">
            <a:alphaModFix/>
          </a:blip>
          <a:srcRect/>
          <a:stretch/>
        </p:blipFill>
        <p:spPr>
          <a:xfrm rot="-1645420">
            <a:off x="1054774" y="919274"/>
            <a:ext cx="559517" cy="627033"/>
          </a:xfrm>
          <a:prstGeom prst="rect">
            <a:avLst/>
          </a:prstGeom>
          <a:noFill/>
          <a:ln>
            <a:noFill/>
          </a:ln>
        </p:spPr>
      </p:pic>
      <p:sp>
        <p:nvSpPr>
          <p:cNvPr id="10" name="矩形 9">
            <a:extLst>
              <a:ext uri="{FF2B5EF4-FFF2-40B4-BE49-F238E27FC236}">
                <a16:creationId xmlns:a16="http://schemas.microsoft.com/office/drawing/2014/main" id="{8850BF40-468F-54FB-98E8-759AB3D0667B}"/>
              </a:ext>
            </a:extLst>
          </p:cNvPr>
          <p:cNvSpPr/>
          <p:nvPr/>
        </p:nvSpPr>
        <p:spPr>
          <a:xfrm>
            <a:off x="941818" y="1607876"/>
            <a:ext cx="2606105" cy="576265"/>
          </a:xfrm>
          <a:prstGeom prst="rect">
            <a:avLst/>
          </a:prstGeom>
          <a:solidFill>
            <a:srgbClr val="366092"/>
          </a:solidFill>
          <a:ln>
            <a:noFill/>
          </a:ln>
        </p:spPr>
        <p:txBody>
          <a:bodyPr spcFirstLastPara="1" wrap="square" lIns="91425" tIns="45700" rIns="91425" bIns="45700" anchor="ctr" anchorCtr="0">
            <a:noAutofit/>
          </a:bodyPr>
          <a:lstStyle/>
          <a:p>
            <a:pPr algn="ctr">
              <a:buClr>
                <a:srgbClr val="FFFFCC"/>
              </a:buClr>
              <a:buSzPts val="2000"/>
            </a:pPr>
            <a:r>
              <a:rPr lang="zh-TW" altLang="en-US" sz="2000" b="1" dirty="0">
                <a:solidFill>
                  <a:srgbClr val="FFFFCC"/>
                </a:solidFill>
                <a:latin typeface="Microsoft JhengHei"/>
                <a:ea typeface="Microsoft JhengHei"/>
                <a:cs typeface="Microsoft JhengHei"/>
                <a:sym typeface="Microsoft JhengHei"/>
              </a:rPr>
              <a:t>修正重點 </a:t>
            </a:r>
            <a:r>
              <a:rPr lang="en-US" altLang="zh-TW" sz="2000" b="1" dirty="0">
                <a:solidFill>
                  <a:srgbClr val="FFFFCC"/>
                </a:solidFill>
                <a:latin typeface="Microsoft JhengHei"/>
                <a:ea typeface="Microsoft JhengHei"/>
                <a:cs typeface="Microsoft JhengHei"/>
                <a:sym typeface="Microsoft JhengHei"/>
              </a:rPr>
              <a:t>2</a:t>
            </a:r>
            <a:endParaRPr lang="zh-TW" altLang="en-US" sz="2000" b="1" dirty="0">
              <a:solidFill>
                <a:srgbClr val="FFFFCC"/>
              </a:solidFill>
              <a:latin typeface="Microsoft JhengHei"/>
              <a:ea typeface="Microsoft JhengHei"/>
              <a:cs typeface="Microsoft JhengHei"/>
              <a:sym typeface="Microsoft JhengHei"/>
            </a:endParaRPr>
          </a:p>
        </p:txBody>
      </p:sp>
      <p:pic>
        <p:nvPicPr>
          <p:cNvPr id="11" name="Google Shape;468;p21" descr="Ampoule Idée Lumineux · Image gratuite sur Pixabay">
            <a:extLst>
              <a:ext uri="{FF2B5EF4-FFF2-40B4-BE49-F238E27FC236}">
                <a16:creationId xmlns:a16="http://schemas.microsoft.com/office/drawing/2014/main" id="{CAA749FB-FDFE-15E4-9DFF-722B20CA0CA2}"/>
              </a:ext>
            </a:extLst>
          </p:cNvPr>
          <p:cNvPicPr preferRelativeResize="0"/>
          <p:nvPr/>
        </p:nvPicPr>
        <p:blipFill rotWithShape="1">
          <a:blip r:embed="rId2">
            <a:alphaModFix/>
          </a:blip>
          <a:srcRect/>
          <a:stretch/>
        </p:blipFill>
        <p:spPr>
          <a:xfrm rot="-1645420">
            <a:off x="1025528" y="1586197"/>
            <a:ext cx="559517" cy="458660"/>
          </a:xfrm>
          <a:prstGeom prst="rect">
            <a:avLst/>
          </a:prstGeom>
          <a:noFill/>
          <a:ln>
            <a:noFill/>
          </a:ln>
        </p:spPr>
      </p:pic>
      <p:sp>
        <p:nvSpPr>
          <p:cNvPr id="12" name="Google Shape;430;p21">
            <a:extLst>
              <a:ext uri="{FF2B5EF4-FFF2-40B4-BE49-F238E27FC236}">
                <a16:creationId xmlns:a16="http://schemas.microsoft.com/office/drawing/2014/main" id="{652630E3-3E4C-754B-3394-B05CB0F8E2B7}"/>
              </a:ext>
            </a:extLst>
          </p:cNvPr>
          <p:cNvSpPr/>
          <p:nvPr/>
        </p:nvSpPr>
        <p:spPr>
          <a:xfrm>
            <a:off x="3695670" y="1620856"/>
            <a:ext cx="7333533" cy="550303"/>
          </a:xfrm>
          <a:prstGeom prst="rect">
            <a:avLst/>
          </a:prstGeom>
          <a:solidFill>
            <a:srgbClr val="36609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Times New Roman"/>
              <a:buNone/>
            </a:pPr>
            <a:endParaRPr sz="1800" b="0" i="0" u="none" strike="noStrike" cap="none">
              <a:solidFill>
                <a:srgbClr val="FFFFFF"/>
              </a:solidFill>
              <a:latin typeface="Calibri"/>
              <a:ea typeface="Calibri"/>
              <a:cs typeface="Calibri"/>
              <a:sym typeface="Calibri"/>
            </a:endParaRPr>
          </a:p>
        </p:txBody>
      </p:sp>
      <p:sp>
        <p:nvSpPr>
          <p:cNvPr id="13" name="Google Shape;439;p21">
            <a:extLst>
              <a:ext uri="{FF2B5EF4-FFF2-40B4-BE49-F238E27FC236}">
                <a16:creationId xmlns:a16="http://schemas.microsoft.com/office/drawing/2014/main" id="{C54FEDD9-E89F-D76C-2E9E-A57AE27D0C79}"/>
              </a:ext>
            </a:extLst>
          </p:cNvPr>
          <p:cNvSpPr/>
          <p:nvPr/>
        </p:nvSpPr>
        <p:spPr>
          <a:xfrm>
            <a:off x="3795357" y="1728463"/>
            <a:ext cx="718004" cy="323117"/>
          </a:xfrm>
          <a:prstGeom prst="roundRect">
            <a:avLst>
              <a:gd name="adj" fmla="val 49474"/>
            </a:avLst>
          </a:prstGeom>
          <a:solidFill>
            <a:srgbClr val="FFFF00">
              <a:alpha val="52549"/>
            </a:srgbClr>
          </a:solid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FFFFFF"/>
              </a:buClr>
              <a:buSzPts val="1600"/>
              <a:buFont typeface="Microsoft JhengHei"/>
              <a:buNone/>
            </a:pPr>
            <a:r>
              <a:rPr lang="zh-TW" altLang="en-US" sz="1600" b="1" dirty="0">
                <a:solidFill>
                  <a:srgbClr val="FFFFFF"/>
                </a:solidFill>
                <a:latin typeface="Microsoft JhengHei"/>
                <a:ea typeface="Microsoft JhengHei"/>
                <a:cs typeface="Microsoft JhengHei"/>
                <a:sym typeface="Microsoft JhengHei"/>
              </a:rPr>
              <a:t>調整</a:t>
            </a:r>
            <a:endParaRPr sz="1600" b="1" i="0" u="none" strike="noStrike" cap="none" dirty="0">
              <a:solidFill>
                <a:srgbClr val="FFFFFF"/>
              </a:solidFill>
              <a:latin typeface="Microsoft JhengHei"/>
              <a:ea typeface="Microsoft JhengHei"/>
              <a:cs typeface="Microsoft JhengHei"/>
              <a:sym typeface="Microsoft JhengHei"/>
            </a:endParaRPr>
          </a:p>
        </p:txBody>
      </p:sp>
      <p:sp>
        <p:nvSpPr>
          <p:cNvPr id="14" name="Google Shape;438;p21">
            <a:extLst>
              <a:ext uri="{FF2B5EF4-FFF2-40B4-BE49-F238E27FC236}">
                <a16:creationId xmlns:a16="http://schemas.microsoft.com/office/drawing/2014/main" id="{8EA06C16-FF07-68F4-5A64-8DDFBC247B46}"/>
              </a:ext>
            </a:extLst>
          </p:cNvPr>
          <p:cNvSpPr/>
          <p:nvPr/>
        </p:nvSpPr>
        <p:spPr>
          <a:xfrm>
            <a:off x="4661108" y="1721737"/>
            <a:ext cx="5137831" cy="36933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FFFFCC"/>
              </a:buClr>
              <a:buSzPts val="2000"/>
              <a:buFont typeface="Microsoft JhengHei"/>
              <a:buNone/>
            </a:pPr>
            <a:r>
              <a:rPr lang="zh-TW" altLang="en-US" sz="2000" b="1" dirty="0">
                <a:solidFill>
                  <a:srgbClr val="FFFFCC"/>
                </a:solidFill>
                <a:latin typeface="Microsoft JhengHei"/>
                <a:ea typeface="Microsoft JhengHei"/>
                <a:cs typeface="Microsoft JhengHei"/>
                <a:sym typeface="Microsoft JhengHei"/>
              </a:rPr>
              <a:t>   </a:t>
            </a:r>
            <a:r>
              <a:rPr lang="zh-TW" altLang="en-US" sz="2400" b="1" i="0" u="none" strike="noStrike" cap="none" dirty="0">
                <a:solidFill>
                  <a:srgbClr val="FFFFCC"/>
                </a:solidFill>
                <a:latin typeface="Microsoft JhengHei"/>
                <a:ea typeface="Microsoft JhengHei"/>
                <a:cs typeface="Microsoft JhengHei"/>
                <a:sym typeface="Microsoft JhengHei"/>
              </a:rPr>
              <a:t>集團企業與</a:t>
            </a:r>
            <a:r>
              <a:rPr lang="zh-TW" sz="2400" b="1" i="0" u="none" strike="noStrike" cap="none" dirty="0">
                <a:solidFill>
                  <a:srgbClr val="FFFFCC"/>
                </a:solidFill>
                <a:latin typeface="Microsoft JhengHei"/>
                <a:ea typeface="Microsoft JhengHei"/>
                <a:cs typeface="Microsoft JhengHei"/>
                <a:sym typeface="Microsoft JhengHei"/>
              </a:rPr>
              <a:t>母子公司業務集中規定</a:t>
            </a:r>
            <a:endParaRPr sz="2400" dirty="0"/>
          </a:p>
        </p:txBody>
      </p:sp>
      <p:sp>
        <p:nvSpPr>
          <p:cNvPr id="15" name="Google Shape;432;p21">
            <a:extLst>
              <a:ext uri="{FF2B5EF4-FFF2-40B4-BE49-F238E27FC236}">
                <a16:creationId xmlns:a16="http://schemas.microsoft.com/office/drawing/2014/main" id="{063EAE25-F5D5-2BBA-AF27-82459403753B}"/>
              </a:ext>
            </a:extLst>
          </p:cNvPr>
          <p:cNvSpPr/>
          <p:nvPr/>
        </p:nvSpPr>
        <p:spPr>
          <a:xfrm>
            <a:off x="941819" y="2898106"/>
            <a:ext cx="3291839" cy="460649"/>
          </a:xfrm>
          <a:prstGeom prst="rect">
            <a:avLst/>
          </a:prstGeom>
          <a:solidFill>
            <a:srgbClr val="95B3D7">
              <a:alpha val="72156"/>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953734"/>
              </a:buClr>
              <a:buSzPts val="2200"/>
              <a:buFont typeface="Microsoft JhengHei"/>
              <a:buNone/>
            </a:pPr>
            <a:r>
              <a:rPr lang="zh-TW" sz="2400" b="1" i="0" u="none" strike="noStrike" cap="none" dirty="0">
                <a:solidFill>
                  <a:srgbClr val="953734"/>
                </a:solidFill>
                <a:latin typeface="Microsoft JhengHei"/>
                <a:ea typeface="Microsoft JhengHei"/>
                <a:cs typeface="Microsoft JhengHei"/>
                <a:sym typeface="Microsoft JhengHei"/>
              </a:rPr>
              <a:t>適用主體</a:t>
            </a:r>
            <a:endParaRPr sz="2400" b="1" i="0" u="none" strike="noStrike" cap="none" dirty="0">
              <a:solidFill>
                <a:srgbClr val="953734"/>
              </a:solidFill>
              <a:latin typeface="Microsoft JhengHei"/>
              <a:ea typeface="Microsoft JhengHei"/>
              <a:cs typeface="Microsoft JhengHei"/>
              <a:sym typeface="Microsoft JhengHei"/>
            </a:endParaRPr>
          </a:p>
        </p:txBody>
      </p:sp>
      <p:sp>
        <p:nvSpPr>
          <p:cNvPr id="16" name="Google Shape;452;p21">
            <a:extLst>
              <a:ext uri="{FF2B5EF4-FFF2-40B4-BE49-F238E27FC236}">
                <a16:creationId xmlns:a16="http://schemas.microsoft.com/office/drawing/2014/main" id="{DDC49CCB-F0A9-B729-4CC1-07FFF22E8D02}"/>
              </a:ext>
            </a:extLst>
          </p:cNvPr>
          <p:cNvSpPr/>
          <p:nvPr/>
        </p:nvSpPr>
        <p:spPr>
          <a:xfrm>
            <a:off x="4513361" y="2899154"/>
            <a:ext cx="2979193" cy="469019"/>
          </a:xfrm>
          <a:prstGeom prst="rect">
            <a:avLst/>
          </a:prstGeom>
          <a:solidFill>
            <a:srgbClr val="95B3D7">
              <a:alpha val="72156"/>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953734"/>
              </a:buClr>
              <a:buSzPts val="2200"/>
              <a:buFont typeface="Microsoft JhengHei"/>
              <a:buNone/>
            </a:pPr>
            <a:r>
              <a:rPr lang="zh-TW" sz="2400" b="1" i="0" u="none" strike="noStrike" cap="none" dirty="0">
                <a:solidFill>
                  <a:srgbClr val="953734"/>
                </a:solidFill>
                <a:latin typeface="Microsoft JhengHei"/>
                <a:ea typeface="Microsoft JhengHei"/>
                <a:cs typeface="Microsoft JhengHei"/>
                <a:sym typeface="Microsoft JhengHei"/>
              </a:rPr>
              <a:t>適用期間</a:t>
            </a:r>
            <a:endParaRPr sz="2400" dirty="0"/>
          </a:p>
        </p:txBody>
      </p:sp>
      <p:sp>
        <p:nvSpPr>
          <p:cNvPr id="17" name="Google Shape;484;p22">
            <a:extLst>
              <a:ext uri="{FF2B5EF4-FFF2-40B4-BE49-F238E27FC236}">
                <a16:creationId xmlns:a16="http://schemas.microsoft.com/office/drawing/2014/main" id="{0360F691-448B-5E7C-D4F8-185D8CDB81A8}"/>
              </a:ext>
            </a:extLst>
          </p:cNvPr>
          <p:cNvSpPr/>
          <p:nvPr/>
        </p:nvSpPr>
        <p:spPr>
          <a:xfrm>
            <a:off x="7688043" y="2918315"/>
            <a:ext cx="3328799" cy="457374"/>
          </a:xfrm>
          <a:prstGeom prst="rect">
            <a:avLst/>
          </a:prstGeom>
          <a:solidFill>
            <a:srgbClr val="95B3D7">
              <a:alpha val="72156"/>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953734"/>
              </a:buClr>
              <a:buSzPts val="2200"/>
              <a:buFont typeface="Microsoft JhengHei"/>
              <a:buNone/>
            </a:pPr>
            <a:r>
              <a:rPr lang="zh-TW" sz="2400" b="1" i="0" u="none" strike="noStrike" cap="none" dirty="0">
                <a:solidFill>
                  <a:srgbClr val="953734"/>
                </a:solidFill>
                <a:latin typeface="Microsoft JhengHei"/>
                <a:ea typeface="Microsoft JhengHei"/>
                <a:cs typeface="Microsoft JhengHei"/>
                <a:sym typeface="Microsoft JhengHei"/>
              </a:rPr>
              <a:t>適用範圍</a:t>
            </a:r>
            <a:endParaRPr sz="2400" b="1" i="0" u="none" strike="noStrike" cap="none" dirty="0">
              <a:solidFill>
                <a:srgbClr val="953734"/>
              </a:solidFill>
              <a:latin typeface="Microsoft JhengHei"/>
              <a:ea typeface="Microsoft JhengHei"/>
              <a:cs typeface="Microsoft JhengHei"/>
              <a:sym typeface="Microsoft JhengHei"/>
            </a:endParaRPr>
          </a:p>
        </p:txBody>
      </p:sp>
      <p:sp>
        <p:nvSpPr>
          <p:cNvPr id="18" name="Google Shape;437;p21">
            <a:extLst>
              <a:ext uri="{FF2B5EF4-FFF2-40B4-BE49-F238E27FC236}">
                <a16:creationId xmlns:a16="http://schemas.microsoft.com/office/drawing/2014/main" id="{7CCD2C81-42E3-390C-8632-225875578189}"/>
              </a:ext>
            </a:extLst>
          </p:cNvPr>
          <p:cNvSpPr/>
          <p:nvPr/>
        </p:nvSpPr>
        <p:spPr>
          <a:xfrm>
            <a:off x="941818" y="2347058"/>
            <a:ext cx="10075024" cy="461624"/>
          </a:xfrm>
          <a:prstGeom prst="rect">
            <a:avLst/>
          </a:prstGeom>
          <a:solidFill>
            <a:srgbClr val="93B3D7"/>
          </a:solidFill>
          <a:ln>
            <a:noFill/>
          </a:ln>
        </p:spPr>
        <p:txBody>
          <a:bodyPr spcFirstLastPara="1" wrap="square" lIns="0" tIns="45700" rIns="0" bIns="45700" anchor="ctr" anchorCtr="0">
            <a:spAutoFit/>
          </a:bodyPr>
          <a:lstStyle/>
          <a:p>
            <a:pPr marL="0" marR="0" lvl="0" indent="0" algn="ctr" rtl="0">
              <a:lnSpc>
                <a:spcPct val="100000"/>
              </a:lnSpc>
              <a:spcBef>
                <a:spcPts val="0"/>
              </a:spcBef>
              <a:spcAft>
                <a:spcPts val="0"/>
              </a:spcAft>
              <a:buClr>
                <a:srgbClr val="FFFFFF"/>
              </a:buClr>
              <a:buSzPts val="1800"/>
              <a:buFont typeface="Microsoft JhengHei"/>
              <a:buNone/>
            </a:pPr>
            <a:r>
              <a:rPr lang="zh-TW" altLang="en-US" sz="2400" b="1" i="0" u="none" strike="noStrike" cap="none" dirty="0">
                <a:solidFill>
                  <a:srgbClr val="FFFFFF"/>
                </a:solidFill>
                <a:latin typeface="Microsoft JhengHei"/>
                <a:ea typeface="Microsoft JhengHei"/>
                <a:cs typeface="Microsoft JhengHei"/>
                <a:sym typeface="Microsoft JhengHei"/>
              </a:rPr>
              <a:t>條文</a:t>
            </a:r>
            <a:r>
              <a:rPr lang="zh-TW" sz="2400" b="1" i="0" u="none" strike="noStrike" cap="none" dirty="0">
                <a:solidFill>
                  <a:srgbClr val="FFFFFF"/>
                </a:solidFill>
                <a:latin typeface="Microsoft JhengHei"/>
                <a:ea typeface="Microsoft JhengHei"/>
                <a:cs typeface="Microsoft JhengHei"/>
                <a:sym typeface="Microsoft JhengHei"/>
              </a:rPr>
              <a:t>內容</a:t>
            </a:r>
            <a:endParaRPr sz="2400" dirty="0"/>
          </a:p>
        </p:txBody>
      </p:sp>
      <p:sp>
        <p:nvSpPr>
          <p:cNvPr id="19" name="Google Shape;440;p21">
            <a:extLst>
              <a:ext uri="{FF2B5EF4-FFF2-40B4-BE49-F238E27FC236}">
                <a16:creationId xmlns:a16="http://schemas.microsoft.com/office/drawing/2014/main" id="{15F90C0D-B9B1-563D-388F-8A51B1348923}"/>
              </a:ext>
            </a:extLst>
          </p:cNvPr>
          <p:cNvSpPr/>
          <p:nvPr/>
        </p:nvSpPr>
        <p:spPr>
          <a:xfrm>
            <a:off x="941818" y="3558853"/>
            <a:ext cx="3291840" cy="2062533"/>
          </a:xfrm>
          <a:prstGeom prst="rect">
            <a:avLst/>
          </a:prstGeom>
          <a:solidFill>
            <a:srgbClr val="F2F2F2">
              <a:alpha val="72156"/>
            </a:srgbClr>
          </a:solidFill>
          <a:ln>
            <a:noFill/>
          </a:ln>
        </p:spPr>
        <p:txBody>
          <a:bodyPr spcFirstLastPara="1" wrap="square" lIns="91425" tIns="45700" rIns="91425" bIns="45700" anchor="ctr" anchorCtr="0">
            <a:noAutofit/>
          </a:bodyPr>
          <a:lstStyle/>
          <a:p>
            <a:pPr marL="342900" marR="0" lvl="0" indent="-342900" algn="l" rtl="0">
              <a:lnSpc>
                <a:spcPct val="100000"/>
              </a:lnSpc>
              <a:spcBef>
                <a:spcPts val="0"/>
              </a:spcBef>
              <a:spcAft>
                <a:spcPts val="0"/>
              </a:spcAft>
              <a:buClr>
                <a:srgbClr val="FF0000"/>
              </a:buClr>
              <a:buSzPts val="2000"/>
              <a:buFont typeface="Wingdings" panose="05000000000000000000" pitchFamily="2" charset="2"/>
              <a:buChar char="p"/>
            </a:pPr>
            <a:r>
              <a:rPr lang="zh-TW" altLang="en-US" sz="2400" b="0" i="0" u="none" strike="noStrike" cap="none" dirty="0">
                <a:solidFill>
                  <a:srgbClr val="000000"/>
                </a:solidFill>
                <a:latin typeface="Microsoft JhengHei"/>
                <a:ea typeface="Microsoft JhengHei"/>
                <a:cs typeface="Microsoft JhengHei"/>
                <a:sym typeface="Microsoft JhengHei"/>
              </a:rPr>
              <a:t>非屬集團企業公司之關係人</a:t>
            </a:r>
            <a:endParaRPr lang="en-US" altLang="zh-TW" sz="2400" b="0" i="0" u="none" strike="noStrike" cap="none" dirty="0">
              <a:solidFill>
                <a:srgbClr val="000000"/>
              </a:solidFill>
              <a:latin typeface="Microsoft JhengHei"/>
              <a:ea typeface="Microsoft JhengHei"/>
              <a:cs typeface="Microsoft JhengHei"/>
              <a:sym typeface="Microsoft JhengHei"/>
            </a:endParaRPr>
          </a:p>
          <a:p>
            <a:pPr marL="342900" marR="0" lvl="0" indent="-342900" algn="l" rtl="0">
              <a:lnSpc>
                <a:spcPct val="100000"/>
              </a:lnSpc>
              <a:spcBef>
                <a:spcPts val="0"/>
              </a:spcBef>
              <a:spcAft>
                <a:spcPts val="1200"/>
              </a:spcAft>
              <a:buClr>
                <a:srgbClr val="FF0000"/>
              </a:buClr>
              <a:buSzPts val="2000"/>
              <a:buFont typeface="Wingdings" panose="05000000000000000000" pitchFamily="2" charset="2"/>
              <a:buChar char="p"/>
            </a:pPr>
            <a:r>
              <a:rPr lang="zh-TW" altLang="en-US" sz="2400" dirty="0">
                <a:latin typeface="Microsoft JhengHei"/>
                <a:ea typeface="Microsoft JhengHei"/>
                <a:cs typeface="Microsoft JhengHei"/>
                <a:sym typeface="Microsoft JhengHei"/>
              </a:rPr>
              <a:t>集團企業公司</a:t>
            </a:r>
            <a:r>
              <a:rPr lang="en-US" altLang="zh-TW" sz="2400" b="1" dirty="0">
                <a:latin typeface="Microsoft JhengHei"/>
                <a:ea typeface="Microsoft JhengHei"/>
                <a:cs typeface="Microsoft JhengHei"/>
                <a:sym typeface="Microsoft JhengHei"/>
              </a:rPr>
              <a:t>(</a:t>
            </a:r>
            <a:r>
              <a:rPr lang="zh-TW" altLang="en-US" sz="2400" b="1" dirty="0">
                <a:latin typeface="Microsoft JhengHei"/>
                <a:ea typeface="Microsoft JhengHei"/>
                <a:cs typeface="Microsoft JhengHei"/>
                <a:sym typeface="Microsoft JhengHei"/>
              </a:rPr>
              <a:t>含母子關係之子公司</a:t>
            </a:r>
            <a:r>
              <a:rPr lang="en-US" altLang="zh-TW" sz="2400" dirty="0">
                <a:latin typeface="Microsoft JhengHei"/>
                <a:ea typeface="Microsoft JhengHei"/>
                <a:cs typeface="Microsoft JhengHei"/>
                <a:sym typeface="Microsoft JhengHei"/>
              </a:rPr>
              <a:t>)</a:t>
            </a:r>
            <a:endParaRPr sz="2400" b="0" i="0" u="none" strike="noStrike" cap="none" dirty="0">
              <a:solidFill>
                <a:srgbClr val="000000"/>
              </a:solidFill>
              <a:latin typeface="Microsoft JhengHei"/>
              <a:ea typeface="Microsoft JhengHei"/>
              <a:cs typeface="Microsoft JhengHei"/>
              <a:sym typeface="Microsoft JhengHei"/>
            </a:endParaRPr>
          </a:p>
        </p:txBody>
      </p:sp>
      <p:sp>
        <p:nvSpPr>
          <p:cNvPr id="20" name="Google Shape;440;p21">
            <a:extLst>
              <a:ext uri="{FF2B5EF4-FFF2-40B4-BE49-F238E27FC236}">
                <a16:creationId xmlns:a16="http://schemas.microsoft.com/office/drawing/2014/main" id="{A56996AB-923B-72EC-4600-01172DD6A49F}"/>
              </a:ext>
            </a:extLst>
          </p:cNvPr>
          <p:cNvSpPr/>
          <p:nvPr/>
        </p:nvSpPr>
        <p:spPr>
          <a:xfrm>
            <a:off x="4545746" y="3506787"/>
            <a:ext cx="2946808" cy="2062533"/>
          </a:xfrm>
          <a:prstGeom prst="rect">
            <a:avLst/>
          </a:prstGeom>
          <a:solidFill>
            <a:srgbClr val="F2F2F2">
              <a:alpha val="72156"/>
            </a:srgbClr>
          </a:solidFill>
          <a:ln>
            <a:noFill/>
          </a:ln>
        </p:spPr>
        <p:txBody>
          <a:bodyPr spcFirstLastPara="1" wrap="square" lIns="91425" tIns="45700" rIns="91425" bIns="45700" anchor="ctr" anchorCtr="0">
            <a:noAutofit/>
          </a:bodyPr>
          <a:lstStyle/>
          <a:p>
            <a:pPr marR="0" lvl="0" algn="l" rtl="0">
              <a:lnSpc>
                <a:spcPct val="100000"/>
              </a:lnSpc>
              <a:spcBef>
                <a:spcPts val="0"/>
              </a:spcBef>
              <a:spcAft>
                <a:spcPts val="0"/>
              </a:spcAft>
              <a:buClr>
                <a:srgbClr val="FF0000"/>
              </a:buClr>
              <a:buSzPts val="2000"/>
            </a:pPr>
            <a:r>
              <a:rPr lang="zh-TW" altLang="en-US" sz="2400" dirty="0">
                <a:latin typeface="Microsoft JhengHei"/>
                <a:ea typeface="Microsoft JhengHei"/>
                <a:cs typeface="Microsoft JhengHei"/>
                <a:sym typeface="Microsoft JhengHei"/>
              </a:rPr>
              <a:t>最近期 或 </a:t>
            </a:r>
            <a:endParaRPr lang="en-US" altLang="zh-TW" sz="2400" dirty="0">
              <a:latin typeface="Microsoft JhengHei"/>
              <a:ea typeface="Microsoft JhengHei"/>
              <a:cs typeface="Microsoft JhengHei"/>
              <a:sym typeface="Microsoft JhengHei"/>
            </a:endParaRPr>
          </a:p>
          <a:p>
            <a:pPr marR="0" lvl="0" algn="l" rtl="0">
              <a:lnSpc>
                <a:spcPct val="100000"/>
              </a:lnSpc>
              <a:spcBef>
                <a:spcPts val="0"/>
              </a:spcBef>
              <a:spcAft>
                <a:spcPts val="0"/>
              </a:spcAft>
              <a:buClr>
                <a:srgbClr val="FF0000"/>
              </a:buClr>
              <a:buSzPts val="2000"/>
            </a:pPr>
            <a:r>
              <a:rPr lang="zh-TW" altLang="en-US" sz="2400" dirty="0">
                <a:latin typeface="Microsoft JhengHei"/>
                <a:ea typeface="Microsoft JhengHei"/>
                <a:cs typeface="Microsoft JhengHei"/>
                <a:sym typeface="Microsoft JhengHei"/>
              </a:rPr>
              <a:t>最近一個會計年度</a:t>
            </a:r>
            <a:endParaRPr lang="en-US" altLang="zh-TW" sz="2400" b="0" i="0" u="none" strike="noStrike" cap="none" dirty="0">
              <a:solidFill>
                <a:srgbClr val="000000"/>
              </a:solidFill>
              <a:latin typeface="Microsoft JhengHei"/>
              <a:ea typeface="Microsoft JhengHei"/>
              <a:cs typeface="Microsoft JhengHei"/>
              <a:sym typeface="Microsoft JhengHei"/>
            </a:endParaRPr>
          </a:p>
        </p:txBody>
      </p:sp>
      <p:sp>
        <p:nvSpPr>
          <p:cNvPr id="21" name="Google Shape;440;p21">
            <a:extLst>
              <a:ext uri="{FF2B5EF4-FFF2-40B4-BE49-F238E27FC236}">
                <a16:creationId xmlns:a16="http://schemas.microsoft.com/office/drawing/2014/main" id="{ECE71823-731C-6C7D-3655-3BDB0B08C8FB}"/>
              </a:ext>
            </a:extLst>
          </p:cNvPr>
          <p:cNvSpPr/>
          <p:nvPr/>
        </p:nvSpPr>
        <p:spPr>
          <a:xfrm>
            <a:off x="7688042" y="3497619"/>
            <a:ext cx="3328799" cy="2062533"/>
          </a:xfrm>
          <a:prstGeom prst="rect">
            <a:avLst/>
          </a:prstGeom>
          <a:solidFill>
            <a:srgbClr val="F2F2F2">
              <a:alpha val="72156"/>
            </a:srgbClr>
          </a:solidFill>
          <a:ln>
            <a:noFill/>
          </a:ln>
        </p:spPr>
        <p:txBody>
          <a:bodyPr spcFirstLastPara="1" wrap="square" lIns="91425" tIns="45700" rIns="91425" bIns="45700" anchor="ctr" anchorCtr="0">
            <a:noAutofit/>
          </a:bodyPr>
          <a:lstStyle/>
          <a:p>
            <a:pPr marL="342900" marR="0" lvl="0" indent="-342900" algn="l" rtl="0">
              <a:lnSpc>
                <a:spcPct val="100000"/>
              </a:lnSpc>
              <a:spcBef>
                <a:spcPts val="0"/>
              </a:spcBef>
              <a:spcAft>
                <a:spcPts val="0"/>
              </a:spcAft>
              <a:buClr>
                <a:srgbClr val="FF0000"/>
              </a:buClr>
              <a:buSzPts val="2000"/>
              <a:buFont typeface="Wingdings" panose="05000000000000000000" pitchFamily="2" charset="2"/>
              <a:buChar char="p"/>
            </a:pPr>
            <a:r>
              <a:rPr lang="zh-TW" altLang="en-US" sz="2400" b="0" i="0" u="none" strike="noStrike" cap="none" dirty="0">
                <a:solidFill>
                  <a:srgbClr val="000000"/>
                </a:solidFill>
                <a:latin typeface="Microsoft JhengHei"/>
                <a:ea typeface="Microsoft JhengHei"/>
                <a:cs typeface="Microsoft JhengHei"/>
                <a:sym typeface="Microsoft JhengHei"/>
              </a:rPr>
              <a:t>進貨</a:t>
            </a:r>
            <a:r>
              <a:rPr lang="en-US" altLang="zh-TW" sz="2400" dirty="0">
                <a:latin typeface="Microsoft JhengHei"/>
                <a:ea typeface="Microsoft JhengHei"/>
                <a:cs typeface="Microsoft JhengHei"/>
                <a:sym typeface="Microsoft JhengHei"/>
              </a:rPr>
              <a:t>&gt;70%(</a:t>
            </a:r>
            <a:r>
              <a:rPr lang="zh-TW" altLang="en-US" sz="2400" dirty="0">
                <a:latin typeface="Microsoft JhengHei"/>
                <a:ea typeface="Microsoft JhengHei"/>
                <a:cs typeface="Microsoft JhengHei"/>
                <a:sym typeface="Microsoft JhengHei"/>
              </a:rPr>
              <a:t>註</a:t>
            </a:r>
            <a:r>
              <a:rPr lang="en-US" altLang="zh-TW" sz="2400" dirty="0">
                <a:latin typeface="Microsoft JhengHei"/>
                <a:ea typeface="Microsoft JhengHei"/>
                <a:cs typeface="Microsoft JhengHei"/>
                <a:sym typeface="Microsoft JhengHei"/>
              </a:rPr>
              <a:t>1)</a:t>
            </a:r>
          </a:p>
          <a:p>
            <a:pPr marL="342900" indent="-342900">
              <a:buClr>
                <a:srgbClr val="FF0000"/>
              </a:buClr>
              <a:buSzPts val="2000"/>
              <a:buFont typeface="Wingdings" panose="05000000000000000000" pitchFamily="2" charset="2"/>
              <a:buChar char="p"/>
            </a:pPr>
            <a:r>
              <a:rPr lang="zh-TW" altLang="en-US" sz="2400" dirty="0">
                <a:latin typeface="Microsoft JhengHei"/>
                <a:ea typeface="Microsoft JhengHei"/>
                <a:cs typeface="Microsoft JhengHei"/>
                <a:sym typeface="Microsoft JhengHei"/>
              </a:rPr>
              <a:t>營業收入或營業利益</a:t>
            </a:r>
            <a:r>
              <a:rPr lang="en-US" altLang="zh-TW" sz="2400" dirty="0">
                <a:latin typeface="Microsoft JhengHei"/>
                <a:ea typeface="Microsoft JhengHei"/>
                <a:cs typeface="Microsoft JhengHei"/>
                <a:sym typeface="Microsoft JhengHei"/>
              </a:rPr>
              <a:t>&gt;50%(</a:t>
            </a:r>
            <a:r>
              <a:rPr lang="zh-TW" altLang="en-US" sz="2400" dirty="0">
                <a:latin typeface="Microsoft JhengHei"/>
                <a:ea typeface="Microsoft JhengHei"/>
                <a:cs typeface="Microsoft JhengHei"/>
                <a:sym typeface="Microsoft JhengHei"/>
              </a:rPr>
              <a:t>註</a:t>
            </a:r>
            <a:r>
              <a:rPr lang="en-US" altLang="zh-TW" sz="2400" dirty="0">
                <a:latin typeface="Microsoft JhengHei"/>
                <a:ea typeface="Microsoft JhengHei"/>
                <a:cs typeface="Microsoft JhengHei"/>
                <a:sym typeface="Microsoft JhengHei"/>
              </a:rPr>
              <a:t>2)</a:t>
            </a:r>
          </a:p>
          <a:p>
            <a:pPr marR="0" lvl="0" algn="l" rtl="0">
              <a:lnSpc>
                <a:spcPct val="100000"/>
              </a:lnSpc>
              <a:spcBef>
                <a:spcPts val="0"/>
              </a:spcBef>
              <a:spcAft>
                <a:spcPts val="0"/>
              </a:spcAft>
              <a:buClr>
                <a:srgbClr val="FF0000"/>
              </a:buClr>
              <a:buSzPts val="2000"/>
              <a:tabLst>
                <a:tab pos="82550" algn="l"/>
              </a:tabLst>
            </a:pPr>
            <a:r>
              <a:rPr lang="zh-TW" altLang="en-US" sz="2400" dirty="0">
                <a:latin typeface="Microsoft JhengHei"/>
                <a:ea typeface="Microsoft JhengHei"/>
                <a:cs typeface="Microsoft JhengHei"/>
                <a:sym typeface="Microsoft JhengHei"/>
              </a:rPr>
              <a:t>   </a:t>
            </a:r>
            <a:r>
              <a:rPr lang="en-US" altLang="zh-TW" sz="2400" dirty="0">
                <a:latin typeface="Microsoft JhengHei"/>
                <a:ea typeface="Microsoft JhengHei"/>
                <a:cs typeface="Microsoft JhengHei"/>
                <a:sym typeface="Microsoft JhengHei"/>
              </a:rPr>
              <a:t>(</a:t>
            </a:r>
            <a:r>
              <a:rPr lang="zh-TW" altLang="en-US" sz="2400" dirty="0">
                <a:latin typeface="Microsoft JhengHei"/>
                <a:ea typeface="Microsoft JhengHei"/>
                <a:cs typeface="Microsoft JhengHei"/>
                <a:sym typeface="Microsoft JhengHei"/>
              </a:rPr>
              <a:t>利用關鍵技術、資產</a:t>
            </a:r>
            <a:r>
              <a:rPr lang="en-US" altLang="zh-TW" sz="2400" dirty="0">
                <a:latin typeface="Microsoft JhengHei"/>
                <a:ea typeface="Microsoft JhengHei"/>
                <a:cs typeface="Microsoft JhengHei"/>
                <a:sym typeface="Microsoft JhengHei"/>
              </a:rPr>
              <a:t>)</a:t>
            </a:r>
          </a:p>
        </p:txBody>
      </p:sp>
      <p:sp>
        <p:nvSpPr>
          <p:cNvPr id="22" name="矩形 21">
            <a:extLst>
              <a:ext uri="{FF2B5EF4-FFF2-40B4-BE49-F238E27FC236}">
                <a16:creationId xmlns:a16="http://schemas.microsoft.com/office/drawing/2014/main" id="{AECF30E2-DA3F-959F-8FCE-4B75161E7C94}"/>
              </a:ext>
            </a:extLst>
          </p:cNvPr>
          <p:cNvSpPr/>
          <p:nvPr/>
        </p:nvSpPr>
        <p:spPr>
          <a:xfrm>
            <a:off x="941816" y="5648032"/>
            <a:ext cx="10446620" cy="10743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b="1" dirty="0">
                <a:solidFill>
                  <a:srgbClr val="002060"/>
                </a:solidFill>
                <a:latin typeface="微軟正黑體" panose="020B0604030504040204" pitchFamily="34" charset="-120"/>
                <a:ea typeface="微軟正黑體" panose="020B0604030504040204" pitchFamily="34" charset="-120"/>
              </a:rPr>
              <a:t>(</a:t>
            </a:r>
            <a:r>
              <a:rPr lang="zh-TW" altLang="en-US" b="1" dirty="0">
                <a:solidFill>
                  <a:srgbClr val="002060"/>
                </a:solidFill>
                <a:latin typeface="微軟正黑體" panose="020B0604030504040204" pitchFamily="34" charset="-120"/>
                <a:ea typeface="微軟正黑體" panose="020B0604030504040204" pitchFamily="34" charset="-120"/>
              </a:rPr>
              <a:t>註</a:t>
            </a:r>
            <a:r>
              <a:rPr lang="en-US" altLang="zh-TW" b="1" dirty="0">
                <a:solidFill>
                  <a:srgbClr val="002060"/>
                </a:solidFill>
                <a:latin typeface="微軟正黑體" panose="020B0604030504040204" pitchFamily="34" charset="-120"/>
                <a:ea typeface="微軟正黑體" panose="020B0604030504040204" pitchFamily="34" charset="-120"/>
              </a:rPr>
              <a:t>1)</a:t>
            </a:r>
            <a:r>
              <a:rPr lang="zh-TW" altLang="en-US" b="1" dirty="0">
                <a:solidFill>
                  <a:srgbClr val="002060"/>
                </a:solidFill>
                <a:latin typeface="微軟正黑體" panose="020B0604030504040204" pitchFamily="34" charset="-120"/>
                <a:ea typeface="微軟正黑體" panose="020B0604030504040204" pitchFamily="34" charset="-120"/>
              </a:rPr>
              <a:t>但基於行業特性、市場供需狀況、政府政策或其他合理原因所造成者，得不適用之。</a:t>
            </a:r>
            <a:endParaRPr lang="en-US" altLang="zh-TW" b="1" dirty="0">
              <a:solidFill>
                <a:srgbClr val="002060"/>
              </a:solidFill>
              <a:latin typeface="微軟正黑體" panose="020B0604030504040204" pitchFamily="34" charset="-120"/>
              <a:ea typeface="微軟正黑體" panose="020B0604030504040204" pitchFamily="34" charset="-120"/>
            </a:endParaRPr>
          </a:p>
          <a:p>
            <a:pPr>
              <a:spcBef>
                <a:spcPts val="600"/>
              </a:spcBef>
            </a:pPr>
            <a:r>
              <a:rPr lang="en-US" altLang="zh-TW" b="1" dirty="0">
                <a:solidFill>
                  <a:srgbClr val="002060"/>
                </a:solidFill>
                <a:latin typeface="微軟正黑體" panose="020B0604030504040204" pitchFamily="34" charset="-120"/>
                <a:ea typeface="微軟正黑體" panose="020B0604030504040204" pitchFamily="34" charset="-120"/>
              </a:rPr>
              <a:t>(</a:t>
            </a:r>
            <a:r>
              <a:rPr lang="zh-TW" altLang="en-US" b="1" dirty="0">
                <a:solidFill>
                  <a:srgbClr val="002060"/>
                </a:solidFill>
                <a:latin typeface="微軟正黑體" panose="020B0604030504040204" pitchFamily="34" charset="-120"/>
                <a:ea typeface="微軟正黑體" panose="020B0604030504040204" pitchFamily="34" charset="-120"/>
              </a:rPr>
              <a:t>註</a:t>
            </a:r>
            <a:r>
              <a:rPr lang="en-US" altLang="zh-TW" b="1" dirty="0">
                <a:solidFill>
                  <a:srgbClr val="002060"/>
                </a:solidFill>
                <a:latin typeface="微軟正黑體" panose="020B0604030504040204" pitchFamily="34" charset="-120"/>
                <a:ea typeface="微軟正黑體" panose="020B0604030504040204" pitchFamily="34" charset="-120"/>
              </a:rPr>
              <a:t>2)</a:t>
            </a:r>
            <a:r>
              <a:rPr lang="zh-TW" altLang="en-US" b="1" dirty="0">
                <a:solidFill>
                  <a:srgbClr val="002060"/>
                </a:solidFill>
                <a:latin typeface="微軟正黑體" panose="020B0604030504040204" pitchFamily="34" charset="-120"/>
                <a:ea typeface="微軟正黑體" panose="020B0604030504040204" pitchFamily="34" charset="-120"/>
              </a:rPr>
              <a:t>但基於行業特性、市場供需狀況、政府政策或其他合理原因所造成者，</a:t>
            </a:r>
            <a:r>
              <a:rPr lang="zh-TW" altLang="en-US" b="1" dirty="0">
                <a:solidFill>
                  <a:srgbClr val="FF0000"/>
                </a:solidFill>
                <a:latin typeface="微軟正黑體" panose="020B0604030504040204" pitchFamily="34" charset="-120"/>
                <a:ea typeface="微軟正黑體" panose="020B0604030504040204" pitchFamily="34" charset="-120"/>
              </a:rPr>
              <a:t>且前開比率未超過</a:t>
            </a:r>
            <a:r>
              <a:rPr lang="en-US" altLang="zh-TW" b="1" dirty="0">
                <a:solidFill>
                  <a:srgbClr val="FF0000"/>
                </a:solidFill>
                <a:latin typeface="微軟正黑體" panose="020B0604030504040204" pitchFamily="34" charset="-120"/>
                <a:ea typeface="微軟正黑體" panose="020B0604030504040204" pitchFamily="34" charset="-120"/>
              </a:rPr>
              <a:t>70%</a:t>
            </a:r>
            <a:r>
              <a:rPr lang="zh-TW" altLang="en-US" b="1" dirty="0">
                <a:solidFill>
                  <a:srgbClr val="FF0000"/>
                </a:solidFill>
                <a:latin typeface="微軟正黑體" panose="020B0604030504040204" pitchFamily="34" charset="-120"/>
                <a:ea typeface="微軟正黑體" panose="020B0604030504040204" pitchFamily="34" charset="-120"/>
              </a:rPr>
              <a:t>者</a:t>
            </a:r>
            <a:r>
              <a:rPr lang="zh-TW" altLang="en-US" b="1" dirty="0">
                <a:solidFill>
                  <a:srgbClr val="002060"/>
                </a:solidFill>
                <a:latin typeface="微軟正黑體" panose="020B0604030504040204" pitchFamily="34" charset="-120"/>
                <a:ea typeface="微軟正黑體" panose="020B0604030504040204" pitchFamily="34" charset="-120"/>
              </a:rPr>
              <a:t>，得不適用之。</a:t>
            </a:r>
            <a:endParaRPr lang="en-US" altLang="zh-TW" b="1" dirty="0">
              <a:solidFill>
                <a:srgbClr val="00206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101812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4BA915EE-10CB-4CF1-8569-6154455DA573}" type="slidenum">
              <a:rPr lang="en-US" smtClean="0"/>
              <a:t>12</a:t>
            </a:fld>
            <a:endParaRPr lang="en-US"/>
          </a:p>
        </p:txBody>
      </p:sp>
      <p:sp>
        <p:nvSpPr>
          <p:cNvPr id="5" name="文字版面配置區 3"/>
          <p:cNvSpPr>
            <a:spLocks noGrp="1"/>
          </p:cNvSpPr>
          <p:nvPr>
            <p:ph type="body" idx="4294967295"/>
          </p:nvPr>
        </p:nvSpPr>
        <p:spPr>
          <a:xfrm>
            <a:off x="1031413" y="119683"/>
            <a:ext cx="10259533" cy="1003300"/>
          </a:xfrm>
        </p:spPr>
        <p:txBody>
          <a:bodyPr>
            <a:normAutofit/>
          </a:bodyPr>
          <a:lstStyle/>
          <a:p>
            <a:pPr marL="0" indent="0" algn="ctr">
              <a:buNone/>
            </a:pPr>
            <a:r>
              <a:rPr lang="zh-TW" altLang="en-US" sz="4000" b="1" dirty="0">
                <a:solidFill>
                  <a:srgbClr val="002D70"/>
                </a:solidFill>
                <a:latin typeface="Microsoft JhengHei"/>
                <a:ea typeface="Microsoft JhengHei"/>
                <a:cs typeface="Microsoft JhengHei"/>
                <a:sym typeface="Microsoft JhengHei"/>
              </a:rPr>
              <a:t>「重大非常規交易」不宜上市規定</a:t>
            </a:r>
            <a:endParaRPr lang="zh-TW" altLang="en-US" sz="4000" b="1" dirty="0">
              <a:solidFill>
                <a:srgbClr val="002D70"/>
              </a:solidFill>
              <a:latin typeface="Microsoft JhengHei"/>
              <a:ea typeface="Microsoft JhengHei"/>
              <a:cs typeface="Microsoft JhengHei"/>
            </a:endParaRPr>
          </a:p>
        </p:txBody>
      </p:sp>
      <p:sp>
        <p:nvSpPr>
          <p:cNvPr id="6" name="Google Shape;430;p21"/>
          <p:cNvSpPr/>
          <p:nvPr/>
        </p:nvSpPr>
        <p:spPr>
          <a:xfrm>
            <a:off x="3053011" y="1798826"/>
            <a:ext cx="8421264" cy="613061"/>
          </a:xfrm>
          <a:prstGeom prst="rect">
            <a:avLst/>
          </a:prstGeom>
          <a:solidFill>
            <a:srgbClr val="366092"/>
          </a:solidFill>
          <a:ln>
            <a:noFill/>
          </a:ln>
        </p:spPr>
        <p:txBody>
          <a:bodyPr spcFirstLastPara="1" wrap="square" lIns="91425" tIns="45700" rIns="91425" bIns="45700" anchor="ctr" anchorCtr="0">
            <a:noAutofit/>
          </a:bodyPr>
          <a:lstStyle/>
          <a:p>
            <a:pPr algn="ctr">
              <a:buClr>
                <a:srgbClr val="FFFFFF"/>
              </a:buClr>
              <a:buSzPts val="1800"/>
              <a:buFont typeface="Times New Roman"/>
              <a:buNone/>
            </a:pPr>
            <a:endParaRPr kern="0">
              <a:solidFill>
                <a:srgbClr val="FFFFFF"/>
              </a:solidFill>
              <a:ea typeface="Calibri"/>
              <a:cs typeface="Calibri"/>
              <a:sym typeface="Calibri"/>
            </a:endParaRPr>
          </a:p>
        </p:txBody>
      </p:sp>
      <p:sp>
        <p:nvSpPr>
          <p:cNvPr id="7" name="Google Shape;431;p21"/>
          <p:cNvSpPr/>
          <p:nvPr/>
        </p:nvSpPr>
        <p:spPr>
          <a:xfrm>
            <a:off x="901054" y="945925"/>
            <a:ext cx="10573221" cy="671367"/>
          </a:xfrm>
          <a:prstGeom prst="rect">
            <a:avLst/>
          </a:prstGeom>
          <a:solidFill>
            <a:srgbClr val="366092"/>
          </a:solidFill>
          <a:ln>
            <a:noFill/>
          </a:ln>
        </p:spPr>
        <p:txBody>
          <a:bodyPr spcFirstLastPara="1" wrap="square" lIns="91425" tIns="45700" rIns="91425" bIns="45700" anchor="ctr" anchorCtr="0">
            <a:noAutofit/>
          </a:bodyPr>
          <a:lstStyle/>
          <a:p>
            <a:pPr>
              <a:buClr>
                <a:srgbClr val="FFFFFF"/>
              </a:buClr>
              <a:buSzPts val="1800"/>
              <a:buFont typeface="Times New Roman"/>
              <a:buNone/>
            </a:pPr>
            <a:r>
              <a:rPr lang="zh-TW" altLang="en-US" sz="2400" b="1" kern="0" dirty="0">
                <a:solidFill>
                  <a:srgbClr val="FFFFFF"/>
                </a:solidFill>
                <a:ea typeface="Calibri"/>
                <a:cs typeface="Calibri"/>
                <a:sym typeface="Calibri"/>
              </a:rPr>
              <a:t>目的：為健全公司與關係人間財務業務往來，防杜關係人交易進行利益輸送</a:t>
            </a:r>
            <a:endParaRPr sz="2400" b="1" kern="0" dirty="0">
              <a:solidFill>
                <a:srgbClr val="FFFFFF"/>
              </a:solidFill>
              <a:ea typeface="Calibri"/>
              <a:cs typeface="Calibri"/>
              <a:sym typeface="Calibri"/>
            </a:endParaRPr>
          </a:p>
        </p:txBody>
      </p:sp>
      <p:sp>
        <p:nvSpPr>
          <p:cNvPr id="8" name="Google Shape;438;p21"/>
          <p:cNvSpPr/>
          <p:nvPr/>
        </p:nvSpPr>
        <p:spPr>
          <a:xfrm>
            <a:off x="4187953" y="1913591"/>
            <a:ext cx="5826027" cy="369332"/>
          </a:xfrm>
          <a:prstGeom prst="rect">
            <a:avLst/>
          </a:prstGeom>
          <a:noFill/>
          <a:ln>
            <a:noFill/>
          </a:ln>
        </p:spPr>
        <p:txBody>
          <a:bodyPr spcFirstLastPara="1" wrap="square" lIns="0" tIns="0" rIns="0" bIns="0" anchor="t" anchorCtr="0">
            <a:spAutoFit/>
          </a:bodyPr>
          <a:lstStyle/>
          <a:p>
            <a:pPr>
              <a:buClr>
                <a:srgbClr val="FFFFCC"/>
              </a:buClr>
              <a:buSzPts val="2000"/>
              <a:buFont typeface="Microsoft JhengHei"/>
              <a:buNone/>
            </a:pPr>
            <a:r>
              <a:rPr lang="en-US" altLang="zh-TW" sz="2400" b="1" kern="0" dirty="0">
                <a:solidFill>
                  <a:srgbClr val="FFFFCC"/>
                </a:solidFill>
                <a:latin typeface="Microsoft JhengHei"/>
                <a:cs typeface="Microsoft JhengHei"/>
                <a:sym typeface="Microsoft JhengHei"/>
              </a:rPr>
              <a:t>『</a:t>
            </a:r>
            <a:r>
              <a:rPr lang="zh-TW" altLang="en-US" sz="2400" b="1" kern="0" dirty="0">
                <a:solidFill>
                  <a:srgbClr val="FFFFCC"/>
                </a:solidFill>
                <a:latin typeface="Microsoft JhengHei"/>
                <a:cs typeface="Microsoft JhengHei"/>
                <a:sym typeface="Microsoft JhengHei"/>
              </a:rPr>
              <a:t>其他各項關係人交易及財務業務往來型態</a:t>
            </a:r>
            <a:r>
              <a:rPr lang="en-US" altLang="zh-TW" sz="2400" b="1" kern="0" dirty="0">
                <a:solidFill>
                  <a:srgbClr val="FFFFCC"/>
                </a:solidFill>
                <a:latin typeface="Microsoft JhengHei"/>
                <a:cs typeface="Microsoft JhengHei"/>
                <a:sym typeface="Microsoft JhengHei"/>
              </a:rPr>
              <a:t>』</a:t>
            </a:r>
            <a:endParaRPr sz="2400" kern="0" dirty="0">
              <a:solidFill>
                <a:srgbClr val="000000"/>
              </a:solidFill>
              <a:latin typeface="Arial"/>
              <a:cs typeface="Arial"/>
              <a:sym typeface="Arial"/>
            </a:endParaRPr>
          </a:p>
        </p:txBody>
      </p:sp>
      <p:sp>
        <p:nvSpPr>
          <p:cNvPr id="9" name="Google Shape;440;p21"/>
          <p:cNvSpPr/>
          <p:nvPr/>
        </p:nvSpPr>
        <p:spPr>
          <a:xfrm>
            <a:off x="3053011" y="2577780"/>
            <a:ext cx="8421264" cy="2409295"/>
          </a:xfrm>
          <a:prstGeom prst="rect">
            <a:avLst/>
          </a:prstGeom>
          <a:solidFill>
            <a:srgbClr val="F2F2F2">
              <a:alpha val="72156"/>
            </a:srgbClr>
          </a:solidFill>
          <a:ln>
            <a:noFill/>
          </a:ln>
        </p:spPr>
        <p:txBody>
          <a:bodyPr spcFirstLastPara="1" wrap="square" lIns="91425" tIns="45700" rIns="91425" bIns="45700" anchor="ctr" anchorCtr="0">
            <a:noAutofit/>
          </a:bodyPr>
          <a:lstStyle/>
          <a:p>
            <a:pPr>
              <a:buClr>
                <a:srgbClr val="FFFFFF"/>
              </a:buClr>
              <a:buSzPts val="2000"/>
              <a:buFont typeface="Times New Roman"/>
              <a:buNone/>
            </a:pPr>
            <a:r>
              <a:rPr lang="en-US" sz="2400" kern="0" dirty="0">
                <a:solidFill>
                  <a:srgbClr val="000000"/>
                </a:solidFill>
                <a:latin typeface="Microsoft JhengHei"/>
                <a:cs typeface="Microsoft JhengHei"/>
                <a:sym typeface="Microsoft JhengHei"/>
              </a:rPr>
              <a:t>1.</a:t>
            </a:r>
            <a:r>
              <a:rPr lang="zh-TW" altLang="en-US" sz="2400" kern="0" dirty="0">
                <a:solidFill>
                  <a:srgbClr val="000000"/>
                </a:solidFill>
                <a:latin typeface="Microsoft JhengHei"/>
                <a:cs typeface="Microsoft JhengHei"/>
                <a:sym typeface="Microsoft JhengHei"/>
              </a:rPr>
              <a:t>進銷貨交易之目的、價格及條件或交易實質與形式與一般正常交易顯不相當</a:t>
            </a:r>
            <a:endParaRPr lang="en-US" altLang="zh-TW" sz="2400" kern="0" dirty="0">
              <a:solidFill>
                <a:srgbClr val="000000"/>
              </a:solidFill>
              <a:latin typeface="Microsoft JhengHei"/>
              <a:cs typeface="Microsoft JhengHei"/>
              <a:sym typeface="Microsoft JhengHei"/>
            </a:endParaRPr>
          </a:p>
          <a:p>
            <a:pPr>
              <a:buClr>
                <a:srgbClr val="FFFFFF"/>
              </a:buClr>
              <a:buSzPts val="2000"/>
              <a:buFont typeface="Times New Roman"/>
              <a:buNone/>
            </a:pPr>
            <a:r>
              <a:rPr lang="en-US" sz="2400" kern="0" dirty="0">
                <a:solidFill>
                  <a:srgbClr val="000000"/>
                </a:solidFill>
                <a:latin typeface="Microsoft JhengHei"/>
                <a:cs typeface="Microsoft JhengHei"/>
                <a:sym typeface="Microsoft JhengHei"/>
              </a:rPr>
              <a:t>2.</a:t>
            </a:r>
            <a:r>
              <a:rPr lang="zh-TW" altLang="en-US" sz="2400" kern="0" dirty="0">
                <a:solidFill>
                  <a:srgbClr val="000000"/>
                </a:solidFill>
                <a:latin typeface="Microsoft JhengHei"/>
                <a:cs typeface="Microsoft JhengHei"/>
                <a:sym typeface="Microsoft JhengHei"/>
              </a:rPr>
              <a:t>應行公告及申報之取得或處分資產交易行為，其決定過程不合法、交易、價格及款項收付情形不合理</a:t>
            </a:r>
            <a:endParaRPr lang="en-US" altLang="zh-TW" sz="2400" kern="0" dirty="0">
              <a:solidFill>
                <a:srgbClr val="000000"/>
              </a:solidFill>
              <a:latin typeface="Microsoft JhengHei"/>
              <a:cs typeface="Microsoft JhengHei"/>
              <a:sym typeface="Microsoft JhengHei"/>
            </a:endParaRPr>
          </a:p>
          <a:p>
            <a:pPr>
              <a:buClr>
                <a:srgbClr val="FFFFFF"/>
              </a:buClr>
              <a:buSzPts val="2000"/>
              <a:buFont typeface="Times New Roman"/>
              <a:buNone/>
            </a:pPr>
            <a:r>
              <a:rPr lang="en-US" sz="2400" kern="0" dirty="0">
                <a:solidFill>
                  <a:srgbClr val="000000"/>
                </a:solidFill>
                <a:latin typeface="Microsoft JhengHei"/>
                <a:cs typeface="Microsoft JhengHei"/>
                <a:sym typeface="Microsoft JhengHei"/>
              </a:rPr>
              <a:t>3.</a:t>
            </a:r>
            <a:r>
              <a:rPr lang="zh-TW" altLang="en-US" sz="2400" kern="0" dirty="0">
                <a:solidFill>
                  <a:srgbClr val="000000"/>
                </a:solidFill>
                <a:latin typeface="Microsoft JhengHei"/>
                <a:cs typeface="Microsoft JhengHei"/>
                <a:sym typeface="Microsoft JhengHei"/>
              </a:rPr>
              <a:t>不動產買賣交易價格與收付款條件顯異於一般交易</a:t>
            </a:r>
            <a:endParaRPr lang="en-US" altLang="zh-TW" sz="2400" kern="0" dirty="0">
              <a:solidFill>
                <a:srgbClr val="000000"/>
              </a:solidFill>
              <a:latin typeface="Microsoft JhengHei"/>
              <a:cs typeface="Microsoft JhengHei"/>
              <a:sym typeface="Microsoft JhengHei"/>
            </a:endParaRPr>
          </a:p>
          <a:p>
            <a:pPr>
              <a:buClr>
                <a:srgbClr val="FFFFFF"/>
              </a:buClr>
              <a:buSzPts val="2000"/>
              <a:buFont typeface="Times New Roman"/>
              <a:buNone/>
            </a:pPr>
            <a:r>
              <a:rPr lang="en-US" sz="2400" kern="0" dirty="0">
                <a:solidFill>
                  <a:srgbClr val="000000"/>
                </a:solidFill>
                <a:latin typeface="Microsoft JhengHei"/>
                <a:cs typeface="Microsoft JhengHei"/>
                <a:sym typeface="Microsoft JhengHei"/>
              </a:rPr>
              <a:t>4.</a:t>
            </a:r>
            <a:r>
              <a:rPr lang="zh-TW" altLang="en-US" sz="2400" kern="0" dirty="0">
                <a:solidFill>
                  <a:srgbClr val="000000"/>
                </a:solidFill>
                <a:latin typeface="Microsoft JhengHei"/>
                <a:cs typeface="Microsoft JhengHei"/>
                <a:sym typeface="Microsoft JhengHei"/>
              </a:rPr>
              <a:t>無業務往來或融通資金之必要，將大量資金貸與他人者</a:t>
            </a:r>
            <a:endParaRPr sz="2400" kern="0" dirty="0">
              <a:solidFill>
                <a:srgbClr val="000000"/>
              </a:solidFill>
              <a:latin typeface="Microsoft JhengHei"/>
              <a:cs typeface="Microsoft JhengHei"/>
              <a:sym typeface="Microsoft JhengHei"/>
            </a:endParaRPr>
          </a:p>
        </p:txBody>
      </p:sp>
      <p:sp>
        <p:nvSpPr>
          <p:cNvPr id="10" name="Google Shape;447;p21"/>
          <p:cNvSpPr/>
          <p:nvPr/>
        </p:nvSpPr>
        <p:spPr>
          <a:xfrm>
            <a:off x="3265748" y="1911315"/>
            <a:ext cx="922205" cy="367034"/>
          </a:xfrm>
          <a:prstGeom prst="roundRect">
            <a:avLst>
              <a:gd name="adj" fmla="val 49474"/>
            </a:avLst>
          </a:prstGeom>
          <a:solidFill>
            <a:srgbClr val="FFFF00">
              <a:alpha val="52549"/>
            </a:srgbClr>
          </a:solidFill>
          <a:ln>
            <a:noFill/>
          </a:ln>
        </p:spPr>
        <p:txBody>
          <a:bodyPr spcFirstLastPara="1" wrap="square" lIns="91425" tIns="45700" rIns="91425" bIns="45700" anchor="ctr" anchorCtr="0">
            <a:noAutofit/>
          </a:bodyPr>
          <a:lstStyle/>
          <a:p>
            <a:pPr algn="r">
              <a:buClr>
                <a:srgbClr val="FFFFFF"/>
              </a:buClr>
              <a:buSzPts val="1600"/>
              <a:buFont typeface="Microsoft JhengHei"/>
              <a:buNone/>
            </a:pPr>
            <a:r>
              <a:rPr lang="zh-TW" altLang="en-US" sz="2000" b="1" kern="0" dirty="0">
                <a:solidFill>
                  <a:srgbClr val="FFFFFF"/>
                </a:solidFill>
                <a:latin typeface="Microsoft JhengHei"/>
                <a:cs typeface="Microsoft JhengHei"/>
                <a:sym typeface="Microsoft JhengHei"/>
              </a:rPr>
              <a:t>增列</a:t>
            </a:r>
            <a:endParaRPr sz="2000" b="1" kern="0" dirty="0">
              <a:solidFill>
                <a:srgbClr val="FFFFFF"/>
              </a:solidFill>
              <a:latin typeface="Microsoft JhengHei"/>
              <a:cs typeface="Microsoft JhengHei"/>
              <a:sym typeface="Microsoft JhengHei"/>
            </a:endParaRPr>
          </a:p>
        </p:txBody>
      </p:sp>
      <p:sp>
        <p:nvSpPr>
          <p:cNvPr id="11" name="Google Shape;450;p21"/>
          <p:cNvSpPr/>
          <p:nvPr/>
        </p:nvSpPr>
        <p:spPr>
          <a:xfrm>
            <a:off x="3053011" y="5184554"/>
            <a:ext cx="8421264" cy="1286821"/>
          </a:xfrm>
          <a:prstGeom prst="rect">
            <a:avLst/>
          </a:prstGeom>
          <a:solidFill>
            <a:srgbClr val="CCC0D9">
              <a:alpha val="72156"/>
            </a:srgbClr>
          </a:solidFill>
          <a:ln>
            <a:noFill/>
          </a:ln>
        </p:spPr>
        <p:txBody>
          <a:bodyPr spcFirstLastPara="1" wrap="square" lIns="91425" tIns="45700" rIns="91425" bIns="45700" anchor="ctr" anchorCtr="0">
            <a:noAutofit/>
          </a:bodyPr>
          <a:lstStyle/>
          <a:p>
            <a:pPr>
              <a:buClr>
                <a:srgbClr val="FFFFFF"/>
              </a:buClr>
              <a:buSzPts val="2000"/>
              <a:buFont typeface="Arial"/>
              <a:buNone/>
            </a:pPr>
            <a:r>
              <a:rPr lang="zh-TW" altLang="en-US" sz="2400" b="1" kern="0" dirty="0">
                <a:solidFill>
                  <a:srgbClr val="FF0000"/>
                </a:solidFill>
                <a:latin typeface="Microsoft JhengHei"/>
                <a:cs typeface="Microsoft JhengHei"/>
                <a:sym typeface="Microsoft JhengHei"/>
              </a:rPr>
              <a:t>未能合理證明其他各項關係人交易及財務業務往來（如佣金、勞務費等）之交易必要性、決策過程合法性暨價格與款項收付之合理性者。</a:t>
            </a:r>
            <a:endParaRPr sz="2400" b="1" kern="0" dirty="0">
              <a:solidFill>
                <a:srgbClr val="FF0000"/>
              </a:solidFill>
              <a:latin typeface="Microsoft JhengHei"/>
              <a:cs typeface="Microsoft JhengHei"/>
              <a:sym typeface="Microsoft JhengHei"/>
            </a:endParaRPr>
          </a:p>
        </p:txBody>
      </p:sp>
      <p:sp>
        <p:nvSpPr>
          <p:cNvPr id="12" name="矩形 11"/>
          <p:cNvSpPr/>
          <p:nvPr/>
        </p:nvSpPr>
        <p:spPr>
          <a:xfrm>
            <a:off x="901054" y="1786061"/>
            <a:ext cx="2007023" cy="624392"/>
          </a:xfrm>
          <a:prstGeom prst="rect">
            <a:avLst/>
          </a:prstGeom>
          <a:solidFill>
            <a:srgbClr val="366092"/>
          </a:solidFill>
          <a:ln>
            <a:noFill/>
          </a:ln>
        </p:spPr>
        <p:txBody>
          <a:bodyPr spcFirstLastPara="1" wrap="square" lIns="91425" tIns="45700" rIns="91425" bIns="45700" anchor="ctr" anchorCtr="0">
            <a:noAutofit/>
          </a:bodyPr>
          <a:lstStyle/>
          <a:p>
            <a:pPr algn="ctr">
              <a:buClr>
                <a:srgbClr val="FFFFCC"/>
              </a:buClr>
              <a:buSzPts val="2000"/>
              <a:buFont typeface="Arial"/>
              <a:buNone/>
            </a:pPr>
            <a:r>
              <a:rPr lang="zh-TW" altLang="en-US" sz="2400" b="1" kern="0" dirty="0">
                <a:solidFill>
                  <a:srgbClr val="FFFFCC"/>
                </a:solidFill>
                <a:latin typeface="Microsoft JhengHei"/>
                <a:cs typeface="Microsoft JhengHei"/>
                <a:sym typeface="Microsoft JhengHei"/>
              </a:rPr>
              <a:t>   修正重點 </a:t>
            </a:r>
            <a:r>
              <a:rPr lang="en-US" altLang="zh-TW" sz="2400" b="1" kern="0" dirty="0">
                <a:solidFill>
                  <a:srgbClr val="FFFFCC"/>
                </a:solidFill>
                <a:latin typeface="Microsoft JhengHei"/>
                <a:cs typeface="Microsoft JhengHei"/>
                <a:sym typeface="Microsoft JhengHei"/>
              </a:rPr>
              <a:t>1</a:t>
            </a:r>
            <a:endParaRPr lang="zh-TW" altLang="en-US" sz="2400" b="1" kern="0" dirty="0">
              <a:solidFill>
                <a:srgbClr val="FFFFCC"/>
              </a:solidFill>
              <a:latin typeface="Microsoft JhengHei"/>
              <a:cs typeface="Microsoft JhengHei"/>
              <a:sym typeface="Microsoft JhengHei"/>
            </a:endParaRPr>
          </a:p>
        </p:txBody>
      </p:sp>
      <p:pic>
        <p:nvPicPr>
          <p:cNvPr id="13" name="Google Shape;468;p21" descr="Ampoule Idée Lumineux · Image gratuite sur Pixabay"/>
          <p:cNvPicPr preferRelativeResize="0"/>
          <p:nvPr/>
        </p:nvPicPr>
        <p:blipFill rotWithShape="1">
          <a:blip r:embed="rId2">
            <a:alphaModFix/>
          </a:blip>
          <a:srcRect/>
          <a:stretch/>
        </p:blipFill>
        <p:spPr>
          <a:xfrm rot="19954580">
            <a:off x="843557" y="1720698"/>
            <a:ext cx="559517" cy="682944"/>
          </a:xfrm>
          <a:prstGeom prst="rect">
            <a:avLst/>
          </a:prstGeom>
          <a:noFill/>
          <a:ln>
            <a:noFill/>
          </a:ln>
        </p:spPr>
      </p:pic>
      <p:sp>
        <p:nvSpPr>
          <p:cNvPr id="14" name="矩形 13">
            <a:extLst>
              <a:ext uri="{FF2B5EF4-FFF2-40B4-BE49-F238E27FC236}">
                <a16:creationId xmlns:a16="http://schemas.microsoft.com/office/drawing/2014/main" id="{AA520CE7-8906-484A-5C37-6D50DED0B5CF}"/>
              </a:ext>
            </a:extLst>
          </p:cNvPr>
          <p:cNvSpPr/>
          <p:nvPr/>
        </p:nvSpPr>
        <p:spPr>
          <a:xfrm>
            <a:off x="901055" y="2577780"/>
            <a:ext cx="2007022" cy="2409295"/>
          </a:xfrm>
          <a:prstGeom prst="rect">
            <a:avLst/>
          </a:prstGeom>
          <a:solidFill>
            <a:srgbClr val="4F81BD">
              <a:lumMod val="60000"/>
              <a:lumOff val="4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zh-TW" altLang="en-US" sz="2400" b="1" i="0" u="none" strike="noStrike" kern="0" cap="none" spc="0" normalizeH="0" baseline="0" noProof="0" dirty="0">
                <a:ln>
                  <a:noFill/>
                </a:ln>
                <a:solidFill>
                  <a:srgbClr val="FFFFFF"/>
                </a:solidFill>
                <a:effectLst/>
                <a:uLnTx/>
                <a:uFillTx/>
                <a:latin typeface="微軟正黑體" panose="020B0604030504040204" pitchFamily="34" charset="-120"/>
                <a:ea typeface="新細明體" panose="02020500000000000000" pitchFamily="18" charset="-120"/>
                <a:cs typeface="+mn-cs"/>
                <a:sym typeface="Arial"/>
              </a:rPr>
              <a:t>現行規定</a:t>
            </a:r>
          </a:p>
        </p:txBody>
      </p:sp>
      <p:sp>
        <p:nvSpPr>
          <p:cNvPr id="15" name="矩形 14">
            <a:extLst>
              <a:ext uri="{FF2B5EF4-FFF2-40B4-BE49-F238E27FC236}">
                <a16:creationId xmlns:a16="http://schemas.microsoft.com/office/drawing/2014/main" id="{519A5F93-4A1A-E929-1D99-D5F33E0505C9}"/>
              </a:ext>
            </a:extLst>
          </p:cNvPr>
          <p:cNvSpPr/>
          <p:nvPr/>
        </p:nvSpPr>
        <p:spPr>
          <a:xfrm>
            <a:off x="901055" y="5181267"/>
            <a:ext cx="2007022" cy="1290108"/>
          </a:xfrm>
          <a:prstGeom prst="rect">
            <a:avLst/>
          </a:prstGeom>
          <a:solidFill>
            <a:srgbClr val="4F81BD">
              <a:lumMod val="60000"/>
              <a:lumOff val="4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zh-TW" altLang="en-US" sz="2400" b="1" i="0" u="none" strike="noStrike" kern="0" cap="none" spc="0" normalizeH="0" baseline="0" noProof="0" dirty="0">
                <a:ln>
                  <a:noFill/>
                </a:ln>
                <a:solidFill>
                  <a:srgbClr val="FFFFFF"/>
                </a:solidFill>
                <a:effectLst/>
                <a:uLnTx/>
                <a:uFillTx/>
                <a:latin typeface="微軟正黑體" panose="020B0604030504040204" pitchFamily="34" charset="-120"/>
                <a:ea typeface="新細明體" panose="02020500000000000000" pitchFamily="18" charset="-120"/>
                <a:cs typeface="+mn-cs"/>
                <a:sym typeface="Arial"/>
              </a:rPr>
              <a:t>增列</a:t>
            </a:r>
          </a:p>
        </p:txBody>
      </p:sp>
    </p:spTree>
    <p:extLst>
      <p:ext uri="{BB962C8B-B14F-4D97-AF65-F5344CB8AC3E}">
        <p14:creationId xmlns:p14="http://schemas.microsoft.com/office/powerpoint/2010/main" val="7615250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4BA915EE-10CB-4CF1-8569-6154455DA573}" type="slidenum">
              <a:rPr lang="en-US" smtClean="0"/>
              <a:t>13</a:t>
            </a:fld>
            <a:endParaRPr lang="en-US"/>
          </a:p>
        </p:txBody>
      </p:sp>
      <p:sp>
        <p:nvSpPr>
          <p:cNvPr id="5" name="文字版面配置區 3"/>
          <p:cNvSpPr>
            <a:spLocks noGrp="1"/>
          </p:cNvSpPr>
          <p:nvPr>
            <p:ph type="body" idx="4294967295"/>
          </p:nvPr>
        </p:nvSpPr>
        <p:spPr>
          <a:xfrm>
            <a:off x="1430497" y="186281"/>
            <a:ext cx="10259533" cy="1003300"/>
          </a:xfrm>
        </p:spPr>
        <p:txBody>
          <a:bodyPr>
            <a:normAutofit/>
          </a:bodyPr>
          <a:lstStyle/>
          <a:p>
            <a:pPr marL="0" indent="0" algn="ctr">
              <a:buNone/>
            </a:pPr>
            <a:r>
              <a:rPr lang="zh-TW" altLang="en-US" sz="4000" b="1" dirty="0">
                <a:solidFill>
                  <a:srgbClr val="002D70"/>
                </a:solidFill>
                <a:latin typeface="Microsoft JhengHei"/>
                <a:ea typeface="Microsoft JhengHei"/>
                <a:cs typeface="Microsoft JhengHei"/>
                <a:sym typeface="Microsoft JhengHei"/>
              </a:rPr>
              <a:t>「重大非常規交易」不宜上市規定</a:t>
            </a:r>
            <a:endParaRPr lang="zh-TW" altLang="en-US" sz="4000" b="1" dirty="0">
              <a:solidFill>
                <a:srgbClr val="002D70"/>
              </a:solidFill>
              <a:latin typeface="Microsoft JhengHei"/>
              <a:ea typeface="Microsoft JhengHei"/>
              <a:cs typeface="Microsoft JhengHei"/>
            </a:endParaRPr>
          </a:p>
        </p:txBody>
      </p:sp>
      <p:sp>
        <p:nvSpPr>
          <p:cNvPr id="6" name="Google Shape;430;p21"/>
          <p:cNvSpPr/>
          <p:nvPr/>
        </p:nvSpPr>
        <p:spPr>
          <a:xfrm>
            <a:off x="3515192" y="1013187"/>
            <a:ext cx="7830345" cy="556488"/>
          </a:xfrm>
          <a:prstGeom prst="rect">
            <a:avLst/>
          </a:prstGeom>
          <a:solidFill>
            <a:srgbClr val="366092"/>
          </a:solidFill>
          <a:ln>
            <a:noFill/>
          </a:ln>
        </p:spPr>
        <p:txBody>
          <a:bodyPr spcFirstLastPara="1" wrap="square" lIns="91425" tIns="45700" rIns="91425" bIns="45700" anchor="ctr" anchorCtr="0">
            <a:noAutofit/>
          </a:bodyPr>
          <a:lstStyle/>
          <a:p>
            <a:pPr algn="ctr">
              <a:buClr>
                <a:srgbClr val="FFFFFF"/>
              </a:buClr>
              <a:buSzPts val="1800"/>
              <a:buFont typeface="Times New Roman"/>
              <a:buNone/>
            </a:pPr>
            <a:endParaRPr kern="0">
              <a:solidFill>
                <a:srgbClr val="FFFFFF"/>
              </a:solidFill>
              <a:ea typeface="Calibri"/>
              <a:cs typeface="Calibri"/>
              <a:sym typeface="Calibri"/>
            </a:endParaRPr>
          </a:p>
        </p:txBody>
      </p:sp>
      <p:sp>
        <p:nvSpPr>
          <p:cNvPr id="7" name="Google Shape;436;p21"/>
          <p:cNvSpPr/>
          <p:nvPr/>
        </p:nvSpPr>
        <p:spPr>
          <a:xfrm>
            <a:off x="938603" y="1761827"/>
            <a:ext cx="3599878" cy="400069"/>
          </a:xfrm>
          <a:prstGeom prst="rect">
            <a:avLst/>
          </a:prstGeom>
          <a:solidFill>
            <a:srgbClr val="93B3D7"/>
          </a:solidFill>
          <a:ln>
            <a:noFill/>
          </a:ln>
        </p:spPr>
        <p:txBody>
          <a:bodyPr spcFirstLastPara="1" wrap="square" lIns="0" tIns="45700" rIns="0" bIns="45700" anchor="ctr" anchorCtr="0">
            <a:spAutoFit/>
          </a:bodyPr>
          <a:lstStyle/>
          <a:p>
            <a:pPr algn="ctr">
              <a:buClr>
                <a:srgbClr val="FFFFFF"/>
              </a:buClr>
              <a:buSzPts val="1800"/>
              <a:buFont typeface="Microsoft JhengHei"/>
              <a:buNone/>
            </a:pPr>
            <a:r>
              <a:rPr lang="zh-TW" altLang="en-US" sz="2000" b="1" kern="0" dirty="0">
                <a:solidFill>
                  <a:srgbClr val="FFFFFF"/>
                </a:solidFill>
                <a:latin typeface="Microsoft JhengHei"/>
                <a:cs typeface="Microsoft JhengHei"/>
                <a:sym typeface="Microsoft JhengHei"/>
              </a:rPr>
              <a:t>現行「關係人」範圍</a:t>
            </a:r>
            <a:endParaRPr sz="2000" b="1" kern="0" dirty="0">
              <a:solidFill>
                <a:srgbClr val="FFFFFF"/>
              </a:solidFill>
              <a:latin typeface="Microsoft JhengHei"/>
              <a:cs typeface="Microsoft JhengHei"/>
              <a:sym typeface="Microsoft JhengHei"/>
            </a:endParaRPr>
          </a:p>
        </p:txBody>
      </p:sp>
      <p:sp>
        <p:nvSpPr>
          <p:cNvPr id="8" name="Google Shape;438;p21"/>
          <p:cNvSpPr/>
          <p:nvPr/>
        </p:nvSpPr>
        <p:spPr>
          <a:xfrm>
            <a:off x="4538481" y="1145871"/>
            <a:ext cx="5137831" cy="369332"/>
          </a:xfrm>
          <a:prstGeom prst="rect">
            <a:avLst/>
          </a:prstGeom>
          <a:noFill/>
          <a:ln>
            <a:noFill/>
          </a:ln>
        </p:spPr>
        <p:txBody>
          <a:bodyPr spcFirstLastPara="1" wrap="square" lIns="0" tIns="0" rIns="0" bIns="0" anchor="t" anchorCtr="0">
            <a:spAutoFit/>
          </a:bodyPr>
          <a:lstStyle/>
          <a:p>
            <a:pPr>
              <a:buClr>
                <a:srgbClr val="FFFFCC"/>
              </a:buClr>
              <a:buSzPts val="2000"/>
              <a:buFont typeface="Microsoft JhengHei"/>
              <a:buNone/>
            </a:pPr>
            <a:r>
              <a:rPr lang="zh-TW" altLang="en-US" sz="2000" b="1" kern="0" dirty="0">
                <a:solidFill>
                  <a:srgbClr val="FFFFCC"/>
                </a:solidFill>
                <a:latin typeface="Microsoft JhengHei"/>
                <a:cs typeface="Microsoft JhengHei"/>
                <a:sym typeface="Microsoft JhengHei"/>
              </a:rPr>
              <a:t>    </a:t>
            </a:r>
            <a:r>
              <a:rPr lang="en-US" altLang="zh-TW" sz="2400" b="1" kern="0" dirty="0">
                <a:solidFill>
                  <a:srgbClr val="FFFFCC"/>
                </a:solidFill>
                <a:latin typeface="Microsoft JhengHei"/>
                <a:cs typeface="Microsoft JhengHei"/>
                <a:sym typeface="Microsoft JhengHei"/>
              </a:rPr>
              <a:t>『</a:t>
            </a:r>
            <a:r>
              <a:rPr lang="zh-TW" altLang="en-US" sz="2400" b="1" kern="0" dirty="0">
                <a:solidFill>
                  <a:srgbClr val="FFFFCC"/>
                </a:solidFill>
                <a:latin typeface="Microsoft JhengHei"/>
                <a:cs typeface="Microsoft JhengHei"/>
                <a:sym typeface="Microsoft JhengHei"/>
              </a:rPr>
              <a:t>關係人</a:t>
            </a:r>
            <a:r>
              <a:rPr lang="en-US" altLang="zh-TW" sz="2400" b="1" kern="0" dirty="0">
                <a:solidFill>
                  <a:srgbClr val="FFFFCC"/>
                </a:solidFill>
                <a:latin typeface="Microsoft JhengHei"/>
                <a:cs typeface="Microsoft JhengHei"/>
                <a:sym typeface="Microsoft JhengHei"/>
              </a:rPr>
              <a:t>』</a:t>
            </a:r>
            <a:r>
              <a:rPr lang="zh-TW" altLang="en-US" sz="2400" b="1" kern="0" dirty="0">
                <a:solidFill>
                  <a:srgbClr val="FFFFCC"/>
                </a:solidFill>
                <a:latin typeface="Microsoft JhengHei"/>
                <a:cs typeface="Microsoft JhengHei"/>
                <a:sym typeface="Microsoft JhengHei"/>
              </a:rPr>
              <a:t>範圍</a:t>
            </a:r>
            <a:endParaRPr sz="2400" kern="0" dirty="0">
              <a:solidFill>
                <a:srgbClr val="000000"/>
              </a:solidFill>
              <a:latin typeface="Arial"/>
              <a:cs typeface="Arial"/>
              <a:sym typeface="Arial"/>
            </a:endParaRPr>
          </a:p>
        </p:txBody>
      </p:sp>
      <p:sp>
        <p:nvSpPr>
          <p:cNvPr id="9" name="Google Shape;440;p21"/>
          <p:cNvSpPr/>
          <p:nvPr/>
        </p:nvSpPr>
        <p:spPr>
          <a:xfrm>
            <a:off x="938603" y="2460622"/>
            <a:ext cx="3599878" cy="2466440"/>
          </a:xfrm>
          <a:prstGeom prst="rect">
            <a:avLst/>
          </a:prstGeom>
          <a:solidFill>
            <a:srgbClr val="F2F2F2">
              <a:alpha val="72156"/>
            </a:srgbClr>
          </a:solidFill>
          <a:ln>
            <a:noFill/>
          </a:ln>
        </p:spPr>
        <p:txBody>
          <a:bodyPr spcFirstLastPara="1" wrap="square" lIns="91425" tIns="45700" rIns="91425" bIns="45700" anchor="ctr" anchorCtr="0">
            <a:noAutofit/>
          </a:bodyPr>
          <a:lstStyle/>
          <a:p>
            <a:pPr>
              <a:buClr>
                <a:srgbClr val="F79646">
                  <a:lumMod val="75000"/>
                </a:srgbClr>
              </a:buClr>
              <a:buSzPts val="2000"/>
              <a:buFont typeface="Arial"/>
              <a:buNone/>
            </a:pPr>
            <a:r>
              <a:rPr lang="zh-TW" altLang="en-US" sz="2000" kern="0" dirty="0">
                <a:solidFill>
                  <a:srgbClr val="000000"/>
                </a:solidFill>
                <a:latin typeface="Microsoft JhengHei"/>
                <a:cs typeface="Microsoft JhengHei"/>
                <a:sym typeface="Microsoft JhengHei"/>
              </a:rPr>
              <a:t>公司法：</a:t>
            </a:r>
            <a:endParaRPr lang="en-US" altLang="zh-TW" sz="2000" kern="0" dirty="0">
              <a:solidFill>
                <a:srgbClr val="000000"/>
              </a:solidFill>
              <a:latin typeface="Microsoft JhengHei"/>
              <a:cs typeface="Microsoft JhengHei"/>
              <a:sym typeface="Microsoft JhengHei"/>
            </a:endParaRPr>
          </a:p>
          <a:p>
            <a:pPr marL="285750" indent="-285750">
              <a:buClr>
                <a:srgbClr val="F79646">
                  <a:lumMod val="75000"/>
                </a:srgbClr>
              </a:buClr>
              <a:buSzPts val="2000"/>
              <a:buFont typeface="Wingdings" panose="05000000000000000000" pitchFamily="2" charset="2"/>
              <a:buChar char="ü"/>
            </a:pPr>
            <a:r>
              <a:rPr lang="zh-TW" altLang="en-US" sz="2000" kern="0" dirty="0">
                <a:solidFill>
                  <a:srgbClr val="000000"/>
                </a:solidFill>
                <a:latin typeface="Microsoft JhengHei"/>
                <a:cs typeface="Microsoft JhengHei"/>
                <a:sym typeface="Microsoft JhengHei"/>
              </a:rPr>
              <a:t>第六章之一關係企業</a:t>
            </a:r>
            <a:endParaRPr lang="en-US" sz="2000" kern="0" dirty="0">
              <a:solidFill>
                <a:srgbClr val="000000"/>
              </a:solidFill>
              <a:latin typeface="Microsoft JhengHei"/>
              <a:cs typeface="Microsoft JhengHei"/>
              <a:sym typeface="Microsoft JhengHei"/>
            </a:endParaRPr>
          </a:p>
          <a:p>
            <a:pPr>
              <a:buClr>
                <a:srgbClr val="FFFFFF"/>
              </a:buClr>
              <a:buSzPts val="2000"/>
              <a:buFont typeface="Times New Roman"/>
              <a:buNone/>
            </a:pPr>
            <a:r>
              <a:rPr lang="zh-TW" altLang="en-US" sz="2000" kern="0" dirty="0">
                <a:solidFill>
                  <a:srgbClr val="000000"/>
                </a:solidFill>
                <a:latin typeface="Microsoft JhengHei"/>
                <a:cs typeface="Microsoft JhengHei"/>
                <a:sym typeface="Microsoft JhengHei"/>
              </a:rPr>
              <a:t>財務報告：</a:t>
            </a:r>
            <a:endParaRPr lang="en-US" altLang="zh-TW" sz="2000" kern="0" dirty="0">
              <a:solidFill>
                <a:srgbClr val="000000"/>
              </a:solidFill>
              <a:latin typeface="Microsoft JhengHei"/>
              <a:cs typeface="Microsoft JhengHei"/>
              <a:sym typeface="Microsoft JhengHei"/>
            </a:endParaRPr>
          </a:p>
          <a:p>
            <a:pPr marL="285750" indent="-285750">
              <a:buClr>
                <a:srgbClr val="F79646">
                  <a:lumMod val="75000"/>
                </a:srgbClr>
              </a:buClr>
              <a:buSzPts val="2000"/>
              <a:buFont typeface="Wingdings" panose="05000000000000000000" pitchFamily="2" charset="2"/>
              <a:buChar char="ü"/>
            </a:pPr>
            <a:r>
              <a:rPr lang="en-US" sz="2000" kern="0" dirty="0">
                <a:solidFill>
                  <a:srgbClr val="000000"/>
                </a:solidFill>
                <a:latin typeface="Microsoft JhengHei"/>
                <a:cs typeface="Microsoft JhengHei"/>
                <a:sym typeface="Microsoft JhengHei"/>
              </a:rPr>
              <a:t>IAS 24 </a:t>
            </a:r>
            <a:r>
              <a:rPr lang="zh-TW" altLang="en-US" sz="2000" kern="0" dirty="0">
                <a:solidFill>
                  <a:srgbClr val="000000"/>
                </a:solidFill>
                <a:latin typeface="Microsoft JhengHei"/>
                <a:cs typeface="Microsoft JhengHei"/>
                <a:sym typeface="Microsoft JhengHei"/>
              </a:rPr>
              <a:t>關係人交易揭露</a:t>
            </a:r>
            <a:endParaRPr lang="en-US" altLang="zh-TW" sz="2000" kern="0" dirty="0">
              <a:solidFill>
                <a:srgbClr val="000000"/>
              </a:solidFill>
              <a:latin typeface="Microsoft JhengHei"/>
              <a:cs typeface="Microsoft JhengHei"/>
              <a:sym typeface="Microsoft JhengHei"/>
            </a:endParaRPr>
          </a:p>
          <a:p>
            <a:pPr marL="285750" indent="-285750">
              <a:buClr>
                <a:srgbClr val="F79646">
                  <a:lumMod val="75000"/>
                </a:srgbClr>
              </a:buClr>
              <a:buSzPts val="2000"/>
              <a:buFont typeface="Wingdings" panose="05000000000000000000" pitchFamily="2" charset="2"/>
              <a:buChar char="ü"/>
            </a:pPr>
            <a:r>
              <a:rPr lang="zh-TW" altLang="en-US" sz="2000" kern="0" dirty="0">
                <a:solidFill>
                  <a:srgbClr val="000000"/>
                </a:solidFill>
                <a:latin typeface="Microsoft JhengHei"/>
                <a:cs typeface="Microsoft JhengHei"/>
                <a:sym typeface="Microsoft JhengHei"/>
              </a:rPr>
              <a:t>證券發行人財務報告編製準則 </a:t>
            </a:r>
            <a:r>
              <a:rPr lang="en-US" altLang="zh-TW" sz="2000" kern="0" dirty="0">
                <a:solidFill>
                  <a:srgbClr val="000000"/>
                </a:solidFill>
                <a:latin typeface="標楷體" panose="03000509000000000000" pitchFamily="65" charset="-120"/>
                <a:ea typeface="標楷體" panose="03000509000000000000" pitchFamily="65" charset="-120"/>
                <a:cs typeface="Microsoft JhengHei"/>
                <a:sym typeface="Microsoft JhengHei"/>
              </a:rPr>
              <a:t>§18</a:t>
            </a:r>
          </a:p>
          <a:p>
            <a:pPr>
              <a:buClr>
                <a:srgbClr val="F79646">
                  <a:lumMod val="75000"/>
                </a:srgbClr>
              </a:buClr>
              <a:buSzPts val="2000"/>
              <a:buFont typeface="Arial"/>
              <a:buNone/>
            </a:pPr>
            <a:r>
              <a:rPr lang="zh-TW" altLang="en-US" sz="2000" kern="0" dirty="0">
                <a:solidFill>
                  <a:srgbClr val="000000"/>
                </a:solidFill>
                <a:latin typeface="Microsoft JhengHei"/>
                <a:cs typeface="Microsoft JhengHei"/>
                <a:sym typeface="Microsoft JhengHei"/>
              </a:rPr>
              <a:t>   （申請公司董、監、經理 </a:t>
            </a:r>
            <a:endParaRPr lang="en-US" altLang="zh-TW" sz="2000" kern="0" dirty="0">
              <a:solidFill>
                <a:srgbClr val="000000"/>
              </a:solidFill>
              <a:latin typeface="Microsoft JhengHei"/>
              <a:cs typeface="Microsoft JhengHei"/>
              <a:sym typeface="Microsoft JhengHei"/>
            </a:endParaRPr>
          </a:p>
          <a:p>
            <a:pPr>
              <a:buClr>
                <a:srgbClr val="F79646">
                  <a:lumMod val="75000"/>
                </a:srgbClr>
              </a:buClr>
              <a:buSzPts val="2000"/>
              <a:buFont typeface="Arial"/>
              <a:buNone/>
            </a:pPr>
            <a:r>
              <a:rPr lang="zh-TW" altLang="en-US" sz="2000" kern="0" dirty="0">
                <a:solidFill>
                  <a:srgbClr val="000000"/>
                </a:solidFill>
                <a:latin typeface="Microsoft JhengHei"/>
                <a:cs typeface="Microsoft JhengHei"/>
                <a:sym typeface="Microsoft JhengHei"/>
              </a:rPr>
              <a:t>       人及其配偶；關係企業</a:t>
            </a:r>
            <a:endParaRPr lang="en-US" altLang="zh-TW" sz="2000" kern="0" dirty="0">
              <a:solidFill>
                <a:srgbClr val="000000"/>
              </a:solidFill>
              <a:latin typeface="Microsoft JhengHei"/>
              <a:cs typeface="Microsoft JhengHei"/>
              <a:sym typeface="Microsoft JhengHei"/>
            </a:endParaRPr>
          </a:p>
          <a:p>
            <a:pPr>
              <a:buClr>
                <a:srgbClr val="F79646">
                  <a:lumMod val="75000"/>
                </a:srgbClr>
              </a:buClr>
              <a:buSzPts val="2000"/>
              <a:buFont typeface="Arial"/>
              <a:buNone/>
            </a:pPr>
            <a:r>
              <a:rPr lang="zh-TW" altLang="en-US" sz="2000" kern="0" dirty="0">
                <a:solidFill>
                  <a:srgbClr val="000000"/>
                </a:solidFill>
                <a:latin typeface="Microsoft JhengHei"/>
                <a:cs typeface="Microsoft JhengHei"/>
                <a:sym typeface="Microsoft JhengHei"/>
              </a:rPr>
              <a:t>       董、監、經理人</a:t>
            </a:r>
            <a:r>
              <a:rPr lang="en-US" altLang="zh-TW" sz="2000" kern="0" dirty="0">
                <a:solidFill>
                  <a:srgbClr val="000000"/>
                </a:solidFill>
                <a:latin typeface="Microsoft JhengHei"/>
                <a:cs typeface="Microsoft JhengHei"/>
                <a:sym typeface="Microsoft JhengHei"/>
              </a:rPr>
              <a:t>)</a:t>
            </a:r>
            <a:endParaRPr sz="2000" kern="0" dirty="0">
              <a:solidFill>
                <a:srgbClr val="000000"/>
              </a:solidFill>
              <a:latin typeface="Microsoft JhengHei"/>
              <a:cs typeface="Microsoft JhengHei"/>
              <a:sym typeface="Microsoft JhengHei"/>
            </a:endParaRPr>
          </a:p>
        </p:txBody>
      </p:sp>
      <p:sp>
        <p:nvSpPr>
          <p:cNvPr id="10" name="Google Shape;448;p21"/>
          <p:cNvSpPr/>
          <p:nvPr/>
        </p:nvSpPr>
        <p:spPr>
          <a:xfrm>
            <a:off x="4824009" y="1755865"/>
            <a:ext cx="6521528" cy="400069"/>
          </a:xfrm>
          <a:prstGeom prst="rect">
            <a:avLst/>
          </a:prstGeom>
          <a:solidFill>
            <a:srgbClr val="93B3D7"/>
          </a:solidFill>
          <a:ln>
            <a:noFill/>
          </a:ln>
        </p:spPr>
        <p:txBody>
          <a:bodyPr spcFirstLastPara="1" wrap="square" lIns="0" tIns="45700" rIns="0" bIns="45700" anchor="ctr" anchorCtr="0">
            <a:spAutoFit/>
          </a:bodyPr>
          <a:lstStyle/>
          <a:p>
            <a:pPr algn="ctr">
              <a:buClr>
                <a:srgbClr val="FFFFFF"/>
              </a:buClr>
              <a:buSzPts val="1800"/>
              <a:buFont typeface="Microsoft JhengHei"/>
              <a:buNone/>
            </a:pPr>
            <a:r>
              <a:rPr lang="zh-TW" altLang="en-US" sz="2000" b="1" kern="0" dirty="0">
                <a:solidFill>
                  <a:srgbClr val="FFFFFF"/>
                </a:solidFill>
                <a:latin typeface="Microsoft JhengHei"/>
                <a:cs typeface="Microsoft JhengHei"/>
                <a:sym typeface="Microsoft JhengHei"/>
              </a:rPr>
              <a:t>增列「關係人」範圍</a:t>
            </a:r>
            <a:endParaRPr sz="2000" b="1" kern="0" dirty="0">
              <a:solidFill>
                <a:srgbClr val="FFFFFF"/>
              </a:solidFill>
              <a:latin typeface="Microsoft JhengHei"/>
              <a:cs typeface="Microsoft JhengHei"/>
              <a:sym typeface="Microsoft JhengHei"/>
            </a:endParaRPr>
          </a:p>
        </p:txBody>
      </p:sp>
      <p:sp>
        <p:nvSpPr>
          <p:cNvPr id="11" name="Google Shape;450;p21"/>
          <p:cNvSpPr/>
          <p:nvPr/>
        </p:nvSpPr>
        <p:spPr>
          <a:xfrm>
            <a:off x="4824009" y="2233878"/>
            <a:ext cx="6521529" cy="4370323"/>
          </a:xfrm>
          <a:prstGeom prst="rect">
            <a:avLst/>
          </a:prstGeom>
          <a:solidFill>
            <a:srgbClr val="CCC0D9">
              <a:alpha val="72156"/>
            </a:srgbClr>
          </a:solidFill>
          <a:ln>
            <a:noFill/>
          </a:ln>
        </p:spPr>
        <p:txBody>
          <a:bodyPr spcFirstLastPara="1" wrap="square" lIns="91425" tIns="45700" rIns="91425" bIns="45700" anchor="ctr" anchorCtr="0">
            <a:noAutofit/>
          </a:bodyPr>
          <a:lstStyle/>
          <a:p>
            <a:pPr marL="285750" indent="-285750">
              <a:buClr>
                <a:srgbClr val="FFFF00"/>
              </a:buClr>
              <a:buSzPct val="111000"/>
              <a:buFont typeface="Wingdings" panose="05000000000000000000" pitchFamily="2" charset="2"/>
              <a:buChar char="ü"/>
            </a:pPr>
            <a:r>
              <a:rPr lang="zh-TW" altLang="en-US" sz="2000" b="1" kern="0" dirty="0">
                <a:solidFill>
                  <a:srgbClr val="8064A2">
                    <a:lumMod val="50000"/>
                  </a:srgbClr>
                </a:solidFill>
                <a:latin typeface="Microsoft JhengHei"/>
                <a:cs typeface="Microsoft JhengHei"/>
                <a:sym typeface="Microsoft JhengHei"/>
              </a:rPr>
              <a:t>申請公司及關係企業</a:t>
            </a:r>
            <a:r>
              <a:rPr lang="zh-TW" altLang="en-US" sz="2000" kern="0" dirty="0">
                <a:solidFill>
                  <a:srgbClr val="8064A2">
                    <a:lumMod val="50000"/>
                  </a:srgbClr>
                </a:solidFill>
                <a:latin typeface="Microsoft JhengHei"/>
                <a:cs typeface="Microsoft JhengHei"/>
                <a:sym typeface="Microsoft JhengHei"/>
              </a:rPr>
              <a:t>其</a:t>
            </a:r>
            <a:r>
              <a:rPr lang="zh-TW" altLang="en-US" sz="2000" b="1" kern="0" dirty="0">
                <a:solidFill>
                  <a:srgbClr val="FF0000"/>
                </a:solidFill>
                <a:latin typeface="Microsoft JhengHei"/>
                <a:cs typeface="Microsoft JhengHei"/>
                <a:sym typeface="Microsoft JhengHei"/>
              </a:rPr>
              <a:t>持股超過</a:t>
            </a:r>
            <a:r>
              <a:rPr lang="en-US" altLang="zh-TW" sz="2000" b="1" kern="0" dirty="0">
                <a:solidFill>
                  <a:srgbClr val="FF0000"/>
                </a:solidFill>
                <a:latin typeface="Microsoft JhengHei"/>
                <a:cs typeface="Microsoft JhengHei"/>
                <a:sym typeface="Microsoft JhengHei"/>
              </a:rPr>
              <a:t>10</a:t>
            </a:r>
            <a:r>
              <a:rPr lang="zh-TW" altLang="en-US" sz="2000" b="1" kern="0" dirty="0">
                <a:solidFill>
                  <a:srgbClr val="FF0000"/>
                </a:solidFill>
                <a:latin typeface="Microsoft JhengHei"/>
                <a:cs typeface="Microsoft JhengHei"/>
                <a:sym typeface="Microsoft JhengHei"/>
              </a:rPr>
              <a:t>％股東</a:t>
            </a:r>
            <a:endParaRPr lang="en-US" altLang="zh-TW" sz="2000" b="1" kern="0" dirty="0">
              <a:solidFill>
                <a:srgbClr val="FF0000"/>
              </a:solidFill>
              <a:latin typeface="Microsoft JhengHei"/>
              <a:cs typeface="Microsoft JhengHei"/>
              <a:sym typeface="Microsoft JhengHei"/>
            </a:endParaRPr>
          </a:p>
          <a:p>
            <a:pPr marL="285750" indent="-285750">
              <a:buClr>
                <a:srgbClr val="FFFF00"/>
              </a:buClr>
              <a:buSzPct val="111000"/>
              <a:buFont typeface="Wingdings" panose="05000000000000000000" pitchFamily="2" charset="2"/>
              <a:buChar char="ü"/>
            </a:pPr>
            <a:r>
              <a:rPr lang="zh-TW" altLang="en-US" sz="2000" kern="0" dirty="0">
                <a:solidFill>
                  <a:srgbClr val="8064A2">
                    <a:lumMod val="50000"/>
                  </a:srgbClr>
                </a:solidFill>
                <a:latin typeface="Microsoft JhengHei"/>
                <a:cs typeface="Microsoft JhengHei"/>
                <a:sym typeface="Microsoft JhengHei"/>
              </a:rPr>
              <a:t>申請公司董、監、經理人具下列關係者：</a:t>
            </a:r>
            <a:endParaRPr lang="en-US" altLang="zh-TW" sz="2000" kern="0" dirty="0">
              <a:solidFill>
                <a:srgbClr val="8064A2">
                  <a:lumMod val="50000"/>
                </a:srgbClr>
              </a:solidFill>
              <a:latin typeface="Microsoft JhengHei"/>
              <a:cs typeface="Microsoft JhengHei"/>
              <a:sym typeface="Microsoft JhengHei"/>
            </a:endParaRPr>
          </a:p>
          <a:p>
            <a:pPr>
              <a:buClr>
                <a:srgbClr val="FF0000"/>
              </a:buClr>
              <a:buSzPct val="111000"/>
              <a:buFont typeface="Arial"/>
              <a:buNone/>
            </a:pPr>
            <a:r>
              <a:rPr lang="en-US" altLang="zh-TW" sz="2000" kern="0" dirty="0">
                <a:solidFill>
                  <a:srgbClr val="8064A2">
                    <a:lumMod val="50000"/>
                  </a:srgbClr>
                </a:solidFill>
                <a:latin typeface="Microsoft JhengHei"/>
                <a:cs typeface="Microsoft JhengHei"/>
                <a:sym typeface="Microsoft JhengHei"/>
              </a:rPr>
              <a:t>(1)</a:t>
            </a:r>
            <a:r>
              <a:rPr lang="zh-TW" altLang="en-US" sz="2000" kern="0" dirty="0">
                <a:solidFill>
                  <a:srgbClr val="8064A2">
                    <a:lumMod val="50000"/>
                  </a:srgbClr>
                </a:solidFill>
                <a:latin typeface="Microsoft JhengHei"/>
                <a:cs typeface="Microsoft JhengHei"/>
                <a:sym typeface="Microsoft JhengHei"/>
              </a:rPr>
              <a:t>本人或配偶</a:t>
            </a:r>
            <a:r>
              <a:rPr lang="zh-TW" altLang="en-US" sz="2000" b="1" kern="0" dirty="0">
                <a:solidFill>
                  <a:srgbClr val="FF0000"/>
                </a:solidFill>
                <a:latin typeface="Microsoft JhengHei"/>
                <a:cs typeface="Microsoft JhengHei"/>
                <a:sym typeface="Microsoft JhengHei"/>
              </a:rPr>
              <a:t>具二親等以內關係人員</a:t>
            </a:r>
            <a:endParaRPr lang="en-US" altLang="zh-TW" sz="2000" b="1" kern="0" dirty="0">
              <a:solidFill>
                <a:srgbClr val="FF0000"/>
              </a:solidFill>
              <a:latin typeface="Microsoft JhengHei"/>
              <a:cs typeface="Microsoft JhengHei"/>
              <a:sym typeface="Microsoft JhengHei"/>
            </a:endParaRPr>
          </a:p>
          <a:p>
            <a:pPr>
              <a:buClr>
                <a:srgbClr val="FF0000"/>
              </a:buClr>
              <a:buSzPct val="111000"/>
              <a:buFont typeface="Arial"/>
              <a:buNone/>
            </a:pPr>
            <a:r>
              <a:rPr lang="en-US" altLang="zh-TW" sz="2000" kern="0" dirty="0">
                <a:solidFill>
                  <a:srgbClr val="8064A2">
                    <a:lumMod val="50000"/>
                  </a:srgbClr>
                </a:solidFill>
                <a:latin typeface="Microsoft JhengHei"/>
                <a:cs typeface="Microsoft JhengHei"/>
                <a:sym typeface="Microsoft JhengHei"/>
              </a:rPr>
              <a:t>(2)</a:t>
            </a:r>
            <a:r>
              <a:rPr lang="zh-TW" altLang="en-US" sz="2000" b="1" kern="0" dirty="0">
                <a:solidFill>
                  <a:srgbClr val="FF0000"/>
                </a:solidFill>
                <a:latin typeface="Microsoft JhengHei"/>
                <a:cs typeface="Microsoft JhengHei"/>
                <a:sym typeface="Microsoft JhengHei"/>
              </a:rPr>
              <a:t>母公司、子公司或與其受同一控制之公司</a:t>
            </a:r>
            <a:endParaRPr lang="en-US" altLang="zh-TW" sz="2000" b="1" kern="0" dirty="0">
              <a:solidFill>
                <a:srgbClr val="FF0000"/>
              </a:solidFill>
              <a:latin typeface="Microsoft JhengHei"/>
              <a:cs typeface="Microsoft JhengHei"/>
              <a:sym typeface="Microsoft JhengHei"/>
            </a:endParaRPr>
          </a:p>
          <a:p>
            <a:pPr marL="285750" indent="-285750">
              <a:buClr>
                <a:srgbClr val="FFFF00"/>
              </a:buClr>
              <a:buSzPct val="111000"/>
              <a:buFont typeface="Wingdings" panose="05000000000000000000" pitchFamily="2" charset="2"/>
              <a:buChar char="ü"/>
            </a:pPr>
            <a:r>
              <a:rPr lang="zh-TW" altLang="en-US" sz="2000" b="1" kern="0" dirty="0">
                <a:solidFill>
                  <a:srgbClr val="000000"/>
                </a:solidFill>
                <a:latin typeface="Microsoft JhengHei"/>
                <a:cs typeface="Microsoft JhengHei"/>
                <a:sym typeface="Microsoft JhengHei"/>
              </a:rPr>
              <a:t>申請公司持股超過</a:t>
            </a:r>
            <a:r>
              <a:rPr lang="en-US" altLang="zh-TW" sz="2000" b="1" kern="0" dirty="0">
                <a:solidFill>
                  <a:srgbClr val="000000"/>
                </a:solidFill>
                <a:latin typeface="Microsoft JhengHei"/>
                <a:cs typeface="Microsoft JhengHei"/>
                <a:sym typeface="Microsoft JhengHei"/>
              </a:rPr>
              <a:t>10</a:t>
            </a:r>
            <a:r>
              <a:rPr lang="zh-TW" altLang="en-US" sz="2000" b="1" kern="0" dirty="0">
                <a:solidFill>
                  <a:srgbClr val="000000"/>
                </a:solidFill>
                <a:latin typeface="Microsoft JhengHei"/>
                <a:cs typeface="Microsoft JhengHei"/>
                <a:sym typeface="Microsoft JhengHei"/>
              </a:rPr>
              <a:t>％股東</a:t>
            </a:r>
            <a:r>
              <a:rPr lang="zh-TW" altLang="en-US" sz="2000" b="1" kern="0" dirty="0">
                <a:solidFill>
                  <a:srgbClr val="8064A2">
                    <a:lumMod val="50000"/>
                  </a:srgbClr>
                </a:solidFill>
                <a:latin typeface="Microsoft JhengHei"/>
                <a:cs typeface="Microsoft JhengHei"/>
                <a:sym typeface="Microsoft JhengHei"/>
              </a:rPr>
              <a:t>或與</a:t>
            </a:r>
            <a:r>
              <a:rPr lang="zh-TW" altLang="en-US" sz="2000" b="1" kern="0" dirty="0">
                <a:solidFill>
                  <a:srgbClr val="000000"/>
                </a:solidFill>
                <a:latin typeface="Microsoft JhengHei"/>
                <a:cs typeface="Microsoft JhengHei"/>
                <a:sym typeface="Microsoft JhengHei"/>
              </a:rPr>
              <a:t>關係企業董、監、經理人</a:t>
            </a:r>
            <a:r>
              <a:rPr lang="zh-TW" altLang="en-US" sz="2000" b="1" kern="0" dirty="0">
                <a:solidFill>
                  <a:srgbClr val="8064A2">
                    <a:lumMod val="50000"/>
                  </a:srgbClr>
                </a:solidFill>
                <a:latin typeface="Microsoft JhengHei"/>
                <a:cs typeface="Microsoft JhengHei"/>
                <a:sym typeface="Microsoft JhengHei"/>
              </a:rPr>
              <a:t>及持股超過</a:t>
            </a:r>
            <a:r>
              <a:rPr lang="en-US" altLang="zh-TW" sz="2000" b="1" kern="0" dirty="0">
                <a:solidFill>
                  <a:srgbClr val="8064A2">
                    <a:lumMod val="50000"/>
                  </a:srgbClr>
                </a:solidFill>
                <a:latin typeface="Microsoft JhengHei"/>
                <a:cs typeface="Microsoft JhengHei"/>
                <a:sym typeface="Microsoft JhengHei"/>
              </a:rPr>
              <a:t>10</a:t>
            </a:r>
            <a:r>
              <a:rPr lang="zh-TW" altLang="en-US" sz="2000" b="1" kern="0" dirty="0">
                <a:solidFill>
                  <a:srgbClr val="8064A2">
                    <a:lumMod val="50000"/>
                  </a:srgbClr>
                </a:solidFill>
                <a:latin typeface="Microsoft JhengHei"/>
                <a:cs typeface="Microsoft JhengHei"/>
                <a:sym typeface="Microsoft JhengHei"/>
              </a:rPr>
              <a:t>％股東</a:t>
            </a:r>
            <a:r>
              <a:rPr lang="zh-TW" altLang="en-US" sz="2000" kern="0" dirty="0">
                <a:solidFill>
                  <a:srgbClr val="8064A2">
                    <a:lumMod val="50000"/>
                  </a:srgbClr>
                </a:solidFill>
                <a:latin typeface="Microsoft JhengHei"/>
                <a:cs typeface="Microsoft JhengHei"/>
                <a:sym typeface="Microsoft JhengHei"/>
              </a:rPr>
              <a:t>具有下列關係：</a:t>
            </a:r>
            <a:endParaRPr lang="en-US" altLang="zh-TW" sz="2000" kern="0" dirty="0">
              <a:solidFill>
                <a:srgbClr val="8064A2">
                  <a:lumMod val="50000"/>
                </a:srgbClr>
              </a:solidFill>
              <a:latin typeface="Microsoft JhengHei"/>
              <a:cs typeface="Microsoft JhengHei"/>
              <a:sym typeface="Microsoft JhengHei"/>
            </a:endParaRPr>
          </a:p>
          <a:p>
            <a:pPr>
              <a:buClr>
                <a:srgbClr val="FF0000"/>
              </a:buClr>
              <a:buSzPct val="111000"/>
              <a:buFont typeface="Arial"/>
              <a:buNone/>
            </a:pPr>
            <a:r>
              <a:rPr lang="en-US" altLang="zh-TW" sz="2000" kern="0" dirty="0">
                <a:solidFill>
                  <a:srgbClr val="8064A2">
                    <a:lumMod val="50000"/>
                  </a:srgbClr>
                </a:solidFill>
                <a:latin typeface="Microsoft JhengHei"/>
                <a:cs typeface="Microsoft JhengHei"/>
                <a:sym typeface="Microsoft JhengHei"/>
              </a:rPr>
              <a:t>(1)</a:t>
            </a:r>
            <a:r>
              <a:rPr lang="zh-TW" altLang="en-US" sz="2000" kern="0" dirty="0">
                <a:solidFill>
                  <a:srgbClr val="8064A2">
                    <a:lumMod val="50000"/>
                  </a:srgbClr>
                </a:solidFill>
                <a:latin typeface="Microsoft JhengHei"/>
                <a:cs typeface="Microsoft JhengHei"/>
                <a:sym typeface="Microsoft JhengHei"/>
              </a:rPr>
              <a:t>配偶</a:t>
            </a:r>
            <a:endParaRPr lang="en-US" altLang="zh-TW" sz="2000" kern="0" dirty="0">
              <a:solidFill>
                <a:srgbClr val="8064A2">
                  <a:lumMod val="50000"/>
                </a:srgbClr>
              </a:solidFill>
              <a:latin typeface="Microsoft JhengHei"/>
              <a:cs typeface="Microsoft JhengHei"/>
              <a:sym typeface="Microsoft JhengHei"/>
            </a:endParaRPr>
          </a:p>
          <a:p>
            <a:pPr>
              <a:buClr>
                <a:srgbClr val="FF0000"/>
              </a:buClr>
              <a:buSzPct val="111000"/>
              <a:buFont typeface="Arial"/>
              <a:buNone/>
            </a:pPr>
            <a:r>
              <a:rPr lang="en-US" altLang="zh-TW" sz="2000" kern="0" dirty="0">
                <a:solidFill>
                  <a:srgbClr val="8064A2">
                    <a:lumMod val="50000"/>
                  </a:srgbClr>
                </a:solidFill>
                <a:latin typeface="Microsoft JhengHei"/>
                <a:cs typeface="Microsoft JhengHei"/>
                <a:sym typeface="Microsoft JhengHei"/>
              </a:rPr>
              <a:t>(2)</a:t>
            </a:r>
            <a:r>
              <a:rPr lang="zh-TW" altLang="en-US" sz="2000" kern="0" dirty="0">
                <a:solidFill>
                  <a:srgbClr val="8064A2">
                    <a:lumMod val="50000"/>
                  </a:srgbClr>
                </a:solidFill>
                <a:latin typeface="Microsoft JhengHei"/>
                <a:cs typeface="Microsoft JhengHei"/>
                <a:sym typeface="Microsoft JhengHei"/>
              </a:rPr>
              <a:t>本人或配偶具二親等以內關係人員</a:t>
            </a:r>
            <a:endParaRPr lang="en-US" altLang="zh-TW" sz="2000" kern="0" dirty="0">
              <a:solidFill>
                <a:srgbClr val="8064A2">
                  <a:lumMod val="50000"/>
                </a:srgbClr>
              </a:solidFill>
              <a:latin typeface="Microsoft JhengHei"/>
              <a:cs typeface="Microsoft JhengHei"/>
              <a:sym typeface="Microsoft JhengHei"/>
            </a:endParaRPr>
          </a:p>
          <a:p>
            <a:pPr>
              <a:buClr>
                <a:srgbClr val="FF0000"/>
              </a:buClr>
              <a:buSzPct val="111000"/>
              <a:buFont typeface="Arial"/>
              <a:buNone/>
            </a:pPr>
            <a:r>
              <a:rPr lang="en-US" altLang="zh-TW" sz="2000" kern="0" dirty="0">
                <a:solidFill>
                  <a:srgbClr val="8064A2">
                    <a:lumMod val="50000"/>
                  </a:srgbClr>
                </a:solidFill>
                <a:latin typeface="Microsoft JhengHei"/>
                <a:cs typeface="Microsoft JhengHei"/>
                <a:sym typeface="Microsoft JhengHei"/>
              </a:rPr>
              <a:t>(3)</a:t>
            </a:r>
            <a:r>
              <a:rPr lang="zh-TW" altLang="en-US" sz="2000" kern="0" dirty="0">
                <a:solidFill>
                  <a:srgbClr val="8064A2">
                    <a:lumMod val="50000"/>
                  </a:srgbClr>
                </a:solidFill>
                <a:latin typeface="Microsoft JhengHei"/>
                <a:cs typeface="Microsoft JhengHei"/>
                <a:sym typeface="Microsoft JhengHei"/>
              </a:rPr>
              <a:t>母公司、子公司或與其受同一控制之公司</a:t>
            </a:r>
            <a:endParaRPr lang="en-US" altLang="zh-TW" sz="2000" kern="0" dirty="0">
              <a:solidFill>
                <a:srgbClr val="8064A2">
                  <a:lumMod val="50000"/>
                </a:srgbClr>
              </a:solidFill>
              <a:latin typeface="Microsoft JhengHei"/>
              <a:cs typeface="Microsoft JhengHei"/>
              <a:sym typeface="Microsoft JhengHei"/>
            </a:endParaRPr>
          </a:p>
          <a:p>
            <a:pPr marL="285750" indent="-285750">
              <a:buClr>
                <a:srgbClr val="FFFF00"/>
              </a:buClr>
              <a:buSzPct val="111000"/>
              <a:buFont typeface="Wingdings" panose="05000000000000000000" pitchFamily="2" charset="2"/>
              <a:buChar char="ü"/>
            </a:pPr>
            <a:r>
              <a:rPr lang="zh-TW" altLang="en-US" sz="2000" kern="0" dirty="0">
                <a:solidFill>
                  <a:srgbClr val="8064A2">
                    <a:lumMod val="50000"/>
                  </a:srgbClr>
                </a:solidFill>
                <a:latin typeface="Microsoft JhengHei"/>
                <a:cs typeface="Microsoft JhengHei"/>
                <a:sym typeface="Microsoft JhengHei"/>
              </a:rPr>
              <a:t>申請公司、其母公司及其重要子公司之董、監、經理人及持股超過</a:t>
            </a:r>
            <a:r>
              <a:rPr lang="en-US" altLang="zh-TW" sz="2000" kern="0" dirty="0">
                <a:solidFill>
                  <a:srgbClr val="8064A2">
                    <a:lumMod val="50000"/>
                  </a:srgbClr>
                </a:solidFill>
                <a:latin typeface="Microsoft JhengHei"/>
                <a:cs typeface="Microsoft JhengHei"/>
                <a:sym typeface="Microsoft JhengHei"/>
              </a:rPr>
              <a:t>10</a:t>
            </a:r>
            <a:r>
              <a:rPr lang="zh-TW" altLang="en-US" sz="2000" kern="0" dirty="0">
                <a:solidFill>
                  <a:srgbClr val="8064A2">
                    <a:lumMod val="50000"/>
                  </a:srgbClr>
                </a:solidFill>
                <a:latin typeface="Microsoft JhengHei"/>
                <a:cs typeface="Microsoft JhengHei"/>
                <a:sym typeface="Microsoft JhengHei"/>
              </a:rPr>
              <a:t>％股東及與之具有配偶或前款關係之人</a:t>
            </a:r>
            <a:r>
              <a:rPr lang="zh-TW" altLang="en-US" sz="2000" b="1" kern="0" dirty="0">
                <a:solidFill>
                  <a:srgbClr val="FF0000"/>
                </a:solidFill>
                <a:latin typeface="Microsoft JhengHei"/>
                <a:cs typeface="Microsoft JhengHei"/>
                <a:sym typeface="Microsoft JhengHei"/>
              </a:rPr>
              <a:t>合計直接或間接持有超過</a:t>
            </a:r>
            <a:r>
              <a:rPr lang="en-US" altLang="zh-TW" sz="2000" b="1" kern="0" dirty="0">
                <a:solidFill>
                  <a:srgbClr val="FF0000"/>
                </a:solidFill>
                <a:latin typeface="Microsoft JhengHei"/>
                <a:cs typeface="Microsoft JhengHei"/>
                <a:sym typeface="Microsoft JhengHei"/>
              </a:rPr>
              <a:t>50</a:t>
            </a:r>
            <a:r>
              <a:rPr lang="zh-TW" altLang="en-US" sz="2000" b="1" kern="0" dirty="0">
                <a:solidFill>
                  <a:srgbClr val="FF0000"/>
                </a:solidFill>
                <a:latin typeface="Microsoft JhengHei"/>
                <a:cs typeface="Microsoft JhengHei"/>
                <a:sym typeface="Microsoft JhengHei"/>
              </a:rPr>
              <a:t>％之被投資公司及該被投資公司子公司</a:t>
            </a:r>
            <a:endParaRPr sz="2000" kern="0" dirty="0">
              <a:solidFill>
                <a:srgbClr val="FF0000"/>
              </a:solidFill>
              <a:latin typeface="Microsoft JhengHei"/>
              <a:cs typeface="Microsoft JhengHei"/>
              <a:sym typeface="Microsoft JhengHei"/>
            </a:endParaRPr>
          </a:p>
        </p:txBody>
      </p:sp>
      <p:sp>
        <p:nvSpPr>
          <p:cNvPr id="12" name="Google Shape;458;p21"/>
          <p:cNvSpPr/>
          <p:nvPr/>
        </p:nvSpPr>
        <p:spPr>
          <a:xfrm>
            <a:off x="1944033" y="5485845"/>
            <a:ext cx="1874546" cy="338554"/>
          </a:xfrm>
          <a:prstGeom prst="rect">
            <a:avLst/>
          </a:prstGeom>
          <a:noFill/>
          <a:ln>
            <a:noFill/>
          </a:ln>
        </p:spPr>
        <p:txBody>
          <a:bodyPr spcFirstLastPara="1" wrap="square" lIns="91425" tIns="45700" rIns="91425" bIns="45700" anchor="t" anchorCtr="0">
            <a:spAutoFit/>
          </a:bodyPr>
          <a:lstStyle/>
          <a:p>
            <a:pPr>
              <a:buClr>
                <a:srgbClr val="000000"/>
              </a:buClr>
              <a:buSzPts val="1600"/>
              <a:buFont typeface="Times New Roman"/>
              <a:buNone/>
            </a:pPr>
            <a:endParaRPr sz="1600" kern="0">
              <a:solidFill>
                <a:srgbClr val="000000"/>
              </a:solidFill>
              <a:latin typeface="Microsoft JhengHei"/>
              <a:cs typeface="Microsoft JhengHei"/>
              <a:sym typeface="Microsoft JhengHei"/>
            </a:endParaRPr>
          </a:p>
        </p:txBody>
      </p:sp>
      <p:sp>
        <p:nvSpPr>
          <p:cNvPr id="13" name="Google Shape;464;p21"/>
          <p:cNvSpPr/>
          <p:nvPr/>
        </p:nvSpPr>
        <p:spPr>
          <a:xfrm>
            <a:off x="3899746" y="1074650"/>
            <a:ext cx="760488" cy="426879"/>
          </a:xfrm>
          <a:prstGeom prst="roundRect">
            <a:avLst>
              <a:gd name="adj" fmla="val 50000"/>
            </a:avLst>
          </a:prstGeom>
          <a:solidFill>
            <a:srgbClr val="FFFF00">
              <a:alpha val="52549"/>
            </a:srgbClr>
          </a:solidFill>
          <a:ln>
            <a:noFill/>
          </a:ln>
        </p:spPr>
        <p:txBody>
          <a:bodyPr spcFirstLastPara="1" wrap="square" lIns="91425" tIns="45700" rIns="91425" bIns="45700" anchor="ctr" anchorCtr="0">
            <a:noAutofit/>
          </a:bodyPr>
          <a:lstStyle/>
          <a:p>
            <a:pPr algn="r">
              <a:buClr>
                <a:srgbClr val="FFFFFF"/>
              </a:buClr>
              <a:buSzPts val="1600"/>
              <a:buFont typeface="Microsoft JhengHei"/>
              <a:buNone/>
            </a:pPr>
            <a:r>
              <a:rPr lang="zh-TW" altLang="en-US" sz="1600" b="1" kern="0" dirty="0">
                <a:solidFill>
                  <a:srgbClr val="FFFFFF"/>
                </a:solidFill>
                <a:latin typeface="微軟正黑體" panose="020B0604030504040204" pitchFamily="34" charset="-120"/>
                <a:cs typeface="Arial"/>
                <a:sym typeface="Arial"/>
              </a:rPr>
              <a:t>擴大</a:t>
            </a:r>
            <a:endParaRPr sz="1600" b="1" kern="0" dirty="0">
              <a:solidFill>
                <a:srgbClr val="FFFFFF"/>
              </a:solidFill>
              <a:latin typeface="微軟正黑體" panose="020B0604030504040204" pitchFamily="34" charset="-120"/>
              <a:cs typeface="Arial"/>
              <a:sym typeface="Arial"/>
            </a:endParaRPr>
          </a:p>
        </p:txBody>
      </p:sp>
      <p:sp>
        <p:nvSpPr>
          <p:cNvPr id="14" name="矩形 13"/>
          <p:cNvSpPr/>
          <p:nvPr/>
        </p:nvSpPr>
        <p:spPr>
          <a:xfrm>
            <a:off x="938603" y="1013298"/>
            <a:ext cx="2416945" cy="568229"/>
          </a:xfrm>
          <a:prstGeom prst="rect">
            <a:avLst/>
          </a:prstGeom>
          <a:solidFill>
            <a:srgbClr val="366092"/>
          </a:solidFill>
          <a:ln>
            <a:noFill/>
          </a:ln>
        </p:spPr>
        <p:txBody>
          <a:bodyPr spcFirstLastPara="1" wrap="square" lIns="91425" tIns="45700" rIns="91425" bIns="45700" anchor="ctr" anchorCtr="0">
            <a:noAutofit/>
          </a:bodyPr>
          <a:lstStyle/>
          <a:p>
            <a:pPr algn="ctr">
              <a:buClr>
                <a:srgbClr val="FFFFCC"/>
              </a:buClr>
              <a:buSzPts val="2000"/>
              <a:buFont typeface="Arial"/>
              <a:buNone/>
            </a:pPr>
            <a:r>
              <a:rPr lang="zh-TW" altLang="en-US" sz="2400" b="1" kern="0" dirty="0">
                <a:solidFill>
                  <a:srgbClr val="FFFFCC"/>
                </a:solidFill>
                <a:latin typeface="Microsoft JhengHei"/>
                <a:cs typeface="Microsoft JhengHei"/>
                <a:sym typeface="Microsoft JhengHei"/>
              </a:rPr>
              <a:t>   修正重點 </a:t>
            </a:r>
            <a:r>
              <a:rPr lang="en-US" altLang="zh-TW" sz="2400" b="1" kern="0" dirty="0">
                <a:solidFill>
                  <a:srgbClr val="FFFFCC"/>
                </a:solidFill>
                <a:latin typeface="Microsoft JhengHei"/>
                <a:cs typeface="Microsoft JhengHei"/>
                <a:sym typeface="Microsoft JhengHei"/>
              </a:rPr>
              <a:t>2</a:t>
            </a:r>
            <a:endParaRPr lang="zh-TW" altLang="en-US" sz="2400" b="1" kern="0" dirty="0">
              <a:solidFill>
                <a:srgbClr val="FFFFCC"/>
              </a:solidFill>
              <a:latin typeface="Microsoft JhengHei"/>
              <a:cs typeface="Microsoft JhengHei"/>
              <a:sym typeface="Microsoft JhengHei"/>
            </a:endParaRPr>
          </a:p>
        </p:txBody>
      </p:sp>
      <p:sp>
        <p:nvSpPr>
          <p:cNvPr id="15" name="Google Shape;479;p22"/>
          <p:cNvSpPr/>
          <p:nvPr/>
        </p:nvSpPr>
        <p:spPr>
          <a:xfrm>
            <a:off x="938603" y="5113323"/>
            <a:ext cx="3599878" cy="1434650"/>
          </a:xfrm>
          <a:prstGeom prst="rect">
            <a:avLst/>
          </a:prstGeom>
          <a:solidFill>
            <a:srgbClr val="366092"/>
          </a:solidFill>
          <a:ln>
            <a:noFill/>
          </a:ln>
        </p:spPr>
        <p:txBody>
          <a:bodyPr spcFirstLastPara="1" wrap="square" lIns="91425" tIns="45700" rIns="91425" bIns="45700" anchor="ctr" anchorCtr="0">
            <a:noAutofit/>
          </a:bodyPr>
          <a:lstStyle/>
          <a:p>
            <a:pPr marL="285750" indent="-285750">
              <a:buClr>
                <a:srgbClr val="FFFFFF"/>
              </a:buClr>
              <a:buSzPts val="1800"/>
              <a:buFont typeface="Wingdings" panose="05000000000000000000" pitchFamily="2" charset="2"/>
              <a:buChar char="p"/>
            </a:pPr>
            <a:r>
              <a:rPr lang="zh-TW" altLang="en-US" sz="2000" b="1" kern="0" dirty="0">
                <a:solidFill>
                  <a:srgbClr val="FFFFFF"/>
                </a:solidFill>
                <a:ea typeface="Calibri"/>
                <a:cs typeface="Calibri"/>
                <a:sym typeface="Calibri"/>
              </a:rPr>
              <a:t>除申請公司能證明不具控制、聯合控制及重大影響者</a:t>
            </a:r>
            <a:endParaRPr lang="en-US" altLang="zh-TW" sz="2000" b="1" kern="0" dirty="0">
              <a:solidFill>
                <a:srgbClr val="FFFFFF"/>
              </a:solidFill>
              <a:ea typeface="Calibri"/>
              <a:cs typeface="Calibri"/>
              <a:sym typeface="Calibri"/>
            </a:endParaRPr>
          </a:p>
          <a:p>
            <a:pPr marL="285750" indent="-285750">
              <a:buClr>
                <a:srgbClr val="FFFFFF"/>
              </a:buClr>
              <a:buSzPts val="1800"/>
              <a:buFont typeface="Wingdings" panose="05000000000000000000" pitchFamily="2" charset="2"/>
              <a:buChar char="p"/>
            </a:pPr>
            <a:r>
              <a:rPr lang="zh-TW" altLang="en-US" sz="2000" b="1" kern="0" dirty="0">
                <a:solidFill>
                  <a:srgbClr val="FFFFFF"/>
                </a:solidFill>
                <a:ea typeface="Calibri"/>
                <a:cs typeface="Calibri"/>
                <a:sym typeface="Calibri"/>
              </a:rPr>
              <a:t>配偶含相當於配偶同居伴侶</a:t>
            </a:r>
            <a:endParaRPr sz="2000" b="1" kern="0" dirty="0">
              <a:solidFill>
                <a:srgbClr val="FFFFFF"/>
              </a:solidFill>
              <a:ea typeface="Calibri"/>
              <a:cs typeface="Calibri"/>
              <a:sym typeface="Calibri"/>
            </a:endParaRPr>
          </a:p>
        </p:txBody>
      </p:sp>
      <p:pic>
        <p:nvPicPr>
          <p:cNvPr id="16" name="Google Shape;468;p21" descr="Ampoule Idée Lumineux · Image gratuite sur Pixabay"/>
          <p:cNvPicPr preferRelativeResize="0"/>
          <p:nvPr/>
        </p:nvPicPr>
        <p:blipFill rotWithShape="1">
          <a:blip r:embed="rId2">
            <a:alphaModFix/>
          </a:blip>
          <a:srcRect/>
          <a:stretch/>
        </p:blipFill>
        <p:spPr>
          <a:xfrm rot="19954580">
            <a:off x="904792" y="895369"/>
            <a:ext cx="559517" cy="682944"/>
          </a:xfrm>
          <a:prstGeom prst="rect">
            <a:avLst/>
          </a:prstGeom>
          <a:noFill/>
          <a:ln>
            <a:noFill/>
          </a:ln>
        </p:spPr>
      </p:pic>
    </p:spTree>
    <p:extLst>
      <p:ext uri="{BB962C8B-B14F-4D97-AF65-F5344CB8AC3E}">
        <p14:creationId xmlns:p14="http://schemas.microsoft.com/office/powerpoint/2010/main" val="1735521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4BA915EE-10CB-4CF1-8569-6154455DA573}" type="slidenum">
              <a:rPr lang="en-US" smtClean="0"/>
              <a:t>14</a:t>
            </a:fld>
            <a:endParaRPr lang="en-US"/>
          </a:p>
        </p:txBody>
      </p:sp>
      <p:sp>
        <p:nvSpPr>
          <p:cNvPr id="5" name="文字版面配置區 3"/>
          <p:cNvSpPr>
            <a:spLocks noGrp="1"/>
          </p:cNvSpPr>
          <p:nvPr>
            <p:ph type="body" idx="4294967295"/>
          </p:nvPr>
        </p:nvSpPr>
        <p:spPr>
          <a:xfrm>
            <a:off x="1519601" y="171515"/>
            <a:ext cx="10259533" cy="1003300"/>
          </a:xfrm>
        </p:spPr>
        <p:txBody>
          <a:bodyPr>
            <a:normAutofit/>
          </a:bodyPr>
          <a:lstStyle/>
          <a:p>
            <a:pPr marL="0" lvl="0" indent="0" algn="ctr">
              <a:buNone/>
            </a:pPr>
            <a:r>
              <a:rPr lang="zh-TW" altLang="en-US" sz="4000" b="1" dirty="0">
                <a:solidFill>
                  <a:srgbClr val="002D70"/>
                </a:solidFill>
                <a:latin typeface="Microsoft JhengHei"/>
                <a:ea typeface="Microsoft JhengHei"/>
                <a:cs typeface="Microsoft JhengHei"/>
                <a:sym typeface="Microsoft JhengHei"/>
              </a:rPr>
              <a:t>上市審議委員會之決議</a:t>
            </a:r>
          </a:p>
        </p:txBody>
      </p:sp>
      <p:sp>
        <p:nvSpPr>
          <p:cNvPr id="6" name="Google Shape;289;p10"/>
          <p:cNvSpPr/>
          <p:nvPr/>
        </p:nvSpPr>
        <p:spPr>
          <a:xfrm>
            <a:off x="1111250" y="1174815"/>
            <a:ext cx="10667884" cy="4908996"/>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zh-TW" altLang="en-US" sz="2800" b="1" kern="0" dirty="0">
                <a:solidFill>
                  <a:srgbClr val="000000"/>
                </a:solidFill>
                <a:latin typeface="Microsoft JhengHei"/>
                <a:cs typeface="Microsoft JhengHei"/>
                <a:sym typeface="Microsoft JhengHei"/>
              </a:rPr>
              <a:t>「</a:t>
            </a:r>
            <a:r>
              <a:rPr lang="zh-TW" altLang="en-US" sz="2800" b="1" u="sng" kern="0" dirty="0">
                <a:solidFill>
                  <a:srgbClr val="000000"/>
                </a:solidFill>
                <a:latin typeface="Microsoft JhengHei"/>
                <a:cs typeface="Microsoft JhengHei"/>
                <a:sym typeface="Microsoft JhengHei"/>
              </a:rPr>
              <a:t>審查有價證券上市作業程序</a:t>
            </a:r>
            <a:r>
              <a:rPr lang="zh-TW" altLang="en-US" sz="2800" b="1" kern="0" dirty="0">
                <a:solidFill>
                  <a:srgbClr val="000000"/>
                </a:solidFill>
                <a:latin typeface="Microsoft JhengHei"/>
                <a:cs typeface="Microsoft JhengHei"/>
                <a:sym typeface="Microsoft JhengHei"/>
              </a:rPr>
              <a:t>」第</a:t>
            </a:r>
            <a:r>
              <a:rPr lang="en-US" altLang="zh-TW" sz="2800" b="1" kern="0" dirty="0">
                <a:solidFill>
                  <a:srgbClr val="000000"/>
                </a:solidFill>
                <a:latin typeface="Microsoft JhengHei"/>
                <a:cs typeface="Microsoft JhengHei"/>
                <a:sym typeface="Microsoft JhengHei"/>
              </a:rPr>
              <a:t>18</a:t>
            </a:r>
            <a:r>
              <a:rPr lang="zh-TW" altLang="en-US" sz="2800" b="1" kern="0" dirty="0">
                <a:solidFill>
                  <a:srgbClr val="000000"/>
                </a:solidFill>
                <a:latin typeface="Microsoft JhengHei"/>
                <a:cs typeface="Microsoft JhengHei"/>
                <a:sym typeface="Microsoft JhengHei"/>
              </a:rPr>
              <a:t>條第</a:t>
            </a:r>
            <a:r>
              <a:rPr lang="en-US" altLang="zh-TW" sz="2800" b="1" kern="0" dirty="0">
                <a:solidFill>
                  <a:srgbClr val="000000"/>
                </a:solidFill>
                <a:latin typeface="Microsoft JhengHei"/>
                <a:cs typeface="Microsoft JhengHei"/>
                <a:sym typeface="Microsoft JhengHei"/>
              </a:rPr>
              <a:t>1</a:t>
            </a:r>
            <a:r>
              <a:rPr lang="zh-TW" altLang="en-US" sz="2800" b="1" kern="0" dirty="0">
                <a:solidFill>
                  <a:srgbClr val="000000"/>
                </a:solidFill>
                <a:latin typeface="Microsoft JhengHei"/>
                <a:cs typeface="Microsoft JhengHei"/>
                <a:sym typeface="Microsoft JhengHei"/>
              </a:rPr>
              <a:t>項</a:t>
            </a:r>
            <a:endParaRPr sz="2800" b="1" kern="0" dirty="0">
              <a:solidFill>
                <a:srgbClr val="000000"/>
              </a:solidFill>
              <a:latin typeface="Microsoft JhengHei"/>
              <a:cs typeface="Microsoft JhengHei"/>
              <a:sym typeface="Microsoft JhengHei"/>
            </a:endParaRPr>
          </a:p>
          <a:p>
            <a:pPr>
              <a:buClr>
                <a:srgbClr val="000000"/>
              </a:buClr>
              <a:buFont typeface="Arial"/>
              <a:buNone/>
            </a:pPr>
            <a:endParaRPr sz="2800" b="1" kern="0" dirty="0">
              <a:solidFill>
                <a:srgbClr val="000000"/>
              </a:solidFill>
              <a:latin typeface="Microsoft JhengHei"/>
              <a:cs typeface="Microsoft JhengHei"/>
              <a:sym typeface="Microsoft JhengHei"/>
            </a:endParaRPr>
          </a:p>
          <a:p>
            <a:pPr marL="457200" indent="-457200">
              <a:buClr>
                <a:srgbClr val="000000"/>
              </a:buClr>
              <a:buSzPts val="2800"/>
              <a:buFont typeface="Noto Sans Symbols"/>
              <a:buChar char="⮚"/>
            </a:pPr>
            <a:r>
              <a:rPr lang="zh-TW" altLang="en-US" sz="2800" b="1" kern="0" dirty="0">
                <a:solidFill>
                  <a:srgbClr val="333399"/>
                </a:solidFill>
                <a:latin typeface="Microsoft JhengHei"/>
                <a:cs typeface="Microsoft JhengHei"/>
                <a:sym typeface="Microsoft JhengHei"/>
              </a:rPr>
              <a:t>原則</a:t>
            </a:r>
            <a:r>
              <a:rPr lang="en-US" altLang="zh-TW" sz="2800" b="1" kern="0" dirty="0">
                <a:solidFill>
                  <a:srgbClr val="333399"/>
                </a:solidFill>
                <a:latin typeface="Microsoft JhengHei"/>
                <a:cs typeface="Microsoft JhengHei"/>
                <a:sym typeface="Microsoft JhengHei"/>
              </a:rPr>
              <a:t>(</a:t>
            </a:r>
            <a:r>
              <a:rPr lang="zh-TW" altLang="en-US" sz="2800" b="1" kern="0" dirty="0">
                <a:solidFill>
                  <a:srgbClr val="333399"/>
                </a:solidFill>
                <a:latin typeface="Microsoft JhengHei"/>
                <a:cs typeface="Microsoft JhengHei"/>
                <a:sym typeface="Microsoft JhengHei"/>
              </a:rPr>
              <a:t>第</a:t>
            </a:r>
            <a:r>
              <a:rPr lang="en-US" altLang="zh-TW" sz="2800" b="1" kern="0" dirty="0">
                <a:solidFill>
                  <a:srgbClr val="333399"/>
                </a:solidFill>
                <a:latin typeface="Microsoft JhengHei"/>
                <a:cs typeface="Microsoft JhengHei"/>
                <a:sym typeface="Microsoft JhengHei"/>
              </a:rPr>
              <a:t>1</a:t>
            </a:r>
            <a:r>
              <a:rPr lang="zh-TW" altLang="en-US" sz="2800" b="1" kern="0" dirty="0">
                <a:solidFill>
                  <a:srgbClr val="333399"/>
                </a:solidFill>
                <a:latin typeface="Microsoft JhengHei"/>
                <a:cs typeface="Microsoft JhengHei"/>
                <a:sym typeface="Microsoft JhengHei"/>
              </a:rPr>
              <a:t>款</a:t>
            </a:r>
            <a:r>
              <a:rPr lang="en-US" altLang="zh-TW" sz="2800" b="1" kern="0" dirty="0">
                <a:solidFill>
                  <a:srgbClr val="333399"/>
                </a:solidFill>
                <a:latin typeface="Microsoft JhengHei"/>
                <a:cs typeface="Microsoft JhengHei"/>
                <a:sym typeface="Microsoft JhengHei"/>
              </a:rPr>
              <a:t>): </a:t>
            </a:r>
            <a:r>
              <a:rPr lang="zh-TW" altLang="en-US" sz="2800" b="1" kern="0" dirty="0">
                <a:solidFill>
                  <a:srgbClr val="333399"/>
                </a:solidFill>
                <a:latin typeface="Microsoft JhengHei"/>
                <a:cs typeface="Microsoft JhengHei"/>
                <a:sym typeface="Microsoft JhengHei"/>
              </a:rPr>
              <a:t>未違反相關規定者</a:t>
            </a:r>
            <a:endParaRPr sz="2800" b="1" kern="0" dirty="0">
              <a:solidFill>
                <a:srgbClr val="333399"/>
              </a:solidFill>
              <a:latin typeface="Microsoft JhengHei"/>
              <a:cs typeface="Microsoft JhengHei"/>
              <a:sym typeface="Microsoft JhengHei"/>
            </a:endParaRPr>
          </a:p>
          <a:p>
            <a:pPr>
              <a:buClr>
                <a:srgbClr val="000000"/>
              </a:buClr>
              <a:buFont typeface="Arial"/>
              <a:buNone/>
            </a:pPr>
            <a:r>
              <a:rPr lang="zh-TW" altLang="en-US" sz="2800" b="1" kern="0" dirty="0">
                <a:solidFill>
                  <a:srgbClr val="000000"/>
                </a:solidFill>
                <a:latin typeface="Microsoft JhengHei"/>
                <a:cs typeface="Microsoft JhengHei"/>
                <a:sym typeface="Microsoft JhengHei"/>
              </a:rPr>
              <a:t>     出席之審議委員過半數之同意行之。 </a:t>
            </a:r>
            <a:endParaRPr sz="2800" b="1" kern="0" dirty="0">
              <a:solidFill>
                <a:srgbClr val="000000"/>
              </a:solidFill>
              <a:latin typeface="Microsoft JhengHei"/>
              <a:cs typeface="Microsoft JhengHei"/>
              <a:sym typeface="Microsoft JhengHei"/>
            </a:endParaRPr>
          </a:p>
          <a:p>
            <a:pPr marL="457200" indent="-457200">
              <a:buClr>
                <a:srgbClr val="000000"/>
              </a:buClr>
              <a:buSzPts val="2800"/>
              <a:buFont typeface="Noto Sans Symbols"/>
              <a:buChar char="⮚"/>
            </a:pPr>
            <a:r>
              <a:rPr lang="zh-TW" altLang="en-US" sz="2800" b="1" kern="0" dirty="0">
                <a:solidFill>
                  <a:srgbClr val="333399"/>
                </a:solidFill>
                <a:latin typeface="Microsoft JhengHei"/>
                <a:cs typeface="Microsoft JhengHei"/>
                <a:sym typeface="Microsoft JhengHei"/>
              </a:rPr>
              <a:t>例外</a:t>
            </a:r>
            <a:r>
              <a:rPr lang="en-US" altLang="zh-TW" sz="2800" b="1" kern="0" dirty="0">
                <a:solidFill>
                  <a:srgbClr val="333399"/>
                </a:solidFill>
                <a:latin typeface="Microsoft JhengHei"/>
                <a:cs typeface="Microsoft JhengHei"/>
                <a:sym typeface="Microsoft JhengHei"/>
              </a:rPr>
              <a:t>(</a:t>
            </a:r>
            <a:r>
              <a:rPr lang="zh-TW" altLang="en-US" sz="2800" b="1" kern="0" dirty="0">
                <a:solidFill>
                  <a:srgbClr val="333399"/>
                </a:solidFill>
                <a:latin typeface="Microsoft JhengHei"/>
                <a:cs typeface="Microsoft JhengHei"/>
                <a:sym typeface="Microsoft JhengHei"/>
              </a:rPr>
              <a:t>第</a:t>
            </a:r>
            <a:r>
              <a:rPr lang="en-US" altLang="zh-TW" sz="2800" b="1" kern="0" dirty="0">
                <a:solidFill>
                  <a:srgbClr val="333399"/>
                </a:solidFill>
                <a:latin typeface="Microsoft JhengHei"/>
                <a:cs typeface="Microsoft JhengHei"/>
                <a:sym typeface="Microsoft JhengHei"/>
              </a:rPr>
              <a:t>2</a:t>
            </a:r>
            <a:r>
              <a:rPr lang="zh-TW" altLang="en-US" sz="2800" b="1" kern="0" dirty="0">
                <a:solidFill>
                  <a:srgbClr val="333399"/>
                </a:solidFill>
                <a:latin typeface="Microsoft JhengHei"/>
                <a:cs typeface="Microsoft JhengHei"/>
                <a:sym typeface="Microsoft JhengHei"/>
              </a:rPr>
              <a:t>款</a:t>
            </a:r>
            <a:r>
              <a:rPr lang="en-US" altLang="zh-TW" sz="2800" b="1" kern="0" dirty="0">
                <a:solidFill>
                  <a:srgbClr val="333399"/>
                </a:solidFill>
                <a:latin typeface="Microsoft JhengHei"/>
                <a:cs typeface="Microsoft JhengHei"/>
                <a:sym typeface="Microsoft JhengHei"/>
              </a:rPr>
              <a:t>):</a:t>
            </a:r>
            <a:r>
              <a:rPr lang="zh-TW" altLang="en-US" sz="2800" b="1" kern="0" dirty="0">
                <a:solidFill>
                  <a:srgbClr val="333399"/>
                </a:solidFill>
                <a:latin typeface="Microsoft JhengHei"/>
                <a:cs typeface="Microsoft JhengHei"/>
                <a:sym typeface="Microsoft JhengHei"/>
              </a:rPr>
              <a:t>「審查有價證券上市作業程序」第</a:t>
            </a:r>
            <a:r>
              <a:rPr lang="en-US" altLang="zh-TW" sz="2800" b="1" kern="0" dirty="0">
                <a:solidFill>
                  <a:srgbClr val="333399"/>
                </a:solidFill>
                <a:latin typeface="Microsoft JhengHei"/>
                <a:cs typeface="Microsoft JhengHei"/>
                <a:sym typeface="Microsoft JhengHei"/>
              </a:rPr>
              <a:t>2</a:t>
            </a:r>
            <a:r>
              <a:rPr lang="zh-TW" altLang="en-US" sz="2800" b="1" kern="0" dirty="0">
                <a:solidFill>
                  <a:srgbClr val="333399"/>
                </a:solidFill>
                <a:latin typeface="Microsoft JhengHei"/>
                <a:cs typeface="Microsoft JhengHei"/>
                <a:sym typeface="Microsoft JhengHei"/>
              </a:rPr>
              <a:t>款</a:t>
            </a:r>
            <a:endParaRPr sz="2800" kern="0" dirty="0">
              <a:solidFill>
                <a:srgbClr val="333399"/>
              </a:solidFill>
              <a:latin typeface="Arial"/>
              <a:cs typeface="Arial"/>
              <a:sym typeface="Arial"/>
            </a:endParaRPr>
          </a:p>
          <a:p>
            <a:pPr lvl="1">
              <a:buClr>
                <a:srgbClr val="000000"/>
              </a:buClr>
              <a:buFont typeface="Arial"/>
              <a:buNone/>
            </a:pPr>
            <a:r>
              <a:rPr lang="en-US" altLang="zh-TW" sz="2800" b="1" kern="0" dirty="0">
                <a:solidFill>
                  <a:srgbClr val="000000"/>
                </a:solidFill>
                <a:latin typeface="Arial"/>
                <a:cs typeface="Arial"/>
                <a:sym typeface="Arial"/>
              </a:rPr>
              <a:t>•</a:t>
            </a:r>
            <a:r>
              <a:rPr lang="zh-TW" altLang="en-US" sz="2800" b="1" kern="0" dirty="0">
                <a:solidFill>
                  <a:srgbClr val="000000"/>
                </a:solidFill>
                <a:latin typeface="Microsoft JhengHei"/>
                <a:cs typeface="Microsoft JhengHei"/>
                <a:sym typeface="Microsoft JhengHei"/>
              </a:rPr>
              <a:t>證交所：應不同意</a:t>
            </a:r>
            <a:endParaRPr sz="2800" kern="0" dirty="0">
              <a:solidFill>
                <a:srgbClr val="000000"/>
              </a:solidFill>
              <a:latin typeface="Arial"/>
              <a:cs typeface="Arial"/>
              <a:sym typeface="Arial"/>
            </a:endParaRPr>
          </a:p>
          <a:p>
            <a:pPr lvl="1">
              <a:buClr>
                <a:srgbClr val="000000"/>
              </a:buClr>
              <a:buFont typeface="Arial"/>
              <a:buNone/>
            </a:pPr>
            <a:r>
              <a:rPr lang="zh-TW" altLang="en-US" sz="2800" kern="0" dirty="0">
                <a:solidFill>
                  <a:srgbClr val="000000"/>
                </a:solidFill>
                <a:latin typeface="Microsoft JhengHei"/>
                <a:cs typeface="Microsoft JhengHei"/>
                <a:sym typeface="Microsoft JhengHei"/>
              </a:rPr>
              <a:t>   </a:t>
            </a:r>
            <a:r>
              <a:rPr lang="en-US" altLang="zh-TW" sz="2800" kern="0" dirty="0">
                <a:solidFill>
                  <a:srgbClr val="000000"/>
                </a:solidFill>
                <a:latin typeface="Microsoft JhengHei"/>
                <a:cs typeface="Microsoft JhengHei"/>
                <a:sym typeface="Microsoft JhengHei"/>
              </a:rPr>
              <a:t>–</a:t>
            </a:r>
            <a:r>
              <a:rPr lang="zh-TW" altLang="en-US" sz="2800" kern="0" dirty="0">
                <a:solidFill>
                  <a:srgbClr val="000000"/>
                </a:solidFill>
                <a:latin typeface="Microsoft JhengHei"/>
                <a:cs typeface="Microsoft JhengHei"/>
                <a:sym typeface="Microsoft JhengHei"/>
              </a:rPr>
              <a:t>上市審查準則第</a:t>
            </a:r>
            <a:r>
              <a:rPr lang="en-US" altLang="zh-TW" sz="2800" kern="0" dirty="0">
                <a:solidFill>
                  <a:srgbClr val="000000"/>
                </a:solidFill>
                <a:latin typeface="Microsoft JhengHei"/>
                <a:cs typeface="Microsoft JhengHei"/>
                <a:sym typeface="Microsoft JhengHei"/>
              </a:rPr>
              <a:t>9</a:t>
            </a:r>
            <a:r>
              <a:rPr lang="zh-TW" altLang="en-US" sz="2800" kern="0" dirty="0">
                <a:solidFill>
                  <a:srgbClr val="000000"/>
                </a:solidFill>
                <a:latin typeface="Microsoft JhengHei"/>
                <a:cs typeface="Microsoft JhengHei"/>
                <a:sym typeface="Microsoft JhengHei"/>
              </a:rPr>
              <a:t>條第</a:t>
            </a:r>
            <a:r>
              <a:rPr lang="en-US" altLang="zh-TW" sz="2800" kern="0" dirty="0">
                <a:solidFill>
                  <a:srgbClr val="000000"/>
                </a:solidFill>
                <a:latin typeface="Microsoft JhengHei"/>
                <a:cs typeface="Microsoft JhengHei"/>
                <a:sym typeface="Microsoft JhengHei"/>
              </a:rPr>
              <a:t>1</a:t>
            </a:r>
            <a:r>
              <a:rPr lang="zh-TW" altLang="en-US" sz="2800" kern="0" dirty="0">
                <a:solidFill>
                  <a:srgbClr val="000000"/>
                </a:solidFill>
                <a:latin typeface="Microsoft JhengHei"/>
                <a:cs typeface="Microsoft JhengHei"/>
                <a:sym typeface="Microsoft JhengHei"/>
              </a:rPr>
              <a:t>項</a:t>
            </a:r>
            <a:r>
              <a:rPr lang="zh-TW" altLang="en-US" sz="2800" b="1" u="sng" kern="0" dirty="0">
                <a:solidFill>
                  <a:srgbClr val="000000"/>
                </a:solidFill>
                <a:latin typeface="Microsoft JhengHei"/>
                <a:cs typeface="Microsoft JhengHei"/>
                <a:sym typeface="Microsoft JhengHei"/>
              </a:rPr>
              <a:t>第</a:t>
            </a:r>
            <a:r>
              <a:rPr lang="en-US" altLang="zh-TW" sz="2800" b="1" u="sng" kern="0" dirty="0">
                <a:solidFill>
                  <a:srgbClr val="000000"/>
                </a:solidFill>
                <a:latin typeface="Microsoft JhengHei"/>
                <a:cs typeface="Microsoft JhengHei"/>
                <a:sym typeface="Microsoft JhengHei"/>
              </a:rPr>
              <a:t>8</a:t>
            </a:r>
            <a:r>
              <a:rPr lang="zh-TW" altLang="en-US" sz="2800" b="1" u="sng" kern="0" dirty="0">
                <a:solidFill>
                  <a:srgbClr val="000000"/>
                </a:solidFill>
                <a:latin typeface="Microsoft JhengHei"/>
                <a:cs typeface="Microsoft JhengHei"/>
                <a:sym typeface="Microsoft JhengHei"/>
              </a:rPr>
              <a:t>、</a:t>
            </a:r>
            <a:r>
              <a:rPr lang="en-US" altLang="zh-TW" sz="2800" b="1" u="sng" kern="0" dirty="0">
                <a:solidFill>
                  <a:srgbClr val="000000"/>
                </a:solidFill>
                <a:latin typeface="Microsoft JhengHei"/>
                <a:cs typeface="Microsoft JhengHei"/>
                <a:sym typeface="Microsoft JhengHei"/>
              </a:rPr>
              <a:t>9</a:t>
            </a:r>
            <a:r>
              <a:rPr lang="zh-TW" altLang="en-US" sz="2800" b="1" u="sng" kern="0" dirty="0">
                <a:solidFill>
                  <a:srgbClr val="000000"/>
                </a:solidFill>
                <a:latin typeface="Microsoft JhengHei"/>
                <a:cs typeface="Microsoft JhengHei"/>
                <a:sym typeface="Microsoft JhengHei"/>
              </a:rPr>
              <a:t>、</a:t>
            </a:r>
            <a:r>
              <a:rPr lang="en-US" altLang="zh-TW" sz="2800" b="1" u="sng" kern="0" dirty="0">
                <a:solidFill>
                  <a:srgbClr val="000000"/>
                </a:solidFill>
                <a:latin typeface="Microsoft JhengHei"/>
                <a:cs typeface="Microsoft JhengHei"/>
                <a:sym typeface="Microsoft JhengHei"/>
              </a:rPr>
              <a:t>10</a:t>
            </a:r>
            <a:r>
              <a:rPr lang="zh-TW" altLang="en-US" sz="2800" b="1" u="sng" kern="0" dirty="0">
                <a:solidFill>
                  <a:srgbClr val="000000"/>
                </a:solidFill>
                <a:latin typeface="Microsoft JhengHei"/>
                <a:cs typeface="Microsoft JhengHei"/>
                <a:sym typeface="Microsoft JhengHei"/>
              </a:rPr>
              <a:t>款</a:t>
            </a:r>
            <a:r>
              <a:rPr lang="zh-TW" altLang="en-US" sz="2800" kern="0" dirty="0">
                <a:solidFill>
                  <a:srgbClr val="000000"/>
                </a:solidFill>
                <a:latin typeface="Microsoft JhengHei"/>
                <a:cs typeface="Microsoft JhengHei"/>
                <a:sym typeface="Microsoft JhengHei"/>
              </a:rPr>
              <a:t>等情事</a:t>
            </a:r>
            <a:endParaRPr sz="2800" kern="0" dirty="0">
              <a:solidFill>
                <a:srgbClr val="000000"/>
              </a:solidFill>
              <a:latin typeface="Arial"/>
              <a:cs typeface="Arial"/>
              <a:sym typeface="Arial"/>
            </a:endParaRPr>
          </a:p>
          <a:p>
            <a:pPr lvl="1">
              <a:buClr>
                <a:srgbClr val="000000"/>
              </a:buClr>
              <a:buFont typeface="Arial"/>
              <a:buNone/>
            </a:pPr>
            <a:r>
              <a:rPr lang="en-US" altLang="zh-TW" sz="2800" kern="0" dirty="0">
                <a:solidFill>
                  <a:srgbClr val="000000"/>
                </a:solidFill>
                <a:latin typeface="Microsoft JhengHei"/>
                <a:cs typeface="Microsoft JhengHei"/>
                <a:sym typeface="Microsoft JhengHei"/>
              </a:rPr>
              <a:t>•</a:t>
            </a:r>
            <a:r>
              <a:rPr lang="zh-TW" altLang="en-US" sz="2800" b="1" kern="0" dirty="0">
                <a:solidFill>
                  <a:srgbClr val="000000"/>
                </a:solidFill>
                <a:latin typeface="Microsoft JhengHei"/>
                <a:cs typeface="Microsoft JhengHei"/>
                <a:sym typeface="Microsoft JhengHei"/>
              </a:rPr>
              <a:t>證交所：得不同意</a:t>
            </a:r>
            <a:endParaRPr sz="2800" kern="0" dirty="0">
              <a:solidFill>
                <a:srgbClr val="000000"/>
              </a:solidFill>
              <a:latin typeface="Arial"/>
              <a:cs typeface="Arial"/>
              <a:sym typeface="Arial"/>
            </a:endParaRPr>
          </a:p>
          <a:p>
            <a:pPr lvl="1">
              <a:buClr>
                <a:srgbClr val="000000"/>
              </a:buClr>
              <a:buFont typeface="Arial"/>
              <a:buNone/>
            </a:pPr>
            <a:r>
              <a:rPr lang="zh-TW" altLang="en-US" sz="2800" kern="0" dirty="0">
                <a:solidFill>
                  <a:srgbClr val="000000"/>
                </a:solidFill>
                <a:latin typeface="Microsoft JhengHei"/>
                <a:cs typeface="Microsoft JhengHei"/>
                <a:sym typeface="Microsoft JhengHei"/>
              </a:rPr>
              <a:t>   </a:t>
            </a:r>
            <a:r>
              <a:rPr lang="en-US" altLang="zh-TW" sz="2800" kern="0" dirty="0">
                <a:solidFill>
                  <a:srgbClr val="000000"/>
                </a:solidFill>
                <a:latin typeface="Microsoft JhengHei"/>
                <a:cs typeface="Microsoft JhengHei"/>
                <a:sym typeface="Microsoft JhengHei"/>
              </a:rPr>
              <a:t>–</a:t>
            </a:r>
            <a:r>
              <a:rPr lang="zh-TW" altLang="en-US" sz="2800" kern="0" dirty="0">
                <a:solidFill>
                  <a:srgbClr val="000000"/>
                </a:solidFill>
                <a:latin typeface="Microsoft JhengHei"/>
                <a:cs typeface="Microsoft JhengHei"/>
                <a:sym typeface="Microsoft JhengHei"/>
              </a:rPr>
              <a:t>上市審查準則第</a:t>
            </a:r>
            <a:r>
              <a:rPr lang="en-US" altLang="zh-TW" sz="2800" kern="0" dirty="0">
                <a:solidFill>
                  <a:srgbClr val="000000"/>
                </a:solidFill>
                <a:latin typeface="Microsoft JhengHei"/>
                <a:cs typeface="Microsoft JhengHei"/>
                <a:sym typeface="Microsoft JhengHei"/>
              </a:rPr>
              <a:t>9</a:t>
            </a:r>
            <a:r>
              <a:rPr lang="zh-TW" altLang="en-US" sz="2800" kern="0" dirty="0">
                <a:solidFill>
                  <a:srgbClr val="000000"/>
                </a:solidFill>
                <a:latin typeface="Microsoft JhengHei"/>
                <a:cs typeface="Microsoft JhengHei"/>
                <a:sym typeface="Microsoft JhengHei"/>
              </a:rPr>
              <a:t>條第</a:t>
            </a:r>
            <a:r>
              <a:rPr lang="en-US" altLang="zh-TW" sz="2800" kern="0" dirty="0">
                <a:solidFill>
                  <a:srgbClr val="000000"/>
                </a:solidFill>
                <a:latin typeface="Microsoft JhengHei"/>
                <a:cs typeface="Microsoft JhengHei"/>
                <a:sym typeface="Microsoft JhengHei"/>
              </a:rPr>
              <a:t>1</a:t>
            </a:r>
            <a:r>
              <a:rPr lang="zh-TW" altLang="en-US" sz="2800" kern="0" dirty="0">
                <a:solidFill>
                  <a:srgbClr val="000000"/>
                </a:solidFill>
                <a:latin typeface="Microsoft JhengHei"/>
                <a:cs typeface="Microsoft JhengHei"/>
                <a:sym typeface="Microsoft JhengHei"/>
              </a:rPr>
              <a:t>項</a:t>
            </a:r>
            <a:r>
              <a:rPr lang="zh-TW" altLang="en-US" sz="2800" b="1" u="sng" kern="0" dirty="0">
                <a:solidFill>
                  <a:srgbClr val="000000"/>
                </a:solidFill>
                <a:latin typeface="Microsoft JhengHei"/>
                <a:cs typeface="Microsoft JhengHei"/>
                <a:sym typeface="Microsoft JhengHei"/>
              </a:rPr>
              <a:t>第</a:t>
            </a:r>
            <a:r>
              <a:rPr lang="en-US" altLang="zh-TW" sz="2800" b="1" u="sng" kern="0" dirty="0">
                <a:solidFill>
                  <a:srgbClr val="000000"/>
                </a:solidFill>
                <a:latin typeface="Microsoft JhengHei"/>
                <a:cs typeface="Microsoft JhengHei"/>
                <a:sym typeface="Microsoft JhengHei"/>
              </a:rPr>
              <a:t>1~7 </a:t>
            </a:r>
            <a:r>
              <a:rPr lang="zh-TW" altLang="en-US" sz="2800" b="1" u="sng" kern="0" dirty="0">
                <a:solidFill>
                  <a:srgbClr val="000000"/>
                </a:solidFill>
                <a:latin typeface="Microsoft JhengHei"/>
                <a:cs typeface="Microsoft JhengHei"/>
                <a:sym typeface="Microsoft JhengHei"/>
              </a:rPr>
              <a:t>、</a:t>
            </a:r>
            <a:r>
              <a:rPr lang="en-US" altLang="zh-TW" sz="2800" b="1" u="sng" kern="0" dirty="0">
                <a:solidFill>
                  <a:srgbClr val="000000"/>
                </a:solidFill>
                <a:latin typeface="Microsoft JhengHei"/>
                <a:cs typeface="Microsoft JhengHei"/>
                <a:sym typeface="Microsoft JhengHei"/>
              </a:rPr>
              <a:t>11~12</a:t>
            </a:r>
            <a:r>
              <a:rPr lang="zh-TW" altLang="en-US" sz="2800" b="1" u="sng" kern="0" dirty="0">
                <a:solidFill>
                  <a:srgbClr val="000000"/>
                </a:solidFill>
                <a:latin typeface="Microsoft JhengHei"/>
                <a:cs typeface="Microsoft JhengHei"/>
                <a:sym typeface="Microsoft JhengHei"/>
              </a:rPr>
              <a:t>款</a:t>
            </a:r>
            <a:r>
              <a:rPr lang="zh-TW" altLang="en-US" sz="2800" kern="0" dirty="0">
                <a:solidFill>
                  <a:srgbClr val="000000"/>
                </a:solidFill>
                <a:latin typeface="Microsoft JhengHei"/>
                <a:cs typeface="Microsoft JhengHei"/>
                <a:sym typeface="Microsoft JhengHei"/>
              </a:rPr>
              <a:t>等情事</a:t>
            </a:r>
            <a:r>
              <a:rPr lang="zh-TW" altLang="en-US" sz="2800" b="1" kern="0" dirty="0">
                <a:solidFill>
                  <a:srgbClr val="000000"/>
                </a:solidFill>
                <a:latin typeface="Arial"/>
                <a:cs typeface="Arial"/>
                <a:sym typeface="Arial"/>
              </a:rPr>
              <a:t>   </a:t>
            </a:r>
            <a:endParaRPr sz="2800" kern="0" dirty="0">
              <a:solidFill>
                <a:srgbClr val="000000"/>
              </a:solidFill>
              <a:latin typeface="Arial"/>
              <a:cs typeface="Arial"/>
              <a:sym typeface="Arial"/>
            </a:endParaRPr>
          </a:p>
          <a:p>
            <a:pPr lvl="1">
              <a:spcBef>
                <a:spcPts val="600"/>
              </a:spcBef>
              <a:buClr>
                <a:srgbClr val="000000"/>
              </a:buClr>
              <a:buFont typeface="Arial"/>
              <a:buNone/>
            </a:pPr>
            <a:r>
              <a:rPr lang="en-US" altLang="zh-TW" sz="2800" b="1" kern="0" dirty="0">
                <a:solidFill>
                  <a:srgbClr val="000000"/>
                </a:solidFill>
                <a:latin typeface="Microsoft JhengHei"/>
                <a:cs typeface="Microsoft JhengHei"/>
                <a:sym typeface="Microsoft JhengHei"/>
              </a:rPr>
              <a:t>※</a:t>
            </a:r>
            <a:r>
              <a:rPr lang="zh-TW" altLang="en-US" sz="2800" b="1" kern="0" dirty="0">
                <a:solidFill>
                  <a:srgbClr val="000000"/>
                </a:solidFill>
                <a:latin typeface="Microsoft JhengHei"/>
                <a:cs typeface="Microsoft JhengHei"/>
                <a:sym typeface="Microsoft JhengHei"/>
              </a:rPr>
              <a:t>應有出席審議委員三分之二 （含）以上同意行之，但本審議會應</a:t>
            </a:r>
            <a:r>
              <a:rPr lang="zh-TW" altLang="en-US" sz="2800" b="1" u="sng" kern="0" dirty="0">
                <a:solidFill>
                  <a:srgbClr val="000000"/>
                </a:solidFill>
                <a:latin typeface="Microsoft JhengHei"/>
                <a:cs typeface="Microsoft JhengHei"/>
                <a:sym typeface="Microsoft JhengHei"/>
              </a:rPr>
              <a:t>敘明綜合考量</a:t>
            </a:r>
            <a:r>
              <a:rPr lang="zh-TW" altLang="en-US" sz="2800" b="1" kern="0" dirty="0">
                <a:solidFill>
                  <a:srgbClr val="000000"/>
                </a:solidFill>
                <a:latin typeface="Microsoft JhengHei"/>
                <a:cs typeface="Microsoft JhengHei"/>
                <a:sym typeface="Microsoft JhengHei"/>
              </a:rPr>
              <a:t>得予同意上市之</a:t>
            </a:r>
            <a:r>
              <a:rPr lang="zh-TW" altLang="en-US" sz="2800" b="1" u="sng" kern="0" dirty="0">
                <a:solidFill>
                  <a:srgbClr val="000000"/>
                </a:solidFill>
                <a:latin typeface="Microsoft JhengHei"/>
                <a:cs typeface="Microsoft JhengHei"/>
                <a:sym typeface="Microsoft JhengHei"/>
              </a:rPr>
              <a:t>具體理由</a:t>
            </a:r>
            <a:r>
              <a:rPr lang="zh-TW" altLang="en-US" sz="2800" b="1" kern="0" dirty="0">
                <a:solidFill>
                  <a:srgbClr val="000000"/>
                </a:solidFill>
                <a:latin typeface="Microsoft JhengHei"/>
                <a:cs typeface="Microsoft JhengHei"/>
                <a:sym typeface="Microsoft JhengHei"/>
              </a:rPr>
              <a:t>。 </a:t>
            </a:r>
            <a:endParaRPr sz="2800" b="1" kern="0" dirty="0">
              <a:solidFill>
                <a:srgbClr val="000000"/>
              </a:solidFill>
              <a:latin typeface="Microsoft JhengHei"/>
              <a:cs typeface="Microsoft JhengHei"/>
              <a:sym typeface="Microsoft JhengHei"/>
            </a:endParaRPr>
          </a:p>
        </p:txBody>
      </p:sp>
    </p:spTree>
    <p:extLst>
      <p:ext uri="{BB962C8B-B14F-4D97-AF65-F5344CB8AC3E}">
        <p14:creationId xmlns:p14="http://schemas.microsoft.com/office/powerpoint/2010/main" val="17244129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4BA915EE-10CB-4CF1-8569-6154455DA573}" type="slidenum">
              <a:rPr lang="en-US" smtClean="0"/>
              <a:t>15</a:t>
            </a:fld>
            <a:endParaRPr lang="en-US"/>
          </a:p>
        </p:txBody>
      </p:sp>
      <p:sp>
        <p:nvSpPr>
          <p:cNvPr id="5" name="文字版面配置區 3"/>
          <p:cNvSpPr>
            <a:spLocks noGrp="1"/>
          </p:cNvSpPr>
          <p:nvPr>
            <p:ph type="body" idx="4294967295"/>
          </p:nvPr>
        </p:nvSpPr>
        <p:spPr>
          <a:xfrm>
            <a:off x="1519601" y="171515"/>
            <a:ext cx="10259533" cy="1003300"/>
          </a:xfrm>
        </p:spPr>
        <p:txBody>
          <a:bodyPr>
            <a:normAutofit/>
          </a:bodyPr>
          <a:lstStyle/>
          <a:p>
            <a:pPr marL="0" indent="0" algn="ctr">
              <a:buNone/>
            </a:pPr>
            <a:r>
              <a:rPr lang="zh-TW" altLang="en-US" sz="4000" b="1" dirty="0">
                <a:solidFill>
                  <a:srgbClr val="002060"/>
                </a:solidFill>
                <a:latin typeface="Microsoft JhengHei"/>
                <a:ea typeface="Microsoft JhengHei"/>
                <a:cs typeface="Microsoft JhengHei"/>
                <a:sym typeface="Arial"/>
              </a:rPr>
              <a:t>勞資會議收訖函說明</a:t>
            </a:r>
            <a:endParaRPr lang="zh-TW" altLang="en-US" sz="4000" b="1" dirty="0">
              <a:latin typeface="標楷體" panose="03000509000000000000" pitchFamily="65" charset="-120"/>
              <a:ea typeface="標楷體" panose="03000509000000000000" pitchFamily="65" charset="-120"/>
            </a:endParaRPr>
          </a:p>
        </p:txBody>
      </p:sp>
      <p:sp>
        <p:nvSpPr>
          <p:cNvPr id="6" name="文字版面配置區 2"/>
          <p:cNvSpPr>
            <a:spLocks noGrp="1"/>
          </p:cNvSpPr>
          <p:nvPr>
            <p:ph type="body" idx="4294967295"/>
          </p:nvPr>
        </p:nvSpPr>
        <p:spPr>
          <a:xfrm>
            <a:off x="457200" y="1600200"/>
            <a:ext cx="5300133" cy="4506711"/>
          </a:xfrm>
          <a:prstGeom prst="rect">
            <a:avLst/>
          </a:prstGeom>
        </p:spPr>
        <p:txBody>
          <a:bodyPr/>
          <a:lstStyle/>
          <a:p>
            <a:endParaRPr lang="zh-TW" altLang="en-US" sz="2000" b="1" dirty="0">
              <a:solidFill>
                <a:schemeClr val="tx1"/>
              </a:solidFill>
              <a:latin typeface="微軟正黑體" panose="020B0604030504040204" pitchFamily="34" charset="-120"/>
              <a:ea typeface="微軟正黑體" panose="020B0604030504040204" pitchFamily="34" charset="-120"/>
              <a:cs typeface="+mn-cs"/>
              <a:sym typeface="Arial"/>
            </a:endParaRPr>
          </a:p>
        </p:txBody>
      </p:sp>
      <p:pic>
        <p:nvPicPr>
          <p:cNvPr id="7" name="圖片 6"/>
          <p:cNvPicPr>
            <a:picLocks noChangeAspect="1"/>
          </p:cNvPicPr>
          <p:nvPr/>
        </p:nvPicPr>
        <p:blipFill>
          <a:blip r:embed="rId2"/>
          <a:stretch>
            <a:fillRect/>
          </a:stretch>
        </p:blipFill>
        <p:spPr>
          <a:xfrm>
            <a:off x="1687634" y="1065667"/>
            <a:ext cx="5219700" cy="5738027"/>
          </a:xfrm>
          <a:prstGeom prst="rect">
            <a:avLst/>
          </a:prstGeom>
        </p:spPr>
      </p:pic>
      <p:sp>
        <p:nvSpPr>
          <p:cNvPr id="8" name="矩形 7"/>
          <p:cNvSpPr/>
          <p:nvPr/>
        </p:nvSpPr>
        <p:spPr>
          <a:xfrm>
            <a:off x="2051431" y="5009358"/>
            <a:ext cx="4936336" cy="1760085"/>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a:extLst>
              <a:ext uri="{FF2B5EF4-FFF2-40B4-BE49-F238E27FC236}">
                <a16:creationId xmlns:a16="http://schemas.microsoft.com/office/drawing/2014/main" id="{4BA8FDF6-911D-A75A-AF42-F08EAFBD7353}"/>
              </a:ext>
            </a:extLst>
          </p:cNvPr>
          <p:cNvSpPr/>
          <p:nvPr/>
        </p:nvSpPr>
        <p:spPr>
          <a:xfrm>
            <a:off x="7095068" y="1065667"/>
            <a:ext cx="4284132" cy="5421390"/>
          </a:xfrm>
          <a:prstGeom prst="rect">
            <a:avLst/>
          </a:prstGeom>
          <a:noFill/>
          <a:ln w="25400" cap="flat" cmpd="sng" algn="ctr">
            <a:noFill/>
            <a:prstDash val="solid"/>
          </a:ln>
          <a:effectLst/>
        </p:spPr>
        <p:txBody>
          <a:bodyPr rtlCol="0" anchor="ctr"/>
          <a:lstStyle/>
          <a:p>
            <a:pPr marL="285750" marR="0" lvl="0" indent="-285750" defTabSz="914400" eaLnBrk="1" fontAlgn="auto" latinLnBrk="0" hangingPunct="1">
              <a:lnSpc>
                <a:spcPct val="100000"/>
              </a:lnSpc>
              <a:spcBef>
                <a:spcPts val="600"/>
              </a:spcBef>
              <a:spcAft>
                <a:spcPts val="0"/>
              </a:spcAft>
              <a:buClr>
                <a:srgbClr val="000000"/>
              </a:buClr>
              <a:buSzTx/>
              <a:buFont typeface="Wingdings" panose="05000000000000000000" pitchFamily="2" charset="2"/>
              <a:buChar char="Ø"/>
              <a:tabLst/>
              <a:defRPr/>
            </a:pPr>
            <a:r>
              <a:rPr kumimoji="0" lang="zh-TW" altLang="en-US" sz="2000" b="1" i="0" u="none" strike="noStrike" kern="0" cap="none" spc="0" normalizeH="0" baseline="0" noProof="0" dirty="0">
                <a:ln>
                  <a:noFill/>
                </a:ln>
                <a:solidFill>
                  <a:srgbClr val="000000"/>
                </a:solidFill>
                <a:effectLst/>
                <a:uLnTx/>
                <a:uFillTx/>
                <a:latin typeface="微軟正黑體" panose="020B0604030504040204" pitchFamily="34" charset="-120"/>
                <a:ea typeface="新細明體" panose="02020500000000000000" pitchFamily="18" charset="-120"/>
                <a:cs typeface="+mn-cs"/>
                <a:sym typeface="Arial"/>
              </a:rPr>
              <a:t>適用對象</a:t>
            </a:r>
            <a:r>
              <a:rPr kumimoji="0" lang="en-US" altLang="zh-TW" sz="2000" b="1" i="0" u="none" strike="noStrike" kern="0" cap="none" spc="0" normalizeH="0" baseline="0" noProof="0" dirty="0">
                <a:ln>
                  <a:noFill/>
                </a:ln>
                <a:solidFill>
                  <a:srgbClr val="2D2D8A"/>
                </a:solidFill>
                <a:effectLst/>
                <a:uLnTx/>
                <a:uFillTx/>
                <a:latin typeface="微軟正黑體" panose="020B0604030504040204" pitchFamily="34" charset="-120"/>
                <a:ea typeface="新細明體" panose="02020500000000000000" pitchFamily="18" charset="-120"/>
                <a:cs typeface="+mn-cs"/>
                <a:sym typeface="Arial"/>
              </a:rPr>
              <a:t>：</a:t>
            </a:r>
          </a:p>
          <a:p>
            <a:pPr marL="342900" marR="0" lvl="0" indent="-342900" defTabSz="914400" eaLnBrk="1" fontAlgn="auto" latinLnBrk="0" hangingPunct="1">
              <a:lnSpc>
                <a:spcPct val="100000"/>
              </a:lnSpc>
              <a:spcBef>
                <a:spcPts val="600"/>
              </a:spcBef>
              <a:spcAft>
                <a:spcPts val="0"/>
              </a:spcAft>
              <a:buClr>
                <a:srgbClr val="000000"/>
              </a:buClr>
              <a:buSzTx/>
              <a:buFont typeface="Arial" panose="020B0604020202020204" pitchFamily="34" charset="0"/>
              <a:buChar char="•"/>
              <a:tabLst/>
              <a:defRPr/>
            </a:pPr>
            <a:r>
              <a:rPr kumimoji="0" lang="zh-TW" altLang="en-US" sz="2000" b="1" i="0" u="none" strike="noStrike" kern="0" cap="none" spc="0" normalizeH="0" baseline="0" noProof="0" dirty="0">
                <a:ln>
                  <a:noFill/>
                </a:ln>
                <a:solidFill>
                  <a:srgbClr val="FF0000"/>
                </a:solidFill>
                <a:effectLst/>
                <a:uLnTx/>
                <a:uFillTx/>
                <a:latin typeface="微軟正黑體" panose="020B0604030504040204" pitchFamily="34" charset="-120"/>
                <a:ea typeface="新細明體" panose="02020500000000000000" pitchFamily="18" charset="-120"/>
                <a:cs typeface="+mn-cs"/>
                <a:sym typeface="Arial"/>
              </a:rPr>
              <a:t>國內初次申請上市</a:t>
            </a:r>
            <a:r>
              <a:rPr kumimoji="0" lang="en-US" altLang="zh-TW" sz="2000" b="1" i="0" u="none" strike="noStrike" kern="0" cap="none" spc="0" normalizeH="0" baseline="0" noProof="0" dirty="0">
                <a:ln>
                  <a:noFill/>
                </a:ln>
                <a:solidFill>
                  <a:srgbClr val="FF0000"/>
                </a:solidFill>
                <a:effectLst/>
                <a:uLnTx/>
                <a:uFillTx/>
                <a:latin typeface="微軟正黑體" panose="020B0604030504040204" pitchFamily="34" charset="-120"/>
                <a:ea typeface="新細明體" panose="02020500000000000000" pitchFamily="18" charset="-120"/>
                <a:cs typeface="+mn-cs"/>
                <a:sym typeface="Arial"/>
              </a:rPr>
              <a:t>(</a:t>
            </a:r>
            <a:r>
              <a:rPr kumimoji="0" lang="zh-TW" altLang="en-US" sz="2000" b="1" i="0" u="none" strike="noStrike" kern="0" cap="none" spc="0" normalizeH="0" baseline="0" noProof="0" dirty="0">
                <a:ln>
                  <a:noFill/>
                </a:ln>
                <a:solidFill>
                  <a:srgbClr val="FF0000"/>
                </a:solidFill>
                <a:effectLst/>
                <a:uLnTx/>
                <a:uFillTx/>
                <a:latin typeface="微軟正黑體" panose="020B0604030504040204" pitchFamily="34" charset="-120"/>
                <a:ea typeface="新細明體" panose="02020500000000000000" pitchFamily="18" charset="-120"/>
                <a:cs typeface="+mn-cs"/>
                <a:sym typeface="Arial"/>
              </a:rPr>
              <a:t>櫃</a:t>
            </a:r>
            <a:r>
              <a:rPr kumimoji="0" lang="en-US" altLang="zh-TW" sz="2000" b="1" i="0" u="none" strike="noStrike" kern="0" cap="none" spc="0" normalizeH="0" baseline="0" noProof="0" dirty="0">
                <a:ln>
                  <a:noFill/>
                </a:ln>
                <a:solidFill>
                  <a:srgbClr val="FF0000"/>
                </a:solidFill>
                <a:effectLst/>
                <a:uLnTx/>
                <a:uFillTx/>
                <a:latin typeface="微軟正黑體" panose="020B0604030504040204" pitchFamily="34" charset="-120"/>
                <a:ea typeface="新細明體" panose="02020500000000000000" pitchFamily="18" charset="-120"/>
                <a:cs typeface="+mn-cs"/>
                <a:sym typeface="Arial"/>
              </a:rPr>
              <a:t>)</a:t>
            </a:r>
            <a:r>
              <a:rPr kumimoji="0" lang="zh-TW" altLang="en-US" sz="2000" b="1" i="0" u="none" strike="noStrike" kern="0" cap="none" spc="0" normalizeH="0" baseline="0" noProof="0" dirty="0">
                <a:ln>
                  <a:noFill/>
                </a:ln>
                <a:solidFill>
                  <a:srgbClr val="FF0000"/>
                </a:solidFill>
                <a:effectLst/>
                <a:uLnTx/>
                <a:uFillTx/>
                <a:latin typeface="微軟正黑體" panose="020B0604030504040204" pitchFamily="34" charset="-120"/>
                <a:ea typeface="新細明體" panose="02020500000000000000" pitchFamily="18" charset="-120"/>
                <a:cs typeface="+mn-cs"/>
                <a:sym typeface="Arial"/>
              </a:rPr>
              <a:t>公司</a:t>
            </a:r>
            <a:r>
              <a:rPr kumimoji="0" lang="en-US" altLang="zh-TW" sz="2000" b="1" i="0" u="none" strike="noStrike" kern="0" cap="none" spc="0" normalizeH="0" baseline="0" noProof="0" dirty="0">
                <a:ln>
                  <a:noFill/>
                </a:ln>
                <a:solidFill>
                  <a:srgbClr val="FF0000"/>
                </a:solidFill>
                <a:effectLst/>
                <a:uLnTx/>
                <a:uFillTx/>
                <a:latin typeface="微軟正黑體" panose="020B0604030504040204" pitchFamily="34" charset="-120"/>
                <a:ea typeface="新細明體" panose="02020500000000000000" pitchFamily="18" charset="-120"/>
                <a:cs typeface="+mn-cs"/>
                <a:sym typeface="Arial"/>
              </a:rPr>
              <a:t>(</a:t>
            </a:r>
            <a:r>
              <a:rPr kumimoji="0" lang="zh-TW" altLang="en-US" sz="2000" b="1" i="0" u="none" strike="noStrike" kern="0" cap="none" spc="0" normalizeH="0" baseline="0" noProof="0" dirty="0">
                <a:ln>
                  <a:noFill/>
                </a:ln>
                <a:solidFill>
                  <a:srgbClr val="FF0000"/>
                </a:solidFill>
                <a:effectLst/>
                <a:uLnTx/>
                <a:uFillTx/>
                <a:latin typeface="微軟正黑體" panose="020B0604030504040204" pitchFamily="34" charset="-120"/>
                <a:ea typeface="新細明體" panose="02020500000000000000" pitchFamily="18" charset="-120"/>
                <a:cs typeface="+mn-cs"/>
                <a:sym typeface="Arial"/>
              </a:rPr>
              <a:t>不含創新版</a:t>
            </a:r>
            <a:r>
              <a:rPr kumimoji="0" lang="en-US" altLang="zh-TW" sz="2000" b="1" i="0" u="none" strike="noStrike" kern="0" cap="none" spc="0" normalizeH="0" baseline="0" noProof="0" dirty="0">
                <a:ln>
                  <a:noFill/>
                </a:ln>
                <a:solidFill>
                  <a:srgbClr val="FF0000"/>
                </a:solidFill>
                <a:effectLst/>
                <a:uLnTx/>
                <a:uFillTx/>
                <a:latin typeface="微軟正黑體" panose="020B0604030504040204" pitchFamily="34" charset="-120"/>
                <a:ea typeface="新細明體" panose="02020500000000000000" pitchFamily="18" charset="-120"/>
                <a:cs typeface="+mn-cs"/>
                <a:sym typeface="Arial"/>
              </a:rPr>
              <a:t>)</a:t>
            </a:r>
          </a:p>
          <a:p>
            <a:pPr marL="342900" marR="0" lvl="0" indent="-342900" defTabSz="914400" eaLnBrk="1" fontAlgn="auto" latinLnBrk="0" hangingPunct="1">
              <a:lnSpc>
                <a:spcPct val="100000"/>
              </a:lnSpc>
              <a:spcBef>
                <a:spcPts val="600"/>
              </a:spcBef>
              <a:spcAft>
                <a:spcPts val="0"/>
              </a:spcAft>
              <a:buClr>
                <a:srgbClr val="000000"/>
              </a:buClr>
              <a:buSzTx/>
              <a:buFont typeface="Arial" panose="020B0604020202020204" pitchFamily="34" charset="0"/>
              <a:buChar char="•"/>
              <a:tabLst/>
              <a:defRPr/>
            </a:pPr>
            <a:r>
              <a:rPr kumimoji="0" lang="zh-TW" altLang="en-US" sz="2000" b="1" i="0" u="none" strike="noStrike" kern="0" cap="none" spc="0" normalizeH="0" baseline="0" noProof="0" dirty="0">
                <a:ln>
                  <a:noFill/>
                </a:ln>
                <a:solidFill>
                  <a:srgbClr val="FF0000"/>
                </a:solidFill>
                <a:effectLst/>
                <a:uLnTx/>
                <a:uFillTx/>
                <a:latin typeface="微軟正黑體" panose="020B0604030504040204" pitchFamily="34" charset="-120"/>
                <a:ea typeface="新細明體" panose="02020500000000000000" pitchFamily="18" charset="-120"/>
                <a:cs typeface="+mn-cs"/>
                <a:sym typeface="Arial"/>
              </a:rPr>
              <a:t>事業單位、及其</a:t>
            </a:r>
            <a:r>
              <a:rPr kumimoji="0" lang="en-US" altLang="zh-TW" sz="2000" b="1" i="0" u="none" strike="noStrike" kern="0" cap="none" spc="0" normalizeH="0" baseline="0" noProof="0" dirty="0">
                <a:ln>
                  <a:noFill/>
                </a:ln>
                <a:solidFill>
                  <a:srgbClr val="FF0000"/>
                </a:solidFill>
                <a:effectLst/>
                <a:uLnTx/>
                <a:uFillTx/>
                <a:latin typeface="微軟正黑體" panose="020B0604030504040204" pitchFamily="34" charset="-120"/>
                <a:ea typeface="新細明體" panose="02020500000000000000" pitchFamily="18" charset="-120"/>
                <a:cs typeface="+mn-cs"/>
                <a:sym typeface="Arial"/>
              </a:rPr>
              <a:t>30</a:t>
            </a:r>
            <a:r>
              <a:rPr kumimoji="0" lang="zh-TW" altLang="en-US" sz="2000" b="1" i="0" u="none" strike="noStrike" kern="0" cap="none" spc="0" normalizeH="0" baseline="0" noProof="0" dirty="0">
                <a:ln>
                  <a:noFill/>
                </a:ln>
                <a:solidFill>
                  <a:srgbClr val="FF0000"/>
                </a:solidFill>
                <a:effectLst/>
                <a:uLnTx/>
                <a:uFillTx/>
                <a:latin typeface="微軟正黑體" panose="020B0604030504040204" pitchFamily="34" charset="-120"/>
                <a:ea typeface="新細明體" panose="02020500000000000000" pitchFamily="18" charset="-120"/>
                <a:cs typeface="+mn-cs"/>
                <a:sym typeface="Arial"/>
              </a:rPr>
              <a:t>人以上事業場所暨重要子公司</a:t>
            </a:r>
            <a:endParaRPr kumimoji="0" lang="en-US" altLang="zh-TW" sz="2000" b="1" i="0" u="none" strike="noStrike" kern="0" cap="none" spc="0" normalizeH="0" baseline="0" noProof="0" dirty="0">
              <a:ln>
                <a:noFill/>
              </a:ln>
              <a:solidFill>
                <a:srgbClr val="FF0000"/>
              </a:solidFill>
              <a:effectLst/>
              <a:uLnTx/>
              <a:uFillTx/>
              <a:latin typeface="微軟正黑體" panose="020B0604030504040204" pitchFamily="34" charset="-120"/>
              <a:ea typeface="新細明體" panose="02020500000000000000" pitchFamily="18" charset="-120"/>
              <a:cs typeface="+mn-cs"/>
              <a:sym typeface="Arial"/>
            </a:endParaRPr>
          </a:p>
          <a:p>
            <a:pPr marL="285750" marR="0" lvl="0" indent="-285750" defTabSz="914400" eaLnBrk="1" fontAlgn="auto" latinLnBrk="0" hangingPunct="1">
              <a:lnSpc>
                <a:spcPct val="100000"/>
              </a:lnSpc>
              <a:spcBef>
                <a:spcPts val="600"/>
              </a:spcBef>
              <a:spcAft>
                <a:spcPts val="0"/>
              </a:spcAft>
              <a:buClr>
                <a:srgbClr val="000000"/>
              </a:buClr>
              <a:buSzTx/>
              <a:buFont typeface="Wingdings" panose="05000000000000000000" pitchFamily="2" charset="2"/>
              <a:buChar char="Ø"/>
              <a:tabLst/>
              <a:defRPr/>
            </a:pPr>
            <a:r>
              <a:rPr kumimoji="0" lang="zh-TW" altLang="en-US" sz="2000" b="1" i="0" u="none" strike="noStrike" kern="0" cap="none" spc="0" normalizeH="0" baseline="0" noProof="0" dirty="0">
                <a:ln>
                  <a:noFill/>
                </a:ln>
                <a:solidFill>
                  <a:srgbClr val="000000"/>
                </a:solidFill>
                <a:effectLst/>
                <a:uLnTx/>
                <a:uFillTx/>
                <a:latin typeface="微軟正黑體" panose="020B0604030504040204" pitchFamily="34" charset="-120"/>
                <a:ea typeface="新細明體" panose="02020500000000000000" pitchFamily="18" charset="-120"/>
                <a:cs typeface="+mn-cs"/>
                <a:sym typeface="Arial"/>
              </a:rPr>
              <a:t>應備文件</a:t>
            </a:r>
            <a:r>
              <a:rPr kumimoji="0" lang="en-US" altLang="zh-TW" sz="2000" b="1" i="0" u="none" strike="noStrike" kern="0" cap="none" spc="0" normalizeH="0" baseline="0" noProof="0" dirty="0">
                <a:ln>
                  <a:noFill/>
                </a:ln>
                <a:solidFill>
                  <a:srgbClr val="2D2D8A"/>
                </a:solidFill>
                <a:effectLst/>
                <a:uLnTx/>
                <a:uFillTx/>
                <a:latin typeface="微軟正黑體" panose="020B0604030504040204" pitchFamily="34" charset="-120"/>
                <a:ea typeface="新細明體" panose="02020500000000000000" pitchFamily="18" charset="-120"/>
                <a:cs typeface="+mn-cs"/>
                <a:sym typeface="Arial"/>
              </a:rPr>
              <a:t>：</a:t>
            </a:r>
          </a:p>
          <a:p>
            <a:pPr marL="342900" marR="0" lvl="0" indent="-342900" defTabSz="914400" eaLnBrk="1" fontAlgn="auto" latinLnBrk="0" hangingPunct="1">
              <a:lnSpc>
                <a:spcPct val="100000"/>
              </a:lnSpc>
              <a:spcBef>
                <a:spcPts val="600"/>
              </a:spcBef>
              <a:spcAft>
                <a:spcPts val="0"/>
              </a:spcAft>
              <a:buClr>
                <a:srgbClr val="000000"/>
              </a:buClr>
              <a:buSzTx/>
              <a:buFont typeface="Arial" panose="020B0604020202020204" pitchFamily="34" charset="0"/>
              <a:buChar char="•"/>
              <a:tabLst/>
              <a:defRPr/>
            </a:pPr>
            <a:r>
              <a:rPr kumimoji="0" lang="zh-TW" altLang="en-US" sz="2000" b="1" i="0" u="none" strike="noStrike" kern="0" cap="none" spc="0" normalizeH="0" baseline="0" noProof="0" dirty="0">
                <a:ln>
                  <a:noFill/>
                </a:ln>
                <a:solidFill>
                  <a:srgbClr val="FF0000"/>
                </a:solidFill>
                <a:effectLst/>
                <a:uLnTx/>
                <a:uFillTx/>
                <a:latin typeface="微軟正黑體" panose="020B0604030504040204" pitchFamily="34" charset="-120"/>
                <a:ea typeface="新細明體" panose="02020500000000000000" pitchFamily="18" charset="-120"/>
                <a:cs typeface="+mn-cs"/>
                <a:sym typeface="Arial"/>
              </a:rPr>
              <a:t>當屆勞資會議代表名冊</a:t>
            </a:r>
            <a:endParaRPr kumimoji="0" lang="en-US" altLang="zh-TW" sz="2000" b="1" i="0" u="none" strike="noStrike" kern="0" cap="none" spc="0" normalizeH="0" baseline="0" noProof="0" dirty="0">
              <a:ln>
                <a:noFill/>
              </a:ln>
              <a:solidFill>
                <a:srgbClr val="FF0000"/>
              </a:solidFill>
              <a:effectLst/>
              <a:uLnTx/>
              <a:uFillTx/>
              <a:latin typeface="微軟正黑體" panose="020B0604030504040204" pitchFamily="34" charset="-120"/>
              <a:ea typeface="新細明體" panose="02020500000000000000" pitchFamily="18" charset="-120"/>
              <a:cs typeface="+mn-cs"/>
              <a:sym typeface="Arial"/>
            </a:endParaRPr>
          </a:p>
          <a:p>
            <a:pPr marL="342900" marR="0" lvl="0" indent="-342900" defTabSz="914400" eaLnBrk="1" fontAlgn="auto" latinLnBrk="0" hangingPunct="1">
              <a:lnSpc>
                <a:spcPct val="100000"/>
              </a:lnSpc>
              <a:spcBef>
                <a:spcPts val="600"/>
              </a:spcBef>
              <a:spcAft>
                <a:spcPts val="0"/>
              </a:spcAft>
              <a:buClr>
                <a:srgbClr val="000000"/>
              </a:buClr>
              <a:buSzTx/>
              <a:buFont typeface="Arial" panose="020B0604020202020204" pitchFamily="34" charset="0"/>
              <a:buChar char="•"/>
              <a:tabLst/>
              <a:defRPr/>
            </a:pPr>
            <a:r>
              <a:rPr kumimoji="0" lang="zh-TW" altLang="en-US" sz="2000" b="1" i="0" u="none" strike="noStrike" kern="0" cap="none" spc="0" normalizeH="0" baseline="0" noProof="0" dirty="0">
                <a:ln>
                  <a:noFill/>
                </a:ln>
                <a:solidFill>
                  <a:srgbClr val="FF0000"/>
                </a:solidFill>
                <a:effectLst/>
                <a:uLnTx/>
                <a:uFillTx/>
                <a:latin typeface="微軟正黑體" panose="020B0604030504040204" pitchFamily="34" charset="-120"/>
                <a:ea typeface="新細明體" panose="02020500000000000000" pitchFamily="18" charset="-120"/>
                <a:cs typeface="+mn-cs"/>
                <a:sym typeface="Arial"/>
              </a:rPr>
              <a:t>地方勞工主管機關備查函</a:t>
            </a:r>
            <a:endParaRPr kumimoji="0" lang="en-US" altLang="zh-TW" sz="2000" b="1" i="0" u="none" strike="noStrike" kern="0" cap="none" spc="0" normalizeH="0" baseline="0" noProof="0" dirty="0">
              <a:ln>
                <a:noFill/>
              </a:ln>
              <a:solidFill>
                <a:srgbClr val="FF0000"/>
              </a:solidFill>
              <a:effectLst/>
              <a:uLnTx/>
              <a:uFillTx/>
              <a:latin typeface="微軟正黑體" panose="020B0604030504040204" pitchFamily="34" charset="-120"/>
              <a:ea typeface="新細明體" panose="02020500000000000000" pitchFamily="18" charset="-120"/>
              <a:cs typeface="+mn-cs"/>
              <a:sym typeface="Arial"/>
            </a:endParaRPr>
          </a:p>
          <a:p>
            <a:pPr marL="342900" marR="0" lvl="0" indent="-342900" defTabSz="914400" eaLnBrk="1" fontAlgn="auto" latinLnBrk="0" hangingPunct="1">
              <a:lnSpc>
                <a:spcPct val="100000"/>
              </a:lnSpc>
              <a:spcBef>
                <a:spcPts val="600"/>
              </a:spcBef>
              <a:spcAft>
                <a:spcPts val="0"/>
              </a:spcAft>
              <a:buClr>
                <a:srgbClr val="000000"/>
              </a:buClr>
              <a:buSzTx/>
              <a:buFont typeface="Arial" panose="020B0604020202020204" pitchFamily="34" charset="0"/>
              <a:buChar char="•"/>
              <a:tabLst/>
              <a:defRPr/>
            </a:pPr>
            <a:r>
              <a:rPr kumimoji="0" lang="zh-TW" altLang="en-US" sz="2000" b="1" i="0" u="none" strike="noStrike" kern="0" cap="none" spc="0" normalizeH="0" baseline="0" noProof="0" dirty="0">
                <a:ln>
                  <a:noFill/>
                </a:ln>
                <a:solidFill>
                  <a:srgbClr val="FF0000"/>
                </a:solidFill>
                <a:effectLst/>
                <a:uLnTx/>
                <a:uFillTx/>
                <a:latin typeface="微軟正黑體" panose="020B0604030504040204" pitchFamily="34" charset="-120"/>
                <a:ea typeface="新細明體" panose="02020500000000000000" pitchFamily="18" charset="-120"/>
                <a:cs typeface="+mn-cs"/>
                <a:sym typeface="Arial"/>
              </a:rPr>
              <a:t>最近一年內依法召開勞資會議相關資料</a:t>
            </a:r>
            <a:endParaRPr kumimoji="0" lang="en-US" altLang="zh-TW" sz="2000" b="1" i="0" u="none" strike="noStrike" kern="0" cap="none" spc="0" normalizeH="0" baseline="0" noProof="0" dirty="0">
              <a:ln>
                <a:noFill/>
              </a:ln>
              <a:solidFill>
                <a:srgbClr val="FF0000"/>
              </a:solidFill>
              <a:effectLst/>
              <a:uLnTx/>
              <a:uFillTx/>
              <a:latin typeface="微軟正黑體" panose="020B0604030504040204" pitchFamily="34" charset="-120"/>
              <a:ea typeface="新細明體" panose="02020500000000000000" pitchFamily="18" charset="-120"/>
              <a:cs typeface="+mn-cs"/>
              <a:sym typeface="Arial"/>
            </a:endParaRPr>
          </a:p>
          <a:p>
            <a:pPr marL="285750" marR="0" lvl="0" indent="-285750" defTabSz="914400" eaLnBrk="1" fontAlgn="auto" latinLnBrk="0" hangingPunct="1">
              <a:lnSpc>
                <a:spcPct val="100000"/>
              </a:lnSpc>
              <a:spcBef>
                <a:spcPts val="600"/>
              </a:spcBef>
              <a:spcAft>
                <a:spcPts val="0"/>
              </a:spcAft>
              <a:buClr>
                <a:srgbClr val="000000"/>
              </a:buClr>
              <a:buSzTx/>
              <a:buFont typeface="Wingdings" panose="05000000000000000000" pitchFamily="2" charset="2"/>
              <a:buChar char="Ø"/>
              <a:tabLst/>
              <a:defRPr/>
            </a:pPr>
            <a:r>
              <a:rPr kumimoji="0" lang="zh-TW" altLang="en-US" sz="2000" b="1" i="0" u="none" strike="noStrike" kern="0" cap="none" spc="0" normalizeH="0" baseline="0" noProof="0" dirty="0">
                <a:ln>
                  <a:noFill/>
                </a:ln>
                <a:solidFill>
                  <a:srgbClr val="000000"/>
                </a:solidFill>
                <a:effectLst/>
                <a:uLnTx/>
                <a:uFillTx/>
                <a:latin typeface="微軟正黑體" panose="020B0604030504040204" pitchFamily="34" charset="-120"/>
                <a:ea typeface="新細明體" panose="02020500000000000000" pitchFamily="18" charset="-120"/>
                <a:cs typeface="+mn-cs"/>
                <a:sym typeface="Arial"/>
              </a:rPr>
              <a:t>流程</a:t>
            </a:r>
            <a:r>
              <a:rPr kumimoji="0" lang="en-US" altLang="zh-TW" sz="2000" b="1" i="0" u="none" strike="noStrike" kern="0" cap="none" spc="0" normalizeH="0" baseline="0" noProof="0" dirty="0">
                <a:ln>
                  <a:noFill/>
                </a:ln>
                <a:solidFill>
                  <a:srgbClr val="2D2D8A"/>
                </a:solidFill>
                <a:effectLst/>
                <a:uLnTx/>
                <a:uFillTx/>
                <a:latin typeface="微軟正黑體" panose="020B0604030504040204" pitchFamily="34" charset="-120"/>
                <a:ea typeface="新細明體" panose="02020500000000000000" pitchFamily="18" charset="-120"/>
                <a:cs typeface="+mn-cs"/>
                <a:sym typeface="Arial"/>
              </a:rPr>
              <a:t>：</a:t>
            </a:r>
          </a:p>
          <a:p>
            <a:pPr marL="342900" marR="0" lvl="0" indent="-342900" defTabSz="914400" eaLnBrk="1" fontAlgn="auto" latinLnBrk="0" hangingPunct="1">
              <a:lnSpc>
                <a:spcPct val="100000"/>
              </a:lnSpc>
              <a:spcBef>
                <a:spcPts val="600"/>
              </a:spcBef>
              <a:spcAft>
                <a:spcPts val="0"/>
              </a:spcAft>
              <a:buClr>
                <a:srgbClr val="000000"/>
              </a:buClr>
              <a:buSzTx/>
              <a:buFont typeface="Arial" panose="020B0604020202020204" pitchFamily="34" charset="0"/>
              <a:buChar char="•"/>
              <a:tabLst/>
              <a:defRPr/>
            </a:pPr>
            <a:r>
              <a:rPr kumimoji="0" lang="zh-TW" altLang="en-US" sz="2000" b="1" i="0" u="none" strike="noStrike" kern="0" cap="none" spc="0" normalizeH="0" baseline="0" noProof="0" dirty="0">
                <a:ln>
                  <a:noFill/>
                </a:ln>
                <a:solidFill>
                  <a:srgbClr val="FF0000"/>
                </a:solidFill>
                <a:effectLst/>
                <a:uLnTx/>
                <a:uFillTx/>
                <a:latin typeface="微軟正黑體" panose="020B0604030504040204" pitchFamily="34" charset="-120"/>
                <a:ea typeface="新細明體" panose="02020500000000000000" pitchFamily="18" charset="-120"/>
                <a:cs typeface="+mn-cs"/>
                <a:sym typeface="Arial"/>
              </a:rPr>
              <a:t>送件前</a:t>
            </a:r>
            <a:r>
              <a:rPr kumimoji="0" lang="en-US" altLang="zh-TW" sz="2000" b="1" i="0" u="none" strike="noStrike" kern="0" cap="none" spc="0" normalizeH="0" baseline="0" noProof="0" dirty="0">
                <a:ln>
                  <a:noFill/>
                </a:ln>
                <a:solidFill>
                  <a:srgbClr val="FF0000"/>
                </a:solidFill>
                <a:effectLst/>
                <a:uLnTx/>
                <a:uFillTx/>
                <a:latin typeface="微軟正黑體" panose="020B0604030504040204" pitchFamily="34" charset="-120"/>
                <a:ea typeface="新細明體" panose="02020500000000000000" pitchFamily="18" charset="-120"/>
                <a:cs typeface="+mn-cs"/>
                <a:sym typeface="Arial"/>
              </a:rPr>
              <a:t>1</a:t>
            </a:r>
            <a:r>
              <a:rPr kumimoji="0" lang="zh-TW" altLang="en-US" sz="2000" b="1" i="0" u="none" strike="noStrike" kern="0" cap="none" spc="0" normalizeH="0" baseline="0" noProof="0" dirty="0">
                <a:ln>
                  <a:noFill/>
                </a:ln>
                <a:solidFill>
                  <a:srgbClr val="FF0000"/>
                </a:solidFill>
                <a:effectLst/>
                <a:uLnTx/>
                <a:uFillTx/>
                <a:latin typeface="微軟正黑體" panose="020B0604030504040204" pitchFamily="34" charset="-120"/>
                <a:ea typeface="新細明體" panose="02020500000000000000" pitchFamily="18" charset="-120"/>
                <a:cs typeface="+mn-cs"/>
                <a:sym typeface="Arial"/>
              </a:rPr>
              <a:t>個月函送文件到勞動部，受理後</a:t>
            </a:r>
            <a:r>
              <a:rPr kumimoji="0" lang="en-US" altLang="zh-TW" sz="2000" b="1" i="0" u="none" strike="noStrike" kern="0" cap="none" spc="0" normalizeH="0" baseline="0" noProof="0" dirty="0">
                <a:ln>
                  <a:noFill/>
                </a:ln>
                <a:solidFill>
                  <a:srgbClr val="FF0000"/>
                </a:solidFill>
                <a:effectLst/>
                <a:uLnTx/>
                <a:uFillTx/>
                <a:latin typeface="微軟正黑體" panose="020B0604030504040204" pitchFamily="34" charset="-120"/>
                <a:ea typeface="新細明體" panose="02020500000000000000" pitchFamily="18" charset="-120"/>
                <a:cs typeface="+mn-cs"/>
                <a:sym typeface="Arial"/>
              </a:rPr>
              <a:t>6</a:t>
            </a:r>
            <a:r>
              <a:rPr kumimoji="0" lang="zh-TW" altLang="en-US" sz="2000" b="1" i="0" u="none" strike="noStrike" kern="0" cap="none" spc="0" normalizeH="0" baseline="0" noProof="0" dirty="0">
                <a:ln>
                  <a:noFill/>
                </a:ln>
                <a:solidFill>
                  <a:srgbClr val="FF0000"/>
                </a:solidFill>
                <a:effectLst/>
                <a:uLnTx/>
                <a:uFillTx/>
                <a:latin typeface="微軟正黑體" panose="020B0604030504040204" pitchFamily="34" charset="-120"/>
                <a:ea typeface="新細明體" panose="02020500000000000000" pitchFamily="18" charset="-120"/>
                <a:cs typeface="+mn-cs"/>
                <a:sym typeface="Arial"/>
              </a:rPr>
              <a:t>個工作日內發給收訖函</a:t>
            </a:r>
            <a:endParaRPr kumimoji="0" lang="en-US" altLang="zh-TW" sz="2000" b="1" i="0" u="none" strike="noStrike" kern="0" cap="none" spc="0" normalizeH="0" baseline="0" noProof="0" dirty="0">
              <a:ln>
                <a:noFill/>
              </a:ln>
              <a:solidFill>
                <a:srgbClr val="FF0000"/>
              </a:solidFill>
              <a:effectLst/>
              <a:uLnTx/>
              <a:uFillTx/>
              <a:latin typeface="微軟正黑體" panose="020B0604030504040204" pitchFamily="34" charset="-120"/>
              <a:ea typeface="新細明體" panose="02020500000000000000" pitchFamily="18" charset="-120"/>
              <a:cs typeface="+mn-cs"/>
              <a:sym typeface="Arial"/>
            </a:endParaRPr>
          </a:p>
        </p:txBody>
      </p:sp>
    </p:spTree>
    <p:extLst>
      <p:ext uri="{BB962C8B-B14F-4D97-AF65-F5344CB8AC3E}">
        <p14:creationId xmlns:p14="http://schemas.microsoft.com/office/powerpoint/2010/main" val="36529147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投影片編號版面配置區 2"/>
          <p:cNvSpPr>
            <a:spLocks noGrp="1"/>
          </p:cNvSpPr>
          <p:nvPr>
            <p:ph type="sldNum" sz="quarter" idx="12"/>
          </p:nvPr>
        </p:nvSpPr>
        <p:spPr>
          <a:xfrm>
            <a:off x="11652192" y="6581374"/>
            <a:ext cx="539808" cy="365125"/>
          </a:xfrm>
        </p:spPr>
        <p:txBody>
          <a:bodyPr/>
          <a:lstStyle/>
          <a:p>
            <a:fld id="{4BA915EE-10CB-4CF1-8569-6154455DA573}" type="slidenum">
              <a:rPr lang="en-US" sz="1200" smtClean="0">
                <a:latin typeface="標楷體" panose="03000509000000000000" pitchFamily="65" charset="-120"/>
                <a:ea typeface="標楷體" panose="03000509000000000000" pitchFamily="65" charset="-120"/>
              </a:rPr>
              <a:t>16</a:t>
            </a:fld>
            <a:endParaRPr lang="en-US" sz="1200" dirty="0">
              <a:latin typeface="標楷體" panose="03000509000000000000" pitchFamily="65" charset="-120"/>
              <a:ea typeface="標楷體" panose="03000509000000000000" pitchFamily="65" charset="-120"/>
            </a:endParaRPr>
          </a:p>
        </p:txBody>
      </p:sp>
      <p:sp>
        <p:nvSpPr>
          <p:cNvPr id="28" name="TextBox 45"/>
          <p:cNvSpPr txBox="1"/>
          <p:nvPr/>
        </p:nvSpPr>
        <p:spPr>
          <a:xfrm>
            <a:off x="2573060" y="5180772"/>
            <a:ext cx="711794" cy="461665"/>
          </a:xfrm>
          <a:prstGeom prst="rect">
            <a:avLst/>
          </a:prstGeom>
          <a:noFill/>
        </p:spPr>
        <p:txBody>
          <a:bodyPr wrap="square" rtlCol="0">
            <a:spAutoFit/>
          </a:bodyPr>
          <a:lstStyle/>
          <a:p>
            <a:pPr algn="ctr"/>
            <a:r>
              <a:rPr lang="en-US" altLang="ko-KR" sz="2400" b="1" dirty="0">
                <a:solidFill>
                  <a:schemeClr val="bg1"/>
                </a:solidFill>
                <a:latin typeface="標楷體" panose="03000509000000000000" pitchFamily="65" charset="-120"/>
                <a:ea typeface="標楷體" panose="03000509000000000000" pitchFamily="65" charset="-120"/>
                <a:cs typeface="Arial" pitchFamily="34" charset="0"/>
              </a:rPr>
              <a:t>04</a:t>
            </a:r>
            <a:endParaRPr lang="ko-KR" altLang="en-US" sz="2400" b="1" dirty="0">
              <a:solidFill>
                <a:schemeClr val="bg1"/>
              </a:solidFill>
              <a:latin typeface="標楷體" panose="03000509000000000000" pitchFamily="65" charset="-120"/>
              <a:cs typeface="Arial" pitchFamily="34" charset="0"/>
            </a:endParaRPr>
          </a:p>
        </p:txBody>
      </p:sp>
      <p:grpSp>
        <p:nvGrpSpPr>
          <p:cNvPr id="2" name="群組 1"/>
          <p:cNvGrpSpPr/>
          <p:nvPr/>
        </p:nvGrpSpPr>
        <p:grpSpPr>
          <a:xfrm>
            <a:off x="1473279" y="1065034"/>
            <a:ext cx="9782555" cy="5196729"/>
            <a:chOff x="2396169" y="296123"/>
            <a:chExt cx="7989319" cy="4691222"/>
          </a:xfrm>
        </p:grpSpPr>
        <p:grpSp>
          <p:nvGrpSpPr>
            <p:cNvPr id="18" name="群組 17"/>
            <p:cNvGrpSpPr/>
            <p:nvPr/>
          </p:nvGrpSpPr>
          <p:grpSpPr>
            <a:xfrm>
              <a:off x="3768942" y="427131"/>
              <a:ext cx="6616546" cy="2056193"/>
              <a:chOff x="2147239" y="1626758"/>
              <a:chExt cx="6065027" cy="1874330"/>
            </a:xfrm>
          </p:grpSpPr>
          <p:sp>
            <p:nvSpPr>
              <p:cNvPr id="37" name="Rectangle 6"/>
              <p:cNvSpPr/>
              <p:nvPr/>
            </p:nvSpPr>
            <p:spPr>
              <a:xfrm>
                <a:off x="2199924" y="2673445"/>
                <a:ext cx="6012342" cy="827643"/>
              </a:xfrm>
              <a:prstGeom prst="rect">
                <a:avLst/>
              </a:prstGeom>
              <a:noFill/>
              <a:ln w="25400">
                <a:solidFill>
                  <a:srgbClr val="0F43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65000"/>
                      <a:lumOff val="35000"/>
                    </a:schemeClr>
                  </a:solidFill>
                  <a:latin typeface="標楷體" panose="03000509000000000000" pitchFamily="65" charset="-120"/>
                  <a:cs typeface="Arial" pitchFamily="34" charset="0"/>
                </a:endParaRPr>
              </a:p>
            </p:txBody>
          </p:sp>
          <p:sp>
            <p:nvSpPr>
              <p:cNvPr id="38" name="TextBox 10"/>
              <p:cNvSpPr txBox="1"/>
              <p:nvPr/>
            </p:nvSpPr>
            <p:spPr bwMode="auto">
              <a:xfrm>
                <a:off x="2147239" y="1626758"/>
                <a:ext cx="5934892" cy="1035493"/>
              </a:xfrm>
              <a:prstGeom prst="round2Same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zh-TW" altLang="en-US" sz="3600" b="1" dirty="0">
                    <a:solidFill>
                      <a:schemeClr val="bg1">
                        <a:lumMod val="85000"/>
                      </a:schemeClr>
                    </a:solidFill>
                    <a:latin typeface="Microsoft JhengHei"/>
                    <a:ea typeface="Microsoft JhengHei"/>
                    <a:cs typeface="Microsoft JhengHei"/>
                    <a:sym typeface="Microsoft JhengHei"/>
                  </a:rPr>
                  <a:t>上市審查準則解析</a:t>
                </a:r>
                <a:endParaRPr lang="zh-TW" altLang="en-US" sz="3600" b="1" dirty="0">
                  <a:solidFill>
                    <a:schemeClr val="bg1">
                      <a:lumMod val="85000"/>
                    </a:schemeClr>
                  </a:solidFill>
                  <a:effectLst>
                    <a:outerShdw blurRad="38100" dist="38100" dir="2700000" algn="tl">
                      <a:srgbClr val="000000">
                        <a:alpha val="43137"/>
                      </a:srgbClr>
                    </a:outerShdw>
                  </a:effectLst>
                </a:endParaRPr>
              </a:p>
              <a:p>
                <a:pPr lvl="0"/>
                <a:r>
                  <a:rPr lang="zh-TW" altLang="en-US" sz="3600" b="1" dirty="0">
                    <a:latin typeface="標楷體" panose="03000509000000000000" pitchFamily="65" charset="-120"/>
                    <a:ea typeface="標楷體" panose="03000509000000000000" pitchFamily="65" charset="-120"/>
                  </a:rPr>
                  <a:t> </a:t>
                </a:r>
                <a:endParaRPr lang="zh-TW" altLang="en-US" sz="3600" dirty="0">
                  <a:latin typeface="標楷體" panose="03000509000000000000" pitchFamily="65" charset="-120"/>
                  <a:ea typeface="標楷體" panose="03000509000000000000" pitchFamily="65" charset="-120"/>
                </a:endParaRPr>
              </a:p>
            </p:txBody>
          </p:sp>
        </p:grpSp>
        <p:sp>
          <p:nvSpPr>
            <p:cNvPr id="29" name="Rectangle 35"/>
            <p:cNvSpPr/>
            <p:nvPr/>
          </p:nvSpPr>
          <p:spPr>
            <a:xfrm>
              <a:off x="3768942" y="3945509"/>
              <a:ext cx="6559071" cy="950075"/>
            </a:xfrm>
            <a:prstGeom prst="rect">
              <a:avLst/>
            </a:prstGeom>
            <a:noFill/>
            <a:ln w="254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65000"/>
                    <a:lumOff val="35000"/>
                  </a:schemeClr>
                </a:solidFill>
                <a:latin typeface="標楷體" panose="03000509000000000000" pitchFamily="65" charset="-120"/>
                <a:cs typeface="Arial" pitchFamily="34" charset="0"/>
              </a:endParaRPr>
            </a:p>
          </p:txBody>
        </p:sp>
        <p:sp>
          <p:nvSpPr>
            <p:cNvPr id="30" name="TextBox 10"/>
            <p:cNvSpPr txBox="1"/>
            <p:nvPr/>
          </p:nvSpPr>
          <p:spPr bwMode="auto">
            <a:xfrm>
              <a:off x="3803060" y="3994386"/>
              <a:ext cx="6406341" cy="611674"/>
            </a:xfrm>
            <a:prstGeom prst="round2Same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zh-TW" altLang="en-US" sz="3600" b="1" dirty="0">
                  <a:latin typeface="微軟正黑體" panose="020B0604030504040204" pitchFamily="34" charset="-120"/>
                  <a:ea typeface="微軟正黑體" panose="020B0604030504040204" pitchFamily="34" charset="-120"/>
                </a:rPr>
                <a:t> </a:t>
              </a:r>
              <a:r>
                <a:rPr lang="zh-TW" altLang="en-US" sz="3600" b="1" dirty="0">
                  <a:solidFill>
                    <a:schemeClr val="bg1">
                      <a:lumMod val="85000"/>
                    </a:schemeClr>
                  </a:solidFill>
                  <a:latin typeface="微軟正黑體" panose="020B0604030504040204" pitchFamily="34" charset="-120"/>
                  <a:ea typeface="微軟正黑體" panose="020B0604030504040204" pitchFamily="34" charset="-120"/>
                </a:rPr>
                <a:t>結語</a:t>
              </a:r>
              <a:endParaRPr lang="en-US" altLang="zh-TW" sz="3600" b="1" dirty="0">
                <a:solidFill>
                  <a:schemeClr val="bg1">
                    <a:lumMod val="85000"/>
                  </a:schemeClr>
                </a:solidFill>
                <a:latin typeface="微軟正黑體" panose="020B0604030504040204" pitchFamily="34" charset="-120"/>
                <a:ea typeface="微軟正黑體" panose="020B0604030504040204" pitchFamily="34" charset="-120"/>
              </a:endParaRPr>
            </a:p>
          </p:txBody>
        </p:sp>
        <p:sp>
          <p:nvSpPr>
            <p:cNvPr id="32" name="TextBox 38"/>
            <p:cNvSpPr txBox="1"/>
            <p:nvPr/>
          </p:nvSpPr>
          <p:spPr>
            <a:xfrm>
              <a:off x="2610350" y="1532308"/>
              <a:ext cx="711794" cy="416757"/>
            </a:xfrm>
            <a:prstGeom prst="rect">
              <a:avLst/>
            </a:prstGeom>
            <a:noFill/>
          </p:spPr>
          <p:txBody>
            <a:bodyPr wrap="square" rtlCol="0">
              <a:spAutoFit/>
            </a:bodyPr>
            <a:lstStyle/>
            <a:p>
              <a:pPr algn="ctr"/>
              <a:r>
                <a:rPr lang="zh-TW" altLang="en-US" sz="2400" b="1" dirty="0">
                  <a:solidFill>
                    <a:schemeClr val="bg1"/>
                  </a:solidFill>
                  <a:latin typeface="標楷體" panose="03000509000000000000" pitchFamily="65" charset="-120"/>
                  <a:ea typeface="標楷體" panose="03000509000000000000" pitchFamily="65" charset="-120"/>
                  <a:cs typeface="Arial" pitchFamily="34" charset="0"/>
                </a:rPr>
                <a:t>二</a:t>
              </a:r>
              <a:endParaRPr lang="ko-KR" altLang="en-US" sz="2400" b="1" dirty="0">
                <a:solidFill>
                  <a:schemeClr val="bg1"/>
                </a:solidFill>
                <a:latin typeface="標楷體" panose="03000509000000000000" pitchFamily="65" charset="-120"/>
                <a:cs typeface="Arial" pitchFamily="34" charset="0"/>
              </a:endParaRPr>
            </a:p>
          </p:txBody>
        </p:sp>
        <p:grpSp>
          <p:nvGrpSpPr>
            <p:cNvPr id="66" name="群組 65"/>
            <p:cNvGrpSpPr/>
            <p:nvPr/>
          </p:nvGrpSpPr>
          <p:grpSpPr>
            <a:xfrm>
              <a:off x="2396169" y="2740498"/>
              <a:ext cx="1159130" cy="1041836"/>
              <a:chOff x="2349392" y="3859387"/>
              <a:chExt cx="1159130" cy="1041836"/>
            </a:xfrm>
          </p:grpSpPr>
          <p:sp>
            <p:nvSpPr>
              <p:cNvPr id="59" name="Chevron 37"/>
              <p:cNvSpPr/>
              <p:nvPr/>
            </p:nvSpPr>
            <p:spPr>
              <a:xfrm rot="16200000">
                <a:off x="2408039" y="3800740"/>
                <a:ext cx="1041836" cy="1159130"/>
              </a:xfrm>
              <a:custGeom>
                <a:avLst/>
                <a:gdLst>
                  <a:gd name="connsiteX0" fmla="*/ 0 w 1165346"/>
                  <a:gd name="connsiteY0" fmla="*/ 0 h 1017434"/>
                  <a:gd name="connsiteX1" fmla="*/ 820283 w 1165346"/>
                  <a:gd name="connsiteY1" fmla="*/ 0 h 1017434"/>
                  <a:gd name="connsiteX2" fmla="*/ 1165346 w 1165346"/>
                  <a:gd name="connsiteY2" fmla="*/ 508717 h 1017434"/>
                  <a:gd name="connsiteX3" fmla="*/ 820283 w 1165346"/>
                  <a:gd name="connsiteY3" fmla="*/ 1017434 h 1017434"/>
                  <a:gd name="connsiteX4" fmla="*/ 0 w 1165346"/>
                  <a:gd name="connsiteY4" fmla="*/ 1017434 h 1017434"/>
                  <a:gd name="connsiteX5" fmla="*/ 345063 w 1165346"/>
                  <a:gd name="connsiteY5" fmla="*/ 508717 h 1017434"/>
                  <a:gd name="connsiteX6" fmla="*/ 0 w 1165346"/>
                  <a:gd name="connsiteY6" fmla="*/ 0 h 1017434"/>
                  <a:gd name="connsiteX0" fmla="*/ 0 w 852525"/>
                  <a:gd name="connsiteY0" fmla="*/ 0 h 1017434"/>
                  <a:gd name="connsiteX1" fmla="*/ 820283 w 852525"/>
                  <a:gd name="connsiteY1" fmla="*/ 0 h 1017434"/>
                  <a:gd name="connsiteX2" fmla="*/ 852525 w 852525"/>
                  <a:gd name="connsiteY2" fmla="*/ 508717 h 1017434"/>
                  <a:gd name="connsiteX3" fmla="*/ 820283 w 852525"/>
                  <a:gd name="connsiteY3" fmla="*/ 1017434 h 1017434"/>
                  <a:gd name="connsiteX4" fmla="*/ 0 w 852525"/>
                  <a:gd name="connsiteY4" fmla="*/ 1017434 h 1017434"/>
                  <a:gd name="connsiteX5" fmla="*/ 345063 w 852525"/>
                  <a:gd name="connsiteY5" fmla="*/ 508717 h 1017434"/>
                  <a:gd name="connsiteX6" fmla="*/ 0 w 852525"/>
                  <a:gd name="connsiteY6" fmla="*/ 0 h 1017434"/>
                  <a:gd name="connsiteX0" fmla="*/ 0 w 820283"/>
                  <a:gd name="connsiteY0" fmla="*/ 0 h 1017434"/>
                  <a:gd name="connsiteX1" fmla="*/ 820283 w 820283"/>
                  <a:gd name="connsiteY1" fmla="*/ 0 h 1017434"/>
                  <a:gd name="connsiteX2" fmla="*/ 768303 w 820283"/>
                  <a:gd name="connsiteY2" fmla="*/ 520752 h 1017434"/>
                  <a:gd name="connsiteX3" fmla="*/ 820283 w 820283"/>
                  <a:gd name="connsiteY3" fmla="*/ 1017434 h 1017434"/>
                  <a:gd name="connsiteX4" fmla="*/ 0 w 820283"/>
                  <a:gd name="connsiteY4" fmla="*/ 1017434 h 1017434"/>
                  <a:gd name="connsiteX5" fmla="*/ 345063 w 820283"/>
                  <a:gd name="connsiteY5" fmla="*/ 508717 h 1017434"/>
                  <a:gd name="connsiteX6" fmla="*/ 0 w 820283"/>
                  <a:gd name="connsiteY6" fmla="*/ 0 h 1017434"/>
                  <a:gd name="connsiteX0" fmla="*/ 0 w 820283"/>
                  <a:gd name="connsiteY0" fmla="*/ 0 h 1017434"/>
                  <a:gd name="connsiteX1" fmla="*/ 820283 w 820283"/>
                  <a:gd name="connsiteY1" fmla="*/ 0 h 1017434"/>
                  <a:gd name="connsiteX2" fmla="*/ 816430 w 820283"/>
                  <a:gd name="connsiteY2" fmla="*/ 532783 h 1017434"/>
                  <a:gd name="connsiteX3" fmla="*/ 820283 w 820283"/>
                  <a:gd name="connsiteY3" fmla="*/ 1017434 h 1017434"/>
                  <a:gd name="connsiteX4" fmla="*/ 0 w 820283"/>
                  <a:gd name="connsiteY4" fmla="*/ 1017434 h 1017434"/>
                  <a:gd name="connsiteX5" fmla="*/ 345063 w 820283"/>
                  <a:gd name="connsiteY5" fmla="*/ 508717 h 1017434"/>
                  <a:gd name="connsiteX6" fmla="*/ 0 w 820283"/>
                  <a:gd name="connsiteY6" fmla="*/ 0 h 1017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0283" h="1017434">
                    <a:moveTo>
                      <a:pt x="0" y="0"/>
                    </a:moveTo>
                    <a:lnTo>
                      <a:pt x="820283" y="0"/>
                    </a:lnTo>
                    <a:cubicBezTo>
                      <a:pt x="818999" y="177594"/>
                      <a:pt x="817714" y="355189"/>
                      <a:pt x="816430" y="532783"/>
                    </a:cubicBezTo>
                    <a:cubicBezTo>
                      <a:pt x="817714" y="694333"/>
                      <a:pt x="818999" y="855884"/>
                      <a:pt x="820283" y="1017434"/>
                    </a:cubicBezTo>
                    <a:lnTo>
                      <a:pt x="0" y="1017434"/>
                    </a:lnTo>
                    <a:lnTo>
                      <a:pt x="345063" y="508717"/>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latin typeface="標楷體" panose="03000509000000000000" pitchFamily="65" charset="-120"/>
                  <a:cs typeface="Arial" pitchFamily="34" charset="0"/>
                </a:endParaRPr>
              </a:p>
            </p:txBody>
          </p:sp>
          <p:sp>
            <p:nvSpPr>
              <p:cNvPr id="62" name="TextBox 38"/>
              <p:cNvSpPr txBox="1"/>
              <p:nvPr/>
            </p:nvSpPr>
            <p:spPr>
              <a:xfrm>
                <a:off x="2554280" y="3983269"/>
                <a:ext cx="711794" cy="416757"/>
              </a:xfrm>
              <a:prstGeom prst="rect">
                <a:avLst/>
              </a:prstGeom>
              <a:noFill/>
            </p:spPr>
            <p:txBody>
              <a:bodyPr wrap="square" rtlCol="0">
                <a:spAutoFit/>
              </a:bodyPr>
              <a:lstStyle/>
              <a:p>
                <a:pPr algn="ctr"/>
                <a:r>
                  <a:rPr lang="zh-TW" altLang="en-US" sz="2400" b="1" dirty="0">
                    <a:solidFill>
                      <a:schemeClr val="bg1"/>
                    </a:solidFill>
                    <a:latin typeface="標楷體" panose="03000509000000000000" pitchFamily="65" charset="-120"/>
                    <a:ea typeface="標楷體" panose="03000509000000000000" pitchFamily="65" charset="-120"/>
                    <a:cs typeface="Arial" pitchFamily="34" charset="0"/>
                  </a:rPr>
                  <a:t>三</a:t>
                </a:r>
                <a:endParaRPr lang="ko-KR" altLang="en-US" sz="2400" b="1" dirty="0">
                  <a:solidFill>
                    <a:schemeClr val="bg1"/>
                  </a:solidFill>
                  <a:latin typeface="標楷體" panose="03000509000000000000" pitchFamily="65" charset="-120"/>
                  <a:cs typeface="Arial" pitchFamily="34" charset="0"/>
                </a:endParaRPr>
              </a:p>
            </p:txBody>
          </p:sp>
        </p:grpSp>
        <p:sp>
          <p:nvSpPr>
            <p:cNvPr id="63" name="TextBox 38"/>
            <p:cNvSpPr txBox="1"/>
            <p:nvPr/>
          </p:nvSpPr>
          <p:spPr>
            <a:xfrm>
              <a:off x="2657800" y="329745"/>
              <a:ext cx="711794" cy="416757"/>
            </a:xfrm>
            <a:prstGeom prst="rect">
              <a:avLst/>
            </a:prstGeom>
            <a:noFill/>
          </p:spPr>
          <p:txBody>
            <a:bodyPr wrap="square" rtlCol="0">
              <a:spAutoFit/>
            </a:bodyPr>
            <a:lstStyle/>
            <a:p>
              <a:pPr algn="ctr"/>
              <a:r>
                <a:rPr lang="zh-TW" altLang="en-US" sz="2400" b="1" dirty="0">
                  <a:solidFill>
                    <a:schemeClr val="bg1"/>
                  </a:solidFill>
                  <a:latin typeface="標楷體" panose="03000509000000000000" pitchFamily="65" charset="-120"/>
                  <a:ea typeface="標楷體" panose="03000509000000000000" pitchFamily="65" charset="-120"/>
                  <a:cs typeface="Arial" pitchFamily="34" charset="0"/>
                </a:rPr>
                <a:t>一</a:t>
              </a:r>
              <a:endParaRPr lang="ko-KR" altLang="en-US" sz="2400" b="1" dirty="0">
                <a:solidFill>
                  <a:schemeClr val="bg1"/>
                </a:solidFill>
                <a:latin typeface="標楷體" panose="03000509000000000000" pitchFamily="65" charset="-120"/>
                <a:cs typeface="Arial" pitchFamily="34" charset="0"/>
              </a:endParaRPr>
            </a:p>
          </p:txBody>
        </p:sp>
        <p:grpSp>
          <p:nvGrpSpPr>
            <p:cNvPr id="39" name="群組 38"/>
            <p:cNvGrpSpPr/>
            <p:nvPr/>
          </p:nvGrpSpPr>
          <p:grpSpPr>
            <a:xfrm>
              <a:off x="2396169" y="3945509"/>
              <a:ext cx="1159130" cy="1041836"/>
              <a:chOff x="2349392" y="3859387"/>
              <a:chExt cx="1159130" cy="1041836"/>
            </a:xfrm>
          </p:grpSpPr>
          <p:sp>
            <p:nvSpPr>
              <p:cNvPr id="40" name="Chevron 37"/>
              <p:cNvSpPr/>
              <p:nvPr/>
            </p:nvSpPr>
            <p:spPr>
              <a:xfrm rot="16200000">
                <a:off x="2408039" y="3800740"/>
                <a:ext cx="1041836" cy="1159130"/>
              </a:xfrm>
              <a:custGeom>
                <a:avLst/>
                <a:gdLst>
                  <a:gd name="connsiteX0" fmla="*/ 0 w 1165346"/>
                  <a:gd name="connsiteY0" fmla="*/ 0 h 1017434"/>
                  <a:gd name="connsiteX1" fmla="*/ 820283 w 1165346"/>
                  <a:gd name="connsiteY1" fmla="*/ 0 h 1017434"/>
                  <a:gd name="connsiteX2" fmla="*/ 1165346 w 1165346"/>
                  <a:gd name="connsiteY2" fmla="*/ 508717 h 1017434"/>
                  <a:gd name="connsiteX3" fmla="*/ 820283 w 1165346"/>
                  <a:gd name="connsiteY3" fmla="*/ 1017434 h 1017434"/>
                  <a:gd name="connsiteX4" fmla="*/ 0 w 1165346"/>
                  <a:gd name="connsiteY4" fmla="*/ 1017434 h 1017434"/>
                  <a:gd name="connsiteX5" fmla="*/ 345063 w 1165346"/>
                  <a:gd name="connsiteY5" fmla="*/ 508717 h 1017434"/>
                  <a:gd name="connsiteX6" fmla="*/ 0 w 1165346"/>
                  <a:gd name="connsiteY6" fmla="*/ 0 h 1017434"/>
                  <a:gd name="connsiteX0" fmla="*/ 0 w 852525"/>
                  <a:gd name="connsiteY0" fmla="*/ 0 h 1017434"/>
                  <a:gd name="connsiteX1" fmla="*/ 820283 w 852525"/>
                  <a:gd name="connsiteY1" fmla="*/ 0 h 1017434"/>
                  <a:gd name="connsiteX2" fmla="*/ 852525 w 852525"/>
                  <a:gd name="connsiteY2" fmla="*/ 508717 h 1017434"/>
                  <a:gd name="connsiteX3" fmla="*/ 820283 w 852525"/>
                  <a:gd name="connsiteY3" fmla="*/ 1017434 h 1017434"/>
                  <a:gd name="connsiteX4" fmla="*/ 0 w 852525"/>
                  <a:gd name="connsiteY4" fmla="*/ 1017434 h 1017434"/>
                  <a:gd name="connsiteX5" fmla="*/ 345063 w 852525"/>
                  <a:gd name="connsiteY5" fmla="*/ 508717 h 1017434"/>
                  <a:gd name="connsiteX6" fmla="*/ 0 w 852525"/>
                  <a:gd name="connsiteY6" fmla="*/ 0 h 1017434"/>
                  <a:gd name="connsiteX0" fmla="*/ 0 w 820283"/>
                  <a:gd name="connsiteY0" fmla="*/ 0 h 1017434"/>
                  <a:gd name="connsiteX1" fmla="*/ 820283 w 820283"/>
                  <a:gd name="connsiteY1" fmla="*/ 0 h 1017434"/>
                  <a:gd name="connsiteX2" fmla="*/ 768303 w 820283"/>
                  <a:gd name="connsiteY2" fmla="*/ 520752 h 1017434"/>
                  <a:gd name="connsiteX3" fmla="*/ 820283 w 820283"/>
                  <a:gd name="connsiteY3" fmla="*/ 1017434 h 1017434"/>
                  <a:gd name="connsiteX4" fmla="*/ 0 w 820283"/>
                  <a:gd name="connsiteY4" fmla="*/ 1017434 h 1017434"/>
                  <a:gd name="connsiteX5" fmla="*/ 345063 w 820283"/>
                  <a:gd name="connsiteY5" fmla="*/ 508717 h 1017434"/>
                  <a:gd name="connsiteX6" fmla="*/ 0 w 820283"/>
                  <a:gd name="connsiteY6" fmla="*/ 0 h 1017434"/>
                  <a:gd name="connsiteX0" fmla="*/ 0 w 820283"/>
                  <a:gd name="connsiteY0" fmla="*/ 0 h 1017434"/>
                  <a:gd name="connsiteX1" fmla="*/ 820283 w 820283"/>
                  <a:gd name="connsiteY1" fmla="*/ 0 h 1017434"/>
                  <a:gd name="connsiteX2" fmla="*/ 816430 w 820283"/>
                  <a:gd name="connsiteY2" fmla="*/ 532783 h 1017434"/>
                  <a:gd name="connsiteX3" fmla="*/ 820283 w 820283"/>
                  <a:gd name="connsiteY3" fmla="*/ 1017434 h 1017434"/>
                  <a:gd name="connsiteX4" fmla="*/ 0 w 820283"/>
                  <a:gd name="connsiteY4" fmla="*/ 1017434 h 1017434"/>
                  <a:gd name="connsiteX5" fmla="*/ 345063 w 820283"/>
                  <a:gd name="connsiteY5" fmla="*/ 508717 h 1017434"/>
                  <a:gd name="connsiteX6" fmla="*/ 0 w 820283"/>
                  <a:gd name="connsiteY6" fmla="*/ 0 h 1017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0283" h="1017434">
                    <a:moveTo>
                      <a:pt x="0" y="0"/>
                    </a:moveTo>
                    <a:lnTo>
                      <a:pt x="820283" y="0"/>
                    </a:lnTo>
                    <a:cubicBezTo>
                      <a:pt x="818999" y="177594"/>
                      <a:pt x="817714" y="355189"/>
                      <a:pt x="816430" y="532783"/>
                    </a:cubicBezTo>
                    <a:cubicBezTo>
                      <a:pt x="817714" y="694333"/>
                      <a:pt x="818999" y="855884"/>
                      <a:pt x="820283" y="1017434"/>
                    </a:cubicBezTo>
                    <a:lnTo>
                      <a:pt x="0" y="1017434"/>
                    </a:lnTo>
                    <a:lnTo>
                      <a:pt x="345063" y="508717"/>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latin typeface="標楷體" panose="03000509000000000000" pitchFamily="65" charset="-120"/>
                  <a:cs typeface="Arial" pitchFamily="34" charset="0"/>
                </a:endParaRPr>
              </a:p>
            </p:txBody>
          </p:sp>
          <p:sp>
            <p:nvSpPr>
              <p:cNvPr id="42" name="TextBox 38"/>
              <p:cNvSpPr txBox="1"/>
              <p:nvPr/>
            </p:nvSpPr>
            <p:spPr>
              <a:xfrm>
                <a:off x="2554280" y="3983269"/>
                <a:ext cx="711794" cy="461665"/>
              </a:xfrm>
              <a:prstGeom prst="rect">
                <a:avLst/>
              </a:prstGeom>
              <a:noFill/>
            </p:spPr>
            <p:txBody>
              <a:bodyPr wrap="square" rtlCol="0">
                <a:spAutoFit/>
              </a:bodyPr>
              <a:lstStyle/>
              <a:p>
                <a:pPr algn="ctr"/>
                <a:r>
                  <a:rPr lang="zh-TW" altLang="en-US" sz="2400" b="1" dirty="0">
                    <a:solidFill>
                      <a:schemeClr val="bg1"/>
                    </a:solidFill>
                    <a:latin typeface="標楷體" panose="03000509000000000000" pitchFamily="65" charset="-120"/>
                    <a:ea typeface="標楷體" panose="03000509000000000000" pitchFamily="65" charset="-120"/>
                    <a:cs typeface="Arial" pitchFamily="34" charset="0"/>
                  </a:rPr>
                  <a:t>肆</a:t>
                </a:r>
                <a:endParaRPr lang="ko-KR" altLang="en-US" sz="2400" b="1" dirty="0">
                  <a:solidFill>
                    <a:schemeClr val="bg1"/>
                  </a:solidFill>
                  <a:latin typeface="標楷體" panose="03000509000000000000" pitchFamily="65" charset="-120"/>
                  <a:cs typeface="Arial" pitchFamily="34" charset="0"/>
                </a:endParaRPr>
              </a:p>
            </p:txBody>
          </p:sp>
        </p:grpSp>
        <p:grpSp>
          <p:nvGrpSpPr>
            <p:cNvPr id="43" name="群組 42"/>
            <p:cNvGrpSpPr/>
            <p:nvPr/>
          </p:nvGrpSpPr>
          <p:grpSpPr>
            <a:xfrm>
              <a:off x="3816392" y="296123"/>
              <a:ext cx="6559070" cy="2022986"/>
              <a:chOff x="2190734" y="492197"/>
              <a:chExt cx="6012342" cy="1743324"/>
            </a:xfrm>
          </p:grpSpPr>
          <p:sp>
            <p:nvSpPr>
              <p:cNvPr id="44" name="Rectangle 6"/>
              <p:cNvSpPr/>
              <p:nvPr/>
            </p:nvSpPr>
            <p:spPr>
              <a:xfrm>
                <a:off x="2190734" y="492197"/>
                <a:ext cx="6012342" cy="827643"/>
              </a:xfrm>
              <a:prstGeom prst="rect">
                <a:avLst/>
              </a:prstGeom>
              <a:noFill/>
              <a:ln w="254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65000"/>
                      <a:lumOff val="35000"/>
                    </a:schemeClr>
                  </a:solidFill>
                  <a:latin typeface="標楷體" panose="03000509000000000000" pitchFamily="65" charset="-120"/>
                  <a:cs typeface="Arial" pitchFamily="34" charset="0"/>
                </a:endParaRPr>
              </a:p>
            </p:txBody>
          </p:sp>
          <p:sp>
            <p:nvSpPr>
              <p:cNvPr id="45" name="TextBox 10"/>
              <p:cNvSpPr txBox="1"/>
              <p:nvPr/>
            </p:nvSpPr>
            <p:spPr bwMode="auto">
              <a:xfrm>
                <a:off x="2216665" y="1708407"/>
                <a:ext cx="5934892" cy="527114"/>
              </a:xfrm>
              <a:prstGeom prst="round2Same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vl="0"/>
                <a:r>
                  <a:rPr lang="zh-TW" altLang="en-US" sz="3600" b="1" dirty="0">
                    <a:latin typeface="Microsoft JhengHei"/>
                    <a:ea typeface="Microsoft JhengHei"/>
                    <a:cs typeface="Microsoft JhengHei"/>
                    <a:sym typeface="Microsoft JhengHei"/>
                  </a:rPr>
                  <a:t> 重要討論事項</a:t>
                </a:r>
                <a:endParaRPr lang="zh-TW" altLang="en-US" sz="3600" b="1" dirty="0">
                  <a:effectLst>
                    <a:outerShdw blurRad="38100" dist="38100" dir="2700000" algn="tl">
                      <a:srgbClr val="000000">
                        <a:alpha val="43137"/>
                      </a:srgbClr>
                    </a:outerShdw>
                  </a:effectLst>
                </a:endParaRPr>
              </a:p>
            </p:txBody>
          </p:sp>
        </p:grpSp>
        <p:grpSp>
          <p:nvGrpSpPr>
            <p:cNvPr id="46" name="群組 45"/>
            <p:cNvGrpSpPr/>
            <p:nvPr/>
          </p:nvGrpSpPr>
          <p:grpSpPr>
            <a:xfrm>
              <a:off x="3768942" y="2766569"/>
              <a:ext cx="6550315" cy="960413"/>
              <a:chOff x="2134798" y="1522350"/>
              <a:chExt cx="6004317" cy="827643"/>
            </a:xfrm>
          </p:grpSpPr>
          <p:sp>
            <p:nvSpPr>
              <p:cNvPr id="47" name="Rectangle 6"/>
              <p:cNvSpPr/>
              <p:nvPr/>
            </p:nvSpPr>
            <p:spPr>
              <a:xfrm>
                <a:off x="2178293" y="1522350"/>
                <a:ext cx="5960822" cy="827643"/>
              </a:xfrm>
              <a:prstGeom prst="rect">
                <a:avLst/>
              </a:prstGeom>
              <a:noFill/>
              <a:ln w="254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65000"/>
                      <a:lumOff val="35000"/>
                    </a:schemeClr>
                  </a:solidFill>
                  <a:latin typeface="標楷體" panose="03000509000000000000" pitchFamily="65" charset="-120"/>
                  <a:cs typeface="Arial" pitchFamily="34" charset="0"/>
                </a:endParaRPr>
              </a:p>
            </p:txBody>
          </p:sp>
          <p:sp>
            <p:nvSpPr>
              <p:cNvPr id="48" name="TextBox 10"/>
              <p:cNvSpPr txBox="1"/>
              <p:nvPr/>
            </p:nvSpPr>
            <p:spPr bwMode="auto">
              <a:xfrm>
                <a:off x="2134798" y="1624621"/>
                <a:ext cx="5700975" cy="527114"/>
              </a:xfrm>
              <a:prstGeom prst="round2Same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vl="0"/>
                <a:r>
                  <a:rPr lang="zh-TW" altLang="en-US" sz="3600" b="1" dirty="0">
                    <a:latin typeface="Microsoft JhengHei"/>
                    <a:ea typeface="Microsoft JhengHei"/>
                    <a:cs typeface="Microsoft JhengHei"/>
                    <a:sym typeface="Microsoft JhengHei"/>
                  </a:rPr>
                  <a:t> </a:t>
                </a:r>
                <a:r>
                  <a:rPr lang="zh-TW" altLang="en-US" sz="3600" b="1" dirty="0">
                    <a:solidFill>
                      <a:schemeClr val="bg1">
                        <a:lumMod val="85000"/>
                      </a:schemeClr>
                    </a:solidFill>
                    <a:latin typeface="Microsoft JhengHei"/>
                    <a:ea typeface="Microsoft JhengHei"/>
                    <a:cs typeface="Microsoft JhengHei"/>
                    <a:sym typeface="Microsoft JhengHei"/>
                  </a:rPr>
                  <a:t>近期案例分享</a:t>
                </a:r>
                <a:endParaRPr lang="en-US" altLang="zh-TW" sz="3600" b="1" dirty="0">
                  <a:solidFill>
                    <a:schemeClr val="bg1">
                      <a:lumMod val="85000"/>
                    </a:schemeClr>
                  </a:solidFill>
                  <a:effectLst>
                    <a:outerShdw blurRad="38100" dist="38100" dir="2700000" algn="tl">
                      <a:srgbClr val="000000">
                        <a:alpha val="43137"/>
                      </a:srgbClr>
                    </a:outerShdw>
                  </a:effectLst>
                </a:endParaRPr>
              </a:p>
            </p:txBody>
          </p:sp>
        </p:grpSp>
      </p:grpSp>
      <p:sp>
        <p:nvSpPr>
          <p:cNvPr id="31" name="Chevron 37"/>
          <p:cNvSpPr/>
          <p:nvPr/>
        </p:nvSpPr>
        <p:spPr>
          <a:xfrm rot="16200000">
            <a:off x="1685052" y="2234010"/>
            <a:ext cx="1007374" cy="1430919"/>
          </a:xfrm>
          <a:custGeom>
            <a:avLst/>
            <a:gdLst>
              <a:gd name="connsiteX0" fmla="*/ 0 w 1165346"/>
              <a:gd name="connsiteY0" fmla="*/ 0 h 1017434"/>
              <a:gd name="connsiteX1" fmla="*/ 820283 w 1165346"/>
              <a:gd name="connsiteY1" fmla="*/ 0 h 1017434"/>
              <a:gd name="connsiteX2" fmla="*/ 1165346 w 1165346"/>
              <a:gd name="connsiteY2" fmla="*/ 508717 h 1017434"/>
              <a:gd name="connsiteX3" fmla="*/ 820283 w 1165346"/>
              <a:gd name="connsiteY3" fmla="*/ 1017434 h 1017434"/>
              <a:gd name="connsiteX4" fmla="*/ 0 w 1165346"/>
              <a:gd name="connsiteY4" fmla="*/ 1017434 h 1017434"/>
              <a:gd name="connsiteX5" fmla="*/ 345063 w 1165346"/>
              <a:gd name="connsiteY5" fmla="*/ 508717 h 1017434"/>
              <a:gd name="connsiteX6" fmla="*/ 0 w 1165346"/>
              <a:gd name="connsiteY6" fmla="*/ 0 h 1017434"/>
              <a:gd name="connsiteX0" fmla="*/ 0 w 852525"/>
              <a:gd name="connsiteY0" fmla="*/ 0 h 1017434"/>
              <a:gd name="connsiteX1" fmla="*/ 820283 w 852525"/>
              <a:gd name="connsiteY1" fmla="*/ 0 h 1017434"/>
              <a:gd name="connsiteX2" fmla="*/ 852525 w 852525"/>
              <a:gd name="connsiteY2" fmla="*/ 508717 h 1017434"/>
              <a:gd name="connsiteX3" fmla="*/ 820283 w 852525"/>
              <a:gd name="connsiteY3" fmla="*/ 1017434 h 1017434"/>
              <a:gd name="connsiteX4" fmla="*/ 0 w 852525"/>
              <a:gd name="connsiteY4" fmla="*/ 1017434 h 1017434"/>
              <a:gd name="connsiteX5" fmla="*/ 345063 w 852525"/>
              <a:gd name="connsiteY5" fmla="*/ 508717 h 1017434"/>
              <a:gd name="connsiteX6" fmla="*/ 0 w 852525"/>
              <a:gd name="connsiteY6" fmla="*/ 0 h 1017434"/>
              <a:gd name="connsiteX0" fmla="*/ 0 w 820283"/>
              <a:gd name="connsiteY0" fmla="*/ 0 h 1017434"/>
              <a:gd name="connsiteX1" fmla="*/ 820283 w 820283"/>
              <a:gd name="connsiteY1" fmla="*/ 0 h 1017434"/>
              <a:gd name="connsiteX2" fmla="*/ 768303 w 820283"/>
              <a:gd name="connsiteY2" fmla="*/ 520752 h 1017434"/>
              <a:gd name="connsiteX3" fmla="*/ 820283 w 820283"/>
              <a:gd name="connsiteY3" fmla="*/ 1017434 h 1017434"/>
              <a:gd name="connsiteX4" fmla="*/ 0 w 820283"/>
              <a:gd name="connsiteY4" fmla="*/ 1017434 h 1017434"/>
              <a:gd name="connsiteX5" fmla="*/ 345063 w 820283"/>
              <a:gd name="connsiteY5" fmla="*/ 508717 h 1017434"/>
              <a:gd name="connsiteX6" fmla="*/ 0 w 820283"/>
              <a:gd name="connsiteY6" fmla="*/ 0 h 1017434"/>
              <a:gd name="connsiteX0" fmla="*/ 0 w 820283"/>
              <a:gd name="connsiteY0" fmla="*/ 0 h 1017434"/>
              <a:gd name="connsiteX1" fmla="*/ 820283 w 820283"/>
              <a:gd name="connsiteY1" fmla="*/ 0 h 1017434"/>
              <a:gd name="connsiteX2" fmla="*/ 816430 w 820283"/>
              <a:gd name="connsiteY2" fmla="*/ 532783 h 1017434"/>
              <a:gd name="connsiteX3" fmla="*/ 820283 w 820283"/>
              <a:gd name="connsiteY3" fmla="*/ 1017434 h 1017434"/>
              <a:gd name="connsiteX4" fmla="*/ 0 w 820283"/>
              <a:gd name="connsiteY4" fmla="*/ 1017434 h 1017434"/>
              <a:gd name="connsiteX5" fmla="*/ 345063 w 820283"/>
              <a:gd name="connsiteY5" fmla="*/ 508717 h 1017434"/>
              <a:gd name="connsiteX6" fmla="*/ 0 w 820283"/>
              <a:gd name="connsiteY6" fmla="*/ 0 h 1017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0283" h="1017434">
                <a:moveTo>
                  <a:pt x="0" y="0"/>
                </a:moveTo>
                <a:lnTo>
                  <a:pt x="820283" y="0"/>
                </a:lnTo>
                <a:cubicBezTo>
                  <a:pt x="818999" y="177594"/>
                  <a:pt x="817714" y="355189"/>
                  <a:pt x="816430" y="532783"/>
                </a:cubicBezTo>
                <a:cubicBezTo>
                  <a:pt x="817714" y="694333"/>
                  <a:pt x="818999" y="855884"/>
                  <a:pt x="820283" y="1017434"/>
                </a:cubicBezTo>
                <a:lnTo>
                  <a:pt x="0" y="1017434"/>
                </a:lnTo>
                <a:lnTo>
                  <a:pt x="345063" y="508717"/>
                </a:lnTo>
                <a:lnTo>
                  <a:pt x="0" y="0"/>
                </a:lnTo>
                <a:close/>
              </a:path>
            </a:pathLst>
          </a:custGeom>
          <a:solidFill>
            <a:srgbClr val="0066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latin typeface="標楷體" panose="03000509000000000000" pitchFamily="65" charset="-120"/>
              <a:cs typeface="Arial" pitchFamily="34" charset="0"/>
            </a:endParaRPr>
          </a:p>
        </p:txBody>
      </p:sp>
      <p:sp>
        <p:nvSpPr>
          <p:cNvPr id="33" name="TextBox 38"/>
          <p:cNvSpPr txBox="1"/>
          <p:nvPr/>
        </p:nvSpPr>
        <p:spPr>
          <a:xfrm>
            <a:off x="1793633" y="2498548"/>
            <a:ext cx="871559" cy="461665"/>
          </a:xfrm>
          <a:prstGeom prst="rect">
            <a:avLst/>
          </a:prstGeom>
          <a:noFill/>
        </p:spPr>
        <p:txBody>
          <a:bodyPr wrap="square" rtlCol="0">
            <a:spAutoFit/>
          </a:bodyPr>
          <a:lstStyle/>
          <a:p>
            <a:pPr algn="ctr"/>
            <a:r>
              <a:rPr lang="zh-TW" altLang="en-US" sz="2400" b="1" dirty="0">
                <a:solidFill>
                  <a:schemeClr val="bg1"/>
                </a:solidFill>
                <a:latin typeface="標楷體" panose="03000509000000000000" pitchFamily="65" charset="-120"/>
                <a:ea typeface="標楷體" panose="03000509000000000000" pitchFamily="65" charset="-120"/>
                <a:cs typeface="Arial" pitchFamily="34" charset="0"/>
              </a:rPr>
              <a:t>二</a:t>
            </a:r>
            <a:endParaRPr lang="ko-KR" altLang="en-US" sz="2400" b="1" dirty="0">
              <a:solidFill>
                <a:schemeClr val="bg1"/>
              </a:solidFill>
              <a:latin typeface="標楷體" panose="03000509000000000000" pitchFamily="65" charset="-120"/>
              <a:cs typeface="Arial" pitchFamily="34" charset="0"/>
            </a:endParaRPr>
          </a:p>
        </p:txBody>
      </p:sp>
      <p:sp>
        <p:nvSpPr>
          <p:cNvPr id="34" name="Chevron 37"/>
          <p:cNvSpPr/>
          <p:nvPr/>
        </p:nvSpPr>
        <p:spPr>
          <a:xfrm rot="16200000">
            <a:off x="1605880" y="828077"/>
            <a:ext cx="1154100" cy="1419302"/>
          </a:xfrm>
          <a:custGeom>
            <a:avLst/>
            <a:gdLst>
              <a:gd name="connsiteX0" fmla="*/ 0 w 1165346"/>
              <a:gd name="connsiteY0" fmla="*/ 0 h 1017434"/>
              <a:gd name="connsiteX1" fmla="*/ 820283 w 1165346"/>
              <a:gd name="connsiteY1" fmla="*/ 0 h 1017434"/>
              <a:gd name="connsiteX2" fmla="*/ 1165346 w 1165346"/>
              <a:gd name="connsiteY2" fmla="*/ 508717 h 1017434"/>
              <a:gd name="connsiteX3" fmla="*/ 820283 w 1165346"/>
              <a:gd name="connsiteY3" fmla="*/ 1017434 h 1017434"/>
              <a:gd name="connsiteX4" fmla="*/ 0 w 1165346"/>
              <a:gd name="connsiteY4" fmla="*/ 1017434 h 1017434"/>
              <a:gd name="connsiteX5" fmla="*/ 345063 w 1165346"/>
              <a:gd name="connsiteY5" fmla="*/ 508717 h 1017434"/>
              <a:gd name="connsiteX6" fmla="*/ 0 w 1165346"/>
              <a:gd name="connsiteY6" fmla="*/ 0 h 1017434"/>
              <a:gd name="connsiteX0" fmla="*/ 0 w 852525"/>
              <a:gd name="connsiteY0" fmla="*/ 0 h 1017434"/>
              <a:gd name="connsiteX1" fmla="*/ 820283 w 852525"/>
              <a:gd name="connsiteY1" fmla="*/ 0 h 1017434"/>
              <a:gd name="connsiteX2" fmla="*/ 852525 w 852525"/>
              <a:gd name="connsiteY2" fmla="*/ 508717 h 1017434"/>
              <a:gd name="connsiteX3" fmla="*/ 820283 w 852525"/>
              <a:gd name="connsiteY3" fmla="*/ 1017434 h 1017434"/>
              <a:gd name="connsiteX4" fmla="*/ 0 w 852525"/>
              <a:gd name="connsiteY4" fmla="*/ 1017434 h 1017434"/>
              <a:gd name="connsiteX5" fmla="*/ 345063 w 852525"/>
              <a:gd name="connsiteY5" fmla="*/ 508717 h 1017434"/>
              <a:gd name="connsiteX6" fmla="*/ 0 w 852525"/>
              <a:gd name="connsiteY6" fmla="*/ 0 h 1017434"/>
              <a:gd name="connsiteX0" fmla="*/ 0 w 820283"/>
              <a:gd name="connsiteY0" fmla="*/ 0 h 1017434"/>
              <a:gd name="connsiteX1" fmla="*/ 820283 w 820283"/>
              <a:gd name="connsiteY1" fmla="*/ 0 h 1017434"/>
              <a:gd name="connsiteX2" fmla="*/ 768303 w 820283"/>
              <a:gd name="connsiteY2" fmla="*/ 520752 h 1017434"/>
              <a:gd name="connsiteX3" fmla="*/ 820283 w 820283"/>
              <a:gd name="connsiteY3" fmla="*/ 1017434 h 1017434"/>
              <a:gd name="connsiteX4" fmla="*/ 0 w 820283"/>
              <a:gd name="connsiteY4" fmla="*/ 1017434 h 1017434"/>
              <a:gd name="connsiteX5" fmla="*/ 345063 w 820283"/>
              <a:gd name="connsiteY5" fmla="*/ 508717 h 1017434"/>
              <a:gd name="connsiteX6" fmla="*/ 0 w 820283"/>
              <a:gd name="connsiteY6" fmla="*/ 0 h 1017434"/>
              <a:gd name="connsiteX0" fmla="*/ 0 w 820283"/>
              <a:gd name="connsiteY0" fmla="*/ 0 h 1017434"/>
              <a:gd name="connsiteX1" fmla="*/ 820283 w 820283"/>
              <a:gd name="connsiteY1" fmla="*/ 0 h 1017434"/>
              <a:gd name="connsiteX2" fmla="*/ 816430 w 820283"/>
              <a:gd name="connsiteY2" fmla="*/ 532783 h 1017434"/>
              <a:gd name="connsiteX3" fmla="*/ 820283 w 820283"/>
              <a:gd name="connsiteY3" fmla="*/ 1017434 h 1017434"/>
              <a:gd name="connsiteX4" fmla="*/ 0 w 820283"/>
              <a:gd name="connsiteY4" fmla="*/ 1017434 h 1017434"/>
              <a:gd name="connsiteX5" fmla="*/ 345063 w 820283"/>
              <a:gd name="connsiteY5" fmla="*/ 508717 h 1017434"/>
              <a:gd name="connsiteX6" fmla="*/ 0 w 820283"/>
              <a:gd name="connsiteY6" fmla="*/ 0 h 1017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0283" h="1017434">
                <a:moveTo>
                  <a:pt x="0" y="0"/>
                </a:moveTo>
                <a:lnTo>
                  <a:pt x="820283" y="0"/>
                </a:lnTo>
                <a:cubicBezTo>
                  <a:pt x="818999" y="177594"/>
                  <a:pt x="817714" y="355189"/>
                  <a:pt x="816430" y="532783"/>
                </a:cubicBezTo>
                <a:cubicBezTo>
                  <a:pt x="817714" y="694333"/>
                  <a:pt x="818999" y="855884"/>
                  <a:pt x="820283" y="1017434"/>
                </a:cubicBezTo>
                <a:lnTo>
                  <a:pt x="0" y="1017434"/>
                </a:lnTo>
                <a:lnTo>
                  <a:pt x="345063" y="508717"/>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latin typeface="標楷體" panose="03000509000000000000" pitchFamily="65" charset="-120"/>
              <a:cs typeface="Arial" pitchFamily="34" charset="0"/>
            </a:endParaRPr>
          </a:p>
        </p:txBody>
      </p:sp>
      <p:sp>
        <p:nvSpPr>
          <p:cNvPr id="35" name="TextBox 38"/>
          <p:cNvSpPr txBox="1"/>
          <p:nvPr/>
        </p:nvSpPr>
        <p:spPr>
          <a:xfrm>
            <a:off x="1674380" y="1076063"/>
            <a:ext cx="871559" cy="461665"/>
          </a:xfrm>
          <a:prstGeom prst="rect">
            <a:avLst/>
          </a:prstGeom>
          <a:noFill/>
        </p:spPr>
        <p:txBody>
          <a:bodyPr wrap="square" rtlCol="0">
            <a:spAutoFit/>
          </a:bodyPr>
          <a:lstStyle/>
          <a:p>
            <a:pPr algn="ctr"/>
            <a:r>
              <a:rPr lang="zh-TW" altLang="en-US" sz="2400" b="1" dirty="0">
                <a:solidFill>
                  <a:schemeClr val="bg1"/>
                </a:solidFill>
                <a:latin typeface="標楷體" panose="03000509000000000000" pitchFamily="65" charset="-120"/>
                <a:ea typeface="標楷體" panose="03000509000000000000" pitchFamily="65" charset="-120"/>
                <a:cs typeface="Arial" pitchFamily="34" charset="0"/>
              </a:rPr>
              <a:t>一</a:t>
            </a:r>
            <a:endParaRPr lang="ko-KR" altLang="en-US" sz="2400" b="1" dirty="0">
              <a:solidFill>
                <a:schemeClr val="bg1"/>
              </a:solidFill>
              <a:latin typeface="標楷體" panose="03000509000000000000" pitchFamily="65" charset="-120"/>
              <a:cs typeface="Arial" pitchFamily="34" charset="0"/>
            </a:endParaRPr>
          </a:p>
        </p:txBody>
      </p:sp>
    </p:spTree>
    <p:extLst>
      <p:ext uri="{BB962C8B-B14F-4D97-AF65-F5344CB8AC3E}">
        <p14:creationId xmlns:p14="http://schemas.microsoft.com/office/powerpoint/2010/main" val="39445425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4BA915EE-10CB-4CF1-8569-6154455DA573}" type="slidenum">
              <a:rPr lang="en-US" smtClean="0"/>
              <a:t>17</a:t>
            </a:fld>
            <a:endParaRPr lang="en-US"/>
          </a:p>
        </p:txBody>
      </p:sp>
      <p:sp>
        <p:nvSpPr>
          <p:cNvPr id="3" name="文字版面配置區 2"/>
          <p:cNvSpPr>
            <a:spLocks noGrp="1"/>
          </p:cNvSpPr>
          <p:nvPr>
            <p:ph type="body" idx="15"/>
          </p:nvPr>
        </p:nvSpPr>
        <p:spPr/>
        <p:txBody>
          <a:bodyPr/>
          <a:lstStyle/>
          <a:p>
            <a:endParaRPr lang="zh-TW" altLang="en-US" dirty="0"/>
          </a:p>
        </p:txBody>
      </p:sp>
      <p:sp>
        <p:nvSpPr>
          <p:cNvPr id="5" name="文字版面配置區 3"/>
          <p:cNvSpPr>
            <a:spLocks noGrp="1"/>
          </p:cNvSpPr>
          <p:nvPr>
            <p:ph type="body" idx="4294967295"/>
          </p:nvPr>
        </p:nvSpPr>
        <p:spPr>
          <a:xfrm>
            <a:off x="1519601" y="171515"/>
            <a:ext cx="10259533" cy="1003300"/>
          </a:xfrm>
        </p:spPr>
        <p:txBody>
          <a:bodyPr>
            <a:normAutofit/>
          </a:bodyPr>
          <a:lstStyle/>
          <a:p>
            <a:pPr marL="0" indent="0" algn="ctr">
              <a:lnSpc>
                <a:spcPct val="130000"/>
              </a:lnSpc>
              <a:buNone/>
            </a:pPr>
            <a:r>
              <a:rPr lang="zh-TW" altLang="en-US" sz="4000" b="1" dirty="0">
                <a:solidFill>
                  <a:srgbClr val="002060"/>
                </a:solidFill>
                <a:latin typeface="Microsoft JhengHei"/>
                <a:ea typeface="Microsoft JhengHei"/>
                <a:sym typeface="Microsoft JhengHei"/>
              </a:rPr>
              <a:t>重要審查事項</a:t>
            </a:r>
            <a:endParaRPr lang="zh-TW" altLang="en-US" sz="4000" b="1" dirty="0">
              <a:solidFill>
                <a:srgbClr val="002060"/>
              </a:solidFill>
              <a:latin typeface="Microsoft JhengHei"/>
              <a:ea typeface="Microsoft JhengHei"/>
            </a:endParaRPr>
          </a:p>
        </p:txBody>
      </p:sp>
      <p:graphicFrame>
        <p:nvGraphicFramePr>
          <p:cNvPr id="6" name="Google Shape;329;p15">
            <a:extLst>
              <a:ext uri="{FF2B5EF4-FFF2-40B4-BE49-F238E27FC236}">
                <a16:creationId xmlns:a16="http://schemas.microsoft.com/office/drawing/2014/main" id="{419B61D5-651C-4E72-A439-AF34D2F1E1C8}"/>
              </a:ext>
            </a:extLst>
          </p:cNvPr>
          <p:cNvGraphicFramePr/>
          <p:nvPr>
            <p:extLst>
              <p:ext uri="{D42A27DB-BD31-4B8C-83A1-F6EECF244321}">
                <p14:modId xmlns:p14="http://schemas.microsoft.com/office/powerpoint/2010/main" val="3085723751"/>
              </p:ext>
            </p:extLst>
          </p:nvPr>
        </p:nvGraphicFramePr>
        <p:xfrm>
          <a:off x="753534" y="1784415"/>
          <a:ext cx="10684934" cy="4570257"/>
        </p:xfrm>
        <a:graphic>
          <a:graphicData uri="http://schemas.openxmlformats.org/drawingml/2006/table">
            <a:tbl>
              <a:tblPr>
                <a:noFill/>
              </a:tblPr>
              <a:tblGrid>
                <a:gridCol w="1230546">
                  <a:extLst>
                    <a:ext uri="{9D8B030D-6E8A-4147-A177-3AD203B41FA5}">
                      <a16:colId xmlns:a16="http://schemas.microsoft.com/office/drawing/2014/main" val="20000"/>
                    </a:ext>
                  </a:extLst>
                </a:gridCol>
                <a:gridCol w="9454388">
                  <a:extLst>
                    <a:ext uri="{9D8B030D-6E8A-4147-A177-3AD203B41FA5}">
                      <a16:colId xmlns:a16="http://schemas.microsoft.com/office/drawing/2014/main" val="20001"/>
                    </a:ext>
                  </a:extLst>
                </a:gridCol>
              </a:tblGrid>
              <a:tr h="822187">
                <a:tc>
                  <a:txBody>
                    <a:bodyPr/>
                    <a:lstStyle/>
                    <a:p>
                      <a:pPr marL="0" marR="0" lvl="0" indent="0" algn="ctr" rtl="0">
                        <a:lnSpc>
                          <a:spcPct val="100000"/>
                        </a:lnSpc>
                        <a:spcBef>
                          <a:spcPts val="0"/>
                        </a:spcBef>
                        <a:spcAft>
                          <a:spcPts val="0"/>
                        </a:spcAft>
                        <a:buClr>
                          <a:schemeClr val="accent4"/>
                        </a:buClr>
                        <a:buSzPts val="2000"/>
                        <a:buFont typeface="Noto Sans Symbols"/>
                        <a:buNone/>
                      </a:pPr>
                      <a:r>
                        <a:rPr lang="zh-TW" altLang="en-US" sz="2000" b="0" i="0" u="none" strike="noStrike" cap="none" dirty="0">
                          <a:solidFill>
                            <a:schemeClr val="tx1"/>
                          </a:solidFill>
                          <a:latin typeface="Microsoft JhengHei"/>
                          <a:ea typeface="Microsoft JhengHei"/>
                          <a:cs typeface="Microsoft JhengHei"/>
                          <a:sym typeface="Microsoft JhengHei"/>
                        </a:rPr>
                        <a:t>長</a:t>
                      </a:r>
                      <a:r>
                        <a:rPr lang="zh-TW" altLang="zh-TW" sz="2000" b="0" i="0" u="none" strike="noStrike" cap="none" dirty="0">
                          <a:solidFill>
                            <a:schemeClr val="tx1"/>
                          </a:solidFill>
                          <a:latin typeface="Microsoft JhengHei"/>
                          <a:ea typeface="Microsoft JhengHei"/>
                          <a:cs typeface="Microsoft JhengHei"/>
                          <a:sym typeface="Microsoft JhengHei"/>
                        </a:rPr>
                        <a:t>○</a:t>
                      </a:r>
                      <a:endParaRPr lang="en-US" altLang="zh-TW" sz="2000" b="0" i="0" u="none" strike="noStrike" cap="none" dirty="0">
                        <a:solidFill>
                          <a:schemeClr val="tx1"/>
                        </a:solidFill>
                        <a:latin typeface="Microsoft JhengHei"/>
                        <a:ea typeface="Microsoft JhengHei"/>
                        <a:cs typeface="Microsoft JhengHei"/>
                        <a:sym typeface="Microsoft JhengHei"/>
                      </a:endParaRPr>
                    </a:p>
                    <a:p>
                      <a:pPr marL="0" marR="0" lvl="0" indent="0" algn="ctr" rtl="0">
                        <a:lnSpc>
                          <a:spcPct val="100000"/>
                        </a:lnSpc>
                        <a:spcBef>
                          <a:spcPts val="0"/>
                        </a:spcBef>
                        <a:spcAft>
                          <a:spcPts val="0"/>
                        </a:spcAft>
                        <a:buClr>
                          <a:schemeClr val="accent4"/>
                        </a:buClr>
                        <a:buSzPts val="2000"/>
                        <a:buFont typeface="Noto Sans Symbols"/>
                        <a:buNone/>
                      </a:pPr>
                      <a:r>
                        <a:rPr lang="zh-TW" altLang="zh-TW" sz="2000" b="0" i="0" u="none" strike="noStrike" cap="none" dirty="0">
                          <a:solidFill>
                            <a:schemeClr val="tx1"/>
                          </a:solidFill>
                          <a:latin typeface="Microsoft JhengHei"/>
                          <a:ea typeface="Microsoft JhengHei"/>
                          <a:cs typeface="Microsoft JhengHei"/>
                          <a:sym typeface="Microsoft JhengHei"/>
                        </a:rPr>
                        <a:t>○○</a:t>
                      </a:r>
                      <a:endParaRPr sz="2000" b="0" i="0" u="none" strike="noStrike" cap="none" dirty="0">
                        <a:solidFill>
                          <a:schemeClr val="tx1"/>
                        </a:solidFill>
                        <a:latin typeface="Microsoft JhengHei"/>
                        <a:ea typeface="Microsoft JhengHei"/>
                        <a:cs typeface="Microsoft JhengHei"/>
                        <a:sym typeface="Arial"/>
                      </a:endParaRPr>
                    </a:p>
                  </a:txBody>
                  <a:tcPr marL="91450" marR="91450" marT="45700" marB="45700" anchor="ctr">
                    <a:lnL w="12700" cap="flat" cmpd="sng">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lnT w="12700" cap="flat" cmpd="sng" algn="ctr">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solidFill>
                      <a:srgbClr val="CCFFFF"/>
                    </a:solidFill>
                  </a:tcPr>
                </a:tc>
                <a:tc>
                  <a:txBody>
                    <a:bodyPr/>
                    <a:lstStyle/>
                    <a:p>
                      <a:pPr marL="0" marR="0" lvl="0" indent="0" algn="l" rtl="0">
                        <a:lnSpc>
                          <a:spcPct val="100000"/>
                        </a:lnSpc>
                        <a:spcBef>
                          <a:spcPts val="0"/>
                        </a:spcBef>
                        <a:spcAft>
                          <a:spcPts val="0"/>
                        </a:spcAft>
                        <a:buClr>
                          <a:schemeClr val="accent4"/>
                        </a:buClr>
                        <a:buSzPts val="2000"/>
                        <a:buFont typeface="Noto Sans Symbols"/>
                        <a:buNone/>
                      </a:pPr>
                      <a:r>
                        <a:rPr lang="zh-TW" altLang="en-US" sz="2000" b="0" i="0" u="none" strike="noStrike" cap="none" dirty="0">
                          <a:solidFill>
                            <a:srgbClr val="FF0000"/>
                          </a:solidFill>
                          <a:latin typeface="Microsoft JhengHei"/>
                          <a:ea typeface="Microsoft JhengHei"/>
                          <a:cs typeface="Microsoft JhengHei"/>
                          <a:sym typeface="Microsoft JhengHei"/>
                        </a:rPr>
                        <a:t>母公司</a:t>
                      </a:r>
                      <a:r>
                        <a:rPr lang="zh-TW" altLang="en-US" sz="2000" b="0" i="0" u="none" strike="noStrike" cap="none" dirty="0">
                          <a:solidFill>
                            <a:schemeClr val="tx1"/>
                          </a:solidFill>
                          <a:latin typeface="Microsoft JhengHei"/>
                          <a:ea typeface="Microsoft JhengHei"/>
                          <a:cs typeface="Microsoft JhengHei"/>
                          <a:sym typeface="Microsoft JhengHei"/>
                        </a:rPr>
                        <a:t>過去兩年度迄今為</a:t>
                      </a:r>
                      <a:r>
                        <a:rPr lang="zh-TW" altLang="en-US" sz="2000" b="0" i="0" u="none" strike="noStrike" cap="none" dirty="0">
                          <a:solidFill>
                            <a:srgbClr val="FF0000"/>
                          </a:solidFill>
                          <a:latin typeface="Microsoft JhengHei"/>
                          <a:ea typeface="Microsoft JhengHei"/>
                          <a:cs typeface="Microsoft JhengHei"/>
                          <a:sym typeface="Microsoft JhengHei"/>
                        </a:rPr>
                        <a:t>最大客戶</a:t>
                      </a:r>
                      <a:r>
                        <a:rPr lang="zh-TW" altLang="en-US" sz="2000" b="0" i="0" u="none" strike="noStrike" cap="none" dirty="0">
                          <a:solidFill>
                            <a:schemeClr val="tx1"/>
                          </a:solidFill>
                          <a:latin typeface="Microsoft JhengHei"/>
                          <a:ea typeface="Microsoft JhengHei"/>
                          <a:cs typeface="Microsoft JhengHei"/>
                          <a:sym typeface="Microsoft JhengHei"/>
                        </a:rPr>
                        <a:t>，</a:t>
                      </a:r>
                      <a:r>
                        <a:rPr lang="zh-TW" altLang="en-US" sz="2000" b="0" i="0" u="none" strike="noStrike" cap="none" dirty="0">
                          <a:solidFill>
                            <a:srgbClr val="FF0000"/>
                          </a:solidFill>
                          <a:latin typeface="Microsoft JhengHei"/>
                          <a:ea typeface="Microsoft JhengHei"/>
                          <a:cs typeface="Microsoft JhengHei"/>
                          <a:sym typeface="Microsoft JhengHei"/>
                        </a:rPr>
                        <a:t>業務往來之必要性及合理性</a:t>
                      </a:r>
                      <a:r>
                        <a:rPr lang="zh-TW" altLang="en-US" sz="2000" b="0" i="0" u="none" strike="noStrike" cap="none" dirty="0">
                          <a:solidFill>
                            <a:schemeClr val="tx1"/>
                          </a:solidFill>
                          <a:latin typeface="Microsoft JhengHei"/>
                          <a:ea typeface="Microsoft JhengHei"/>
                          <a:cs typeface="Microsoft JhengHei"/>
                          <a:sym typeface="Microsoft JhengHei"/>
                        </a:rPr>
                        <a:t>暨</a:t>
                      </a:r>
                      <a:r>
                        <a:rPr lang="zh-TW" altLang="en-US" sz="2000" b="0" i="0" u="none" strike="noStrike" cap="none" dirty="0">
                          <a:solidFill>
                            <a:srgbClr val="FF0000"/>
                          </a:solidFill>
                          <a:latin typeface="Microsoft JhengHei"/>
                          <a:ea typeface="Microsoft JhengHei"/>
                          <a:cs typeface="Microsoft JhengHei"/>
                          <a:sym typeface="Microsoft JhengHei"/>
                        </a:rPr>
                        <a:t>雙方財務業務獨立性</a:t>
                      </a:r>
                      <a:endParaRPr sz="2000" b="0" i="0" u="none" strike="noStrike" cap="none" dirty="0">
                        <a:solidFill>
                          <a:srgbClr val="FF0000"/>
                        </a:solidFill>
                        <a:latin typeface="Microsoft JhengHei"/>
                        <a:ea typeface="Microsoft JhengHei"/>
                        <a:cs typeface="Microsoft JhengHei"/>
                        <a:sym typeface="Arial"/>
                      </a:endParaRPr>
                    </a:p>
                  </a:txBody>
                  <a:tcPr marL="91450" marR="91450" marT="45700" marB="45700" anchor="ctr">
                    <a:lnL w="12700" cap="flat" cmpd="sng" algn="ctr">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lgn="ctr">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solidFill>
                      <a:srgbClr val="CCFFFF"/>
                    </a:solidFill>
                  </a:tcPr>
                </a:tc>
                <a:extLst>
                  <a:ext uri="{0D108BD9-81ED-4DB2-BD59-A6C34878D82A}">
                    <a16:rowId xmlns:a16="http://schemas.microsoft.com/office/drawing/2014/main" val="10000"/>
                  </a:ext>
                </a:extLst>
              </a:tr>
              <a:tr h="685000">
                <a:tc>
                  <a:txBody>
                    <a:bodyPr/>
                    <a:lstStyle/>
                    <a:p>
                      <a:pPr marL="0" marR="0" lvl="0" indent="0" algn="ctr" rtl="0">
                        <a:lnSpc>
                          <a:spcPct val="100000"/>
                        </a:lnSpc>
                        <a:spcBef>
                          <a:spcPts val="0"/>
                        </a:spcBef>
                        <a:spcAft>
                          <a:spcPts val="0"/>
                        </a:spcAft>
                        <a:buClr>
                          <a:srgbClr val="000000"/>
                        </a:buClr>
                        <a:buSzPts val="2000"/>
                        <a:buFont typeface="Noto Sans Symbols"/>
                        <a:buNone/>
                      </a:pPr>
                      <a:r>
                        <a:rPr lang="zh-TW" altLang="en-US" sz="2000" b="0" i="0" u="none" strike="noStrike" cap="none" dirty="0">
                          <a:solidFill>
                            <a:schemeClr val="tx1"/>
                          </a:solidFill>
                          <a:latin typeface="Microsoft JhengHei"/>
                          <a:ea typeface="Microsoft JhengHei"/>
                          <a:cs typeface="Microsoft JhengHei"/>
                          <a:sym typeface="Microsoft JhengHei"/>
                        </a:rPr>
                        <a:t>龍○</a:t>
                      </a:r>
                      <a:endParaRPr lang="en-US" altLang="zh-TW" sz="2000" b="0" i="0" u="none" strike="noStrike" cap="none" dirty="0">
                        <a:solidFill>
                          <a:schemeClr val="tx1"/>
                        </a:solidFill>
                        <a:latin typeface="Microsoft JhengHei"/>
                        <a:ea typeface="Microsoft JhengHei"/>
                        <a:cs typeface="Microsoft JhengHei"/>
                        <a:sym typeface="Microsoft JhengHei"/>
                      </a:endParaRPr>
                    </a:p>
                    <a:p>
                      <a:pPr marL="0" marR="0" lvl="0" indent="0" algn="ctr" defTabSz="914400" rtl="0" eaLnBrk="1" fontAlgn="auto" latinLnBrk="0" hangingPunct="1">
                        <a:lnSpc>
                          <a:spcPct val="100000"/>
                        </a:lnSpc>
                        <a:spcBef>
                          <a:spcPts val="0"/>
                        </a:spcBef>
                        <a:spcAft>
                          <a:spcPts val="0"/>
                        </a:spcAft>
                        <a:buClr>
                          <a:srgbClr val="000000"/>
                        </a:buClr>
                        <a:buSzPts val="2000"/>
                        <a:buFont typeface="Noto Sans Symbols"/>
                        <a:buNone/>
                        <a:tabLst/>
                        <a:defRPr/>
                      </a:pPr>
                      <a:r>
                        <a:rPr lang="zh-TW" altLang="en-US" sz="2000" b="0" i="0" u="none" strike="noStrike" cap="none" dirty="0">
                          <a:solidFill>
                            <a:schemeClr val="tx1"/>
                          </a:solidFill>
                          <a:latin typeface="Microsoft JhengHei"/>
                          <a:ea typeface="Microsoft JhengHei"/>
                          <a:cs typeface="Microsoft JhengHei"/>
                          <a:sym typeface="Microsoft JhengHei"/>
                        </a:rPr>
                        <a:t>○○</a:t>
                      </a:r>
                      <a:endParaRPr lang="zh-TW" altLang="en-US" sz="2000" b="0" i="0" u="none" strike="noStrike" cap="none" dirty="0">
                        <a:solidFill>
                          <a:schemeClr val="tx1"/>
                        </a:solidFill>
                        <a:latin typeface="Microsoft JhengHei"/>
                        <a:ea typeface="Microsoft JhengHei"/>
                        <a:cs typeface="Microsoft JhengHei"/>
                        <a:sym typeface="Arial"/>
                      </a:endParaRPr>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lgn="ctr">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solidFill>
                      <a:srgbClr val="F3F9FA"/>
                    </a:solidFill>
                  </a:tcPr>
                </a:tc>
                <a:tc>
                  <a:txBody>
                    <a:bodyPr/>
                    <a:lstStyle/>
                    <a:p>
                      <a:pPr marL="342900" marR="0" lvl="0" indent="-342900" algn="l" defTabSz="914400" rtl="0" eaLnBrk="1" fontAlgn="auto" latinLnBrk="0" hangingPunct="1">
                        <a:lnSpc>
                          <a:spcPct val="100000"/>
                        </a:lnSpc>
                        <a:spcBef>
                          <a:spcPts val="0"/>
                        </a:spcBef>
                        <a:spcAft>
                          <a:spcPts val="0"/>
                        </a:spcAft>
                        <a:buClr>
                          <a:schemeClr val="accent4"/>
                        </a:buClr>
                        <a:buSzPts val="2000"/>
                        <a:buFont typeface="Wingdings" panose="05000000000000000000" pitchFamily="2" charset="2"/>
                        <a:buChar char="ü"/>
                        <a:tabLst/>
                        <a:defRPr/>
                      </a:pPr>
                      <a:r>
                        <a:rPr lang="zh-TW" altLang="en-US" sz="2000" b="0" i="0" u="none" strike="noStrike" cap="none" dirty="0">
                          <a:solidFill>
                            <a:srgbClr val="FF0000"/>
                          </a:solidFill>
                          <a:latin typeface="Microsoft JhengHei"/>
                          <a:ea typeface="Microsoft JhengHei"/>
                          <a:cs typeface="Microsoft JhengHei"/>
                          <a:sym typeface="Arial"/>
                        </a:rPr>
                        <a:t>銷貨集中</a:t>
                      </a:r>
                      <a:r>
                        <a:rPr lang="zh-TW" altLang="en-US" sz="2000" b="0" i="0" u="none" strike="noStrike" cap="none" dirty="0">
                          <a:solidFill>
                            <a:schemeClr val="tx1"/>
                          </a:solidFill>
                          <a:latin typeface="Microsoft JhengHei"/>
                          <a:ea typeface="Microsoft JhengHei"/>
                          <a:cs typeface="Microsoft JhengHei"/>
                          <a:sym typeface="Arial"/>
                        </a:rPr>
                        <a:t>於</a:t>
                      </a:r>
                      <a:r>
                        <a:rPr lang="en-US" altLang="zh-TW" sz="2000" b="0" i="0" u="none" strike="noStrike" cap="none" dirty="0">
                          <a:solidFill>
                            <a:schemeClr val="tx1"/>
                          </a:solidFill>
                          <a:latin typeface="Microsoft JhengHei"/>
                          <a:ea typeface="Microsoft JhengHei"/>
                          <a:cs typeface="Microsoft JhengHei"/>
                          <a:sym typeface="Arial"/>
                        </a:rPr>
                        <a:t>A</a:t>
                      </a:r>
                      <a:r>
                        <a:rPr lang="zh-TW" altLang="en-US" sz="2000" b="0" i="0" u="none" strike="noStrike" cap="none" dirty="0">
                          <a:solidFill>
                            <a:schemeClr val="tx1"/>
                          </a:solidFill>
                          <a:latin typeface="Microsoft JhengHei"/>
                          <a:ea typeface="Microsoft JhengHei"/>
                          <a:cs typeface="Microsoft JhengHei"/>
                          <a:sym typeface="Arial"/>
                        </a:rPr>
                        <a:t>客戶之原因、風險及因應措施</a:t>
                      </a:r>
                      <a:endParaRPr lang="en-US" altLang="zh-TW" sz="2000" b="0" i="0" u="none" strike="noStrike" cap="none" dirty="0">
                        <a:solidFill>
                          <a:schemeClr val="tx1"/>
                        </a:solidFill>
                        <a:latin typeface="Microsoft JhengHei"/>
                        <a:ea typeface="Microsoft JhengHei"/>
                        <a:cs typeface="Microsoft JhengHei"/>
                        <a:sym typeface="Arial"/>
                      </a:endParaRPr>
                    </a:p>
                    <a:p>
                      <a:pPr marL="342900" marR="0" lvl="0" indent="-342900" algn="l" defTabSz="914400" rtl="0" eaLnBrk="1" fontAlgn="auto" latinLnBrk="0" hangingPunct="1">
                        <a:lnSpc>
                          <a:spcPct val="100000"/>
                        </a:lnSpc>
                        <a:spcBef>
                          <a:spcPts val="0"/>
                        </a:spcBef>
                        <a:spcAft>
                          <a:spcPts val="0"/>
                        </a:spcAft>
                        <a:buClr>
                          <a:schemeClr val="accent4"/>
                        </a:buClr>
                        <a:buSzPts val="2000"/>
                        <a:buFont typeface="Wingdings" panose="05000000000000000000" pitchFamily="2" charset="2"/>
                        <a:buChar char="ü"/>
                        <a:tabLst/>
                        <a:defRPr/>
                      </a:pPr>
                      <a:r>
                        <a:rPr lang="zh-TW" altLang="en-US" sz="2000" b="0" i="0" u="none" strike="noStrike" cap="none" dirty="0">
                          <a:solidFill>
                            <a:srgbClr val="0000FF"/>
                          </a:solidFill>
                          <a:latin typeface="Microsoft JhengHei"/>
                          <a:ea typeface="Microsoft JhengHei"/>
                          <a:cs typeface="Microsoft JhengHei"/>
                          <a:sym typeface="Arial"/>
                        </a:rPr>
                        <a:t>董事長遭起訴</a:t>
                      </a:r>
                      <a:r>
                        <a:rPr lang="zh-TW" altLang="en-US" sz="2000" b="0" i="0" u="none" strike="noStrike" cap="none" dirty="0">
                          <a:solidFill>
                            <a:schemeClr val="tx1"/>
                          </a:solidFill>
                          <a:latin typeface="Microsoft JhengHei"/>
                          <a:ea typeface="Microsoft JhengHei"/>
                          <a:cs typeface="Microsoft JhengHei"/>
                          <a:sym typeface="Arial"/>
                        </a:rPr>
                        <a:t>之緣由及若遭判刑對公司財務業務影響</a:t>
                      </a:r>
                      <a:endParaRPr lang="en-US" altLang="zh-TW" sz="2000" b="0" i="0" u="none" strike="noStrike" cap="none" dirty="0">
                        <a:solidFill>
                          <a:schemeClr val="tx1"/>
                        </a:solidFill>
                        <a:latin typeface="Microsoft JhengHei"/>
                        <a:ea typeface="Microsoft JhengHei"/>
                        <a:cs typeface="Microsoft JhengHei"/>
                        <a:sym typeface="Arial"/>
                      </a:endParaRPr>
                    </a:p>
                    <a:p>
                      <a:pPr marL="342900" marR="0" lvl="0" indent="-342900" algn="l" defTabSz="914400" rtl="0" eaLnBrk="1" fontAlgn="auto" latinLnBrk="0" hangingPunct="1">
                        <a:lnSpc>
                          <a:spcPct val="100000"/>
                        </a:lnSpc>
                        <a:spcBef>
                          <a:spcPts val="0"/>
                        </a:spcBef>
                        <a:spcAft>
                          <a:spcPts val="0"/>
                        </a:spcAft>
                        <a:buClr>
                          <a:schemeClr val="accent4"/>
                        </a:buClr>
                        <a:buSzPts val="2000"/>
                        <a:buFont typeface="Wingdings" panose="05000000000000000000" pitchFamily="2" charset="2"/>
                        <a:buChar char="ü"/>
                        <a:tabLst/>
                        <a:defRPr/>
                      </a:pPr>
                      <a:r>
                        <a:rPr lang="en-US" altLang="zh-TW" sz="2000" b="0" i="0" u="none" strike="noStrike" cap="none" dirty="0">
                          <a:solidFill>
                            <a:schemeClr val="tx1"/>
                          </a:solidFill>
                          <a:latin typeface="Microsoft JhengHei"/>
                          <a:ea typeface="Microsoft JhengHei"/>
                          <a:cs typeface="Microsoft JhengHei"/>
                          <a:sym typeface="Arial"/>
                        </a:rPr>
                        <a:t>2021</a:t>
                      </a:r>
                      <a:r>
                        <a:rPr lang="zh-TW" altLang="en-US" sz="2000" b="0" i="0" u="none" strike="noStrike" cap="none" dirty="0">
                          <a:solidFill>
                            <a:schemeClr val="tx1"/>
                          </a:solidFill>
                          <a:latin typeface="Microsoft JhengHei"/>
                          <a:ea typeface="Microsoft JhengHei"/>
                          <a:cs typeface="Microsoft JhengHei"/>
                          <a:sym typeface="Arial"/>
                        </a:rPr>
                        <a:t>年</a:t>
                      </a:r>
                      <a:r>
                        <a:rPr lang="en-US" altLang="zh-TW" sz="2000" b="0" i="0" u="none" strike="noStrike" cap="none" dirty="0">
                          <a:solidFill>
                            <a:schemeClr val="tx1"/>
                          </a:solidFill>
                          <a:latin typeface="Microsoft JhengHei"/>
                          <a:ea typeface="Microsoft JhengHei"/>
                          <a:cs typeface="Microsoft JhengHei"/>
                          <a:sym typeface="Arial"/>
                        </a:rPr>
                        <a:t>11</a:t>
                      </a:r>
                      <a:r>
                        <a:rPr lang="zh-TW" altLang="en-US" sz="2000" b="0" i="0" u="none" strike="noStrike" cap="none" dirty="0">
                          <a:solidFill>
                            <a:schemeClr val="tx1"/>
                          </a:solidFill>
                          <a:latin typeface="Microsoft JhengHei"/>
                          <a:ea typeface="Microsoft JhengHei"/>
                          <a:cs typeface="Microsoft JhengHei"/>
                          <a:sym typeface="Arial"/>
                        </a:rPr>
                        <a:t>月</a:t>
                      </a:r>
                      <a:r>
                        <a:rPr lang="zh-TW" altLang="en-US" sz="2000" b="0" i="0" u="none" strike="noStrike" cap="none" dirty="0">
                          <a:solidFill>
                            <a:srgbClr val="0000FF"/>
                          </a:solidFill>
                          <a:latin typeface="Microsoft JhengHei"/>
                          <a:ea typeface="Microsoft JhengHei"/>
                          <a:cs typeface="Microsoft JhengHei"/>
                          <a:sym typeface="Arial"/>
                        </a:rPr>
                        <a:t>工安事件</a:t>
                      </a:r>
                      <a:r>
                        <a:rPr lang="zh-TW" altLang="en-US" sz="2000" b="0" i="0" u="none" strike="noStrike" cap="none" dirty="0">
                          <a:solidFill>
                            <a:schemeClr val="tx1"/>
                          </a:solidFill>
                          <a:latin typeface="Microsoft JhengHei"/>
                          <a:ea typeface="Microsoft JhengHei"/>
                          <a:cs typeface="Microsoft JhengHei"/>
                          <a:sym typeface="Arial"/>
                        </a:rPr>
                        <a:t>發生原因、影響、因應措施及後續改善情形</a:t>
                      </a:r>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lgn="ctr">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solidFill>
                      <a:srgbClr val="F3F9FA"/>
                    </a:solidFill>
                  </a:tcPr>
                </a:tc>
                <a:extLst>
                  <a:ext uri="{0D108BD9-81ED-4DB2-BD59-A6C34878D82A}">
                    <a16:rowId xmlns:a16="http://schemas.microsoft.com/office/drawing/2014/main" val="10001"/>
                  </a:ext>
                </a:extLst>
              </a:tr>
              <a:tr h="822070">
                <a:tc>
                  <a:txBody>
                    <a:bodyPr/>
                    <a:lstStyle/>
                    <a:p>
                      <a:pPr marL="0" marR="0" lvl="0" indent="0" algn="ctr" rtl="0">
                        <a:lnSpc>
                          <a:spcPct val="100000"/>
                        </a:lnSpc>
                        <a:spcBef>
                          <a:spcPts val="0"/>
                        </a:spcBef>
                        <a:spcAft>
                          <a:spcPts val="0"/>
                        </a:spcAft>
                        <a:buClr>
                          <a:schemeClr val="dk1"/>
                        </a:buClr>
                        <a:buSzPts val="2000"/>
                        <a:buFont typeface="Microsoft JhengHei"/>
                        <a:buNone/>
                      </a:pPr>
                      <a:r>
                        <a:rPr lang="zh-TW" altLang="en-US" sz="2000" b="0" i="0" u="none" strike="noStrike" cap="none" dirty="0">
                          <a:solidFill>
                            <a:schemeClr val="tx1"/>
                          </a:solidFill>
                          <a:latin typeface="Microsoft JhengHei"/>
                          <a:ea typeface="Microsoft JhengHei"/>
                          <a:sym typeface="Microsoft JhengHei"/>
                        </a:rPr>
                        <a:t>展</a:t>
                      </a:r>
                      <a:r>
                        <a:rPr lang="zh-TW" altLang="zh-TW" sz="2000" b="0" i="0" u="none" strike="noStrike" cap="none" dirty="0">
                          <a:solidFill>
                            <a:schemeClr val="tx1"/>
                          </a:solidFill>
                          <a:latin typeface="Microsoft JhengHei"/>
                          <a:ea typeface="Microsoft JhengHei"/>
                          <a:cs typeface="Microsoft JhengHei"/>
                          <a:sym typeface="Microsoft JhengHei"/>
                        </a:rPr>
                        <a:t>○</a:t>
                      </a:r>
                      <a:endParaRPr sz="2000" dirty="0">
                        <a:solidFill>
                          <a:schemeClr val="tx1"/>
                        </a:solidFill>
                      </a:endParaRPr>
                    </a:p>
                  </a:txBody>
                  <a:tcPr marL="91450" marR="91450" marT="45650" marB="45650" anchor="ctr">
                    <a:lnL w="12700" cap="flat" cmpd="sng">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lnT w="12700" cap="flat" cmpd="sng" algn="ctr">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solidFill>
                      <a:srgbClr val="CCFFFF"/>
                    </a:solidFill>
                  </a:tcPr>
                </a:tc>
                <a:tc>
                  <a:txBody>
                    <a:bodyPr/>
                    <a:lstStyle/>
                    <a:p>
                      <a:pPr marL="0" marR="0" lvl="0" indent="0" algn="l" rtl="0">
                        <a:lnSpc>
                          <a:spcPct val="100000"/>
                        </a:lnSpc>
                        <a:spcBef>
                          <a:spcPts val="0"/>
                        </a:spcBef>
                        <a:spcAft>
                          <a:spcPts val="0"/>
                        </a:spcAft>
                        <a:buClr>
                          <a:schemeClr val="accent4"/>
                        </a:buClr>
                        <a:buSzPts val="2000"/>
                        <a:buFont typeface="Noto Sans Symbols"/>
                        <a:buNone/>
                      </a:pPr>
                      <a:r>
                        <a:rPr lang="zh-TW" altLang="en-US" sz="2000" b="0" i="0" u="none" strike="noStrike" cap="none" dirty="0">
                          <a:solidFill>
                            <a:srgbClr val="FF0000"/>
                          </a:solidFill>
                          <a:latin typeface="Microsoft JhengHei"/>
                          <a:ea typeface="Microsoft JhengHei"/>
                          <a:cs typeface="Microsoft JhengHei"/>
                          <a:sym typeface="Microsoft JhengHei"/>
                        </a:rPr>
                        <a:t>銷貨集中</a:t>
                      </a:r>
                      <a:r>
                        <a:rPr lang="zh-TW" altLang="en-US" sz="2000" b="0" i="0" u="none" strike="noStrike" cap="none" dirty="0">
                          <a:solidFill>
                            <a:schemeClr val="tx1"/>
                          </a:solidFill>
                          <a:latin typeface="Microsoft JhengHei"/>
                          <a:ea typeface="Microsoft JhengHei"/>
                          <a:cs typeface="Microsoft JhengHei"/>
                          <a:sym typeface="Microsoft JhengHei"/>
                        </a:rPr>
                        <a:t>之緣由、風險暨因應措施</a:t>
                      </a:r>
                      <a:endParaRPr lang="zh-TW" altLang="en-US" sz="2000" b="0" i="0" u="none" strike="noStrike" cap="none" dirty="0">
                        <a:solidFill>
                          <a:schemeClr val="tx1"/>
                        </a:solidFill>
                        <a:latin typeface="Microsoft JhengHei"/>
                        <a:ea typeface="Microsoft JhengHei"/>
                        <a:cs typeface="Microsoft JhengHei"/>
                        <a:sym typeface="Arial"/>
                      </a:endParaRPr>
                    </a:p>
                  </a:txBody>
                  <a:tcPr marL="91450" marR="91450" marT="45650" marB="45650" anchor="ctr">
                    <a:lnL w="12700" cap="flat" cmpd="sng" algn="ctr">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lgn="ctr">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solidFill>
                      <a:srgbClr val="CCFFFF"/>
                    </a:solidFill>
                  </a:tcPr>
                </a:tc>
                <a:extLst>
                  <a:ext uri="{0D108BD9-81ED-4DB2-BD59-A6C34878D82A}">
                    <a16:rowId xmlns:a16="http://schemas.microsoft.com/office/drawing/2014/main" val="10005"/>
                  </a:ext>
                </a:extLst>
              </a:tr>
              <a:tr h="787593">
                <a:tc>
                  <a:txBody>
                    <a:bodyPr/>
                    <a:lstStyle/>
                    <a:p>
                      <a:pPr marL="0" marR="0" lvl="0" indent="0" algn="ctr" rtl="0">
                        <a:lnSpc>
                          <a:spcPct val="100000"/>
                        </a:lnSpc>
                        <a:spcBef>
                          <a:spcPts val="0"/>
                        </a:spcBef>
                        <a:spcAft>
                          <a:spcPts val="0"/>
                        </a:spcAft>
                        <a:buClr>
                          <a:schemeClr val="accent4"/>
                        </a:buClr>
                        <a:buSzPts val="2000"/>
                        <a:buFont typeface="Noto Sans Symbols"/>
                        <a:buNone/>
                      </a:pPr>
                      <a:r>
                        <a:rPr lang="zh-TW" altLang="en-US" sz="2000" b="0" i="0" u="none" strike="noStrike" cap="none" dirty="0">
                          <a:solidFill>
                            <a:schemeClr val="accent4"/>
                          </a:solidFill>
                          <a:latin typeface="Microsoft JhengHei"/>
                          <a:ea typeface="Microsoft JhengHei"/>
                          <a:cs typeface="Microsoft JhengHei"/>
                          <a:sym typeface="Microsoft JhengHei"/>
                        </a:rPr>
                        <a:t> </a:t>
                      </a:r>
                      <a:r>
                        <a:rPr lang="zh-TW" altLang="en-US" sz="2000" b="0" i="0" u="none" strike="noStrike" cap="none" dirty="0">
                          <a:solidFill>
                            <a:srgbClr val="000000"/>
                          </a:solidFill>
                          <a:latin typeface="Microsoft JhengHei"/>
                          <a:ea typeface="Microsoft JhengHei"/>
                          <a:cs typeface="Arial"/>
                          <a:sym typeface="Microsoft JhengHei"/>
                        </a:rPr>
                        <a:t>視○</a:t>
                      </a:r>
                      <a:endParaRPr sz="2000" b="0" i="0" u="none" strike="noStrike" cap="none" dirty="0">
                        <a:solidFill>
                          <a:srgbClr val="000000"/>
                        </a:solidFill>
                        <a:latin typeface="Microsoft JhengHei"/>
                        <a:ea typeface="Microsoft JhengHei"/>
                        <a:cs typeface="Arial"/>
                        <a:sym typeface="Arial"/>
                      </a:endParaRPr>
                    </a:p>
                  </a:txBody>
                  <a:tcPr marL="91450" marR="91450" marT="45700" marB="45700" anchor="ctr">
                    <a:lnL w="12700" cap="flat" cmpd="sng">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lnT w="12700" cap="flat" cmpd="sng" algn="ctr">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solidFill>
                      <a:srgbClr val="F3F9FA"/>
                    </a:solidFill>
                  </a:tcPr>
                </a:tc>
                <a:tc>
                  <a:txBody>
                    <a:bodyPr/>
                    <a:lstStyle/>
                    <a:p>
                      <a:pPr marL="342900" marR="0" lvl="0" indent="-342900" algn="l" rtl="0">
                        <a:lnSpc>
                          <a:spcPct val="100000"/>
                        </a:lnSpc>
                        <a:spcBef>
                          <a:spcPts val="0"/>
                        </a:spcBef>
                        <a:spcAft>
                          <a:spcPts val="0"/>
                        </a:spcAft>
                        <a:buClr>
                          <a:schemeClr val="accent4"/>
                        </a:buClr>
                        <a:buSzPts val="2000"/>
                        <a:buFont typeface="Wingdings" panose="05000000000000000000" pitchFamily="2" charset="2"/>
                        <a:buChar char="ü"/>
                      </a:pPr>
                      <a:r>
                        <a:rPr lang="zh-TW" altLang="en-US" sz="2000" b="0" i="0" u="none" strike="noStrike" cap="none" dirty="0">
                          <a:solidFill>
                            <a:schemeClr val="tx1"/>
                          </a:solidFill>
                          <a:latin typeface="Microsoft JhengHei"/>
                          <a:ea typeface="Microsoft JhengHei"/>
                          <a:cs typeface="Microsoft JhengHei"/>
                          <a:sym typeface="Microsoft JhengHei"/>
                        </a:rPr>
                        <a:t>關係人為關鍵原料唯一供應商之緣由、必要性、營運風險暨因應措施</a:t>
                      </a:r>
                      <a:endParaRPr lang="en-US" altLang="zh-TW" sz="2000" b="0" i="0" u="none" strike="noStrike" cap="none" dirty="0">
                        <a:solidFill>
                          <a:schemeClr val="tx1"/>
                        </a:solidFill>
                        <a:latin typeface="Microsoft JhengHei"/>
                        <a:ea typeface="Microsoft JhengHei"/>
                        <a:cs typeface="Microsoft JhengHei"/>
                        <a:sym typeface="Microsoft JhengHei"/>
                      </a:endParaRPr>
                    </a:p>
                    <a:p>
                      <a:pPr marL="342900" marR="0" lvl="0" indent="-342900" algn="l" rtl="0">
                        <a:lnSpc>
                          <a:spcPct val="100000"/>
                        </a:lnSpc>
                        <a:spcBef>
                          <a:spcPts val="0"/>
                        </a:spcBef>
                        <a:spcAft>
                          <a:spcPts val="0"/>
                        </a:spcAft>
                        <a:buClr>
                          <a:schemeClr val="accent4"/>
                        </a:buClr>
                        <a:buSzPts val="2000"/>
                        <a:buFont typeface="Wingdings" panose="05000000000000000000" pitchFamily="2" charset="2"/>
                        <a:buChar char="ü"/>
                      </a:pPr>
                      <a:r>
                        <a:rPr lang="en-US" altLang="zh-TW" sz="2000" b="0" i="0" u="none" strike="noStrike" cap="none" dirty="0">
                          <a:solidFill>
                            <a:schemeClr val="tx1"/>
                          </a:solidFill>
                          <a:latin typeface="Microsoft JhengHei"/>
                          <a:ea typeface="Microsoft JhengHei"/>
                          <a:cs typeface="Microsoft JhengHei"/>
                          <a:sym typeface="Arial"/>
                        </a:rPr>
                        <a:t>109</a:t>
                      </a:r>
                      <a:r>
                        <a:rPr lang="zh-TW" altLang="en-US" sz="2000" b="0" i="0" u="none" strike="noStrike" cap="none" dirty="0">
                          <a:solidFill>
                            <a:schemeClr val="tx1"/>
                          </a:solidFill>
                          <a:latin typeface="Microsoft JhengHei"/>
                          <a:ea typeface="Microsoft JhengHei"/>
                          <a:cs typeface="Microsoft JhengHei"/>
                          <a:sym typeface="Arial"/>
                        </a:rPr>
                        <a:t>年</a:t>
                      </a:r>
                      <a:r>
                        <a:rPr lang="zh-TW" altLang="en-US" sz="2000" b="0" i="0" u="none" strike="noStrike" cap="none" dirty="0">
                          <a:solidFill>
                            <a:srgbClr val="006666"/>
                          </a:solidFill>
                          <a:latin typeface="Microsoft JhengHei"/>
                          <a:ea typeface="Microsoft JhengHei"/>
                          <a:cs typeface="Microsoft JhengHei"/>
                          <a:sym typeface="Arial"/>
                        </a:rPr>
                        <a:t>購買</a:t>
                      </a:r>
                      <a:r>
                        <a:rPr lang="en-US" altLang="zh-TW" sz="2000" b="0" i="0" u="none" strike="noStrike" cap="none" dirty="0">
                          <a:solidFill>
                            <a:srgbClr val="006666"/>
                          </a:solidFill>
                          <a:latin typeface="Microsoft JhengHei"/>
                          <a:ea typeface="Microsoft JhengHei"/>
                          <a:cs typeface="Microsoft JhengHei"/>
                          <a:sym typeface="Arial"/>
                        </a:rPr>
                        <a:t>P1</a:t>
                      </a:r>
                      <a:r>
                        <a:rPr lang="zh-TW" altLang="en-US" sz="2000" b="0" i="0" u="none" strike="noStrike" cap="none" dirty="0">
                          <a:solidFill>
                            <a:srgbClr val="006666"/>
                          </a:solidFill>
                          <a:latin typeface="Microsoft JhengHei"/>
                          <a:ea typeface="Microsoft JhengHei"/>
                          <a:cs typeface="Microsoft JhengHei"/>
                          <a:sym typeface="Arial"/>
                        </a:rPr>
                        <a:t>及</a:t>
                      </a:r>
                      <a:r>
                        <a:rPr lang="en-US" altLang="zh-TW" sz="2000" b="0" i="0" u="none" strike="noStrike" cap="none" dirty="0">
                          <a:solidFill>
                            <a:srgbClr val="006666"/>
                          </a:solidFill>
                          <a:latin typeface="Microsoft JhengHei"/>
                          <a:ea typeface="Microsoft JhengHei"/>
                          <a:cs typeface="Microsoft JhengHei"/>
                          <a:sym typeface="Arial"/>
                        </a:rPr>
                        <a:t>P2</a:t>
                      </a:r>
                      <a:r>
                        <a:rPr lang="zh-TW" altLang="en-US" sz="2000" b="0" i="0" u="none" strike="noStrike" cap="none" dirty="0">
                          <a:solidFill>
                            <a:srgbClr val="006666"/>
                          </a:solidFill>
                          <a:latin typeface="Microsoft JhengHei"/>
                          <a:ea typeface="Microsoft JhengHei"/>
                          <a:cs typeface="Microsoft JhengHei"/>
                          <a:sym typeface="Arial"/>
                        </a:rPr>
                        <a:t>廠房及其土地使用權</a:t>
                      </a:r>
                      <a:r>
                        <a:rPr lang="zh-TW" altLang="en-US" sz="2000" b="0" i="0" u="none" strike="noStrike" cap="none" dirty="0">
                          <a:solidFill>
                            <a:schemeClr val="tx1"/>
                          </a:solidFill>
                          <a:latin typeface="Microsoft JhengHei"/>
                          <a:ea typeface="Microsoft JhengHei"/>
                          <a:cs typeface="Microsoft JhengHei"/>
                          <a:sym typeface="Arial"/>
                        </a:rPr>
                        <a:t>，並於</a:t>
                      </a:r>
                      <a:r>
                        <a:rPr lang="en-US" altLang="zh-TW" sz="2000" b="0" i="0" u="none" strike="noStrike" cap="none" dirty="0">
                          <a:solidFill>
                            <a:schemeClr val="tx1"/>
                          </a:solidFill>
                          <a:latin typeface="Microsoft JhengHei"/>
                          <a:ea typeface="Microsoft JhengHei"/>
                          <a:cs typeface="Microsoft JhengHei"/>
                          <a:sym typeface="Arial"/>
                        </a:rPr>
                        <a:t>111</a:t>
                      </a:r>
                      <a:r>
                        <a:rPr lang="zh-TW" altLang="en-US" sz="2000" b="0" i="0" u="none" strike="noStrike" cap="none" dirty="0">
                          <a:solidFill>
                            <a:schemeClr val="tx1"/>
                          </a:solidFill>
                          <a:latin typeface="Microsoft JhengHei"/>
                          <a:ea typeface="Microsoft JhengHei"/>
                          <a:cs typeface="Microsoft JhengHei"/>
                          <a:sym typeface="Arial"/>
                        </a:rPr>
                        <a:t>年擴建</a:t>
                      </a:r>
                      <a:r>
                        <a:rPr lang="en-US" altLang="zh-TW" sz="2000" b="0" i="0" u="none" strike="noStrike" cap="none" dirty="0">
                          <a:solidFill>
                            <a:schemeClr val="tx1"/>
                          </a:solidFill>
                          <a:latin typeface="Microsoft JhengHei"/>
                          <a:ea typeface="Microsoft JhengHei"/>
                          <a:cs typeface="Microsoft JhengHei"/>
                          <a:sym typeface="Arial"/>
                        </a:rPr>
                        <a:t>P2</a:t>
                      </a:r>
                      <a:r>
                        <a:rPr lang="zh-TW" altLang="en-US" sz="2000" b="0" i="0" u="none" strike="noStrike" cap="none" dirty="0">
                          <a:solidFill>
                            <a:schemeClr val="tx1"/>
                          </a:solidFill>
                          <a:latin typeface="Microsoft JhengHei"/>
                          <a:ea typeface="Microsoft JhengHei"/>
                          <a:cs typeface="Microsoft JhengHei"/>
                          <a:sym typeface="Arial"/>
                        </a:rPr>
                        <a:t>廠之必要性、合理性及預期效益</a:t>
                      </a:r>
                      <a:endParaRPr sz="2000" b="0" i="0" u="none" strike="noStrike" cap="none" dirty="0">
                        <a:solidFill>
                          <a:schemeClr val="tx1"/>
                        </a:solidFill>
                        <a:latin typeface="Microsoft JhengHei"/>
                        <a:ea typeface="Microsoft JhengHei"/>
                        <a:cs typeface="Microsoft JhengHei"/>
                        <a:sym typeface="Arial"/>
                      </a:endParaRPr>
                    </a:p>
                  </a:txBody>
                  <a:tcPr marL="91450" marR="91450" marT="45700" marB="45700" anchor="ctr">
                    <a:lnL w="12700" cap="flat" cmpd="sng" algn="ctr">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lgn="ctr">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solidFill>
                      <a:srgbClr val="F3F9FA"/>
                    </a:solidFill>
                  </a:tcPr>
                </a:tc>
                <a:extLst>
                  <a:ext uri="{0D108BD9-81ED-4DB2-BD59-A6C34878D82A}">
                    <a16:rowId xmlns:a16="http://schemas.microsoft.com/office/drawing/2014/main" val="3836641457"/>
                  </a:ext>
                </a:extLst>
              </a:tr>
              <a:tr h="614898">
                <a:tc>
                  <a:txBody>
                    <a:bodyPr/>
                    <a:lstStyle/>
                    <a:p>
                      <a:pPr marL="0" marR="0" lvl="0" indent="0" algn="ctr" rtl="0">
                        <a:lnSpc>
                          <a:spcPct val="100000"/>
                        </a:lnSpc>
                        <a:spcBef>
                          <a:spcPts val="0"/>
                        </a:spcBef>
                        <a:spcAft>
                          <a:spcPts val="0"/>
                        </a:spcAft>
                        <a:buClr>
                          <a:srgbClr val="000000"/>
                        </a:buClr>
                        <a:buSzPts val="2000"/>
                        <a:buFont typeface="Microsoft JhengHei"/>
                        <a:buNone/>
                      </a:pPr>
                      <a:r>
                        <a:rPr lang="zh-TW" altLang="en-US" sz="2000" b="0" i="0" u="none" strike="noStrike" cap="none" dirty="0">
                          <a:solidFill>
                            <a:srgbClr val="000000"/>
                          </a:solidFill>
                          <a:latin typeface="Microsoft JhengHei"/>
                          <a:ea typeface="Microsoft JhengHei"/>
                          <a:cs typeface="Arial"/>
                          <a:sym typeface="Microsoft JhengHei"/>
                        </a:rPr>
                        <a:t>圓○</a:t>
                      </a:r>
                      <a:endParaRPr sz="2000" dirty="0"/>
                    </a:p>
                  </a:txBody>
                  <a:tcPr marL="91450" marR="91450" marT="45700" marB="45700" anchor="ctr">
                    <a:lnL w="12700" cap="flat" cmpd="sng">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lnT w="12700" cap="flat" cmpd="sng" algn="ctr">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solidFill>
                      <a:srgbClr val="CCFFFF"/>
                    </a:solidFill>
                  </a:tcPr>
                </a:tc>
                <a:tc>
                  <a:txBody>
                    <a:bodyPr/>
                    <a:lstStyle/>
                    <a:p>
                      <a:pPr marL="285750" marR="0" lvl="0" indent="-285750" algn="l" rtl="0">
                        <a:lnSpc>
                          <a:spcPct val="100000"/>
                        </a:lnSpc>
                        <a:spcBef>
                          <a:spcPts val="0"/>
                        </a:spcBef>
                        <a:spcAft>
                          <a:spcPts val="0"/>
                        </a:spcAft>
                        <a:buClr>
                          <a:schemeClr val="dk1"/>
                        </a:buClr>
                        <a:buSzPts val="2000"/>
                        <a:buFont typeface="Noto Sans Symbols"/>
                        <a:buChar char="✔"/>
                      </a:pPr>
                      <a:r>
                        <a:rPr lang="zh-TW" altLang="en-US" sz="2000" b="0" i="0" u="none" strike="noStrike" cap="none" dirty="0">
                          <a:solidFill>
                            <a:schemeClr val="tx1"/>
                          </a:solidFill>
                          <a:latin typeface="Microsoft JhengHei"/>
                          <a:ea typeface="Microsoft JhengHei"/>
                          <a:cs typeface="Microsoft JhengHei"/>
                          <a:sym typeface="Microsoft JhengHei"/>
                        </a:rPr>
                        <a:t>面對</a:t>
                      </a:r>
                      <a:r>
                        <a:rPr lang="zh-TW" altLang="en-US" sz="2000" b="0" i="0" u="none" strike="noStrike" cap="none" dirty="0">
                          <a:solidFill>
                            <a:srgbClr val="FF6600"/>
                          </a:solidFill>
                          <a:latin typeface="Microsoft JhengHei"/>
                          <a:ea typeface="Microsoft JhengHei"/>
                          <a:cs typeface="Microsoft JhengHei"/>
                          <a:sym typeface="Microsoft JhengHei"/>
                        </a:rPr>
                        <a:t>同業競爭</a:t>
                      </a:r>
                      <a:r>
                        <a:rPr lang="zh-TW" altLang="en-US" sz="2000" b="0" i="0" u="none" strike="noStrike" cap="none" dirty="0">
                          <a:solidFill>
                            <a:schemeClr val="tx1"/>
                          </a:solidFill>
                          <a:latin typeface="Microsoft JhengHei"/>
                          <a:ea typeface="Microsoft JhengHei"/>
                          <a:cs typeface="Microsoft JhengHei"/>
                          <a:sym typeface="Microsoft JhengHei"/>
                        </a:rPr>
                        <a:t>、</a:t>
                      </a:r>
                      <a:r>
                        <a:rPr lang="zh-TW" altLang="en-US" sz="2000" b="0" i="0" u="none" strike="noStrike" cap="none" dirty="0">
                          <a:solidFill>
                            <a:srgbClr val="FF6600"/>
                          </a:solidFill>
                          <a:latin typeface="Microsoft JhengHei"/>
                          <a:ea typeface="Microsoft JhengHei"/>
                          <a:cs typeface="Microsoft JhengHei"/>
                          <a:sym typeface="Microsoft JhengHei"/>
                        </a:rPr>
                        <a:t>成本上漲</a:t>
                      </a:r>
                      <a:r>
                        <a:rPr lang="zh-TW" altLang="en-US" sz="2000" b="0" i="0" u="none" strike="noStrike" cap="none" dirty="0">
                          <a:solidFill>
                            <a:schemeClr val="tx1"/>
                          </a:solidFill>
                          <a:latin typeface="Microsoft JhengHei"/>
                          <a:ea typeface="Microsoft JhengHei"/>
                          <a:cs typeface="Microsoft JhengHei"/>
                          <a:sym typeface="Microsoft JhengHei"/>
                        </a:rPr>
                        <a:t>壓力及</a:t>
                      </a:r>
                      <a:r>
                        <a:rPr lang="zh-TW" altLang="en-US" sz="2000" b="0" i="0" u="none" strike="noStrike" cap="none" dirty="0">
                          <a:solidFill>
                            <a:srgbClr val="FF6600"/>
                          </a:solidFill>
                          <a:latin typeface="Microsoft JhengHei"/>
                          <a:ea typeface="Microsoft JhengHei"/>
                          <a:cs typeface="Microsoft JhengHei"/>
                          <a:sym typeface="Microsoft JhengHei"/>
                        </a:rPr>
                        <a:t>單一生產據點</a:t>
                      </a:r>
                      <a:r>
                        <a:rPr lang="zh-TW" altLang="en-US" sz="2000" b="0" i="0" u="none" strike="noStrike" cap="none" dirty="0">
                          <a:solidFill>
                            <a:schemeClr val="tx1"/>
                          </a:solidFill>
                          <a:latin typeface="Microsoft JhengHei"/>
                          <a:ea typeface="Microsoft JhengHei"/>
                          <a:cs typeface="Microsoft JhengHei"/>
                          <a:sym typeface="Microsoft JhengHei"/>
                        </a:rPr>
                        <a:t>之營運風險及因應措施</a:t>
                      </a:r>
                      <a:endParaRPr lang="en-US" altLang="zh-TW" sz="2000" b="0" i="0" u="none" strike="noStrike" cap="none" dirty="0">
                        <a:solidFill>
                          <a:schemeClr val="tx1"/>
                        </a:solidFill>
                        <a:latin typeface="Microsoft JhengHei"/>
                        <a:ea typeface="Microsoft JhengHei"/>
                        <a:cs typeface="Microsoft JhengHei"/>
                        <a:sym typeface="Microsoft JhengHei"/>
                      </a:endParaRPr>
                    </a:p>
                    <a:p>
                      <a:pPr marL="285750" marR="0" lvl="0" indent="-285750" algn="l" rtl="0">
                        <a:lnSpc>
                          <a:spcPct val="100000"/>
                        </a:lnSpc>
                        <a:spcBef>
                          <a:spcPts val="0"/>
                        </a:spcBef>
                        <a:spcAft>
                          <a:spcPts val="0"/>
                        </a:spcAft>
                        <a:buClr>
                          <a:schemeClr val="dk1"/>
                        </a:buClr>
                        <a:buSzPts val="2000"/>
                        <a:buFont typeface="Noto Sans Symbols"/>
                        <a:buChar char="✔"/>
                      </a:pPr>
                      <a:r>
                        <a:rPr lang="zh-TW" altLang="en-US" sz="2000" b="0" i="0" u="none" strike="noStrike" cap="none" dirty="0">
                          <a:solidFill>
                            <a:srgbClr val="006666"/>
                          </a:solidFill>
                          <a:latin typeface="Microsoft JhengHei"/>
                          <a:ea typeface="Microsoft JhengHei"/>
                          <a:cs typeface="Microsoft JhengHei"/>
                          <a:sym typeface="Microsoft JhengHei"/>
                        </a:rPr>
                        <a:t>購置大園土地後終止建廠計劃</a:t>
                      </a:r>
                      <a:r>
                        <a:rPr lang="zh-TW" altLang="en-US" sz="2000" b="0" i="0" u="none" strike="noStrike" cap="none" dirty="0">
                          <a:solidFill>
                            <a:schemeClr val="tx1"/>
                          </a:solidFill>
                          <a:latin typeface="Microsoft JhengHei"/>
                          <a:ea typeface="Microsoft JhengHei"/>
                          <a:cs typeface="Microsoft JhengHei"/>
                          <a:sym typeface="Microsoft JhengHei"/>
                        </a:rPr>
                        <a:t>之緣由及影響</a:t>
                      </a:r>
                      <a:endParaRPr lang="en-US" altLang="zh-TW" sz="2000" b="0" i="0" u="none" strike="noStrike" cap="none" dirty="0">
                        <a:solidFill>
                          <a:schemeClr val="tx1"/>
                        </a:solidFill>
                        <a:latin typeface="Microsoft JhengHei"/>
                        <a:ea typeface="Microsoft JhengHei"/>
                        <a:cs typeface="Microsoft JhengHei"/>
                        <a:sym typeface="Microsoft JhengHei"/>
                      </a:endParaRPr>
                    </a:p>
                    <a:p>
                      <a:pPr marL="285750" marR="0" lvl="0" indent="-285750" algn="l" rtl="0">
                        <a:lnSpc>
                          <a:spcPct val="100000"/>
                        </a:lnSpc>
                        <a:spcBef>
                          <a:spcPts val="0"/>
                        </a:spcBef>
                        <a:spcAft>
                          <a:spcPts val="0"/>
                        </a:spcAft>
                        <a:buClr>
                          <a:schemeClr val="dk1"/>
                        </a:buClr>
                        <a:buSzPts val="2000"/>
                        <a:buFont typeface="Noto Sans Symbols"/>
                        <a:buChar char="✔"/>
                      </a:pPr>
                      <a:r>
                        <a:rPr lang="zh-TW" altLang="en-US" sz="2000" b="0" i="0" u="none" strike="noStrike" cap="none" dirty="0">
                          <a:solidFill>
                            <a:schemeClr val="tx1"/>
                          </a:solidFill>
                          <a:latin typeface="Microsoft JhengHei"/>
                          <a:ea typeface="Microsoft JhengHei"/>
                          <a:cs typeface="Microsoft JhengHei"/>
                          <a:sym typeface="Microsoft JhengHei"/>
                        </a:rPr>
                        <a:t>合併</a:t>
                      </a:r>
                      <a:r>
                        <a:rPr lang="zh-TW" altLang="en-US" sz="2000" b="0" i="0" u="none" strike="noStrike" cap="none" dirty="0">
                          <a:solidFill>
                            <a:schemeClr val="tx1"/>
                          </a:solidFill>
                          <a:latin typeface="Microsoft JhengHei"/>
                          <a:ea typeface="Microsoft JhengHei"/>
                          <a:cs typeface="Arial"/>
                          <a:sym typeface="Microsoft JhengHei"/>
                        </a:rPr>
                        <a:t>○○</a:t>
                      </a:r>
                      <a:r>
                        <a:rPr lang="zh-TW" altLang="en-US" sz="2000" b="0" i="0" u="none" strike="noStrike" cap="none" dirty="0">
                          <a:solidFill>
                            <a:srgbClr val="000000"/>
                          </a:solidFill>
                          <a:latin typeface="Microsoft JhengHei"/>
                          <a:ea typeface="Microsoft JhengHei"/>
                          <a:cs typeface="Arial"/>
                          <a:sym typeface="Microsoft JhengHei"/>
                        </a:rPr>
                        <a:t>之緣由、必要性、價格合理性及對申請公司之效益</a:t>
                      </a:r>
                      <a:endParaRPr sz="2000" b="0" i="0" u="none" strike="noStrike" cap="none" dirty="0">
                        <a:solidFill>
                          <a:schemeClr val="tx1"/>
                        </a:solidFill>
                        <a:latin typeface="Microsoft JhengHei"/>
                        <a:ea typeface="Microsoft JhengHei"/>
                        <a:cs typeface="Microsoft JhengHei"/>
                        <a:sym typeface="Microsoft JhengHei"/>
                      </a:endParaRPr>
                    </a:p>
                  </a:txBody>
                  <a:tcPr marL="91450" marR="91450" marT="45700" marB="45700" anchor="ctr">
                    <a:lnL w="12700" cap="flat" cmpd="sng" algn="ctr">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lnT w="12700" cap="flat" cmpd="sng" algn="ctr">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solidFill>
                      <a:srgbClr val="CCFFFF"/>
                    </a:solidFill>
                  </a:tcPr>
                </a:tc>
                <a:extLst>
                  <a:ext uri="{0D108BD9-81ED-4DB2-BD59-A6C34878D82A}">
                    <a16:rowId xmlns:a16="http://schemas.microsoft.com/office/drawing/2014/main" val="508511760"/>
                  </a:ext>
                </a:extLst>
              </a:tr>
            </a:tbl>
          </a:graphicData>
        </a:graphic>
      </p:graphicFrame>
      <p:graphicFrame>
        <p:nvGraphicFramePr>
          <p:cNvPr id="7" name="表格 6">
            <a:extLst>
              <a:ext uri="{FF2B5EF4-FFF2-40B4-BE49-F238E27FC236}">
                <a16:creationId xmlns:a16="http://schemas.microsoft.com/office/drawing/2014/main" id="{3B4B5D12-85E6-45C0-BAB2-B7C8C924737C}"/>
              </a:ext>
            </a:extLst>
          </p:cNvPr>
          <p:cNvGraphicFramePr>
            <a:graphicFrameLocks noGrp="1"/>
          </p:cNvGraphicFramePr>
          <p:nvPr/>
        </p:nvGraphicFramePr>
        <p:xfrm>
          <a:off x="753534" y="1174815"/>
          <a:ext cx="10684934" cy="609600"/>
        </p:xfrm>
        <a:graphic>
          <a:graphicData uri="http://schemas.openxmlformats.org/drawingml/2006/table">
            <a:tbl>
              <a:tblPr>
                <a:noFill/>
              </a:tblPr>
              <a:tblGrid>
                <a:gridCol w="1230546">
                  <a:extLst>
                    <a:ext uri="{9D8B030D-6E8A-4147-A177-3AD203B41FA5}">
                      <a16:colId xmlns:a16="http://schemas.microsoft.com/office/drawing/2014/main" val="3677920198"/>
                    </a:ext>
                  </a:extLst>
                </a:gridCol>
                <a:gridCol w="9454388">
                  <a:extLst>
                    <a:ext uri="{9D8B030D-6E8A-4147-A177-3AD203B41FA5}">
                      <a16:colId xmlns:a16="http://schemas.microsoft.com/office/drawing/2014/main" val="1319793126"/>
                    </a:ext>
                  </a:extLst>
                </a:gridCol>
              </a:tblGrid>
              <a:tr h="490043">
                <a:tc>
                  <a:txBody>
                    <a:bodyPr/>
                    <a:lstStyle/>
                    <a:p>
                      <a:pPr marL="0" marR="0" lvl="0" indent="0" algn="ctr" rtl="0">
                        <a:lnSpc>
                          <a:spcPct val="100000"/>
                        </a:lnSpc>
                        <a:spcBef>
                          <a:spcPts val="0"/>
                        </a:spcBef>
                        <a:spcAft>
                          <a:spcPts val="0"/>
                        </a:spcAft>
                        <a:buClr>
                          <a:srgbClr val="000000"/>
                        </a:buClr>
                        <a:buSzPts val="2000"/>
                        <a:buFont typeface="Noto Sans Symbols"/>
                        <a:buNone/>
                      </a:pPr>
                      <a:r>
                        <a:rPr lang="zh-TW" altLang="en-US" sz="2000" b="0" i="0" u="none" strike="noStrike" cap="none" dirty="0">
                          <a:solidFill>
                            <a:schemeClr val="tx1"/>
                          </a:solidFill>
                          <a:latin typeface="Microsoft JhengHei"/>
                          <a:ea typeface="Microsoft JhengHei"/>
                          <a:cs typeface="Microsoft JhengHei"/>
                          <a:sym typeface="Microsoft JhengHei"/>
                        </a:rPr>
                        <a:t>建○</a:t>
                      </a:r>
                      <a:endParaRPr lang="en-US" altLang="zh-TW" sz="2000" b="0" i="0" u="none" strike="noStrike" cap="none" dirty="0">
                        <a:solidFill>
                          <a:schemeClr val="tx1"/>
                        </a:solidFill>
                        <a:latin typeface="Microsoft JhengHei"/>
                        <a:ea typeface="Microsoft JhengHei"/>
                        <a:cs typeface="Microsoft JhengHei"/>
                        <a:sym typeface="Microsoft JhengHei"/>
                      </a:endParaRPr>
                    </a:p>
                    <a:p>
                      <a:pPr marL="0" marR="0" lvl="0" indent="0" algn="ctr" defTabSz="914400" rtl="0" eaLnBrk="1" fontAlgn="auto" latinLnBrk="0" hangingPunct="1">
                        <a:lnSpc>
                          <a:spcPct val="100000"/>
                        </a:lnSpc>
                        <a:spcBef>
                          <a:spcPts val="0"/>
                        </a:spcBef>
                        <a:spcAft>
                          <a:spcPts val="0"/>
                        </a:spcAft>
                        <a:buClr>
                          <a:srgbClr val="000000"/>
                        </a:buClr>
                        <a:buSzPts val="2000"/>
                        <a:buFont typeface="Noto Sans Symbols"/>
                        <a:buNone/>
                        <a:tabLst/>
                        <a:defRPr/>
                      </a:pPr>
                      <a:r>
                        <a:rPr lang="zh-TW" altLang="en-US" sz="2000" b="0" i="0" u="none" strike="noStrike" cap="none" dirty="0">
                          <a:solidFill>
                            <a:schemeClr val="tx1"/>
                          </a:solidFill>
                          <a:latin typeface="Microsoft JhengHei"/>
                          <a:ea typeface="Microsoft JhengHei"/>
                          <a:cs typeface="Microsoft JhengHei"/>
                          <a:sym typeface="Microsoft JhengHei"/>
                        </a:rPr>
                        <a:t>○○</a:t>
                      </a:r>
                      <a:endParaRPr lang="zh-TW" altLang="en-US" sz="2000" b="0" i="0" u="none" strike="noStrike" cap="none" dirty="0">
                        <a:solidFill>
                          <a:schemeClr val="tx1"/>
                        </a:solidFill>
                        <a:latin typeface="Microsoft JhengHei"/>
                        <a:ea typeface="Microsoft JhengHei"/>
                        <a:cs typeface="Microsoft JhengHei"/>
                        <a:sym typeface="Arial"/>
                      </a:endParaRPr>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lgn="ctr">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solidFill>
                      <a:srgbClr val="F3F9FA"/>
                    </a:solidFill>
                  </a:tcPr>
                </a:tc>
                <a:tc>
                  <a:txBody>
                    <a:bodyPr/>
                    <a:lstStyle/>
                    <a:p>
                      <a:pPr marL="0" marR="0" lvl="0" indent="0" algn="l" defTabSz="914400" rtl="0" eaLnBrk="1" fontAlgn="auto" latinLnBrk="0" hangingPunct="1">
                        <a:lnSpc>
                          <a:spcPct val="100000"/>
                        </a:lnSpc>
                        <a:spcBef>
                          <a:spcPts val="0"/>
                        </a:spcBef>
                        <a:spcAft>
                          <a:spcPts val="0"/>
                        </a:spcAft>
                        <a:buClr>
                          <a:schemeClr val="accent4"/>
                        </a:buClr>
                        <a:buSzPts val="2000"/>
                        <a:buFont typeface="Wingdings" panose="05000000000000000000" pitchFamily="2" charset="2"/>
                        <a:buNone/>
                        <a:tabLst/>
                        <a:defRPr/>
                      </a:pPr>
                      <a:r>
                        <a:rPr lang="zh-TW" altLang="en-US" sz="2000" b="0" i="0" u="none" strike="noStrike" cap="none" dirty="0">
                          <a:solidFill>
                            <a:schemeClr val="tx1"/>
                          </a:solidFill>
                          <a:latin typeface="Microsoft JhengHei"/>
                          <a:ea typeface="Microsoft JhengHei"/>
                          <a:cs typeface="Microsoft JhengHei"/>
                          <a:sym typeface="Arial"/>
                        </a:rPr>
                        <a:t>透過</a:t>
                      </a:r>
                      <a:r>
                        <a:rPr lang="zh-TW" altLang="en-US" sz="2000" b="0" i="0" u="none" strike="noStrike" cap="none" dirty="0">
                          <a:solidFill>
                            <a:srgbClr val="FF0000"/>
                          </a:solidFill>
                          <a:latin typeface="Microsoft JhengHei"/>
                          <a:ea typeface="Microsoft JhengHei"/>
                          <a:cs typeface="Microsoft JhengHei"/>
                          <a:sym typeface="Arial"/>
                        </a:rPr>
                        <a:t>經銷商銷售模式</a:t>
                      </a:r>
                      <a:r>
                        <a:rPr lang="zh-TW" altLang="en-US" sz="2000" b="0" i="0" u="none" strike="noStrike" cap="none" dirty="0">
                          <a:solidFill>
                            <a:schemeClr val="tx1"/>
                          </a:solidFill>
                          <a:latin typeface="Microsoft JhengHei"/>
                          <a:ea typeface="Microsoft JhengHei"/>
                          <a:cs typeface="Microsoft JhengHei"/>
                          <a:sym typeface="Arial"/>
                        </a:rPr>
                        <a:t>之必要性及合理性</a:t>
                      </a:r>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lgn="ctr">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solidFill>
                      <a:srgbClr val="F3F9FA"/>
                    </a:solidFill>
                  </a:tcPr>
                </a:tc>
                <a:extLst>
                  <a:ext uri="{0D108BD9-81ED-4DB2-BD59-A6C34878D82A}">
                    <a16:rowId xmlns:a16="http://schemas.microsoft.com/office/drawing/2014/main" val="4262895965"/>
                  </a:ext>
                </a:extLst>
              </a:tr>
            </a:tbl>
          </a:graphicData>
        </a:graphic>
      </p:graphicFrame>
    </p:spTree>
    <p:extLst>
      <p:ext uri="{BB962C8B-B14F-4D97-AF65-F5344CB8AC3E}">
        <p14:creationId xmlns:p14="http://schemas.microsoft.com/office/powerpoint/2010/main" val="31329962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4BA915EE-10CB-4CF1-8569-6154455DA573}" type="slidenum">
              <a:rPr lang="en-US" smtClean="0"/>
              <a:t>18</a:t>
            </a:fld>
            <a:endParaRPr lang="en-US"/>
          </a:p>
        </p:txBody>
      </p:sp>
      <p:sp>
        <p:nvSpPr>
          <p:cNvPr id="3" name="文字版面配置區 2"/>
          <p:cNvSpPr>
            <a:spLocks noGrp="1"/>
          </p:cNvSpPr>
          <p:nvPr>
            <p:ph type="body" idx="15"/>
          </p:nvPr>
        </p:nvSpPr>
        <p:spPr/>
        <p:txBody>
          <a:bodyPr/>
          <a:lstStyle/>
          <a:p>
            <a:endParaRPr lang="zh-TW" altLang="en-US" dirty="0"/>
          </a:p>
        </p:txBody>
      </p:sp>
      <p:sp>
        <p:nvSpPr>
          <p:cNvPr id="5" name="文字版面配置區 3"/>
          <p:cNvSpPr>
            <a:spLocks noGrp="1"/>
          </p:cNvSpPr>
          <p:nvPr>
            <p:ph type="body" idx="4294967295"/>
          </p:nvPr>
        </p:nvSpPr>
        <p:spPr>
          <a:xfrm>
            <a:off x="1519601" y="171515"/>
            <a:ext cx="10259533" cy="1003300"/>
          </a:xfrm>
        </p:spPr>
        <p:txBody>
          <a:bodyPr>
            <a:normAutofit/>
          </a:bodyPr>
          <a:lstStyle/>
          <a:p>
            <a:pPr marL="0" indent="0" algn="ctr">
              <a:lnSpc>
                <a:spcPct val="130000"/>
              </a:lnSpc>
              <a:buNone/>
            </a:pPr>
            <a:r>
              <a:rPr lang="zh-TW" altLang="en-US" sz="4000" b="1" dirty="0">
                <a:solidFill>
                  <a:srgbClr val="002060"/>
                </a:solidFill>
                <a:latin typeface="Microsoft JhengHei"/>
                <a:ea typeface="Microsoft JhengHei"/>
                <a:sym typeface="Microsoft JhengHei"/>
              </a:rPr>
              <a:t>重要審查事項（續）</a:t>
            </a:r>
            <a:endParaRPr lang="zh-TW" altLang="en-US" sz="4000" b="1" dirty="0">
              <a:solidFill>
                <a:srgbClr val="002060"/>
              </a:solidFill>
              <a:latin typeface="Microsoft JhengHei"/>
              <a:ea typeface="Microsoft JhengHei"/>
            </a:endParaRPr>
          </a:p>
        </p:txBody>
      </p:sp>
      <p:graphicFrame>
        <p:nvGraphicFramePr>
          <p:cNvPr id="8" name="Google Shape;329;p15">
            <a:extLst>
              <a:ext uri="{FF2B5EF4-FFF2-40B4-BE49-F238E27FC236}">
                <a16:creationId xmlns:a16="http://schemas.microsoft.com/office/drawing/2014/main" id="{9EC1590C-2138-43C0-B740-D0A403BBAFBC}"/>
              </a:ext>
            </a:extLst>
          </p:cNvPr>
          <p:cNvGraphicFramePr/>
          <p:nvPr>
            <p:extLst>
              <p:ext uri="{D42A27DB-BD31-4B8C-83A1-F6EECF244321}">
                <p14:modId xmlns:p14="http://schemas.microsoft.com/office/powerpoint/2010/main" val="2926567060"/>
              </p:ext>
            </p:extLst>
          </p:nvPr>
        </p:nvGraphicFramePr>
        <p:xfrm>
          <a:off x="753533" y="1093590"/>
          <a:ext cx="10828867" cy="4112829"/>
        </p:xfrm>
        <a:graphic>
          <a:graphicData uri="http://schemas.openxmlformats.org/drawingml/2006/table">
            <a:tbl>
              <a:tblPr>
                <a:noFill/>
              </a:tblPr>
              <a:tblGrid>
                <a:gridCol w="1388115">
                  <a:extLst>
                    <a:ext uri="{9D8B030D-6E8A-4147-A177-3AD203B41FA5}">
                      <a16:colId xmlns:a16="http://schemas.microsoft.com/office/drawing/2014/main" val="20000"/>
                    </a:ext>
                  </a:extLst>
                </a:gridCol>
                <a:gridCol w="9440752">
                  <a:extLst>
                    <a:ext uri="{9D8B030D-6E8A-4147-A177-3AD203B41FA5}">
                      <a16:colId xmlns:a16="http://schemas.microsoft.com/office/drawing/2014/main" val="20001"/>
                    </a:ext>
                  </a:extLst>
                </a:gridCol>
              </a:tblGrid>
              <a:tr h="589003">
                <a:tc>
                  <a:txBody>
                    <a:bodyPr/>
                    <a:lstStyle/>
                    <a:p>
                      <a:pPr marL="0" marR="0" lvl="0" indent="0" algn="ctr" rtl="0">
                        <a:lnSpc>
                          <a:spcPct val="100000"/>
                        </a:lnSpc>
                        <a:spcBef>
                          <a:spcPts val="0"/>
                        </a:spcBef>
                        <a:spcAft>
                          <a:spcPts val="0"/>
                        </a:spcAft>
                        <a:buClr>
                          <a:srgbClr val="000000"/>
                        </a:buClr>
                        <a:buSzPts val="2000"/>
                        <a:buFont typeface="Microsoft JhengHei"/>
                        <a:buNone/>
                      </a:pPr>
                      <a:r>
                        <a:rPr lang="zh-TW" altLang="en-US" sz="2000" b="0" i="0" u="none" strike="noStrike" cap="none" dirty="0">
                          <a:solidFill>
                            <a:srgbClr val="000000"/>
                          </a:solidFill>
                          <a:latin typeface="Microsoft JhengHei"/>
                          <a:ea typeface="Microsoft JhengHei"/>
                          <a:cs typeface="Microsoft JhengHei"/>
                          <a:sym typeface="Microsoft JhengHei"/>
                        </a:rPr>
                        <a:t>芯○</a:t>
                      </a:r>
                      <a:endParaRPr sz="2000" b="0" i="0" u="none" strike="noStrike" cap="none" dirty="0">
                        <a:solidFill>
                          <a:srgbClr val="000000"/>
                        </a:solidFill>
                        <a:latin typeface="Microsoft JhengHei"/>
                        <a:ea typeface="Microsoft JhengHei"/>
                        <a:cs typeface="Microsoft JhengHei"/>
                        <a:sym typeface="Microsoft JhengHei"/>
                      </a:endParaRPr>
                    </a:p>
                  </a:txBody>
                  <a:tcPr marL="91450" marR="91450" marT="45700" marB="45700" anchor="ctr">
                    <a:lnL w="12700" cap="flat" cmpd="sng">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lnT w="12700" cap="flat" cmpd="sng" algn="ctr">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solidFill>
                      <a:srgbClr val="CCFFFF"/>
                    </a:solidFill>
                  </a:tcPr>
                </a:tc>
                <a:tc>
                  <a:txBody>
                    <a:bodyPr/>
                    <a:lstStyle/>
                    <a:p>
                      <a:pPr marL="0" marR="0" lvl="0" indent="0" algn="l" rtl="0">
                        <a:lnSpc>
                          <a:spcPct val="100000"/>
                        </a:lnSpc>
                        <a:spcBef>
                          <a:spcPts val="0"/>
                        </a:spcBef>
                        <a:spcAft>
                          <a:spcPts val="0"/>
                        </a:spcAft>
                        <a:buClr>
                          <a:schemeClr val="dk1"/>
                        </a:buClr>
                        <a:buSzPts val="2000"/>
                        <a:buFont typeface="Noto Sans Symbols"/>
                        <a:buNone/>
                      </a:pPr>
                      <a:r>
                        <a:rPr lang="zh-TW" altLang="en-US" sz="2000" b="0" i="0" u="none" strike="noStrike" cap="none" dirty="0">
                          <a:solidFill>
                            <a:schemeClr val="tx1"/>
                          </a:solidFill>
                          <a:latin typeface="Microsoft JhengHei"/>
                          <a:ea typeface="Microsoft JhengHei"/>
                          <a:cs typeface="Microsoft JhengHei"/>
                          <a:sym typeface="Arial"/>
                        </a:rPr>
                        <a:t>銷售模式以</a:t>
                      </a:r>
                      <a:r>
                        <a:rPr lang="zh-TW" altLang="en-US" sz="2000" b="0" i="0" u="none" strike="noStrike" cap="none" dirty="0">
                          <a:solidFill>
                            <a:srgbClr val="FF0000"/>
                          </a:solidFill>
                          <a:latin typeface="Microsoft JhengHei"/>
                          <a:ea typeface="Microsoft JhengHei"/>
                          <a:cs typeface="Microsoft JhengHei"/>
                          <a:sym typeface="Arial"/>
                        </a:rPr>
                        <a:t>代理商</a:t>
                      </a:r>
                      <a:r>
                        <a:rPr lang="zh-TW" altLang="en-US" sz="2000" b="0" i="0" u="none" strike="noStrike" cap="none" dirty="0">
                          <a:solidFill>
                            <a:schemeClr val="tx1"/>
                          </a:solidFill>
                          <a:latin typeface="Microsoft JhengHei"/>
                          <a:ea typeface="Microsoft JhengHei"/>
                          <a:cs typeface="Microsoft JhengHei"/>
                          <a:sym typeface="Arial"/>
                        </a:rPr>
                        <a:t>為主之原因、影響及因應措施</a:t>
                      </a:r>
                      <a:endParaRPr sz="2000" b="0" i="0" u="none" strike="noStrike" cap="none" dirty="0">
                        <a:solidFill>
                          <a:schemeClr val="tx1"/>
                        </a:solidFill>
                        <a:latin typeface="Microsoft JhengHei"/>
                        <a:ea typeface="Microsoft JhengHei"/>
                        <a:cs typeface="Microsoft JhengHei"/>
                        <a:sym typeface="Arial"/>
                      </a:endParaRPr>
                    </a:p>
                  </a:txBody>
                  <a:tcPr marL="91450" marR="91450" marT="45650" marB="45650" anchor="ctr">
                    <a:lnL w="12700" cap="flat" cmpd="sng" algn="ctr">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lgn="ctr">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solidFill>
                      <a:srgbClr val="CCFFFF"/>
                    </a:solidFill>
                  </a:tcPr>
                </a:tc>
                <a:extLst>
                  <a:ext uri="{0D108BD9-81ED-4DB2-BD59-A6C34878D82A}">
                    <a16:rowId xmlns:a16="http://schemas.microsoft.com/office/drawing/2014/main" val="10000"/>
                  </a:ext>
                </a:extLst>
              </a:tr>
              <a:tr h="477078">
                <a:tc>
                  <a:txBody>
                    <a:bodyPr/>
                    <a:lstStyle/>
                    <a:p>
                      <a:pPr marL="0" marR="0" lvl="0" indent="0" algn="ctr" defTabSz="914400" rtl="0" eaLnBrk="1" fontAlgn="auto" latinLnBrk="0" hangingPunct="1">
                        <a:lnSpc>
                          <a:spcPct val="100000"/>
                        </a:lnSpc>
                        <a:spcBef>
                          <a:spcPts val="0"/>
                        </a:spcBef>
                        <a:spcAft>
                          <a:spcPts val="0"/>
                        </a:spcAft>
                        <a:buClr>
                          <a:srgbClr val="000000"/>
                        </a:buClr>
                        <a:buSzPts val="2000"/>
                        <a:buFont typeface="Microsoft JhengHei"/>
                        <a:buNone/>
                        <a:tabLst/>
                        <a:defRPr/>
                      </a:pPr>
                      <a:r>
                        <a:rPr lang="zh-TW" altLang="en-US" sz="2000" b="0" i="0" u="none" strike="noStrike" cap="none" dirty="0">
                          <a:solidFill>
                            <a:srgbClr val="000000"/>
                          </a:solidFill>
                          <a:latin typeface="Microsoft JhengHei"/>
                          <a:ea typeface="Microsoft JhengHei"/>
                          <a:cs typeface="Microsoft JhengHei"/>
                          <a:sym typeface="Microsoft JhengHei"/>
                        </a:rPr>
                        <a:t>精</a:t>
                      </a:r>
                      <a:r>
                        <a:rPr lang="zh-TW" altLang="zh-TW" sz="2000" b="0" i="0" u="none" strike="noStrike" cap="none" dirty="0">
                          <a:solidFill>
                            <a:srgbClr val="000000"/>
                          </a:solidFill>
                          <a:latin typeface="Microsoft JhengHei"/>
                          <a:ea typeface="Microsoft JhengHei"/>
                          <a:cs typeface="Microsoft JhengHei"/>
                          <a:sym typeface="Microsoft JhengHei"/>
                        </a:rPr>
                        <a:t>○</a:t>
                      </a:r>
                      <a:endParaRPr lang="zh-TW" altLang="en-US" sz="2000" b="0" i="0" u="none" strike="noStrike" cap="none" dirty="0">
                        <a:solidFill>
                          <a:srgbClr val="000000"/>
                        </a:solidFill>
                        <a:latin typeface="Microsoft JhengHei"/>
                        <a:ea typeface="Microsoft JhengHei"/>
                        <a:cs typeface="Microsoft JhengHei"/>
                        <a:sym typeface="Microsoft JhengHei"/>
                      </a:endParaRPr>
                    </a:p>
                  </a:txBody>
                  <a:tcPr marL="91450" marR="91450" marT="45700" marB="457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lgn="ctr">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solidFill>
                      <a:srgbClr val="F3F9FA"/>
                    </a:solidFill>
                  </a:tcPr>
                </a:tc>
                <a:tc>
                  <a:txBody>
                    <a:bodyPr/>
                    <a:lstStyle/>
                    <a:p>
                      <a:pPr marL="0" marR="0" lvl="0" indent="0" algn="l" rtl="0">
                        <a:lnSpc>
                          <a:spcPct val="100000"/>
                        </a:lnSpc>
                        <a:spcBef>
                          <a:spcPts val="0"/>
                        </a:spcBef>
                        <a:spcAft>
                          <a:spcPts val="0"/>
                        </a:spcAft>
                        <a:buClr>
                          <a:schemeClr val="dk1"/>
                        </a:buClr>
                        <a:buSzPts val="2000"/>
                        <a:buFont typeface="Noto Sans Symbols"/>
                        <a:buNone/>
                      </a:pPr>
                      <a:r>
                        <a:rPr lang="zh-TW" altLang="en-US" sz="2000" b="0" i="0" u="none" strike="noStrike" cap="none" dirty="0">
                          <a:solidFill>
                            <a:schemeClr val="tx1"/>
                          </a:solidFill>
                          <a:latin typeface="Microsoft JhengHei"/>
                          <a:ea typeface="Microsoft JhengHei"/>
                          <a:cs typeface="Microsoft JhengHei"/>
                          <a:sym typeface="Arial"/>
                        </a:rPr>
                        <a:t>銷貨模式透過</a:t>
                      </a:r>
                      <a:r>
                        <a:rPr lang="zh-TW" altLang="en-US" sz="2000" b="0" i="0" u="none" strike="noStrike" cap="none" dirty="0">
                          <a:solidFill>
                            <a:srgbClr val="FF0000"/>
                          </a:solidFill>
                          <a:latin typeface="Microsoft JhengHei"/>
                          <a:ea typeface="Microsoft JhengHei"/>
                          <a:cs typeface="Microsoft JhengHei"/>
                          <a:sym typeface="Arial"/>
                        </a:rPr>
                        <a:t>經銷商</a:t>
                      </a:r>
                      <a:r>
                        <a:rPr lang="zh-TW" altLang="en-US" sz="2000" b="0" i="0" u="none" strike="noStrike" cap="none" dirty="0">
                          <a:solidFill>
                            <a:schemeClr val="tx1"/>
                          </a:solidFill>
                          <a:latin typeface="Microsoft JhengHei"/>
                          <a:ea typeface="Microsoft JhengHei"/>
                          <a:cs typeface="Microsoft JhengHei"/>
                          <a:sym typeface="Arial"/>
                        </a:rPr>
                        <a:t>為主之緣由、必要性及合理性</a:t>
                      </a:r>
                      <a:endParaRPr sz="2000" b="0" i="0" u="none" strike="noStrike" cap="none" dirty="0">
                        <a:solidFill>
                          <a:schemeClr val="tx1"/>
                        </a:solidFill>
                        <a:latin typeface="Microsoft JhengHei"/>
                        <a:ea typeface="Microsoft JhengHei"/>
                        <a:cs typeface="Microsoft JhengHei"/>
                        <a:sym typeface="Arial"/>
                      </a:endParaRPr>
                    </a:p>
                  </a:txBody>
                  <a:tcPr marL="91450" marR="91450" marT="45650" marB="4565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lgn="ctr">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solidFill>
                      <a:srgbClr val="F3F9FA"/>
                    </a:solidFill>
                  </a:tcPr>
                </a:tc>
                <a:extLst>
                  <a:ext uri="{0D108BD9-81ED-4DB2-BD59-A6C34878D82A}">
                    <a16:rowId xmlns:a16="http://schemas.microsoft.com/office/drawing/2014/main" val="10001"/>
                  </a:ext>
                </a:extLst>
              </a:tr>
              <a:tr h="822070">
                <a:tc>
                  <a:txBody>
                    <a:bodyPr/>
                    <a:lstStyle/>
                    <a:p>
                      <a:pPr marL="0" marR="0" lvl="0" indent="0" algn="ctr" rtl="0">
                        <a:lnSpc>
                          <a:spcPct val="100000"/>
                        </a:lnSpc>
                        <a:spcBef>
                          <a:spcPts val="0"/>
                        </a:spcBef>
                        <a:spcAft>
                          <a:spcPts val="0"/>
                        </a:spcAft>
                        <a:buClr>
                          <a:srgbClr val="000000"/>
                        </a:buClr>
                        <a:buSzPts val="2000"/>
                        <a:buFont typeface="Noto Sans Symbols"/>
                        <a:buNone/>
                      </a:pPr>
                      <a:r>
                        <a:rPr lang="zh-TW" altLang="en-US" sz="2000" b="0" i="0" u="none" strike="noStrike" cap="none" dirty="0">
                          <a:solidFill>
                            <a:srgbClr val="000000"/>
                          </a:solidFill>
                          <a:latin typeface="Microsoft JhengHei"/>
                          <a:ea typeface="Microsoft JhengHei"/>
                          <a:cs typeface="Microsoft JhengHei"/>
                          <a:sym typeface="Microsoft JhengHei"/>
                        </a:rPr>
                        <a:t>汎</a:t>
                      </a:r>
                      <a:r>
                        <a:rPr lang="zh-TW" sz="2000" b="0" i="0" u="none" strike="noStrike" cap="none" dirty="0">
                          <a:solidFill>
                            <a:srgbClr val="000000"/>
                          </a:solidFill>
                          <a:latin typeface="Microsoft JhengHei"/>
                          <a:ea typeface="Microsoft JhengHei"/>
                          <a:cs typeface="Microsoft JhengHei"/>
                          <a:sym typeface="Microsoft JhengHei"/>
                        </a:rPr>
                        <a:t>○</a:t>
                      </a:r>
                      <a:endParaRPr dirty="0"/>
                    </a:p>
                  </a:txBody>
                  <a:tcPr marL="91450" marR="91450" marT="45650" marB="45650" anchor="ctr">
                    <a:lnL w="12700" cap="flat" cmpd="sng">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lnT w="12700" cap="flat" cmpd="sng" algn="ctr">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solidFill>
                      <a:srgbClr val="CCFFFF"/>
                    </a:solidFill>
                  </a:tcPr>
                </a:tc>
                <a:tc>
                  <a:txBody>
                    <a:bodyPr/>
                    <a:lstStyle/>
                    <a:p>
                      <a:pPr marL="0" marR="0" lvl="0" indent="0" algn="l" rtl="0">
                        <a:lnSpc>
                          <a:spcPct val="100000"/>
                        </a:lnSpc>
                        <a:spcBef>
                          <a:spcPts val="0"/>
                        </a:spcBef>
                        <a:spcAft>
                          <a:spcPts val="0"/>
                        </a:spcAft>
                        <a:buClr>
                          <a:srgbClr val="FF0000"/>
                        </a:buClr>
                        <a:buSzPts val="2000"/>
                        <a:buFont typeface="Noto Sans Symbols"/>
                        <a:buNone/>
                      </a:pPr>
                      <a:r>
                        <a:rPr lang="zh-TW" altLang="en-US" sz="2000" b="0" i="0" u="none" strike="noStrike" cap="none" dirty="0">
                          <a:solidFill>
                            <a:srgbClr val="FF0000"/>
                          </a:solidFill>
                          <a:latin typeface="Microsoft JhengHei"/>
                          <a:ea typeface="Microsoft JhengHei"/>
                          <a:cs typeface="Microsoft JhengHei"/>
                          <a:sym typeface="Microsoft JhengHei"/>
                        </a:rPr>
                        <a:t>銷貨集中</a:t>
                      </a:r>
                      <a:r>
                        <a:rPr lang="zh-TW" altLang="en-US" sz="2000" b="0" i="0" u="none" strike="noStrike" cap="none" dirty="0">
                          <a:solidFill>
                            <a:srgbClr val="000000"/>
                          </a:solidFill>
                          <a:latin typeface="Microsoft JhengHei"/>
                          <a:ea typeface="Microsoft JhengHei"/>
                          <a:cs typeface="Microsoft JhengHei"/>
                          <a:sym typeface="Microsoft JhengHei"/>
                        </a:rPr>
                        <a:t>前二大客戶之必要性、合理性、營運風險暨因應措施</a:t>
                      </a:r>
                      <a:endParaRPr sz="2000" b="0" i="0" u="none" strike="noStrike" cap="none" dirty="0">
                        <a:solidFill>
                          <a:srgbClr val="000000"/>
                        </a:solidFill>
                        <a:latin typeface="Microsoft JhengHei"/>
                        <a:ea typeface="Microsoft JhengHei"/>
                        <a:cs typeface="Microsoft JhengHei"/>
                        <a:sym typeface="Microsoft JhengHei"/>
                      </a:endParaRPr>
                    </a:p>
                  </a:txBody>
                  <a:tcPr marL="91450" marR="91450" marT="45650" marB="45650" anchor="ctr">
                    <a:lnL w="12700" cap="flat" cmpd="sng" algn="ctr">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lgn="ctr">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solidFill>
                      <a:srgbClr val="CCFFFF"/>
                    </a:solidFill>
                  </a:tcPr>
                </a:tc>
                <a:extLst>
                  <a:ext uri="{0D108BD9-81ED-4DB2-BD59-A6C34878D82A}">
                    <a16:rowId xmlns:a16="http://schemas.microsoft.com/office/drawing/2014/main" val="10005"/>
                  </a:ext>
                </a:extLst>
              </a:tr>
              <a:tr h="787593">
                <a:tc>
                  <a:txBody>
                    <a:bodyPr/>
                    <a:lstStyle/>
                    <a:p>
                      <a:pPr marL="0" marR="0" lvl="0" indent="0" algn="ctr" defTabSz="914400" rtl="0" eaLnBrk="1" fontAlgn="auto" latinLnBrk="0" hangingPunct="1">
                        <a:lnSpc>
                          <a:spcPct val="100000"/>
                        </a:lnSpc>
                        <a:spcBef>
                          <a:spcPts val="0"/>
                        </a:spcBef>
                        <a:spcAft>
                          <a:spcPts val="0"/>
                        </a:spcAft>
                        <a:buClr>
                          <a:srgbClr val="000000"/>
                        </a:buClr>
                        <a:buSzPts val="2000"/>
                        <a:buFont typeface="Microsoft JhengHei"/>
                        <a:buNone/>
                        <a:tabLst/>
                        <a:defRPr/>
                      </a:pPr>
                      <a:r>
                        <a:rPr lang="zh-TW" altLang="en-US" sz="2000" b="0" i="0" u="none" strike="noStrike" cap="none" dirty="0">
                          <a:solidFill>
                            <a:srgbClr val="000000"/>
                          </a:solidFill>
                          <a:latin typeface="Microsoft JhengHei"/>
                          <a:ea typeface="Microsoft JhengHei"/>
                          <a:cs typeface="Microsoft JhengHei"/>
                          <a:sym typeface="Microsoft JhengHei"/>
                        </a:rPr>
                        <a:t>天○</a:t>
                      </a:r>
                      <a:endParaRPr lang="en-US" altLang="zh-TW" sz="2000" b="0" i="0" u="none" strike="noStrike" cap="none" dirty="0">
                        <a:solidFill>
                          <a:srgbClr val="000000"/>
                        </a:solidFill>
                        <a:latin typeface="Microsoft JhengHei"/>
                        <a:ea typeface="Microsoft JhengHei"/>
                        <a:cs typeface="Microsoft JhengHei"/>
                        <a:sym typeface="Microsoft JhengHei"/>
                      </a:endParaRPr>
                    </a:p>
                    <a:p>
                      <a:pPr marL="0" marR="0" lvl="0" indent="0" algn="ctr" defTabSz="914400" rtl="0" eaLnBrk="1" fontAlgn="auto" latinLnBrk="0" hangingPunct="1">
                        <a:lnSpc>
                          <a:spcPct val="100000"/>
                        </a:lnSpc>
                        <a:spcBef>
                          <a:spcPts val="0"/>
                        </a:spcBef>
                        <a:spcAft>
                          <a:spcPts val="0"/>
                        </a:spcAft>
                        <a:buClr>
                          <a:srgbClr val="000000"/>
                        </a:buClr>
                        <a:buSzPts val="2000"/>
                        <a:buFont typeface="Microsoft JhengHei"/>
                        <a:buNone/>
                        <a:tabLst/>
                        <a:defRPr/>
                      </a:pPr>
                      <a:r>
                        <a:rPr lang="zh-TW" altLang="en-US" sz="2000" b="0" i="0" u="none" strike="noStrike" cap="none" dirty="0">
                          <a:solidFill>
                            <a:srgbClr val="000000"/>
                          </a:solidFill>
                          <a:latin typeface="Microsoft JhengHei"/>
                          <a:ea typeface="Microsoft JhengHei"/>
                          <a:cs typeface="Microsoft JhengHei"/>
                          <a:sym typeface="Microsoft JhengHei"/>
                        </a:rPr>
                        <a:t>○○</a:t>
                      </a:r>
                    </a:p>
                  </a:txBody>
                  <a:tcPr marL="91450" marR="91450" marT="45700" marB="45700" anchor="ctr">
                    <a:lnL w="12700" cap="flat" cmpd="sng">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lnT w="12700" cap="flat" cmpd="sng" algn="ctr">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solidFill>
                      <a:srgbClr val="F3F9FA"/>
                    </a:solidFill>
                  </a:tcPr>
                </a:tc>
                <a:tc>
                  <a:txBody>
                    <a:bodyPr/>
                    <a:lstStyle/>
                    <a:p>
                      <a:pPr marL="0" marR="0" lvl="0" indent="0" algn="l" rtl="0">
                        <a:lnSpc>
                          <a:spcPct val="100000"/>
                        </a:lnSpc>
                        <a:spcBef>
                          <a:spcPts val="0"/>
                        </a:spcBef>
                        <a:spcAft>
                          <a:spcPts val="0"/>
                        </a:spcAft>
                        <a:buClr>
                          <a:schemeClr val="dk1"/>
                        </a:buClr>
                        <a:buSzPts val="2000"/>
                        <a:buFont typeface="Noto Sans Symbols"/>
                        <a:buNone/>
                      </a:pPr>
                      <a:r>
                        <a:rPr lang="zh-TW" altLang="en-US" sz="2000" b="0" i="0" u="none" strike="noStrike" cap="none" dirty="0">
                          <a:solidFill>
                            <a:schemeClr val="tx1"/>
                          </a:solidFill>
                          <a:latin typeface="Microsoft JhengHei"/>
                          <a:ea typeface="Microsoft JhengHei"/>
                          <a:cs typeface="Microsoft JhengHei"/>
                          <a:sym typeface="Arial"/>
                        </a:rPr>
                        <a:t>與</a:t>
                      </a:r>
                      <a:r>
                        <a:rPr lang="zh-TW" altLang="en-US" sz="2000" b="0" i="0" u="none" strike="noStrike" cap="none" dirty="0">
                          <a:solidFill>
                            <a:srgbClr val="000000"/>
                          </a:solidFill>
                          <a:latin typeface="Microsoft JhengHei"/>
                          <a:ea typeface="Microsoft JhengHei"/>
                          <a:cs typeface="Microsoft JhengHei"/>
                          <a:sym typeface="Microsoft JhengHei"/>
                        </a:rPr>
                        <a:t>○○公司之合作關係暨</a:t>
                      </a:r>
                      <a:r>
                        <a:rPr lang="zh-TW" altLang="en-US" sz="2000" b="0" i="0" u="none" strike="noStrike" cap="none" dirty="0">
                          <a:solidFill>
                            <a:srgbClr val="FF0000"/>
                          </a:solidFill>
                          <a:latin typeface="Microsoft JhengHei"/>
                          <a:ea typeface="Microsoft JhengHei"/>
                          <a:cs typeface="Microsoft JhengHei"/>
                          <a:sym typeface="Microsoft JhengHei"/>
                        </a:rPr>
                        <a:t>銷貨集中</a:t>
                      </a:r>
                      <a:r>
                        <a:rPr lang="zh-TW" altLang="en-US" sz="2000" b="0" i="0" u="none" strike="noStrike" cap="none" dirty="0">
                          <a:solidFill>
                            <a:srgbClr val="000000"/>
                          </a:solidFill>
                          <a:latin typeface="Microsoft JhengHei"/>
                          <a:ea typeface="Microsoft JhengHei"/>
                          <a:cs typeface="Microsoft JhengHei"/>
                          <a:sym typeface="Microsoft JhengHei"/>
                        </a:rPr>
                        <a:t>之原因、風險與因應措施</a:t>
                      </a:r>
                      <a:endParaRPr sz="2000" b="0" i="0" u="none" strike="noStrike" cap="none" dirty="0">
                        <a:solidFill>
                          <a:schemeClr val="tx1"/>
                        </a:solidFill>
                        <a:latin typeface="Microsoft JhengHei"/>
                        <a:ea typeface="Microsoft JhengHei"/>
                        <a:cs typeface="Microsoft JhengHei"/>
                        <a:sym typeface="Arial"/>
                      </a:endParaRPr>
                    </a:p>
                  </a:txBody>
                  <a:tcPr marL="91450" marR="91450" marT="45650" marB="45650" anchor="ctr">
                    <a:lnL w="12700" cap="flat" cmpd="sng" algn="ctr">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lgn="ctr">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solidFill>
                      <a:srgbClr val="F3F9FA"/>
                    </a:solidFill>
                  </a:tcPr>
                </a:tc>
                <a:extLst>
                  <a:ext uri="{0D108BD9-81ED-4DB2-BD59-A6C34878D82A}">
                    <a16:rowId xmlns:a16="http://schemas.microsoft.com/office/drawing/2014/main" val="3836641457"/>
                  </a:ext>
                </a:extLst>
              </a:tr>
              <a:tr h="614898">
                <a:tc>
                  <a:txBody>
                    <a:bodyPr/>
                    <a:lstStyle/>
                    <a:p>
                      <a:pPr marL="0" marR="0" lvl="0" indent="0" algn="ctr" defTabSz="914400" rtl="0" eaLnBrk="1" fontAlgn="auto" latinLnBrk="0" hangingPunct="1">
                        <a:lnSpc>
                          <a:spcPct val="100000"/>
                        </a:lnSpc>
                        <a:spcBef>
                          <a:spcPts val="0"/>
                        </a:spcBef>
                        <a:spcAft>
                          <a:spcPts val="0"/>
                        </a:spcAft>
                        <a:buClr>
                          <a:srgbClr val="000000"/>
                        </a:buClr>
                        <a:buSzPts val="2000"/>
                        <a:buFont typeface="Microsoft JhengHei"/>
                        <a:buNone/>
                        <a:tabLst/>
                        <a:defRPr/>
                      </a:pPr>
                      <a:r>
                        <a:rPr lang="zh-TW" altLang="en-US" sz="2000" b="0" i="0" u="none" strike="noStrike" cap="none" dirty="0">
                          <a:solidFill>
                            <a:srgbClr val="000000"/>
                          </a:solidFill>
                          <a:latin typeface="Microsoft JhengHei"/>
                          <a:ea typeface="Microsoft JhengHei"/>
                          <a:cs typeface="Microsoft JhengHei"/>
                          <a:sym typeface="Microsoft JhengHei"/>
                        </a:rPr>
                        <a:t>采○</a:t>
                      </a:r>
                    </a:p>
                  </a:txBody>
                  <a:tcPr marL="91450" marR="91450" marT="45700" marB="45700" anchor="ctr">
                    <a:lnL w="12700" cap="flat" cmpd="sng">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lnT w="12700" cap="flat" cmpd="sng" algn="ctr">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solidFill>
                      <a:srgbClr val="CCFFFF"/>
                    </a:solidFill>
                  </a:tcPr>
                </a:tc>
                <a:tc>
                  <a:txBody>
                    <a:bodyPr/>
                    <a:lstStyle/>
                    <a:p>
                      <a:pPr marL="0" marR="0" lvl="0" indent="0" algn="l" rtl="0">
                        <a:lnSpc>
                          <a:spcPct val="100000"/>
                        </a:lnSpc>
                        <a:spcBef>
                          <a:spcPts val="0"/>
                        </a:spcBef>
                        <a:spcAft>
                          <a:spcPts val="0"/>
                        </a:spcAft>
                        <a:buClr>
                          <a:schemeClr val="dk1"/>
                        </a:buClr>
                        <a:buSzPts val="2000"/>
                        <a:buFont typeface="Wingdings" panose="05000000000000000000" pitchFamily="2" charset="2"/>
                        <a:buNone/>
                      </a:pPr>
                      <a:r>
                        <a:rPr lang="zh-TW" altLang="en-US" sz="2000" b="0" i="0" u="none" strike="noStrike" cap="none" dirty="0">
                          <a:solidFill>
                            <a:srgbClr val="FF0000"/>
                          </a:solidFill>
                          <a:latin typeface="Microsoft JhengHei"/>
                          <a:ea typeface="Microsoft JhengHei"/>
                          <a:cs typeface="Microsoft JhengHei"/>
                          <a:sym typeface="Arial"/>
                        </a:rPr>
                        <a:t>銷貨集中</a:t>
                      </a:r>
                      <a:r>
                        <a:rPr lang="zh-TW" altLang="en-US" sz="2000" b="0" i="0" u="none" strike="noStrike" cap="none" dirty="0">
                          <a:solidFill>
                            <a:schemeClr val="tx1"/>
                          </a:solidFill>
                          <a:latin typeface="Microsoft JhengHei"/>
                          <a:ea typeface="Microsoft JhengHei"/>
                          <a:cs typeface="Microsoft JhengHei"/>
                          <a:sym typeface="Arial"/>
                        </a:rPr>
                        <a:t>前二大客戶之必要性、合理性、營運風險暨因應措施</a:t>
                      </a:r>
                      <a:endParaRPr sz="2000" b="0" i="0" u="none" strike="noStrike" cap="none" dirty="0">
                        <a:solidFill>
                          <a:schemeClr val="tx1"/>
                        </a:solidFill>
                        <a:latin typeface="Microsoft JhengHei"/>
                        <a:ea typeface="Microsoft JhengHei"/>
                        <a:cs typeface="Microsoft JhengHei"/>
                        <a:sym typeface="Arial"/>
                      </a:endParaRPr>
                    </a:p>
                  </a:txBody>
                  <a:tcPr marL="91450" marR="91450" marT="45650" marB="45650" anchor="ctr">
                    <a:lnL w="12700" cap="flat" cmpd="sng" algn="ctr">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lnT w="12700" cap="flat" cmpd="sng" algn="ctr">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solidFill>
                      <a:srgbClr val="CCFFFF"/>
                    </a:solidFill>
                  </a:tcPr>
                </a:tc>
                <a:extLst>
                  <a:ext uri="{0D108BD9-81ED-4DB2-BD59-A6C34878D82A}">
                    <a16:rowId xmlns:a16="http://schemas.microsoft.com/office/drawing/2014/main" val="508511760"/>
                  </a:ext>
                </a:extLst>
              </a:tr>
              <a:tr h="822187">
                <a:tc>
                  <a:txBody>
                    <a:bodyPr/>
                    <a:lstStyle/>
                    <a:p>
                      <a:pPr marL="0" marR="0" lvl="0" indent="0" algn="ctr" rtl="0">
                        <a:lnSpc>
                          <a:spcPct val="100000"/>
                        </a:lnSpc>
                        <a:spcBef>
                          <a:spcPts val="0"/>
                        </a:spcBef>
                        <a:spcAft>
                          <a:spcPts val="0"/>
                        </a:spcAft>
                        <a:buClr>
                          <a:srgbClr val="000000"/>
                        </a:buClr>
                        <a:buSzPts val="2000"/>
                        <a:buFont typeface="Noto Sans Symbols"/>
                        <a:buNone/>
                      </a:pPr>
                      <a:r>
                        <a:rPr lang="zh-TW" altLang="en-US" sz="2000" b="0" i="0" u="none" strike="noStrike" cap="none" dirty="0">
                          <a:solidFill>
                            <a:srgbClr val="000000"/>
                          </a:solidFill>
                          <a:latin typeface="Microsoft JhengHei"/>
                          <a:ea typeface="Microsoft JhengHei"/>
                          <a:cs typeface="Microsoft JhengHei"/>
                          <a:sym typeface="Microsoft JhengHei"/>
                        </a:rPr>
                        <a:t>晉</a:t>
                      </a:r>
                      <a:r>
                        <a:rPr lang="zh-TW" sz="2000" b="0" i="0" u="none" strike="noStrike" cap="none" dirty="0">
                          <a:solidFill>
                            <a:srgbClr val="000000"/>
                          </a:solidFill>
                          <a:latin typeface="Microsoft JhengHei"/>
                          <a:ea typeface="Microsoft JhengHei"/>
                          <a:cs typeface="Microsoft JhengHei"/>
                          <a:sym typeface="Microsoft JhengHei"/>
                        </a:rPr>
                        <a:t>○</a:t>
                      </a:r>
                      <a:endParaRPr dirty="0"/>
                    </a:p>
                  </a:txBody>
                  <a:tcPr marL="91450" marR="91450" marT="45650" marB="45650" anchor="ctr">
                    <a:lnL w="12700" cap="flat" cmpd="sng">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lnT w="12700" cap="flat" cmpd="sng" algn="ctr">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Clr>
                          <a:srgbClr val="FF0000"/>
                        </a:buClr>
                        <a:buSzPts val="2000"/>
                        <a:buFont typeface="Noto Sans Symbols"/>
                        <a:buNone/>
                      </a:pPr>
                      <a:r>
                        <a:rPr lang="zh-TW" altLang="en-US" sz="2000" b="0" i="0" u="none" strike="noStrike" cap="none" dirty="0">
                          <a:solidFill>
                            <a:srgbClr val="000000"/>
                          </a:solidFill>
                          <a:latin typeface="Microsoft JhengHei"/>
                          <a:ea typeface="Microsoft JhengHei"/>
                          <a:cs typeface="Microsoft JhengHei"/>
                          <a:sym typeface="Microsoft JhengHei"/>
                        </a:rPr>
                        <a:t>與</a:t>
                      </a:r>
                      <a:r>
                        <a:rPr lang="zh-TW" altLang="en-US" sz="2000" b="0" i="0" u="none" strike="noStrike" cap="none" dirty="0">
                          <a:solidFill>
                            <a:srgbClr val="FF0000"/>
                          </a:solidFill>
                          <a:latin typeface="Microsoft JhengHei"/>
                          <a:ea typeface="Microsoft JhengHei"/>
                          <a:cs typeface="Microsoft JhengHei"/>
                          <a:sym typeface="Microsoft JhengHei"/>
                        </a:rPr>
                        <a:t>關係人之股權投資及財務業務往來</a:t>
                      </a:r>
                      <a:r>
                        <a:rPr lang="zh-TW" altLang="en-US" sz="2000" b="0" i="0" u="none" strike="noStrike" cap="none" dirty="0">
                          <a:solidFill>
                            <a:srgbClr val="000000"/>
                          </a:solidFill>
                          <a:latin typeface="Microsoft JhengHei"/>
                          <a:ea typeface="Microsoft JhengHei"/>
                          <a:cs typeface="Microsoft JhengHei"/>
                          <a:sym typeface="Microsoft JhengHei"/>
                        </a:rPr>
                        <a:t>，暨</a:t>
                      </a:r>
                      <a:r>
                        <a:rPr lang="zh-TW" altLang="en-US" sz="2000" b="0" i="0" u="none" strike="noStrike" cap="none" dirty="0">
                          <a:solidFill>
                            <a:schemeClr val="tx1"/>
                          </a:solidFill>
                          <a:latin typeface="Microsoft JhengHei"/>
                          <a:ea typeface="Microsoft JhengHei"/>
                          <a:cs typeface="Microsoft JhengHei"/>
                          <a:sym typeface="Microsoft JhengHei"/>
                        </a:rPr>
                        <a:t>銷貨集中</a:t>
                      </a:r>
                      <a:r>
                        <a:rPr lang="zh-TW" altLang="en-US" sz="2000" b="0" i="0" u="none" strike="noStrike" cap="none" dirty="0">
                          <a:solidFill>
                            <a:srgbClr val="000000"/>
                          </a:solidFill>
                          <a:latin typeface="Microsoft JhengHei"/>
                          <a:ea typeface="Microsoft JhengHei"/>
                          <a:cs typeface="Microsoft JhengHei"/>
                          <a:sym typeface="Microsoft JhengHei"/>
                        </a:rPr>
                        <a:t>之原因、合理性及因應措施</a:t>
                      </a:r>
                      <a:endParaRPr sz="2000" b="0" i="0" u="none" strike="noStrike" cap="none" dirty="0">
                        <a:solidFill>
                          <a:srgbClr val="000000"/>
                        </a:solidFill>
                        <a:latin typeface="Microsoft JhengHei"/>
                        <a:ea typeface="Microsoft JhengHei"/>
                        <a:cs typeface="Microsoft JhengHei"/>
                        <a:sym typeface="Microsoft JhengHei"/>
                      </a:endParaRPr>
                    </a:p>
                  </a:txBody>
                  <a:tcPr marL="91450" marR="91450" marT="45650" marB="45650" anchor="ctr">
                    <a:lnL w="12700" cap="flat" cmpd="sng" algn="ctr">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lgn="ctr">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solidFill>
                      <a:schemeClr val="bg1"/>
                    </a:solidFill>
                  </a:tcPr>
                </a:tc>
                <a:extLst>
                  <a:ext uri="{0D108BD9-81ED-4DB2-BD59-A6C34878D82A}">
                    <a16:rowId xmlns:a16="http://schemas.microsoft.com/office/drawing/2014/main" val="692579438"/>
                  </a:ext>
                </a:extLst>
              </a:tr>
            </a:tbl>
          </a:graphicData>
        </a:graphic>
      </p:graphicFrame>
      <p:graphicFrame>
        <p:nvGraphicFramePr>
          <p:cNvPr id="9" name="表格 8">
            <a:extLst>
              <a:ext uri="{FF2B5EF4-FFF2-40B4-BE49-F238E27FC236}">
                <a16:creationId xmlns:a16="http://schemas.microsoft.com/office/drawing/2014/main" id="{191BD834-A640-4360-8C41-B96E68092595}"/>
              </a:ext>
            </a:extLst>
          </p:cNvPr>
          <p:cNvGraphicFramePr>
            <a:graphicFrameLocks noGrp="1"/>
          </p:cNvGraphicFramePr>
          <p:nvPr>
            <p:extLst>
              <p:ext uri="{D42A27DB-BD31-4B8C-83A1-F6EECF244321}">
                <p14:modId xmlns:p14="http://schemas.microsoft.com/office/powerpoint/2010/main" val="3048810464"/>
              </p:ext>
            </p:extLst>
          </p:nvPr>
        </p:nvGraphicFramePr>
        <p:xfrm>
          <a:off x="753532" y="5085347"/>
          <a:ext cx="10828867" cy="679063"/>
        </p:xfrm>
        <a:graphic>
          <a:graphicData uri="http://schemas.openxmlformats.org/drawingml/2006/table">
            <a:tbl>
              <a:tblPr>
                <a:noFill/>
              </a:tblPr>
              <a:tblGrid>
                <a:gridCol w="1388115">
                  <a:extLst>
                    <a:ext uri="{9D8B030D-6E8A-4147-A177-3AD203B41FA5}">
                      <a16:colId xmlns:a16="http://schemas.microsoft.com/office/drawing/2014/main" val="2379833843"/>
                    </a:ext>
                  </a:extLst>
                </a:gridCol>
                <a:gridCol w="9440752">
                  <a:extLst>
                    <a:ext uri="{9D8B030D-6E8A-4147-A177-3AD203B41FA5}">
                      <a16:colId xmlns:a16="http://schemas.microsoft.com/office/drawing/2014/main" val="2701226281"/>
                    </a:ext>
                  </a:extLst>
                </a:gridCol>
              </a:tblGrid>
              <a:tr h="679063">
                <a:tc>
                  <a:txBody>
                    <a:bodyPr/>
                    <a:lstStyle/>
                    <a:p>
                      <a:pPr marL="0" marR="0" lvl="0" indent="0" algn="ctr" defTabSz="914400" rtl="0" eaLnBrk="1" fontAlgn="auto" latinLnBrk="0" hangingPunct="1">
                        <a:lnSpc>
                          <a:spcPct val="100000"/>
                        </a:lnSpc>
                        <a:spcBef>
                          <a:spcPts val="0"/>
                        </a:spcBef>
                        <a:spcAft>
                          <a:spcPts val="0"/>
                        </a:spcAft>
                        <a:buClr>
                          <a:srgbClr val="000000"/>
                        </a:buClr>
                        <a:buSzPts val="2000"/>
                        <a:buFont typeface="Microsoft JhengHei"/>
                        <a:buNone/>
                        <a:tabLst/>
                        <a:defRPr/>
                      </a:pPr>
                      <a:r>
                        <a:rPr lang="zh-TW" altLang="en-US" sz="2000" b="0" i="0" u="none" strike="noStrike" cap="none" dirty="0">
                          <a:solidFill>
                            <a:srgbClr val="000000"/>
                          </a:solidFill>
                          <a:latin typeface="Microsoft JhengHei"/>
                          <a:ea typeface="Microsoft JhengHei"/>
                          <a:cs typeface="Microsoft JhengHei"/>
                          <a:sym typeface="Microsoft JhengHei"/>
                        </a:rPr>
                        <a:t>來○</a:t>
                      </a:r>
                    </a:p>
                  </a:txBody>
                  <a:tcPr marL="91450" marR="91450" marT="45700" marB="45700" anchor="ctr">
                    <a:lnL w="12700" cap="flat" cmpd="sng">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lnT w="12700" cap="flat" cmpd="sng" algn="ctr">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solidFill>
                      <a:srgbClr val="CCFFFF"/>
                    </a:solidFill>
                  </a:tcPr>
                </a:tc>
                <a:tc>
                  <a:txBody>
                    <a:bodyPr/>
                    <a:lstStyle/>
                    <a:p>
                      <a:pPr marL="0" marR="0" lvl="0" indent="0" algn="l" rtl="0">
                        <a:lnSpc>
                          <a:spcPct val="100000"/>
                        </a:lnSpc>
                        <a:spcBef>
                          <a:spcPts val="0"/>
                        </a:spcBef>
                        <a:spcAft>
                          <a:spcPts val="0"/>
                        </a:spcAft>
                        <a:buClr>
                          <a:schemeClr val="dk1"/>
                        </a:buClr>
                        <a:buSzPts val="2000"/>
                        <a:buFont typeface="Wingdings" panose="05000000000000000000" pitchFamily="2" charset="2"/>
                        <a:buNone/>
                      </a:pPr>
                      <a:r>
                        <a:rPr lang="zh-TW" altLang="en-US" sz="2000" b="0" i="0" u="none" strike="noStrike" cap="none" dirty="0">
                          <a:solidFill>
                            <a:srgbClr val="FF0000"/>
                          </a:solidFill>
                          <a:latin typeface="Microsoft JhengHei"/>
                          <a:ea typeface="Microsoft JhengHei"/>
                          <a:cs typeface="Microsoft JhengHei"/>
                          <a:sym typeface="Arial"/>
                        </a:rPr>
                        <a:t>進銷貨集中</a:t>
                      </a:r>
                      <a:r>
                        <a:rPr lang="zh-TW" altLang="en-US" sz="2000" b="0" i="0" u="none" strike="noStrike" cap="none" dirty="0">
                          <a:solidFill>
                            <a:schemeClr val="tx1"/>
                          </a:solidFill>
                          <a:latin typeface="Microsoft JhengHei"/>
                          <a:ea typeface="Microsoft JhengHei"/>
                          <a:cs typeface="Microsoft JhengHei"/>
                          <a:sym typeface="Arial"/>
                        </a:rPr>
                        <a:t>於特定對象之緣由、風險暨因應措施</a:t>
                      </a:r>
                      <a:endParaRPr sz="2000" b="0" i="0" u="none" strike="noStrike" cap="none" dirty="0">
                        <a:solidFill>
                          <a:schemeClr val="tx1"/>
                        </a:solidFill>
                        <a:latin typeface="Microsoft JhengHei"/>
                        <a:ea typeface="Microsoft JhengHei"/>
                        <a:cs typeface="Microsoft JhengHei"/>
                        <a:sym typeface="Arial"/>
                      </a:endParaRPr>
                    </a:p>
                  </a:txBody>
                  <a:tcPr marL="91450" marR="91450" marT="45650" marB="45650" anchor="ctr">
                    <a:lnL w="12700" cap="flat" cmpd="sng" algn="ctr">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lnT w="12700" cap="flat" cmpd="sng" algn="ctr">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solidFill>
                      <a:srgbClr val="CCFFFF"/>
                    </a:solidFill>
                  </a:tcPr>
                </a:tc>
                <a:extLst>
                  <a:ext uri="{0D108BD9-81ED-4DB2-BD59-A6C34878D82A}">
                    <a16:rowId xmlns:a16="http://schemas.microsoft.com/office/drawing/2014/main" val="1128374957"/>
                  </a:ext>
                </a:extLst>
              </a:tr>
            </a:tbl>
          </a:graphicData>
        </a:graphic>
      </p:graphicFrame>
      <p:graphicFrame>
        <p:nvGraphicFramePr>
          <p:cNvPr id="10" name="表格 9">
            <a:extLst>
              <a:ext uri="{FF2B5EF4-FFF2-40B4-BE49-F238E27FC236}">
                <a16:creationId xmlns:a16="http://schemas.microsoft.com/office/drawing/2014/main" id="{DFEBC9F4-0242-4763-A76C-0B235FCFA67A}"/>
              </a:ext>
            </a:extLst>
          </p:cNvPr>
          <p:cNvGraphicFramePr>
            <a:graphicFrameLocks noGrp="1"/>
          </p:cNvGraphicFramePr>
          <p:nvPr>
            <p:extLst>
              <p:ext uri="{D42A27DB-BD31-4B8C-83A1-F6EECF244321}">
                <p14:modId xmlns:p14="http://schemas.microsoft.com/office/powerpoint/2010/main" val="3083834474"/>
              </p:ext>
            </p:extLst>
          </p:nvPr>
        </p:nvGraphicFramePr>
        <p:xfrm>
          <a:off x="753532" y="5821317"/>
          <a:ext cx="10828867" cy="822187"/>
        </p:xfrm>
        <a:graphic>
          <a:graphicData uri="http://schemas.openxmlformats.org/drawingml/2006/table">
            <a:tbl>
              <a:tblPr>
                <a:noFill/>
              </a:tblPr>
              <a:tblGrid>
                <a:gridCol w="1388115">
                  <a:extLst>
                    <a:ext uri="{9D8B030D-6E8A-4147-A177-3AD203B41FA5}">
                      <a16:colId xmlns:a16="http://schemas.microsoft.com/office/drawing/2014/main" val="1763528255"/>
                    </a:ext>
                  </a:extLst>
                </a:gridCol>
                <a:gridCol w="9440752">
                  <a:extLst>
                    <a:ext uri="{9D8B030D-6E8A-4147-A177-3AD203B41FA5}">
                      <a16:colId xmlns:a16="http://schemas.microsoft.com/office/drawing/2014/main" val="1606862821"/>
                    </a:ext>
                  </a:extLst>
                </a:gridCol>
              </a:tblGrid>
              <a:tr h="822187">
                <a:tc>
                  <a:txBody>
                    <a:bodyPr/>
                    <a:lstStyle/>
                    <a:p>
                      <a:pPr marL="0" marR="0" lvl="0" indent="0" algn="ctr" rtl="0">
                        <a:lnSpc>
                          <a:spcPct val="100000"/>
                        </a:lnSpc>
                        <a:spcBef>
                          <a:spcPts val="0"/>
                        </a:spcBef>
                        <a:spcAft>
                          <a:spcPts val="0"/>
                        </a:spcAft>
                        <a:buClr>
                          <a:srgbClr val="000000"/>
                        </a:buClr>
                        <a:buSzPts val="2000"/>
                        <a:buFont typeface="Noto Sans Symbols"/>
                        <a:buNone/>
                      </a:pPr>
                      <a:r>
                        <a:rPr lang="zh-TW" altLang="en-US" sz="2000" b="0" i="0" u="none" strike="noStrike" cap="none" dirty="0">
                          <a:solidFill>
                            <a:srgbClr val="000000"/>
                          </a:solidFill>
                          <a:latin typeface="Microsoft JhengHei"/>
                          <a:ea typeface="Microsoft JhengHei"/>
                          <a:cs typeface="Microsoft JhengHei"/>
                          <a:sym typeface="Microsoft JhengHei"/>
                        </a:rPr>
                        <a:t>桂</a:t>
                      </a:r>
                      <a:r>
                        <a:rPr lang="zh-TW" sz="2000" b="0" i="0" u="none" strike="noStrike" cap="none" dirty="0">
                          <a:solidFill>
                            <a:srgbClr val="000000"/>
                          </a:solidFill>
                          <a:latin typeface="Microsoft JhengHei"/>
                          <a:ea typeface="Microsoft JhengHei"/>
                          <a:cs typeface="Microsoft JhengHei"/>
                          <a:sym typeface="Microsoft JhengHei"/>
                        </a:rPr>
                        <a:t>○</a:t>
                      </a:r>
                      <a:endParaRPr dirty="0"/>
                    </a:p>
                  </a:txBody>
                  <a:tcPr marL="91450" marR="91450" marT="45650" marB="45650" anchor="ctr">
                    <a:lnL w="12700" cap="flat" cmpd="sng">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lnT w="12700" cap="flat" cmpd="sng" algn="ctr">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Clr>
                          <a:srgbClr val="FF0000"/>
                        </a:buClr>
                        <a:buSzPts val="2000"/>
                        <a:buFont typeface="Noto Sans Symbols"/>
                        <a:buNone/>
                      </a:pPr>
                      <a:r>
                        <a:rPr lang="en-US" altLang="zh-TW" sz="2000" b="0" i="0" u="none" strike="noStrike" cap="none" dirty="0">
                          <a:solidFill>
                            <a:srgbClr val="000000"/>
                          </a:solidFill>
                          <a:latin typeface="Microsoft JhengHei"/>
                          <a:ea typeface="Microsoft JhengHei"/>
                          <a:cs typeface="Microsoft JhengHei"/>
                          <a:sym typeface="Microsoft JhengHei"/>
                        </a:rPr>
                        <a:t>2012</a:t>
                      </a:r>
                      <a:r>
                        <a:rPr lang="zh-TW" altLang="en-US" sz="2000" b="0" i="0" u="none" strike="noStrike" cap="none" dirty="0">
                          <a:solidFill>
                            <a:srgbClr val="000000"/>
                          </a:solidFill>
                          <a:latin typeface="Microsoft JhengHei"/>
                          <a:ea typeface="Microsoft JhengHei"/>
                          <a:cs typeface="Microsoft JhengHei"/>
                          <a:sym typeface="Microsoft JhengHei"/>
                        </a:rPr>
                        <a:t>年迄今陸續</a:t>
                      </a:r>
                      <a:r>
                        <a:rPr lang="zh-TW" altLang="en-US" sz="2000" b="0" i="0" u="none" strike="noStrike" cap="none" dirty="0">
                          <a:solidFill>
                            <a:srgbClr val="0000FF"/>
                          </a:solidFill>
                          <a:latin typeface="Microsoft JhengHei"/>
                          <a:ea typeface="Microsoft JhengHei"/>
                          <a:cs typeface="Microsoft JhengHei"/>
                          <a:sym typeface="Microsoft JhengHei"/>
                        </a:rPr>
                        <a:t>取得國內</a:t>
                      </a:r>
                      <a:r>
                        <a:rPr lang="en-US" altLang="zh-TW" sz="2000" b="0" i="0" u="none" strike="noStrike" cap="none" dirty="0">
                          <a:solidFill>
                            <a:srgbClr val="0000FF"/>
                          </a:solidFill>
                          <a:latin typeface="Microsoft JhengHei"/>
                          <a:ea typeface="Microsoft JhengHei"/>
                          <a:cs typeface="Microsoft JhengHei"/>
                          <a:sym typeface="Microsoft JhengHei"/>
                        </a:rPr>
                        <a:t>23</a:t>
                      </a:r>
                      <a:r>
                        <a:rPr lang="zh-TW" altLang="en-US" sz="2000" b="0" i="0" u="none" strike="noStrike" cap="none" dirty="0">
                          <a:solidFill>
                            <a:srgbClr val="0000FF"/>
                          </a:solidFill>
                          <a:latin typeface="Microsoft JhengHei"/>
                          <a:ea typeface="Microsoft JhengHei"/>
                          <a:cs typeface="Microsoft JhengHei"/>
                          <a:sym typeface="Microsoft JhengHei"/>
                        </a:rPr>
                        <a:t>家轉投資事業股權</a:t>
                      </a:r>
                      <a:r>
                        <a:rPr lang="zh-TW" altLang="en-US" sz="2000" b="0" i="0" u="none" strike="noStrike" cap="none" dirty="0">
                          <a:solidFill>
                            <a:srgbClr val="000000"/>
                          </a:solidFill>
                          <a:latin typeface="Microsoft JhengHei"/>
                          <a:ea typeface="Microsoft JhengHei"/>
                          <a:cs typeface="Microsoft JhengHei"/>
                          <a:sym typeface="Microsoft JhengHei"/>
                        </a:rPr>
                        <a:t>之緣由、過程及對財務業務之影響暨集團營運布局情形</a:t>
                      </a:r>
                      <a:endParaRPr sz="2000" b="0" i="0" u="none" strike="noStrike" cap="none" dirty="0">
                        <a:solidFill>
                          <a:srgbClr val="000000"/>
                        </a:solidFill>
                        <a:latin typeface="Microsoft JhengHei"/>
                        <a:ea typeface="Microsoft JhengHei"/>
                        <a:cs typeface="Microsoft JhengHei"/>
                        <a:sym typeface="Microsoft JhengHei"/>
                      </a:endParaRPr>
                    </a:p>
                  </a:txBody>
                  <a:tcPr marL="91450" marR="91450" marT="45650" marB="45650" anchor="ctr">
                    <a:lnL w="12700" cap="flat" cmpd="sng" algn="ctr">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lgn="ctr">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solidFill>
                      <a:schemeClr val="bg1"/>
                    </a:solidFill>
                  </a:tcPr>
                </a:tc>
                <a:extLst>
                  <a:ext uri="{0D108BD9-81ED-4DB2-BD59-A6C34878D82A}">
                    <a16:rowId xmlns:a16="http://schemas.microsoft.com/office/drawing/2014/main" val="3717821673"/>
                  </a:ext>
                </a:extLst>
              </a:tr>
            </a:tbl>
          </a:graphicData>
        </a:graphic>
      </p:graphicFrame>
    </p:spTree>
    <p:extLst>
      <p:ext uri="{BB962C8B-B14F-4D97-AF65-F5344CB8AC3E}">
        <p14:creationId xmlns:p14="http://schemas.microsoft.com/office/powerpoint/2010/main" val="14775398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4BA915EE-10CB-4CF1-8569-6154455DA573}" type="slidenum">
              <a:rPr lang="en-US" smtClean="0"/>
              <a:t>19</a:t>
            </a:fld>
            <a:endParaRPr lang="en-US"/>
          </a:p>
        </p:txBody>
      </p:sp>
      <p:sp>
        <p:nvSpPr>
          <p:cNvPr id="3" name="文字版面配置區 2"/>
          <p:cNvSpPr>
            <a:spLocks noGrp="1"/>
          </p:cNvSpPr>
          <p:nvPr>
            <p:ph type="body" idx="15"/>
          </p:nvPr>
        </p:nvSpPr>
        <p:spPr/>
        <p:txBody>
          <a:bodyPr/>
          <a:lstStyle/>
          <a:p>
            <a:endParaRPr lang="zh-TW" altLang="en-US" dirty="0"/>
          </a:p>
        </p:txBody>
      </p:sp>
      <p:sp>
        <p:nvSpPr>
          <p:cNvPr id="5" name="文字版面配置區 3"/>
          <p:cNvSpPr>
            <a:spLocks noGrp="1"/>
          </p:cNvSpPr>
          <p:nvPr>
            <p:ph type="body" idx="4294967295"/>
          </p:nvPr>
        </p:nvSpPr>
        <p:spPr>
          <a:xfrm>
            <a:off x="1519601" y="171515"/>
            <a:ext cx="10259533" cy="1003300"/>
          </a:xfrm>
        </p:spPr>
        <p:txBody>
          <a:bodyPr>
            <a:normAutofit/>
          </a:bodyPr>
          <a:lstStyle/>
          <a:p>
            <a:pPr marL="0" indent="0" algn="ctr">
              <a:lnSpc>
                <a:spcPct val="130000"/>
              </a:lnSpc>
              <a:buNone/>
            </a:pPr>
            <a:r>
              <a:rPr lang="zh-TW" altLang="en-US" sz="4000" b="1" dirty="0">
                <a:solidFill>
                  <a:srgbClr val="002060"/>
                </a:solidFill>
                <a:latin typeface="Microsoft JhengHei"/>
                <a:ea typeface="Microsoft JhengHei"/>
                <a:sym typeface="Microsoft JhengHei"/>
              </a:rPr>
              <a:t>重要審查事項（續）</a:t>
            </a:r>
            <a:endParaRPr lang="zh-TW" altLang="en-US" sz="4000" b="1" dirty="0">
              <a:solidFill>
                <a:srgbClr val="002060"/>
              </a:solidFill>
              <a:latin typeface="Microsoft JhengHei"/>
              <a:ea typeface="Microsoft JhengHei"/>
            </a:endParaRPr>
          </a:p>
        </p:txBody>
      </p:sp>
      <p:graphicFrame>
        <p:nvGraphicFramePr>
          <p:cNvPr id="8" name="內容版面配置區 4">
            <a:extLst>
              <a:ext uri="{FF2B5EF4-FFF2-40B4-BE49-F238E27FC236}">
                <a16:creationId xmlns:a16="http://schemas.microsoft.com/office/drawing/2014/main" id="{370DBD85-227D-4489-A08D-0DDC8DAE58F2}"/>
              </a:ext>
            </a:extLst>
          </p:cNvPr>
          <p:cNvGraphicFramePr>
            <a:graphicFrameLocks/>
          </p:cNvGraphicFramePr>
          <p:nvPr>
            <p:extLst>
              <p:ext uri="{D42A27DB-BD31-4B8C-83A1-F6EECF244321}">
                <p14:modId xmlns:p14="http://schemas.microsoft.com/office/powerpoint/2010/main" val="3385863598"/>
              </p:ext>
            </p:extLst>
          </p:nvPr>
        </p:nvGraphicFramePr>
        <p:xfrm>
          <a:off x="753533" y="1147219"/>
          <a:ext cx="10828867" cy="4563561"/>
        </p:xfrm>
        <a:graphic>
          <a:graphicData uri="http://schemas.openxmlformats.org/drawingml/2006/table">
            <a:tbl>
              <a:tblPr/>
              <a:tblGrid>
                <a:gridCol w="1174271">
                  <a:extLst>
                    <a:ext uri="{9D8B030D-6E8A-4147-A177-3AD203B41FA5}">
                      <a16:colId xmlns:a16="http://schemas.microsoft.com/office/drawing/2014/main" val="488895595"/>
                    </a:ext>
                  </a:extLst>
                </a:gridCol>
                <a:gridCol w="9654596">
                  <a:extLst>
                    <a:ext uri="{9D8B030D-6E8A-4147-A177-3AD203B41FA5}">
                      <a16:colId xmlns:a16="http://schemas.microsoft.com/office/drawing/2014/main" val="2720111448"/>
                    </a:ext>
                  </a:extLst>
                </a:gridCol>
              </a:tblGrid>
              <a:tr h="739294">
                <a:tc>
                  <a:txBody>
                    <a:bodyPr/>
                    <a:lstStyle/>
                    <a:p>
                      <a:pPr marL="0" marR="0" lvl="0" indent="0" algn="ctr" defTabSz="914400" rtl="0" eaLnBrk="1" fontAlgn="auto" latinLnBrk="0" hangingPunct="1">
                        <a:lnSpc>
                          <a:spcPct val="100000"/>
                        </a:lnSpc>
                        <a:spcBef>
                          <a:spcPts val="0"/>
                        </a:spcBef>
                        <a:spcAft>
                          <a:spcPts val="0"/>
                        </a:spcAft>
                        <a:buClr>
                          <a:srgbClr val="000000"/>
                        </a:buClr>
                        <a:buSzPts val="2000"/>
                        <a:buFont typeface="Microsoft JhengHei"/>
                        <a:buNone/>
                        <a:tabLst/>
                        <a:defRPr/>
                      </a:pPr>
                      <a:r>
                        <a:rPr lang="zh-TW" altLang="en-US" sz="2000" b="0" i="0" u="none" strike="noStrike" cap="none" dirty="0">
                          <a:solidFill>
                            <a:srgbClr val="000000"/>
                          </a:solidFill>
                          <a:latin typeface="Microsoft JhengHei"/>
                          <a:ea typeface="Microsoft JhengHei"/>
                          <a:cs typeface="Microsoft JhengHei"/>
                          <a:sym typeface="Microsoft JhengHei"/>
                        </a:rPr>
                        <a:t>台灣</a:t>
                      </a:r>
                      <a:endParaRPr lang="en-US" altLang="zh-TW" sz="2000" b="0" i="0" u="none" strike="noStrike" cap="none" dirty="0">
                        <a:solidFill>
                          <a:srgbClr val="000000"/>
                        </a:solidFill>
                        <a:latin typeface="Microsoft JhengHei"/>
                        <a:ea typeface="Microsoft JhengHei"/>
                        <a:cs typeface="Microsoft JhengHei"/>
                        <a:sym typeface="Microsoft JhengHei"/>
                      </a:endParaRPr>
                    </a:p>
                    <a:p>
                      <a:pPr marL="0" marR="0" lvl="0" indent="0" algn="ctr" defTabSz="914400" rtl="0" eaLnBrk="1" fontAlgn="auto" latinLnBrk="0" hangingPunct="1">
                        <a:lnSpc>
                          <a:spcPct val="100000"/>
                        </a:lnSpc>
                        <a:spcBef>
                          <a:spcPts val="0"/>
                        </a:spcBef>
                        <a:spcAft>
                          <a:spcPts val="0"/>
                        </a:spcAft>
                        <a:buClr>
                          <a:srgbClr val="000000"/>
                        </a:buClr>
                        <a:buSzPts val="2000"/>
                        <a:buFont typeface="Microsoft JhengHei"/>
                        <a:buNone/>
                        <a:tabLst/>
                        <a:defRPr/>
                      </a:pPr>
                      <a:r>
                        <a:rPr lang="zh-TW" altLang="en-US" sz="2000" b="0" i="0" u="none" strike="noStrike" cap="none" dirty="0">
                          <a:solidFill>
                            <a:srgbClr val="000000"/>
                          </a:solidFill>
                          <a:latin typeface="Microsoft JhengHei"/>
                          <a:ea typeface="Microsoft JhengHei"/>
                          <a:cs typeface="Microsoft JhengHei"/>
                          <a:sym typeface="Microsoft JhengHei"/>
                        </a:rPr>
                        <a:t>○○</a:t>
                      </a:r>
                    </a:p>
                  </a:txBody>
                  <a:tcPr marL="91450" marR="91450" marT="45700" marB="457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rtl="0">
                        <a:lnSpc>
                          <a:spcPct val="100000"/>
                        </a:lnSpc>
                        <a:spcBef>
                          <a:spcPts val="0"/>
                        </a:spcBef>
                        <a:spcAft>
                          <a:spcPts val="0"/>
                        </a:spcAft>
                        <a:buClr>
                          <a:schemeClr val="dk1"/>
                        </a:buClr>
                        <a:buSzPts val="2000"/>
                        <a:buFont typeface="Noto Sans Symbols"/>
                        <a:buNone/>
                      </a:pPr>
                      <a:r>
                        <a:rPr lang="zh-TW" altLang="en-US" sz="2000" b="0" i="0" u="none" strike="noStrike" cap="none" dirty="0">
                          <a:solidFill>
                            <a:srgbClr val="006666"/>
                          </a:solidFill>
                          <a:latin typeface="Microsoft JhengHei"/>
                          <a:ea typeface="Microsoft JhengHei"/>
                          <a:cs typeface="Microsoft JhengHei"/>
                          <a:sym typeface="Arial"/>
                        </a:rPr>
                        <a:t>存貨週轉天數顯高於同業</a:t>
                      </a:r>
                      <a:r>
                        <a:rPr lang="zh-TW" altLang="en-US" sz="2000" b="0" i="0" u="none" strike="noStrike" cap="none" dirty="0">
                          <a:solidFill>
                            <a:schemeClr val="tx1"/>
                          </a:solidFill>
                          <a:latin typeface="Microsoft JhengHei"/>
                          <a:ea typeface="Microsoft JhengHei"/>
                          <a:cs typeface="Microsoft JhengHei"/>
                          <a:sym typeface="Arial"/>
                        </a:rPr>
                        <a:t>之緣由、存貨管理政策暨跌價損失評估之適足性</a:t>
                      </a:r>
                      <a:endParaRPr sz="2000" b="0" i="0" u="none" strike="noStrike" cap="none" dirty="0">
                        <a:solidFill>
                          <a:schemeClr val="tx1"/>
                        </a:solidFill>
                        <a:latin typeface="Microsoft JhengHei"/>
                        <a:ea typeface="Microsoft JhengHei"/>
                        <a:cs typeface="Microsoft JhengHei"/>
                        <a:sym typeface="Arial"/>
                      </a:endParaRPr>
                    </a:p>
                  </a:txBody>
                  <a:tcPr marL="91450" marR="91450" marT="45650" marB="456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2892802861"/>
                  </a:ext>
                </a:extLst>
              </a:tr>
              <a:tr h="1382906">
                <a:tc>
                  <a:txBody>
                    <a:bodyPr/>
                    <a:lstStyle/>
                    <a:p>
                      <a:pPr marL="0" marR="0" lvl="0" indent="0" algn="ctr" defTabSz="914400" rtl="0" eaLnBrk="1" fontAlgn="auto" latinLnBrk="0" hangingPunct="1">
                        <a:lnSpc>
                          <a:spcPct val="100000"/>
                        </a:lnSpc>
                        <a:spcBef>
                          <a:spcPts val="0"/>
                        </a:spcBef>
                        <a:spcAft>
                          <a:spcPts val="0"/>
                        </a:spcAft>
                        <a:buClr>
                          <a:srgbClr val="000000"/>
                        </a:buClr>
                        <a:buSzPts val="2000"/>
                        <a:buFont typeface="Microsoft JhengHei"/>
                        <a:buNone/>
                        <a:tabLst/>
                        <a:defRPr/>
                      </a:pPr>
                      <a:r>
                        <a:rPr lang="zh-TW" altLang="en-US" sz="2000" b="0" i="0" u="none" strike="noStrike" cap="none" dirty="0">
                          <a:solidFill>
                            <a:srgbClr val="000000"/>
                          </a:solidFill>
                          <a:latin typeface="Microsoft JhengHei"/>
                          <a:ea typeface="Microsoft JhengHei"/>
                          <a:cs typeface="Microsoft JhengHei"/>
                          <a:sym typeface="Microsoft JhengHei"/>
                        </a:rPr>
                        <a:t>昶○</a:t>
                      </a:r>
                    </a:p>
                  </a:txBody>
                  <a:tcPr marL="91450" marR="91450" marT="45700" marB="457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342900" marR="0" lvl="0" indent="-342900" algn="l" rtl="0">
                        <a:lnSpc>
                          <a:spcPct val="100000"/>
                        </a:lnSpc>
                        <a:spcBef>
                          <a:spcPts val="0"/>
                        </a:spcBef>
                        <a:spcAft>
                          <a:spcPts val="0"/>
                        </a:spcAft>
                        <a:buClr>
                          <a:schemeClr val="dk1"/>
                        </a:buClr>
                        <a:buSzPts val="2000"/>
                        <a:buFont typeface="Wingdings" panose="05000000000000000000" pitchFamily="2" charset="2"/>
                        <a:buChar char="ü"/>
                      </a:pPr>
                      <a:r>
                        <a:rPr lang="zh-TW" altLang="en-US" sz="2000" b="0" i="0" u="none" strike="noStrike" cap="none" dirty="0">
                          <a:solidFill>
                            <a:schemeClr val="tx1"/>
                          </a:solidFill>
                          <a:latin typeface="Microsoft JhengHei"/>
                          <a:ea typeface="Microsoft JhengHei"/>
                          <a:cs typeface="Microsoft JhengHei"/>
                          <a:sym typeface="Arial"/>
                        </a:rPr>
                        <a:t>含銅廢液之</a:t>
                      </a:r>
                      <a:r>
                        <a:rPr lang="zh-TW" altLang="en-US" sz="2000" b="0" i="0" u="none" strike="noStrike" cap="none" dirty="0">
                          <a:solidFill>
                            <a:srgbClr val="FF0000"/>
                          </a:solidFill>
                          <a:latin typeface="Microsoft JhengHei"/>
                          <a:ea typeface="Microsoft JhengHei"/>
                          <a:cs typeface="Microsoft JhengHei"/>
                          <a:sym typeface="Arial"/>
                        </a:rPr>
                        <a:t>進貨集中</a:t>
                      </a:r>
                      <a:r>
                        <a:rPr lang="zh-TW" altLang="en-US" sz="2000" b="0" i="0" u="none" strike="noStrike" cap="none" dirty="0">
                          <a:solidFill>
                            <a:schemeClr val="tx1"/>
                          </a:solidFill>
                          <a:latin typeface="Microsoft JhengHei"/>
                          <a:ea typeface="Microsoft JhengHei"/>
                          <a:cs typeface="Microsoft JhengHei"/>
                          <a:sym typeface="Arial"/>
                        </a:rPr>
                        <a:t>於</a:t>
                      </a:r>
                      <a:r>
                        <a:rPr lang="zh-TW" altLang="en-US" sz="2000" b="0" i="0" u="none" strike="noStrike" cap="none" dirty="0">
                          <a:solidFill>
                            <a:srgbClr val="000000"/>
                          </a:solidFill>
                          <a:latin typeface="Microsoft JhengHei"/>
                          <a:ea typeface="Microsoft JhengHei"/>
                          <a:cs typeface="Microsoft JhengHei"/>
                          <a:sym typeface="Microsoft JhengHei"/>
                        </a:rPr>
                        <a:t>○○之原因、風險及因應措施，暨○○</a:t>
                      </a:r>
                      <a:r>
                        <a:rPr lang="zh-TW" altLang="en-US" sz="2000" b="0" i="0" u="none" strike="noStrike" cap="none" dirty="0">
                          <a:solidFill>
                            <a:schemeClr val="tx1"/>
                          </a:solidFill>
                          <a:latin typeface="Microsoft JhengHei"/>
                          <a:ea typeface="Microsoft JhengHei"/>
                          <a:cs typeface="Microsoft JhengHei"/>
                          <a:sym typeface="Microsoft JhengHei"/>
                        </a:rPr>
                        <a:t>同為進銷貨對象之必要性及合理性</a:t>
                      </a:r>
                      <a:endParaRPr lang="en-US" altLang="zh-TW" sz="2000" b="0" i="0" u="none" strike="noStrike" cap="none" dirty="0">
                        <a:solidFill>
                          <a:schemeClr val="tx1"/>
                        </a:solidFill>
                        <a:latin typeface="Microsoft JhengHei"/>
                        <a:ea typeface="Microsoft JhengHei"/>
                        <a:cs typeface="Microsoft JhengHei"/>
                        <a:sym typeface="Microsoft JhengHei"/>
                      </a:endParaRPr>
                    </a:p>
                    <a:p>
                      <a:pPr marL="342900" marR="0" lvl="0" indent="-342900" algn="l" rtl="0">
                        <a:lnSpc>
                          <a:spcPct val="100000"/>
                        </a:lnSpc>
                        <a:spcBef>
                          <a:spcPts val="0"/>
                        </a:spcBef>
                        <a:spcAft>
                          <a:spcPts val="0"/>
                        </a:spcAft>
                        <a:buClr>
                          <a:schemeClr val="dk1"/>
                        </a:buClr>
                        <a:buSzPts val="2000"/>
                        <a:buFont typeface="Wingdings" panose="05000000000000000000" pitchFamily="2" charset="2"/>
                        <a:buChar char="ü"/>
                      </a:pPr>
                      <a:r>
                        <a:rPr lang="zh-TW" altLang="en-US" sz="2000" b="0" i="0" u="none" strike="noStrike" cap="none" dirty="0">
                          <a:solidFill>
                            <a:srgbClr val="000000"/>
                          </a:solidFill>
                          <a:latin typeface="Microsoft JhengHei"/>
                          <a:ea typeface="Microsoft JhengHei"/>
                          <a:cs typeface="Microsoft JhengHei"/>
                          <a:sym typeface="Microsoft JhengHei"/>
                        </a:rPr>
                        <a:t>近年</a:t>
                      </a:r>
                      <a:r>
                        <a:rPr lang="zh-TW" altLang="en-US" sz="2000" b="0" i="0" u="none" strike="noStrike" cap="none" dirty="0">
                          <a:solidFill>
                            <a:srgbClr val="000099"/>
                          </a:solidFill>
                          <a:latin typeface="Microsoft JhengHei"/>
                          <a:ea typeface="Microsoft JhengHei"/>
                          <a:cs typeface="Microsoft JhengHei"/>
                          <a:sym typeface="Microsoft JhengHei"/>
                        </a:rPr>
                        <a:t>違反環境汙染、職業安全、廢棄物清理、勞動等法規</a:t>
                      </a:r>
                      <a:r>
                        <a:rPr lang="zh-TW" altLang="en-US" sz="2000" b="0" i="0" u="none" strike="noStrike" cap="none" dirty="0">
                          <a:solidFill>
                            <a:srgbClr val="000000"/>
                          </a:solidFill>
                          <a:latin typeface="Microsoft JhengHei"/>
                          <a:ea typeface="Microsoft JhengHei"/>
                          <a:cs typeface="Microsoft JhengHei"/>
                          <a:sym typeface="Microsoft JhengHei"/>
                        </a:rPr>
                        <a:t>之緣由及改善計畫</a:t>
                      </a:r>
                      <a:endParaRPr sz="2000" b="0" i="0" u="none" strike="noStrike" cap="none" dirty="0">
                        <a:solidFill>
                          <a:schemeClr val="tx1"/>
                        </a:solidFill>
                        <a:latin typeface="Microsoft JhengHei"/>
                        <a:ea typeface="Microsoft JhengHei"/>
                        <a:cs typeface="Microsoft JhengHei"/>
                        <a:sym typeface="Arial"/>
                      </a:endParaRPr>
                    </a:p>
                  </a:txBody>
                  <a:tcPr marL="91450" marR="91450" marT="45650" marB="456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3793086551"/>
                  </a:ext>
                </a:extLst>
              </a:tr>
              <a:tr h="761463">
                <a:tc>
                  <a:txBody>
                    <a:bodyPr/>
                    <a:lstStyle/>
                    <a:p>
                      <a:pPr marL="0" marR="0" lvl="0" indent="0" algn="ctr" defTabSz="914400" rtl="0" eaLnBrk="1" fontAlgn="auto" latinLnBrk="0" hangingPunct="1">
                        <a:lnSpc>
                          <a:spcPct val="100000"/>
                        </a:lnSpc>
                        <a:spcBef>
                          <a:spcPts val="0"/>
                        </a:spcBef>
                        <a:spcAft>
                          <a:spcPts val="0"/>
                        </a:spcAft>
                        <a:buClr>
                          <a:srgbClr val="000000"/>
                        </a:buClr>
                        <a:buSzPts val="2000"/>
                        <a:buFont typeface="Microsoft JhengHei"/>
                        <a:buNone/>
                        <a:tabLst/>
                        <a:defRPr/>
                      </a:pPr>
                      <a:r>
                        <a:rPr lang="zh-TW" altLang="en-US" sz="2000" b="0" i="0" u="none" strike="noStrike" cap="none" dirty="0">
                          <a:solidFill>
                            <a:srgbClr val="000000"/>
                          </a:solidFill>
                          <a:latin typeface="Microsoft JhengHei"/>
                          <a:ea typeface="Microsoft JhengHei"/>
                          <a:cs typeface="Microsoft JhengHei"/>
                          <a:sym typeface="Microsoft JhengHei"/>
                        </a:rPr>
                        <a:t>伊○○</a:t>
                      </a:r>
                    </a:p>
                  </a:txBody>
                  <a:tcPr marL="91450" marR="91450" marT="45700" marB="457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rtl="0">
                        <a:lnSpc>
                          <a:spcPct val="100000"/>
                        </a:lnSpc>
                        <a:spcBef>
                          <a:spcPts val="0"/>
                        </a:spcBef>
                        <a:spcAft>
                          <a:spcPts val="0"/>
                        </a:spcAft>
                        <a:buClr>
                          <a:schemeClr val="dk1"/>
                        </a:buClr>
                        <a:buSzPts val="2000"/>
                        <a:buFont typeface="Wingdings" panose="05000000000000000000" pitchFamily="2" charset="2"/>
                        <a:buNone/>
                      </a:pPr>
                      <a:r>
                        <a:rPr lang="zh-TW" altLang="en-US" sz="2000" b="0" i="0" u="none" strike="noStrike" cap="none" dirty="0">
                          <a:solidFill>
                            <a:schemeClr val="tx1"/>
                          </a:solidFill>
                          <a:latin typeface="Microsoft JhengHei"/>
                          <a:ea typeface="Microsoft JhengHei"/>
                          <a:cs typeface="Microsoft JhengHei"/>
                          <a:sym typeface="Arial"/>
                        </a:rPr>
                        <a:t>經銷</a:t>
                      </a:r>
                      <a:r>
                        <a:rPr lang="en-US" altLang="zh-TW" sz="2000" b="0" i="0" u="none" strike="noStrike" cap="none" dirty="0">
                          <a:solidFill>
                            <a:schemeClr val="tx1"/>
                          </a:solidFill>
                          <a:latin typeface="Microsoft JhengHei"/>
                          <a:ea typeface="Microsoft JhengHei"/>
                          <a:cs typeface="Microsoft JhengHei"/>
                          <a:sym typeface="Arial"/>
                        </a:rPr>
                        <a:t>WD</a:t>
                      </a:r>
                      <a:r>
                        <a:rPr lang="zh-TW" altLang="en-US" sz="2000" b="0" i="0" u="none" strike="noStrike" cap="none" dirty="0">
                          <a:solidFill>
                            <a:schemeClr val="tx1"/>
                          </a:solidFill>
                          <a:latin typeface="Microsoft JhengHei"/>
                          <a:ea typeface="Microsoft JhengHei"/>
                          <a:cs typeface="Microsoft JhengHei"/>
                          <a:sym typeface="Arial"/>
                        </a:rPr>
                        <a:t>存儲產品不續約之緣由及影響，暨</a:t>
                      </a:r>
                      <a:r>
                        <a:rPr lang="zh-TW" altLang="en-US" sz="2000" b="0" i="0" u="none" strike="noStrike" cap="none" dirty="0">
                          <a:solidFill>
                            <a:srgbClr val="FF0000"/>
                          </a:solidFill>
                          <a:latin typeface="Microsoft JhengHei"/>
                          <a:ea typeface="Microsoft JhengHei"/>
                          <a:cs typeface="Microsoft JhengHei"/>
                          <a:sym typeface="Arial"/>
                        </a:rPr>
                        <a:t>進貨集中</a:t>
                      </a:r>
                      <a:r>
                        <a:rPr lang="zh-TW" altLang="en-US" sz="2000" b="0" i="0" u="none" strike="noStrike" cap="none" dirty="0">
                          <a:solidFill>
                            <a:schemeClr val="tx1"/>
                          </a:solidFill>
                          <a:latin typeface="Microsoft JhengHei"/>
                          <a:ea typeface="Microsoft JhengHei"/>
                          <a:cs typeface="Microsoft JhengHei"/>
                          <a:sym typeface="Arial"/>
                        </a:rPr>
                        <a:t>於雲端事業供應商</a:t>
                      </a:r>
                      <a:r>
                        <a:rPr lang="en-US" altLang="zh-TW" sz="2000" b="0" i="0" u="none" strike="noStrike" cap="none" dirty="0">
                          <a:solidFill>
                            <a:schemeClr val="tx1"/>
                          </a:solidFill>
                          <a:latin typeface="Microsoft JhengHei"/>
                          <a:ea typeface="Microsoft JhengHei"/>
                          <a:cs typeface="Microsoft JhengHei"/>
                          <a:sym typeface="Arial"/>
                        </a:rPr>
                        <a:t>AWS</a:t>
                      </a:r>
                      <a:r>
                        <a:rPr lang="zh-TW" altLang="en-US" sz="2000" b="0" i="0" u="none" strike="noStrike" cap="none" dirty="0">
                          <a:solidFill>
                            <a:schemeClr val="tx1"/>
                          </a:solidFill>
                          <a:latin typeface="Microsoft JhengHei"/>
                          <a:ea typeface="Microsoft JhengHei"/>
                          <a:cs typeface="Microsoft JhengHei"/>
                          <a:sym typeface="Arial"/>
                        </a:rPr>
                        <a:t>之風險及因應措施</a:t>
                      </a:r>
                      <a:endParaRPr lang="en-US" altLang="zh-TW" sz="2000" b="0" i="0" u="none" strike="noStrike" cap="none" dirty="0">
                        <a:solidFill>
                          <a:schemeClr val="tx1"/>
                        </a:solidFill>
                        <a:latin typeface="Microsoft JhengHei"/>
                        <a:ea typeface="Microsoft JhengHei"/>
                        <a:cs typeface="Microsoft JhengHei"/>
                        <a:sym typeface="Microsoft JhengHei"/>
                      </a:endParaRPr>
                    </a:p>
                  </a:txBody>
                  <a:tcPr marL="91450" marR="91450" marT="45650" marB="456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2173157737"/>
                  </a:ext>
                </a:extLst>
              </a:tr>
              <a:tr h="618442">
                <a:tc>
                  <a:txBody>
                    <a:bodyPr/>
                    <a:lstStyle/>
                    <a:p>
                      <a:pPr marL="0" marR="0" lvl="0" indent="0" algn="ctr" defTabSz="914400" rtl="0" eaLnBrk="1" fontAlgn="auto" latinLnBrk="0" hangingPunct="1">
                        <a:lnSpc>
                          <a:spcPct val="100000"/>
                        </a:lnSpc>
                        <a:spcBef>
                          <a:spcPts val="0"/>
                        </a:spcBef>
                        <a:spcAft>
                          <a:spcPts val="0"/>
                        </a:spcAft>
                        <a:buClr>
                          <a:srgbClr val="000000"/>
                        </a:buClr>
                        <a:buSzPts val="2000"/>
                        <a:buFont typeface="Microsoft JhengHei"/>
                        <a:buNone/>
                        <a:tabLst/>
                        <a:defRPr/>
                      </a:pPr>
                      <a:r>
                        <a:rPr lang="zh-TW" altLang="en-US" sz="2000" b="0" i="0" u="none" strike="noStrike" cap="none" dirty="0">
                          <a:solidFill>
                            <a:srgbClr val="000000"/>
                          </a:solidFill>
                          <a:latin typeface="Microsoft JhengHei"/>
                          <a:ea typeface="Microsoft JhengHei"/>
                          <a:cs typeface="Microsoft JhengHei"/>
                          <a:sym typeface="Microsoft JhengHei"/>
                        </a:rPr>
                        <a:t>瑞○</a:t>
                      </a:r>
                    </a:p>
                  </a:txBody>
                  <a:tcPr marL="91450" marR="91450" marT="45700" marB="457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rtl="0">
                        <a:lnSpc>
                          <a:spcPct val="100000"/>
                        </a:lnSpc>
                        <a:spcBef>
                          <a:spcPts val="0"/>
                        </a:spcBef>
                        <a:spcAft>
                          <a:spcPts val="0"/>
                        </a:spcAft>
                        <a:buClr>
                          <a:schemeClr val="dk1"/>
                        </a:buClr>
                        <a:buSzPts val="2000"/>
                        <a:buFont typeface="Wingdings" panose="05000000000000000000" pitchFamily="2" charset="2"/>
                        <a:buNone/>
                      </a:pPr>
                      <a:r>
                        <a:rPr lang="zh-TW" altLang="en-US" sz="2000" b="0" i="0" u="none" strike="noStrike" cap="none" dirty="0">
                          <a:solidFill>
                            <a:srgbClr val="FF0000"/>
                          </a:solidFill>
                          <a:latin typeface="Microsoft JhengHei"/>
                          <a:ea typeface="Microsoft JhengHei"/>
                          <a:cs typeface="Microsoft JhengHei"/>
                          <a:sym typeface="Microsoft JhengHei"/>
                        </a:rPr>
                        <a:t>銷貨集中</a:t>
                      </a:r>
                      <a:r>
                        <a:rPr lang="zh-TW" altLang="en-US" sz="2000" b="0" i="0" u="none" strike="noStrike" cap="none" dirty="0">
                          <a:solidFill>
                            <a:schemeClr val="tx1"/>
                          </a:solidFill>
                          <a:latin typeface="Microsoft JhengHei"/>
                          <a:ea typeface="Microsoft JhengHei"/>
                          <a:cs typeface="Microsoft JhengHei"/>
                          <a:sym typeface="Microsoft JhengHei"/>
                        </a:rPr>
                        <a:t>於○○集團與○○○集團之緣由、合理性暨因應措施</a:t>
                      </a:r>
                      <a:endParaRPr lang="en-US" altLang="zh-TW" sz="2000" b="0" i="0" u="none" strike="noStrike" cap="none" dirty="0">
                        <a:solidFill>
                          <a:schemeClr val="tx1"/>
                        </a:solidFill>
                        <a:latin typeface="Microsoft JhengHei"/>
                        <a:ea typeface="Microsoft JhengHei"/>
                        <a:cs typeface="Microsoft JhengHei"/>
                        <a:sym typeface="Microsoft JhengHei"/>
                      </a:endParaRPr>
                    </a:p>
                  </a:txBody>
                  <a:tcPr marL="91450" marR="91450" marT="45650" marB="456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622216245"/>
                  </a:ext>
                </a:extLst>
              </a:tr>
              <a:tr h="1061456">
                <a:tc>
                  <a:txBody>
                    <a:bodyPr/>
                    <a:lstStyle/>
                    <a:p>
                      <a:pPr marL="0" marR="0" lvl="0" indent="0" algn="ctr" defTabSz="914400" rtl="0" eaLnBrk="1" fontAlgn="auto" latinLnBrk="0" hangingPunct="1">
                        <a:lnSpc>
                          <a:spcPct val="100000"/>
                        </a:lnSpc>
                        <a:spcBef>
                          <a:spcPts val="0"/>
                        </a:spcBef>
                        <a:spcAft>
                          <a:spcPts val="0"/>
                        </a:spcAft>
                        <a:buClr>
                          <a:srgbClr val="000000"/>
                        </a:buClr>
                        <a:buSzPts val="2000"/>
                        <a:buFont typeface="Microsoft JhengHei"/>
                        <a:buNone/>
                        <a:tabLst/>
                        <a:defRPr/>
                      </a:pPr>
                      <a:r>
                        <a:rPr lang="zh-TW" altLang="en-US" sz="2000" b="0" i="0" u="none" strike="noStrike" cap="none" dirty="0">
                          <a:solidFill>
                            <a:srgbClr val="000000"/>
                          </a:solidFill>
                          <a:latin typeface="Microsoft JhengHei"/>
                          <a:ea typeface="Microsoft JhengHei"/>
                          <a:cs typeface="Microsoft JhengHei"/>
                          <a:sym typeface="Microsoft JhengHei"/>
                        </a:rPr>
                        <a:t>洋○</a:t>
                      </a:r>
                      <a:endParaRPr lang="en-US" altLang="zh-TW" sz="2000" b="0" i="0" u="none" strike="noStrike" cap="none" dirty="0">
                        <a:solidFill>
                          <a:srgbClr val="000000"/>
                        </a:solidFill>
                        <a:latin typeface="Microsoft JhengHei"/>
                        <a:ea typeface="Microsoft JhengHei"/>
                        <a:cs typeface="Microsoft JhengHei"/>
                        <a:sym typeface="Microsoft JhengHei"/>
                      </a:endParaRPr>
                    </a:p>
                    <a:p>
                      <a:pPr marL="0" marR="0" lvl="0" indent="0" algn="ctr" defTabSz="914400" rtl="0" eaLnBrk="1" fontAlgn="auto" latinLnBrk="0" hangingPunct="1">
                        <a:lnSpc>
                          <a:spcPct val="100000"/>
                        </a:lnSpc>
                        <a:spcBef>
                          <a:spcPts val="0"/>
                        </a:spcBef>
                        <a:spcAft>
                          <a:spcPts val="0"/>
                        </a:spcAft>
                        <a:buClr>
                          <a:srgbClr val="000000"/>
                        </a:buClr>
                        <a:buSzPts val="2000"/>
                        <a:buFont typeface="Microsoft JhengHei"/>
                        <a:buNone/>
                        <a:tabLst/>
                        <a:defRPr/>
                      </a:pPr>
                      <a:r>
                        <a:rPr lang="zh-TW" altLang="zh-TW" sz="2000" b="0" i="0" u="none" strike="noStrike" cap="none" dirty="0">
                          <a:solidFill>
                            <a:srgbClr val="000000"/>
                          </a:solidFill>
                          <a:latin typeface="Microsoft JhengHei"/>
                          <a:ea typeface="Microsoft JhengHei"/>
                          <a:cs typeface="Microsoft JhengHei"/>
                          <a:sym typeface="Microsoft JhengHei"/>
                        </a:rPr>
                        <a:t>○</a:t>
                      </a:r>
                      <a:r>
                        <a:rPr lang="zh-TW" altLang="en-US" sz="2000" b="0" i="0" u="none" strike="noStrike" cap="none" dirty="0">
                          <a:solidFill>
                            <a:srgbClr val="000000"/>
                          </a:solidFill>
                          <a:latin typeface="Microsoft JhengHei"/>
                          <a:ea typeface="Microsoft JhengHei"/>
                          <a:cs typeface="Microsoft JhengHei"/>
                          <a:sym typeface="Microsoft JhengHei"/>
                        </a:rPr>
                        <a:t>○</a:t>
                      </a:r>
                    </a:p>
                  </a:txBody>
                  <a:tcPr marL="91450" marR="91450" marT="45700" marB="457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rtl="0">
                        <a:lnSpc>
                          <a:spcPct val="100000"/>
                        </a:lnSpc>
                        <a:spcBef>
                          <a:spcPts val="0"/>
                        </a:spcBef>
                        <a:spcAft>
                          <a:spcPts val="0"/>
                        </a:spcAft>
                        <a:buClr>
                          <a:schemeClr val="dk1"/>
                        </a:buClr>
                        <a:buSzPts val="2000"/>
                        <a:buFont typeface="Wingdings" panose="05000000000000000000" pitchFamily="2" charset="2"/>
                        <a:buNone/>
                      </a:pPr>
                      <a:r>
                        <a:rPr lang="zh-TW" altLang="en-US" sz="2000" b="0" i="0" u="none" strike="noStrike" cap="none" dirty="0">
                          <a:solidFill>
                            <a:schemeClr val="tx1"/>
                          </a:solidFill>
                          <a:latin typeface="Microsoft JhengHei"/>
                          <a:ea typeface="Microsoft JhengHei"/>
                          <a:cs typeface="Microsoft JhengHei"/>
                          <a:sym typeface="Microsoft JhengHei"/>
                        </a:rPr>
                        <a:t>面對產業景氣循環波動及近期原物料及人工成本上漲等不利因素，且主要營運地</a:t>
                      </a:r>
                      <a:r>
                        <a:rPr lang="zh-TW" altLang="en-US" sz="2000" b="0" i="0" u="none" strike="noStrike" cap="none" dirty="0">
                          <a:solidFill>
                            <a:srgbClr val="FF0000"/>
                          </a:solidFill>
                          <a:latin typeface="Microsoft JhengHei"/>
                          <a:ea typeface="Microsoft JhengHei"/>
                          <a:cs typeface="Microsoft JhengHei"/>
                          <a:sym typeface="Microsoft JhengHei"/>
                        </a:rPr>
                        <a:t>未有專利權，如何維持競爭優勢</a:t>
                      </a:r>
                      <a:endParaRPr lang="en-US" altLang="zh-TW" sz="2000" b="0" i="0" u="none" strike="noStrike" cap="none" dirty="0">
                        <a:solidFill>
                          <a:srgbClr val="FF0000"/>
                        </a:solidFill>
                        <a:latin typeface="Microsoft JhengHei"/>
                        <a:ea typeface="Microsoft JhengHei"/>
                        <a:cs typeface="Microsoft JhengHei"/>
                        <a:sym typeface="Microsoft JhengHei"/>
                      </a:endParaRPr>
                    </a:p>
                  </a:txBody>
                  <a:tcPr marL="91450" marR="91450" marT="45650" marB="456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4007577847"/>
                  </a:ext>
                </a:extLst>
              </a:tr>
            </a:tbl>
          </a:graphicData>
        </a:graphic>
      </p:graphicFrame>
      <p:graphicFrame>
        <p:nvGraphicFramePr>
          <p:cNvPr id="9" name="表格 8">
            <a:extLst>
              <a:ext uri="{FF2B5EF4-FFF2-40B4-BE49-F238E27FC236}">
                <a16:creationId xmlns:a16="http://schemas.microsoft.com/office/drawing/2014/main" id="{76A64BAF-F28F-4581-800F-B0AE26772E4D}"/>
              </a:ext>
            </a:extLst>
          </p:cNvPr>
          <p:cNvGraphicFramePr>
            <a:graphicFrameLocks noGrp="1"/>
          </p:cNvGraphicFramePr>
          <p:nvPr/>
        </p:nvGraphicFramePr>
        <p:xfrm>
          <a:off x="753533" y="5742969"/>
          <a:ext cx="10828868" cy="642575"/>
        </p:xfrm>
        <a:graphic>
          <a:graphicData uri="http://schemas.openxmlformats.org/drawingml/2006/table">
            <a:tbl>
              <a:tblPr/>
              <a:tblGrid>
                <a:gridCol w="1217577">
                  <a:extLst>
                    <a:ext uri="{9D8B030D-6E8A-4147-A177-3AD203B41FA5}">
                      <a16:colId xmlns:a16="http://schemas.microsoft.com/office/drawing/2014/main" val="2971135152"/>
                    </a:ext>
                  </a:extLst>
                </a:gridCol>
                <a:gridCol w="9611291">
                  <a:extLst>
                    <a:ext uri="{9D8B030D-6E8A-4147-A177-3AD203B41FA5}">
                      <a16:colId xmlns:a16="http://schemas.microsoft.com/office/drawing/2014/main" val="1697550206"/>
                    </a:ext>
                  </a:extLst>
                </a:gridCol>
              </a:tblGrid>
              <a:tr h="642575">
                <a:tc>
                  <a:txBody>
                    <a:bodyPr/>
                    <a:lstStyle/>
                    <a:p>
                      <a:pPr marL="0" marR="0" lvl="0" indent="0" algn="ctr" defTabSz="914400" rtl="0" eaLnBrk="1" fontAlgn="auto" latinLnBrk="0" hangingPunct="1">
                        <a:lnSpc>
                          <a:spcPct val="100000"/>
                        </a:lnSpc>
                        <a:spcBef>
                          <a:spcPts val="0"/>
                        </a:spcBef>
                        <a:spcAft>
                          <a:spcPts val="0"/>
                        </a:spcAft>
                        <a:buClr>
                          <a:srgbClr val="000000"/>
                        </a:buClr>
                        <a:buSzPts val="2000"/>
                        <a:buFont typeface="Microsoft JhengHei"/>
                        <a:buNone/>
                        <a:tabLst/>
                        <a:defRPr/>
                      </a:pPr>
                      <a:r>
                        <a:rPr lang="zh-TW" altLang="en-US" sz="2000" b="0" i="0" u="none" strike="noStrike" cap="none" dirty="0">
                          <a:solidFill>
                            <a:srgbClr val="000000"/>
                          </a:solidFill>
                          <a:latin typeface="Microsoft JhengHei"/>
                          <a:ea typeface="Microsoft JhengHei"/>
                          <a:cs typeface="Microsoft JhengHei"/>
                          <a:sym typeface="Microsoft JhengHei"/>
                        </a:rPr>
                        <a:t>上○</a:t>
                      </a:r>
                      <a:endParaRPr lang="en-US" altLang="zh-TW" sz="2000" b="0" i="0" u="none" strike="noStrike" cap="none" dirty="0">
                        <a:solidFill>
                          <a:srgbClr val="000000"/>
                        </a:solidFill>
                        <a:latin typeface="Microsoft JhengHei"/>
                        <a:ea typeface="Microsoft JhengHei"/>
                        <a:cs typeface="Microsoft JhengHei"/>
                        <a:sym typeface="Microsoft JhengHei"/>
                      </a:endParaRPr>
                    </a:p>
                  </a:txBody>
                  <a:tcPr marL="91450" marR="91450" marT="45700" marB="457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rtl="0">
                        <a:lnSpc>
                          <a:spcPct val="100000"/>
                        </a:lnSpc>
                        <a:spcBef>
                          <a:spcPts val="0"/>
                        </a:spcBef>
                        <a:spcAft>
                          <a:spcPts val="0"/>
                        </a:spcAft>
                        <a:buClr>
                          <a:schemeClr val="dk1"/>
                        </a:buClr>
                        <a:buSzPts val="2000"/>
                        <a:buFont typeface="Noto Sans Symbols"/>
                        <a:buNone/>
                      </a:pPr>
                      <a:r>
                        <a:rPr lang="zh-TW" altLang="en-US" sz="2000" b="0" i="0" u="none" strike="noStrike" cap="none" dirty="0">
                          <a:solidFill>
                            <a:srgbClr val="0000FF"/>
                          </a:solidFill>
                          <a:latin typeface="Microsoft JhengHei"/>
                          <a:ea typeface="Microsoft JhengHei"/>
                          <a:cs typeface="Microsoft JhengHei"/>
                          <a:sym typeface="Arial"/>
                        </a:rPr>
                        <a:t>興建彰濱三廠及擴建嘉興廠區</a:t>
                      </a:r>
                      <a:r>
                        <a:rPr lang="zh-TW" altLang="en-US" sz="2000" b="0" i="0" u="none" strike="noStrike" cap="none" dirty="0">
                          <a:solidFill>
                            <a:schemeClr val="tx1"/>
                          </a:solidFill>
                          <a:latin typeface="Microsoft JhengHei"/>
                          <a:ea typeface="Microsoft JhengHei"/>
                          <a:cs typeface="Microsoft JhengHei"/>
                          <a:sym typeface="Arial"/>
                        </a:rPr>
                        <a:t>之必要性及交易合理性</a:t>
                      </a:r>
                      <a:endParaRPr sz="2000" b="0" i="0" u="none" strike="noStrike" cap="none" dirty="0">
                        <a:solidFill>
                          <a:schemeClr val="tx1"/>
                        </a:solidFill>
                        <a:latin typeface="Microsoft JhengHei"/>
                        <a:ea typeface="Microsoft JhengHei"/>
                        <a:cs typeface="Microsoft JhengHei"/>
                        <a:sym typeface="Arial"/>
                      </a:endParaRPr>
                    </a:p>
                  </a:txBody>
                  <a:tcPr marL="91450" marR="91450" marT="45650" marB="456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3245607856"/>
                  </a:ext>
                </a:extLst>
              </a:tr>
            </a:tbl>
          </a:graphicData>
        </a:graphic>
      </p:graphicFrame>
    </p:spTree>
    <p:extLst>
      <p:ext uri="{BB962C8B-B14F-4D97-AF65-F5344CB8AC3E}">
        <p14:creationId xmlns:p14="http://schemas.microsoft.com/office/powerpoint/2010/main" val="743346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4BA915EE-10CB-4CF1-8569-6154455DA573}" type="slidenum">
              <a:rPr lang="en-US" smtClean="0"/>
              <a:t>2</a:t>
            </a:fld>
            <a:endParaRPr lang="en-US"/>
          </a:p>
        </p:txBody>
      </p:sp>
      <p:sp>
        <p:nvSpPr>
          <p:cNvPr id="5" name="文字版面配置區 3"/>
          <p:cNvSpPr>
            <a:spLocks noGrp="1"/>
          </p:cNvSpPr>
          <p:nvPr>
            <p:ph type="body" idx="4294967295"/>
          </p:nvPr>
        </p:nvSpPr>
        <p:spPr>
          <a:xfrm>
            <a:off x="1519601" y="171515"/>
            <a:ext cx="10259533" cy="1003300"/>
          </a:xfrm>
        </p:spPr>
        <p:txBody>
          <a:bodyPr>
            <a:normAutofit/>
          </a:bodyPr>
          <a:lstStyle/>
          <a:p>
            <a:pPr marL="0" indent="0" algn="ctr">
              <a:buNone/>
            </a:pPr>
            <a:endParaRPr lang="zh-TW" altLang="en-US" sz="4000" b="1" dirty="0">
              <a:latin typeface="標楷體" panose="03000509000000000000" pitchFamily="65" charset="-120"/>
              <a:ea typeface="標楷體" panose="03000509000000000000" pitchFamily="65" charset="-120"/>
            </a:endParaRPr>
          </a:p>
        </p:txBody>
      </p:sp>
      <p:sp>
        <p:nvSpPr>
          <p:cNvPr id="7" name="Google Shape;187;p2"/>
          <p:cNvSpPr txBox="1">
            <a:spLocks noGrp="1"/>
          </p:cNvSpPr>
          <p:nvPr>
            <p:ph type="body" idx="15"/>
          </p:nvPr>
        </p:nvSpPr>
        <p:spPr>
          <a:xfrm>
            <a:off x="753533" y="721895"/>
            <a:ext cx="10828867" cy="5695838"/>
          </a:xfrm>
          <a:prstGeom prst="rect">
            <a:avLst/>
          </a:prstGeom>
          <a:solidFill>
            <a:srgbClr val="D8D8D8">
              <a:alpha val="49803"/>
            </a:srgbClr>
          </a:solidFill>
          <a:ln>
            <a:noFill/>
          </a:ln>
        </p:spPr>
        <p:txBody>
          <a:bodyPr spcFirstLastPara="1" wrap="square" lIns="91425" tIns="45700" rIns="91425" bIns="45700" anchor="ctr" anchorCtr="0">
            <a:noAutofit/>
          </a:bodyPr>
          <a:lstStyle/>
          <a:p>
            <a:pPr marL="457200" lvl="0" indent="-457200" algn="ctr" rtl="0">
              <a:spcBef>
                <a:spcPts val="0"/>
              </a:spcBef>
              <a:spcAft>
                <a:spcPts val="0"/>
              </a:spcAft>
              <a:buClr>
                <a:srgbClr val="262672"/>
              </a:buClr>
              <a:buSzPts val="2800"/>
              <a:buFont typeface="Microsoft JhengHei"/>
              <a:buNone/>
            </a:pPr>
            <a:r>
              <a:rPr lang="zh-TW" sz="2800" dirty="0">
                <a:solidFill>
                  <a:srgbClr val="262672"/>
                </a:solidFill>
                <a:latin typeface="Microsoft JhengHei"/>
                <a:ea typeface="Microsoft JhengHei"/>
                <a:cs typeface="Microsoft JhengHei"/>
                <a:sym typeface="Microsoft JhengHei"/>
              </a:rPr>
              <a:t>【聲明】</a:t>
            </a:r>
            <a:endParaRPr dirty="0"/>
          </a:p>
          <a:p>
            <a:pPr indent="-457200">
              <a:spcBef>
                <a:spcPts val="480"/>
              </a:spcBef>
              <a:buSzPts val="2400"/>
              <a:buFont typeface="Microsoft JhengHei"/>
              <a:buAutoNum type="arabicPeriod"/>
            </a:pPr>
            <a:r>
              <a:rPr lang="zh-TW" sz="2800" dirty="0">
                <a:solidFill>
                  <a:schemeClr val="dk1"/>
                </a:solidFill>
                <a:latin typeface="Microsoft JhengHei"/>
                <a:ea typeface="Microsoft JhengHei"/>
                <a:cs typeface="Microsoft JhengHei"/>
                <a:sym typeface="Microsoft JhengHei"/>
              </a:rPr>
              <a:t>本簡報之意見</a:t>
            </a:r>
            <a:r>
              <a:rPr lang="zh-TW" altLang="en-US" sz="2800" b="1" dirty="0">
                <a:solidFill>
                  <a:srgbClr val="002060"/>
                </a:solidFill>
                <a:latin typeface="Microsoft JhengHei"/>
                <a:ea typeface="Microsoft JhengHei"/>
                <a:cs typeface="Microsoft JhengHei"/>
                <a:sym typeface="Microsoft JhengHei"/>
              </a:rPr>
              <a:t>國內上市審查實務</a:t>
            </a:r>
          </a:p>
          <a:p>
            <a:pPr marL="457200" lvl="0" indent="-457200" algn="l" rtl="0">
              <a:spcBef>
                <a:spcPts val="480"/>
              </a:spcBef>
              <a:spcAft>
                <a:spcPts val="0"/>
              </a:spcAft>
              <a:buClr>
                <a:schemeClr val="dk1"/>
              </a:buClr>
              <a:buSzPts val="2400"/>
              <a:buFont typeface="Microsoft JhengHei"/>
              <a:buAutoNum type="arabicPeriod"/>
            </a:pPr>
            <a:r>
              <a:rPr lang="zh-TW" sz="2800" dirty="0">
                <a:solidFill>
                  <a:schemeClr val="dk1"/>
                </a:solidFill>
                <a:latin typeface="Microsoft JhengHei"/>
                <a:ea typeface="Microsoft JhengHei"/>
                <a:cs typeface="Microsoft JhengHei"/>
                <a:sym typeface="Microsoft JhengHei"/>
              </a:rPr>
              <a:t>不全然代表臺灣證券交易所之立場</a:t>
            </a:r>
            <a:endParaRPr sz="2800" dirty="0"/>
          </a:p>
          <a:p>
            <a:pPr marL="457200" lvl="0" indent="-457200" algn="l" rtl="0">
              <a:spcBef>
                <a:spcPts val="480"/>
              </a:spcBef>
              <a:spcAft>
                <a:spcPts val="0"/>
              </a:spcAft>
              <a:buClr>
                <a:schemeClr val="dk1"/>
              </a:buClr>
              <a:buSzPts val="2400"/>
              <a:buFont typeface="Microsoft JhengHei"/>
              <a:buAutoNum type="arabicPeriod"/>
            </a:pPr>
            <a:r>
              <a:rPr lang="zh-TW" sz="2800" dirty="0">
                <a:solidFill>
                  <a:schemeClr val="dk1"/>
                </a:solidFill>
                <a:latin typeface="Microsoft JhengHei"/>
                <a:ea typeface="Microsoft JhengHei"/>
                <a:cs typeface="Microsoft JhengHei"/>
                <a:sym typeface="Microsoft JhengHei"/>
              </a:rPr>
              <a:t>本簡報已盡力提供準確可靠之資訊，若有錯誤以原公告為準，如因任何資料不正確或疏漏所衍生之損害或損失，臺灣證券交易所不負法律責任</a:t>
            </a:r>
            <a:endParaRPr sz="2800" dirty="0"/>
          </a:p>
          <a:p>
            <a:pPr marL="457200" lvl="0" indent="-457200" algn="l" rtl="0">
              <a:spcBef>
                <a:spcPts val="480"/>
              </a:spcBef>
              <a:spcAft>
                <a:spcPts val="0"/>
              </a:spcAft>
              <a:buClr>
                <a:schemeClr val="dk1"/>
              </a:buClr>
              <a:buSzPts val="2400"/>
              <a:buFont typeface="Microsoft JhengHei"/>
              <a:buAutoNum type="arabicPeriod"/>
            </a:pPr>
            <a:r>
              <a:rPr lang="zh-TW" sz="2800" dirty="0">
                <a:solidFill>
                  <a:schemeClr val="dk1"/>
                </a:solidFill>
                <a:latin typeface="Microsoft JhengHei"/>
                <a:ea typeface="Microsoft JhengHei"/>
                <a:cs typeface="Microsoft JhengHei"/>
                <a:sym typeface="Microsoft JhengHei"/>
              </a:rPr>
              <a:t>本簡報內容與臺灣證券交易所及主管機關公布條文有異者，以公布條文為準</a:t>
            </a:r>
            <a:endParaRPr sz="2800" dirty="0"/>
          </a:p>
          <a:p>
            <a:pPr marL="457200" lvl="0" indent="-457200" algn="l" rtl="0">
              <a:spcBef>
                <a:spcPts val="480"/>
              </a:spcBef>
              <a:spcAft>
                <a:spcPts val="0"/>
              </a:spcAft>
              <a:buClr>
                <a:schemeClr val="dk1"/>
              </a:buClr>
              <a:buSzPts val="2400"/>
              <a:buFont typeface="Microsoft JhengHei"/>
              <a:buAutoNum type="arabicPeriod"/>
            </a:pPr>
            <a:r>
              <a:rPr lang="zh-TW" sz="2800" dirty="0">
                <a:solidFill>
                  <a:schemeClr val="dk1"/>
                </a:solidFill>
                <a:latin typeface="Microsoft JhengHei"/>
                <a:ea typeface="Microsoft JhengHei"/>
                <a:cs typeface="Microsoft JhengHei"/>
                <a:sym typeface="Microsoft JhengHei"/>
              </a:rPr>
              <a:t>本簡報僅供參考，臺灣證券交易所審查不以本簡報內容為限</a:t>
            </a:r>
            <a:endParaRPr sz="2800" dirty="0">
              <a:latin typeface="Microsoft JhengHei"/>
              <a:ea typeface="Microsoft JhengHei"/>
              <a:cs typeface="Microsoft JhengHei"/>
              <a:sym typeface="Microsoft JhengHei"/>
            </a:endParaRPr>
          </a:p>
        </p:txBody>
      </p:sp>
    </p:spTree>
    <p:extLst>
      <p:ext uri="{BB962C8B-B14F-4D97-AF65-F5344CB8AC3E}">
        <p14:creationId xmlns:p14="http://schemas.microsoft.com/office/powerpoint/2010/main" val="16956731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4BA915EE-10CB-4CF1-8569-6154455DA573}" type="slidenum">
              <a:rPr lang="en-US" smtClean="0"/>
              <a:t>20</a:t>
            </a:fld>
            <a:endParaRPr lang="en-US"/>
          </a:p>
        </p:txBody>
      </p:sp>
      <p:sp>
        <p:nvSpPr>
          <p:cNvPr id="3" name="文字版面配置區 2"/>
          <p:cNvSpPr>
            <a:spLocks noGrp="1"/>
          </p:cNvSpPr>
          <p:nvPr>
            <p:ph type="body" idx="15"/>
          </p:nvPr>
        </p:nvSpPr>
        <p:spPr/>
        <p:txBody>
          <a:bodyPr/>
          <a:lstStyle/>
          <a:p>
            <a:endParaRPr lang="zh-TW" altLang="en-US" dirty="0"/>
          </a:p>
        </p:txBody>
      </p:sp>
      <p:sp>
        <p:nvSpPr>
          <p:cNvPr id="5" name="文字版面配置區 3"/>
          <p:cNvSpPr>
            <a:spLocks noGrp="1"/>
          </p:cNvSpPr>
          <p:nvPr>
            <p:ph type="body" idx="4294967295"/>
          </p:nvPr>
        </p:nvSpPr>
        <p:spPr>
          <a:xfrm>
            <a:off x="1519601" y="171515"/>
            <a:ext cx="10259533" cy="1003300"/>
          </a:xfrm>
        </p:spPr>
        <p:txBody>
          <a:bodyPr>
            <a:normAutofit/>
          </a:bodyPr>
          <a:lstStyle/>
          <a:p>
            <a:pPr marL="0" indent="0" algn="ctr">
              <a:lnSpc>
                <a:spcPct val="130000"/>
              </a:lnSpc>
              <a:buNone/>
            </a:pPr>
            <a:r>
              <a:rPr lang="zh-TW" altLang="en-US" sz="4000" b="1" dirty="0">
                <a:solidFill>
                  <a:srgbClr val="002060"/>
                </a:solidFill>
                <a:latin typeface="Microsoft JhengHei"/>
                <a:ea typeface="Microsoft JhengHei"/>
                <a:sym typeface="Microsoft JhengHei"/>
              </a:rPr>
              <a:t>重要審查事項（續）</a:t>
            </a:r>
            <a:endParaRPr lang="zh-TW" altLang="en-US" sz="4000" b="1" dirty="0">
              <a:solidFill>
                <a:srgbClr val="002060"/>
              </a:solidFill>
              <a:latin typeface="Microsoft JhengHei"/>
              <a:ea typeface="Microsoft JhengHei"/>
            </a:endParaRPr>
          </a:p>
        </p:txBody>
      </p:sp>
      <p:graphicFrame>
        <p:nvGraphicFramePr>
          <p:cNvPr id="7" name="Google Shape;329;p15">
            <a:extLst>
              <a:ext uri="{FF2B5EF4-FFF2-40B4-BE49-F238E27FC236}">
                <a16:creationId xmlns:a16="http://schemas.microsoft.com/office/drawing/2014/main" id="{650D49F6-B4D5-4D32-BDDA-F46A29458C6F}"/>
              </a:ext>
            </a:extLst>
          </p:cNvPr>
          <p:cNvGraphicFramePr/>
          <p:nvPr>
            <p:extLst>
              <p:ext uri="{D42A27DB-BD31-4B8C-83A1-F6EECF244321}">
                <p14:modId xmlns:p14="http://schemas.microsoft.com/office/powerpoint/2010/main" val="2632876354"/>
              </p:ext>
            </p:extLst>
          </p:nvPr>
        </p:nvGraphicFramePr>
        <p:xfrm>
          <a:off x="753533" y="1405467"/>
          <a:ext cx="10828867" cy="4184708"/>
        </p:xfrm>
        <a:graphic>
          <a:graphicData uri="http://schemas.openxmlformats.org/drawingml/2006/table">
            <a:tbl>
              <a:tblPr>
                <a:noFill/>
              </a:tblPr>
              <a:tblGrid>
                <a:gridCol w="1217574">
                  <a:extLst>
                    <a:ext uri="{9D8B030D-6E8A-4147-A177-3AD203B41FA5}">
                      <a16:colId xmlns:a16="http://schemas.microsoft.com/office/drawing/2014/main" val="20000"/>
                    </a:ext>
                  </a:extLst>
                </a:gridCol>
                <a:gridCol w="9611293">
                  <a:extLst>
                    <a:ext uri="{9D8B030D-6E8A-4147-A177-3AD203B41FA5}">
                      <a16:colId xmlns:a16="http://schemas.microsoft.com/office/drawing/2014/main" val="20001"/>
                    </a:ext>
                  </a:extLst>
                </a:gridCol>
              </a:tblGrid>
              <a:tr h="818523">
                <a:tc>
                  <a:txBody>
                    <a:bodyPr/>
                    <a:lstStyle/>
                    <a:p>
                      <a:pPr marL="0" marR="0" lvl="0" indent="0" algn="ctr" rtl="0">
                        <a:lnSpc>
                          <a:spcPct val="100000"/>
                        </a:lnSpc>
                        <a:spcBef>
                          <a:spcPts val="0"/>
                        </a:spcBef>
                        <a:spcAft>
                          <a:spcPts val="0"/>
                        </a:spcAft>
                        <a:buClr>
                          <a:schemeClr val="accent4"/>
                        </a:buClr>
                        <a:buSzPts val="2000"/>
                        <a:buFont typeface="Noto Sans Symbols"/>
                        <a:buNone/>
                      </a:pPr>
                      <a:r>
                        <a:rPr lang="zh-TW" altLang="en-US" sz="2000" b="0" i="0" u="none" strike="noStrike" cap="none" dirty="0">
                          <a:solidFill>
                            <a:schemeClr val="accent4"/>
                          </a:solidFill>
                          <a:latin typeface="Microsoft JhengHei"/>
                          <a:ea typeface="Microsoft JhengHei"/>
                          <a:cs typeface="Microsoft JhengHei"/>
                          <a:sym typeface="Microsoft JhengHei"/>
                        </a:rPr>
                        <a:t>  </a:t>
                      </a:r>
                      <a:r>
                        <a:rPr lang="zh-TW" sz="2000" b="0" i="0" u="none" strike="noStrike" cap="none" dirty="0">
                          <a:solidFill>
                            <a:schemeClr val="tx1"/>
                          </a:solidFill>
                          <a:latin typeface="Microsoft JhengHei"/>
                          <a:ea typeface="Microsoft JhengHei"/>
                          <a:cs typeface="Microsoft JhengHei"/>
                          <a:sym typeface="Microsoft JhengHei"/>
                        </a:rPr>
                        <a:t>八○</a:t>
                      </a:r>
                      <a:endParaRPr sz="2000" b="0" i="0" u="none" strike="noStrike" cap="none" dirty="0">
                        <a:solidFill>
                          <a:schemeClr val="tx1"/>
                        </a:solidFill>
                        <a:latin typeface="Microsoft JhengHei"/>
                        <a:ea typeface="Microsoft JhengHei"/>
                        <a:cs typeface="Microsoft JhengHei"/>
                        <a:sym typeface="Microsoft JhengHei"/>
                      </a:endParaRPr>
                    </a:p>
                    <a:p>
                      <a:pPr marL="0" marR="0" lvl="0" indent="0" algn="ctr" rtl="0">
                        <a:lnSpc>
                          <a:spcPct val="100000"/>
                        </a:lnSpc>
                        <a:spcBef>
                          <a:spcPts val="0"/>
                        </a:spcBef>
                        <a:spcAft>
                          <a:spcPts val="0"/>
                        </a:spcAft>
                        <a:buClr>
                          <a:schemeClr val="accent4"/>
                        </a:buClr>
                        <a:buSzPts val="2000"/>
                        <a:buFont typeface="Noto Sans Symbols"/>
                        <a:buNone/>
                      </a:pPr>
                      <a:r>
                        <a:rPr lang="zh-TW" altLang="en-US" sz="2000" b="0" i="0" u="none" strike="noStrike" cap="none" dirty="0">
                          <a:solidFill>
                            <a:schemeClr val="tx1"/>
                          </a:solidFill>
                          <a:latin typeface="Microsoft JhengHei"/>
                          <a:ea typeface="Microsoft JhengHei"/>
                          <a:cs typeface="Microsoft JhengHei"/>
                          <a:sym typeface="Microsoft JhengHei"/>
                        </a:rPr>
                        <a:t>  </a:t>
                      </a:r>
                      <a:r>
                        <a:rPr lang="zh-TW" sz="2000" b="0" i="0" u="none" strike="noStrike" cap="none" dirty="0">
                          <a:solidFill>
                            <a:schemeClr val="tx1"/>
                          </a:solidFill>
                          <a:latin typeface="Microsoft JhengHei"/>
                          <a:ea typeface="Microsoft JhengHei"/>
                          <a:cs typeface="Microsoft JhengHei"/>
                          <a:sym typeface="Microsoft JhengHei"/>
                        </a:rPr>
                        <a:t>○○</a:t>
                      </a:r>
                      <a:endParaRPr sz="2000" b="0" i="0" u="none" strike="noStrike" cap="none" dirty="0">
                        <a:solidFill>
                          <a:schemeClr val="tx1"/>
                        </a:solidFill>
                        <a:latin typeface="Microsoft JhengHei"/>
                        <a:ea typeface="Microsoft JhengHei"/>
                        <a:cs typeface="Microsoft JhengHei"/>
                        <a:sym typeface="Arial"/>
                      </a:endParaRPr>
                    </a:p>
                  </a:txBody>
                  <a:tcPr marL="91450" marR="91450" marT="45700" marB="45700" anchor="ctr">
                    <a:lnL w="12700" cap="flat" cmpd="sng">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lnT w="12700" cap="flat" cmpd="sng" algn="ctr">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solidFill>
                      <a:srgbClr val="CCFFFF"/>
                    </a:solidFill>
                  </a:tcPr>
                </a:tc>
                <a:tc>
                  <a:txBody>
                    <a:bodyPr/>
                    <a:lstStyle/>
                    <a:p>
                      <a:pPr marL="342900" marR="0" lvl="0" indent="-342900" algn="l" rtl="0">
                        <a:lnSpc>
                          <a:spcPct val="100000"/>
                        </a:lnSpc>
                        <a:spcBef>
                          <a:spcPts val="0"/>
                        </a:spcBef>
                        <a:spcAft>
                          <a:spcPts val="0"/>
                        </a:spcAft>
                        <a:buClr>
                          <a:schemeClr val="accent4"/>
                        </a:buClr>
                        <a:buSzPts val="2000"/>
                        <a:buFont typeface="Noto Sans Symbols"/>
                        <a:buChar char="✔"/>
                      </a:pPr>
                      <a:r>
                        <a:rPr lang="zh-TW" sz="2000" b="0" i="0" u="none" strike="noStrike" cap="none" dirty="0">
                          <a:solidFill>
                            <a:srgbClr val="0000FF"/>
                          </a:solidFill>
                          <a:latin typeface="Microsoft JhengHei"/>
                          <a:ea typeface="Microsoft JhengHei"/>
                          <a:cs typeface="Microsoft JhengHei"/>
                          <a:sym typeface="Microsoft JhengHei"/>
                        </a:rPr>
                        <a:t>食品安全</a:t>
                      </a:r>
                      <a:r>
                        <a:rPr lang="zh-TW" sz="2000" b="0" i="0" u="none" strike="noStrike" cap="none" dirty="0">
                          <a:solidFill>
                            <a:schemeClr val="tx1"/>
                          </a:solidFill>
                          <a:latin typeface="Microsoft JhengHei"/>
                          <a:ea typeface="Microsoft JhengHei"/>
                          <a:cs typeface="Microsoft JhengHei"/>
                          <a:sym typeface="Microsoft JhengHei"/>
                        </a:rPr>
                        <a:t>及品質管理之政策及執行情形</a:t>
                      </a:r>
                      <a:endParaRPr sz="2000" b="0" i="0" u="none" strike="noStrike" cap="none" dirty="0">
                        <a:solidFill>
                          <a:schemeClr val="tx1"/>
                        </a:solidFill>
                        <a:latin typeface="Microsoft JhengHei"/>
                        <a:ea typeface="Microsoft JhengHei"/>
                        <a:cs typeface="Microsoft JhengHei"/>
                        <a:sym typeface="Arial"/>
                      </a:endParaRPr>
                    </a:p>
                  </a:txBody>
                  <a:tcPr marL="91450" marR="91450" marT="45700" marB="45700" anchor="ctr">
                    <a:lnL w="12700" cap="flat" cmpd="sng" algn="ctr">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lgn="ctr">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solidFill>
                      <a:srgbClr val="CCFFFF"/>
                    </a:solidFill>
                  </a:tcPr>
                </a:tc>
                <a:extLst>
                  <a:ext uri="{0D108BD9-81ED-4DB2-BD59-A6C34878D82A}">
                    <a16:rowId xmlns:a16="http://schemas.microsoft.com/office/drawing/2014/main" val="10000"/>
                  </a:ext>
                </a:extLst>
              </a:tr>
              <a:tr h="1144852">
                <a:tc>
                  <a:txBody>
                    <a:bodyPr/>
                    <a:lstStyle/>
                    <a:p>
                      <a:pPr marL="0" marR="0" lvl="0" indent="0" algn="ctr" rtl="0">
                        <a:lnSpc>
                          <a:spcPct val="100000"/>
                        </a:lnSpc>
                        <a:spcBef>
                          <a:spcPts val="0"/>
                        </a:spcBef>
                        <a:spcAft>
                          <a:spcPts val="0"/>
                        </a:spcAft>
                        <a:buClr>
                          <a:srgbClr val="000000"/>
                        </a:buClr>
                        <a:buSzPts val="2000"/>
                        <a:buFont typeface="Noto Sans Symbols"/>
                        <a:buNone/>
                      </a:pPr>
                      <a:r>
                        <a:rPr lang="zh-TW" sz="2000" b="0" i="0" u="none" strike="noStrike" cap="none" dirty="0">
                          <a:solidFill>
                            <a:srgbClr val="000000"/>
                          </a:solidFill>
                          <a:latin typeface="Microsoft JhengHei"/>
                          <a:ea typeface="Microsoft JhengHei"/>
                          <a:cs typeface="Microsoft JhengHei"/>
                          <a:sym typeface="Microsoft JhengHei"/>
                        </a:rPr>
                        <a:t>三○</a:t>
                      </a:r>
                      <a:endParaRPr sz="2000" b="0" i="0" u="none" strike="noStrike" cap="none" dirty="0">
                        <a:solidFill>
                          <a:srgbClr val="000000"/>
                        </a:solidFill>
                        <a:latin typeface="Microsoft JhengHei"/>
                        <a:ea typeface="Microsoft JhengHei"/>
                        <a:cs typeface="Microsoft JhengHei"/>
                        <a:sym typeface="Microsoft JhengHei"/>
                      </a:endParaRPr>
                    </a:p>
                    <a:p>
                      <a:pPr marL="0" marR="0" lvl="0" indent="0" algn="ctr" rtl="0">
                        <a:lnSpc>
                          <a:spcPct val="100000"/>
                        </a:lnSpc>
                        <a:spcBef>
                          <a:spcPts val="0"/>
                        </a:spcBef>
                        <a:spcAft>
                          <a:spcPts val="0"/>
                        </a:spcAft>
                        <a:buClr>
                          <a:srgbClr val="000000"/>
                        </a:buClr>
                        <a:buSzPts val="2000"/>
                        <a:buFont typeface="Noto Sans Symbols"/>
                        <a:buNone/>
                      </a:pPr>
                      <a:r>
                        <a:rPr lang="zh-TW" sz="2000" b="0" i="0" u="none" strike="noStrike" cap="none" dirty="0">
                          <a:solidFill>
                            <a:srgbClr val="000000"/>
                          </a:solidFill>
                          <a:latin typeface="Microsoft JhengHei"/>
                          <a:ea typeface="Microsoft JhengHei"/>
                          <a:cs typeface="Microsoft JhengHei"/>
                          <a:sym typeface="Microsoft JhengHei"/>
                        </a:rPr>
                        <a:t>○○</a:t>
                      </a:r>
                      <a:endParaRPr sz="2000" b="0" i="0" u="none" strike="noStrike" cap="none" dirty="0">
                        <a:solidFill>
                          <a:srgbClr val="000000"/>
                        </a:solidFill>
                        <a:latin typeface="Microsoft JhengHei"/>
                        <a:ea typeface="Microsoft JhengHei"/>
                        <a:cs typeface="Microsoft JhengHei"/>
                        <a:sym typeface="Microsoft JhengHei"/>
                      </a:endParaRPr>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lgn="ctr">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solidFill>
                      <a:srgbClr val="F3F9FA"/>
                    </a:solidFill>
                  </a:tcPr>
                </a:tc>
                <a:tc>
                  <a:txBody>
                    <a:bodyPr/>
                    <a:lstStyle/>
                    <a:p>
                      <a:pPr marL="342900" marR="0" lvl="0" indent="-342900" algn="l" rtl="0">
                        <a:lnSpc>
                          <a:spcPct val="100000"/>
                        </a:lnSpc>
                        <a:spcBef>
                          <a:spcPts val="0"/>
                        </a:spcBef>
                        <a:spcAft>
                          <a:spcPts val="0"/>
                        </a:spcAft>
                        <a:buClr>
                          <a:schemeClr val="accent4"/>
                        </a:buClr>
                        <a:buSzPts val="2000"/>
                        <a:buFont typeface="Noto Sans Symbols"/>
                        <a:buChar char="✔"/>
                      </a:pPr>
                      <a:r>
                        <a:rPr lang="zh-TW" sz="2000" b="0" i="0" u="none" strike="noStrike" cap="none" dirty="0">
                          <a:solidFill>
                            <a:schemeClr val="tx1"/>
                          </a:solidFill>
                          <a:latin typeface="Microsoft JhengHei"/>
                          <a:ea typeface="Microsoft JhengHei"/>
                          <a:cs typeface="Microsoft JhengHei"/>
                          <a:sym typeface="Microsoft JhengHei"/>
                        </a:rPr>
                        <a:t>部分</a:t>
                      </a:r>
                      <a:r>
                        <a:rPr lang="zh-TW" sz="2000" b="0" i="0" u="none" strike="noStrike" cap="none" dirty="0">
                          <a:solidFill>
                            <a:srgbClr val="0000FF"/>
                          </a:solidFill>
                          <a:latin typeface="Microsoft JhengHei"/>
                          <a:ea typeface="Microsoft JhengHei"/>
                          <a:cs typeface="Microsoft JhengHei"/>
                          <a:sym typeface="Microsoft JhengHei"/>
                        </a:rPr>
                        <a:t>未合規門市</a:t>
                      </a:r>
                      <a:r>
                        <a:rPr lang="zh-TW" sz="2000" b="0" i="0" u="none" strike="noStrike" cap="none" dirty="0">
                          <a:solidFill>
                            <a:schemeClr val="tx1"/>
                          </a:solidFill>
                          <a:latin typeface="Microsoft JhengHei"/>
                          <a:ea typeface="Microsoft JhengHei"/>
                          <a:cs typeface="Microsoft JhengHei"/>
                          <a:sym typeface="Microsoft JhengHei"/>
                        </a:rPr>
                        <a:t>對財業務影響及因應措施</a:t>
                      </a:r>
                      <a:endParaRPr sz="2000" b="0" i="0" u="none" strike="noStrike" cap="none" dirty="0">
                        <a:solidFill>
                          <a:schemeClr val="tx1"/>
                        </a:solidFill>
                        <a:latin typeface="Microsoft JhengHei"/>
                        <a:ea typeface="Microsoft JhengHei"/>
                        <a:cs typeface="Microsoft JhengHei"/>
                        <a:sym typeface="Microsoft JhengHei"/>
                      </a:endParaRPr>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lgn="ctr">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solidFill>
                      <a:srgbClr val="F3F9FA"/>
                    </a:solidFill>
                  </a:tcPr>
                </a:tc>
                <a:extLst>
                  <a:ext uri="{0D108BD9-81ED-4DB2-BD59-A6C34878D82A}">
                    <a16:rowId xmlns:a16="http://schemas.microsoft.com/office/drawing/2014/main" val="10001"/>
                  </a:ext>
                </a:extLst>
              </a:tr>
              <a:tr h="775508">
                <a:tc>
                  <a:txBody>
                    <a:bodyPr/>
                    <a:lstStyle/>
                    <a:p>
                      <a:pPr marL="0" marR="0" lvl="0" indent="0" algn="ctr" rtl="0">
                        <a:lnSpc>
                          <a:spcPct val="100000"/>
                        </a:lnSpc>
                        <a:spcBef>
                          <a:spcPts val="0"/>
                        </a:spcBef>
                        <a:spcAft>
                          <a:spcPts val="0"/>
                        </a:spcAft>
                        <a:buClr>
                          <a:schemeClr val="dk1"/>
                        </a:buClr>
                        <a:buSzPts val="2000"/>
                        <a:buFont typeface="Microsoft JhengHei"/>
                        <a:buNone/>
                      </a:pPr>
                      <a:r>
                        <a:rPr lang="zh-TW" sz="2000" u="none" strike="noStrike" cap="none" dirty="0">
                          <a:latin typeface="Microsoft JhengHei"/>
                          <a:ea typeface="Microsoft JhengHei"/>
                          <a:cs typeface="Microsoft JhengHei"/>
                          <a:sym typeface="Microsoft JhengHei"/>
                        </a:rPr>
                        <a:t>長</a:t>
                      </a:r>
                      <a:r>
                        <a:rPr lang="zh-TW" sz="2000" b="0" i="0" u="none" strike="noStrike" cap="none" dirty="0">
                          <a:solidFill>
                            <a:srgbClr val="000000"/>
                          </a:solidFill>
                          <a:latin typeface="Microsoft JhengHei"/>
                          <a:ea typeface="Microsoft JhengHei"/>
                          <a:cs typeface="Microsoft JhengHei"/>
                          <a:sym typeface="Microsoft JhengHei"/>
                        </a:rPr>
                        <a:t>○○</a:t>
                      </a:r>
                      <a:endParaRPr dirty="0"/>
                    </a:p>
                  </a:txBody>
                  <a:tcPr marL="91450" marR="91450" marT="45650" marB="45650" anchor="ctr">
                    <a:lnL w="12700" cap="flat" cmpd="sng">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lnT w="12700" cap="flat" cmpd="sng" algn="ctr">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solidFill>
                      <a:srgbClr val="CCFFFF"/>
                    </a:solidFill>
                  </a:tcPr>
                </a:tc>
                <a:tc>
                  <a:txBody>
                    <a:bodyPr/>
                    <a:lstStyle/>
                    <a:p>
                      <a:pPr marL="285750" marR="0" lvl="0" indent="-285750" algn="l" rtl="0">
                        <a:spcBef>
                          <a:spcPts val="0"/>
                        </a:spcBef>
                        <a:spcAft>
                          <a:spcPts val="0"/>
                        </a:spcAft>
                        <a:buClr>
                          <a:schemeClr val="dk1"/>
                        </a:buClr>
                        <a:buSzPts val="2000"/>
                        <a:buFont typeface="Noto Sans Symbols"/>
                        <a:buChar char="✔"/>
                      </a:pPr>
                      <a:r>
                        <a:rPr lang="zh-TW" sz="2000" u="none" strike="noStrike" cap="none" dirty="0">
                          <a:latin typeface="Microsoft JhengHei"/>
                          <a:ea typeface="Microsoft JhengHei"/>
                          <a:cs typeface="Microsoft JhengHei"/>
                          <a:sym typeface="Microsoft JhengHei"/>
                        </a:rPr>
                        <a:t>與桃園市政府相關</a:t>
                      </a:r>
                      <a:r>
                        <a:rPr lang="zh-TW" sz="2000" u="none" strike="noStrike" cap="none" dirty="0">
                          <a:solidFill>
                            <a:srgbClr val="0000FF"/>
                          </a:solidFill>
                          <a:latin typeface="Microsoft JhengHei"/>
                          <a:ea typeface="Microsoft JhengHei"/>
                          <a:cs typeface="Microsoft JhengHei"/>
                          <a:sym typeface="Microsoft JhengHei"/>
                        </a:rPr>
                        <a:t>環保契約</a:t>
                      </a:r>
                      <a:r>
                        <a:rPr lang="zh-TW" sz="2000" u="none" strike="noStrike" cap="none" dirty="0">
                          <a:latin typeface="Microsoft JhengHei"/>
                          <a:ea typeface="Microsoft JhengHei"/>
                          <a:cs typeface="Microsoft JhengHei"/>
                          <a:sym typeface="Microsoft JhengHei"/>
                        </a:rPr>
                        <a:t>目前運作情形及未來規劃</a:t>
                      </a:r>
                      <a:endParaRPr dirty="0"/>
                    </a:p>
                  </a:txBody>
                  <a:tcPr marL="91450" marR="91450" marT="45650" marB="45650" anchor="ctr">
                    <a:lnL w="12700" cap="flat" cmpd="sng" algn="ctr">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lgn="ctr">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solidFill>
                      <a:srgbClr val="CCFFFF"/>
                    </a:solidFill>
                  </a:tcPr>
                </a:tc>
                <a:extLst>
                  <a:ext uri="{0D108BD9-81ED-4DB2-BD59-A6C34878D82A}">
                    <a16:rowId xmlns:a16="http://schemas.microsoft.com/office/drawing/2014/main" val="10005"/>
                  </a:ext>
                </a:extLst>
              </a:tr>
              <a:tr h="1445825">
                <a:tc>
                  <a:txBody>
                    <a:bodyPr/>
                    <a:lstStyle/>
                    <a:p>
                      <a:pPr marL="0" marR="0" lvl="0" indent="0" algn="ctr" rtl="0">
                        <a:lnSpc>
                          <a:spcPct val="100000"/>
                        </a:lnSpc>
                        <a:spcBef>
                          <a:spcPts val="0"/>
                        </a:spcBef>
                        <a:spcAft>
                          <a:spcPts val="0"/>
                        </a:spcAft>
                        <a:buClr>
                          <a:srgbClr val="000000"/>
                        </a:buClr>
                        <a:buSzPts val="2000"/>
                        <a:buFont typeface="Microsoft JhengHei"/>
                        <a:buNone/>
                      </a:pPr>
                      <a:r>
                        <a:rPr lang="zh-TW" altLang="en-US" sz="2000" b="0" i="0" u="none" strike="noStrike" cap="none" dirty="0">
                          <a:solidFill>
                            <a:srgbClr val="000000"/>
                          </a:solidFill>
                          <a:latin typeface="Microsoft JhengHei"/>
                          <a:ea typeface="Microsoft JhengHei"/>
                          <a:cs typeface="Microsoft JhengHei"/>
                          <a:sym typeface="Microsoft JhengHei"/>
                        </a:rPr>
                        <a:t>弘</a:t>
                      </a:r>
                      <a:r>
                        <a:rPr lang="zh-TW" sz="2000" b="0" i="0" u="none" strike="noStrike" cap="none" dirty="0">
                          <a:solidFill>
                            <a:srgbClr val="000000"/>
                          </a:solidFill>
                          <a:latin typeface="Microsoft JhengHei"/>
                          <a:ea typeface="Microsoft JhengHei"/>
                          <a:cs typeface="Microsoft JhengHei"/>
                          <a:sym typeface="Microsoft JhengHei"/>
                        </a:rPr>
                        <a:t>○</a:t>
                      </a:r>
                      <a:endParaRPr sz="2000" b="0" i="0" u="none" strike="noStrike" cap="none" dirty="0">
                        <a:solidFill>
                          <a:srgbClr val="000000"/>
                        </a:solidFill>
                        <a:latin typeface="Microsoft JhengHei"/>
                        <a:ea typeface="Microsoft JhengHei"/>
                        <a:cs typeface="Microsoft JhengHei"/>
                        <a:sym typeface="Microsoft JhengHei"/>
                      </a:endParaRPr>
                    </a:p>
                  </a:txBody>
                  <a:tcPr marL="91450" marR="91450" marT="45700" marB="45700" anchor="ctr">
                    <a:lnL w="12700" cap="flat" cmpd="sng">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lnT w="12700" cap="flat" cmpd="sng" algn="ctr">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solidFill>
                      <a:srgbClr val="F3F9FA"/>
                    </a:solidFill>
                  </a:tcPr>
                </a:tc>
                <a:tc>
                  <a:txBody>
                    <a:bodyPr/>
                    <a:lstStyle/>
                    <a:p>
                      <a:pPr marL="285750" marR="0" lvl="0" indent="-285750" algn="l" rtl="0">
                        <a:lnSpc>
                          <a:spcPct val="100000"/>
                        </a:lnSpc>
                        <a:spcBef>
                          <a:spcPts val="0"/>
                        </a:spcBef>
                        <a:spcAft>
                          <a:spcPts val="0"/>
                        </a:spcAft>
                        <a:buClr>
                          <a:schemeClr val="dk1"/>
                        </a:buClr>
                        <a:buSzPts val="2000"/>
                        <a:buFont typeface="Noto Sans Symbols"/>
                        <a:buChar char="✔"/>
                      </a:pPr>
                      <a:r>
                        <a:rPr lang="zh-TW" altLang="en-US" sz="2000" b="0" i="0" u="none" strike="noStrike" cap="none" dirty="0">
                          <a:solidFill>
                            <a:schemeClr val="tx1"/>
                          </a:solidFill>
                          <a:latin typeface="Microsoft JhengHei"/>
                          <a:ea typeface="Microsoft JhengHei"/>
                          <a:cs typeface="Microsoft JhengHei"/>
                          <a:sym typeface="Arial"/>
                        </a:rPr>
                        <a:t>目前主要</a:t>
                      </a:r>
                      <a:r>
                        <a:rPr lang="zh-TW" altLang="en-US" sz="2000" b="0" i="0" u="none" strike="noStrike" cap="none" dirty="0">
                          <a:solidFill>
                            <a:srgbClr val="0000FF"/>
                          </a:solidFill>
                          <a:latin typeface="Microsoft JhengHei"/>
                          <a:ea typeface="Microsoft JhengHei"/>
                          <a:cs typeface="Microsoft JhengHei"/>
                          <a:sym typeface="Arial"/>
                        </a:rPr>
                        <a:t>生產據點未取具國土證及房產證</a:t>
                      </a:r>
                      <a:r>
                        <a:rPr lang="zh-TW" altLang="en-US" sz="2000" b="0" i="0" u="none" strike="noStrike" cap="none" dirty="0">
                          <a:solidFill>
                            <a:schemeClr val="tx1"/>
                          </a:solidFill>
                          <a:latin typeface="Microsoft JhengHei"/>
                          <a:ea typeface="Microsoft JhengHei"/>
                          <a:cs typeface="Microsoft JhengHei"/>
                          <a:sym typeface="Arial"/>
                        </a:rPr>
                        <a:t>之緣由與因應措施暨</a:t>
                      </a:r>
                      <a:r>
                        <a:rPr lang="zh-TW" altLang="en-US" sz="2000" b="0" i="0" u="none" strike="noStrike" cap="none" dirty="0">
                          <a:solidFill>
                            <a:srgbClr val="FF0000"/>
                          </a:solidFill>
                          <a:latin typeface="Microsoft JhengHei"/>
                          <a:ea typeface="Microsoft JhengHei"/>
                          <a:cs typeface="Microsoft JhengHei"/>
                          <a:sym typeface="Arial"/>
                        </a:rPr>
                        <a:t>興建新廠</a:t>
                      </a:r>
                      <a:r>
                        <a:rPr lang="zh-TW" altLang="en-US" sz="2000" b="0" i="0" u="none" strike="noStrike" cap="none" dirty="0">
                          <a:solidFill>
                            <a:schemeClr val="tx1"/>
                          </a:solidFill>
                          <a:latin typeface="Microsoft JhengHei"/>
                          <a:ea typeface="Microsoft JhengHei"/>
                          <a:cs typeface="Microsoft JhengHei"/>
                          <a:sym typeface="Arial"/>
                        </a:rPr>
                        <a:t>之目的與預期效益。</a:t>
                      </a:r>
                      <a:endParaRPr lang="en-US" altLang="zh-TW" sz="2000" b="0" i="0" u="none" strike="noStrike" cap="none" dirty="0">
                        <a:solidFill>
                          <a:schemeClr val="tx1"/>
                        </a:solidFill>
                        <a:latin typeface="Microsoft JhengHei"/>
                        <a:ea typeface="Microsoft JhengHei"/>
                        <a:cs typeface="Microsoft JhengHei"/>
                        <a:sym typeface="Arial"/>
                      </a:endParaRPr>
                    </a:p>
                    <a:p>
                      <a:pPr marL="285750" marR="0" lvl="0" indent="-285750" algn="l" rtl="0">
                        <a:lnSpc>
                          <a:spcPct val="100000"/>
                        </a:lnSpc>
                        <a:spcBef>
                          <a:spcPts val="0"/>
                        </a:spcBef>
                        <a:spcAft>
                          <a:spcPts val="0"/>
                        </a:spcAft>
                        <a:buClr>
                          <a:schemeClr val="dk1"/>
                        </a:buClr>
                        <a:buSzPts val="2000"/>
                        <a:buFont typeface="Noto Sans Symbols"/>
                        <a:buChar char="✔"/>
                      </a:pPr>
                      <a:r>
                        <a:rPr lang="zh-TW" altLang="en-US" sz="2000" b="0" i="0" u="none" strike="noStrike" cap="none" dirty="0">
                          <a:solidFill>
                            <a:schemeClr val="tx1"/>
                          </a:solidFill>
                          <a:latin typeface="Microsoft JhengHei"/>
                          <a:ea typeface="Microsoft JhengHei"/>
                          <a:cs typeface="Microsoft JhengHei"/>
                          <a:sym typeface="Arial"/>
                        </a:rPr>
                        <a:t>與某公司業務往來情形及與其</a:t>
                      </a:r>
                      <a:r>
                        <a:rPr lang="zh-TW" altLang="en-US" sz="2000" b="0" i="0" u="none" strike="noStrike" cap="none" dirty="0">
                          <a:solidFill>
                            <a:srgbClr val="0000FF"/>
                          </a:solidFill>
                          <a:latin typeface="Microsoft JhengHei"/>
                          <a:ea typeface="Microsoft JhengHei"/>
                          <a:cs typeface="Microsoft JhengHei"/>
                          <a:sym typeface="Arial"/>
                        </a:rPr>
                        <a:t>英文名稱相似</a:t>
                      </a:r>
                      <a:r>
                        <a:rPr lang="zh-TW" altLang="en-US" sz="2000" b="0" i="0" u="none" strike="noStrike" cap="none" dirty="0">
                          <a:solidFill>
                            <a:schemeClr val="tx1"/>
                          </a:solidFill>
                          <a:latin typeface="Microsoft JhengHei"/>
                          <a:ea typeface="Microsoft JhengHei"/>
                          <a:cs typeface="Microsoft JhengHei"/>
                          <a:sym typeface="Arial"/>
                        </a:rPr>
                        <a:t>之緣由、對</a:t>
                      </a:r>
                      <a:r>
                        <a:rPr lang="zh-TW" altLang="en-US" sz="2000" b="0" i="0" u="none" strike="noStrike" cap="none" dirty="0">
                          <a:solidFill>
                            <a:srgbClr val="0000FF"/>
                          </a:solidFill>
                          <a:latin typeface="Microsoft JhengHei"/>
                          <a:ea typeface="Microsoft JhengHei"/>
                          <a:cs typeface="Microsoft JhengHei"/>
                          <a:sym typeface="Arial"/>
                        </a:rPr>
                        <a:t>商標使用</a:t>
                      </a:r>
                      <a:r>
                        <a:rPr lang="zh-TW" altLang="en-US" sz="2000" b="0" i="0" u="none" strike="noStrike" cap="none" dirty="0">
                          <a:solidFill>
                            <a:schemeClr val="tx1"/>
                          </a:solidFill>
                          <a:latin typeface="Microsoft JhengHei"/>
                          <a:ea typeface="Microsoft JhengHei"/>
                          <a:cs typeface="Microsoft JhengHei"/>
                          <a:sym typeface="Arial"/>
                        </a:rPr>
                        <a:t>之影響暨因應措施。</a:t>
                      </a:r>
                      <a:endParaRPr sz="2000" b="0" i="0" u="none" strike="noStrike" cap="none" dirty="0">
                        <a:solidFill>
                          <a:schemeClr val="tx1"/>
                        </a:solidFill>
                        <a:latin typeface="Microsoft JhengHei"/>
                        <a:ea typeface="Microsoft JhengHei"/>
                        <a:cs typeface="Microsoft JhengHei"/>
                        <a:sym typeface="Arial"/>
                      </a:endParaRPr>
                    </a:p>
                  </a:txBody>
                  <a:tcPr marL="91450" marR="91450" marT="45650" marB="45650" anchor="ctr">
                    <a:lnL w="12700" cap="flat" cmpd="sng" algn="ctr">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lgn="ctr">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solidFill>
                      <a:srgbClr val="F3F9FA"/>
                    </a:solidFill>
                  </a:tcPr>
                </a:tc>
                <a:extLst>
                  <a:ext uri="{0D108BD9-81ED-4DB2-BD59-A6C34878D82A}">
                    <a16:rowId xmlns:a16="http://schemas.microsoft.com/office/drawing/2014/main" val="3836641457"/>
                  </a:ext>
                </a:extLst>
              </a:tr>
            </a:tbl>
          </a:graphicData>
        </a:graphic>
      </p:graphicFrame>
    </p:spTree>
    <p:extLst>
      <p:ext uri="{BB962C8B-B14F-4D97-AF65-F5344CB8AC3E}">
        <p14:creationId xmlns:p14="http://schemas.microsoft.com/office/powerpoint/2010/main" val="3953961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EAD073F2-6410-4067-8D46-89197C5FD18B}"/>
              </a:ext>
            </a:extLst>
          </p:cNvPr>
          <p:cNvSpPr>
            <a:spLocks noGrp="1"/>
          </p:cNvSpPr>
          <p:nvPr>
            <p:ph type="sldNum" sz="quarter" idx="12"/>
          </p:nvPr>
        </p:nvSpPr>
        <p:spPr/>
        <p:txBody>
          <a:bodyPr/>
          <a:lstStyle/>
          <a:p>
            <a:fld id="{4BA915EE-10CB-4CF1-8569-6154455DA573}" type="slidenum">
              <a:rPr lang="en-US" smtClean="0"/>
              <a:t>21</a:t>
            </a:fld>
            <a:endParaRPr lang="en-US"/>
          </a:p>
        </p:txBody>
      </p:sp>
      <p:sp>
        <p:nvSpPr>
          <p:cNvPr id="3" name="文本占位符 2">
            <a:extLst>
              <a:ext uri="{FF2B5EF4-FFF2-40B4-BE49-F238E27FC236}">
                <a16:creationId xmlns:a16="http://schemas.microsoft.com/office/drawing/2014/main" id="{77D98ECD-4D79-41DB-8C79-B40E43402767}"/>
              </a:ext>
            </a:extLst>
          </p:cNvPr>
          <p:cNvSpPr>
            <a:spLocks noGrp="1"/>
          </p:cNvSpPr>
          <p:nvPr>
            <p:ph type="body" idx="15"/>
          </p:nvPr>
        </p:nvSpPr>
        <p:spPr/>
        <p:txBody>
          <a:bodyPr/>
          <a:lstStyle/>
          <a:p>
            <a:endParaRPr lang="zh-TW" altLang="en-US" dirty="0"/>
          </a:p>
        </p:txBody>
      </p:sp>
      <p:sp>
        <p:nvSpPr>
          <p:cNvPr id="4" name="文本占位符 3">
            <a:extLst>
              <a:ext uri="{FF2B5EF4-FFF2-40B4-BE49-F238E27FC236}">
                <a16:creationId xmlns:a16="http://schemas.microsoft.com/office/drawing/2014/main" id="{351B5DA8-A94D-4386-BFDB-D0D534EA3FFC}"/>
              </a:ext>
            </a:extLst>
          </p:cNvPr>
          <p:cNvSpPr>
            <a:spLocks noGrp="1"/>
          </p:cNvSpPr>
          <p:nvPr>
            <p:ph type="body" idx="4294967295"/>
          </p:nvPr>
        </p:nvSpPr>
        <p:spPr>
          <a:xfrm>
            <a:off x="1643393" y="82324"/>
            <a:ext cx="9673916" cy="962953"/>
          </a:xfrm>
        </p:spPr>
        <p:txBody>
          <a:bodyPr>
            <a:normAutofit/>
          </a:bodyPr>
          <a:lstStyle/>
          <a:p>
            <a:pPr marL="0" indent="0" algn="ctr">
              <a:lnSpc>
                <a:spcPct val="130000"/>
              </a:lnSpc>
              <a:buNone/>
            </a:pPr>
            <a:r>
              <a:rPr lang="zh-TW" altLang="zh-TW" sz="4000" b="1" dirty="0">
                <a:solidFill>
                  <a:srgbClr val="002060"/>
                </a:solidFill>
                <a:latin typeface="Microsoft JhengHei"/>
                <a:ea typeface="Microsoft JhengHei"/>
                <a:sym typeface="Microsoft JhengHei"/>
              </a:rPr>
              <a:t>近期重要討論事項</a:t>
            </a:r>
            <a:endParaRPr lang="zh-TW" altLang="en-US" sz="4000" b="1" dirty="0">
              <a:solidFill>
                <a:srgbClr val="002060"/>
              </a:solidFill>
              <a:latin typeface="Microsoft JhengHei"/>
              <a:ea typeface="Microsoft JhengHei"/>
            </a:endParaRPr>
          </a:p>
        </p:txBody>
      </p:sp>
      <p:sp>
        <p:nvSpPr>
          <p:cNvPr id="5" name="Google Shape;313;p13">
            <a:extLst>
              <a:ext uri="{FF2B5EF4-FFF2-40B4-BE49-F238E27FC236}">
                <a16:creationId xmlns:a16="http://schemas.microsoft.com/office/drawing/2014/main" id="{453B46DA-A84D-49A5-85BC-1044866BBE37}"/>
              </a:ext>
            </a:extLst>
          </p:cNvPr>
          <p:cNvSpPr txBox="1"/>
          <p:nvPr/>
        </p:nvSpPr>
        <p:spPr>
          <a:xfrm>
            <a:off x="3350155" y="1691162"/>
            <a:ext cx="8533135"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b="1" i="0" u="none" strike="noStrike" cap="none" dirty="0">
                <a:solidFill>
                  <a:schemeClr val="dk1"/>
                </a:solidFill>
                <a:latin typeface="Microsoft JhengHei"/>
                <a:ea typeface="Microsoft JhengHei"/>
                <a:cs typeface="Microsoft JhengHei"/>
                <a:sym typeface="Microsoft JhengHei"/>
              </a:rPr>
              <a:t>最近三年度及截至最近期業績變化之合理性</a:t>
            </a:r>
            <a:endParaRPr sz="2400" b="1" dirty="0">
              <a:solidFill>
                <a:schemeClr val="dk1"/>
              </a:solidFill>
              <a:latin typeface="Microsoft JhengHei"/>
              <a:ea typeface="Microsoft JhengHei"/>
              <a:cs typeface="Microsoft JhengHei"/>
              <a:sym typeface="Microsoft JhengHei"/>
            </a:endParaRPr>
          </a:p>
        </p:txBody>
      </p:sp>
      <p:pic>
        <p:nvPicPr>
          <p:cNvPr id="6" name="Google Shape;314;p13" descr="偵探">
            <a:extLst>
              <a:ext uri="{FF2B5EF4-FFF2-40B4-BE49-F238E27FC236}">
                <a16:creationId xmlns:a16="http://schemas.microsoft.com/office/drawing/2014/main" id="{CB5A16A4-5092-4C56-B4F6-7B4B4DAA2B6D}"/>
              </a:ext>
            </a:extLst>
          </p:cNvPr>
          <p:cNvPicPr preferRelativeResize="0"/>
          <p:nvPr/>
        </p:nvPicPr>
        <p:blipFill rotWithShape="1">
          <a:blip r:embed="rId2">
            <a:alphaModFix/>
          </a:blip>
          <a:srcRect/>
          <a:stretch/>
        </p:blipFill>
        <p:spPr>
          <a:xfrm>
            <a:off x="2006219" y="1206399"/>
            <a:ext cx="939879" cy="1127639"/>
          </a:xfrm>
          <a:prstGeom prst="rect">
            <a:avLst/>
          </a:prstGeom>
          <a:noFill/>
          <a:ln>
            <a:noFill/>
          </a:ln>
        </p:spPr>
      </p:pic>
      <p:sp>
        <p:nvSpPr>
          <p:cNvPr id="7" name="橢圓 7">
            <a:extLst>
              <a:ext uri="{FF2B5EF4-FFF2-40B4-BE49-F238E27FC236}">
                <a16:creationId xmlns:a16="http://schemas.microsoft.com/office/drawing/2014/main" id="{97F9ED13-9D2B-43A3-904B-1D44D6E375E2}"/>
              </a:ext>
            </a:extLst>
          </p:cNvPr>
          <p:cNvSpPr/>
          <p:nvPr/>
        </p:nvSpPr>
        <p:spPr>
          <a:xfrm>
            <a:off x="1965454" y="2387356"/>
            <a:ext cx="1143079" cy="1177985"/>
          </a:xfrm>
          <a:prstGeom prst="ellipse">
            <a:avLst/>
          </a:prstGeom>
          <a:noFill/>
          <a:ln w="101600" cmpd="thickThi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400"/>
          </a:p>
        </p:txBody>
      </p:sp>
      <p:pic>
        <p:nvPicPr>
          <p:cNvPr id="8" name="Picture 2" descr="C:\Users\1002\Downloads\公司.png">
            <a:extLst>
              <a:ext uri="{FF2B5EF4-FFF2-40B4-BE49-F238E27FC236}">
                <a16:creationId xmlns:a16="http://schemas.microsoft.com/office/drawing/2014/main" id="{1B645EBD-9D76-4BD7-9489-6760505A2D8A}"/>
              </a:ext>
            </a:extLst>
          </p:cNvPr>
          <p:cNvPicPr>
            <a:picLocks noChangeAspect="1" noChangeArrowheads="1"/>
          </p:cNvPicPr>
          <p:nvPr/>
        </p:nvPicPr>
        <p:blipFill>
          <a:blip r:embed="rId3" cstate="print">
            <a:grayscl/>
          </a:blip>
          <a:srcRect/>
          <a:stretch>
            <a:fillRect/>
          </a:stretch>
        </p:blipFill>
        <p:spPr bwMode="auto">
          <a:xfrm>
            <a:off x="2192931" y="2486132"/>
            <a:ext cx="856359" cy="870685"/>
          </a:xfrm>
          <a:prstGeom prst="rect">
            <a:avLst/>
          </a:prstGeom>
          <a:noFill/>
        </p:spPr>
      </p:pic>
      <p:sp>
        <p:nvSpPr>
          <p:cNvPr id="9" name="圓角矩形 9">
            <a:extLst>
              <a:ext uri="{FF2B5EF4-FFF2-40B4-BE49-F238E27FC236}">
                <a16:creationId xmlns:a16="http://schemas.microsoft.com/office/drawing/2014/main" id="{E5B65D87-5815-4630-A432-A4B657F899EE}"/>
              </a:ext>
            </a:extLst>
          </p:cNvPr>
          <p:cNvSpPr/>
          <p:nvPr/>
        </p:nvSpPr>
        <p:spPr>
          <a:xfrm>
            <a:off x="2030312" y="3388401"/>
            <a:ext cx="1093502" cy="358557"/>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zh-TW" altLang="en-US" b="1" dirty="0">
                <a:solidFill>
                  <a:schemeClr val="bg1">
                    <a:lumMod val="95000"/>
                  </a:schemeClr>
                </a:solidFill>
                <a:latin typeface="微軟正黑體" pitchFamily="34" charset="-120"/>
                <a:ea typeface="微軟正黑體" pitchFamily="34" charset="-120"/>
              </a:rPr>
              <a:t>申請公司</a:t>
            </a:r>
          </a:p>
        </p:txBody>
      </p:sp>
      <p:grpSp>
        <p:nvGrpSpPr>
          <p:cNvPr id="10" name="群組 13">
            <a:extLst>
              <a:ext uri="{FF2B5EF4-FFF2-40B4-BE49-F238E27FC236}">
                <a16:creationId xmlns:a16="http://schemas.microsoft.com/office/drawing/2014/main" id="{3F714885-3EA0-40AA-8C33-BE76D777EADC}"/>
              </a:ext>
            </a:extLst>
          </p:cNvPr>
          <p:cNvGrpSpPr/>
          <p:nvPr/>
        </p:nvGrpSpPr>
        <p:grpSpPr>
          <a:xfrm>
            <a:off x="3865915" y="2334038"/>
            <a:ext cx="1376769" cy="1411292"/>
            <a:chOff x="503624" y="3184312"/>
            <a:chExt cx="1476997" cy="1459778"/>
          </a:xfrm>
        </p:grpSpPr>
        <p:pic>
          <p:nvPicPr>
            <p:cNvPr id="11" name="圖片 14">
              <a:extLst>
                <a:ext uri="{FF2B5EF4-FFF2-40B4-BE49-F238E27FC236}">
                  <a16:creationId xmlns:a16="http://schemas.microsoft.com/office/drawing/2014/main" id="{3AC75E4C-3870-492F-8DCE-15F0248248CB}"/>
                </a:ext>
              </a:extLst>
            </p:cNvPr>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96144" y="3358281"/>
              <a:ext cx="782961" cy="779066"/>
            </a:xfrm>
            <a:prstGeom prst="rect">
              <a:avLst/>
            </a:prstGeom>
          </p:spPr>
        </p:pic>
        <p:grpSp>
          <p:nvGrpSpPr>
            <p:cNvPr id="12" name="群組 15">
              <a:extLst>
                <a:ext uri="{FF2B5EF4-FFF2-40B4-BE49-F238E27FC236}">
                  <a16:creationId xmlns:a16="http://schemas.microsoft.com/office/drawing/2014/main" id="{C57A0F3A-E278-4DA7-87AB-45D24EAA13F7}"/>
                </a:ext>
              </a:extLst>
            </p:cNvPr>
            <p:cNvGrpSpPr/>
            <p:nvPr/>
          </p:nvGrpSpPr>
          <p:grpSpPr>
            <a:xfrm>
              <a:off x="503624" y="3184312"/>
              <a:ext cx="1476997" cy="1459778"/>
              <a:chOff x="4652206" y="2146772"/>
              <a:chExt cx="1476997" cy="1459778"/>
            </a:xfrm>
          </p:grpSpPr>
          <p:sp>
            <p:nvSpPr>
              <p:cNvPr id="13" name="橢圓 16">
                <a:extLst>
                  <a:ext uri="{FF2B5EF4-FFF2-40B4-BE49-F238E27FC236}">
                    <a16:creationId xmlns:a16="http://schemas.microsoft.com/office/drawing/2014/main" id="{C07AE99A-BF15-4D0F-B3BA-EC354F61E348}"/>
                  </a:ext>
                </a:extLst>
              </p:cNvPr>
              <p:cNvSpPr/>
              <p:nvPr/>
            </p:nvSpPr>
            <p:spPr>
              <a:xfrm>
                <a:off x="4652206" y="2146772"/>
                <a:ext cx="1368000" cy="1368000"/>
              </a:xfrm>
              <a:prstGeom prst="ellipse">
                <a:avLst/>
              </a:prstGeom>
              <a:noFill/>
              <a:ln w="412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矩形 13">
                <a:extLst>
                  <a:ext uri="{FF2B5EF4-FFF2-40B4-BE49-F238E27FC236}">
                    <a16:creationId xmlns:a16="http://schemas.microsoft.com/office/drawing/2014/main" id="{287106A2-A844-4E96-89D8-7698AC13B28F}"/>
                  </a:ext>
                </a:extLst>
              </p:cNvPr>
              <p:cNvSpPr/>
              <p:nvPr/>
            </p:nvSpPr>
            <p:spPr>
              <a:xfrm>
                <a:off x="4668599" y="3212534"/>
                <a:ext cx="1460604" cy="3940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zh-TW" altLang="en-US" b="1" dirty="0">
                    <a:solidFill>
                      <a:schemeClr val="bg1">
                        <a:lumMod val="95000"/>
                      </a:schemeClr>
                    </a:solidFill>
                    <a:latin typeface="微軟正黑體" panose="020B0604030504040204" pitchFamily="34" charset="-120"/>
                    <a:ea typeface="微軟正黑體" panose="020B0604030504040204" pitchFamily="34" charset="-120"/>
                  </a:rPr>
                  <a:t>客戶</a:t>
                </a:r>
                <a:r>
                  <a:rPr lang="en-US" altLang="zh-TW" b="1" dirty="0">
                    <a:solidFill>
                      <a:schemeClr val="bg1">
                        <a:lumMod val="95000"/>
                      </a:schemeClr>
                    </a:solidFill>
                    <a:latin typeface="微軟正黑體" panose="020B0604030504040204" pitchFamily="34" charset="-120"/>
                    <a:ea typeface="微軟正黑體" panose="020B0604030504040204" pitchFamily="34" charset="-120"/>
                  </a:rPr>
                  <a:t>/</a:t>
                </a:r>
                <a:r>
                  <a:rPr lang="zh-TW" altLang="en-US" b="1" dirty="0">
                    <a:solidFill>
                      <a:schemeClr val="bg1">
                        <a:lumMod val="95000"/>
                      </a:schemeClr>
                    </a:solidFill>
                    <a:latin typeface="微軟正黑體" panose="020B0604030504040204" pitchFamily="34" charset="-120"/>
                    <a:ea typeface="微軟正黑體" panose="020B0604030504040204" pitchFamily="34" charset="-120"/>
                  </a:rPr>
                  <a:t>供應商</a:t>
                </a:r>
              </a:p>
            </p:txBody>
          </p:sp>
        </p:grpSp>
      </p:grpSp>
      <p:sp>
        <p:nvSpPr>
          <p:cNvPr id="15" name="左-右雙向箭號 19">
            <a:extLst>
              <a:ext uri="{FF2B5EF4-FFF2-40B4-BE49-F238E27FC236}">
                <a16:creationId xmlns:a16="http://schemas.microsoft.com/office/drawing/2014/main" id="{6792D516-E239-47AF-AB7B-5A8DA8EC39EA}"/>
              </a:ext>
            </a:extLst>
          </p:cNvPr>
          <p:cNvSpPr/>
          <p:nvPr/>
        </p:nvSpPr>
        <p:spPr>
          <a:xfrm>
            <a:off x="3210133" y="2921474"/>
            <a:ext cx="554182" cy="358931"/>
          </a:xfrm>
          <a:prstGeom prst="lef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sp>
        <p:nvSpPr>
          <p:cNvPr id="16" name="Google Shape;313;p13">
            <a:extLst>
              <a:ext uri="{FF2B5EF4-FFF2-40B4-BE49-F238E27FC236}">
                <a16:creationId xmlns:a16="http://schemas.microsoft.com/office/drawing/2014/main" id="{72611F87-1A98-4D5D-9090-94660C5F713A}"/>
              </a:ext>
            </a:extLst>
          </p:cNvPr>
          <p:cNvSpPr txBox="1"/>
          <p:nvPr/>
        </p:nvSpPr>
        <p:spPr>
          <a:xfrm>
            <a:off x="5125803" y="2847113"/>
            <a:ext cx="5640387"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altLang="en-US" sz="2400" b="1" dirty="0">
                <a:solidFill>
                  <a:schemeClr val="dk1"/>
                </a:solidFill>
                <a:latin typeface="Microsoft JhengHei"/>
                <a:ea typeface="Microsoft JhengHei"/>
                <a:cs typeface="Microsoft JhengHei"/>
                <a:sym typeface="Microsoft JhengHei"/>
              </a:rPr>
              <a:t>進</a:t>
            </a:r>
            <a:r>
              <a:rPr lang="en-US" altLang="zh-TW" sz="2400" b="1" dirty="0">
                <a:solidFill>
                  <a:schemeClr val="dk1"/>
                </a:solidFill>
                <a:latin typeface="Microsoft JhengHei"/>
                <a:ea typeface="Microsoft JhengHei"/>
                <a:cs typeface="Microsoft JhengHei"/>
                <a:sym typeface="Microsoft JhengHei"/>
              </a:rPr>
              <a:t>/</a:t>
            </a:r>
            <a:r>
              <a:rPr lang="zh-TW" altLang="en-US" sz="2400" b="1" dirty="0">
                <a:solidFill>
                  <a:schemeClr val="dk1"/>
                </a:solidFill>
                <a:latin typeface="Microsoft JhengHei"/>
                <a:ea typeface="Microsoft JhengHei"/>
                <a:cs typeface="Microsoft JhengHei"/>
                <a:sym typeface="Microsoft JhengHei"/>
              </a:rPr>
              <a:t>銷貨集中原因、風險及因應措施</a:t>
            </a:r>
            <a:endParaRPr sz="2400" b="1" dirty="0">
              <a:solidFill>
                <a:schemeClr val="dk1"/>
              </a:solidFill>
              <a:latin typeface="Microsoft JhengHei"/>
              <a:ea typeface="Microsoft JhengHei"/>
              <a:cs typeface="Microsoft JhengHei"/>
              <a:sym typeface="Microsoft JhengHei"/>
            </a:endParaRPr>
          </a:p>
        </p:txBody>
      </p:sp>
      <p:pic>
        <p:nvPicPr>
          <p:cNvPr id="17" name="圖片 26" descr="news.png">
            <a:extLst>
              <a:ext uri="{FF2B5EF4-FFF2-40B4-BE49-F238E27FC236}">
                <a16:creationId xmlns:a16="http://schemas.microsoft.com/office/drawing/2014/main" id="{B20B9F84-7990-4454-9BF9-AF4F04031035}"/>
              </a:ext>
            </a:extLst>
          </p:cNvPr>
          <p:cNvPicPr>
            <a:picLocks noChangeAspect="1"/>
          </p:cNvPicPr>
          <p:nvPr/>
        </p:nvPicPr>
        <p:blipFill>
          <a:blip r:embed="rId5" cstate="print">
            <a:duotone>
              <a:schemeClr val="accent1">
                <a:shade val="45000"/>
                <a:satMod val="135000"/>
              </a:schemeClr>
              <a:prstClr val="white"/>
            </a:duotone>
            <a:lum bright="15000"/>
          </a:blip>
          <a:stretch>
            <a:fillRect/>
          </a:stretch>
        </p:blipFill>
        <p:spPr>
          <a:xfrm>
            <a:off x="2030313" y="3985720"/>
            <a:ext cx="1093501" cy="1296405"/>
          </a:xfrm>
          <a:prstGeom prst="rect">
            <a:avLst/>
          </a:prstGeom>
          <a:noFill/>
        </p:spPr>
      </p:pic>
      <p:sp>
        <p:nvSpPr>
          <p:cNvPr id="18" name="Google Shape;313;p13">
            <a:extLst>
              <a:ext uri="{FF2B5EF4-FFF2-40B4-BE49-F238E27FC236}">
                <a16:creationId xmlns:a16="http://schemas.microsoft.com/office/drawing/2014/main" id="{00B65F9B-DAD4-4C07-9EC3-0CE4E073668B}"/>
              </a:ext>
            </a:extLst>
          </p:cNvPr>
          <p:cNvSpPr txBox="1"/>
          <p:nvPr/>
        </p:nvSpPr>
        <p:spPr>
          <a:xfrm>
            <a:off x="3350155" y="4218667"/>
            <a:ext cx="6927272" cy="461624"/>
          </a:xfrm>
          <a:prstGeom prst="rect">
            <a:avLst/>
          </a:prstGeom>
          <a:noFill/>
          <a:ln>
            <a:noFill/>
          </a:ln>
        </p:spPr>
        <p:txBody>
          <a:bodyPr spcFirstLastPara="1" wrap="square" lIns="91425" tIns="45700" rIns="91425" bIns="45700" anchor="t" anchorCtr="0">
            <a:spAutoFit/>
          </a:bodyPr>
          <a:lstStyle/>
          <a:p>
            <a:r>
              <a:rPr lang="zh-TW" altLang="en-US" sz="2400" b="1" dirty="0">
                <a:solidFill>
                  <a:schemeClr val="dk1"/>
                </a:solidFill>
                <a:latin typeface="Microsoft JhengHei"/>
                <a:ea typeface="Microsoft JhengHei"/>
                <a:cs typeface="Microsoft JhengHei"/>
              </a:rPr>
              <a:t>專利權布局、訴訟風險、競爭優勢及研發方向</a:t>
            </a:r>
            <a:endParaRPr sz="2400" b="1" dirty="0">
              <a:solidFill>
                <a:schemeClr val="dk1"/>
              </a:solidFill>
              <a:latin typeface="Microsoft JhengHei"/>
              <a:ea typeface="Microsoft JhengHei"/>
              <a:cs typeface="Microsoft JhengHei"/>
              <a:sym typeface="Microsoft JhengHei"/>
            </a:endParaRPr>
          </a:p>
        </p:txBody>
      </p:sp>
      <p:graphicFrame>
        <p:nvGraphicFramePr>
          <p:cNvPr id="19" name="資料庫圖表 1">
            <a:extLst>
              <a:ext uri="{FF2B5EF4-FFF2-40B4-BE49-F238E27FC236}">
                <a16:creationId xmlns:a16="http://schemas.microsoft.com/office/drawing/2014/main" id="{3B27F34B-8503-4259-9B25-7744AC44DAD5}"/>
              </a:ext>
            </a:extLst>
          </p:cNvPr>
          <p:cNvGraphicFramePr/>
          <p:nvPr>
            <p:extLst>
              <p:ext uri="{D42A27DB-BD31-4B8C-83A1-F6EECF244321}">
                <p14:modId xmlns:p14="http://schemas.microsoft.com/office/powerpoint/2010/main" val="1614803110"/>
              </p:ext>
            </p:extLst>
          </p:nvPr>
        </p:nvGraphicFramePr>
        <p:xfrm>
          <a:off x="1965453" y="4758479"/>
          <a:ext cx="8818498" cy="234371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0" name="矩形 19">
            <a:extLst>
              <a:ext uri="{FF2B5EF4-FFF2-40B4-BE49-F238E27FC236}">
                <a16:creationId xmlns:a16="http://schemas.microsoft.com/office/drawing/2014/main" id="{C3984496-475D-45AB-88A2-6083B05CBF37}"/>
              </a:ext>
            </a:extLst>
          </p:cNvPr>
          <p:cNvSpPr/>
          <p:nvPr/>
        </p:nvSpPr>
        <p:spPr>
          <a:xfrm>
            <a:off x="3112168" y="910964"/>
            <a:ext cx="6736366" cy="7684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400" b="1" dirty="0">
                <a:solidFill>
                  <a:srgbClr val="FF0000"/>
                </a:solidFill>
                <a:latin typeface="微軟正黑體" panose="020B0604030504040204" pitchFamily="34" charset="-120"/>
                <a:ea typeface="微軟正黑體" panose="020B0604030504040204" pitchFamily="34" charset="-120"/>
              </a:rPr>
              <a:t>（於公開說明書充分詳實揭露）</a:t>
            </a:r>
          </a:p>
        </p:txBody>
      </p:sp>
    </p:spTree>
    <p:extLst>
      <p:ext uri="{BB962C8B-B14F-4D97-AF65-F5344CB8AC3E}">
        <p14:creationId xmlns:p14="http://schemas.microsoft.com/office/powerpoint/2010/main" val="30617830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415613B8-B212-4814-A3FE-F6BED8BE70DF}"/>
              </a:ext>
            </a:extLst>
          </p:cNvPr>
          <p:cNvSpPr>
            <a:spLocks noGrp="1"/>
          </p:cNvSpPr>
          <p:nvPr>
            <p:ph type="sldNum" sz="quarter" idx="12"/>
          </p:nvPr>
        </p:nvSpPr>
        <p:spPr/>
        <p:txBody>
          <a:bodyPr/>
          <a:lstStyle/>
          <a:p>
            <a:fld id="{4BA915EE-10CB-4CF1-8569-6154455DA573}" type="slidenum">
              <a:rPr lang="en-US" smtClean="0"/>
              <a:t>22</a:t>
            </a:fld>
            <a:endParaRPr lang="en-US"/>
          </a:p>
        </p:txBody>
      </p:sp>
      <p:sp>
        <p:nvSpPr>
          <p:cNvPr id="3" name="文本占位符 2">
            <a:extLst>
              <a:ext uri="{FF2B5EF4-FFF2-40B4-BE49-F238E27FC236}">
                <a16:creationId xmlns:a16="http://schemas.microsoft.com/office/drawing/2014/main" id="{0B53F8AF-F717-4703-AB82-A676B4F72423}"/>
              </a:ext>
            </a:extLst>
          </p:cNvPr>
          <p:cNvSpPr>
            <a:spLocks noGrp="1"/>
          </p:cNvSpPr>
          <p:nvPr>
            <p:ph type="body" idx="15"/>
          </p:nvPr>
        </p:nvSpPr>
        <p:spPr>
          <a:xfrm>
            <a:off x="224144" y="1092249"/>
            <a:ext cx="10828867" cy="5012266"/>
          </a:xfrm>
        </p:spPr>
        <p:txBody>
          <a:bodyPr/>
          <a:lstStyle/>
          <a:p>
            <a:endParaRPr lang="zh-TW" altLang="en-US" dirty="0"/>
          </a:p>
        </p:txBody>
      </p:sp>
      <p:sp>
        <p:nvSpPr>
          <p:cNvPr id="4" name="文本占位符 3">
            <a:extLst>
              <a:ext uri="{FF2B5EF4-FFF2-40B4-BE49-F238E27FC236}">
                <a16:creationId xmlns:a16="http://schemas.microsoft.com/office/drawing/2014/main" id="{BCBF4097-1806-4EAD-A4CD-6A557D01EF18}"/>
              </a:ext>
            </a:extLst>
          </p:cNvPr>
          <p:cNvSpPr>
            <a:spLocks noGrp="1"/>
          </p:cNvSpPr>
          <p:nvPr>
            <p:ph type="body" idx="4294967295"/>
          </p:nvPr>
        </p:nvSpPr>
        <p:spPr>
          <a:xfrm>
            <a:off x="1785909" y="97734"/>
            <a:ext cx="8083648" cy="994515"/>
          </a:xfrm>
        </p:spPr>
        <p:txBody>
          <a:bodyPr>
            <a:normAutofit/>
          </a:bodyPr>
          <a:lstStyle/>
          <a:p>
            <a:pPr marL="0" indent="0" algn="ctr">
              <a:lnSpc>
                <a:spcPct val="130000"/>
              </a:lnSpc>
              <a:buNone/>
            </a:pPr>
            <a:r>
              <a:rPr lang="zh-TW" altLang="en-US" sz="4000" b="1" dirty="0">
                <a:solidFill>
                  <a:srgbClr val="002060"/>
                </a:solidFill>
                <a:latin typeface="Microsoft JhengHei"/>
                <a:ea typeface="Microsoft JhengHei"/>
                <a:sym typeface="Times New Roman"/>
              </a:rPr>
              <a:t>上市審查重點</a:t>
            </a:r>
            <a:endParaRPr lang="en-US" altLang="zh-TW" sz="4000" b="1" dirty="0">
              <a:solidFill>
                <a:srgbClr val="002060"/>
              </a:solidFill>
              <a:latin typeface="Microsoft JhengHei"/>
              <a:ea typeface="Microsoft JhengHei"/>
            </a:endParaRPr>
          </a:p>
          <a:p>
            <a:endParaRPr lang="zh-TW" altLang="en-US" dirty="0"/>
          </a:p>
        </p:txBody>
      </p:sp>
      <p:grpSp>
        <p:nvGrpSpPr>
          <p:cNvPr id="11" name="组合 10">
            <a:extLst>
              <a:ext uri="{FF2B5EF4-FFF2-40B4-BE49-F238E27FC236}">
                <a16:creationId xmlns:a16="http://schemas.microsoft.com/office/drawing/2014/main" id="{1536FB43-47F3-4D97-AFF4-4C16C4D5DDD9}"/>
              </a:ext>
            </a:extLst>
          </p:cNvPr>
          <p:cNvGrpSpPr/>
          <p:nvPr/>
        </p:nvGrpSpPr>
        <p:grpSpPr>
          <a:xfrm>
            <a:off x="1668379" y="1092249"/>
            <a:ext cx="9224210" cy="5594236"/>
            <a:chOff x="457200" y="1268760"/>
            <a:chExt cx="8587409" cy="5594236"/>
          </a:xfrm>
        </p:grpSpPr>
        <p:graphicFrame>
          <p:nvGraphicFramePr>
            <p:cNvPr id="5" name="內容版面配置區 5">
              <a:extLst>
                <a:ext uri="{FF2B5EF4-FFF2-40B4-BE49-F238E27FC236}">
                  <a16:creationId xmlns:a16="http://schemas.microsoft.com/office/drawing/2014/main" id="{6F608BF8-01D0-4DB5-B364-F60C7E125C5F}"/>
                </a:ext>
              </a:extLst>
            </p:cNvPr>
            <p:cNvGraphicFramePr>
              <a:graphicFrameLocks/>
            </p:cNvGraphicFramePr>
            <p:nvPr>
              <p:extLst>
                <p:ext uri="{D42A27DB-BD31-4B8C-83A1-F6EECF244321}">
                  <p14:modId xmlns:p14="http://schemas.microsoft.com/office/powerpoint/2010/main" val="2178427424"/>
                </p:ext>
              </p:extLst>
            </p:nvPr>
          </p:nvGraphicFramePr>
          <p:xfrm>
            <a:off x="457200" y="1268760"/>
            <a:ext cx="8229600"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文字方塊 7">
              <a:extLst>
                <a:ext uri="{FF2B5EF4-FFF2-40B4-BE49-F238E27FC236}">
                  <a16:creationId xmlns:a16="http://schemas.microsoft.com/office/drawing/2014/main" id="{21D74E73-10A9-4112-9A02-C659F41C95FF}"/>
                </a:ext>
              </a:extLst>
            </p:cNvPr>
            <p:cNvSpPr txBox="1"/>
            <p:nvPr/>
          </p:nvSpPr>
          <p:spPr>
            <a:xfrm>
              <a:off x="566616" y="1340845"/>
              <a:ext cx="3826768" cy="2339102"/>
            </a:xfrm>
            <a:prstGeom prst="rect">
              <a:avLst/>
            </a:prstGeom>
            <a:noFill/>
          </p:spPr>
          <p:txBody>
            <a:bodyPr wrap="square" rtlCol="0">
              <a:spAutoFit/>
            </a:bodyPr>
            <a:lstStyle/>
            <a:p>
              <a:pPr marL="342900" indent="-342900" eaLnBrk="0" hangingPunct="0">
                <a:buFont typeface="Arial" panose="020B0604020202020204" pitchFamily="34" charset="0"/>
                <a:buChar char="•"/>
                <a:defRPr/>
              </a:pPr>
              <a:r>
                <a:rPr lang="zh-TW" altLang="en-US" sz="2000" b="1" dirty="0">
                  <a:solidFill>
                    <a:schemeClr val="tx1">
                      <a:lumMod val="85000"/>
                      <a:lumOff val="15000"/>
                    </a:schemeClr>
                  </a:solidFill>
                  <a:latin typeface="微軟正黑體" pitchFamily="34" charset="-120"/>
                  <a:ea typeface="微軟正黑體" pitchFamily="34" charset="-120"/>
                </a:rPr>
                <a:t>變動原因</a:t>
              </a:r>
              <a:endParaRPr lang="en-US" altLang="zh-TW" sz="2000" b="1" dirty="0">
                <a:solidFill>
                  <a:schemeClr val="tx1">
                    <a:lumMod val="85000"/>
                    <a:lumOff val="15000"/>
                  </a:schemeClr>
                </a:solidFill>
                <a:latin typeface="微軟正黑體" pitchFamily="34" charset="-120"/>
                <a:ea typeface="微軟正黑體" pitchFamily="34" charset="-120"/>
              </a:endParaRPr>
            </a:p>
            <a:p>
              <a:pPr marL="342900" indent="-342900" eaLnBrk="0" hangingPunct="0">
                <a:buFont typeface="Arial" panose="020B0604020202020204" pitchFamily="34" charset="0"/>
                <a:buChar char="•"/>
                <a:defRPr/>
              </a:pPr>
              <a:r>
                <a:rPr lang="zh-TW" altLang="en-US" sz="2000" b="1" dirty="0">
                  <a:solidFill>
                    <a:schemeClr val="tx1">
                      <a:lumMod val="85000"/>
                      <a:lumOff val="15000"/>
                    </a:schemeClr>
                  </a:solidFill>
                  <a:latin typeface="微軟正黑體" pitchFamily="34" charset="-120"/>
                  <a:ea typeface="微軟正黑體" pitchFamily="34" charset="-120"/>
                </a:rPr>
                <a:t>進銷貨對象相同</a:t>
              </a:r>
              <a:endParaRPr lang="en-US" altLang="zh-TW" sz="2000" b="1" dirty="0">
                <a:solidFill>
                  <a:schemeClr val="tx1">
                    <a:lumMod val="85000"/>
                    <a:lumOff val="15000"/>
                  </a:schemeClr>
                </a:solidFill>
                <a:latin typeface="微軟正黑體" pitchFamily="34" charset="-120"/>
                <a:ea typeface="微軟正黑體" pitchFamily="34" charset="-120"/>
              </a:endParaRPr>
            </a:p>
            <a:p>
              <a:pPr eaLnBrk="0" hangingPunct="0">
                <a:defRPr/>
              </a:pPr>
              <a:r>
                <a:rPr lang="zh-TW" altLang="en-US" sz="2000" b="1" dirty="0">
                  <a:solidFill>
                    <a:schemeClr val="tx1">
                      <a:lumMod val="85000"/>
                      <a:lumOff val="15000"/>
                    </a:schemeClr>
                  </a:solidFill>
                  <a:latin typeface="微軟正黑體" pitchFamily="34" charset="-120"/>
                  <a:ea typeface="微軟正黑體" pitchFamily="34" charset="-120"/>
                </a:rPr>
                <a:t>     或彼此間具關聯性</a:t>
              </a:r>
              <a:endParaRPr lang="en-US" altLang="zh-TW" sz="2000" b="1" dirty="0">
                <a:solidFill>
                  <a:schemeClr val="tx1">
                    <a:lumMod val="85000"/>
                    <a:lumOff val="15000"/>
                  </a:schemeClr>
                </a:solidFill>
                <a:latin typeface="微軟正黑體" pitchFamily="34" charset="-120"/>
                <a:ea typeface="微軟正黑體" pitchFamily="34" charset="-120"/>
              </a:endParaRPr>
            </a:p>
            <a:p>
              <a:pPr marL="342900" indent="-342900" eaLnBrk="0" hangingPunct="0">
                <a:buFont typeface="Arial" panose="020B0604020202020204" pitchFamily="34" charset="0"/>
                <a:buChar char="•"/>
                <a:defRPr/>
              </a:pPr>
              <a:r>
                <a:rPr lang="zh-TW" altLang="en-US" sz="2000" b="1" dirty="0">
                  <a:solidFill>
                    <a:srgbClr val="FF0000"/>
                  </a:solidFill>
                  <a:latin typeface="微軟正黑體" pitchFamily="34" charset="-120"/>
                  <a:ea typeface="微軟正黑體" pitchFamily="34" charset="-120"/>
                </a:rPr>
                <a:t>關係人或大股東</a:t>
              </a:r>
              <a:endParaRPr lang="en-US" altLang="zh-TW" sz="2000" b="1" dirty="0">
                <a:solidFill>
                  <a:srgbClr val="FF0000"/>
                </a:solidFill>
                <a:latin typeface="微軟正黑體" pitchFamily="34" charset="-120"/>
                <a:ea typeface="微軟正黑體" pitchFamily="34" charset="-120"/>
              </a:endParaRPr>
            </a:p>
            <a:p>
              <a:pPr marL="342900" indent="-342900" eaLnBrk="0" hangingPunct="0">
                <a:buFont typeface="Arial" panose="020B0604020202020204" pitchFamily="34" charset="0"/>
                <a:buChar char="•"/>
                <a:defRPr/>
              </a:pPr>
              <a:r>
                <a:rPr lang="zh-TW" altLang="en-US" sz="2000" b="1" dirty="0">
                  <a:solidFill>
                    <a:srgbClr val="FF0000"/>
                  </a:solidFill>
                  <a:latin typeface="微軟正黑體" pitchFamily="34" charset="-120"/>
                  <a:ea typeface="微軟正黑體" pitchFamily="34" charset="-120"/>
                </a:rPr>
                <a:t>經銷商或代理</a:t>
              </a:r>
              <a:endParaRPr lang="en-US" altLang="zh-TW" sz="2000" b="1" dirty="0">
                <a:solidFill>
                  <a:srgbClr val="FF0000"/>
                </a:solidFill>
                <a:latin typeface="微軟正黑體" pitchFamily="34" charset="-120"/>
                <a:ea typeface="微軟正黑體" pitchFamily="34" charset="-120"/>
              </a:endParaRPr>
            </a:p>
            <a:p>
              <a:pPr eaLnBrk="0" hangingPunct="0">
                <a:defRPr/>
              </a:pPr>
              <a:r>
                <a:rPr lang="zh-TW" altLang="en-US" sz="2000" b="1" dirty="0">
                  <a:solidFill>
                    <a:srgbClr val="FF0000"/>
                  </a:solidFill>
                  <a:latin typeface="微軟正黑體" pitchFamily="34" charset="-120"/>
                  <a:ea typeface="微軟正黑體" pitchFamily="34" charset="-120"/>
                </a:rPr>
                <a:t>     商</a:t>
              </a:r>
              <a:endParaRPr lang="en-US" altLang="zh-TW" sz="2000" b="1" dirty="0">
                <a:solidFill>
                  <a:srgbClr val="FF0000"/>
                </a:solidFill>
                <a:latin typeface="微軟正黑體" pitchFamily="34" charset="-120"/>
                <a:ea typeface="微軟正黑體" pitchFamily="34" charset="-120"/>
              </a:endParaRPr>
            </a:p>
            <a:p>
              <a:pPr marL="268288" indent="-268288">
                <a:buFont typeface="Arial" panose="020B0604020202020204" pitchFamily="34" charset="0"/>
                <a:buChar char="•"/>
              </a:pPr>
              <a:endParaRPr lang="zh-TW" altLang="en-US" sz="2600" dirty="0">
                <a:latin typeface="Times New Roman" panose="02020603050405020304" pitchFamily="18" charset="0"/>
                <a:ea typeface="標楷體" panose="03000509000000000000" pitchFamily="65" charset="-120"/>
              </a:endParaRPr>
            </a:p>
          </p:txBody>
        </p:sp>
        <p:sp>
          <p:nvSpPr>
            <p:cNvPr id="7" name="文字方塊 8">
              <a:extLst>
                <a:ext uri="{FF2B5EF4-FFF2-40B4-BE49-F238E27FC236}">
                  <a16:creationId xmlns:a16="http://schemas.microsoft.com/office/drawing/2014/main" id="{091A94BB-72D7-4B99-AF8F-B38924985267}"/>
                </a:ext>
              </a:extLst>
            </p:cNvPr>
            <p:cNvSpPr txBox="1"/>
            <p:nvPr/>
          </p:nvSpPr>
          <p:spPr>
            <a:xfrm>
              <a:off x="6572448" y="1340845"/>
              <a:ext cx="2223768" cy="1323439"/>
            </a:xfrm>
            <a:prstGeom prst="rect">
              <a:avLst/>
            </a:prstGeom>
            <a:noFill/>
            <a:ln>
              <a:solidFill>
                <a:schemeClr val="lt1">
                  <a:hueOff val="0"/>
                  <a:satOff val="0"/>
                  <a:lumOff val="0"/>
                </a:schemeClr>
              </a:solidFill>
            </a:ln>
          </p:spPr>
          <p:txBody>
            <a:bodyPr wrap="square" rtlCol="0">
              <a:spAutoFit/>
            </a:bodyPr>
            <a:lstStyle/>
            <a:p>
              <a:pPr marL="342900" lvl="1" indent="-342900" eaLnBrk="0" hangingPunct="0">
                <a:buFont typeface="Arial" panose="020B0604020202020204" pitchFamily="34" charset="0"/>
                <a:buChar char="•"/>
                <a:defRPr/>
              </a:pPr>
              <a:r>
                <a:rPr lang="zh-TW" altLang="en-US" sz="2000" b="1" dirty="0">
                  <a:solidFill>
                    <a:srgbClr val="FF0000"/>
                  </a:solidFill>
                  <a:latin typeface="微軟正黑體" pitchFamily="34" charset="-120"/>
                  <a:ea typeface="微軟正黑體" pitchFamily="34" charset="-120"/>
                </a:rPr>
                <a:t>集中緣由</a:t>
              </a:r>
              <a:endParaRPr lang="en-US" altLang="zh-TW" sz="2000" b="1" dirty="0">
                <a:solidFill>
                  <a:srgbClr val="FF0000"/>
                </a:solidFill>
                <a:latin typeface="微軟正黑體" pitchFamily="34" charset="-120"/>
                <a:ea typeface="微軟正黑體" pitchFamily="34" charset="-120"/>
              </a:endParaRPr>
            </a:p>
            <a:p>
              <a:pPr marL="342900" lvl="1" indent="-342900" eaLnBrk="0" hangingPunct="0">
                <a:buFont typeface="Arial" panose="020B0604020202020204" pitchFamily="34" charset="0"/>
                <a:buChar char="•"/>
                <a:defRPr/>
              </a:pPr>
              <a:r>
                <a:rPr lang="zh-TW" altLang="en-US" sz="2000" b="1" dirty="0">
                  <a:solidFill>
                    <a:srgbClr val="FF0000"/>
                  </a:solidFill>
                  <a:latin typeface="微軟正黑體" pitchFamily="34" charset="-120"/>
                  <a:ea typeface="微軟正黑體" pitchFamily="34" charset="-120"/>
                </a:rPr>
                <a:t>同業比較</a:t>
              </a:r>
              <a:endParaRPr lang="en-US" altLang="zh-TW" sz="2000" b="1" dirty="0">
                <a:solidFill>
                  <a:srgbClr val="FF0000"/>
                </a:solidFill>
                <a:latin typeface="微軟正黑體" pitchFamily="34" charset="-120"/>
                <a:ea typeface="微軟正黑體" pitchFamily="34" charset="-120"/>
              </a:endParaRPr>
            </a:p>
            <a:p>
              <a:pPr marL="342900" lvl="1" indent="-342900" eaLnBrk="0" hangingPunct="0">
                <a:buFont typeface="Arial" panose="020B0604020202020204" pitchFamily="34" charset="0"/>
                <a:buChar char="•"/>
                <a:defRPr/>
              </a:pPr>
              <a:r>
                <a:rPr lang="zh-TW" altLang="en-US" sz="2000" b="1" dirty="0">
                  <a:solidFill>
                    <a:srgbClr val="FF0000"/>
                  </a:solidFill>
                  <a:latin typeface="微軟正黑體" pitchFamily="34" charset="-120"/>
                  <a:ea typeface="微軟正黑體" pitchFamily="34" charset="-120"/>
                </a:rPr>
                <a:t>技術掌握</a:t>
              </a:r>
              <a:endParaRPr lang="en-US" altLang="zh-TW" sz="2000" b="1" dirty="0">
                <a:solidFill>
                  <a:srgbClr val="FF0000"/>
                </a:solidFill>
                <a:latin typeface="微軟正黑體" pitchFamily="34" charset="-120"/>
                <a:ea typeface="微軟正黑體" pitchFamily="34" charset="-120"/>
              </a:endParaRPr>
            </a:p>
            <a:p>
              <a:pPr marL="342900" lvl="1" indent="-342900" eaLnBrk="0" hangingPunct="0">
                <a:buFont typeface="Arial" panose="020B0604020202020204" pitchFamily="34" charset="0"/>
                <a:buChar char="•"/>
                <a:defRPr/>
              </a:pPr>
              <a:r>
                <a:rPr lang="zh-TW" altLang="en-US" sz="2000" b="1" dirty="0">
                  <a:solidFill>
                    <a:srgbClr val="FF0000"/>
                  </a:solidFill>
                  <a:latin typeface="微軟正黑體" pitchFamily="34" charset="-120"/>
                  <a:ea typeface="微軟正黑體" pitchFamily="34" charset="-120"/>
                </a:rPr>
                <a:t>業務開發實績</a:t>
              </a:r>
              <a:endParaRPr lang="en-US" altLang="zh-TW" sz="2000" b="1" dirty="0">
                <a:solidFill>
                  <a:srgbClr val="FF0000"/>
                </a:solidFill>
                <a:latin typeface="微軟正黑體" pitchFamily="34" charset="-120"/>
                <a:ea typeface="微軟正黑體" pitchFamily="34" charset="-120"/>
              </a:endParaRPr>
            </a:p>
          </p:txBody>
        </p:sp>
        <p:sp>
          <p:nvSpPr>
            <p:cNvPr id="8" name="文字方塊 9">
              <a:extLst>
                <a:ext uri="{FF2B5EF4-FFF2-40B4-BE49-F238E27FC236}">
                  <a16:creationId xmlns:a16="http://schemas.microsoft.com/office/drawing/2014/main" id="{30FF7E1F-56FE-4EE3-B2B6-1AB4A46AC289}"/>
                </a:ext>
              </a:extLst>
            </p:cNvPr>
            <p:cNvSpPr txBox="1"/>
            <p:nvPr/>
          </p:nvSpPr>
          <p:spPr>
            <a:xfrm>
              <a:off x="566616" y="5201186"/>
              <a:ext cx="3826768" cy="1631216"/>
            </a:xfrm>
            <a:prstGeom prst="rect">
              <a:avLst/>
            </a:prstGeom>
            <a:noFill/>
          </p:spPr>
          <p:txBody>
            <a:bodyPr wrap="square" rtlCol="0">
              <a:spAutoFit/>
            </a:bodyPr>
            <a:lstStyle/>
            <a:p>
              <a:pPr marL="342900" lvl="1" indent="-342900" eaLnBrk="0" hangingPunct="0">
                <a:buFont typeface="Arial" panose="020B0604020202020204" pitchFamily="34" charset="0"/>
                <a:buChar char="•"/>
                <a:defRPr/>
              </a:pPr>
              <a:r>
                <a:rPr lang="zh-TW" altLang="en-US" sz="2000" b="1" dirty="0">
                  <a:solidFill>
                    <a:srgbClr val="FF0000"/>
                  </a:solidFill>
                  <a:latin typeface="微軟正黑體" pitchFamily="34" charset="-120"/>
                  <a:ea typeface="微軟正黑體" pitchFamily="34" charset="-120"/>
                </a:rPr>
                <a:t>重大限制條款</a:t>
              </a:r>
              <a:endParaRPr lang="en-US" altLang="zh-TW" sz="2000" b="1" dirty="0">
                <a:solidFill>
                  <a:srgbClr val="FF0000"/>
                </a:solidFill>
                <a:latin typeface="微軟正黑體" pitchFamily="34" charset="-120"/>
                <a:ea typeface="微軟正黑體" pitchFamily="34" charset="-120"/>
              </a:endParaRPr>
            </a:p>
            <a:p>
              <a:pPr lvl="1" eaLnBrk="0" hangingPunct="0">
                <a:defRPr/>
              </a:pPr>
              <a:r>
                <a:rPr lang="en-US" altLang="zh-TW" sz="2000" b="1" dirty="0">
                  <a:solidFill>
                    <a:schemeClr val="tx1">
                      <a:lumMod val="85000"/>
                      <a:lumOff val="15000"/>
                    </a:schemeClr>
                  </a:solidFill>
                  <a:latin typeface="微軟正黑體" pitchFamily="34" charset="-120"/>
                  <a:ea typeface="微軟正黑體" pitchFamily="34" charset="-120"/>
                </a:rPr>
                <a:t>(</a:t>
              </a:r>
              <a:r>
                <a:rPr lang="zh-TW" altLang="en-US" sz="2000" b="1" dirty="0">
                  <a:solidFill>
                    <a:schemeClr val="tx1">
                      <a:lumMod val="85000"/>
                      <a:lumOff val="15000"/>
                    </a:schemeClr>
                  </a:solidFill>
                  <a:latin typeface="微軟正黑體" pitchFamily="34" charset="-120"/>
                  <a:ea typeface="微軟正黑體" pitchFamily="34" charset="-120"/>
                </a:rPr>
                <a:t>收付款、交易價格</a:t>
              </a:r>
              <a:r>
                <a:rPr lang="en-US" altLang="zh-TW" sz="2000" b="1" dirty="0">
                  <a:solidFill>
                    <a:schemeClr val="tx1">
                      <a:lumMod val="85000"/>
                      <a:lumOff val="15000"/>
                    </a:schemeClr>
                  </a:solidFill>
                  <a:latin typeface="微軟正黑體" pitchFamily="34" charset="-120"/>
                  <a:ea typeface="微軟正黑體" pitchFamily="34" charset="-120"/>
                </a:rPr>
                <a:t>)</a:t>
              </a:r>
            </a:p>
            <a:p>
              <a:pPr marL="342900" lvl="1" indent="-342900" eaLnBrk="0" hangingPunct="0">
                <a:buFont typeface="Arial" panose="020B0604020202020204" pitchFamily="34" charset="0"/>
                <a:buChar char="•"/>
                <a:defRPr/>
              </a:pPr>
              <a:r>
                <a:rPr lang="zh-TW" altLang="en-US" sz="2000" b="1" dirty="0">
                  <a:solidFill>
                    <a:schemeClr val="tx1">
                      <a:lumMod val="85000"/>
                      <a:lumOff val="15000"/>
                    </a:schemeClr>
                  </a:solidFill>
                  <a:latin typeface="微軟正黑體" pitchFamily="34" charset="-120"/>
                  <a:ea typeface="微軟正黑體" pitchFamily="34" charset="-120"/>
                </a:rPr>
                <a:t>最低採購數量</a:t>
              </a:r>
              <a:endParaRPr lang="en-US" altLang="zh-TW" sz="2000" b="1" dirty="0">
                <a:solidFill>
                  <a:schemeClr val="tx1">
                    <a:lumMod val="85000"/>
                    <a:lumOff val="15000"/>
                  </a:schemeClr>
                </a:solidFill>
                <a:latin typeface="微軟正黑體" pitchFamily="34" charset="-120"/>
                <a:ea typeface="微軟正黑體" pitchFamily="34" charset="-120"/>
              </a:endParaRPr>
            </a:p>
            <a:p>
              <a:pPr marL="342900" lvl="1" indent="-342900" eaLnBrk="0" hangingPunct="0">
                <a:buFont typeface="Arial" panose="020B0604020202020204" pitchFamily="34" charset="0"/>
                <a:buChar char="•"/>
                <a:defRPr/>
              </a:pPr>
              <a:r>
                <a:rPr lang="zh-TW" altLang="en-US" sz="2000" b="1" dirty="0">
                  <a:solidFill>
                    <a:schemeClr val="tx1">
                      <a:lumMod val="85000"/>
                      <a:lumOff val="15000"/>
                    </a:schemeClr>
                  </a:solidFill>
                  <a:latin typeface="微軟正黑體" pitchFamily="34" charset="-120"/>
                  <a:ea typeface="微軟正黑體" pitchFamily="34" charset="-120"/>
                </a:rPr>
                <a:t>代理權</a:t>
              </a:r>
              <a:endParaRPr lang="en-US" altLang="zh-TW" sz="2000" b="1" dirty="0">
                <a:solidFill>
                  <a:schemeClr val="tx1">
                    <a:lumMod val="85000"/>
                    <a:lumOff val="15000"/>
                  </a:schemeClr>
                </a:solidFill>
                <a:latin typeface="微軟正黑體" pitchFamily="34" charset="-120"/>
                <a:ea typeface="微軟正黑體" pitchFamily="34" charset="-120"/>
              </a:endParaRPr>
            </a:p>
            <a:p>
              <a:pPr marL="268288" indent="-268288" eaLnBrk="0" hangingPunct="0">
                <a:buFont typeface="Arial" panose="020B0604020202020204" pitchFamily="34" charset="0"/>
                <a:buChar char="•"/>
                <a:defRPr/>
              </a:pPr>
              <a:endParaRPr lang="zh-TW" altLang="en-US" sz="2000" b="1" dirty="0">
                <a:solidFill>
                  <a:schemeClr val="tx1">
                    <a:lumMod val="85000"/>
                    <a:lumOff val="15000"/>
                  </a:schemeClr>
                </a:solidFill>
                <a:latin typeface="微軟正黑體" pitchFamily="34" charset="-120"/>
                <a:ea typeface="微軟正黑體" pitchFamily="34" charset="-120"/>
              </a:endParaRPr>
            </a:p>
          </p:txBody>
        </p:sp>
        <p:sp>
          <p:nvSpPr>
            <p:cNvPr id="9" name="流程圖: 接點 2">
              <a:extLst>
                <a:ext uri="{FF2B5EF4-FFF2-40B4-BE49-F238E27FC236}">
                  <a16:creationId xmlns:a16="http://schemas.microsoft.com/office/drawing/2014/main" id="{7367EBA7-D51A-4B4D-9057-AEEB7DA5B665}"/>
                </a:ext>
              </a:extLst>
            </p:cNvPr>
            <p:cNvSpPr/>
            <p:nvPr/>
          </p:nvSpPr>
          <p:spPr>
            <a:xfrm>
              <a:off x="3990109" y="3362773"/>
              <a:ext cx="1184564" cy="1212573"/>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500" b="1" dirty="0">
                  <a:solidFill>
                    <a:srgbClr val="002060"/>
                  </a:solidFill>
                  <a:latin typeface="微軟正黑體" panose="020B0604030504040204" pitchFamily="34" charset="-120"/>
                  <a:ea typeface="微軟正黑體" panose="020B0604030504040204" pitchFamily="34" charset="-120"/>
                </a:rPr>
                <a:t>進銷貨</a:t>
              </a:r>
            </a:p>
          </p:txBody>
        </p:sp>
        <p:sp>
          <p:nvSpPr>
            <p:cNvPr id="10" name="文字方塊 10">
              <a:extLst>
                <a:ext uri="{FF2B5EF4-FFF2-40B4-BE49-F238E27FC236}">
                  <a16:creationId xmlns:a16="http://schemas.microsoft.com/office/drawing/2014/main" id="{FEB86281-392E-4F03-8688-FECC3F73517F}"/>
                </a:ext>
              </a:extLst>
            </p:cNvPr>
            <p:cNvSpPr txBox="1"/>
            <p:nvPr/>
          </p:nvSpPr>
          <p:spPr>
            <a:xfrm>
              <a:off x="6421016" y="5154836"/>
              <a:ext cx="2623593" cy="1708160"/>
            </a:xfrm>
            <a:prstGeom prst="rect">
              <a:avLst/>
            </a:prstGeom>
            <a:noFill/>
            <a:ln>
              <a:noFill/>
            </a:ln>
          </p:spPr>
          <p:txBody>
            <a:bodyPr wrap="square" rtlCol="0">
              <a:spAutoFit/>
            </a:bodyPr>
            <a:lstStyle/>
            <a:p>
              <a:pPr marL="342900" indent="-342900" eaLnBrk="0" hangingPunct="0">
                <a:buFont typeface="Arial" panose="020B0604020202020204" pitchFamily="34" charset="0"/>
                <a:buChar char="•"/>
                <a:defRPr/>
              </a:pPr>
              <a:r>
                <a:rPr lang="zh-TW" altLang="en-US" sz="2000" b="1" dirty="0">
                  <a:solidFill>
                    <a:srgbClr val="FF0000"/>
                  </a:solidFill>
                  <a:latin typeface="微軟正黑體" pitchFamily="34" charset="-120"/>
                  <a:ea typeface="微軟正黑體" pitchFamily="34" charset="-120"/>
                </a:rPr>
                <a:t>關係人交易條件</a:t>
              </a:r>
              <a:endParaRPr lang="en-US" altLang="zh-TW" sz="2000" b="1" dirty="0">
                <a:solidFill>
                  <a:srgbClr val="FF0000"/>
                </a:solidFill>
                <a:latin typeface="微軟正黑體" pitchFamily="34" charset="-120"/>
                <a:ea typeface="微軟正黑體" pitchFamily="34" charset="-120"/>
              </a:endParaRPr>
            </a:p>
            <a:p>
              <a:pPr marL="342900" indent="-342900" eaLnBrk="0" hangingPunct="0">
                <a:buFont typeface="Arial" panose="020B0604020202020204" pitchFamily="34" charset="0"/>
                <a:buChar char="•"/>
                <a:defRPr/>
              </a:pPr>
              <a:r>
                <a:rPr lang="zh-TW" altLang="en-US" sz="2000" b="1" dirty="0">
                  <a:solidFill>
                    <a:schemeClr val="tx1">
                      <a:lumMod val="85000"/>
                      <a:lumOff val="15000"/>
                    </a:schemeClr>
                  </a:solidFill>
                  <a:latin typeface="微軟正黑體" pitchFamily="34" charset="-120"/>
                  <a:ea typeface="微軟正黑體" pitchFamily="34" charset="-120"/>
                </a:rPr>
                <a:t>銷貨與收款對象</a:t>
              </a:r>
              <a:endParaRPr lang="en-US" altLang="zh-TW" sz="2000" b="1" dirty="0">
                <a:solidFill>
                  <a:schemeClr val="tx1">
                    <a:lumMod val="85000"/>
                    <a:lumOff val="15000"/>
                  </a:schemeClr>
                </a:solidFill>
                <a:latin typeface="微軟正黑體" pitchFamily="34" charset="-120"/>
                <a:ea typeface="微軟正黑體" pitchFamily="34" charset="-120"/>
              </a:endParaRPr>
            </a:p>
            <a:p>
              <a:pPr eaLnBrk="0" hangingPunct="0">
                <a:defRPr/>
              </a:pPr>
              <a:r>
                <a:rPr lang="zh-TW" altLang="en-US" sz="2000" b="1" dirty="0">
                  <a:solidFill>
                    <a:schemeClr val="tx1">
                      <a:lumMod val="85000"/>
                      <a:lumOff val="15000"/>
                    </a:schemeClr>
                  </a:solidFill>
                  <a:latin typeface="微軟正黑體" pitchFamily="34" charset="-120"/>
                  <a:ea typeface="微軟正黑體" pitchFamily="34" charset="-120"/>
                </a:rPr>
                <a:t>     不一致</a:t>
              </a:r>
              <a:endParaRPr lang="en-US" altLang="zh-TW" sz="2000" b="1" dirty="0">
                <a:solidFill>
                  <a:schemeClr val="tx1">
                    <a:lumMod val="85000"/>
                    <a:lumOff val="15000"/>
                  </a:schemeClr>
                </a:solidFill>
                <a:latin typeface="微軟正黑體" pitchFamily="34" charset="-120"/>
                <a:ea typeface="微軟正黑體" pitchFamily="34" charset="-120"/>
              </a:endParaRPr>
            </a:p>
            <a:p>
              <a:pPr marL="342900" indent="-342900" eaLnBrk="0" hangingPunct="0">
                <a:buFont typeface="Arial" panose="020B0604020202020204" pitchFamily="34" charset="0"/>
                <a:buChar char="•"/>
                <a:defRPr/>
              </a:pPr>
              <a:r>
                <a:rPr lang="zh-TW" altLang="en-US" sz="2000" b="1" dirty="0">
                  <a:solidFill>
                    <a:schemeClr val="tx1">
                      <a:lumMod val="85000"/>
                      <a:lumOff val="15000"/>
                    </a:schemeClr>
                  </a:solidFill>
                  <a:latin typeface="微軟正黑體" pitchFamily="34" charset="-120"/>
                  <a:ea typeface="微軟正黑體" pitchFamily="34" charset="-120"/>
                </a:rPr>
                <a:t>銷貨收款期間長</a:t>
              </a:r>
              <a:endParaRPr lang="en-US" altLang="zh-TW" sz="2000" b="1" dirty="0">
                <a:solidFill>
                  <a:schemeClr val="tx1">
                    <a:lumMod val="85000"/>
                    <a:lumOff val="15000"/>
                  </a:schemeClr>
                </a:solidFill>
                <a:latin typeface="微軟正黑體" pitchFamily="34" charset="-120"/>
                <a:ea typeface="微軟正黑體" pitchFamily="34" charset="-120"/>
              </a:endParaRPr>
            </a:p>
            <a:p>
              <a:pPr marL="268288" indent="-268288">
                <a:buFont typeface="Arial" panose="020B0604020202020204" pitchFamily="34" charset="0"/>
                <a:buChar char="•"/>
              </a:pPr>
              <a:endParaRPr lang="zh-TW" altLang="en-US" sz="2500" dirty="0">
                <a:latin typeface="Times New Roman" panose="02020603050405020304" pitchFamily="18" charset="0"/>
                <a:ea typeface="標楷體" panose="03000509000000000000" pitchFamily="65" charset="-120"/>
              </a:endParaRPr>
            </a:p>
          </p:txBody>
        </p:sp>
      </p:grpSp>
    </p:spTree>
    <p:extLst>
      <p:ext uri="{BB962C8B-B14F-4D97-AF65-F5344CB8AC3E}">
        <p14:creationId xmlns:p14="http://schemas.microsoft.com/office/powerpoint/2010/main" val="8893336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415613B8-B212-4814-A3FE-F6BED8BE70DF}"/>
              </a:ext>
            </a:extLst>
          </p:cNvPr>
          <p:cNvSpPr>
            <a:spLocks noGrp="1"/>
          </p:cNvSpPr>
          <p:nvPr>
            <p:ph type="sldNum" sz="quarter" idx="12"/>
          </p:nvPr>
        </p:nvSpPr>
        <p:spPr/>
        <p:txBody>
          <a:bodyPr/>
          <a:lstStyle/>
          <a:p>
            <a:fld id="{4BA915EE-10CB-4CF1-8569-6154455DA573}" type="slidenum">
              <a:rPr lang="en-US" smtClean="0"/>
              <a:t>23</a:t>
            </a:fld>
            <a:endParaRPr lang="en-US"/>
          </a:p>
        </p:txBody>
      </p:sp>
      <p:sp>
        <p:nvSpPr>
          <p:cNvPr id="3" name="文本占位符 2">
            <a:extLst>
              <a:ext uri="{FF2B5EF4-FFF2-40B4-BE49-F238E27FC236}">
                <a16:creationId xmlns:a16="http://schemas.microsoft.com/office/drawing/2014/main" id="{0B53F8AF-F717-4703-AB82-A676B4F72423}"/>
              </a:ext>
            </a:extLst>
          </p:cNvPr>
          <p:cNvSpPr>
            <a:spLocks noGrp="1"/>
          </p:cNvSpPr>
          <p:nvPr>
            <p:ph type="body" idx="15"/>
          </p:nvPr>
        </p:nvSpPr>
        <p:spPr>
          <a:xfrm>
            <a:off x="350922" y="1042988"/>
            <a:ext cx="10477945" cy="5012266"/>
          </a:xfrm>
        </p:spPr>
        <p:txBody>
          <a:bodyPr/>
          <a:lstStyle/>
          <a:p>
            <a:endParaRPr lang="zh-TW" altLang="en-US" dirty="0"/>
          </a:p>
        </p:txBody>
      </p:sp>
      <p:sp>
        <p:nvSpPr>
          <p:cNvPr id="4" name="文本占位符 3">
            <a:extLst>
              <a:ext uri="{FF2B5EF4-FFF2-40B4-BE49-F238E27FC236}">
                <a16:creationId xmlns:a16="http://schemas.microsoft.com/office/drawing/2014/main" id="{BCBF4097-1806-4EAD-A4CD-6A557D01EF18}"/>
              </a:ext>
            </a:extLst>
          </p:cNvPr>
          <p:cNvSpPr>
            <a:spLocks noGrp="1"/>
          </p:cNvSpPr>
          <p:nvPr>
            <p:ph type="body" idx="4294967295"/>
          </p:nvPr>
        </p:nvSpPr>
        <p:spPr>
          <a:xfrm>
            <a:off x="1519602" y="171515"/>
            <a:ext cx="10062798" cy="1003300"/>
          </a:xfrm>
        </p:spPr>
        <p:txBody>
          <a:bodyPr/>
          <a:lstStyle/>
          <a:p>
            <a:pPr>
              <a:lnSpc>
                <a:spcPct val="130000"/>
              </a:lnSpc>
            </a:pPr>
            <a:r>
              <a:rPr lang="zh-TW" altLang="en-US" b="1" dirty="0">
                <a:solidFill>
                  <a:srgbClr val="002060"/>
                </a:solidFill>
                <a:latin typeface="Microsoft JhengHei"/>
                <a:ea typeface="Microsoft JhengHei"/>
                <a:sym typeface="Times New Roman"/>
              </a:rPr>
              <a:t>                                      </a:t>
            </a:r>
            <a:r>
              <a:rPr lang="zh-TW" altLang="en-US" sz="4000" b="1" dirty="0">
                <a:solidFill>
                  <a:srgbClr val="002060"/>
                </a:solidFill>
                <a:latin typeface="Microsoft JhengHei"/>
                <a:ea typeface="Microsoft JhengHei"/>
                <a:sym typeface="Times New Roman"/>
              </a:rPr>
              <a:t>上市審查重點（續）</a:t>
            </a:r>
            <a:endParaRPr lang="en-US" altLang="zh-TW" sz="4000" b="1" dirty="0">
              <a:solidFill>
                <a:srgbClr val="002060"/>
              </a:solidFill>
              <a:latin typeface="Microsoft JhengHei"/>
              <a:ea typeface="Microsoft JhengHei"/>
            </a:endParaRPr>
          </a:p>
          <a:p>
            <a:endParaRPr lang="zh-TW" altLang="en-US" dirty="0"/>
          </a:p>
        </p:txBody>
      </p:sp>
      <p:grpSp>
        <p:nvGrpSpPr>
          <p:cNvPr id="77" name="组合 76">
            <a:extLst>
              <a:ext uri="{FF2B5EF4-FFF2-40B4-BE49-F238E27FC236}">
                <a16:creationId xmlns:a16="http://schemas.microsoft.com/office/drawing/2014/main" id="{9ED9661C-2378-4D11-8432-24BE889A93D9}"/>
              </a:ext>
            </a:extLst>
          </p:cNvPr>
          <p:cNvGrpSpPr/>
          <p:nvPr/>
        </p:nvGrpSpPr>
        <p:grpSpPr>
          <a:xfrm>
            <a:off x="954398" y="1042988"/>
            <a:ext cx="10477945" cy="5160772"/>
            <a:chOff x="350922" y="1002208"/>
            <a:chExt cx="11081421" cy="5201552"/>
          </a:xfrm>
        </p:grpSpPr>
        <p:grpSp>
          <p:nvGrpSpPr>
            <p:cNvPr id="13" name="Group 30">
              <a:extLst>
                <a:ext uri="{FF2B5EF4-FFF2-40B4-BE49-F238E27FC236}">
                  <a16:creationId xmlns:a16="http://schemas.microsoft.com/office/drawing/2014/main" id="{1FF8B799-2460-41BB-9F3B-78808C665045}"/>
                </a:ext>
              </a:extLst>
            </p:cNvPr>
            <p:cNvGrpSpPr>
              <a:grpSpLocks/>
            </p:cNvGrpSpPr>
            <p:nvPr/>
          </p:nvGrpSpPr>
          <p:grpSpPr bwMode="auto">
            <a:xfrm>
              <a:off x="3563447" y="2372922"/>
              <a:ext cx="4267685" cy="3574107"/>
              <a:chOff x="2451100" y="1263561"/>
              <a:chExt cx="4241801" cy="4508501"/>
            </a:xfrm>
          </p:grpSpPr>
          <p:grpSp>
            <p:nvGrpSpPr>
              <p:cNvPr id="40" name="Group 31">
                <a:extLst>
                  <a:ext uri="{FF2B5EF4-FFF2-40B4-BE49-F238E27FC236}">
                    <a16:creationId xmlns:a16="http://schemas.microsoft.com/office/drawing/2014/main" id="{D17103A7-4642-4F82-8530-1F9029B0F4AA}"/>
                  </a:ext>
                </a:extLst>
              </p:cNvPr>
              <p:cNvGrpSpPr>
                <a:grpSpLocks/>
              </p:cNvGrpSpPr>
              <p:nvPr/>
            </p:nvGrpSpPr>
            <p:grpSpPr bwMode="auto">
              <a:xfrm>
                <a:off x="5219700" y="3228886"/>
                <a:ext cx="1366838" cy="1865313"/>
                <a:chOff x="5219700" y="3228886"/>
                <a:chExt cx="1366838" cy="1865313"/>
              </a:xfrm>
            </p:grpSpPr>
            <p:sp>
              <p:nvSpPr>
                <p:cNvPr id="72" name="Freeform 63">
                  <a:extLst>
                    <a:ext uri="{FF2B5EF4-FFF2-40B4-BE49-F238E27FC236}">
                      <a16:creationId xmlns:a16="http://schemas.microsoft.com/office/drawing/2014/main" id="{C183E29A-346B-44C8-966C-956A0B3F0FA6}"/>
                    </a:ext>
                  </a:extLst>
                </p:cNvPr>
                <p:cNvSpPr>
                  <a:spLocks/>
                </p:cNvSpPr>
                <p:nvPr/>
              </p:nvSpPr>
              <p:spPr bwMode="auto">
                <a:xfrm>
                  <a:off x="5219700" y="3228886"/>
                  <a:ext cx="1366838" cy="1865313"/>
                </a:xfrm>
                <a:custGeom>
                  <a:avLst/>
                  <a:gdLst>
                    <a:gd name="T0" fmla="*/ 1007071 w 1366838"/>
                    <a:gd name="T1" fmla="*/ 0 h 1865313"/>
                    <a:gd name="T2" fmla="*/ 1366170 w 1366838"/>
                    <a:gd name="T3" fmla="*/ 195637 h 1865313"/>
                    <a:gd name="T4" fmla="*/ 1366838 w 1366838"/>
                    <a:gd name="T5" fmla="*/ 195263 h 1865313"/>
                    <a:gd name="T6" fmla="*/ 1366785 w 1366838"/>
                    <a:gd name="T7" fmla="*/ 195972 h 1865313"/>
                    <a:gd name="T8" fmla="*/ 1366838 w 1366838"/>
                    <a:gd name="T9" fmla="*/ 196001 h 1865313"/>
                    <a:gd name="T10" fmla="*/ 1366781 w 1366838"/>
                    <a:gd name="T11" fmla="*/ 196033 h 1865313"/>
                    <a:gd name="T12" fmla="*/ 1283401 w 1366838"/>
                    <a:gd name="T13" fmla="*/ 1319545 h 1865313"/>
                    <a:gd name="T14" fmla="*/ 420688 w 1366838"/>
                    <a:gd name="T15" fmla="*/ 1865313 h 1865313"/>
                    <a:gd name="T16" fmla="*/ 420136 w 1366838"/>
                    <a:gd name="T17" fmla="*/ 1865313 h 1865313"/>
                    <a:gd name="T18" fmla="*/ 333888 w 1366838"/>
                    <a:gd name="T19" fmla="*/ 1824020 h 1865313"/>
                    <a:gd name="T20" fmla="*/ 189745 w 1366838"/>
                    <a:gd name="T21" fmla="*/ 856407 h 1865313"/>
                    <a:gd name="T22" fmla="*/ 38464 w 1366838"/>
                    <a:gd name="T23" fmla="*/ 776202 h 1865313"/>
                    <a:gd name="T24" fmla="*/ 0 w 1366838"/>
                    <a:gd name="T25" fmla="*/ 570728 h 1865313"/>
                    <a:gd name="T26" fmla="*/ 137798 w 1366838"/>
                    <a:gd name="T27" fmla="*/ 522288 h 1865313"/>
                    <a:gd name="T28" fmla="*/ 352969 w 1366838"/>
                    <a:gd name="T29" fmla="*/ 634300 h 1865313"/>
                    <a:gd name="T30" fmla="*/ 252413 w 1366838"/>
                    <a:gd name="T31" fmla="*/ 295588 h 1865313"/>
                    <a:gd name="T32" fmla="*/ 1007071 w 1366838"/>
                    <a:gd name="T33" fmla="*/ 0 h 18653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66838" h="1865313">
                      <a:moveTo>
                        <a:pt x="1007071" y="0"/>
                      </a:moveTo>
                      <a:lnTo>
                        <a:pt x="1366170" y="195637"/>
                      </a:lnTo>
                      <a:lnTo>
                        <a:pt x="1366838" y="195263"/>
                      </a:lnTo>
                      <a:cubicBezTo>
                        <a:pt x="1366820" y="195499"/>
                        <a:pt x="1366803" y="195736"/>
                        <a:pt x="1366785" y="195972"/>
                      </a:cubicBezTo>
                      <a:lnTo>
                        <a:pt x="1366838" y="196001"/>
                      </a:lnTo>
                      <a:cubicBezTo>
                        <a:pt x="1366819" y="196012"/>
                        <a:pt x="1366800" y="196022"/>
                        <a:pt x="1366781" y="196033"/>
                      </a:cubicBezTo>
                      <a:lnTo>
                        <a:pt x="1283401" y="1319545"/>
                      </a:lnTo>
                      <a:lnTo>
                        <a:pt x="420688" y="1865313"/>
                      </a:lnTo>
                      <a:lnTo>
                        <a:pt x="420136" y="1865313"/>
                      </a:lnTo>
                      <a:lnTo>
                        <a:pt x="333888" y="1824020"/>
                      </a:lnTo>
                      <a:lnTo>
                        <a:pt x="189745" y="856407"/>
                      </a:lnTo>
                      <a:lnTo>
                        <a:pt x="38464" y="776202"/>
                      </a:lnTo>
                      <a:lnTo>
                        <a:pt x="0" y="570728"/>
                      </a:lnTo>
                      <a:lnTo>
                        <a:pt x="137798" y="522288"/>
                      </a:lnTo>
                      <a:lnTo>
                        <a:pt x="352969" y="634300"/>
                      </a:lnTo>
                      <a:lnTo>
                        <a:pt x="252413" y="295588"/>
                      </a:lnTo>
                      <a:lnTo>
                        <a:pt x="1007071" y="0"/>
                      </a:lnTo>
                      <a:close/>
                    </a:path>
                  </a:pathLst>
                </a:custGeom>
                <a:solidFill>
                  <a:srgbClr val="EBCB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73" name="Freeform 64">
                  <a:extLst>
                    <a:ext uri="{FF2B5EF4-FFF2-40B4-BE49-F238E27FC236}">
                      <a16:creationId xmlns:a16="http://schemas.microsoft.com/office/drawing/2014/main" id="{2202D0A1-DEA0-48C5-ACD1-A9530D4EDCCD}"/>
                    </a:ext>
                  </a:extLst>
                </p:cNvPr>
                <p:cNvSpPr>
                  <a:spLocks/>
                </p:cNvSpPr>
                <p:nvPr/>
              </p:nvSpPr>
              <p:spPr bwMode="auto">
                <a:xfrm>
                  <a:off x="5472113" y="3228886"/>
                  <a:ext cx="1114425" cy="696913"/>
                </a:xfrm>
                <a:custGeom>
                  <a:avLst/>
                  <a:gdLst>
                    <a:gd name="T0" fmla="*/ 2147483646 w 5616"/>
                    <a:gd name="T1" fmla="*/ 2147483646 h 3513"/>
                    <a:gd name="T2" fmla="*/ 2147483646 w 5616"/>
                    <a:gd name="T3" fmla="*/ 0 h 3513"/>
                    <a:gd name="T4" fmla="*/ 0 w 5616"/>
                    <a:gd name="T5" fmla="*/ 2147483646 h 3513"/>
                    <a:gd name="T6" fmla="*/ 2147483646 w 5616"/>
                    <a:gd name="T7" fmla="*/ 2147483646 h 3513"/>
                    <a:gd name="T8" fmla="*/ 2147483646 w 5616"/>
                    <a:gd name="T9" fmla="*/ 2147483646 h 3513"/>
                    <a:gd name="T10" fmla="*/ 2147483646 w 5616"/>
                    <a:gd name="T11" fmla="*/ 2147483646 h 35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616" h="3513">
                      <a:moveTo>
                        <a:pt x="5616" y="988"/>
                      </a:moveTo>
                      <a:lnTo>
                        <a:pt x="3803" y="0"/>
                      </a:lnTo>
                      <a:lnTo>
                        <a:pt x="0" y="1490"/>
                      </a:lnTo>
                      <a:lnTo>
                        <a:pt x="509" y="3205"/>
                      </a:lnTo>
                      <a:lnTo>
                        <a:pt x="1101" y="3513"/>
                      </a:lnTo>
                      <a:lnTo>
                        <a:pt x="5616" y="988"/>
                      </a:lnTo>
                      <a:close/>
                    </a:path>
                  </a:pathLst>
                </a:custGeom>
                <a:solidFill>
                  <a:srgbClr val="EBCB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74" name="Freeform 65">
                  <a:extLst>
                    <a:ext uri="{FF2B5EF4-FFF2-40B4-BE49-F238E27FC236}">
                      <a16:creationId xmlns:a16="http://schemas.microsoft.com/office/drawing/2014/main" id="{60CDBCD5-381B-4B72-83D9-6B5BE9CFA87C}"/>
                    </a:ext>
                  </a:extLst>
                </p:cNvPr>
                <p:cNvSpPr>
                  <a:spLocks/>
                </p:cNvSpPr>
                <p:nvPr/>
              </p:nvSpPr>
              <p:spPr bwMode="auto">
                <a:xfrm>
                  <a:off x="5219700" y="3751174"/>
                  <a:ext cx="471488" cy="1343025"/>
                </a:xfrm>
                <a:custGeom>
                  <a:avLst/>
                  <a:gdLst>
                    <a:gd name="T0" fmla="*/ 2147483646 w 2378"/>
                    <a:gd name="T1" fmla="*/ 2147483646 h 6765"/>
                    <a:gd name="T2" fmla="*/ 2147483646 w 2378"/>
                    <a:gd name="T3" fmla="*/ 0 h 6765"/>
                    <a:gd name="T4" fmla="*/ 0 w 2378"/>
                    <a:gd name="T5" fmla="*/ 2147483646 h 6765"/>
                    <a:gd name="T6" fmla="*/ 2147483646 w 2378"/>
                    <a:gd name="T7" fmla="*/ 2147483646 h 6765"/>
                    <a:gd name="T8" fmla="*/ 2147483646 w 2378"/>
                    <a:gd name="T9" fmla="*/ 2147483646 h 6765"/>
                    <a:gd name="T10" fmla="*/ 2147483646 w 2378"/>
                    <a:gd name="T11" fmla="*/ 2147483646 h 6765"/>
                    <a:gd name="T12" fmla="*/ 2147483646 w 2378"/>
                    <a:gd name="T13" fmla="*/ 2147483646 h 6765"/>
                    <a:gd name="T14" fmla="*/ 2147483646 w 2378"/>
                    <a:gd name="T15" fmla="*/ 2147483646 h 676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378" h="6765">
                      <a:moveTo>
                        <a:pt x="2378" y="875"/>
                      </a:moveTo>
                      <a:lnTo>
                        <a:pt x="695" y="0"/>
                      </a:lnTo>
                      <a:lnTo>
                        <a:pt x="0" y="244"/>
                      </a:lnTo>
                      <a:lnTo>
                        <a:pt x="194" y="1279"/>
                      </a:lnTo>
                      <a:lnTo>
                        <a:pt x="957" y="1683"/>
                      </a:lnTo>
                      <a:lnTo>
                        <a:pt x="1684" y="6557"/>
                      </a:lnTo>
                      <a:lnTo>
                        <a:pt x="2119" y="6765"/>
                      </a:lnTo>
                      <a:lnTo>
                        <a:pt x="2378" y="875"/>
                      </a:lnTo>
                      <a:close/>
                    </a:path>
                  </a:pathLst>
                </a:custGeom>
                <a:solidFill>
                  <a:srgbClr val="B294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75" name="Freeform 66">
                  <a:extLst>
                    <a:ext uri="{FF2B5EF4-FFF2-40B4-BE49-F238E27FC236}">
                      <a16:creationId xmlns:a16="http://schemas.microsoft.com/office/drawing/2014/main" id="{D0DE09BF-88C3-4AAF-A17A-6A1102D75A24}"/>
                    </a:ext>
                  </a:extLst>
                </p:cNvPr>
                <p:cNvSpPr>
                  <a:spLocks/>
                </p:cNvSpPr>
                <p:nvPr/>
              </p:nvSpPr>
              <p:spPr bwMode="auto">
                <a:xfrm>
                  <a:off x="5640388" y="3424149"/>
                  <a:ext cx="946150" cy="1670050"/>
                </a:xfrm>
                <a:custGeom>
                  <a:avLst/>
                  <a:gdLst>
                    <a:gd name="T0" fmla="*/ 0 w 4774"/>
                    <a:gd name="T1" fmla="*/ 2147483646 h 8415"/>
                    <a:gd name="T2" fmla="*/ 2147483646 w 4774"/>
                    <a:gd name="T3" fmla="*/ 2147483646 h 8415"/>
                    <a:gd name="T4" fmla="*/ 2147483646 w 4774"/>
                    <a:gd name="T5" fmla="*/ 0 h 8415"/>
                    <a:gd name="T6" fmla="*/ 2147483646 w 4774"/>
                    <a:gd name="T7" fmla="*/ 2147483646 h 8415"/>
                    <a:gd name="T8" fmla="*/ 0 w 4774"/>
                    <a:gd name="T9" fmla="*/ 2147483646 h 84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74" h="8415">
                      <a:moveTo>
                        <a:pt x="0" y="8415"/>
                      </a:moveTo>
                      <a:lnTo>
                        <a:pt x="259" y="2525"/>
                      </a:lnTo>
                      <a:lnTo>
                        <a:pt x="4774" y="0"/>
                      </a:lnTo>
                      <a:lnTo>
                        <a:pt x="4353" y="5665"/>
                      </a:lnTo>
                      <a:lnTo>
                        <a:pt x="0" y="8415"/>
                      </a:lnTo>
                      <a:close/>
                    </a:path>
                  </a:pathLst>
                </a:custGeom>
                <a:solidFill>
                  <a:srgbClr val="EFDA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grpSp>
            <p:nvGrpSpPr>
              <p:cNvPr id="41" name="Group 32">
                <a:extLst>
                  <a:ext uri="{FF2B5EF4-FFF2-40B4-BE49-F238E27FC236}">
                    <a16:creationId xmlns:a16="http://schemas.microsoft.com/office/drawing/2014/main" id="{850C0AB1-1C98-4114-99F9-C1CC146CC82F}"/>
                  </a:ext>
                </a:extLst>
              </p:cNvPr>
              <p:cNvGrpSpPr>
                <a:grpSpLocks/>
              </p:cNvGrpSpPr>
              <p:nvPr/>
            </p:nvGrpSpPr>
            <p:grpSpPr bwMode="auto">
              <a:xfrm>
                <a:off x="2560638" y="3238411"/>
                <a:ext cx="1255713" cy="1855788"/>
                <a:chOff x="2560638" y="3238411"/>
                <a:chExt cx="1255713" cy="1855788"/>
              </a:xfrm>
            </p:grpSpPr>
            <p:sp>
              <p:nvSpPr>
                <p:cNvPr id="68" name="Freeform 59">
                  <a:extLst>
                    <a:ext uri="{FF2B5EF4-FFF2-40B4-BE49-F238E27FC236}">
                      <a16:creationId xmlns:a16="http://schemas.microsoft.com/office/drawing/2014/main" id="{B85CA7C5-656E-40AA-8772-DE73E0A06F72}"/>
                    </a:ext>
                  </a:extLst>
                </p:cNvPr>
                <p:cNvSpPr>
                  <a:spLocks/>
                </p:cNvSpPr>
                <p:nvPr/>
              </p:nvSpPr>
              <p:spPr bwMode="auto">
                <a:xfrm>
                  <a:off x="2560638" y="3238411"/>
                  <a:ext cx="1255713" cy="1855788"/>
                </a:xfrm>
                <a:custGeom>
                  <a:avLst/>
                  <a:gdLst>
                    <a:gd name="T0" fmla="*/ 1184951 w 1255713"/>
                    <a:gd name="T1" fmla="*/ 533400 h 1855788"/>
                    <a:gd name="T2" fmla="*/ 1255713 w 1255713"/>
                    <a:gd name="T3" fmla="*/ 1689201 h 1855788"/>
                    <a:gd name="T4" fmla="*/ 937285 w 1255713"/>
                    <a:gd name="T5" fmla="*/ 1855788 h 1855788"/>
                    <a:gd name="T6" fmla="*/ 898525 w 1255713"/>
                    <a:gd name="T7" fmla="*/ 694237 h 1855788"/>
                    <a:gd name="T8" fmla="*/ 346602 w 1255713"/>
                    <a:gd name="T9" fmla="*/ 0 h 1855788"/>
                    <a:gd name="T10" fmla="*/ 889223 w 1255713"/>
                    <a:gd name="T11" fmla="*/ 562013 h 1855788"/>
                    <a:gd name="T12" fmla="*/ 1011238 w 1255713"/>
                    <a:gd name="T13" fmla="*/ 504086 h 1855788"/>
                    <a:gd name="T14" fmla="*/ 1011238 w 1255713"/>
                    <a:gd name="T15" fmla="*/ 630455 h 1855788"/>
                    <a:gd name="T16" fmla="*/ 898746 w 1255713"/>
                    <a:gd name="T17" fmla="*/ 693738 h 1855788"/>
                    <a:gd name="T18" fmla="*/ 756445 w 1255713"/>
                    <a:gd name="T19" fmla="*/ 613391 h 1855788"/>
                    <a:gd name="T20" fmla="*/ 897971 w 1255713"/>
                    <a:gd name="T21" fmla="*/ 693402 h 1855788"/>
                    <a:gd name="T22" fmla="*/ 936625 w 1255713"/>
                    <a:gd name="T23" fmla="*/ 1855788 h 1855788"/>
                    <a:gd name="T24" fmla="*/ 77110 w 1255713"/>
                    <a:gd name="T25" fmla="*/ 1316173 h 1855788"/>
                    <a:gd name="T26" fmla="*/ 38 w 1255713"/>
                    <a:gd name="T27" fmla="*/ 186301 h 1855788"/>
                    <a:gd name="T28" fmla="*/ 0 w 1255713"/>
                    <a:gd name="T29" fmla="*/ 186279 h 1855788"/>
                    <a:gd name="T30" fmla="*/ 36 w 1255713"/>
                    <a:gd name="T31" fmla="*/ 186260 h 1855788"/>
                    <a:gd name="T32" fmla="*/ 0 w 1255713"/>
                    <a:gd name="T33" fmla="*/ 185738 h 1855788"/>
                    <a:gd name="T34" fmla="*/ 491 w 1255713"/>
                    <a:gd name="T35" fmla="*/ 186015 h 18557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55713" h="1855788">
                      <a:moveTo>
                        <a:pt x="1184951" y="533400"/>
                      </a:moveTo>
                      <a:lnTo>
                        <a:pt x="1255713" y="1689201"/>
                      </a:lnTo>
                      <a:lnTo>
                        <a:pt x="937285" y="1855788"/>
                      </a:lnTo>
                      <a:lnTo>
                        <a:pt x="898525" y="694237"/>
                      </a:lnTo>
                      <a:lnTo>
                        <a:pt x="1184951" y="533400"/>
                      </a:lnTo>
                      <a:close/>
                      <a:moveTo>
                        <a:pt x="346602" y="0"/>
                      </a:moveTo>
                      <a:lnTo>
                        <a:pt x="889223" y="562013"/>
                      </a:lnTo>
                      <a:lnTo>
                        <a:pt x="1011238" y="504086"/>
                      </a:lnTo>
                      <a:lnTo>
                        <a:pt x="1011238" y="630455"/>
                      </a:lnTo>
                      <a:lnTo>
                        <a:pt x="898746" y="693738"/>
                      </a:lnTo>
                      <a:lnTo>
                        <a:pt x="756445" y="613391"/>
                      </a:lnTo>
                      <a:lnTo>
                        <a:pt x="897971" y="693402"/>
                      </a:lnTo>
                      <a:lnTo>
                        <a:pt x="936625" y="1855788"/>
                      </a:lnTo>
                      <a:lnTo>
                        <a:pt x="77110" y="1316173"/>
                      </a:lnTo>
                      <a:lnTo>
                        <a:pt x="38" y="186301"/>
                      </a:lnTo>
                      <a:lnTo>
                        <a:pt x="0" y="186279"/>
                      </a:lnTo>
                      <a:lnTo>
                        <a:pt x="36" y="186260"/>
                      </a:lnTo>
                      <a:lnTo>
                        <a:pt x="0" y="185738"/>
                      </a:lnTo>
                      <a:lnTo>
                        <a:pt x="491" y="186015"/>
                      </a:lnTo>
                      <a:lnTo>
                        <a:pt x="346602" y="0"/>
                      </a:lnTo>
                      <a:close/>
                    </a:path>
                  </a:pathLst>
                </a:custGeom>
                <a:solidFill>
                  <a:srgbClr val="F36F1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69" name="Freeform 60">
                  <a:extLst>
                    <a:ext uri="{FF2B5EF4-FFF2-40B4-BE49-F238E27FC236}">
                      <a16:creationId xmlns:a16="http://schemas.microsoft.com/office/drawing/2014/main" id="{0AEE9C8D-2778-4DD5-B942-B5E0A302A7B0}"/>
                    </a:ext>
                  </a:extLst>
                </p:cNvPr>
                <p:cNvSpPr>
                  <a:spLocks/>
                </p:cNvSpPr>
                <p:nvPr/>
              </p:nvSpPr>
              <p:spPr bwMode="auto">
                <a:xfrm>
                  <a:off x="3459163" y="3771811"/>
                  <a:ext cx="357188" cy="1322388"/>
                </a:xfrm>
                <a:custGeom>
                  <a:avLst/>
                  <a:gdLst>
                    <a:gd name="T0" fmla="*/ 2147483646 w 1797"/>
                    <a:gd name="T1" fmla="*/ 2147483646 h 6668"/>
                    <a:gd name="T2" fmla="*/ 2147483646 w 1797"/>
                    <a:gd name="T3" fmla="*/ 2147483646 h 6668"/>
                    <a:gd name="T4" fmla="*/ 2147483646 w 1797"/>
                    <a:gd name="T5" fmla="*/ 0 h 6668"/>
                    <a:gd name="T6" fmla="*/ 0 w 1797"/>
                    <a:gd name="T7" fmla="*/ 2147483646 h 6668"/>
                    <a:gd name="T8" fmla="*/ 2147483646 w 1797"/>
                    <a:gd name="T9" fmla="*/ 2147483646 h 66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97" h="6668">
                      <a:moveTo>
                        <a:pt x="195" y="6668"/>
                      </a:moveTo>
                      <a:lnTo>
                        <a:pt x="1797" y="5828"/>
                      </a:lnTo>
                      <a:lnTo>
                        <a:pt x="1441" y="0"/>
                      </a:lnTo>
                      <a:lnTo>
                        <a:pt x="0" y="811"/>
                      </a:lnTo>
                      <a:lnTo>
                        <a:pt x="195" y="6668"/>
                      </a:lnTo>
                      <a:close/>
                    </a:path>
                  </a:pathLst>
                </a:custGeom>
                <a:solidFill>
                  <a:srgbClr val="CF5A0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70" name="Freeform 61">
                  <a:extLst>
                    <a:ext uri="{FF2B5EF4-FFF2-40B4-BE49-F238E27FC236}">
                      <a16:creationId xmlns:a16="http://schemas.microsoft.com/office/drawing/2014/main" id="{1D730BCE-CE4D-44D1-AF81-1DF49499F7EC}"/>
                    </a:ext>
                  </a:extLst>
                </p:cNvPr>
                <p:cNvSpPr>
                  <a:spLocks/>
                </p:cNvSpPr>
                <p:nvPr/>
              </p:nvSpPr>
              <p:spPr bwMode="auto">
                <a:xfrm>
                  <a:off x="2560638" y="3238411"/>
                  <a:ext cx="1011238" cy="693738"/>
                </a:xfrm>
                <a:custGeom>
                  <a:avLst/>
                  <a:gdLst>
                    <a:gd name="T0" fmla="*/ 0 w 5097"/>
                    <a:gd name="T1" fmla="*/ 2147483646 h 3497"/>
                    <a:gd name="T2" fmla="*/ 2147483646 w 5097"/>
                    <a:gd name="T3" fmla="*/ 0 h 3497"/>
                    <a:gd name="T4" fmla="*/ 2147483646 w 5097"/>
                    <a:gd name="T5" fmla="*/ 2147483646 h 3497"/>
                    <a:gd name="T6" fmla="*/ 2147483646 w 5097"/>
                    <a:gd name="T7" fmla="*/ 2147483646 h 3497"/>
                    <a:gd name="T8" fmla="*/ 2147483646 w 5097"/>
                    <a:gd name="T9" fmla="*/ 2147483646 h 3497"/>
                    <a:gd name="T10" fmla="*/ 2147483646 w 5097"/>
                    <a:gd name="T11" fmla="*/ 2147483646 h 3497"/>
                    <a:gd name="T12" fmla="*/ 0 w 5097"/>
                    <a:gd name="T13" fmla="*/ 2147483646 h 34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97" h="3497">
                      <a:moveTo>
                        <a:pt x="0" y="939"/>
                      </a:moveTo>
                      <a:lnTo>
                        <a:pt x="1747" y="0"/>
                      </a:lnTo>
                      <a:lnTo>
                        <a:pt x="4482" y="2833"/>
                      </a:lnTo>
                      <a:lnTo>
                        <a:pt x="5097" y="2541"/>
                      </a:lnTo>
                      <a:lnTo>
                        <a:pt x="5097" y="3178"/>
                      </a:lnTo>
                      <a:lnTo>
                        <a:pt x="4530" y="3497"/>
                      </a:lnTo>
                      <a:lnTo>
                        <a:pt x="0" y="939"/>
                      </a:lnTo>
                      <a:close/>
                    </a:path>
                  </a:pathLst>
                </a:custGeom>
                <a:solidFill>
                  <a:srgbClr val="F289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71" name="Freeform 62">
                  <a:extLst>
                    <a:ext uri="{FF2B5EF4-FFF2-40B4-BE49-F238E27FC236}">
                      <a16:creationId xmlns:a16="http://schemas.microsoft.com/office/drawing/2014/main" id="{416E9494-006F-4BC6-AA6B-C050A5157B55}"/>
                    </a:ext>
                  </a:extLst>
                </p:cNvPr>
                <p:cNvSpPr>
                  <a:spLocks/>
                </p:cNvSpPr>
                <p:nvPr/>
              </p:nvSpPr>
              <p:spPr bwMode="auto">
                <a:xfrm>
                  <a:off x="2560638" y="3424149"/>
                  <a:ext cx="936625" cy="1670050"/>
                </a:xfrm>
                <a:custGeom>
                  <a:avLst/>
                  <a:gdLst>
                    <a:gd name="T0" fmla="*/ 2147483646 w 4725"/>
                    <a:gd name="T1" fmla="*/ 2147483646 h 8415"/>
                    <a:gd name="T2" fmla="*/ 2147483646 w 4725"/>
                    <a:gd name="T3" fmla="*/ 2147483646 h 8415"/>
                    <a:gd name="T4" fmla="*/ 2147483646 w 4725"/>
                    <a:gd name="T5" fmla="*/ 2147483646 h 8415"/>
                    <a:gd name="T6" fmla="*/ 0 w 4725"/>
                    <a:gd name="T7" fmla="*/ 0 h 8415"/>
                    <a:gd name="T8" fmla="*/ 2147483646 w 4725"/>
                    <a:gd name="T9" fmla="*/ 2147483646 h 84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25" h="8415">
                      <a:moveTo>
                        <a:pt x="389" y="5696"/>
                      </a:moveTo>
                      <a:lnTo>
                        <a:pt x="4725" y="8415"/>
                      </a:lnTo>
                      <a:lnTo>
                        <a:pt x="4530" y="2558"/>
                      </a:lnTo>
                      <a:lnTo>
                        <a:pt x="0" y="0"/>
                      </a:lnTo>
                      <a:lnTo>
                        <a:pt x="389" y="5696"/>
                      </a:lnTo>
                      <a:close/>
                    </a:path>
                  </a:pathLst>
                </a:custGeom>
                <a:solidFill>
                  <a:srgbClr val="F36F1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sp>
            <p:nvSpPr>
              <p:cNvPr id="42" name="Freeform 33">
                <a:extLst>
                  <a:ext uri="{FF2B5EF4-FFF2-40B4-BE49-F238E27FC236}">
                    <a16:creationId xmlns:a16="http://schemas.microsoft.com/office/drawing/2014/main" id="{10A4A0E5-2FEC-4822-9638-9CED8214B576}"/>
                  </a:ext>
                </a:extLst>
              </p:cNvPr>
              <p:cNvSpPr>
                <a:spLocks/>
              </p:cNvSpPr>
              <p:nvPr/>
            </p:nvSpPr>
            <p:spPr bwMode="auto">
              <a:xfrm>
                <a:off x="3546474" y="3838486"/>
                <a:ext cx="2044701" cy="1933576"/>
              </a:xfrm>
              <a:custGeom>
                <a:avLst/>
                <a:gdLst>
                  <a:gd name="T0" fmla="*/ 0 w 2044701"/>
                  <a:gd name="T1" fmla="*/ 144463 h 1933576"/>
                  <a:gd name="T2" fmla="*/ 2044701 w 2044701"/>
                  <a:gd name="T3" fmla="*/ 144463 h 1933576"/>
                  <a:gd name="T4" fmla="*/ 2002847 w 2044701"/>
                  <a:gd name="T5" fmla="*/ 1316764 h 1933576"/>
                  <a:gd name="T6" fmla="*/ 1023938 w 2044701"/>
                  <a:gd name="T7" fmla="*/ 1933576 h 1933576"/>
                  <a:gd name="T8" fmla="*/ 48202 w 2044701"/>
                  <a:gd name="T9" fmla="*/ 1316764 h 1933576"/>
                  <a:gd name="T10" fmla="*/ 0 w 2044701"/>
                  <a:gd name="T11" fmla="*/ 144463 h 1933576"/>
                  <a:gd name="T12" fmla="*/ 247157 w 2044701"/>
                  <a:gd name="T13" fmla="*/ 0 h 1933576"/>
                  <a:gd name="T14" fmla="*/ 1909617 w 2044701"/>
                  <a:gd name="T15" fmla="*/ 72212 h 1933576"/>
                  <a:gd name="T16" fmla="*/ 2044700 w 2044701"/>
                  <a:gd name="T17" fmla="*/ 144423 h 1933576"/>
                  <a:gd name="T18" fmla="*/ 0 w 2044701"/>
                  <a:gd name="T19" fmla="*/ 144423 h 1933576"/>
                  <a:gd name="T20" fmla="*/ 247157 w 2044701"/>
                  <a:gd name="T21" fmla="*/ 0 h 19335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44701" h="1933576">
                    <a:moveTo>
                      <a:pt x="0" y="144463"/>
                    </a:moveTo>
                    <a:lnTo>
                      <a:pt x="2044701" y="144463"/>
                    </a:lnTo>
                    <a:lnTo>
                      <a:pt x="2002847" y="1316764"/>
                    </a:lnTo>
                    <a:lnTo>
                      <a:pt x="1023938" y="1933576"/>
                    </a:lnTo>
                    <a:lnTo>
                      <a:pt x="48202" y="1316764"/>
                    </a:lnTo>
                    <a:lnTo>
                      <a:pt x="0" y="144463"/>
                    </a:lnTo>
                    <a:close/>
                    <a:moveTo>
                      <a:pt x="247157" y="0"/>
                    </a:moveTo>
                    <a:lnTo>
                      <a:pt x="1909617" y="72212"/>
                    </a:lnTo>
                    <a:lnTo>
                      <a:pt x="2044700" y="144423"/>
                    </a:lnTo>
                    <a:lnTo>
                      <a:pt x="0" y="144423"/>
                    </a:lnTo>
                    <a:lnTo>
                      <a:pt x="247157" y="0"/>
                    </a:lnTo>
                    <a:close/>
                  </a:path>
                </a:pathLst>
              </a:custGeom>
              <a:solidFill>
                <a:srgbClr val="0D95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3" name="Freeform 34">
                <a:extLst>
                  <a:ext uri="{FF2B5EF4-FFF2-40B4-BE49-F238E27FC236}">
                    <a16:creationId xmlns:a16="http://schemas.microsoft.com/office/drawing/2014/main" id="{19419CE2-E75B-494D-98DA-47FB498ACAA0}"/>
                  </a:ext>
                </a:extLst>
              </p:cNvPr>
              <p:cNvSpPr>
                <a:spLocks/>
              </p:cNvSpPr>
              <p:nvPr/>
            </p:nvSpPr>
            <p:spPr bwMode="auto">
              <a:xfrm>
                <a:off x="3546475" y="3838486"/>
                <a:ext cx="2044700" cy="719138"/>
              </a:xfrm>
              <a:custGeom>
                <a:avLst/>
                <a:gdLst>
                  <a:gd name="T0" fmla="*/ 0 w 10308"/>
                  <a:gd name="T1" fmla="*/ 2147483646 h 3625"/>
                  <a:gd name="T2" fmla="*/ 2147483646 w 10308"/>
                  <a:gd name="T3" fmla="*/ 0 h 3625"/>
                  <a:gd name="T4" fmla="*/ 2147483646 w 10308"/>
                  <a:gd name="T5" fmla="*/ 2147483646 h 3625"/>
                  <a:gd name="T6" fmla="*/ 2147483646 w 10308"/>
                  <a:gd name="T7" fmla="*/ 2147483646 h 3625"/>
                  <a:gd name="T8" fmla="*/ 2147483646 w 10308"/>
                  <a:gd name="T9" fmla="*/ 2147483646 h 3625"/>
                  <a:gd name="T10" fmla="*/ 0 w 10308"/>
                  <a:gd name="T11" fmla="*/ 2147483646 h 36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308" h="3625">
                    <a:moveTo>
                      <a:pt x="0" y="728"/>
                    </a:moveTo>
                    <a:lnTo>
                      <a:pt x="1246" y="0"/>
                    </a:lnTo>
                    <a:lnTo>
                      <a:pt x="9627" y="364"/>
                    </a:lnTo>
                    <a:lnTo>
                      <a:pt x="10308" y="728"/>
                    </a:lnTo>
                    <a:lnTo>
                      <a:pt x="5162" y="3625"/>
                    </a:lnTo>
                    <a:lnTo>
                      <a:pt x="0" y="728"/>
                    </a:lnTo>
                    <a:close/>
                  </a:path>
                </a:pathLst>
              </a:custGeom>
              <a:solidFill>
                <a:srgbClr val="0D95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4" name="Freeform 35">
                <a:extLst>
                  <a:ext uri="{FF2B5EF4-FFF2-40B4-BE49-F238E27FC236}">
                    <a16:creationId xmlns:a16="http://schemas.microsoft.com/office/drawing/2014/main" id="{5B0B7BB7-1262-42C7-A583-1E9AAAE78875}"/>
                  </a:ext>
                </a:extLst>
              </p:cNvPr>
              <p:cNvSpPr>
                <a:spLocks/>
              </p:cNvSpPr>
              <p:nvPr/>
            </p:nvSpPr>
            <p:spPr bwMode="auto">
              <a:xfrm>
                <a:off x="4570413" y="3982949"/>
                <a:ext cx="1020763" cy="1789113"/>
              </a:xfrm>
              <a:custGeom>
                <a:avLst/>
                <a:gdLst>
                  <a:gd name="T0" fmla="*/ 0 w 5146"/>
                  <a:gd name="T1" fmla="*/ 2147483646 h 9015"/>
                  <a:gd name="T2" fmla="*/ 2147483646 w 5146"/>
                  <a:gd name="T3" fmla="*/ 0 h 9015"/>
                  <a:gd name="T4" fmla="*/ 2147483646 w 5146"/>
                  <a:gd name="T5" fmla="*/ 2147483646 h 9015"/>
                  <a:gd name="T6" fmla="*/ 0 w 5146"/>
                  <a:gd name="T7" fmla="*/ 2147483646 h 9015"/>
                  <a:gd name="T8" fmla="*/ 0 w 5146"/>
                  <a:gd name="T9" fmla="*/ 2147483646 h 90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46" h="9015">
                    <a:moveTo>
                      <a:pt x="0" y="2897"/>
                    </a:moveTo>
                    <a:lnTo>
                      <a:pt x="5146" y="0"/>
                    </a:lnTo>
                    <a:lnTo>
                      <a:pt x="4935" y="5907"/>
                    </a:lnTo>
                    <a:lnTo>
                      <a:pt x="0" y="9015"/>
                    </a:lnTo>
                    <a:lnTo>
                      <a:pt x="0" y="2897"/>
                    </a:lnTo>
                    <a:close/>
                  </a:path>
                </a:pathLst>
              </a:custGeom>
              <a:solidFill>
                <a:srgbClr val="0A73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nvGrpSpPr>
              <p:cNvPr id="45" name="Group 36">
                <a:extLst>
                  <a:ext uri="{FF2B5EF4-FFF2-40B4-BE49-F238E27FC236}">
                    <a16:creationId xmlns:a16="http://schemas.microsoft.com/office/drawing/2014/main" id="{24E44705-444E-4D3A-B415-B9D964EE15A8}"/>
                  </a:ext>
                </a:extLst>
              </p:cNvPr>
              <p:cNvGrpSpPr>
                <a:grpSpLocks/>
              </p:cNvGrpSpPr>
              <p:nvPr/>
            </p:nvGrpSpPr>
            <p:grpSpPr bwMode="auto">
              <a:xfrm>
                <a:off x="3619500" y="1263561"/>
                <a:ext cx="1900238" cy="989013"/>
                <a:chOff x="3619500" y="1263561"/>
                <a:chExt cx="1900238" cy="989013"/>
              </a:xfrm>
            </p:grpSpPr>
            <p:sp>
              <p:nvSpPr>
                <p:cNvPr id="65" name="Freeform 56">
                  <a:extLst>
                    <a:ext uri="{FF2B5EF4-FFF2-40B4-BE49-F238E27FC236}">
                      <a16:creationId xmlns:a16="http://schemas.microsoft.com/office/drawing/2014/main" id="{0E0A3A84-A380-4881-844D-E5A60EB5165B}"/>
                    </a:ext>
                  </a:extLst>
                </p:cNvPr>
                <p:cNvSpPr>
                  <a:spLocks/>
                </p:cNvSpPr>
                <p:nvPr/>
              </p:nvSpPr>
              <p:spPr bwMode="auto">
                <a:xfrm>
                  <a:off x="3629025" y="1614399"/>
                  <a:ext cx="941388" cy="638175"/>
                </a:xfrm>
                <a:custGeom>
                  <a:avLst/>
                  <a:gdLst>
                    <a:gd name="T0" fmla="*/ 0 w 4745"/>
                    <a:gd name="T1" fmla="*/ 0 h 3216"/>
                    <a:gd name="T2" fmla="*/ 0 w 4745"/>
                    <a:gd name="T3" fmla="*/ 2147483646 h 3216"/>
                    <a:gd name="T4" fmla="*/ 2147483646 w 4745"/>
                    <a:gd name="T5" fmla="*/ 2147483646 h 3216"/>
                    <a:gd name="T6" fmla="*/ 2147483646 w 4745"/>
                    <a:gd name="T7" fmla="*/ 2147483646 h 3216"/>
                    <a:gd name="T8" fmla="*/ 2147483646 w 4745"/>
                    <a:gd name="T9" fmla="*/ 2147483646 h 3216"/>
                    <a:gd name="T10" fmla="*/ 2147483646 w 4745"/>
                    <a:gd name="T11" fmla="*/ 2147483646 h 3216"/>
                    <a:gd name="T12" fmla="*/ 0 w 4745"/>
                    <a:gd name="T13" fmla="*/ 0 h 32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45" h="3216">
                      <a:moveTo>
                        <a:pt x="0" y="0"/>
                      </a:moveTo>
                      <a:lnTo>
                        <a:pt x="0" y="752"/>
                      </a:lnTo>
                      <a:lnTo>
                        <a:pt x="3276" y="2213"/>
                      </a:lnTo>
                      <a:lnTo>
                        <a:pt x="3446" y="3216"/>
                      </a:lnTo>
                      <a:lnTo>
                        <a:pt x="4745" y="2609"/>
                      </a:lnTo>
                      <a:lnTo>
                        <a:pt x="4737" y="2015"/>
                      </a:lnTo>
                      <a:lnTo>
                        <a:pt x="0" y="0"/>
                      </a:lnTo>
                      <a:close/>
                    </a:path>
                  </a:pathLst>
                </a:custGeom>
                <a:solidFill>
                  <a:srgbClr val="C2C1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66" name="Freeform 57">
                  <a:extLst>
                    <a:ext uri="{FF2B5EF4-FFF2-40B4-BE49-F238E27FC236}">
                      <a16:creationId xmlns:a16="http://schemas.microsoft.com/office/drawing/2014/main" id="{64EED1F9-EB3C-4061-8880-083FDCC4C7DD}"/>
                    </a:ext>
                  </a:extLst>
                </p:cNvPr>
                <p:cNvSpPr>
                  <a:spLocks/>
                </p:cNvSpPr>
                <p:nvPr/>
              </p:nvSpPr>
              <p:spPr bwMode="auto">
                <a:xfrm>
                  <a:off x="4560389" y="1613793"/>
                  <a:ext cx="952083" cy="611454"/>
                </a:xfrm>
                <a:custGeom>
                  <a:avLst/>
                  <a:gdLst>
                    <a:gd name="T0" fmla="*/ 41 w 4793"/>
                    <a:gd name="T1" fmla="*/ 2015 h 3083"/>
                    <a:gd name="T2" fmla="*/ 4793 w 4793"/>
                    <a:gd name="T3" fmla="*/ 0 h 3083"/>
                    <a:gd name="T4" fmla="*/ 4793 w 4793"/>
                    <a:gd name="T5" fmla="*/ 558 h 3083"/>
                    <a:gd name="T6" fmla="*/ 959 w 4793"/>
                    <a:gd name="T7" fmla="*/ 2213 h 3083"/>
                    <a:gd name="T8" fmla="*/ 983 w 4793"/>
                    <a:gd name="T9" fmla="*/ 3083 h 3083"/>
                    <a:gd name="T10" fmla="*/ 0 w 4793"/>
                    <a:gd name="T11" fmla="*/ 2864 h 3083"/>
                    <a:gd name="T12" fmla="*/ 41 w 4793"/>
                    <a:gd name="T13" fmla="*/ 2015 h 3083"/>
                  </a:gdLst>
                  <a:ahLst/>
                  <a:cxnLst>
                    <a:cxn ang="0">
                      <a:pos x="T0" y="T1"/>
                    </a:cxn>
                    <a:cxn ang="0">
                      <a:pos x="T2" y="T3"/>
                    </a:cxn>
                    <a:cxn ang="0">
                      <a:pos x="T4" y="T5"/>
                    </a:cxn>
                    <a:cxn ang="0">
                      <a:pos x="T6" y="T7"/>
                    </a:cxn>
                    <a:cxn ang="0">
                      <a:pos x="T8" y="T9"/>
                    </a:cxn>
                    <a:cxn ang="0">
                      <a:pos x="T10" y="T11"/>
                    </a:cxn>
                    <a:cxn ang="0">
                      <a:pos x="T12" y="T13"/>
                    </a:cxn>
                  </a:cxnLst>
                  <a:rect l="0" t="0" r="r" b="b"/>
                  <a:pathLst>
                    <a:path w="4793" h="3083">
                      <a:moveTo>
                        <a:pt x="41" y="2015"/>
                      </a:moveTo>
                      <a:lnTo>
                        <a:pt x="4793" y="0"/>
                      </a:lnTo>
                      <a:lnTo>
                        <a:pt x="4793" y="558"/>
                      </a:lnTo>
                      <a:lnTo>
                        <a:pt x="959" y="2213"/>
                      </a:lnTo>
                      <a:lnTo>
                        <a:pt x="983" y="3083"/>
                      </a:lnTo>
                      <a:lnTo>
                        <a:pt x="0" y="2864"/>
                      </a:lnTo>
                      <a:lnTo>
                        <a:pt x="41" y="2015"/>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微軟正黑體" pitchFamily="34" charset="-120"/>
                    <a:ea typeface="微軟正黑體" pitchFamily="34" charset="-120"/>
                  </a:endParaRPr>
                </a:p>
              </p:txBody>
            </p:sp>
            <p:sp>
              <p:nvSpPr>
                <p:cNvPr id="67" name="Freeform 58">
                  <a:extLst>
                    <a:ext uri="{FF2B5EF4-FFF2-40B4-BE49-F238E27FC236}">
                      <a16:creationId xmlns:a16="http://schemas.microsoft.com/office/drawing/2014/main" id="{0887CEF1-AA50-4C24-8BED-051C3C4B42AD}"/>
                    </a:ext>
                  </a:extLst>
                </p:cNvPr>
                <p:cNvSpPr>
                  <a:spLocks/>
                </p:cNvSpPr>
                <p:nvPr/>
              </p:nvSpPr>
              <p:spPr bwMode="auto">
                <a:xfrm>
                  <a:off x="3619917" y="1263561"/>
                  <a:ext cx="1900295" cy="754642"/>
                </a:xfrm>
                <a:custGeom>
                  <a:avLst/>
                  <a:gdLst>
                    <a:gd name="T0" fmla="*/ 4781 w 9577"/>
                    <a:gd name="T1" fmla="*/ 0 h 3797"/>
                    <a:gd name="T2" fmla="*/ 9577 w 9577"/>
                    <a:gd name="T3" fmla="*/ 1764 h 3797"/>
                    <a:gd name="T4" fmla="*/ 4781 w 9577"/>
                    <a:gd name="T5" fmla="*/ 3797 h 3797"/>
                    <a:gd name="T6" fmla="*/ 0 w 9577"/>
                    <a:gd name="T7" fmla="*/ 1764 h 3797"/>
                    <a:gd name="T8" fmla="*/ 4781 w 9577"/>
                    <a:gd name="T9" fmla="*/ 0 h 3797"/>
                  </a:gdLst>
                  <a:ahLst/>
                  <a:cxnLst>
                    <a:cxn ang="0">
                      <a:pos x="T0" y="T1"/>
                    </a:cxn>
                    <a:cxn ang="0">
                      <a:pos x="T2" y="T3"/>
                    </a:cxn>
                    <a:cxn ang="0">
                      <a:pos x="T4" y="T5"/>
                    </a:cxn>
                    <a:cxn ang="0">
                      <a:pos x="T6" y="T7"/>
                    </a:cxn>
                    <a:cxn ang="0">
                      <a:pos x="T8" y="T9"/>
                    </a:cxn>
                  </a:cxnLst>
                  <a:rect l="0" t="0" r="r" b="b"/>
                  <a:pathLst>
                    <a:path w="9577" h="3797">
                      <a:moveTo>
                        <a:pt x="4781" y="0"/>
                      </a:moveTo>
                      <a:lnTo>
                        <a:pt x="9577" y="1764"/>
                      </a:lnTo>
                      <a:lnTo>
                        <a:pt x="4781" y="3797"/>
                      </a:lnTo>
                      <a:lnTo>
                        <a:pt x="0" y="1764"/>
                      </a:lnTo>
                      <a:lnTo>
                        <a:pt x="4781" y="0"/>
                      </a:lnTo>
                      <a:close/>
                    </a:path>
                  </a:pathLst>
                </a:custGeom>
                <a:solidFill>
                  <a:schemeClr val="bg1">
                    <a:lumMod val="85000"/>
                  </a:schemeClr>
                </a:solidFill>
                <a:ln>
                  <a:noFill/>
                </a:ln>
              </p:spPr>
              <p:txBody>
                <a:bodyPr/>
                <a:lstStyle/>
                <a:p>
                  <a:pPr>
                    <a:defRPr/>
                  </a:pPr>
                  <a:endParaRPr lang="en-US">
                    <a:latin typeface="微軟正黑體" pitchFamily="34" charset="-120"/>
                    <a:ea typeface="微軟正黑體" pitchFamily="34" charset="-120"/>
                  </a:endParaRPr>
                </a:p>
              </p:txBody>
            </p:sp>
          </p:grpSp>
          <p:sp>
            <p:nvSpPr>
              <p:cNvPr id="46" name="Freeform 37">
                <a:extLst>
                  <a:ext uri="{FF2B5EF4-FFF2-40B4-BE49-F238E27FC236}">
                    <a16:creationId xmlns:a16="http://schemas.microsoft.com/office/drawing/2014/main" id="{246E20E8-FB18-4093-97DF-ABCB0A110105}"/>
                  </a:ext>
                </a:extLst>
              </p:cNvPr>
              <p:cNvSpPr>
                <a:spLocks/>
              </p:cNvSpPr>
              <p:nvPr/>
            </p:nvSpPr>
            <p:spPr bwMode="auto">
              <a:xfrm>
                <a:off x="3498005" y="2101408"/>
                <a:ext cx="2142186" cy="967489"/>
              </a:xfrm>
              <a:custGeom>
                <a:avLst/>
                <a:gdLst>
                  <a:gd name="T0" fmla="*/ 0 w 10793"/>
                  <a:gd name="T1" fmla="*/ 2298 h 4871"/>
                  <a:gd name="T2" fmla="*/ 5405 w 10793"/>
                  <a:gd name="T3" fmla="*/ 0 h 4871"/>
                  <a:gd name="T4" fmla="*/ 10793 w 10793"/>
                  <a:gd name="T5" fmla="*/ 2298 h 4871"/>
                  <a:gd name="T6" fmla="*/ 5405 w 10793"/>
                  <a:gd name="T7" fmla="*/ 4871 h 4871"/>
                  <a:gd name="T8" fmla="*/ 0 w 10793"/>
                  <a:gd name="T9" fmla="*/ 2298 h 4871"/>
                </a:gdLst>
                <a:ahLst/>
                <a:cxnLst>
                  <a:cxn ang="0">
                    <a:pos x="T0" y="T1"/>
                  </a:cxn>
                  <a:cxn ang="0">
                    <a:pos x="T2" y="T3"/>
                  </a:cxn>
                  <a:cxn ang="0">
                    <a:pos x="T4" y="T5"/>
                  </a:cxn>
                  <a:cxn ang="0">
                    <a:pos x="T6" y="T7"/>
                  </a:cxn>
                  <a:cxn ang="0">
                    <a:pos x="T8" y="T9"/>
                  </a:cxn>
                </a:cxnLst>
                <a:rect l="0" t="0" r="r" b="b"/>
                <a:pathLst>
                  <a:path w="10793" h="4871">
                    <a:moveTo>
                      <a:pt x="0" y="2298"/>
                    </a:moveTo>
                    <a:lnTo>
                      <a:pt x="5405" y="0"/>
                    </a:lnTo>
                    <a:lnTo>
                      <a:pt x="10793" y="2298"/>
                    </a:lnTo>
                    <a:lnTo>
                      <a:pt x="5405" y="4871"/>
                    </a:lnTo>
                    <a:lnTo>
                      <a:pt x="0" y="2298"/>
                    </a:lnTo>
                    <a:close/>
                  </a:path>
                </a:pathLst>
              </a:custGeom>
              <a:solidFill>
                <a:schemeClr val="bg1">
                  <a:lumMod val="95000"/>
                </a:schemeClr>
              </a:solidFill>
              <a:ln>
                <a:noFill/>
              </a:ln>
            </p:spPr>
            <p:txBody>
              <a:bodyPr/>
              <a:lstStyle/>
              <a:p>
                <a:pPr>
                  <a:defRPr/>
                </a:pPr>
                <a:endParaRPr lang="en-US">
                  <a:latin typeface="微軟正黑體" pitchFamily="34" charset="-120"/>
                  <a:ea typeface="微軟正黑體" pitchFamily="34" charset="-120"/>
                </a:endParaRPr>
              </a:p>
            </p:txBody>
          </p:sp>
          <p:grpSp>
            <p:nvGrpSpPr>
              <p:cNvPr id="47" name="Group 38">
                <a:extLst>
                  <a:ext uri="{FF2B5EF4-FFF2-40B4-BE49-F238E27FC236}">
                    <a16:creationId xmlns:a16="http://schemas.microsoft.com/office/drawing/2014/main" id="{66DCE86C-06CB-4E84-8451-4FEE493BE942}"/>
                  </a:ext>
                </a:extLst>
              </p:cNvPr>
              <p:cNvGrpSpPr>
                <a:grpSpLocks/>
              </p:cNvGrpSpPr>
              <p:nvPr/>
            </p:nvGrpSpPr>
            <p:grpSpPr bwMode="auto">
              <a:xfrm>
                <a:off x="2451100" y="1654086"/>
                <a:ext cx="2017713" cy="2146301"/>
                <a:chOff x="2451100" y="1654086"/>
                <a:chExt cx="2017713" cy="2146301"/>
              </a:xfrm>
            </p:grpSpPr>
            <p:sp>
              <p:nvSpPr>
                <p:cNvPr id="61" name="Freeform 52">
                  <a:extLst>
                    <a:ext uri="{FF2B5EF4-FFF2-40B4-BE49-F238E27FC236}">
                      <a16:creationId xmlns:a16="http://schemas.microsoft.com/office/drawing/2014/main" id="{46AF81A0-802C-4707-AD9A-EDB2169C90EF}"/>
                    </a:ext>
                  </a:extLst>
                </p:cNvPr>
                <p:cNvSpPr>
                  <a:spLocks/>
                </p:cNvSpPr>
                <p:nvPr/>
              </p:nvSpPr>
              <p:spPr bwMode="auto">
                <a:xfrm>
                  <a:off x="2451100" y="1654086"/>
                  <a:ext cx="2017713" cy="2146301"/>
                </a:xfrm>
                <a:custGeom>
                  <a:avLst/>
                  <a:gdLst>
                    <a:gd name="T0" fmla="*/ 1066591 w 2017713"/>
                    <a:gd name="T1" fmla="*/ 0 h 2146301"/>
                    <a:gd name="T2" fmla="*/ 2017176 w 2017713"/>
                    <a:gd name="T3" fmla="*/ 398689 h 2146301"/>
                    <a:gd name="T4" fmla="*/ 2017713 w 2017713"/>
                    <a:gd name="T5" fmla="*/ 398463 h 2146301"/>
                    <a:gd name="T6" fmla="*/ 2017713 w 2017713"/>
                    <a:gd name="T7" fmla="*/ 398914 h 2146301"/>
                    <a:gd name="T8" fmla="*/ 2017713 w 2017713"/>
                    <a:gd name="T9" fmla="*/ 542181 h 2146301"/>
                    <a:gd name="T10" fmla="*/ 1192379 w 2017713"/>
                    <a:gd name="T11" fmla="*/ 1019387 h 2146301"/>
                    <a:gd name="T12" fmla="*/ 1216367 w 2017713"/>
                    <a:gd name="T13" fmla="*/ 2045858 h 2146301"/>
                    <a:gd name="T14" fmla="*/ 999080 w 2017713"/>
                    <a:gd name="T15" fmla="*/ 2146301 h 2146301"/>
                    <a:gd name="T16" fmla="*/ 998538 w 2017713"/>
                    <a:gd name="T17" fmla="*/ 2146301 h 2146301"/>
                    <a:gd name="T18" fmla="*/ 89892 w 2017713"/>
                    <a:gd name="T19" fmla="*/ 1644819 h 2146301"/>
                    <a:gd name="T20" fmla="*/ 50 w 2017713"/>
                    <a:gd name="T21" fmla="*/ 408677 h 2146301"/>
                    <a:gd name="T22" fmla="*/ 0 w 2017713"/>
                    <a:gd name="T23" fmla="*/ 408654 h 2146301"/>
                    <a:gd name="T24" fmla="*/ 47 w 2017713"/>
                    <a:gd name="T25" fmla="*/ 408636 h 2146301"/>
                    <a:gd name="T26" fmla="*/ 0 w 2017713"/>
                    <a:gd name="T27" fmla="*/ 407988 h 2146301"/>
                    <a:gd name="T28" fmla="*/ 779 w 2017713"/>
                    <a:gd name="T29" fmla="*/ 408355 h 2146301"/>
                    <a:gd name="T30" fmla="*/ 1066591 w 2017713"/>
                    <a:gd name="T31" fmla="*/ 0 h 214630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017713" h="2146301">
                      <a:moveTo>
                        <a:pt x="1066591" y="0"/>
                      </a:moveTo>
                      <a:lnTo>
                        <a:pt x="2017176" y="398689"/>
                      </a:lnTo>
                      <a:lnTo>
                        <a:pt x="2017713" y="398463"/>
                      </a:lnTo>
                      <a:lnTo>
                        <a:pt x="2017713" y="398914"/>
                      </a:lnTo>
                      <a:lnTo>
                        <a:pt x="2017713" y="542181"/>
                      </a:lnTo>
                      <a:lnTo>
                        <a:pt x="1192379" y="1019387"/>
                      </a:lnTo>
                      <a:lnTo>
                        <a:pt x="1216367" y="2045858"/>
                      </a:lnTo>
                      <a:lnTo>
                        <a:pt x="999080" y="2146301"/>
                      </a:lnTo>
                      <a:lnTo>
                        <a:pt x="998538" y="2146301"/>
                      </a:lnTo>
                      <a:lnTo>
                        <a:pt x="89892" y="1644819"/>
                      </a:lnTo>
                      <a:lnTo>
                        <a:pt x="50" y="408677"/>
                      </a:lnTo>
                      <a:cubicBezTo>
                        <a:pt x="33" y="408669"/>
                        <a:pt x="17" y="408662"/>
                        <a:pt x="0" y="408654"/>
                      </a:cubicBezTo>
                      <a:lnTo>
                        <a:pt x="47" y="408636"/>
                      </a:lnTo>
                      <a:cubicBezTo>
                        <a:pt x="31" y="408420"/>
                        <a:pt x="16" y="408204"/>
                        <a:pt x="0" y="407988"/>
                      </a:cubicBezTo>
                      <a:lnTo>
                        <a:pt x="779" y="408355"/>
                      </a:lnTo>
                      <a:lnTo>
                        <a:pt x="1066591" y="0"/>
                      </a:lnTo>
                      <a:close/>
                    </a:path>
                  </a:pathLst>
                </a:custGeom>
                <a:solidFill>
                  <a:srgbClr val="355E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62" name="Freeform 53">
                  <a:extLst>
                    <a:ext uri="{FF2B5EF4-FFF2-40B4-BE49-F238E27FC236}">
                      <a16:creationId xmlns:a16="http://schemas.microsoft.com/office/drawing/2014/main" id="{E8BA268A-2336-4CD7-A576-89DD8F90B05B}"/>
                    </a:ext>
                  </a:extLst>
                </p:cNvPr>
                <p:cNvSpPr>
                  <a:spLocks/>
                </p:cNvSpPr>
                <p:nvPr/>
              </p:nvSpPr>
              <p:spPr bwMode="auto">
                <a:xfrm>
                  <a:off x="3392488" y="2052549"/>
                  <a:ext cx="1076325" cy="1747838"/>
                </a:xfrm>
                <a:custGeom>
                  <a:avLst/>
                  <a:gdLst>
                    <a:gd name="T0" fmla="*/ 2147483646 w 5429"/>
                    <a:gd name="T1" fmla="*/ 2147483646 h 8805"/>
                    <a:gd name="T2" fmla="*/ 2147483646 w 5429"/>
                    <a:gd name="T3" fmla="*/ 2147483646 h 8805"/>
                    <a:gd name="T4" fmla="*/ 2147483646 w 5429"/>
                    <a:gd name="T5" fmla="*/ 2147483646 h 8805"/>
                    <a:gd name="T6" fmla="*/ 2147483646 w 5429"/>
                    <a:gd name="T7" fmla="*/ 2147483646 h 8805"/>
                    <a:gd name="T8" fmla="*/ 2147483646 w 5429"/>
                    <a:gd name="T9" fmla="*/ 0 h 8805"/>
                    <a:gd name="T10" fmla="*/ 0 w 5429"/>
                    <a:gd name="T11" fmla="*/ 2147483646 h 8805"/>
                    <a:gd name="T12" fmla="*/ 2147483646 w 5429"/>
                    <a:gd name="T13" fmla="*/ 2147483646 h 880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29" h="8805">
                      <a:moveTo>
                        <a:pt x="291" y="8805"/>
                      </a:moveTo>
                      <a:lnTo>
                        <a:pt x="1387" y="8299"/>
                      </a:lnTo>
                      <a:lnTo>
                        <a:pt x="1266" y="3128"/>
                      </a:lnTo>
                      <a:lnTo>
                        <a:pt x="5429" y="724"/>
                      </a:lnTo>
                      <a:lnTo>
                        <a:pt x="5429" y="0"/>
                      </a:lnTo>
                      <a:lnTo>
                        <a:pt x="0" y="2282"/>
                      </a:lnTo>
                      <a:lnTo>
                        <a:pt x="291" y="8805"/>
                      </a:lnTo>
                      <a:close/>
                    </a:path>
                  </a:pathLst>
                </a:custGeom>
                <a:solidFill>
                  <a:srgbClr val="0639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63" name="Freeform 54">
                  <a:extLst>
                    <a:ext uri="{FF2B5EF4-FFF2-40B4-BE49-F238E27FC236}">
                      <a16:creationId xmlns:a16="http://schemas.microsoft.com/office/drawing/2014/main" id="{6D11C8B8-FDDE-41C0-A114-59832C15A998}"/>
                    </a:ext>
                  </a:extLst>
                </p:cNvPr>
                <p:cNvSpPr>
                  <a:spLocks/>
                </p:cNvSpPr>
                <p:nvPr/>
              </p:nvSpPr>
              <p:spPr bwMode="auto">
                <a:xfrm>
                  <a:off x="2451100" y="2062074"/>
                  <a:ext cx="998538" cy="1738313"/>
                </a:xfrm>
                <a:custGeom>
                  <a:avLst/>
                  <a:gdLst>
                    <a:gd name="T0" fmla="*/ 2147483646 w 5032"/>
                    <a:gd name="T1" fmla="*/ 2147483646 h 8756"/>
                    <a:gd name="T2" fmla="*/ 2147483646 w 5032"/>
                    <a:gd name="T3" fmla="*/ 2147483646 h 8756"/>
                    <a:gd name="T4" fmla="*/ 2147483646 w 5032"/>
                    <a:gd name="T5" fmla="*/ 2147483646 h 8756"/>
                    <a:gd name="T6" fmla="*/ 0 w 5032"/>
                    <a:gd name="T7" fmla="*/ 0 h 8756"/>
                    <a:gd name="T8" fmla="*/ 2147483646 w 5032"/>
                    <a:gd name="T9" fmla="*/ 2147483646 h 87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32" h="8756">
                      <a:moveTo>
                        <a:pt x="453" y="6230"/>
                      </a:moveTo>
                      <a:lnTo>
                        <a:pt x="5032" y="8756"/>
                      </a:lnTo>
                      <a:lnTo>
                        <a:pt x="4741" y="2233"/>
                      </a:lnTo>
                      <a:lnTo>
                        <a:pt x="0" y="0"/>
                      </a:lnTo>
                      <a:lnTo>
                        <a:pt x="453" y="6230"/>
                      </a:lnTo>
                      <a:close/>
                    </a:path>
                  </a:pathLst>
                </a:custGeom>
                <a:solidFill>
                  <a:srgbClr val="355E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64" name="Freeform 55">
                  <a:extLst>
                    <a:ext uri="{FF2B5EF4-FFF2-40B4-BE49-F238E27FC236}">
                      <a16:creationId xmlns:a16="http://schemas.microsoft.com/office/drawing/2014/main" id="{93D9542B-1F29-472E-AB1C-C786B44F8DDB}"/>
                    </a:ext>
                  </a:extLst>
                </p:cNvPr>
                <p:cNvSpPr>
                  <a:spLocks/>
                </p:cNvSpPr>
                <p:nvPr/>
              </p:nvSpPr>
              <p:spPr bwMode="auto">
                <a:xfrm>
                  <a:off x="2451100" y="1654086"/>
                  <a:ext cx="2017713" cy="852488"/>
                </a:xfrm>
                <a:custGeom>
                  <a:avLst/>
                  <a:gdLst>
                    <a:gd name="T0" fmla="*/ 0 w 10170"/>
                    <a:gd name="T1" fmla="*/ 2147483646 h 4289"/>
                    <a:gd name="T2" fmla="*/ 2147483646 w 10170"/>
                    <a:gd name="T3" fmla="*/ 0 h 4289"/>
                    <a:gd name="T4" fmla="*/ 2147483646 w 10170"/>
                    <a:gd name="T5" fmla="*/ 2147483646 h 4289"/>
                    <a:gd name="T6" fmla="*/ 2147483646 w 10170"/>
                    <a:gd name="T7" fmla="*/ 2147483646 h 4289"/>
                    <a:gd name="T8" fmla="*/ 0 w 10170"/>
                    <a:gd name="T9" fmla="*/ 2147483646 h 42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70" h="4289">
                      <a:moveTo>
                        <a:pt x="0" y="2056"/>
                      </a:moveTo>
                      <a:lnTo>
                        <a:pt x="5376" y="0"/>
                      </a:lnTo>
                      <a:lnTo>
                        <a:pt x="10170" y="2007"/>
                      </a:lnTo>
                      <a:lnTo>
                        <a:pt x="4741" y="4289"/>
                      </a:lnTo>
                      <a:lnTo>
                        <a:pt x="0" y="2056"/>
                      </a:lnTo>
                      <a:close/>
                    </a:path>
                  </a:pathLst>
                </a:custGeom>
                <a:solidFill>
                  <a:srgbClr val="6481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grpSp>
            <p:nvGrpSpPr>
              <p:cNvPr id="48" name="Group 39">
                <a:extLst>
                  <a:ext uri="{FF2B5EF4-FFF2-40B4-BE49-F238E27FC236}">
                    <a16:creationId xmlns:a16="http://schemas.microsoft.com/office/drawing/2014/main" id="{0E403A7F-66F4-4948-8F8F-FA5CC0C843AF}"/>
                  </a:ext>
                </a:extLst>
              </p:cNvPr>
              <p:cNvGrpSpPr>
                <a:grpSpLocks/>
              </p:cNvGrpSpPr>
              <p:nvPr/>
            </p:nvGrpSpPr>
            <p:grpSpPr bwMode="auto">
              <a:xfrm>
                <a:off x="4678363" y="1654086"/>
                <a:ext cx="2014538" cy="2146301"/>
                <a:chOff x="4678363" y="1654086"/>
                <a:chExt cx="2014538" cy="2146301"/>
              </a:xfrm>
            </p:grpSpPr>
            <p:sp>
              <p:nvSpPr>
                <p:cNvPr id="56" name="Freeform 47">
                  <a:extLst>
                    <a:ext uri="{FF2B5EF4-FFF2-40B4-BE49-F238E27FC236}">
                      <a16:creationId xmlns:a16="http://schemas.microsoft.com/office/drawing/2014/main" id="{9DC9B794-ED97-4BF6-BCD0-2AB499DEC2C8}"/>
                    </a:ext>
                  </a:extLst>
                </p:cNvPr>
                <p:cNvSpPr>
                  <a:spLocks/>
                </p:cNvSpPr>
                <p:nvPr/>
              </p:nvSpPr>
              <p:spPr bwMode="auto">
                <a:xfrm>
                  <a:off x="4678363" y="1654086"/>
                  <a:ext cx="2014538" cy="2146301"/>
                </a:xfrm>
                <a:custGeom>
                  <a:avLst/>
                  <a:gdLst>
                    <a:gd name="T0" fmla="*/ 951497 w 2014538"/>
                    <a:gd name="T1" fmla="*/ 0 h 2146301"/>
                    <a:gd name="T2" fmla="*/ 2013766 w 2014538"/>
                    <a:gd name="T3" fmla="*/ 408355 h 2146301"/>
                    <a:gd name="T4" fmla="*/ 2014538 w 2014538"/>
                    <a:gd name="T5" fmla="*/ 407988 h 2146301"/>
                    <a:gd name="T6" fmla="*/ 2014489 w 2014538"/>
                    <a:gd name="T7" fmla="*/ 408633 h 2146301"/>
                    <a:gd name="T8" fmla="*/ 2014538 w 2014538"/>
                    <a:gd name="T9" fmla="*/ 408651 h 2146301"/>
                    <a:gd name="T10" fmla="*/ 2014486 w 2014538"/>
                    <a:gd name="T11" fmla="*/ 408676 h 2146301"/>
                    <a:gd name="T12" fmla="*/ 1921291 w 2014538"/>
                    <a:gd name="T13" fmla="*/ 1641841 h 2146301"/>
                    <a:gd name="T14" fmla="*/ 1012825 w 2014538"/>
                    <a:gd name="T15" fmla="*/ 2146301 h 2146301"/>
                    <a:gd name="T16" fmla="*/ 1012043 w 2014538"/>
                    <a:gd name="T17" fmla="*/ 2146301 h 2146301"/>
                    <a:gd name="T18" fmla="*/ 851537 w 2014538"/>
                    <a:gd name="T19" fmla="*/ 2078802 h 2146301"/>
                    <a:gd name="T20" fmla="*/ 851537 w 2014538"/>
                    <a:gd name="T21" fmla="*/ 929919 h 2146301"/>
                    <a:gd name="T22" fmla="*/ 0 w 2014538"/>
                    <a:gd name="T23" fmla="*/ 555892 h 2146301"/>
                    <a:gd name="T24" fmla="*/ 0 w 2014538"/>
                    <a:gd name="T25" fmla="*/ 408651 h 2146301"/>
                    <a:gd name="T26" fmla="*/ 0 w 2014538"/>
                    <a:gd name="T27" fmla="*/ 407988 h 2146301"/>
                    <a:gd name="T28" fmla="*/ 784 w 2014538"/>
                    <a:gd name="T29" fmla="*/ 408315 h 2146301"/>
                    <a:gd name="T30" fmla="*/ 951497 w 2014538"/>
                    <a:gd name="T31" fmla="*/ 0 h 214630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014538" h="2146301">
                      <a:moveTo>
                        <a:pt x="951497" y="0"/>
                      </a:moveTo>
                      <a:lnTo>
                        <a:pt x="2013766" y="408355"/>
                      </a:lnTo>
                      <a:lnTo>
                        <a:pt x="2014538" y="407988"/>
                      </a:lnTo>
                      <a:cubicBezTo>
                        <a:pt x="2014522" y="408203"/>
                        <a:pt x="2014505" y="408418"/>
                        <a:pt x="2014489" y="408633"/>
                      </a:cubicBezTo>
                      <a:lnTo>
                        <a:pt x="2014538" y="408651"/>
                      </a:lnTo>
                      <a:cubicBezTo>
                        <a:pt x="2014521" y="408659"/>
                        <a:pt x="2014503" y="408668"/>
                        <a:pt x="2014486" y="408676"/>
                      </a:cubicBezTo>
                      <a:lnTo>
                        <a:pt x="1921291" y="1641841"/>
                      </a:lnTo>
                      <a:lnTo>
                        <a:pt x="1012825" y="2146301"/>
                      </a:lnTo>
                      <a:lnTo>
                        <a:pt x="1012043" y="2146301"/>
                      </a:lnTo>
                      <a:lnTo>
                        <a:pt x="851537" y="2078802"/>
                      </a:lnTo>
                      <a:lnTo>
                        <a:pt x="851537" y="929919"/>
                      </a:lnTo>
                      <a:lnTo>
                        <a:pt x="0" y="555892"/>
                      </a:lnTo>
                      <a:lnTo>
                        <a:pt x="0" y="408651"/>
                      </a:lnTo>
                      <a:lnTo>
                        <a:pt x="0" y="407988"/>
                      </a:lnTo>
                      <a:lnTo>
                        <a:pt x="784" y="408315"/>
                      </a:lnTo>
                      <a:lnTo>
                        <a:pt x="951497" y="0"/>
                      </a:lnTo>
                      <a:close/>
                    </a:path>
                  </a:pathLst>
                </a:custGeom>
                <a:solidFill>
                  <a:srgbClr val="F0EF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7" name="Freeform 48">
                  <a:extLst>
                    <a:ext uri="{FF2B5EF4-FFF2-40B4-BE49-F238E27FC236}">
                      <a16:creationId xmlns:a16="http://schemas.microsoft.com/office/drawing/2014/main" id="{5DE0B9C1-9EFF-42FA-B30F-FF53E4483B6D}"/>
                    </a:ext>
                  </a:extLst>
                </p:cNvPr>
                <p:cNvSpPr>
                  <a:spLocks/>
                </p:cNvSpPr>
                <p:nvPr/>
              </p:nvSpPr>
              <p:spPr bwMode="auto">
                <a:xfrm>
                  <a:off x="4678363" y="1654086"/>
                  <a:ext cx="2014538" cy="2146301"/>
                </a:xfrm>
                <a:custGeom>
                  <a:avLst/>
                  <a:gdLst>
                    <a:gd name="T0" fmla="*/ 951497 w 2014538"/>
                    <a:gd name="T1" fmla="*/ 0 h 2146301"/>
                    <a:gd name="T2" fmla="*/ 2013766 w 2014538"/>
                    <a:gd name="T3" fmla="*/ 408355 h 2146301"/>
                    <a:gd name="T4" fmla="*/ 2014538 w 2014538"/>
                    <a:gd name="T5" fmla="*/ 407988 h 2146301"/>
                    <a:gd name="T6" fmla="*/ 2014489 w 2014538"/>
                    <a:gd name="T7" fmla="*/ 408633 h 2146301"/>
                    <a:gd name="T8" fmla="*/ 2014538 w 2014538"/>
                    <a:gd name="T9" fmla="*/ 408651 h 2146301"/>
                    <a:gd name="T10" fmla="*/ 2014486 w 2014538"/>
                    <a:gd name="T11" fmla="*/ 408676 h 2146301"/>
                    <a:gd name="T12" fmla="*/ 1921291 w 2014538"/>
                    <a:gd name="T13" fmla="*/ 1641841 h 2146301"/>
                    <a:gd name="T14" fmla="*/ 1012825 w 2014538"/>
                    <a:gd name="T15" fmla="*/ 2146301 h 2146301"/>
                    <a:gd name="T16" fmla="*/ 1012043 w 2014538"/>
                    <a:gd name="T17" fmla="*/ 2146301 h 2146301"/>
                    <a:gd name="T18" fmla="*/ 851537 w 2014538"/>
                    <a:gd name="T19" fmla="*/ 2078802 h 2146301"/>
                    <a:gd name="T20" fmla="*/ 851537 w 2014538"/>
                    <a:gd name="T21" fmla="*/ 929919 h 2146301"/>
                    <a:gd name="T22" fmla="*/ 0 w 2014538"/>
                    <a:gd name="T23" fmla="*/ 555892 h 2146301"/>
                    <a:gd name="T24" fmla="*/ 0 w 2014538"/>
                    <a:gd name="T25" fmla="*/ 408651 h 2146301"/>
                    <a:gd name="T26" fmla="*/ 0 w 2014538"/>
                    <a:gd name="T27" fmla="*/ 407988 h 2146301"/>
                    <a:gd name="T28" fmla="*/ 784 w 2014538"/>
                    <a:gd name="T29" fmla="*/ 408315 h 2146301"/>
                    <a:gd name="T30" fmla="*/ 951497 w 2014538"/>
                    <a:gd name="T31" fmla="*/ 0 h 214630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014538" h="2146301">
                      <a:moveTo>
                        <a:pt x="951497" y="0"/>
                      </a:moveTo>
                      <a:lnTo>
                        <a:pt x="2013766" y="408355"/>
                      </a:lnTo>
                      <a:lnTo>
                        <a:pt x="2014538" y="407988"/>
                      </a:lnTo>
                      <a:cubicBezTo>
                        <a:pt x="2014522" y="408203"/>
                        <a:pt x="2014505" y="408418"/>
                        <a:pt x="2014489" y="408633"/>
                      </a:cubicBezTo>
                      <a:lnTo>
                        <a:pt x="2014538" y="408651"/>
                      </a:lnTo>
                      <a:cubicBezTo>
                        <a:pt x="2014521" y="408659"/>
                        <a:pt x="2014503" y="408668"/>
                        <a:pt x="2014486" y="408676"/>
                      </a:cubicBezTo>
                      <a:lnTo>
                        <a:pt x="1921291" y="1641841"/>
                      </a:lnTo>
                      <a:lnTo>
                        <a:pt x="1012825" y="2146301"/>
                      </a:lnTo>
                      <a:lnTo>
                        <a:pt x="1012043" y="2146301"/>
                      </a:lnTo>
                      <a:lnTo>
                        <a:pt x="851537" y="2078802"/>
                      </a:lnTo>
                      <a:lnTo>
                        <a:pt x="851537" y="929919"/>
                      </a:lnTo>
                      <a:lnTo>
                        <a:pt x="0" y="555892"/>
                      </a:lnTo>
                      <a:lnTo>
                        <a:pt x="0" y="408651"/>
                      </a:lnTo>
                      <a:lnTo>
                        <a:pt x="0" y="407988"/>
                      </a:lnTo>
                      <a:lnTo>
                        <a:pt x="784" y="408315"/>
                      </a:lnTo>
                      <a:lnTo>
                        <a:pt x="951497" y="0"/>
                      </a:lnTo>
                      <a:close/>
                    </a:path>
                  </a:pathLst>
                </a:custGeom>
                <a:solidFill>
                  <a:srgbClr val="C13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8" name="Freeform 49">
                  <a:extLst>
                    <a:ext uri="{FF2B5EF4-FFF2-40B4-BE49-F238E27FC236}">
                      <a16:creationId xmlns:a16="http://schemas.microsoft.com/office/drawing/2014/main" id="{E1ADB890-9D94-480D-BE85-0CF081B7195E}"/>
                    </a:ext>
                  </a:extLst>
                </p:cNvPr>
                <p:cNvSpPr>
                  <a:spLocks/>
                </p:cNvSpPr>
                <p:nvPr/>
              </p:nvSpPr>
              <p:spPr bwMode="auto">
                <a:xfrm>
                  <a:off x="4678363" y="2062074"/>
                  <a:ext cx="1073150" cy="1738313"/>
                </a:xfrm>
                <a:custGeom>
                  <a:avLst/>
                  <a:gdLst>
                    <a:gd name="T0" fmla="*/ 0 w 5409"/>
                    <a:gd name="T1" fmla="*/ 0 h 8756"/>
                    <a:gd name="T2" fmla="*/ 0 w 5409"/>
                    <a:gd name="T3" fmla="*/ 2147483646 h 8756"/>
                    <a:gd name="T4" fmla="*/ 2147483646 w 5409"/>
                    <a:gd name="T5" fmla="*/ 2147483646 h 8756"/>
                    <a:gd name="T6" fmla="*/ 2147483646 w 5409"/>
                    <a:gd name="T7" fmla="*/ 2147483646 h 8756"/>
                    <a:gd name="T8" fmla="*/ 2147483646 w 5409"/>
                    <a:gd name="T9" fmla="*/ 2147483646 h 8756"/>
                    <a:gd name="T10" fmla="*/ 2147483646 w 5409"/>
                    <a:gd name="T11" fmla="*/ 2147483646 h 8756"/>
                    <a:gd name="T12" fmla="*/ 0 w 5409"/>
                    <a:gd name="T13" fmla="*/ 0 h 87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09" h="8756">
                      <a:moveTo>
                        <a:pt x="0" y="0"/>
                      </a:moveTo>
                      <a:lnTo>
                        <a:pt x="0" y="745"/>
                      </a:lnTo>
                      <a:lnTo>
                        <a:pt x="4292" y="2629"/>
                      </a:lnTo>
                      <a:lnTo>
                        <a:pt x="4292" y="8416"/>
                      </a:lnTo>
                      <a:lnTo>
                        <a:pt x="5101" y="8756"/>
                      </a:lnTo>
                      <a:lnTo>
                        <a:pt x="5409" y="2249"/>
                      </a:lnTo>
                      <a:lnTo>
                        <a:pt x="0" y="0"/>
                      </a:lnTo>
                      <a:close/>
                    </a:path>
                  </a:pathLst>
                </a:custGeom>
                <a:solidFill>
                  <a:srgbClr val="9024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9" name="Freeform 50">
                  <a:extLst>
                    <a:ext uri="{FF2B5EF4-FFF2-40B4-BE49-F238E27FC236}">
                      <a16:creationId xmlns:a16="http://schemas.microsoft.com/office/drawing/2014/main" id="{431968F6-032B-4322-AC5A-E0DE0EEBEB62}"/>
                    </a:ext>
                  </a:extLst>
                </p:cNvPr>
                <p:cNvSpPr>
                  <a:spLocks/>
                </p:cNvSpPr>
                <p:nvPr/>
              </p:nvSpPr>
              <p:spPr bwMode="auto">
                <a:xfrm>
                  <a:off x="4678363" y="1654086"/>
                  <a:ext cx="2014538" cy="855663"/>
                </a:xfrm>
                <a:custGeom>
                  <a:avLst/>
                  <a:gdLst>
                    <a:gd name="T0" fmla="*/ 2147483646 w 10150"/>
                    <a:gd name="T1" fmla="*/ 2147483646 h 4305"/>
                    <a:gd name="T2" fmla="*/ 0 w 10150"/>
                    <a:gd name="T3" fmla="*/ 2147483646 h 4305"/>
                    <a:gd name="T4" fmla="*/ 2147483646 w 10150"/>
                    <a:gd name="T5" fmla="*/ 0 h 4305"/>
                    <a:gd name="T6" fmla="*/ 2147483646 w 10150"/>
                    <a:gd name="T7" fmla="*/ 2147483646 h 4305"/>
                    <a:gd name="T8" fmla="*/ 2147483646 w 10150"/>
                    <a:gd name="T9" fmla="*/ 2147483646 h 43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50" h="4305">
                      <a:moveTo>
                        <a:pt x="5409" y="4305"/>
                      </a:moveTo>
                      <a:lnTo>
                        <a:pt x="0" y="2056"/>
                      </a:lnTo>
                      <a:lnTo>
                        <a:pt x="4794" y="0"/>
                      </a:lnTo>
                      <a:lnTo>
                        <a:pt x="10150" y="2056"/>
                      </a:lnTo>
                      <a:lnTo>
                        <a:pt x="5409" y="4305"/>
                      </a:lnTo>
                      <a:close/>
                    </a:path>
                  </a:pathLst>
                </a:custGeom>
                <a:solidFill>
                  <a:srgbClr val="D47D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60" name="Freeform 51">
                  <a:extLst>
                    <a:ext uri="{FF2B5EF4-FFF2-40B4-BE49-F238E27FC236}">
                      <a16:creationId xmlns:a16="http://schemas.microsoft.com/office/drawing/2014/main" id="{A1E6CE23-DCDD-45B2-AEE9-28B2189D6D72}"/>
                    </a:ext>
                  </a:extLst>
                </p:cNvPr>
                <p:cNvSpPr>
                  <a:spLocks/>
                </p:cNvSpPr>
                <p:nvPr/>
              </p:nvSpPr>
              <p:spPr bwMode="auto">
                <a:xfrm>
                  <a:off x="5691188" y="2062074"/>
                  <a:ext cx="1001713" cy="1738313"/>
                </a:xfrm>
                <a:custGeom>
                  <a:avLst/>
                  <a:gdLst>
                    <a:gd name="T0" fmla="*/ 2147483646 w 5049"/>
                    <a:gd name="T1" fmla="*/ 2147483646 h 8756"/>
                    <a:gd name="T2" fmla="*/ 0 w 5049"/>
                    <a:gd name="T3" fmla="*/ 2147483646 h 8756"/>
                    <a:gd name="T4" fmla="*/ 2147483646 w 5049"/>
                    <a:gd name="T5" fmla="*/ 2147483646 h 8756"/>
                    <a:gd name="T6" fmla="*/ 2147483646 w 5049"/>
                    <a:gd name="T7" fmla="*/ 0 h 8756"/>
                    <a:gd name="T8" fmla="*/ 2147483646 w 5049"/>
                    <a:gd name="T9" fmla="*/ 2147483646 h 87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8756">
                      <a:moveTo>
                        <a:pt x="308" y="2249"/>
                      </a:moveTo>
                      <a:lnTo>
                        <a:pt x="0" y="8756"/>
                      </a:lnTo>
                      <a:lnTo>
                        <a:pt x="4579" y="6215"/>
                      </a:lnTo>
                      <a:lnTo>
                        <a:pt x="5049" y="0"/>
                      </a:lnTo>
                      <a:lnTo>
                        <a:pt x="308" y="2249"/>
                      </a:lnTo>
                      <a:close/>
                    </a:path>
                  </a:pathLst>
                </a:custGeom>
                <a:solidFill>
                  <a:srgbClr val="C13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grpSp>
            <p:nvGrpSpPr>
              <p:cNvPr id="49" name="Group 40">
                <a:extLst>
                  <a:ext uri="{FF2B5EF4-FFF2-40B4-BE49-F238E27FC236}">
                    <a16:creationId xmlns:a16="http://schemas.microsoft.com/office/drawing/2014/main" id="{75B4D363-3A6C-48A0-A725-ECF7BC95CB92}"/>
                  </a:ext>
                </a:extLst>
              </p:cNvPr>
              <p:cNvGrpSpPr>
                <a:grpSpLocks/>
              </p:cNvGrpSpPr>
              <p:nvPr/>
            </p:nvGrpSpPr>
            <p:grpSpPr bwMode="auto">
              <a:xfrm>
                <a:off x="3497263" y="2101761"/>
                <a:ext cx="2143125" cy="2311401"/>
                <a:chOff x="3497263" y="2101761"/>
                <a:chExt cx="2143125" cy="2311401"/>
              </a:xfrm>
            </p:grpSpPr>
            <p:sp>
              <p:nvSpPr>
                <p:cNvPr id="51" name="Freeform 42">
                  <a:extLst>
                    <a:ext uri="{FF2B5EF4-FFF2-40B4-BE49-F238E27FC236}">
                      <a16:creationId xmlns:a16="http://schemas.microsoft.com/office/drawing/2014/main" id="{82F1F6F8-4473-4BC9-806B-582DC7EF25D5}"/>
                    </a:ext>
                  </a:extLst>
                </p:cNvPr>
                <p:cNvSpPr>
                  <a:spLocks/>
                </p:cNvSpPr>
                <p:nvPr/>
              </p:nvSpPr>
              <p:spPr bwMode="auto">
                <a:xfrm>
                  <a:off x="3497263" y="2101761"/>
                  <a:ext cx="2143125" cy="2311401"/>
                </a:xfrm>
                <a:custGeom>
                  <a:avLst/>
                  <a:gdLst>
                    <a:gd name="T0" fmla="*/ 1073250 w 2143125"/>
                    <a:gd name="T1" fmla="*/ 0 h 2311401"/>
                    <a:gd name="T2" fmla="*/ 2142582 w 2143125"/>
                    <a:gd name="T3" fmla="*/ 455872 h 2311401"/>
                    <a:gd name="T4" fmla="*/ 2143125 w 2143125"/>
                    <a:gd name="T5" fmla="*/ 455613 h 2311401"/>
                    <a:gd name="T6" fmla="*/ 2143107 w 2143125"/>
                    <a:gd name="T7" fmla="*/ 456096 h 2311401"/>
                    <a:gd name="T8" fmla="*/ 2143125 w 2143125"/>
                    <a:gd name="T9" fmla="*/ 456103 h 2311401"/>
                    <a:gd name="T10" fmla="*/ 2143107 w 2143125"/>
                    <a:gd name="T11" fmla="*/ 456112 h 2311401"/>
                    <a:gd name="T12" fmla="*/ 2095068 w 2143125"/>
                    <a:gd name="T13" fmla="*/ 1752780 h 2311401"/>
                    <a:gd name="T14" fmla="*/ 1073150 w 2143125"/>
                    <a:gd name="T15" fmla="*/ 2311401 h 2311401"/>
                    <a:gd name="T16" fmla="*/ 48247 w 2143125"/>
                    <a:gd name="T17" fmla="*/ 1752780 h 2311401"/>
                    <a:gd name="T18" fmla="*/ 19 w 2143125"/>
                    <a:gd name="T19" fmla="*/ 456112 h 2311401"/>
                    <a:gd name="T20" fmla="*/ 0 w 2143125"/>
                    <a:gd name="T21" fmla="*/ 456103 h 2311401"/>
                    <a:gd name="T22" fmla="*/ 18 w 2143125"/>
                    <a:gd name="T23" fmla="*/ 456096 h 2311401"/>
                    <a:gd name="T24" fmla="*/ 0 w 2143125"/>
                    <a:gd name="T25" fmla="*/ 455613 h 2311401"/>
                    <a:gd name="T26" fmla="*/ 544 w 2143125"/>
                    <a:gd name="T27" fmla="*/ 455872 h 23114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43125" h="2311401">
                      <a:moveTo>
                        <a:pt x="1073250" y="0"/>
                      </a:moveTo>
                      <a:lnTo>
                        <a:pt x="2142582" y="455872"/>
                      </a:lnTo>
                      <a:lnTo>
                        <a:pt x="2143125" y="455613"/>
                      </a:lnTo>
                      <a:lnTo>
                        <a:pt x="2143107" y="456096"/>
                      </a:lnTo>
                      <a:lnTo>
                        <a:pt x="2143125" y="456103"/>
                      </a:lnTo>
                      <a:lnTo>
                        <a:pt x="2143107" y="456112"/>
                      </a:lnTo>
                      <a:lnTo>
                        <a:pt x="2095068" y="1752780"/>
                      </a:lnTo>
                      <a:lnTo>
                        <a:pt x="1073150" y="2311401"/>
                      </a:lnTo>
                      <a:lnTo>
                        <a:pt x="48247" y="1752780"/>
                      </a:lnTo>
                      <a:lnTo>
                        <a:pt x="19" y="456112"/>
                      </a:lnTo>
                      <a:lnTo>
                        <a:pt x="0" y="456103"/>
                      </a:lnTo>
                      <a:lnTo>
                        <a:pt x="18" y="456096"/>
                      </a:lnTo>
                      <a:lnTo>
                        <a:pt x="0" y="455613"/>
                      </a:lnTo>
                      <a:lnTo>
                        <a:pt x="544" y="455872"/>
                      </a:lnTo>
                      <a:lnTo>
                        <a:pt x="1073250" y="0"/>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nvGrpSpPr>
                <p:cNvPr id="52" name="Group 43">
                  <a:extLst>
                    <a:ext uri="{FF2B5EF4-FFF2-40B4-BE49-F238E27FC236}">
                      <a16:creationId xmlns:a16="http://schemas.microsoft.com/office/drawing/2014/main" id="{FB97F47C-5127-43B6-AECA-CA013EA07A02}"/>
                    </a:ext>
                  </a:extLst>
                </p:cNvPr>
                <p:cNvGrpSpPr>
                  <a:grpSpLocks/>
                </p:cNvGrpSpPr>
                <p:nvPr/>
              </p:nvGrpSpPr>
              <p:grpSpPr bwMode="auto">
                <a:xfrm>
                  <a:off x="3497263" y="2101761"/>
                  <a:ext cx="2143125" cy="2311401"/>
                  <a:chOff x="6512504" y="4153473"/>
                  <a:chExt cx="2143125" cy="2311401"/>
                </a:xfrm>
              </p:grpSpPr>
              <p:sp>
                <p:nvSpPr>
                  <p:cNvPr id="53" name="Freeform 44">
                    <a:extLst>
                      <a:ext uri="{FF2B5EF4-FFF2-40B4-BE49-F238E27FC236}">
                        <a16:creationId xmlns:a16="http://schemas.microsoft.com/office/drawing/2014/main" id="{65EED6A6-F9B9-4C04-AD92-1D7078B4F277}"/>
                      </a:ext>
                    </a:extLst>
                  </p:cNvPr>
                  <p:cNvSpPr>
                    <a:spLocks/>
                  </p:cNvSpPr>
                  <p:nvPr/>
                </p:nvSpPr>
                <p:spPr bwMode="auto">
                  <a:xfrm>
                    <a:off x="6512504" y="4609086"/>
                    <a:ext cx="1073150" cy="1855788"/>
                  </a:xfrm>
                  <a:custGeom>
                    <a:avLst/>
                    <a:gdLst>
                      <a:gd name="T0" fmla="*/ 0 w 5405"/>
                      <a:gd name="T1" fmla="*/ 0 h 9355"/>
                      <a:gd name="T2" fmla="*/ 2147483646 w 5405"/>
                      <a:gd name="T3" fmla="*/ 2147483646 h 9355"/>
                      <a:gd name="T4" fmla="*/ 2147483646 w 5405"/>
                      <a:gd name="T5" fmla="*/ 2147483646 h 9355"/>
                      <a:gd name="T6" fmla="*/ 2147483646 w 5405"/>
                      <a:gd name="T7" fmla="*/ 2147483646 h 9355"/>
                      <a:gd name="T8" fmla="*/ 0 w 5405"/>
                      <a:gd name="T9" fmla="*/ 0 h 93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05" h="9355">
                        <a:moveTo>
                          <a:pt x="0" y="0"/>
                        </a:moveTo>
                        <a:lnTo>
                          <a:pt x="243" y="6539"/>
                        </a:lnTo>
                        <a:lnTo>
                          <a:pt x="5405" y="9355"/>
                        </a:lnTo>
                        <a:lnTo>
                          <a:pt x="5405" y="2573"/>
                        </a:lnTo>
                        <a:lnTo>
                          <a:pt x="0" y="0"/>
                        </a:lnTo>
                        <a:close/>
                      </a:path>
                    </a:pathLst>
                  </a:custGeom>
                  <a:solidFill>
                    <a:srgbClr val="B2C4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4" name="Freeform 45">
                    <a:extLst>
                      <a:ext uri="{FF2B5EF4-FFF2-40B4-BE49-F238E27FC236}">
                        <a16:creationId xmlns:a16="http://schemas.microsoft.com/office/drawing/2014/main" id="{9C2FF422-9402-434F-8F5C-E4FBB7ECC7FF}"/>
                      </a:ext>
                    </a:extLst>
                  </p:cNvPr>
                  <p:cNvSpPr>
                    <a:spLocks/>
                  </p:cNvSpPr>
                  <p:nvPr/>
                </p:nvSpPr>
                <p:spPr bwMode="auto">
                  <a:xfrm>
                    <a:off x="7585654" y="4609086"/>
                    <a:ext cx="1069975" cy="1855788"/>
                  </a:xfrm>
                  <a:custGeom>
                    <a:avLst/>
                    <a:gdLst>
                      <a:gd name="T0" fmla="*/ 0 w 5388"/>
                      <a:gd name="T1" fmla="*/ 2147483646 h 9355"/>
                      <a:gd name="T2" fmla="*/ 2147483646 w 5388"/>
                      <a:gd name="T3" fmla="*/ 0 h 9355"/>
                      <a:gd name="T4" fmla="*/ 2147483646 w 5388"/>
                      <a:gd name="T5" fmla="*/ 2147483646 h 9355"/>
                      <a:gd name="T6" fmla="*/ 0 w 5388"/>
                      <a:gd name="T7" fmla="*/ 2147483646 h 9355"/>
                      <a:gd name="T8" fmla="*/ 0 w 5388"/>
                      <a:gd name="T9" fmla="*/ 2147483646 h 93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88" h="9355">
                        <a:moveTo>
                          <a:pt x="0" y="2573"/>
                        </a:moveTo>
                        <a:lnTo>
                          <a:pt x="5388" y="0"/>
                        </a:lnTo>
                        <a:lnTo>
                          <a:pt x="5146" y="6539"/>
                        </a:lnTo>
                        <a:lnTo>
                          <a:pt x="0" y="9355"/>
                        </a:lnTo>
                        <a:lnTo>
                          <a:pt x="0" y="2573"/>
                        </a:lnTo>
                        <a:close/>
                      </a:path>
                    </a:pathLst>
                  </a:custGeom>
                  <a:solidFill>
                    <a:srgbClr val="A2B9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5" name="Freeform 46">
                    <a:extLst>
                      <a:ext uri="{FF2B5EF4-FFF2-40B4-BE49-F238E27FC236}">
                        <a16:creationId xmlns:a16="http://schemas.microsoft.com/office/drawing/2014/main" id="{3A63D546-95C3-4459-9334-110F6E547D29}"/>
                      </a:ext>
                    </a:extLst>
                  </p:cNvPr>
                  <p:cNvSpPr>
                    <a:spLocks/>
                  </p:cNvSpPr>
                  <p:nvPr/>
                </p:nvSpPr>
                <p:spPr bwMode="auto">
                  <a:xfrm>
                    <a:off x="6512504" y="4153473"/>
                    <a:ext cx="2143125" cy="966788"/>
                  </a:xfrm>
                  <a:custGeom>
                    <a:avLst/>
                    <a:gdLst>
                      <a:gd name="T0" fmla="*/ 0 w 10793"/>
                      <a:gd name="T1" fmla="*/ 2147483646 h 4871"/>
                      <a:gd name="T2" fmla="*/ 2147483646 w 10793"/>
                      <a:gd name="T3" fmla="*/ 0 h 4871"/>
                      <a:gd name="T4" fmla="*/ 2147483646 w 10793"/>
                      <a:gd name="T5" fmla="*/ 2147483646 h 4871"/>
                      <a:gd name="T6" fmla="*/ 2147483646 w 10793"/>
                      <a:gd name="T7" fmla="*/ 2147483646 h 4871"/>
                      <a:gd name="T8" fmla="*/ 0 w 10793"/>
                      <a:gd name="T9" fmla="*/ 2147483646 h 48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93" h="4871">
                        <a:moveTo>
                          <a:pt x="0" y="2298"/>
                        </a:moveTo>
                        <a:lnTo>
                          <a:pt x="5405" y="0"/>
                        </a:lnTo>
                        <a:lnTo>
                          <a:pt x="10793" y="2298"/>
                        </a:lnTo>
                        <a:lnTo>
                          <a:pt x="5405" y="4871"/>
                        </a:lnTo>
                        <a:lnTo>
                          <a:pt x="0" y="2298"/>
                        </a:lnTo>
                        <a:close/>
                      </a:path>
                    </a:pathLst>
                  </a:custGeom>
                  <a:solidFill>
                    <a:srgbClr val="C1CE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grpSp>
          <p:sp>
            <p:nvSpPr>
              <p:cNvPr id="50" name="Freeform 41">
                <a:extLst>
                  <a:ext uri="{FF2B5EF4-FFF2-40B4-BE49-F238E27FC236}">
                    <a16:creationId xmlns:a16="http://schemas.microsoft.com/office/drawing/2014/main" id="{658109DD-85E0-4048-B3B4-138F808DB57B}"/>
                  </a:ext>
                </a:extLst>
              </p:cNvPr>
              <p:cNvSpPr>
                <a:spLocks/>
              </p:cNvSpPr>
              <p:nvPr/>
            </p:nvSpPr>
            <p:spPr bwMode="auto">
              <a:xfrm>
                <a:off x="3546475" y="3982949"/>
                <a:ext cx="1023938" cy="1789113"/>
              </a:xfrm>
              <a:custGeom>
                <a:avLst/>
                <a:gdLst>
                  <a:gd name="T0" fmla="*/ 2147483646 w 5162"/>
                  <a:gd name="T1" fmla="*/ 2147483646 h 9015"/>
                  <a:gd name="T2" fmla="*/ 2147483646 w 5162"/>
                  <a:gd name="T3" fmla="*/ 2147483646 h 9015"/>
                  <a:gd name="T4" fmla="*/ 0 w 5162"/>
                  <a:gd name="T5" fmla="*/ 0 h 9015"/>
                  <a:gd name="T6" fmla="*/ 2147483646 w 5162"/>
                  <a:gd name="T7" fmla="*/ 2147483646 h 9015"/>
                  <a:gd name="T8" fmla="*/ 2147483646 w 5162"/>
                  <a:gd name="T9" fmla="*/ 2147483646 h 90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62" h="9015">
                    <a:moveTo>
                      <a:pt x="5162" y="9015"/>
                    </a:moveTo>
                    <a:lnTo>
                      <a:pt x="5162" y="2897"/>
                    </a:lnTo>
                    <a:lnTo>
                      <a:pt x="0" y="0"/>
                    </a:lnTo>
                    <a:lnTo>
                      <a:pt x="243" y="5907"/>
                    </a:lnTo>
                    <a:lnTo>
                      <a:pt x="5162" y="9015"/>
                    </a:lnTo>
                    <a:close/>
                  </a:path>
                </a:pathLst>
              </a:custGeom>
              <a:solidFill>
                <a:srgbClr val="6EBF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cxnSp>
          <p:nvCxnSpPr>
            <p:cNvPr id="14" name="Straight Connector 68">
              <a:extLst>
                <a:ext uri="{FF2B5EF4-FFF2-40B4-BE49-F238E27FC236}">
                  <a16:creationId xmlns:a16="http://schemas.microsoft.com/office/drawing/2014/main" id="{C3029F3A-0DFC-4C53-B43D-8870715161B6}"/>
                </a:ext>
              </a:extLst>
            </p:cNvPr>
            <p:cNvCxnSpPr/>
            <p:nvPr/>
          </p:nvCxnSpPr>
          <p:spPr>
            <a:xfrm flipV="1">
              <a:off x="6888815" y="2164305"/>
              <a:ext cx="942317" cy="834470"/>
            </a:xfrm>
            <a:prstGeom prst="line">
              <a:avLst/>
            </a:prstGeom>
            <a:ln w="15875">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69">
              <a:extLst>
                <a:ext uri="{FF2B5EF4-FFF2-40B4-BE49-F238E27FC236}">
                  <a16:creationId xmlns:a16="http://schemas.microsoft.com/office/drawing/2014/main" id="{0AC5D4F3-BB92-4377-AE93-D4753C28443D}"/>
                </a:ext>
              </a:extLst>
            </p:cNvPr>
            <p:cNvCxnSpPr/>
            <p:nvPr/>
          </p:nvCxnSpPr>
          <p:spPr>
            <a:xfrm>
              <a:off x="7831132" y="2164305"/>
              <a:ext cx="763199" cy="0"/>
            </a:xfrm>
            <a:prstGeom prst="line">
              <a:avLst/>
            </a:prstGeom>
            <a:ln w="15875">
              <a:solidFill>
                <a:schemeClr val="tx1">
                  <a:lumMod val="75000"/>
                  <a:lumOff val="25000"/>
                </a:schemeClr>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70">
              <a:extLst>
                <a:ext uri="{FF2B5EF4-FFF2-40B4-BE49-F238E27FC236}">
                  <a16:creationId xmlns:a16="http://schemas.microsoft.com/office/drawing/2014/main" id="{A4781E72-CC30-45E4-9103-27C36395B434}"/>
                </a:ext>
              </a:extLst>
            </p:cNvPr>
            <p:cNvCxnSpPr/>
            <p:nvPr/>
          </p:nvCxnSpPr>
          <p:spPr>
            <a:xfrm>
              <a:off x="6185971" y="3863924"/>
              <a:ext cx="2408360" cy="0"/>
            </a:xfrm>
            <a:prstGeom prst="line">
              <a:avLst/>
            </a:prstGeom>
            <a:ln w="15875">
              <a:solidFill>
                <a:schemeClr val="tx1">
                  <a:lumMod val="75000"/>
                  <a:lumOff val="25000"/>
                </a:schemeClr>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B56EAAF9-A377-49A2-BEBD-697BECF9C687}"/>
                </a:ext>
              </a:extLst>
            </p:cNvPr>
            <p:cNvSpPr txBox="1">
              <a:spLocks/>
            </p:cNvSpPr>
            <p:nvPr/>
          </p:nvSpPr>
          <p:spPr>
            <a:xfrm>
              <a:off x="722867" y="1181042"/>
              <a:ext cx="2073487" cy="2052024"/>
            </a:xfrm>
            <a:prstGeom prst="rect">
              <a:avLst/>
            </a:prstGeom>
          </p:spPr>
          <p:txBody>
            <a:bodyPr lIns="36000" rIns="3600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5725" indent="-85725" eaLnBrk="0" hangingPunct="0">
                <a:spcBef>
                  <a:spcPts val="0"/>
                </a:spcBef>
                <a:buFont typeface="Arial" pitchFamily="34" charset="0"/>
                <a:buNone/>
                <a:defRPr/>
              </a:pPr>
              <a:r>
                <a:rPr lang="zh-TW" altLang="en-US" sz="2400" b="1" dirty="0">
                  <a:solidFill>
                    <a:schemeClr val="tx1">
                      <a:lumMod val="85000"/>
                      <a:lumOff val="15000"/>
                    </a:schemeClr>
                  </a:solidFill>
                  <a:latin typeface="微軟正黑體" pitchFamily="34" charset="-120"/>
                  <a:ea typeface="微軟正黑體" pitchFamily="34" charset="-120"/>
                </a:rPr>
                <a:t>研發</a:t>
              </a:r>
            </a:p>
            <a:p>
              <a:pPr marL="85725" indent="-85725" eaLnBrk="0" hangingPunct="0">
                <a:spcBef>
                  <a:spcPts val="0"/>
                </a:spcBef>
                <a:buFont typeface="微軟正黑體" pitchFamily="34" charset="-120"/>
                <a:buChar char="━"/>
                <a:defRPr/>
              </a:pPr>
              <a:r>
                <a:rPr lang="zh-TW" altLang="en-US" sz="1200" kern="0" dirty="0">
                  <a:solidFill>
                    <a:srgbClr val="FF0000"/>
                  </a:solidFill>
                  <a:latin typeface="微軟正黑體" pitchFamily="34" charset="-120"/>
                  <a:ea typeface="微軟正黑體" pitchFamily="34" charset="-120"/>
                </a:rPr>
                <a:t>關鍵技術、領先程度</a:t>
              </a:r>
              <a:endParaRPr lang="en-US" altLang="zh-TW" sz="1200" kern="0" dirty="0">
                <a:solidFill>
                  <a:srgbClr val="FF0000"/>
                </a:solidFill>
                <a:latin typeface="微軟正黑體" pitchFamily="34" charset="-120"/>
                <a:ea typeface="微軟正黑體" pitchFamily="34" charset="-120"/>
              </a:endParaRPr>
            </a:p>
            <a:p>
              <a:pPr marL="85725" indent="-85725" eaLnBrk="0" hangingPunct="0">
                <a:spcBef>
                  <a:spcPts val="0"/>
                </a:spcBef>
                <a:buFont typeface="微軟正黑體" pitchFamily="34" charset="-120"/>
                <a:buChar char="━"/>
                <a:defRPr/>
              </a:pPr>
              <a:r>
                <a:rPr lang="zh-TW" altLang="en-US" sz="1200" kern="0" dirty="0">
                  <a:solidFill>
                    <a:schemeClr val="tx1">
                      <a:lumMod val="85000"/>
                      <a:lumOff val="15000"/>
                    </a:schemeClr>
                  </a:solidFill>
                  <a:latin typeface="微軟正黑體" pitchFamily="34" charset="-120"/>
                  <a:ea typeface="微軟正黑體" pitchFamily="34" charset="-120"/>
                </a:rPr>
                <a:t>技術授權風險評估</a:t>
              </a:r>
              <a:endParaRPr lang="en-US" altLang="zh-TW" sz="1200" kern="0" dirty="0">
                <a:solidFill>
                  <a:schemeClr val="tx1">
                    <a:lumMod val="85000"/>
                    <a:lumOff val="15000"/>
                  </a:schemeClr>
                </a:solidFill>
                <a:latin typeface="微軟正黑體" pitchFamily="34" charset="-120"/>
                <a:ea typeface="微軟正黑體" pitchFamily="34" charset="-120"/>
              </a:endParaRPr>
            </a:p>
            <a:p>
              <a:pPr marL="85725" indent="-85725" eaLnBrk="0" hangingPunct="0">
                <a:spcBef>
                  <a:spcPts val="0"/>
                </a:spcBef>
                <a:buFont typeface="微軟正黑體" pitchFamily="34" charset="-120"/>
                <a:buChar char="━"/>
                <a:defRPr/>
              </a:pPr>
              <a:r>
                <a:rPr lang="zh-TW" altLang="en-US" sz="1200" kern="0" dirty="0">
                  <a:solidFill>
                    <a:schemeClr val="tx1">
                      <a:lumMod val="85000"/>
                      <a:lumOff val="15000"/>
                    </a:schemeClr>
                  </a:solidFill>
                  <a:latin typeface="微軟正黑體" pitchFamily="34" charset="-120"/>
                  <a:ea typeface="微軟正黑體" pitchFamily="34" charset="-120"/>
                </a:rPr>
                <a:t>研發團隊之學經歷、離職率、競業禁止情形</a:t>
              </a:r>
              <a:endParaRPr lang="en-US" altLang="zh-TW" sz="1200" kern="0" dirty="0">
                <a:solidFill>
                  <a:schemeClr val="tx1">
                    <a:lumMod val="85000"/>
                    <a:lumOff val="15000"/>
                  </a:schemeClr>
                </a:solidFill>
                <a:latin typeface="微軟正黑體" pitchFamily="34" charset="-120"/>
                <a:ea typeface="微軟正黑體" pitchFamily="34" charset="-120"/>
              </a:endParaRPr>
            </a:p>
            <a:p>
              <a:pPr marL="85725" indent="-85725" eaLnBrk="0" hangingPunct="0">
                <a:spcBef>
                  <a:spcPts val="0"/>
                </a:spcBef>
                <a:buFont typeface="微軟正黑體" pitchFamily="34" charset="-120"/>
                <a:buChar char="━"/>
                <a:defRPr/>
              </a:pPr>
              <a:r>
                <a:rPr lang="zh-TW" altLang="en-US" sz="1200" kern="0" dirty="0">
                  <a:solidFill>
                    <a:schemeClr val="tx1">
                      <a:lumMod val="85000"/>
                      <a:lumOff val="15000"/>
                    </a:schemeClr>
                  </a:solidFill>
                  <a:latin typeface="微軟正黑體" pitchFamily="34" charset="-120"/>
                  <a:ea typeface="微軟正黑體" pitchFamily="34" charset="-120"/>
                </a:rPr>
                <a:t>研發費用合理性</a:t>
              </a:r>
              <a:endParaRPr lang="en-US" altLang="zh-TW" sz="1200" kern="0" dirty="0">
                <a:solidFill>
                  <a:schemeClr val="tx1">
                    <a:lumMod val="85000"/>
                    <a:lumOff val="15000"/>
                  </a:schemeClr>
                </a:solidFill>
                <a:latin typeface="微軟正黑體" pitchFamily="34" charset="-120"/>
                <a:ea typeface="微軟正黑體" pitchFamily="34" charset="-120"/>
              </a:endParaRPr>
            </a:p>
            <a:p>
              <a:pPr marL="85725" indent="-85725" eaLnBrk="0" hangingPunct="0">
                <a:spcBef>
                  <a:spcPts val="0"/>
                </a:spcBef>
                <a:buFont typeface="微軟正黑體" pitchFamily="34" charset="-120"/>
                <a:buChar char="━"/>
                <a:defRPr/>
              </a:pPr>
              <a:r>
                <a:rPr lang="zh-TW" altLang="en-US" sz="1200" kern="0" dirty="0">
                  <a:solidFill>
                    <a:schemeClr val="tx1">
                      <a:lumMod val="85000"/>
                      <a:lumOff val="15000"/>
                    </a:schemeClr>
                  </a:solidFill>
                  <a:latin typeface="微軟正黑體" pitchFamily="34" charset="-120"/>
                  <a:ea typeface="微軟正黑體" pitchFamily="34" charset="-120"/>
                </a:rPr>
                <a:t>與同業比較</a:t>
              </a:r>
              <a:endParaRPr lang="en-US" altLang="zh-TW" sz="1200" kern="0" dirty="0">
                <a:solidFill>
                  <a:schemeClr val="tx1">
                    <a:lumMod val="85000"/>
                    <a:lumOff val="15000"/>
                  </a:schemeClr>
                </a:solidFill>
                <a:latin typeface="微軟正黑體" pitchFamily="34" charset="-120"/>
                <a:ea typeface="微軟正黑體" pitchFamily="34" charset="-120"/>
              </a:endParaRPr>
            </a:p>
            <a:p>
              <a:pPr marL="0" indent="0" eaLnBrk="0" hangingPunct="0">
                <a:spcBef>
                  <a:spcPts val="0"/>
                </a:spcBef>
                <a:buNone/>
                <a:defRPr/>
              </a:pPr>
              <a:endParaRPr lang="en-US" altLang="zh-TW" sz="1200" kern="0" dirty="0">
                <a:solidFill>
                  <a:schemeClr val="tx1">
                    <a:lumMod val="85000"/>
                    <a:lumOff val="15000"/>
                  </a:schemeClr>
                </a:solidFill>
                <a:latin typeface="微軟正黑體" pitchFamily="34" charset="-120"/>
                <a:ea typeface="微軟正黑體" pitchFamily="34" charset="-120"/>
              </a:endParaRPr>
            </a:p>
            <a:p>
              <a:pPr marL="0" indent="0" eaLnBrk="0" hangingPunct="0">
                <a:spcBef>
                  <a:spcPts val="0"/>
                </a:spcBef>
                <a:buNone/>
                <a:defRPr/>
              </a:pPr>
              <a:endParaRPr lang="en-US" altLang="zh-TW" sz="1200" kern="0" dirty="0">
                <a:solidFill>
                  <a:schemeClr val="tx1">
                    <a:lumMod val="85000"/>
                    <a:lumOff val="15000"/>
                  </a:schemeClr>
                </a:solidFill>
                <a:latin typeface="微軟正黑體" pitchFamily="34" charset="-120"/>
                <a:ea typeface="微軟正黑體" pitchFamily="34" charset="-120"/>
              </a:endParaRPr>
            </a:p>
            <a:p>
              <a:pPr marL="85725" indent="-85725" eaLnBrk="0" hangingPunct="0">
                <a:spcBef>
                  <a:spcPts val="0"/>
                </a:spcBef>
                <a:buFont typeface="微軟正黑體" pitchFamily="34" charset="-120"/>
                <a:buChar char="━"/>
                <a:defRPr/>
              </a:pPr>
              <a:endParaRPr lang="en-US" altLang="zh-TW" sz="1200" kern="0" dirty="0">
                <a:solidFill>
                  <a:schemeClr val="tx1">
                    <a:lumMod val="85000"/>
                    <a:lumOff val="15000"/>
                  </a:schemeClr>
                </a:solidFill>
                <a:latin typeface="微軟正黑體" pitchFamily="34" charset="-120"/>
                <a:ea typeface="微軟正黑體" pitchFamily="34" charset="-120"/>
              </a:endParaRPr>
            </a:p>
          </p:txBody>
        </p:sp>
        <p:sp>
          <p:nvSpPr>
            <p:cNvPr id="18" name="Content Placeholder 2">
              <a:extLst>
                <a:ext uri="{FF2B5EF4-FFF2-40B4-BE49-F238E27FC236}">
                  <a16:creationId xmlns:a16="http://schemas.microsoft.com/office/drawing/2014/main" id="{B3A2D5BB-D061-47BC-AD2D-4EDB1591E0F4}"/>
                </a:ext>
              </a:extLst>
            </p:cNvPr>
            <p:cNvSpPr txBox="1">
              <a:spLocks/>
            </p:cNvSpPr>
            <p:nvPr/>
          </p:nvSpPr>
          <p:spPr>
            <a:xfrm>
              <a:off x="722867" y="3034056"/>
              <a:ext cx="2073487" cy="1338277"/>
            </a:xfrm>
            <a:prstGeom prst="rect">
              <a:avLst/>
            </a:prstGeom>
          </p:spPr>
          <p:txBody>
            <a:bodyPr lIns="36000" rIns="3600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5725" indent="-85725" eaLnBrk="0" hangingPunct="0">
                <a:spcBef>
                  <a:spcPts val="0"/>
                </a:spcBef>
                <a:buFont typeface="Arial" pitchFamily="34" charset="0"/>
                <a:buNone/>
                <a:defRPr/>
              </a:pPr>
              <a:r>
                <a:rPr lang="zh-TW" altLang="en-US" sz="2400" b="1" dirty="0">
                  <a:solidFill>
                    <a:schemeClr val="tx1">
                      <a:lumMod val="85000"/>
                      <a:lumOff val="15000"/>
                    </a:schemeClr>
                  </a:solidFill>
                  <a:latin typeface="微軟正黑體" pitchFamily="34" charset="-120"/>
                  <a:ea typeface="微軟正黑體" pitchFamily="34" charset="-120"/>
                </a:rPr>
                <a:t>專利權</a:t>
              </a:r>
              <a:endParaRPr lang="en-US" altLang="zh-TW" sz="2400" b="1" dirty="0">
                <a:solidFill>
                  <a:schemeClr val="tx1">
                    <a:lumMod val="85000"/>
                    <a:lumOff val="15000"/>
                  </a:schemeClr>
                </a:solidFill>
                <a:latin typeface="微軟正黑體" pitchFamily="34" charset="-120"/>
                <a:ea typeface="微軟正黑體" pitchFamily="34" charset="-120"/>
              </a:endParaRPr>
            </a:p>
            <a:p>
              <a:pPr marL="85725" lvl="1" indent="-85725" eaLnBrk="0" hangingPunct="0">
                <a:spcBef>
                  <a:spcPts val="0"/>
                </a:spcBef>
                <a:buFont typeface="微軟正黑體" pitchFamily="34" charset="-120"/>
                <a:buChar char="━"/>
                <a:defRPr/>
              </a:pPr>
              <a:r>
                <a:rPr lang="zh-TW" altLang="en-US" kern="0" dirty="0">
                  <a:solidFill>
                    <a:schemeClr val="tx1">
                      <a:lumMod val="85000"/>
                      <a:lumOff val="15000"/>
                    </a:schemeClr>
                  </a:solidFill>
                  <a:latin typeface="微軟正黑體" pitchFamily="34" charset="-120"/>
                  <a:ea typeface="微軟正黑體" pitchFamily="34" charset="-120"/>
                </a:rPr>
                <a:t>關鍵技術是否取具專利</a:t>
              </a:r>
              <a:endParaRPr lang="en-US" altLang="zh-TW" kern="0" dirty="0">
                <a:solidFill>
                  <a:schemeClr val="tx1">
                    <a:lumMod val="85000"/>
                    <a:lumOff val="15000"/>
                  </a:schemeClr>
                </a:solidFill>
                <a:latin typeface="微軟正黑體" pitchFamily="34" charset="-120"/>
                <a:ea typeface="微軟正黑體" pitchFamily="34" charset="-120"/>
              </a:endParaRPr>
            </a:p>
            <a:p>
              <a:pPr marL="85725" lvl="1" indent="-85725" eaLnBrk="0" hangingPunct="0">
                <a:spcBef>
                  <a:spcPts val="0"/>
                </a:spcBef>
                <a:buFont typeface="微軟正黑體" pitchFamily="34" charset="-120"/>
                <a:buChar char="━"/>
                <a:defRPr/>
              </a:pPr>
              <a:r>
                <a:rPr lang="zh-TW" altLang="en-US" kern="0" dirty="0">
                  <a:solidFill>
                    <a:srgbClr val="FF0000"/>
                  </a:solidFill>
                  <a:latin typeface="微軟正黑體" pitchFamily="34" charset="-120"/>
                  <a:ea typeface="微軟正黑體" pitchFamily="34" charset="-120"/>
                </a:rPr>
                <a:t>專利權存續狀況</a:t>
              </a:r>
              <a:endParaRPr lang="en-US" altLang="zh-TW" kern="0" dirty="0">
                <a:solidFill>
                  <a:srgbClr val="FF0000"/>
                </a:solidFill>
                <a:latin typeface="微軟正黑體" pitchFamily="34" charset="-120"/>
                <a:ea typeface="微軟正黑體" pitchFamily="34" charset="-120"/>
              </a:endParaRPr>
            </a:p>
            <a:p>
              <a:pPr marL="85725" lvl="1" indent="-85725" eaLnBrk="0" hangingPunct="0">
                <a:spcBef>
                  <a:spcPts val="0"/>
                </a:spcBef>
                <a:buFont typeface="微軟正黑體" pitchFamily="34" charset="-120"/>
                <a:buChar char="━"/>
                <a:defRPr/>
              </a:pPr>
              <a:r>
                <a:rPr lang="zh-TW" altLang="en-US" kern="0" dirty="0">
                  <a:solidFill>
                    <a:srgbClr val="FF0000"/>
                  </a:solidFill>
                  <a:latin typeface="微軟正黑體" pitchFamily="34" charset="-120"/>
                  <a:ea typeface="微軟正黑體" pitchFamily="34" charset="-120"/>
                </a:rPr>
                <a:t>專利權到期後影響</a:t>
              </a:r>
              <a:endParaRPr lang="en-US" altLang="zh-TW" kern="0" dirty="0">
                <a:solidFill>
                  <a:srgbClr val="FF0000"/>
                </a:solidFill>
                <a:latin typeface="微軟正黑體" pitchFamily="34" charset="-120"/>
                <a:ea typeface="微軟正黑體" pitchFamily="34" charset="-120"/>
              </a:endParaRPr>
            </a:p>
            <a:p>
              <a:pPr marL="85725" lvl="1" indent="-85725" eaLnBrk="0" hangingPunct="0">
                <a:spcBef>
                  <a:spcPts val="0"/>
                </a:spcBef>
                <a:buFont typeface="微軟正黑體" pitchFamily="34" charset="-120"/>
                <a:buChar char="━"/>
                <a:defRPr/>
              </a:pPr>
              <a:r>
                <a:rPr lang="zh-TW" altLang="en-US" kern="0" dirty="0">
                  <a:solidFill>
                    <a:schemeClr val="tx1">
                      <a:lumMod val="85000"/>
                      <a:lumOff val="15000"/>
                    </a:schemeClr>
                  </a:solidFill>
                  <a:latin typeface="微軟正黑體" pitchFamily="34" charset="-120"/>
                  <a:ea typeface="微軟正黑體" pitchFamily="34" charset="-120"/>
                </a:rPr>
                <a:t>專利權（智財權）保護</a:t>
              </a:r>
              <a:endParaRPr lang="en-US" altLang="zh-TW" kern="0" dirty="0">
                <a:solidFill>
                  <a:schemeClr val="tx1">
                    <a:lumMod val="85000"/>
                    <a:lumOff val="15000"/>
                  </a:schemeClr>
                </a:solidFill>
                <a:latin typeface="微軟正黑體" pitchFamily="34" charset="-120"/>
                <a:ea typeface="微軟正黑體" pitchFamily="34" charset="-120"/>
              </a:endParaRPr>
            </a:p>
            <a:p>
              <a:pPr marL="85725" lvl="1" indent="-85725" eaLnBrk="0" hangingPunct="0">
                <a:spcBef>
                  <a:spcPts val="0"/>
                </a:spcBef>
                <a:buFont typeface="微軟正黑體" pitchFamily="34" charset="-120"/>
                <a:buChar char="━"/>
                <a:defRPr/>
              </a:pPr>
              <a:r>
                <a:rPr lang="zh-TW" altLang="en-US" kern="0" dirty="0">
                  <a:solidFill>
                    <a:schemeClr val="tx1">
                      <a:lumMod val="85000"/>
                      <a:lumOff val="15000"/>
                    </a:schemeClr>
                  </a:solidFill>
                  <a:latin typeface="微軟正黑體" pitchFamily="34" charset="-120"/>
                  <a:ea typeface="微軟正黑體" pitchFamily="34" charset="-120"/>
                </a:rPr>
                <a:t>與同業比較</a:t>
              </a:r>
              <a:endParaRPr lang="en-US" altLang="zh-TW" kern="0" dirty="0">
                <a:solidFill>
                  <a:schemeClr val="tx1">
                    <a:lumMod val="85000"/>
                    <a:lumOff val="15000"/>
                  </a:schemeClr>
                </a:solidFill>
                <a:latin typeface="微軟正黑體" pitchFamily="34" charset="-120"/>
                <a:ea typeface="微軟正黑體" pitchFamily="34" charset="-120"/>
              </a:endParaRPr>
            </a:p>
          </p:txBody>
        </p:sp>
        <p:sp>
          <p:nvSpPr>
            <p:cNvPr id="19" name="Content Placeholder 2">
              <a:extLst>
                <a:ext uri="{FF2B5EF4-FFF2-40B4-BE49-F238E27FC236}">
                  <a16:creationId xmlns:a16="http://schemas.microsoft.com/office/drawing/2014/main" id="{2B6421FB-0088-4895-85B4-86FAA1D66FB2}"/>
                </a:ext>
              </a:extLst>
            </p:cNvPr>
            <p:cNvSpPr txBox="1">
              <a:spLocks/>
            </p:cNvSpPr>
            <p:nvPr/>
          </p:nvSpPr>
          <p:spPr>
            <a:xfrm>
              <a:off x="698001" y="4634100"/>
              <a:ext cx="2152004" cy="1569660"/>
            </a:xfrm>
            <a:prstGeom prst="rect">
              <a:avLst/>
            </a:prstGeom>
          </p:spPr>
          <p:txBody>
            <a:bodyPr wrap="square" lIns="36000" rIns="3600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r>
                <a:rPr lang="zh-TW" altLang="en-US" sz="2400" b="1" dirty="0">
                  <a:solidFill>
                    <a:schemeClr val="tx1">
                      <a:lumMod val="85000"/>
                      <a:lumOff val="15000"/>
                    </a:schemeClr>
                  </a:solidFill>
                  <a:latin typeface="微軟正黑體" pitchFamily="34" charset="-120"/>
                  <a:ea typeface="微軟正黑體" pitchFamily="34" charset="-120"/>
                </a:rPr>
                <a:t>法令遵循及訴訟</a:t>
              </a:r>
              <a:endParaRPr lang="en-US" altLang="zh-TW" sz="2400" b="1" dirty="0">
                <a:solidFill>
                  <a:schemeClr val="tx1">
                    <a:lumMod val="85000"/>
                    <a:lumOff val="15000"/>
                  </a:schemeClr>
                </a:solidFill>
                <a:latin typeface="微軟正黑體" pitchFamily="34" charset="-120"/>
                <a:ea typeface="微軟正黑體" pitchFamily="34" charset="-120"/>
              </a:endParaRPr>
            </a:p>
            <a:p>
              <a:pPr marL="85725" lvl="1" indent="-85725" eaLnBrk="0" hangingPunct="0">
                <a:spcBef>
                  <a:spcPts val="0"/>
                </a:spcBef>
                <a:buFont typeface="微軟正黑體" pitchFamily="34" charset="-120"/>
                <a:buChar char="━"/>
                <a:defRPr/>
              </a:pPr>
              <a:r>
                <a:rPr lang="zh-TW" altLang="en-US" kern="0" dirty="0">
                  <a:solidFill>
                    <a:schemeClr val="tx1">
                      <a:lumMod val="85000"/>
                      <a:lumOff val="15000"/>
                    </a:schemeClr>
                  </a:solidFill>
                  <a:latin typeface="微軟正黑體" pitchFamily="34" charset="-120"/>
                  <a:ea typeface="微軟正黑體" pitchFamily="34" charset="-120"/>
                </a:rPr>
                <a:t>公司</a:t>
              </a:r>
              <a:r>
                <a:rPr lang="zh-TW" altLang="en-US" kern="0" dirty="0">
                  <a:solidFill>
                    <a:srgbClr val="FF0000"/>
                  </a:solidFill>
                  <a:latin typeface="微軟正黑體" pitchFamily="34" charset="-120"/>
                  <a:ea typeface="微軟正黑體" pitchFamily="34" charset="-120"/>
                </a:rPr>
                <a:t>違反相關法令緣由、對營運及財務業務影響暨改善措施</a:t>
              </a:r>
              <a:endParaRPr lang="en-US" altLang="zh-TW" kern="0" dirty="0">
                <a:solidFill>
                  <a:srgbClr val="FF0000"/>
                </a:solidFill>
                <a:latin typeface="微軟正黑體" pitchFamily="34" charset="-120"/>
                <a:ea typeface="微軟正黑體" pitchFamily="34" charset="-120"/>
              </a:endParaRPr>
            </a:p>
            <a:p>
              <a:pPr marL="85725" lvl="1" indent="-85725" eaLnBrk="0" hangingPunct="0">
                <a:spcBef>
                  <a:spcPts val="0"/>
                </a:spcBef>
                <a:buFont typeface="微軟正黑體" pitchFamily="34" charset="-120"/>
                <a:buChar char="━"/>
                <a:defRPr/>
              </a:pPr>
              <a:r>
                <a:rPr lang="zh-TW" altLang="en-US" kern="0" dirty="0">
                  <a:solidFill>
                    <a:schemeClr val="tx1">
                      <a:lumMod val="85000"/>
                      <a:lumOff val="15000"/>
                    </a:schemeClr>
                  </a:solidFill>
                  <a:latin typeface="微軟正黑體" pitchFamily="34" charset="-120"/>
                  <a:ea typeface="微軟正黑體" pitchFamily="34" charset="-120"/>
                </a:rPr>
                <a:t>公司或董事涉訟情形</a:t>
              </a:r>
              <a:endParaRPr lang="en-US" altLang="zh-TW" kern="0" dirty="0">
                <a:solidFill>
                  <a:schemeClr val="tx1">
                    <a:lumMod val="85000"/>
                    <a:lumOff val="15000"/>
                  </a:schemeClr>
                </a:solidFill>
                <a:latin typeface="微軟正黑體" pitchFamily="34" charset="-120"/>
                <a:ea typeface="微軟正黑體" pitchFamily="34" charset="-120"/>
              </a:endParaRPr>
            </a:p>
            <a:p>
              <a:pPr marL="85725" lvl="1" indent="-85725" eaLnBrk="0" hangingPunct="0">
                <a:spcBef>
                  <a:spcPts val="0"/>
                </a:spcBef>
                <a:buFont typeface="微軟正黑體" pitchFamily="34" charset="-120"/>
                <a:buChar char="━"/>
                <a:defRPr/>
              </a:pPr>
              <a:r>
                <a:rPr lang="zh-TW" altLang="en-US" kern="0" dirty="0">
                  <a:solidFill>
                    <a:schemeClr val="tx1">
                      <a:lumMod val="85000"/>
                      <a:lumOff val="15000"/>
                    </a:schemeClr>
                  </a:solidFill>
                  <a:latin typeface="微軟正黑體" pitchFamily="34" charset="-120"/>
                  <a:ea typeface="微軟正黑體" pitchFamily="34" charset="-120"/>
                </a:rPr>
                <a:t>律師出具評估意見</a:t>
              </a:r>
              <a:endParaRPr lang="en-US" altLang="en-US" kern="0" dirty="0">
                <a:solidFill>
                  <a:schemeClr val="tx1">
                    <a:lumMod val="85000"/>
                    <a:lumOff val="15000"/>
                  </a:schemeClr>
                </a:solidFill>
                <a:latin typeface="微軟正黑體" pitchFamily="34" charset="-120"/>
                <a:ea typeface="微軟正黑體" pitchFamily="34" charset="-120"/>
              </a:endParaRPr>
            </a:p>
          </p:txBody>
        </p:sp>
        <p:sp>
          <p:nvSpPr>
            <p:cNvPr id="20" name="Content Placeholder 2">
              <a:extLst>
                <a:ext uri="{FF2B5EF4-FFF2-40B4-BE49-F238E27FC236}">
                  <a16:creationId xmlns:a16="http://schemas.microsoft.com/office/drawing/2014/main" id="{91B359E0-D76A-4E08-8E97-276062B96C9A}"/>
                </a:ext>
              </a:extLst>
            </p:cNvPr>
            <p:cNvSpPr txBox="1">
              <a:spLocks/>
            </p:cNvSpPr>
            <p:nvPr/>
          </p:nvSpPr>
          <p:spPr>
            <a:xfrm>
              <a:off x="9024605" y="1181042"/>
              <a:ext cx="2073487" cy="1873587"/>
            </a:xfrm>
            <a:prstGeom prst="rect">
              <a:avLst/>
            </a:prstGeom>
          </p:spPr>
          <p:txBody>
            <a:bodyPr lIns="36000" rIns="3600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zh-TW" altLang="en-US" sz="2400" b="1" dirty="0">
                  <a:solidFill>
                    <a:schemeClr val="tx1">
                      <a:lumMod val="85000"/>
                      <a:lumOff val="15000"/>
                    </a:schemeClr>
                  </a:solidFill>
                  <a:latin typeface="微軟正黑體" pitchFamily="34" charset="-120"/>
                  <a:ea typeface="微軟正黑體" pitchFamily="34" charset="-120"/>
                </a:rPr>
                <a:t>資本支出及轉投資</a:t>
              </a:r>
              <a:endParaRPr lang="en-US" sz="2400" b="1" dirty="0">
                <a:solidFill>
                  <a:schemeClr val="tx1">
                    <a:lumMod val="85000"/>
                    <a:lumOff val="15000"/>
                  </a:schemeClr>
                </a:solidFill>
                <a:latin typeface="微軟正黑體" pitchFamily="34" charset="-120"/>
                <a:ea typeface="微軟正黑體" pitchFamily="34" charset="-120"/>
              </a:endParaRPr>
            </a:p>
            <a:p>
              <a:pPr marL="85725" indent="-85725" eaLnBrk="0" hangingPunct="0">
                <a:spcBef>
                  <a:spcPts val="0"/>
                </a:spcBef>
                <a:buFont typeface="微軟正黑體" pitchFamily="34" charset="-120"/>
                <a:buChar char="━"/>
                <a:defRPr/>
              </a:pPr>
              <a:r>
                <a:rPr lang="zh-TW" altLang="en-US" sz="1200" kern="0" dirty="0">
                  <a:solidFill>
                    <a:schemeClr val="tx1">
                      <a:lumMod val="85000"/>
                      <a:lumOff val="15000"/>
                    </a:schemeClr>
                  </a:solidFill>
                  <a:latin typeface="微軟正黑體" pitchFamily="34" charset="-120"/>
                  <a:ea typeface="微軟正黑體" pitchFamily="34" charset="-120"/>
                </a:rPr>
                <a:t>目的</a:t>
              </a:r>
              <a:endParaRPr lang="en-US" altLang="zh-TW" sz="1200" kern="0" dirty="0">
                <a:solidFill>
                  <a:schemeClr val="tx1">
                    <a:lumMod val="85000"/>
                    <a:lumOff val="15000"/>
                  </a:schemeClr>
                </a:solidFill>
                <a:latin typeface="微軟正黑體" pitchFamily="34" charset="-120"/>
                <a:ea typeface="微軟正黑體" pitchFamily="34" charset="-120"/>
              </a:endParaRPr>
            </a:p>
            <a:p>
              <a:pPr marL="85725" indent="-85725" eaLnBrk="0" hangingPunct="0">
                <a:spcBef>
                  <a:spcPts val="0"/>
                </a:spcBef>
                <a:buFont typeface="微軟正黑體" pitchFamily="34" charset="-120"/>
                <a:buChar char="━"/>
                <a:defRPr/>
              </a:pPr>
              <a:r>
                <a:rPr lang="zh-TW" altLang="en-US" sz="1200" kern="0" dirty="0">
                  <a:solidFill>
                    <a:schemeClr val="tx1">
                      <a:lumMod val="85000"/>
                      <a:lumOff val="15000"/>
                    </a:schemeClr>
                  </a:solidFill>
                  <a:latin typeface="微軟正黑體" pitchFamily="34" charset="-120"/>
                  <a:ea typeface="微軟正黑體" pitchFamily="34" charset="-120"/>
                </a:rPr>
                <a:t>資金來源</a:t>
              </a:r>
              <a:endParaRPr lang="en-US" altLang="zh-TW" sz="1200" kern="0" dirty="0">
                <a:solidFill>
                  <a:schemeClr val="tx1">
                    <a:lumMod val="85000"/>
                    <a:lumOff val="15000"/>
                  </a:schemeClr>
                </a:solidFill>
                <a:latin typeface="微軟正黑體" pitchFamily="34" charset="-120"/>
                <a:ea typeface="微軟正黑體" pitchFamily="34" charset="-120"/>
              </a:endParaRPr>
            </a:p>
            <a:p>
              <a:pPr marL="85725" indent="-85725" eaLnBrk="0" hangingPunct="0">
                <a:spcBef>
                  <a:spcPts val="0"/>
                </a:spcBef>
                <a:buFont typeface="微軟正黑體" pitchFamily="34" charset="-120"/>
                <a:buChar char="━"/>
                <a:defRPr/>
              </a:pPr>
              <a:r>
                <a:rPr lang="zh-TW" altLang="en-US" sz="1200" kern="0" dirty="0">
                  <a:solidFill>
                    <a:schemeClr val="tx1">
                      <a:lumMod val="85000"/>
                      <a:lumOff val="15000"/>
                    </a:schemeClr>
                  </a:solidFill>
                  <a:latin typeface="微軟正黑體" pitchFamily="34" charset="-120"/>
                  <a:ea typeface="微軟正黑體" pitchFamily="34" charset="-120"/>
                </a:rPr>
                <a:t>業務支持</a:t>
              </a:r>
              <a:endParaRPr lang="en-US" altLang="zh-TW" sz="1200" kern="0" dirty="0">
                <a:solidFill>
                  <a:schemeClr val="tx1">
                    <a:lumMod val="85000"/>
                    <a:lumOff val="15000"/>
                  </a:schemeClr>
                </a:solidFill>
                <a:latin typeface="微軟正黑體" pitchFamily="34" charset="-120"/>
                <a:ea typeface="微軟正黑體" pitchFamily="34" charset="-120"/>
              </a:endParaRPr>
            </a:p>
            <a:p>
              <a:pPr marL="85725" indent="-85725" eaLnBrk="0" hangingPunct="0">
                <a:spcBef>
                  <a:spcPts val="0"/>
                </a:spcBef>
                <a:buFont typeface="微軟正黑體" pitchFamily="34" charset="-120"/>
                <a:buChar char="━"/>
                <a:defRPr/>
              </a:pPr>
              <a:r>
                <a:rPr lang="zh-TW" altLang="en-US" sz="1200" kern="0" dirty="0">
                  <a:solidFill>
                    <a:srgbClr val="FF0000"/>
                  </a:solidFill>
                  <a:latin typeface="微軟正黑體" pitchFamily="34" charset="-120"/>
                  <a:ea typeface="微軟正黑體" pitchFamily="34" charset="-120"/>
                </a:rPr>
                <a:t>對公司未來財務影響</a:t>
              </a:r>
              <a:endParaRPr lang="en-US" altLang="zh-TW" sz="1200" kern="0" dirty="0">
                <a:solidFill>
                  <a:srgbClr val="FF0000"/>
                </a:solidFill>
                <a:latin typeface="微軟正黑體" pitchFamily="34" charset="-120"/>
                <a:ea typeface="微軟正黑體" pitchFamily="34" charset="-120"/>
              </a:endParaRPr>
            </a:p>
            <a:p>
              <a:pPr marL="85725" indent="-85725" eaLnBrk="0" hangingPunct="0">
                <a:spcBef>
                  <a:spcPts val="0"/>
                </a:spcBef>
                <a:buFont typeface="微軟正黑體" pitchFamily="34" charset="-120"/>
                <a:buChar char="━"/>
                <a:defRPr/>
              </a:pPr>
              <a:r>
                <a:rPr lang="zh-TW" altLang="en-US" sz="1200" kern="0" dirty="0">
                  <a:solidFill>
                    <a:srgbClr val="FF0000"/>
                  </a:solidFill>
                  <a:latin typeface="微軟正黑體" pitchFamily="34" charset="-120"/>
                  <a:ea typeface="微軟正黑體" pitchFamily="34" charset="-120"/>
                </a:rPr>
                <a:t>預期效益與回收年限</a:t>
              </a:r>
              <a:endParaRPr lang="en-US" altLang="zh-TW" sz="1200" kern="0" dirty="0">
                <a:solidFill>
                  <a:srgbClr val="FF0000"/>
                </a:solidFill>
                <a:latin typeface="微軟正黑體" pitchFamily="34" charset="-120"/>
                <a:ea typeface="微軟正黑體" pitchFamily="34" charset="-120"/>
              </a:endParaRPr>
            </a:p>
            <a:p>
              <a:pPr marL="85725" lvl="1" indent="-85725" eaLnBrk="0" hangingPunct="0">
                <a:spcBef>
                  <a:spcPts val="0"/>
                </a:spcBef>
                <a:buFont typeface="微軟正黑體" pitchFamily="34" charset="-120"/>
                <a:buChar char="━"/>
                <a:defRPr/>
              </a:pPr>
              <a:endParaRPr lang="en-US" altLang="en-US" kern="0" dirty="0">
                <a:solidFill>
                  <a:schemeClr val="tx1">
                    <a:lumMod val="85000"/>
                    <a:lumOff val="15000"/>
                  </a:schemeClr>
                </a:solidFill>
                <a:latin typeface="微軟正黑體" pitchFamily="34" charset="-120"/>
                <a:ea typeface="微軟正黑體" pitchFamily="34" charset="-120"/>
              </a:endParaRPr>
            </a:p>
          </p:txBody>
        </p:sp>
        <p:sp>
          <p:nvSpPr>
            <p:cNvPr id="21" name="Content Placeholder 2">
              <a:extLst>
                <a:ext uri="{FF2B5EF4-FFF2-40B4-BE49-F238E27FC236}">
                  <a16:creationId xmlns:a16="http://schemas.microsoft.com/office/drawing/2014/main" id="{781C4664-306D-459F-BDD5-966DED96D762}"/>
                </a:ext>
              </a:extLst>
            </p:cNvPr>
            <p:cNvSpPr txBox="1">
              <a:spLocks/>
            </p:cNvSpPr>
            <p:nvPr/>
          </p:nvSpPr>
          <p:spPr>
            <a:xfrm>
              <a:off x="9074603" y="4624824"/>
              <a:ext cx="2357740" cy="1569660"/>
            </a:xfrm>
            <a:prstGeom prst="rect">
              <a:avLst/>
            </a:prstGeom>
          </p:spPr>
          <p:txBody>
            <a:bodyPr wrap="square" lIns="36000" rIns="3600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pitchFamily="34" charset="0"/>
                <a:buNone/>
                <a:defRPr/>
              </a:pPr>
              <a:r>
                <a:rPr lang="zh-TW" altLang="en-US" sz="2400" b="1" dirty="0">
                  <a:solidFill>
                    <a:schemeClr val="tx1">
                      <a:lumMod val="85000"/>
                      <a:lumOff val="15000"/>
                    </a:schemeClr>
                  </a:solidFill>
                  <a:latin typeface="微軟正黑體" pitchFamily="34" charset="-120"/>
                  <a:ea typeface="微軟正黑體" pitchFamily="34" charset="-120"/>
                </a:rPr>
                <a:t>公司治理</a:t>
              </a:r>
              <a:endParaRPr lang="en-US" altLang="zh-TW" sz="2400" b="1" dirty="0">
                <a:solidFill>
                  <a:schemeClr val="tx1">
                    <a:lumMod val="85000"/>
                    <a:lumOff val="15000"/>
                  </a:schemeClr>
                </a:solidFill>
                <a:latin typeface="微軟正黑體" pitchFamily="34" charset="-120"/>
                <a:ea typeface="微軟正黑體" pitchFamily="34" charset="-120"/>
              </a:endParaRPr>
            </a:p>
            <a:p>
              <a:pPr marL="85725" lvl="1" indent="-85725" eaLnBrk="0" hangingPunct="0">
                <a:spcBef>
                  <a:spcPts val="0"/>
                </a:spcBef>
                <a:buFont typeface="微軟正黑體" pitchFamily="34" charset="-120"/>
                <a:buChar char="━"/>
                <a:defRPr/>
              </a:pPr>
              <a:r>
                <a:rPr lang="zh-TW" altLang="en-US" kern="0" dirty="0">
                  <a:solidFill>
                    <a:schemeClr val="tx1">
                      <a:lumMod val="85000"/>
                      <a:lumOff val="15000"/>
                    </a:schemeClr>
                  </a:solidFill>
                  <a:latin typeface="微軟正黑體" pitchFamily="34" charset="-120"/>
                  <a:ea typeface="微軟正黑體" pitchFamily="34" charset="-120"/>
                </a:rPr>
                <a:t>主要控制股東家族或集團成員任職董事</a:t>
              </a:r>
              <a:r>
                <a:rPr lang="en-US" altLang="zh-TW" kern="0" dirty="0">
                  <a:solidFill>
                    <a:schemeClr val="tx1">
                      <a:lumMod val="85000"/>
                      <a:lumOff val="15000"/>
                    </a:schemeClr>
                  </a:solidFill>
                  <a:latin typeface="微軟正黑體" pitchFamily="34" charset="-120"/>
                  <a:ea typeface="微軟正黑體" pitchFamily="34" charset="-120"/>
                </a:rPr>
                <a:t>/</a:t>
              </a:r>
              <a:r>
                <a:rPr lang="zh-TW" altLang="en-US" kern="0" dirty="0">
                  <a:solidFill>
                    <a:schemeClr val="tx1">
                      <a:lumMod val="85000"/>
                      <a:lumOff val="15000"/>
                    </a:schemeClr>
                  </a:solidFill>
                  <a:latin typeface="微軟正黑體" pitchFamily="34" charset="-120"/>
                  <a:ea typeface="微軟正黑體" pitchFamily="34" charset="-120"/>
                </a:rPr>
                <a:t>經營階層情形</a:t>
              </a:r>
              <a:endParaRPr lang="en-US" altLang="zh-TW" kern="0" dirty="0">
                <a:solidFill>
                  <a:schemeClr val="tx1">
                    <a:lumMod val="85000"/>
                    <a:lumOff val="15000"/>
                  </a:schemeClr>
                </a:solidFill>
                <a:latin typeface="微軟正黑體" pitchFamily="34" charset="-120"/>
                <a:ea typeface="微軟正黑體" pitchFamily="34" charset="-120"/>
              </a:endParaRPr>
            </a:p>
            <a:p>
              <a:pPr marL="85725" lvl="1" indent="-85725" eaLnBrk="0" hangingPunct="0">
                <a:spcBef>
                  <a:spcPts val="0"/>
                </a:spcBef>
                <a:buFont typeface="微軟正黑體" pitchFamily="34" charset="-120"/>
                <a:buChar char="━"/>
                <a:defRPr/>
              </a:pPr>
              <a:r>
                <a:rPr lang="zh-TW" altLang="en-US" kern="0" dirty="0">
                  <a:solidFill>
                    <a:schemeClr val="tx1">
                      <a:lumMod val="85000"/>
                      <a:lumOff val="15000"/>
                    </a:schemeClr>
                  </a:solidFill>
                  <a:latin typeface="微軟正黑體" pitchFamily="34" charset="-120"/>
                  <a:ea typeface="微軟正黑體" pitchFamily="34" charset="-120"/>
                </a:rPr>
                <a:t>董事兼任員工領取酬金，及高階經理人酬金占比偏高之合理性</a:t>
              </a:r>
              <a:endParaRPr lang="en-US" altLang="zh-TW" kern="0" dirty="0">
                <a:solidFill>
                  <a:schemeClr val="tx1">
                    <a:lumMod val="85000"/>
                    <a:lumOff val="15000"/>
                  </a:schemeClr>
                </a:solidFill>
                <a:latin typeface="微軟正黑體" pitchFamily="34" charset="-120"/>
                <a:ea typeface="微軟正黑體" pitchFamily="34" charset="-120"/>
              </a:endParaRPr>
            </a:p>
            <a:p>
              <a:pPr marL="85725" lvl="1" indent="-85725" eaLnBrk="0" hangingPunct="0">
                <a:spcBef>
                  <a:spcPts val="0"/>
                </a:spcBef>
                <a:buFont typeface="微軟正黑體" pitchFamily="34" charset="-120"/>
                <a:buChar char="━"/>
                <a:defRPr/>
              </a:pPr>
              <a:r>
                <a:rPr lang="zh-TW" altLang="en-US" kern="0" dirty="0">
                  <a:solidFill>
                    <a:schemeClr val="tx1">
                      <a:lumMod val="85000"/>
                      <a:lumOff val="15000"/>
                    </a:schemeClr>
                  </a:solidFill>
                  <a:latin typeface="微軟正黑體" pitchFamily="34" charset="-120"/>
                  <a:ea typeface="微軟正黑體" pitchFamily="34" charset="-120"/>
                </a:rPr>
                <a:t>董事、大股東放棄現增股權移轉、質押變動情形</a:t>
              </a:r>
              <a:endParaRPr lang="en-US" altLang="zh-TW" kern="0" dirty="0">
                <a:solidFill>
                  <a:schemeClr val="tx1">
                    <a:lumMod val="85000"/>
                    <a:lumOff val="15000"/>
                  </a:schemeClr>
                </a:solidFill>
                <a:latin typeface="微軟正黑體" pitchFamily="34" charset="-120"/>
                <a:ea typeface="微軟正黑體" pitchFamily="34" charset="-120"/>
              </a:endParaRPr>
            </a:p>
          </p:txBody>
        </p:sp>
        <p:cxnSp>
          <p:nvCxnSpPr>
            <p:cNvPr id="22" name="Straight Connector 77">
              <a:extLst>
                <a:ext uri="{FF2B5EF4-FFF2-40B4-BE49-F238E27FC236}">
                  <a16:creationId xmlns:a16="http://schemas.microsoft.com/office/drawing/2014/main" id="{7E67F865-187D-4BCA-B1FB-C92625429EFC}"/>
                </a:ext>
              </a:extLst>
            </p:cNvPr>
            <p:cNvCxnSpPr/>
            <p:nvPr/>
          </p:nvCxnSpPr>
          <p:spPr>
            <a:xfrm>
              <a:off x="7147758" y="4713733"/>
              <a:ext cx="576293" cy="524611"/>
            </a:xfrm>
            <a:prstGeom prst="line">
              <a:avLst/>
            </a:prstGeom>
            <a:ln w="15875">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78">
              <a:extLst>
                <a:ext uri="{FF2B5EF4-FFF2-40B4-BE49-F238E27FC236}">
                  <a16:creationId xmlns:a16="http://schemas.microsoft.com/office/drawing/2014/main" id="{0D8E1DF1-E606-4D30-B21D-F79A12C494AF}"/>
                </a:ext>
              </a:extLst>
            </p:cNvPr>
            <p:cNvCxnSpPr/>
            <p:nvPr/>
          </p:nvCxnSpPr>
          <p:spPr>
            <a:xfrm flipV="1">
              <a:off x="7724051" y="5237872"/>
              <a:ext cx="870280" cy="473"/>
            </a:xfrm>
            <a:prstGeom prst="line">
              <a:avLst/>
            </a:prstGeom>
            <a:ln w="15875">
              <a:solidFill>
                <a:schemeClr val="tx1">
                  <a:lumMod val="75000"/>
                  <a:lumOff val="25000"/>
                </a:schemeClr>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24" name="Content Placeholder 2">
              <a:extLst>
                <a:ext uri="{FF2B5EF4-FFF2-40B4-BE49-F238E27FC236}">
                  <a16:creationId xmlns:a16="http://schemas.microsoft.com/office/drawing/2014/main" id="{7D37EBFC-5996-4B23-A594-3ED8DAA427FA}"/>
                </a:ext>
              </a:extLst>
            </p:cNvPr>
            <p:cNvSpPr txBox="1">
              <a:spLocks/>
            </p:cNvSpPr>
            <p:nvPr/>
          </p:nvSpPr>
          <p:spPr>
            <a:xfrm>
              <a:off x="9123904" y="3257886"/>
              <a:ext cx="2073487" cy="1159840"/>
            </a:xfrm>
            <a:prstGeom prst="rect">
              <a:avLst/>
            </a:prstGeom>
          </p:spPr>
          <p:txBody>
            <a:bodyPr lIns="36000" rIns="3600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r>
                <a:rPr lang="zh-TW" altLang="en-US" sz="2400" b="1" dirty="0">
                  <a:solidFill>
                    <a:schemeClr val="tx1">
                      <a:lumMod val="85000"/>
                      <a:lumOff val="15000"/>
                    </a:schemeClr>
                  </a:solidFill>
                  <a:latin typeface="微軟正黑體" pitchFamily="34" charset="-120"/>
                  <a:ea typeface="微軟正黑體" pitchFamily="34" charset="-120"/>
                </a:rPr>
                <a:t>存貨管理</a:t>
              </a:r>
              <a:endParaRPr lang="en-US" altLang="zh-TW" sz="2400" b="1" dirty="0">
                <a:solidFill>
                  <a:schemeClr val="tx1">
                    <a:lumMod val="85000"/>
                    <a:lumOff val="15000"/>
                  </a:schemeClr>
                </a:solidFill>
                <a:latin typeface="微軟正黑體" pitchFamily="34" charset="-120"/>
                <a:ea typeface="微軟正黑體" pitchFamily="34" charset="-120"/>
              </a:endParaRPr>
            </a:p>
            <a:p>
              <a:pPr marL="85725" indent="-85725" eaLnBrk="0" hangingPunct="0">
                <a:spcBef>
                  <a:spcPts val="0"/>
                </a:spcBef>
                <a:buFont typeface="微軟正黑體" pitchFamily="34" charset="-120"/>
                <a:buChar char="━"/>
                <a:defRPr/>
              </a:pPr>
              <a:r>
                <a:rPr lang="zh-TW" altLang="en-US" sz="1200" kern="0" dirty="0">
                  <a:solidFill>
                    <a:schemeClr val="tx1">
                      <a:lumMod val="85000"/>
                      <a:lumOff val="15000"/>
                    </a:schemeClr>
                  </a:solidFill>
                  <a:latin typeface="微軟正黑體" pitchFamily="34" charset="-120"/>
                  <a:ea typeface="微軟正黑體" pitchFamily="34" charset="-120"/>
                </a:rPr>
                <a:t>存貨評價政策</a:t>
              </a:r>
              <a:endParaRPr lang="en-US" altLang="zh-TW" sz="1200" kern="0" dirty="0">
                <a:solidFill>
                  <a:schemeClr val="tx1">
                    <a:lumMod val="85000"/>
                    <a:lumOff val="15000"/>
                  </a:schemeClr>
                </a:solidFill>
                <a:latin typeface="微軟正黑體" pitchFamily="34" charset="-120"/>
                <a:ea typeface="微軟正黑體" pitchFamily="34" charset="-120"/>
              </a:endParaRPr>
            </a:p>
            <a:p>
              <a:pPr marL="85725" indent="-85725" eaLnBrk="0" hangingPunct="0">
                <a:spcBef>
                  <a:spcPts val="0"/>
                </a:spcBef>
                <a:buFont typeface="微軟正黑體" pitchFamily="34" charset="-120"/>
                <a:buChar char="━"/>
                <a:defRPr/>
              </a:pPr>
              <a:r>
                <a:rPr lang="zh-TW" altLang="en-US" sz="1200" kern="0" dirty="0">
                  <a:solidFill>
                    <a:schemeClr val="tx1">
                      <a:lumMod val="85000"/>
                      <a:lumOff val="15000"/>
                    </a:schemeClr>
                  </a:solidFill>
                  <a:latin typeface="微軟正黑體" pitchFamily="34" charset="-120"/>
                  <a:ea typeface="微軟正黑體" pitchFamily="34" charset="-120"/>
                </a:rPr>
                <a:t>存貨管控</a:t>
              </a:r>
              <a:endParaRPr lang="en-US" altLang="zh-TW" sz="1200" kern="0" dirty="0">
                <a:solidFill>
                  <a:schemeClr val="tx1">
                    <a:lumMod val="85000"/>
                    <a:lumOff val="15000"/>
                  </a:schemeClr>
                </a:solidFill>
                <a:latin typeface="微軟正黑體" pitchFamily="34" charset="-120"/>
                <a:ea typeface="微軟正黑體" pitchFamily="34" charset="-120"/>
              </a:endParaRPr>
            </a:p>
            <a:p>
              <a:pPr marL="85725" indent="-85725" eaLnBrk="0" hangingPunct="0">
                <a:spcBef>
                  <a:spcPts val="0"/>
                </a:spcBef>
                <a:buFont typeface="微軟正黑體" pitchFamily="34" charset="-120"/>
                <a:buChar char="━"/>
                <a:defRPr/>
              </a:pPr>
              <a:r>
                <a:rPr lang="zh-TW" altLang="en-US" sz="1200" kern="0" dirty="0">
                  <a:solidFill>
                    <a:schemeClr val="tx1">
                      <a:lumMod val="85000"/>
                      <a:lumOff val="15000"/>
                    </a:schemeClr>
                  </a:solidFill>
                  <a:latin typeface="微軟正黑體" pitchFamily="34" charset="-120"/>
                  <a:ea typeface="微軟正黑體" pitchFamily="34" charset="-120"/>
                </a:rPr>
                <a:t>與同業比較</a:t>
              </a:r>
              <a:endParaRPr lang="en-US" altLang="zh-TW" sz="1200" kern="0" dirty="0">
                <a:solidFill>
                  <a:schemeClr val="tx1">
                    <a:lumMod val="85000"/>
                    <a:lumOff val="15000"/>
                  </a:schemeClr>
                </a:solidFill>
                <a:latin typeface="微軟正黑體" pitchFamily="34" charset="-120"/>
                <a:ea typeface="微軟正黑體" pitchFamily="34" charset="-120"/>
              </a:endParaRPr>
            </a:p>
            <a:p>
              <a:pPr marL="85725" indent="-85725" eaLnBrk="0" hangingPunct="0">
                <a:spcBef>
                  <a:spcPts val="0"/>
                </a:spcBef>
                <a:buFont typeface="微軟正黑體" pitchFamily="34" charset="-120"/>
                <a:buChar char="━"/>
                <a:defRPr/>
              </a:pPr>
              <a:endParaRPr lang="en-US" altLang="zh-TW" sz="1200" kern="0" dirty="0">
                <a:solidFill>
                  <a:schemeClr val="tx1">
                    <a:lumMod val="85000"/>
                    <a:lumOff val="15000"/>
                  </a:schemeClr>
                </a:solidFill>
                <a:latin typeface="微軟正黑體" pitchFamily="34" charset="-120"/>
                <a:ea typeface="微軟正黑體" pitchFamily="34" charset="-120"/>
              </a:endParaRPr>
            </a:p>
          </p:txBody>
        </p:sp>
        <p:cxnSp>
          <p:nvCxnSpPr>
            <p:cNvPr id="25" name="Straight Connector 81">
              <a:extLst>
                <a:ext uri="{FF2B5EF4-FFF2-40B4-BE49-F238E27FC236}">
                  <a16:creationId xmlns:a16="http://schemas.microsoft.com/office/drawing/2014/main" id="{7774210E-4451-4020-82E3-B02336E5D174}"/>
                </a:ext>
              </a:extLst>
            </p:cNvPr>
            <p:cNvCxnSpPr/>
            <p:nvPr/>
          </p:nvCxnSpPr>
          <p:spPr>
            <a:xfrm flipH="1" flipV="1">
              <a:off x="3563447" y="2116753"/>
              <a:ext cx="749571" cy="888158"/>
            </a:xfrm>
            <a:prstGeom prst="line">
              <a:avLst/>
            </a:prstGeom>
            <a:ln w="15875">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82">
              <a:extLst>
                <a:ext uri="{FF2B5EF4-FFF2-40B4-BE49-F238E27FC236}">
                  <a16:creationId xmlns:a16="http://schemas.microsoft.com/office/drawing/2014/main" id="{70C87554-19D6-4B22-9E31-528B9141188F}"/>
                </a:ext>
              </a:extLst>
            </p:cNvPr>
            <p:cNvCxnSpPr/>
            <p:nvPr/>
          </p:nvCxnSpPr>
          <p:spPr>
            <a:xfrm flipH="1">
              <a:off x="2788567" y="2116753"/>
              <a:ext cx="774881" cy="0"/>
            </a:xfrm>
            <a:prstGeom prst="line">
              <a:avLst/>
            </a:prstGeom>
            <a:ln w="15875">
              <a:solidFill>
                <a:schemeClr val="tx1">
                  <a:lumMod val="75000"/>
                  <a:lumOff val="25000"/>
                </a:schemeClr>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84">
              <a:extLst>
                <a:ext uri="{FF2B5EF4-FFF2-40B4-BE49-F238E27FC236}">
                  <a16:creationId xmlns:a16="http://schemas.microsoft.com/office/drawing/2014/main" id="{7C17CB07-227C-4150-84E3-2C7F86FC0D7E}"/>
                </a:ext>
              </a:extLst>
            </p:cNvPr>
            <p:cNvCxnSpPr/>
            <p:nvPr/>
          </p:nvCxnSpPr>
          <p:spPr>
            <a:xfrm flipH="1">
              <a:off x="4221512" y="5126366"/>
              <a:ext cx="887803" cy="450982"/>
            </a:xfrm>
            <a:prstGeom prst="line">
              <a:avLst/>
            </a:prstGeom>
            <a:ln w="15875">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85">
              <a:extLst>
                <a:ext uri="{FF2B5EF4-FFF2-40B4-BE49-F238E27FC236}">
                  <a16:creationId xmlns:a16="http://schemas.microsoft.com/office/drawing/2014/main" id="{AA42FF6C-80E6-445E-8B66-9AEFE4B2FFD9}"/>
                </a:ext>
              </a:extLst>
            </p:cNvPr>
            <p:cNvCxnSpPr>
              <a:cxnSpLocks/>
            </p:cNvCxnSpPr>
            <p:nvPr/>
          </p:nvCxnSpPr>
          <p:spPr>
            <a:xfrm flipH="1">
              <a:off x="2925424" y="5577348"/>
              <a:ext cx="1304120" cy="0"/>
            </a:xfrm>
            <a:prstGeom prst="line">
              <a:avLst/>
            </a:prstGeom>
            <a:ln w="15875">
              <a:solidFill>
                <a:schemeClr val="tx1">
                  <a:lumMod val="75000"/>
                  <a:lumOff val="25000"/>
                </a:schemeClr>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29" name="Content Placeholder 2">
              <a:extLst>
                <a:ext uri="{FF2B5EF4-FFF2-40B4-BE49-F238E27FC236}">
                  <a16:creationId xmlns:a16="http://schemas.microsoft.com/office/drawing/2014/main" id="{5EA8C038-8586-4159-B1C6-7DEC0B2F76A2}"/>
                </a:ext>
              </a:extLst>
            </p:cNvPr>
            <p:cNvSpPr txBox="1">
              <a:spLocks/>
            </p:cNvSpPr>
            <p:nvPr/>
          </p:nvSpPr>
          <p:spPr>
            <a:xfrm>
              <a:off x="4212751" y="1002208"/>
              <a:ext cx="3734224" cy="1516713"/>
            </a:xfrm>
            <a:prstGeom prst="rect">
              <a:avLst/>
            </a:prstGeom>
          </p:spPr>
          <p:txBody>
            <a:bodyPr lIns="36000" rIns="3600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r>
                <a:rPr lang="zh-TW" altLang="en-US" sz="2400" b="1" dirty="0">
                  <a:solidFill>
                    <a:schemeClr val="tx1">
                      <a:lumMod val="85000"/>
                      <a:lumOff val="15000"/>
                    </a:schemeClr>
                  </a:solidFill>
                  <a:latin typeface="微軟正黑體" pitchFamily="34" charset="-120"/>
                  <a:ea typeface="微軟正黑體" pitchFamily="34" charset="-120"/>
                </a:rPr>
                <a:t>關係人交易</a:t>
              </a:r>
              <a:endParaRPr lang="en-US" altLang="zh-TW" sz="2400" b="1" dirty="0">
                <a:solidFill>
                  <a:schemeClr val="tx1">
                    <a:lumMod val="85000"/>
                    <a:lumOff val="15000"/>
                  </a:schemeClr>
                </a:solidFill>
                <a:latin typeface="微軟正黑體" pitchFamily="34" charset="-120"/>
                <a:ea typeface="微軟正黑體" pitchFamily="34" charset="-120"/>
              </a:endParaRPr>
            </a:p>
            <a:p>
              <a:pPr marL="85725" lvl="1" indent="-85725" eaLnBrk="0" hangingPunct="0">
                <a:spcBef>
                  <a:spcPts val="0"/>
                </a:spcBef>
                <a:buFont typeface="微軟正黑體" pitchFamily="34" charset="-120"/>
                <a:buChar char="━"/>
                <a:defRPr/>
              </a:pPr>
              <a:r>
                <a:rPr lang="zh-TW" altLang="en-US" kern="0" dirty="0">
                  <a:solidFill>
                    <a:schemeClr val="tx1">
                      <a:lumMod val="85000"/>
                      <a:lumOff val="15000"/>
                    </a:schemeClr>
                  </a:solidFill>
                  <a:latin typeface="微軟正黑體" pitchFamily="34" charset="-120"/>
                  <a:ea typeface="微軟正黑體" pitchFamily="34" charset="-120"/>
                </a:rPr>
                <a:t>交易必要性、價格合理性</a:t>
              </a:r>
              <a:endParaRPr lang="en-US" altLang="zh-TW" kern="0" dirty="0">
                <a:solidFill>
                  <a:schemeClr val="tx1">
                    <a:lumMod val="85000"/>
                    <a:lumOff val="15000"/>
                  </a:schemeClr>
                </a:solidFill>
                <a:latin typeface="微軟正黑體" pitchFamily="34" charset="-120"/>
                <a:ea typeface="微軟正黑體" pitchFamily="34" charset="-120"/>
              </a:endParaRPr>
            </a:p>
            <a:p>
              <a:pPr marL="85725" lvl="1" indent="-85725" eaLnBrk="0" hangingPunct="0">
                <a:spcBef>
                  <a:spcPts val="0"/>
                </a:spcBef>
                <a:buFont typeface="微軟正黑體" pitchFamily="34" charset="-120"/>
                <a:buChar char="━"/>
                <a:defRPr/>
              </a:pPr>
              <a:r>
                <a:rPr lang="zh-TW" altLang="en-US" kern="0" dirty="0">
                  <a:solidFill>
                    <a:schemeClr val="tx1">
                      <a:lumMod val="85000"/>
                      <a:lumOff val="15000"/>
                    </a:schemeClr>
                  </a:solidFill>
                  <a:latin typeface="微軟正黑體" pitchFamily="34" charset="-120"/>
                  <a:ea typeface="微軟正黑體" pitchFamily="34" charset="-120"/>
                </a:rPr>
                <a:t>交易條件（與非關係人比較）</a:t>
              </a:r>
              <a:endParaRPr lang="en-US" altLang="zh-TW" kern="0" dirty="0">
                <a:solidFill>
                  <a:schemeClr val="tx1">
                    <a:lumMod val="85000"/>
                    <a:lumOff val="15000"/>
                  </a:schemeClr>
                </a:solidFill>
                <a:latin typeface="微軟正黑體" pitchFamily="34" charset="-120"/>
                <a:ea typeface="微軟正黑體" pitchFamily="34" charset="-120"/>
              </a:endParaRPr>
            </a:p>
            <a:p>
              <a:pPr marL="85725" lvl="1" indent="-85725" eaLnBrk="0" hangingPunct="0">
                <a:spcBef>
                  <a:spcPts val="0"/>
                </a:spcBef>
                <a:buFont typeface="微軟正黑體" pitchFamily="34" charset="-120"/>
                <a:buChar char="━"/>
                <a:defRPr/>
              </a:pPr>
              <a:r>
                <a:rPr lang="zh-TW" altLang="en-US" kern="0" dirty="0">
                  <a:solidFill>
                    <a:schemeClr val="tx1">
                      <a:lumMod val="85000"/>
                      <a:lumOff val="15000"/>
                    </a:schemeClr>
                  </a:solidFill>
                  <a:latin typeface="微軟正黑體" pitchFamily="34" charset="-120"/>
                  <a:ea typeface="微軟正黑體" pitchFamily="34" charset="-120"/>
                </a:rPr>
                <a:t>核決過程</a:t>
              </a:r>
              <a:endParaRPr lang="en-US" altLang="zh-TW" kern="0" dirty="0">
                <a:solidFill>
                  <a:schemeClr val="tx1">
                    <a:lumMod val="85000"/>
                    <a:lumOff val="15000"/>
                  </a:schemeClr>
                </a:solidFill>
                <a:latin typeface="微軟正黑體" pitchFamily="34" charset="-120"/>
                <a:ea typeface="微軟正黑體" pitchFamily="34" charset="-120"/>
              </a:endParaRPr>
            </a:p>
            <a:p>
              <a:pPr marL="85725" lvl="1" indent="-85725" eaLnBrk="0" hangingPunct="0">
                <a:spcBef>
                  <a:spcPts val="0"/>
                </a:spcBef>
                <a:buFont typeface="微軟正黑體" pitchFamily="34" charset="-120"/>
                <a:buChar char="━"/>
                <a:defRPr/>
              </a:pPr>
              <a:r>
                <a:rPr lang="zh-TW" altLang="en-US" kern="0" dirty="0">
                  <a:solidFill>
                    <a:srgbClr val="FF0000"/>
                  </a:solidFill>
                  <a:latin typeface="微軟正黑體" pitchFamily="34" charset="-120"/>
                  <a:ea typeface="微軟正黑體" pitchFamily="34" charset="-120"/>
                </a:rPr>
                <a:t>關係人認定與交易揭露完整性</a:t>
              </a:r>
              <a:endParaRPr lang="en-US" altLang="zh-TW" kern="0" dirty="0">
                <a:solidFill>
                  <a:srgbClr val="FF0000"/>
                </a:solidFill>
                <a:latin typeface="微軟正黑體" pitchFamily="34" charset="-120"/>
                <a:ea typeface="微軟正黑體" pitchFamily="34" charset="-120"/>
              </a:endParaRPr>
            </a:p>
            <a:p>
              <a:pPr marL="85725" lvl="1" indent="-85725" eaLnBrk="0" hangingPunct="0">
                <a:spcBef>
                  <a:spcPts val="0"/>
                </a:spcBef>
                <a:buFont typeface="微軟正黑體" pitchFamily="34" charset="-120"/>
                <a:buChar char="━"/>
                <a:defRPr/>
              </a:pPr>
              <a:endParaRPr lang="en-US" altLang="zh-TW" kern="0" dirty="0">
                <a:solidFill>
                  <a:schemeClr val="tx1">
                    <a:lumMod val="85000"/>
                    <a:lumOff val="15000"/>
                  </a:schemeClr>
                </a:solidFill>
                <a:latin typeface="微軟正黑體" pitchFamily="34" charset="-120"/>
                <a:ea typeface="微軟正黑體" pitchFamily="34" charset="-120"/>
              </a:endParaRPr>
            </a:p>
            <a:p>
              <a:pPr marL="85725" lvl="1" indent="-85725" eaLnBrk="0" hangingPunct="0">
                <a:spcBef>
                  <a:spcPts val="0"/>
                </a:spcBef>
                <a:buFont typeface="微軟正黑體" pitchFamily="34" charset="-120"/>
                <a:buChar char="━"/>
                <a:defRPr/>
              </a:pPr>
              <a:endParaRPr lang="en-US" altLang="zh-TW" kern="0" dirty="0">
                <a:solidFill>
                  <a:schemeClr val="tx1">
                    <a:lumMod val="85000"/>
                    <a:lumOff val="15000"/>
                  </a:schemeClr>
                </a:solidFill>
                <a:latin typeface="微軟正黑體" pitchFamily="34" charset="-120"/>
                <a:ea typeface="微軟正黑體" pitchFamily="34" charset="-120"/>
              </a:endParaRPr>
            </a:p>
          </p:txBody>
        </p:sp>
        <p:sp>
          <p:nvSpPr>
            <p:cNvPr id="30" name="Cube 87">
              <a:extLst>
                <a:ext uri="{FF2B5EF4-FFF2-40B4-BE49-F238E27FC236}">
                  <a16:creationId xmlns:a16="http://schemas.microsoft.com/office/drawing/2014/main" id="{85D58B13-F1DE-4BF3-8748-D24CDD27A0B1}"/>
                </a:ext>
              </a:extLst>
            </p:cNvPr>
            <p:cNvSpPr/>
            <p:nvPr/>
          </p:nvSpPr>
          <p:spPr>
            <a:xfrm>
              <a:off x="350922" y="4752081"/>
              <a:ext cx="284253" cy="223957"/>
            </a:xfrm>
            <a:prstGeom prst="cube">
              <a:avLst/>
            </a:prstGeom>
            <a:solidFill>
              <a:srgbClr val="0D95BC"/>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latin typeface="微軟正黑體" pitchFamily="34" charset="-120"/>
                <a:ea typeface="微軟正黑體" pitchFamily="34" charset="-120"/>
              </a:endParaRPr>
            </a:p>
          </p:txBody>
        </p:sp>
        <p:sp>
          <p:nvSpPr>
            <p:cNvPr id="31" name="Cube 88">
              <a:extLst>
                <a:ext uri="{FF2B5EF4-FFF2-40B4-BE49-F238E27FC236}">
                  <a16:creationId xmlns:a16="http://schemas.microsoft.com/office/drawing/2014/main" id="{D5EC1A80-310E-4D6E-9697-52519D18A2AD}"/>
                </a:ext>
              </a:extLst>
            </p:cNvPr>
            <p:cNvSpPr/>
            <p:nvPr/>
          </p:nvSpPr>
          <p:spPr>
            <a:xfrm>
              <a:off x="368525" y="3119957"/>
              <a:ext cx="284253" cy="225490"/>
            </a:xfrm>
            <a:prstGeom prst="cube">
              <a:avLst/>
            </a:prstGeom>
            <a:solidFill>
              <a:srgbClr val="F36F13"/>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latin typeface="微軟正黑體" pitchFamily="34" charset="-120"/>
                <a:ea typeface="微軟正黑體" pitchFamily="34" charset="-120"/>
              </a:endParaRPr>
            </a:p>
          </p:txBody>
        </p:sp>
        <p:sp>
          <p:nvSpPr>
            <p:cNvPr id="32" name="Cube 89">
              <a:extLst>
                <a:ext uri="{FF2B5EF4-FFF2-40B4-BE49-F238E27FC236}">
                  <a16:creationId xmlns:a16="http://schemas.microsoft.com/office/drawing/2014/main" id="{97426B0F-E69A-4964-9BB7-AE957C4C313C}"/>
                </a:ext>
              </a:extLst>
            </p:cNvPr>
            <p:cNvSpPr/>
            <p:nvPr/>
          </p:nvSpPr>
          <p:spPr>
            <a:xfrm>
              <a:off x="368525" y="1256206"/>
              <a:ext cx="284253" cy="223957"/>
            </a:xfrm>
            <a:prstGeom prst="cube">
              <a:avLst/>
            </a:prstGeom>
            <a:solidFill>
              <a:srgbClr val="355E7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latin typeface="微軟正黑體" pitchFamily="34" charset="-120"/>
                <a:ea typeface="微軟正黑體" pitchFamily="34" charset="-120"/>
              </a:endParaRPr>
            </a:p>
          </p:txBody>
        </p:sp>
        <p:sp>
          <p:nvSpPr>
            <p:cNvPr id="33" name="Cube 90">
              <a:extLst>
                <a:ext uri="{FF2B5EF4-FFF2-40B4-BE49-F238E27FC236}">
                  <a16:creationId xmlns:a16="http://schemas.microsoft.com/office/drawing/2014/main" id="{7B8D4CBB-344F-44F4-A253-5FE8AE5F0422}"/>
                </a:ext>
              </a:extLst>
            </p:cNvPr>
            <p:cNvSpPr/>
            <p:nvPr/>
          </p:nvSpPr>
          <p:spPr>
            <a:xfrm>
              <a:off x="3869632" y="1042988"/>
              <a:ext cx="284253" cy="223957"/>
            </a:xfrm>
            <a:prstGeom prst="cube">
              <a:avLst/>
            </a:prstGeom>
            <a:solidFill>
              <a:schemeClr val="bg1">
                <a:lumMod val="7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latin typeface="微軟正黑體" pitchFamily="34" charset="-120"/>
                <a:ea typeface="微軟正黑體" pitchFamily="34" charset="-120"/>
              </a:endParaRPr>
            </a:p>
          </p:txBody>
        </p:sp>
        <p:sp>
          <p:nvSpPr>
            <p:cNvPr id="34" name="Cube 91">
              <a:extLst>
                <a:ext uri="{FF2B5EF4-FFF2-40B4-BE49-F238E27FC236}">
                  <a16:creationId xmlns:a16="http://schemas.microsoft.com/office/drawing/2014/main" id="{10A5D982-065A-4529-A75A-19AB26DC2C8F}"/>
                </a:ext>
              </a:extLst>
            </p:cNvPr>
            <p:cNvSpPr/>
            <p:nvPr/>
          </p:nvSpPr>
          <p:spPr>
            <a:xfrm>
              <a:off x="8703360" y="1254672"/>
              <a:ext cx="284253" cy="223957"/>
            </a:xfrm>
            <a:prstGeom prst="cube">
              <a:avLst/>
            </a:prstGeom>
            <a:solidFill>
              <a:srgbClr val="C13018"/>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latin typeface="微軟正黑體" pitchFamily="34" charset="-120"/>
                <a:ea typeface="微軟正黑體" pitchFamily="34" charset="-120"/>
              </a:endParaRPr>
            </a:p>
          </p:txBody>
        </p:sp>
        <p:sp>
          <p:nvSpPr>
            <p:cNvPr id="35" name="Cube 92">
              <a:extLst>
                <a:ext uri="{FF2B5EF4-FFF2-40B4-BE49-F238E27FC236}">
                  <a16:creationId xmlns:a16="http://schemas.microsoft.com/office/drawing/2014/main" id="{1B35C7A7-9226-4052-8B85-74B23631F177}"/>
                </a:ext>
              </a:extLst>
            </p:cNvPr>
            <p:cNvSpPr/>
            <p:nvPr/>
          </p:nvSpPr>
          <p:spPr>
            <a:xfrm>
              <a:off x="8740352" y="3397724"/>
              <a:ext cx="284253" cy="223957"/>
            </a:xfrm>
            <a:prstGeom prst="cube">
              <a:avLst/>
            </a:prstGeom>
            <a:solidFill>
              <a:srgbClr val="A2B969"/>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latin typeface="微軟正黑體" pitchFamily="34" charset="-120"/>
                <a:ea typeface="微軟正黑體" pitchFamily="34" charset="-120"/>
              </a:endParaRPr>
            </a:p>
          </p:txBody>
        </p:sp>
        <p:sp>
          <p:nvSpPr>
            <p:cNvPr id="36" name="Cube 93">
              <a:extLst>
                <a:ext uri="{FF2B5EF4-FFF2-40B4-BE49-F238E27FC236}">
                  <a16:creationId xmlns:a16="http://schemas.microsoft.com/office/drawing/2014/main" id="{05488EE3-7898-4973-AF05-235149DA5561}"/>
                </a:ext>
              </a:extLst>
            </p:cNvPr>
            <p:cNvSpPr/>
            <p:nvPr/>
          </p:nvSpPr>
          <p:spPr>
            <a:xfrm>
              <a:off x="8714931" y="4661537"/>
              <a:ext cx="284253" cy="223957"/>
            </a:xfrm>
            <a:prstGeom prst="cube">
              <a:avLst/>
            </a:prstGeom>
            <a:solidFill>
              <a:srgbClr val="EBCB38"/>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latin typeface="微軟正黑體" pitchFamily="34" charset="-120"/>
                <a:ea typeface="微軟正黑體" pitchFamily="34" charset="-120"/>
              </a:endParaRPr>
            </a:p>
          </p:txBody>
        </p:sp>
        <p:cxnSp>
          <p:nvCxnSpPr>
            <p:cNvPr id="37" name="Straight Connector 95">
              <a:extLst>
                <a:ext uri="{FF2B5EF4-FFF2-40B4-BE49-F238E27FC236}">
                  <a16:creationId xmlns:a16="http://schemas.microsoft.com/office/drawing/2014/main" id="{50DF657D-0BB8-4057-A1B5-3F1BD7EE3381}"/>
                </a:ext>
              </a:extLst>
            </p:cNvPr>
            <p:cNvCxnSpPr/>
            <p:nvPr/>
          </p:nvCxnSpPr>
          <p:spPr>
            <a:xfrm flipH="1" flipV="1">
              <a:off x="3469994" y="4101687"/>
              <a:ext cx="751518" cy="493932"/>
            </a:xfrm>
            <a:prstGeom prst="line">
              <a:avLst/>
            </a:prstGeom>
            <a:ln w="15875">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8" name="Straight Connector 96">
              <a:extLst>
                <a:ext uri="{FF2B5EF4-FFF2-40B4-BE49-F238E27FC236}">
                  <a16:creationId xmlns:a16="http://schemas.microsoft.com/office/drawing/2014/main" id="{797EA740-B359-4153-A098-211648E72EF4}"/>
                </a:ext>
              </a:extLst>
            </p:cNvPr>
            <p:cNvCxnSpPr/>
            <p:nvPr/>
          </p:nvCxnSpPr>
          <p:spPr>
            <a:xfrm flipH="1">
              <a:off x="2788567" y="4101687"/>
              <a:ext cx="675588" cy="0"/>
            </a:xfrm>
            <a:prstGeom prst="line">
              <a:avLst/>
            </a:prstGeom>
            <a:ln w="15875">
              <a:solidFill>
                <a:schemeClr val="tx1">
                  <a:lumMod val="75000"/>
                  <a:lumOff val="25000"/>
                </a:schemeClr>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97">
              <a:extLst>
                <a:ext uri="{FF2B5EF4-FFF2-40B4-BE49-F238E27FC236}">
                  <a16:creationId xmlns:a16="http://schemas.microsoft.com/office/drawing/2014/main" id="{5A79D28B-D5C6-4242-940A-779BF70A23F1}"/>
                </a:ext>
              </a:extLst>
            </p:cNvPr>
            <p:cNvCxnSpPr/>
            <p:nvPr/>
          </p:nvCxnSpPr>
          <p:spPr>
            <a:xfrm flipH="1" flipV="1">
              <a:off x="5691450" y="2122889"/>
              <a:ext cx="5840" cy="360478"/>
            </a:xfrm>
            <a:prstGeom prst="line">
              <a:avLst/>
            </a:prstGeom>
            <a:ln w="15875">
              <a:solidFill>
                <a:schemeClr val="tx1">
                  <a:lumMod val="75000"/>
                  <a:lumOff val="25000"/>
                </a:schemeClr>
              </a:solidFill>
              <a:prstDash val="sysDash"/>
              <a:tailEnd type="ova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679709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投影片編號版面配置區 2"/>
          <p:cNvSpPr>
            <a:spLocks noGrp="1"/>
          </p:cNvSpPr>
          <p:nvPr>
            <p:ph type="sldNum" sz="quarter" idx="12"/>
          </p:nvPr>
        </p:nvSpPr>
        <p:spPr>
          <a:xfrm>
            <a:off x="11652192" y="6581374"/>
            <a:ext cx="539808" cy="365125"/>
          </a:xfrm>
        </p:spPr>
        <p:txBody>
          <a:bodyPr/>
          <a:lstStyle/>
          <a:p>
            <a:fld id="{4BA915EE-10CB-4CF1-8569-6154455DA573}" type="slidenum">
              <a:rPr lang="en-US" sz="1200" smtClean="0">
                <a:latin typeface="標楷體" panose="03000509000000000000" pitchFamily="65" charset="-120"/>
                <a:ea typeface="標楷體" panose="03000509000000000000" pitchFamily="65" charset="-120"/>
              </a:rPr>
              <a:t>24</a:t>
            </a:fld>
            <a:endParaRPr lang="en-US" sz="1200" dirty="0">
              <a:latin typeface="標楷體" panose="03000509000000000000" pitchFamily="65" charset="-120"/>
              <a:ea typeface="標楷體" panose="03000509000000000000" pitchFamily="65" charset="-120"/>
            </a:endParaRPr>
          </a:p>
        </p:txBody>
      </p:sp>
      <p:sp>
        <p:nvSpPr>
          <p:cNvPr id="28" name="TextBox 45"/>
          <p:cNvSpPr txBox="1"/>
          <p:nvPr/>
        </p:nvSpPr>
        <p:spPr>
          <a:xfrm>
            <a:off x="2573060" y="5180772"/>
            <a:ext cx="711794" cy="461665"/>
          </a:xfrm>
          <a:prstGeom prst="rect">
            <a:avLst/>
          </a:prstGeom>
          <a:noFill/>
        </p:spPr>
        <p:txBody>
          <a:bodyPr wrap="square" rtlCol="0">
            <a:spAutoFit/>
          </a:bodyPr>
          <a:lstStyle/>
          <a:p>
            <a:pPr algn="ctr"/>
            <a:r>
              <a:rPr lang="en-US" altLang="ko-KR" sz="2400" b="1" dirty="0">
                <a:solidFill>
                  <a:schemeClr val="bg1"/>
                </a:solidFill>
                <a:latin typeface="標楷體" panose="03000509000000000000" pitchFamily="65" charset="-120"/>
                <a:ea typeface="標楷體" panose="03000509000000000000" pitchFamily="65" charset="-120"/>
                <a:cs typeface="Arial" pitchFamily="34" charset="0"/>
              </a:rPr>
              <a:t>04</a:t>
            </a:r>
            <a:endParaRPr lang="ko-KR" altLang="en-US" sz="2400" b="1" dirty="0">
              <a:solidFill>
                <a:schemeClr val="bg1"/>
              </a:solidFill>
              <a:latin typeface="標楷體" panose="03000509000000000000" pitchFamily="65" charset="-120"/>
              <a:cs typeface="Arial" pitchFamily="34" charset="0"/>
            </a:endParaRPr>
          </a:p>
        </p:txBody>
      </p:sp>
      <p:grpSp>
        <p:nvGrpSpPr>
          <p:cNvPr id="2" name="群組 1"/>
          <p:cNvGrpSpPr/>
          <p:nvPr/>
        </p:nvGrpSpPr>
        <p:grpSpPr>
          <a:xfrm>
            <a:off x="1473279" y="1015689"/>
            <a:ext cx="9778683" cy="5246074"/>
            <a:chOff x="2396169" y="251578"/>
            <a:chExt cx="7986156" cy="4735767"/>
          </a:xfrm>
        </p:grpSpPr>
        <p:grpSp>
          <p:nvGrpSpPr>
            <p:cNvPr id="18" name="群組 17"/>
            <p:cNvGrpSpPr/>
            <p:nvPr/>
          </p:nvGrpSpPr>
          <p:grpSpPr>
            <a:xfrm>
              <a:off x="3768942" y="427130"/>
              <a:ext cx="6599804" cy="3349067"/>
              <a:chOff x="2147239" y="1626758"/>
              <a:chExt cx="6049681" cy="3052854"/>
            </a:xfrm>
          </p:grpSpPr>
          <p:sp>
            <p:nvSpPr>
              <p:cNvPr id="37" name="Rectangle 6"/>
              <p:cNvSpPr/>
              <p:nvPr/>
            </p:nvSpPr>
            <p:spPr>
              <a:xfrm>
                <a:off x="2184578" y="3851969"/>
                <a:ext cx="6012342" cy="827643"/>
              </a:xfrm>
              <a:prstGeom prst="rect">
                <a:avLst/>
              </a:prstGeom>
              <a:noFill/>
              <a:ln w="25400">
                <a:solidFill>
                  <a:srgbClr val="0F43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65000"/>
                      <a:lumOff val="35000"/>
                    </a:schemeClr>
                  </a:solidFill>
                  <a:latin typeface="標楷體" panose="03000509000000000000" pitchFamily="65" charset="-120"/>
                  <a:cs typeface="Arial" pitchFamily="34" charset="0"/>
                </a:endParaRPr>
              </a:p>
            </p:txBody>
          </p:sp>
          <p:sp>
            <p:nvSpPr>
              <p:cNvPr id="38" name="TextBox 10"/>
              <p:cNvSpPr txBox="1"/>
              <p:nvPr/>
            </p:nvSpPr>
            <p:spPr bwMode="auto">
              <a:xfrm>
                <a:off x="2147239" y="1626758"/>
                <a:ext cx="5934892" cy="1035493"/>
              </a:xfrm>
              <a:prstGeom prst="round2Same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zh-TW" altLang="en-US" sz="3600" b="1" dirty="0">
                    <a:solidFill>
                      <a:schemeClr val="bg1">
                        <a:lumMod val="85000"/>
                      </a:schemeClr>
                    </a:solidFill>
                    <a:latin typeface="Microsoft JhengHei"/>
                    <a:ea typeface="Microsoft JhengHei"/>
                    <a:cs typeface="Microsoft JhengHei"/>
                    <a:sym typeface="Microsoft JhengHei"/>
                  </a:rPr>
                  <a:t>上市審查準則解析</a:t>
                </a:r>
                <a:endParaRPr lang="zh-TW" altLang="en-US" sz="3600" b="1" dirty="0">
                  <a:solidFill>
                    <a:schemeClr val="bg1">
                      <a:lumMod val="85000"/>
                    </a:schemeClr>
                  </a:solidFill>
                  <a:effectLst>
                    <a:outerShdw blurRad="38100" dist="38100" dir="2700000" algn="tl">
                      <a:srgbClr val="000000">
                        <a:alpha val="43137"/>
                      </a:srgbClr>
                    </a:outerShdw>
                  </a:effectLst>
                </a:endParaRPr>
              </a:p>
              <a:p>
                <a:pPr lvl="0"/>
                <a:r>
                  <a:rPr lang="zh-TW" altLang="en-US" sz="3600" b="1" dirty="0">
                    <a:latin typeface="標楷體" panose="03000509000000000000" pitchFamily="65" charset="-120"/>
                    <a:ea typeface="標楷體" panose="03000509000000000000" pitchFamily="65" charset="-120"/>
                  </a:rPr>
                  <a:t> </a:t>
                </a:r>
                <a:endParaRPr lang="zh-TW" altLang="en-US" sz="3600" dirty="0">
                  <a:latin typeface="標楷體" panose="03000509000000000000" pitchFamily="65" charset="-120"/>
                  <a:ea typeface="標楷體" panose="03000509000000000000" pitchFamily="65" charset="-120"/>
                </a:endParaRPr>
              </a:p>
            </p:txBody>
          </p:sp>
        </p:grpSp>
        <p:sp>
          <p:nvSpPr>
            <p:cNvPr id="29" name="Rectangle 35"/>
            <p:cNvSpPr/>
            <p:nvPr/>
          </p:nvSpPr>
          <p:spPr>
            <a:xfrm>
              <a:off x="3823254" y="4005541"/>
              <a:ext cx="6559071" cy="950075"/>
            </a:xfrm>
            <a:prstGeom prst="rect">
              <a:avLst/>
            </a:prstGeom>
            <a:noFill/>
            <a:ln w="254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65000"/>
                    <a:lumOff val="35000"/>
                  </a:schemeClr>
                </a:solidFill>
                <a:latin typeface="標楷體" panose="03000509000000000000" pitchFamily="65" charset="-120"/>
                <a:cs typeface="Arial" pitchFamily="34" charset="0"/>
              </a:endParaRPr>
            </a:p>
          </p:txBody>
        </p:sp>
        <p:sp>
          <p:nvSpPr>
            <p:cNvPr id="30" name="TextBox 10"/>
            <p:cNvSpPr txBox="1"/>
            <p:nvPr/>
          </p:nvSpPr>
          <p:spPr bwMode="auto">
            <a:xfrm>
              <a:off x="3745877" y="4081122"/>
              <a:ext cx="6406341" cy="611674"/>
            </a:xfrm>
            <a:prstGeom prst="round2Same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zh-TW" altLang="en-US" sz="3600" b="1" dirty="0">
                  <a:latin typeface="微軟正黑體" panose="020B0604030504040204" pitchFamily="34" charset="-120"/>
                  <a:ea typeface="微軟正黑體" panose="020B0604030504040204" pitchFamily="34" charset="-120"/>
                </a:rPr>
                <a:t> </a:t>
              </a:r>
              <a:r>
                <a:rPr lang="zh-TW" altLang="en-US" sz="3600" b="1" dirty="0">
                  <a:solidFill>
                    <a:schemeClr val="bg1">
                      <a:lumMod val="85000"/>
                    </a:schemeClr>
                  </a:solidFill>
                  <a:latin typeface="微軟正黑體" panose="020B0604030504040204" pitchFamily="34" charset="-120"/>
                  <a:ea typeface="微軟正黑體" panose="020B0604030504040204" pitchFamily="34" charset="-120"/>
                </a:rPr>
                <a:t>結語</a:t>
              </a:r>
              <a:endParaRPr lang="en-US" altLang="zh-TW" sz="3600" b="1" dirty="0">
                <a:solidFill>
                  <a:schemeClr val="bg1">
                    <a:lumMod val="85000"/>
                  </a:schemeClr>
                </a:solidFill>
                <a:latin typeface="微軟正黑體" panose="020B0604030504040204" pitchFamily="34" charset="-120"/>
                <a:ea typeface="微軟正黑體" panose="020B0604030504040204" pitchFamily="34" charset="-120"/>
              </a:endParaRPr>
            </a:p>
          </p:txBody>
        </p:sp>
        <p:grpSp>
          <p:nvGrpSpPr>
            <p:cNvPr id="67" name="群組 66"/>
            <p:cNvGrpSpPr/>
            <p:nvPr/>
          </p:nvGrpSpPr>
          <p:grpSpPr>
            <a:xfrm>
              <a:off x="2396169" y="1421878"/>
              <a:ext cx="1159130" cy="1041836"/>
              <a:chOff x="2349393" y="2577437"/>
              <a:chExt cx="1159130" cy="1041836"/>
            </a:xfrm>
          </p:grpSpPr>
          <p:sp>
            <p:nvSpPr>
              <p:cNvPr id="61" name="Chevron 37"/>
              <p:cNvSpPr/>
              <p:nvPr/>
            </p:nvSpPr>
            <p:spPr>
              <a:xfrm rot="16200000">
                <a:off x="2408040" y="2518790"/>
                <a:ext cx="1041836" cy="1159130"/>
              </a:xfrm>
              <a:custGeom>
                <a:avLst/>
                <a:gdLst>
                  <a:gd name="connsiteX0" fmla="*/ 0 w 1165346"/>
                  <a:gd name="connsiteY0" fmla="*/ 0 h 1017434"/>
                  <a:gd name="connsiteX1" fmla="*/ 820283 w 1165346"/>
                  <a:gd name="connsiteY1" fmla="*/ 0 h 1017434"/>
                  <a:gd name="connsiteX2" fmla="*/ 1165346 w 1165346"/>
                  <a:gd name="connsiteY2" fmla="*/ 508717 h 1017434"/>
                  <a:gd name="connsiteX3" fmla="*/ 820283 w 1165346"/>
                  <a:gd name="connsiteY3" fmla="*/ 1017434 h 1017434"/>
                  <a:gd name="connsiteX4" fmla="*/ 0 w 1165346"/>
                  <a:gd name="connsiteY4" fmla="*/ 1017434 h 1017434"/>
                  <a:gd name="connsiteX5" fmla="*/ 345063 w 1165346"/>
                  <a:gd name="connsiteY5" fmla="*/ 508717 h 1017434"/>
                  <a:gd name="connsiteX6" fmla="*/ 0 w 1165346"/>
                  <a:gd name="connsiteY6" fmla="*/ 0 h 1017434"/>
                  <a:gd name="connsiteX0" fmla="*/ 0 w 852525"/>
                  <a:gd name="connsiteY0" fmla="*/ 0 h 1017434"/>
                  <a:gd name="connsiteX1" fmla="*/ 820283 w 852525"/>
                  <a:gd name="connsiteY1" fmla="*/ 0 h 1017434"/>
                  <a:gd name="connsiteX2" fmla="*/ 852525 w 852525"/>
                  <a:gd name="connsiteY2" fmla="*/ 508717 h 1017434"/>
                  <a:gd name="connsiteX3" fmla="*/ 820283 w 852525"/>
                  <a:gd name="connsiteY3" fmla="*/ 1017434 h 1017434"/>
                  <a:gd name="connsiteX4" fmla="*/ 0 w 852525"/>
                  <a:gd name="connsiteY4" fmla="*/ 1017434 h 1017434"/>
                  <a:gd name="connsiteX5" fmla="*/ 345063 w 852525"/>
                  <a:gd name="connsiteY5" fmla="*/ 508717 h 1017434"/>
                  <a:gd name="connsiteX6" fmla="*/ 0 w 852525"/>
                  <a:gd name="connsiteY6" fmla="*/ 0 h 1017434"/>
                  <a:gd name="connsiteX0" fmla="*/ 0 w 820283"/>
                  <a:gd name="connsiteY0" fmla="*/ 0 h 1017434"/>
                  <a:gd name="connsiteX1" fmla="*/ 820283 w 820283"/>
                  <a:gd name="connsiteY1" fmla="*/ 0 h 1017434"/>
                  <a:gd name="connsiteX2" fmla="*/ 768303 w 820283"/>
                  <a:gd name="connsiteY2" fmla="*/ 520752 h 1017434"/>
                  <a:gd name="connsiteX3" fmla="*/ 820283 w 820283"/>
                  <a:gd name="connsiteY3" fmla="*/ 1017434 h 1017434"/>
                  <a:gd name="connsiteX4" fmla="*/ 0 w 820283"/>
                  <a:gd name="connsiteY4" fmla="*/ 1017434 h 1017434"/>
                  <a:gd name="connsiteX5" fmla="*/ 345063 w 820283"/>
                  <a:gd name="connsiteY5" fmla="*/ 508717 h 1017434"/>
                  <a:gd name="connsiteX6" fmla="*/ 0 w 820283"/>
                  <a:gd name="connsiteY6" fmla="*/ 0 h 1017434"/>
                  <a:gd name="connsiteX0" fmla="*/ 0 w 820283"/>
                  <a:gd name="connsiteY0" fmla="*/ 0 h 1017434"/>
                  <a:gd name="connsiteX1" fmla="*/ 820283 w 820283"/>
                  <a:gd name="connsiteY1" fmla="*/ 0 h 1017434"/>
                  <a:gd name="connsiteX2" fmla="*/ 816430 w 820283"/>
                  <a:gd name="connsiteY2" fmla="*/ 532783 h 1017434"/>
                  <a:gd name="connsiteX3" fmla="*/ 820283 w 820283"/>
                  <a:gd name="connsiteY3" fmla="*/ 1017434 h 1017434"/>
                  <a:gd name="connsiteX4" fmla="*/ 0 w 820283"/>
                  <a:gd name="connsiteY4" fmla="*/ 1017434 h 1017434"/>
                  <a:gd name="connsiteX5" fmla="*/ 345063 w 820283"/>
                  <a:gd name="connsiteY5" fmla="*/ 508717 h 1017434"/>
                  <a:gd name="connsiteX6" fmla="*/ 0 w 820283"/>
                  <a:gd name="connsiteY6" fmla="*/ 0 h 1017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0283" h="1017434">
                    <a:moveTo>
                      <a:pt x="0" y="0"/>
                    </a:moveTo>
                    <a:lnTo>
                      <a:pt x="820283" y="0"/>
                    </a:lnTo>
                    <a:cubicBezTo>
                      <a:pt x="818999" y="177594"/>
                      <a:pt x="817714" y="355189"/>
                      <a:pt x="816430" y="532783"/>
                    </a:cubicBezTo>
                    <a:cubicBezTo>
                      <a:pt x="817714" y="694333"/>
                      <a:pt x="818999" y="855884"/>
                      <a:pt x="820283" y="1017434"/>
                    </a:cubicBezTo>
                    <a:lnTo>
                      <a:pt x="0" y="1017434"/>
                    </a:lnTo>
                    <a:lnTo>
                      <a:pt x="345063" y="508717"/>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latin typeface="標楷體" panose="03000509000000000000" pitchFamily="65" charset="-120"/>
                  <a:cs typeface="Arial" pitchFamily="34" charset="0"/>
                </a:endParaRPr>
              </a:p>
            </p:txBody>
          </p:sp>
          <p:sp>
            <p:nvSpPr>
              <p:cNvPr id="32" name="TextBox 38"/>
              <p:cNvSpPr txBox="1"/>
              <p:nvPr/>
            </p:nvSpPr>
            <p:spPr>
              <a:xfrm>
                <a:off x="2563574" y="2687867"/>
                <a:ext cx="711794" cy="416757"/>
              </a:xfrm>
              <a:prstGeom prst="rect">
                <a:avLst/>
              </a:prstGeom>
              <a:noFill/>
            </p:spPr>
            <p:txBody>
              <a:bodyPr wrap="square" rtlCol="0">
                <a:spAutoFit/>
              </a:bodyPr>
              <a:lstStyle/>
              <a:p>
                <a:pPr algn="ctr"/>
                <a:r>
                  <a:rPr lang="zh-TW" altLang="en-US" sz="2400" b="1" dirty="0">
                    <a:solidFill>
                      <a:schemeClr val="bg1"/>
                    </a:solidFill>
                    <a:latin typeface="標楷體" panose="03000509000000000000" pitchFamily="65" charset="-120"/>
                    <a:ea typeface="標楷體" panose="03000509000000000000" pitchFamily="65" charset="-120"/>
                    <a:cs typeface="Arial" pitchFamily="34" charset="0"/>
                  </a:rPr>
                  <a:t>二</a:t>
                </a:r>
                <a:endParaRPr lang="ko-KR" altLang="en-US" sz="2400" b="1" dirty="0">
                  <a:solidFill>
                    <a:schemeClr val="bg1"/>
                  </a:solidFill>
                  <a:latin typeface="標楷體" panose="03000509000000000000" pitchFamily="65" charset="-120"/>
                  <a:cs typeface="Arial" pitchFamily="34" charset="0"/>
                </a:endParaRPr>
              </a:p>
            </p:txBody>
          </p:sp>
        </p:grpSp>
        <p:sp>
          <p:nvSpPr>
            <p:cNvPr id="62" name="TextBox 38"/>
            <p:cNvSpPr txBox="1"/>
            <p:nvPr/>
          </p:nvSpPr>
          <p:spPr>
            <a:xfrm>
              <a:off x="2601057" y="2864380"/>
              <a:ext cx="711794" cy="416757"/>
            </a:xfrm>
            <a:prstGeom prst="rect">
              <a:avLst/>
            </a:prstGeom>
            <a:noFill/>
          </p:spPr>
          <p:txBody>
            <a:bodyPr wrap="square" rtlCol="0">
              <a:spAutoFit/>
            </a:bodyPr>
            <a:lstStyle/>
            <a:p>
              <a:pPr algn="ctr"/>
              <a:r>
                <a:rPr lang="zh-TW" altLang="en-US" sz="2400" b="1" dirty="0">
                  <a:solidFill>
                    <a:schemeClr val="bg1"/>
                  </a:solidFill>
                  <a:latin typeface="標楷體" panose="03000509000000000000" pitchFamily="65" charset="-120"/>
                  <a:ea typeface="標楷體" panose="03000509000000000000" pitchFamily="65" charset="-120"/>
                  <a:cs typeface="Arial" pitchFamily="34" charset="0"/>
                </a:rPr>
                <a:t>三</a:t>
              </a:r>
              <a:endParaRPr lang="ko-KR" altLang="en-US" sz="2400" b="1" dirty="0">
                <a:solidFill>
                  <a:schemeClr val="bg1"/>
                </a:solidFill>
                <a:latin typeface="標楷體" panose="03000509000000000000" pitchFamily="65" charset="-120"/>
                <a:cs typeface="Arial" pitchFamily="34" charset="0"/>
              </a:endParaRPr>
            </a:p>
          </p:txBody>
        </p:sp>
        <p:sp>
          <p:nvSpPr>
            <p:cNvPr id="63" name="TextBox 38"/>
            <p:cNvSpPr txBox="1"/>
            <p:nvPr/>
          </p:nvSpPr>
          <p:spPr>
            <a:xfrm>
              <a:off x="2657800" y="329745"/>
              <a:ext cx="711794" cy="416757"/>
            </a:xfrm>
            <a:prstGeom prst="rect">
              <a:avLst/>
            </a:prstGeom>
            <a:noFill/>
          </p:spPr>
          <p:txBody>
            <a:bodyPr wrap="square" rtlCol="0">
              <a:spAutoFit/>
            </a:bodyPr>
            <a:lstStyle/>
            <a:p>
              <a:pPr algn="ctr"/>
              <a:r>
                <a:rPr lang="zh-TW" altLang="en-US" sz="2400" b="1" dirty="0">
                  <a:solidFill>
                    <a:schemeClr val="bg1"/>
                  </a:solidFill>
                  <a:latin typeface="標楷體" panose="03000509000000000000" pitchFamily="65" charset="-120"/>
                  <a:ea typeface="標楷體" panose="03000509000000000000" pitchFamily="65" charset="-120"/>
                  <a:cs typeface="Arial" pitchFamily="34" charset="0"/>
                </a:rPr>
                <a:t>一</a:t>
              </a:r>
              <a:endParaRPr lang="ko-KR" altLang="en-US" sz="2400" b="1" dirty="0">
                <a:solidFill>
                  <a:schemeClr val="bg1"/>
                </a:solidFill>
                <a:latin typeface="標楷體" panose="03000509000000000000" pitchFamily="65" charset="-120"/>
                <a:cs typeface="Arial" pitchFamily="34" charset="0"/>
              </a:endParaRPr>
            </a:p>
          </p:txBody>
        </p:sp>
        <p:grpSp>
          <p:nvGrpSpPr>
            <p:cNvPr id="39" name="群組 38"/>
            <p:cNvGrpSpPr/>
            <p:nvPr/>
          </p:nvGrpSpPr>
          <p:grpSpPr>
            <a:xfrm>
              <a:off x="2396169" y="3945509"/>
              <a:ext cx="1159130" cy="1041836"/>
              <a:chOff x="2349392" y="3859387"/>
              <a:chExt cx="1159130" cy="1041836"/>
            </a:xfrm>
          </p:grpSpPr>
          <p:sp>
            <p:nvSpPr>
              <p:cNvPr id="40" name="Chevron 37"/>
              <p:cNvSpPr/>
              <p:nvPr/>
            </p:nvSpPr>
            <p:spPr>
              <a:xfrm rot="16200000">
                <a:off x="2408039" y="3800740"/>
                <a:ext cx="1041836" cy="1159130"/>
              </a:xfrm>
              <a:custGeom>
                <a:avLst/>
                <a:gdLst>
                  <a:gd name="connsiteX0" fmla="*/ 0 w 1165346"/>
                  <a:gd name="connsiteY0" fmla="*/ 0 h 1017434"/>
                  <a:gd name="connsiteX1" fmla="*/ 820283 w 1165346"/>
                  <a:gd name="connsiteY1" fmla="*/ 0 h 1017434"/>
                  <a:gd name="connsiteX2" fmla="*/ 1165346 w 1165346"/>
                  <a:gd name="connsiteY2" fmla="*/ 508717 h 1017434"/>
                  <a:gd name="connsiteX3" fmla="*/ 820283 w 1165346"/>
                  <a:gd name="connsiteY3" fmla="*/ 1017434 h 1017434"/>
                  <a:gd name="connsiteX4" fmla="*/ 0 w 1165346"/>
                  <a:gd name="connsiteY4" fmla="*/ 1017434 h 1017434"/>
                  <a:gd name="connsiteX5" fmla="*/ 345063 w 1165346"/>
                  <a:gd name="connsiteY5" fmla="*/ 508717 h 1017434"/>
                  <a:gd name="connsiteX6" fmla="*/ 0 w 1165346"/>
                  <a:gd name="connsiteY6" fmla="*/ 0 h 1017434"/>
                  <a:gd name="connsiteX0" fmla="*/ 0 w 852525"/>
                  <a:gd name="connsiteY0" fmla="*/ 0 h 1017434"/>
                  <a:gd name="connsiteX1" fmla="*/ 820283 w 852525"/>
                  <a:gd name="connsiteY1" fmla="*/ 0 h 1017434"/>
                  <a:gd name="connsiteX2" fmla="*/ 852525 w 852525"/>
                  <a:gd name="connsiteY2" fmla="*/ 508717 h 1017434"/>
                  <a:gd name="connsiteX3" fmla="*/ 820283 w 852525"/>
                  <a:gd name="connsiteY3" fmla="*/ 1017434 h 1017434"/>
                  <a:gd name="connsiteX4" fmla="*/ 0 w 852525"/>
                  <a:gd name="connsiteY4" fmla="*/ 1017434 h 1017434"/>
                  <a:gd name="connsiteX5" fmla="*/ 345063 w 852525"/>
                  <a:gd name="connsiteY5" fmla="*/ 508717 h 1017434"/>
                  <a:gd name="connsiteX6" fmla="*/ 0 w 852525"/>
                  <a:gd name="connsiteY6" fmla="*/ 0 h 1017434"/>
                  <a:gd name="connsiteX0" fmla="*/ 0 w 820283"/>
                  <a:gd name="connsiteY0" fmla="*/ 0 h 1017434"/>
                  <a:gd name="connsiteX1" fmla="*/ 820283 w 820283"/>
                  <a:gd name="connsiteY1" fmla="*/ 0 h 1017434"/>
                  <a:gd name="connsiteX2" fmla="*/ 768303 w 820283"/>
                  <a:gd name="connsiteY2" fmla="*/ 520752 h 1017434"/>
                  <a:gd name="connsiteX3" fmla="*/ 820283 w 820283"/>
                  <a:gd name="connsiteY3" fmla="*/ 1017434 h 1017434"/>
                  <a:gd name="connsiteX4" fmla="*/ 0 w 820283"/>
                  <a:gd name="connsiteY4" fmla="*/ 1017434 h 1017434"/>
                  <a:gd name="connsiteX5" fmla="*/ 345063 w 820283"/>
                  <a:gd name="connsiteY5" fmla="*/ 508717 h 1017434"/>
                  <a:gd name="connsiteX6" fmla="*/ 0 w 820283"/>
                  <a:gd name="connsiteY6" fmla="*/ 0 h 1017434"/>
                  <a:gd name="connsiteX0" fmla="*/ 0 w 820283"/>
                  <a:gd name="connsiteY0" fmla="*/ 0 h 1017434"/>
                  <a:gd name="connsiteX1" fmla="*/ 820283 w 820283"/>
                  <a:gd name="connsiteY1" fmla="*/ 0 h 1017434"/>
                  <a:gd name="connsiteX2" fmla="*/ 816430 w 820283"/>
                  <a:gd name="connsiteY2" fmla="*/ 532783 h 1017434"/>
                  <a:gd name="connsiteX3" fmla="*/ 820283 w 820283"/>
                  <a:gd name="connsiteY3" fmla="*/ 1017434 h 1017434"/>
                  <a:gd name="connsiteX4" fmla="*/ 0 w 820283"/>
                  <a:gd name="connsiteY4" fmla="*/ 1017434 h 1017434"/>
                  <a:gd name="connsiteX5" fmla="*/ 345063 w 820283"/>
                  <a:gd name="connsiteY5" fmla="*/ 508717 h 1017434"/>
                  <a:gd name="connsiteX6" fmla="*/ 0 w 820283"/>
                  <a:gd name="connsiteY6" fmla="*/ 0 h 1017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0283" h="1017434">
                    <a:moveTo>
                      <a:pt x="0" y="0"/>
                    </a:moveTo>
                    <a:lnTo>
                      <a:pt x="820283" y="0"/>
                    </a:lnTo>
                    <a:cubicBezTo>
                      <a:pt x="818999" y="177594"/>
                      <a:pt x="817714" y="355189"/>
                      <a:pt x="816430" y="532783"/>
                    </a:cubicBezTo>
                    <a:cubicBezTo>
                      <a:pt x="817714" y="694333"/>
                      <a:pt x="818999" y="855884"/>
                      <a:pt x="820283" y="1017434"/>
                    </a:cubicBezTo>
                    <a:lnTo>
                      <a:pt x="0" y="1017434"/>
                    </a:lnTo>
                    <a:lnTo>
                      <a:pt x="345063" y="508717"/>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latin typeface="標楷體" panose="03000509000000000000" pitchFamily="65" charset="-120"/>
                  <a:cs typeface="Arial" pitchFamily="34" charset="0"/>
                </a:endParaRPr>
              </a:p>
            </p:txBody>
          </p:sp>
          <p:sp>
            <p:nvSpPr>
              <p:cNvPr id="42" name="TextBox 38"/>
              <p:cNvSpPr txBox="1"/>
              <p:nvPr/>
            </p:nvSpPr>
            <p:spPr>
              <a:xfrm>
                <a:off x="2554280" y="3983269"/>
                <a:ext cx="711794" cy="461665"/>
              </a:xfrm>
              <a:prstGeom prst="rect">
                <a:avLst/>
              </a:prstGeom>
              <a:noFill/>
            </p:spPr>
            <p:txBody>
              <a:bodyPr wrap="square" rtlCol="0">
                <a:spAutoFit/>
              </a:bodyPr>
              <a:lstStyle/>
              <a:p>
                <a:pPr algn="ctr"/>
                <a:r>
                  <a:rPr lang="zh-TW" altLang="en-US" sz="2400" b="1" dirty="0">
                    <a:solidFill>
                      <a:schemeClr val="bg1"/>
                    </a:solidFill>
                    <a:latin typeface="標楷體" panose="03000509000000000000" pitchFamily="65" charset="-120"/>
                    <a:ea typeface="標楷體" panose="03000509000000000000" pitchFamily="65" charset="-120"/>
                    <a:cs typeface="Arial" pitchFamily="34" charset="0"/>
                  </a:rPr>
                  <a:t>肆</a:t>
                </a:r>
                <a:endParaRPr lang="ko-KR" altLang="en-US" sz="2400" b="1" dirty="0">
                  <a:solidFill>
                    <a:schemeClr val="bg1"/>
                  </a:solidFill>
                  <a:latin typeface="標楷體" panose="03000509000000000000" pitchFamily="65" charset="-120"/>
                  <a:cs typeface="Arial" pitchFamily="34" charset="0"/>
                </a:endParaRPr>
              </a:p>
            </p:txBody>
          </p:sp>
        </p:grpSp>
        <p:grpSp>
          <p:nvGrpSpPr>
            <p:cNvPr id="43" name="群組 42"/>
            <p:cNvGrpSpPr/>
            <p:nvPr/>
          </p:nvGrpSpPr>
          <p:grpSpPr>
            <a:xfrm>
              <a:off x="3759455" y="1537742"/>
              <a:ext cx="6616545" cy="960413"/>
              <a:chOff x="2138543" y="1562172"/>
              <a:chExt cx="6065026" cy="827643"/>
            </a:xfrm>
          </p:grpSpPr>
          <p:sp>
            <p:nvSpPr>
              <p:cNvPr id="44" name="Rectangle 6"/>
              <p:cNvSpPr/>
              <p:nvPr/>
            </p:nvSpPr>
            <p:spPr>
              <a:xfrm>
                <a:off x="2191227" y="1562172"/>
                <a:ext cx="6012342" cy="827643"/>
              </a:xfrm>
              <a:prstGeom prst="rect">
                <a:avLst/>
              </a:prstGeom>
              <a:noFill/>
              <a:ln w="254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65000"/>
                      <a:lumOff val="35000"/>
                    </a:schemeClr>
                  </a:solidFill>
                  <a:latin typeface="標楷體" panose="03000509000000000000" pitchFamily="65" charset="-120"/>
                  <a:cs typeface="Arial" pitchFamily="34" charset="0"/>
                </a:endParaRPr>
              </a:p>
            </p:txBody>
          </p:sp>
          <p:sp>
            <p:nvSpPr>
              <p:cNvPr id="45" name="TextBox 10"/>
              <p:cNvSpPr txBox="1"/>
              <p:nvPr/>
            </p:nvSpPr>
            <p:spPr bwMode="auto">
              <a:xfrm>
                <a:off x="2138543" y="1566324"/>
                <a:ext cx="5934892" cy="527114"/>
              </a:xfrm>
              <a:prstGeom prst="round2Same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vl="0"/>
                <a:r>
                  <a:rPr lang="zh-TW" altLang="en-US" sz="3600" b="1" dirty="0">
                    <a:latin typeface="Microsoft JhengHei"/>
                    <a:ea typeface="Microsoft JhengHei"/>
                    <a:cs typeface="Microsoft JhengHei"/>
                    <a:sym typeface="Microsoft JhengHei"/>
                  </a:rPr>
                  <a:t> </a:t>
                </a:r>
                <a:r>
                  <a:rPr lang="zh-TW" altLang="en-US" sz="3600" b="1" dirty="0">
                    <a:solidFill>
                      <a:schemeClr val="bg1">
                        <a:lumMod val="85000"/>
                      </a:schemeClr>
                    </a:solidFill>
                    <a:latin typeface="Microsoft JhengHei"/>
                    <a:ea typeface="Microsoft JhengHei"/>
                    <a:cs typeface="Microsoft JhengHei"/>
                    <a:sym typeface="Microsoft JhengHei"/>
                  </a:rPr>
                  <a:t>重要討論事項</a:t>
                </a:r>
                <a:endParaRPr lang="zh-TW" altLang="en-US" sz="3600" b="1" dirty="0">
                  <a:solidFill>
                    <a:schemeClr val="bg1">
                      <a:lumMod val="85000"/>
                    </a:schemeClr>
                  </a:solidFill>
                  <a:effectLst>
                    <a:outerShdw blurRad="38100" dist="38100" dir="2700000" algn="tl">
                      <a:srgbClr val="000000">
                        <a:alpha val="43137"/>
                      </a:srgbClr>
                    </a:outerShdw>
                  </a:effectLst>
                </a:endParaRPr>
              </a:p>
            </p:txBody>
          </p:sp>
        </p:grpSp>
        <p:grpSp>
          <p:nvGrpSpPr>
            <p:cNvPr id="46" name="群組 45"/>
            <p:cNvGrpSpPr/>
            <p:nvPr/>
          </p:nvGrpSpPr>
          <p:grpSpPr>
            <a:xfrm>
              <a:off x="3768942" y="251578"/>
              <a:ext cx="6607058" cy="3245342"/>
              <a:chOff x="2134798" y="-644962"/>
              <a:chExt cx="6056330" cy="2796697"/>
            </a:xfrm>
          </p:grpSpPr>
          <p:sp>
            <p:nvSpPr>
              <p:cNvPr id="47" name="Rectangle 6"/>
              <p:cNvSpPr/>
              <p:nvPr/>
            </p:nvSpPr>
            <p:spPr>
              <a:xfrm>
                <a:off x="2178786" y="-644962"/>
                <a:ext cx="6012342" cy="827643"/>
              </a:xfrm>
              <a:prstGeom prst="rect">
                <a:avLst/>
              </a:prstGeom>
              <a:noFill/>
              <a:ln w="254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65000"/>
                      <a:lumOff val="35000"/>
                    </a:schemeClr>
                  </a:solidFill>
                  <a:latin typeface="標楷體" panose="03000509000000000000" pitchFamily="65" charset="-120"/>
                  <a:cs typeface="Arial" pitchFamily="34" charset="0"/>
                </a:endParaRPr>
              </a:p>
            </p:txBody>
          </p:sp>
          <p:sp>
            <p:nvSpPr>
              <p:cNvPr id="48" name="TextBox 10"/>
              <p:cNvSpPr txBox="1"/>
              <p:nvPr/>
            </p:nvSpPr>
            <p:spPr bwMode="auto">
              <a:xfrm>
                <a:off x="2134798" y="1624621"/>
                <a:ext cx="5700975" cy="527114"/>
              </a:xfrm>
              <a:prstGeom prst="round2Same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vl="0"/>
                <a:r>
                  <a:rPr lang="zh-TW" altLang="en-US" sz="3600" b="1" dirty="0">
                    <a:latin typeface="Microsoft JhengHei"/>
                    <a:ea typeface="Microsoft JhengHei"/>
                    <a:cs typeface="Microsoft JhengHei"/>
                    <a:sym typeface="Microsoft JhengHei"/>
                  </a:rPr>
                  <a:t> 近期案例分享</a:t>
                </a:r>
                <a:endParaRPr lang="en-US" altLang="zh-TW" sz="3600" b="1" dirty="0">
                  <a:effectLst>
                    <a:outerShdw blurRad="38100" dist="38100" dir="2700000" algn="tl">
                      <a:srgbClr val="000000">
                        <a:alpha val="43137"/>
                      </a:srgbClr>
                    </a:outerShdw>
                  </a:effectLst>
                </a:endParaRPr>
              </a:p>
            </p:txBody>
          </p:sp>
        </p:grpSp>
      </p:grpSp>
      <p:sp>
        <p:nvSpPr>
          <p:cNvPr id="31" name="Chevron 37"/>
          <p:cNvSpPr/>
          <p:nvPr/>
        </p:nvSpPr>
        <p:spPr>
          <a:xfrm rot="16200000">
            <a:off x="1605880" y="817332"/>
            <a:ext cx="1154100" cy="1419302"/>
          </a:xfrm>
          <a:custGeom>
            <a:avLst/>
            <a:gdLst>
              <a:gd name="connsiteX0" fmla="*/ 0 w 1165346"/>
              <a:gd name="connsiteY0" fmla="*/ 0 h 1017434"/>
              <a:gd name="connsiteX1" fmla="*/ 820283 w 1165346"/>
              <a:gd name="connsiteY1" fmla="*/ 0 h 1017434"/>
              <a:gd name="connsiteX2" fmla="*/ 1165346 w 1165346"/>
              <a:gd name="connsiteY2" fmla="*/ 508717 h 1017434"/>
              <a:gd name="connsiteX3" fmla="*/ 820283 w 1165346"/>
              <a:gd name="connsiteY3" fmla="*/ 1017434 h 1017434"/>
              <a:gd name="connsiteX4" fmla="*/ 0 w 1165346"/>
              <a:gd name="connsiteY4" fmla="*/ 1017434 h 1017434"/>
              <a:gd name="connsiteX5" fmla="*/ 345063 w 1165346"/>
              <a:gd name="connsiteY5" fmla="*/ 508717 h 1017434"/>
              <a:gd name="connsiteX6" fmla="*/ 0 w 1165346"/>
              <a:gd name="connsiteY6" fmla="*/ 0 h 1017434"/>
              <a:gd name="connsiteX0" fmla="*/ 0 w 852525"/>
              <a:gd name="connsiteY0" fmla="*/ 0 h 1017434"/>
              <a:gd name="connsiteX1" fmla="*/ 820283 w 852525"/>
              <a:gd name="connsiteY1" fmla="*/ 0 h 1017434"/>
              <a:gd name="connsiteX2" fmla="*/ 852525 w 852525"/>
              <a:gd name="connsiteY2" fmla="*/ 508717 h 1017434"/>
              <a:gd name="connsiteX3" fmla="*/ 820283 w 852525"/>
              <a:gd name="connsiteY3" fmla="*/ 1017434 h 1017434"/>
              <a:gd name="connsiteX4" fmla="*/ 0 w 852525"/>
              <a:gd name="connsiteY4" fmla="*/ 1017434 h 1017434"/>
              <a:gd name="connsiteX5" fmla="*/ 345063 w 852525"/>
              <a:gd name="connsiteY5" fmla="*/ 508717 h 1017434"/>
              <a:gd name="connsiteX6" fmla="*/ 0 w 852525"/>
              <a:gd name="connsiteY6" fmla="*/ 0 h 1017434"/>
              <a:gd name="connsiteX0" fmla="*/ 0 w 820283"/>
              <a:gd name="connsiteY0" fmla="*/ 0 h 1017434"/>
              <a:gd name="connsiteX1" fmla="*/ 820283 w 820283"/>
              <a:gd name="connsiteY1" fmla="*/ 0 h 1017434"/>
              <a:gd name="connsiteX2" fmla="*/ 768303 w 820283"/>
              <a:gd name="connsiteY2" fmla="*/ 520752 h 1017434"/>
              <a:gd name="connsiteX3" fmla="*/ 820283 w 820283"/>
              <a:gd name="connsiteY3" fmla="*/ 1017434 h 1017434"/>
              <a:gd name="connsiteX4" fmla="*/ 0 w 820283"/>
              <a:gd name="connsiteY4" fmla="*/ 1017434 h 1017434"/>
              <a:gd name="connsiteX5" fmla="*/ 345063 w 820283"/>
              <a:gd name="connsiteY5" fmla="*/ 508717 h 1017434"/>
              <a:gd name="connsiteX6" fmla="*/ 0 w 820283"/>
              <a:gd name="connsiteY6" fmla="*/ 0 h 1017434"/>
              <a:gd name="connsiteX0" fmla="*/ 0 w 820283"/>
              <a:gd name="connsiteY0" fmla="*/ 0 h 1017434"/>
              <a:gd name="connsiteX1" fmla="*/ 820283 w 820283"/>
              <a:gd name="connsiteY1" fmla="*/ 0 h 1017434"/>
              <a:gd name="connsiteX2" fmla="*/ 816430 w 820283"/>
              <a:gd name="connsiteY2" fmla="*/ 532783 h 1017434"/>
              <a:gd name="connsiteX3" fmla="*/ 820283 w 820283"/>
              <a:gd name="connsiteY3" fmla="*/ 1017434 h 1017434"/>
              <a:gd name="connsiteX4" fmla="*/ 0 w 820283"/>
              <a:gd name="connsiteY4" fmla="*/ 1017434 h 1017434"/>
              <a:gd name="connsiteX5" fmla="*/ 345063 w 820283"/>
              <a:gd name="connsiteY5" fmla="*/ 508717 h 1017434"/>
              <a:gd name="connsiteX6" fmla="*/ 0 w 820283"/>
              <a:gd name="connsiteY6" fmla="*/ 0 h 1017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0283" h="1017434">
                <a:moveTo>
                  <a:pt x="0" y="0"/>
                </a:moveTo>
                <a:lnTo>
                  <a:pt x="820283" y="0"/>
                </a:lnTo>
                <a:cubicBezTo>
                  <a:pt x="818999" y="177594"/>
                  <a:pt x="817714" y="355189"/>
                  <a:pt x="816430" y="532783"/>
                </a:cubicBezTo>
                <a:cubicBezTo>
                  <a:pt x="817714" y="694333"/>
                  <a:pt x="818999" y="855884"/>
                  <a:pt x="820283" y="1017434"/>
                </a:cubicBezTo>
                <a:lnTo>
                  <a:pt x="0" y="1017434"/>
                </a:lnTo>
                <a:lnTo>
                  <a:pt x="345063" y="508717"/>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latin typeface="標楷體" panose="03000509000000000000" pitchFamily="65" charset="-120"/>
              <a:cs typeface="Arial" pitchFamily="34" charset="0"/>
            </a:endParaRPr>
          </a:p>
        </p:txBody>
      </p:sp>
      <p:sp>
        <p:nvSpPr>
          <p:cNvPr id="34" name="TextBox 38"/>
          <p:cNvSpPr txBox="1"/>
          <p:nvPr/>
        </p:nvSpPr>
        <p:spPr>
          <a:xfrm>
            <a:off x="1755988" y="979326"/>
            <a:ext cx="871559" cy="461665"/>
          </a:xfrm>
          <a:prstGeom prst="rect">
            <a:avLst/>
          </a:prstGeom>
          <a:noFill/>
        </p:spPr>
        <p:txBody>
          <a:bodyPr wrap="square" rtlCol="0">
            <a:spAutoFit/>
          </a:bodyPr>
          <a:lstStyle/>
          <a:p>
            <a:pPr algn="ctr"/>
            <a:r>
              <a:rPr lang="zh-TW" altLang="en-US" sz="2400" b="1" dirty="0">
                <a:solidFill>
                  <a:schemeClr val="bg1"/>
                </a:solidFill>
                <a:latin typeface="標楷體" panose="03000509000000000000" pitchFamily="65" charset="-120"/>
                <a:ea typeface="標楷體" panose="03000509000000000000" pitchFamily="65" charset="-120"/>
                <a:cs typeface="Arial" pitchFamily="34" charset="0"/>
              </a:rPr>
              <a:t>一</a:t>
            </a:r>
            <a:endParaRPr lang="ko-KR" altLang="en-US" sz="2400" b="1" dirty="0">
              <a:solidFill>
                <a:schemeClr val="bg1"/>
              </a:solidFill>
              <a:latin typeface="標楷體" panose="03000509000000000000" pitchFamily="65" charset="-120"/>
              <a:cs typeface="Arial" pitchFamily="34" charset="0"/>
            </a:endParaRPr>
          </a:p>
        </p:txBody>
      </p:sp>
      <p:sp>
        <p:nvSpPr>
          <p:cNvPr id="35" name="Chevron 37"/>
          <p:cNvSpPr/>
          <p:nvPr/>
        </p:nvSpPr>
        <p:spPr>
          <a:xfrm rot="16200000">
            <a:off x="1621266" y="3646547"/>
            <a:ext cx="1141125" cy="1401506"/>
          </a:xfrm>
          <a:custGeom>
            <a:avLst/>
            <a:gdLst>
              <a:gd name="connsiteX0" fmla="*/ 0 w 1165346"/>
              <a:gd name="connsiteY0" fmla="*/ 0 h 1017434"/>
              <a:gd name="connsiteX1" fmla="*/ 820283 w 1165346"/>
              <a:gd name="connsiteY1" fmla="*/ 0 h 1017434"/>
              <a:gd name="connsiteX2" fmla="*/ 1165346 w 1165346"/>
              <a:gd name="connsiteY2" fmla="*/ 508717 h 1017434"/>
              <a:gd name="connsiteX3" fmla="*/ 820283 w 1165346"/>
              <a:gd name="connsiteY3" fmla="*/ 1017434 h 1017434"/>
              <a:gd name="connsiteX4" fmla="*/ 0 w 1165346"/>
              <a:gd name="connsiteY4" fmla="*/ 1017434 h 1017434"/>
              <a:gd name="connsiteX5" fmla="*/ 345063 w 1165346"/>
              <a:gd name="connsiteY5" fmla="*/ 508717 h 1017434"/>
              <a:gd name="connsiteX6" fmla="*/ 0 w 1165346"/>
              <a:gd name="connsiteY6" fmla="*/ 0 h 1017434"/>
              <a:gd name="connsiteX0" fmla="*/ 0 w 852525"/>
              <a:gd name="connsiteY0" fmla="*/ 0 h 1017434"/>
              <a:gd name="connsiteX1" fmla="*/ 820283 w 852525"/>
              <a:gd name="connsiteY1" fmla="*/ 0 h 1017434"/>
              <a:gd name="connsiteX2" fmla="*/ 852525 w 852525"/>
              <a:gd name="connsiteY2" fmla="*/ 508717 h 1017434"/>
              <a:gd name="connsiteX3" fmla="*/ 820283 w 852525"/>
              <a:gd name="connsiteY3" fmla="*/ 1017434 h 1017434"/>
              <a:gd name="connsiteX4" fmla="*/ 0 w 852525"/>
              <a:gd name="connsiteY4" fmla="*/ 1017434 h 1017434"/>
              <a:gd name="connsiteX5" fmla="*/ 345063 w 852525"/>
              <a:gd name="connsiteY5" fmla="*/ 508717 h 1017434"/>
              <a:gd name="connsiteX6" fmla="*/ 0 w 852525"/>
              <a:gd name="connsiteY6" fmla="*/ 0 h 1017434"/>
              <a:gd name="connsiteX0" fmla="*/ 0 w 820283"/>
              <a:gd name="connsiteY0" fmla="*/ 0 h 1017434"/>
              <a:gd name="connsiteX1" fmla="*/ 820283 w 820283"/>
              <a:gd name="connsiteY1" fmla="*/ 0 h 1017434"/>
              <a:gd name="connsiteX2" fmla="*/ 768303 w 820283"/>
              <a:gd name="connsiteY2" fmla="*/ 520752 h 1017434"/>
              <a:gd name="connsiteX3" fmla="*/ 820283 w 820283"/>
              <a:gd name="connsiteY3" fmla="*/ 1017434 h 1017434"/>
              <a:gd name="connsiteX4" fmla="*/ 0 w 820283"/>
              <a:gd name="connsiteY4" fmla="*/ 1017434 h 1017434"/>
              <a:gd name="connsiteX5" fmla="*/ 345063 w 820283"/>
              <a:gd name="connsiteY5" fmla="*/ 508717 h 1017434"/>
              <a:gd name="connsiteX6" fmla="*/ 0 w 820283"/>
              <a:gd name="connsiteY6" fmla="*/ 0 h 1017434"/>
              <a:gd name="connsiteX0" fmla="*/ 0 w 820283"/>
              <a:gd name="connsiteY0" fmla="*/ 0 h 1017434"/>
              <a:gd name="connsiteX1" fmla="*/ 820283 w 820283"/>
              <a:gd name="connsiteY1" fmla="*/ 0 h 1017434"/>
              <a:gd name="connsiteX2" fmla="*/ 816430 w 820283"/>
              <a:gd name="connsiteY2" fmla="*/ 532783 h 1017434"/>
              <a:gd name="connsiteX3" fmla="*/ 820283 w 820283"/>
              <a:gd name="connsiteY3" fmla="*/ 1017434 h 1017434"/>
              <a:gd name="connsiteX4" fmla="*/ 0 w 820283"/>
              <a:gd name="connsiteY4" fmla="*/ 1017434 h 1017434"/>
              <a:gd name="connsiteX5" fmla="*/ 345063 w 820283"/>
              <a:gd name="connsiteY5" fmla="*/ 508717 h 1017434"/>
              <a:gd name="connsiteX6" fmla="*/ 0 w 820283"/>
              <a:gd name="connsiteY6" fmla="*/ 0 h 1017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0283" h="1017434">
                <a:moveTo>
                  <a:pt x="0" y="0"/>
                </a:moveTo>
                <a:lnTo>
                  <a:pt x="820283" y="0"/>
                </a:lnTo>
                <a:cubicBezTo>
                  <a:pt x="818999" y="177594"/>
                  <a:pt x="817714" y="355189"/>
                  <a:pt x="816430" y="532783"/>
                </a:cubicBezTo>
                <a:cubicBezTo>
                  <a:pt x="817714" y="694333"/>
                  <a:pt x="818999" y="855884"/>
                  <a:pt x="820283" y="1017434"/>
                </a:cubicBezTo>
                <a:lnTo>
                  <a:pt x="0" y="1017434"/>
                </a:lnTo>
                <a:lnTo>
                  <a:pt x="345063" y="508717"/>
                </a:lnTo>
                <a:lnTo>
                  <a:pt x="0" y="0"/>
                </a:lnTo>
                <a:close/>
              </a:path>
            </a:pathLst>
          </a:custGeom>
          <a:solidFill>
            <a:srgbClr val="0E8F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latin typeface="標楷體" panose="03000509000000000000" pitchFamily="65" charset="-120"/>
              <a:cs typeface="Arial" pitchFamily="34" charset="0"/>
            </a:endParaRPr>
          </a:p>
        </p:txBody>
      </p:sp>
      <p:sp>
        <p:nvSpPr>
          <p:cNvPr id="36" name="TextBox 38"/>
          <p:cNvSpPr txBox="1"/>
          <p:nvPr/>
        </p:nvSpPr>
        <p:spPr>
          <a:xfrm>
            <a:off x="1755987" y="3834035"/>
            <a:ext cx="871559" cy="461665"/>
          </a:xfrm>
          <a:prstGeom prst="rect">
            <a:avLst/>
          </a:prstGeom>
          <a:noFill/>
        </p:spPr>
        <p:txBody>
          <a:bodyPr wrap="square" rtlCol="0">
            <a:spAutoFit/>
          </a:bodyPr>
          <a:lstStyle/>
          <a:p>
            <a:pPr algn="ctr"/>
            <a:r>
              <a:rPr lang="zh-TW" altLang="en-US" sz="2400" b="1" dirty="0">
                <a:solidFill>
                  <a:schemeClr val="bg1"/>
                </a:solidFill>
                <a:latin typeface="標楷體" panose="03000509000000000000" pitchFamily="65" charset="-120"/>
                <a:ea typeface="標楷體" panose="03000509000000000000" pitchFamily="65" charset="-120"/>
                <a:cs typeface="Arial" pitchFamily="34" charset="0"/>
              </a:rPr>
              <a:t>三</a:t>
            </a:r>
            <a:endParaRPr lang="ko-KR" altLang="en-US" sz="2400" b="1" dirty="0">
              <a:solidFill>
                <a:schemeClr val="bg1"/>
              </a:solidFill>
              <a:latin typeface="標楷體" panose="03000509000000000000" pitchFamily="65" charset="-120"/>
              <a:cs typeface="Arial" pitchFamily="34" charset="0"/>
            </a:endParaRPr>
          </a:p>
        </p:txBody>
      </p:sp>
    </p:spTree>
    <p:extLst>
      <p:ext uri="{BB962C8B-B14F-4D97-AF65-F5344CB8AC3E}">
        <p14:creationId xmlns:p14="http://schemas.microsoft.com/office/powerpoint/2010/main" val="34119070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4BA915EE-10CB-4CF1-8569-6154455DA573}" type="slidenum">
              <a:rPr lang="en-US" smtClean="0"/>
              <a:t>25</a:t>
            </a:fld>
            <a:endParaRPr lang="en-US"/>
          </a:p>
        </p:txBody>
      </p:sp>
      <p:sp>
        <p:nvSpPr>
          <p:cNvPr id="6" name="文字版面配置區 3"/>
          <p:cNvSpPr>
            <a:spLocks noGrp="1"/>
          </p:cNvSpPr>
          <p:nvPr>
            <p:ph type="body" idx="4294967295"/>
          </p:nvPr>
        </p:nvSpPr>
        <p:spPr>
          <a:xfrm>
            <a:off x="1519601" y="171515"/>
            <a:ext cx="10259533" cy="1003300"/>
          </a:xfrm>
        </p:spPr>
        <p:txBody>
          <a:bodyPr>
            <a:normAutofit/>
          </a:bodyPr>
          <a:lstStyle/>
          <a:p>
            <a:pPr marL="0" indent="0" algn="ctr">
              <a:lnSpc>
                <a:spcPct val="130000"/>
              </a:lnSpc>
              <a:buNone/>
            </a:pPr>
            <a:r>
              <a:rPr lang="zh-TW" altLang="zh-TW" sz="4000" b="1" dirty="0">
                <a:solidFill>
                  <a:srgbClr val="002060"/>
                </a:solidFill>
                <a:latin typeface="Microsoft JhengHei"/>
                <a:ea typeface="Microsoft JhengHei"/>
                <a:sym typeface="Microsoft JhengHei"/>
              </a:rPr>
              <a:t>水污染遭罰款事件</a:t>
            </a:r>
            <a:endParaRPr lang="zh-TW" altLang="en-US" sz="4000" b="1" dirty="0">
              <a:solidFill>
                <a:srgbClr val="002060"/>
              </a:solidFill>
              <a:latin typeface="Microsoft JhengHei"/>
              <a:ea typeface="Microsoft JhengHei"/>
            </a:endParaRPr>
          </a:p>
        </p:txBody>
      </p:sp>
      <p:grpSp>
        <p:nvGrpSpPr>
          <p:cNvPr id="7" name="组合 6">
            <a:extLst>
              <a:ext uri="{FF2B5EF4-FFF2-40B4-BE49-F238E27FC236}">
                <a16:creationId xmlns:a16="http://schemas.microsoft.com/office/drawing/2014/main" id="{51388AB4-EF79-4C8A-A410-006ED4121893}"/>
              </a:ext>
            </a:extLst>
          </p:cNvPr>
          <p:cNvGrpSpPr/>
          <p:nvPr/>
        </p:nvGrpSpPr>
        <p:grpSpPr>
          <a:xfrm>
            <a:off x="1519601" y="894522"/>
            <a:ext cx="9417756" cy="5706610"/>
            <a:chOff x="90131" y="887413"/>
            <a:chExt cx="8758594" cy="5923525"/>
          </a:xfrm>
        </p:grpSpPr>
        <p:sp>
          <p:nvSpPr>
            <p:cNvPr id="8" name="Google Shape;343;p17">
              <a:extLst>
                <a:ext uri="{FF2B5EF4-FFF2-40B4-BE49-F238E27FC236}">
                  <a16:creationId xmlns:a16="http://schemas.microsoft.com/office/drawing/2014/main" id="{31F4FADF-E439-420E-B677-F3B450F7EBD1}"/>
                </a:ext>
              </a:extLst>
            </p:cNvPr>
            <p:cNvSpPr/>
            <p:nvPr/>
          </p:nvSpPr>
          <p:spPr>
            <a:xfrm>
              <a:off x="6280150" y="1340768"/>
              <a:ext cx="1071563" cy="5256584"/>
            </a:xfrm>
            <a:prstGeom prst="roundRect">
              <a:avLst>
                <a:gd name="adj" fmla="val 16667"/>
              </a:avLst>
            </a:prstGeom>
            <a:solidFill>
              <a:schemeClr val="tx2">
                <a:lumMod val="10000"/>
                <a:lumOff val="90000"/>
              </a:schemeClr>
            </a:solidFill>
            <a:ln w="25400" cap="flat" cmpd="sng">
              <a:solidFill>
                <a:srgbClr val="BABA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b="1">
                <a:solidFill>
                  <a:schemeClr val="lt1"/>
                </a:solidFill>
                <a:latin typeface="Times New Roman"/>
                <a:ea typeface="Times New Roman"/>
                <a:cs typeface="Times New Roman"/>
                <a:sym typeface="Times New Roman"/>
              </a:endParaRPr>
            </a:p>
          </p:txBody>
        </p:sp>
        <p:cxnSp>
          <p:nvCxnSpPr>
            <p:cNvPr id="9" name="Google Shape;345;p17">
              <a:extLst>
                <a:ext uri="{FF2B5EF4-FFF2-40B4-BE49-F238E27FC236}">
                  <a16:creationId xmlns:a16="http://schemas.microsoft.com/office/drawing/2014/main" id="{6052C536-52F0-40D8-BC09-DBD7A139BC6D}"/>
                </a:ext>
              </a:extLst>
            </p:cNvPr>
            <p:cNvCxnSpPr/>
            <p:nvPr/>
          </p:nvCxnSpPr>
          <p:spPr>
            <a:xfrm>
              <a:off x="295275" y="2387600"/>
              <a:ext cx="8553450" cy="0"/>
            </a:xfrm>
            <a:prstGeom prst="straightConnector1">
              <a:avLst/>
            </a:prstGeom>
            <a:noFill/>
            <a:ln w="76200" cap="flat" cmpd="sng">
              <a:solidFill>
                <a:schemeClr val="dk1"/>
              </a:solidFill>
              <a:prstDash val="solid"/>
              <a:miter lim="400000"/>
              <a:headEnd type="none" w="sm" len="sm"/>
              <a:tailEnd type="triangle" w="med" len="med"/>
            </a:ln>
          </p:spPr>
        </p:cxnSp>
        <p:pic>
          <p:nvPicPr>
            <p:cNvPr id="10" name="Google Shape;346;p17">
              <a:extLst>
                <a:ext uri="{FF2B5EF4-FFF2-40B4-BE49-F238E27FC236}">
                  <a16:creationId xmlns:a16="http://schemas.microsoft.com/office/drawing/2014/main" id="{62F6D9A2-A228-4991-9A3D-104B37C7CB36}"/>
                </a:ext>
              </a:extLst>
            </p:cNvPr>
            <p:cNvPicPr preferRelativeResize="0"/>
            <p:nvPr/>
          </p:nvPicPr>
          <p:blipFill rotWithShape="1">
            <a:blip r:embed="rId3">
              <a:alphaModFix/>
            </a:blip>
            <a:srcRect/>
            <a:stretch/>
          </p:blipFill>
          <p:spPr>
            <a:xfrm>
              <a:off x="846138" y="2878138"/>
              <a:ext cx="827087" cy="741362"/>
            </a:xfrm>
            <a:prstGeom prst="rect">
              <a:avLst/>
            </a:prstGeom>
            <a:noFill/>
            <a:ln>
              <a:noFill/>
            </a:ln>
          </p:spPr>
        </p:pic>
        <p:sp>
          <p:nvSpPr>
            <p:cNvPr id="11" name="Google Shape;347;p17">
              <a:extLst>
                <a:ext uri="{FF2B5EF4-FFF2-40B4-BE49-F238E27FC236}">
                  <a16:creationId xmlns:a16="http://schemas.microsoft.com/office/drawing/2014/main" id="{4BD0B251-C978-4000-BCF6-53867C110F64}"/>
                </a:ext>
              </a:extLst>
            </p:cNvPr>
            <p:cNvSpPr/>
            <p:nvPr/>
          </p:nvSpPr>
          <p:spPr>
            <a:xfrm>
              <a:off x="935038" y="2063750"/>
              <a:ext cx="649287" cy="647700"/>
            </a:xfrm>
            <a:prstGeom prst="ellipse">
              <a:avLst/>
            </a:prstGeom>
            <a:solidFill>
              <a:srgbClr val="71BEC4"/>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zh-TW" sz="1500" b="1">
                  <a:solidFill>
                    <a:schemeClr val="lt1"/>
                  </a:solidFill>
                  <a:latin typeface="Microsoft JhengHei"/>
                  <a:ea typeface="Microsoft JhengHei"/>
                  <a:cs typeface="Microsoft JhengHei"/>
                  <a:sym typeface="Microsoft JhengHei"/>
                </a:rPr>
                <a:t>T-1</a:t>
              </a:r>
              <a:r>
                <a:rPr lang="zh-TW" sz="1050" b="1">
                  <a:solidFill>
                    <a:schemeClr val="lt1"/>
                  </a:solidFill>
                  <a:latin typeface="Microsoft JhengHei"/>
                  <a:ea typeface="Microsoft JhengHei"/>
                  <a:cs typeface="Microsoft JhengHei"/>
                  <a:sym typeface="Microsoft JhengHei"/>
                </a:rPr>
                <a:t>年</a:t>
              </a:r>
              <a:endParaRPr sz="1500" b="1">
                <a:solidFill>
                  <a:schemeClr val="lt1"/>
                </a:solidFill>
                <a:latin typeface="Microsoft JhengHei"/>
                <a:ea typeface="Microsoft JhengHei"/>
                <a:cs typeface="Microsoft JhengHei"/>
                <a:sym typeface="Microsoft JhengHei"/>
              </a:endParaRPr>
            </a:p>
            <a:p>
              <a:pPr marL="0" marR="0" lvl="0" indent="0" algn="ctr" rtl="0">
                <a:spcBef>
                  <a:spcPts val="0"/>
                </a:spcBef>
                <a:spcAft>
                  <a:spcPts val="0"/>
                </a:spcAft>
                <a:buNone/>
              </a:pPr>
              <a:r>
                <a:rPr lang="zh-TW" sz="1500" b="1">
                  <a:solidFill>
                    <a:schemeClr val="lt1"/>
                  </a:solidFill>
                  <a:latin typeface="Microsoft JhengHei"/>
                  <a:ea typeface="Microsoft JhengHei"/>
                  <a:cs typeface="Microsoft JhengHei"/>
                  <a:sym typeface="Microsoft JhengHei"/>
                </a:rPr>
                <a:t>10</a:t>
              </a:r>
              <a:r>
                <a:rPr lang="zh-TW" sz="1050" b="1">
                  <a:solidFill>
                    <a:schemeClr val="lt1"/>
                  </a:solidFill>
                  <a:latin typeface="Microsoft JhengHei"/>
                  <a:ea typeface="Microsoft JhengHei"/>
                  <a:cs typeface="Microsoft JhengHei"/>
                  <a:sym typeface="Microsoft JhengHei"/>
                </a:rPr>
                <a:t>月</a:t>
              </a:r>
              <a:endParaRPr sz="1500" b="1">
                <a:solidFill>
                  <a:schemeClr val="lt1"/>
                </a:solidFill>
                <a:latin typeface="Microsoft JhengHei"/>
                <a:ea typeface="Microsoft JhengHei"/>
                <a:cs typeface="Microsoft JhengHei"/>
                <a:sym typeface="Microsoft JhengHei"/>
              </a:endParaRPr>
            </a:p>
          </p:txBody>
        </p:sp>
        <p:sp>
          <p:nvSpPr>
            <p:cNvPr id="12" name="Google Shape;348;p17">
              <a:extLst>
                <a:ext uri="{FF2B5EF4-FFF2-40B4-BE49-F238E27FC236}">
                  <a16:creationId xmlns:a16="http://schemas.microsoft.com/office/drawing/2014/main" id="{162F705A-D980-4B19-8E42-B26860BF3B18}"/>
                </a:ext>
              </a:extLst>
            </p:cNvPr>
            <p:cNvSpPr txBox="1"/>
            <p:nvPr/>
          </p:nvSpPr>
          <p:spPr>
            <a:xfrm>
              <a:off x="492126" y="4580409"/>
              <a:ext cx="1531937" cy="41592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3F3F3F"/>
                </a:buClr>
                <a:buSzPts val="2100"/>
                <a:buFont typeface="Microsoft JhengHei"/>
                <a:buNone/>
              </a:pPr>
              <a:r>
                <a:rPr lang="zh-TW" sz="2100" b="1" dirty="0">
                  <a:solidFill>
                    <a:srgbClr val="3F3F3F"/>
                  </a:solidFill>
                  <a:latin typeface="Microsoft JhengHei"/>
                  <a:ea typeface="Microsoft JhengHei"/>
                  <a:cs typeface="Microsoft JhengHei"/>
                  <a:sym typeface="Microsoft JhengHei"/>
                </a:rPr>
                <a:t>抽檢放流水</a:t>
              </a:r>
              <a:endParaRPr dirty="0"/>
            </a:p>
          </p:txBody>
        </p:sp>
        <p:cxnSp>
          <p:nvCxnSpPr>
            <p:cNvPr id="13" name="Google Shape;349;p17">
              <a:extLst>
                <a:ext uri="{FF2B5EF4-FFF2-40B4-BE49-F238E27FC236}">
                  <a16:creationId xmlns:a16="http://schemas.microsoft.com/office/drawing/2014/main" id="{B0D7875A-DBA6-4C4C-9F68-1E571646A2E2}"/>
                </a:ext>
              </a:extLst>
            </p:cNvPr>
            <p:cNvCxnSpPr/>
            <p:nvPr/>
          </p:nvCxnSpPr>
          <p:spPr>
            <a:xfrm>
              <a:off x="1260475" y="3805238"/>
              <a:ext cx="0" cy="377825"/>
            </a:xfrm>
            <a:prstGeom prst="straightConnector1">
              <a:avLst/>
            </a:prstGeom>
            <a:noFill/>
            <a:ln w="34925" cap="flat" cmpd="sng">
              <a:solidFill>
                <a:srgbClr val="71BEC4"/>
              </a:solidFill>
              <a:prstDash val="solid"/>
              <a:round/>
              <a:headEnd type="oval" w="lg" len="lg"/>
              <a:tailEnd type="none" w="sm" len="sm"/>
            </a:ln>
          </p:spPr>
        </p:cxnSp>
        <p:cxnSp>
          <p:nvCxnSpPr>
            <p:cNvPr id="14" name="Google Shape;350;p17">
              <a:extLst>
                <a:ext uri="{FF2B5EF4-FFF2-40B4-BE49-F238E27FC236}">
                  <a16:creationId xmlns:a16="http://schemas.microsoft.com/office/drawing/2014/main" id="{0717C8CD-A248-4A58-A8B9-ABAF519BE669}"/>
                </a:ext>
              </a:extLst>
            </p:cNvPr>
            <p:cNvCxnSpPr/>
            <p:nvPr/>
          </p:nvCxnSpPr>
          <p:spPr>
            <a:xfrm>
              <a:off x="1259682" y="3831431"/>
              <a:ext cx="0" cy="728663"/>
            </a:xfrm>
            <a:prstGeom prst="straightConnector1">
              <a:avLst/>
            </a:prstGeom>
            <a:noFill/>
            <a:ln w="34925" cap="flat" cmpd="sng">
              <a:solidFill>
                <a:srgbClr val="71BEC4"/>
              </a:solidFill>
              <a:prstDash val="solid"/>
              <a:round/>
              <a:headEnd type="none" w="sm" len="sm"/>
              <a:tailEnd type="none" w="sm" len="sm"/>
            </a:ln>
          </p:spPr>
        </p:cxnSp>
        <p:sp>
          <p:nvSpPr>
            <p:cNvPr id="15" name="Google Shape;351;p17">
              <a:extLst>
                <a:ext uri="{FF2B5EF4-FFF2-40B4-BE49-F238E27FC236}">
                  <a16:creationId xmlns:a16="http://schemas.microsoft.com/office/drawing/2014/main" id="{D1ACC29F-62B2-48D4-B35D-71309B5206B0}"/>
                </a:ext>
              </a:extLst>
            </p:cNvPr>
            <p:cNvSpPr/>
            <p:nvPr/>
          </p:nvSpPr>
          <p:spPr>
            <a:xfrm>
              <a:off x="3906838" y="2063750"/>
              <a:ext cx="649287" cy="647700"/>
            </a:xfrm>
            <a:prstGeom prst="ellipse">
              <a:avLst/>
            </a:prstGeom>
            <a:solidFill>
              <a:srgbClr val="71BEC4"/>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zh-TW" sz="1500" b="1">
                  <a:solidFill>
                    <a:schemeClr val="lt1"/>
                  </a:solidFill>
                  <a:latin typeface="Microsoft JhengHei"/>
                  <a:ea typeface="Microsoft JhengHei"/>
                  <a:cs typeface="Microsoft JhengHei"/>
                  <a:sym typeface="Microsoft JhengHei"/>
                </a:rPr>
                <a:t>T-1</a:t>
              </a:r>
              <a:r>
                <a:rPr lang="zh-TW" sz="1050" b="1">
                  <a:solidFill>
                    <a:schemeClr val="lt1"/>
                  </a:solidFill>
                  <a:latin typeface="Microsoft JhengHei"/>
                  <a:ea typeface="Microsoft JhengHei"/>
                  <a:cs typeface="Microsoft JhengHei"/>
                  <a:sym typeface="Microsoft JhengHei"/>
                </a:rPr>
                <a:t>年</a:t>
              </a:r>
              <a:endParaRPr sz="1500" b="1">
                <a:solidFill>
                  <a:schemeClr val="lt1"/>
                </a:solidFill>
                <a:latin typeface="Microsoft JhengHei"/>
                <a:ea typeface="Microsoft JhengHei"/>
                <a:cs typeface="Microsoft JhengHei"/>
                <a:sym typeface="Microsoft JhengHei"/>
              </a:endParaRPr>
            </a:p>
            <a:p>
              <a:pPr marL="0" marR="0" lvl="0" indent="0" algn="ctr" rtl="0">
                <a:spcBef>
                  <a:spcPts val="0"/>
                </a:spcBef>
                <a:spcAft>
                  <a:spcPts val="0"/>
                </a:spcAft>
                <a:buNone/>
              </a:pPr>
              <a:r>
                <a:rPr lang="zh-TW" sz="1500" b="1">
                  <a:solidFill>
                    <a:schemeClr val="lt1"/>
                  </a:solidFill>
                  <a:latin typeface="Microsoft JhengHei"/>
                  <a:ea typeface="Microsoft JhengHei"/>
                  <a:cs typeface="Microsoft JhengHei"/>
                  <a:sym typeface="Microsoft JhengHei"/>
                </a:rPr>
                <a:t>12</a:t>
              </a:r>
              <a:r>
                <a:rPr lang="zh-TW" sz="1050" b="1">
                  <a:solidFill>
                    <a:schemeClr val="lt1"/>
                  </a:solidFill>
                  <a:latin typeface="Microsoft JhengHei"/>
                  <a:ea typeface="Microsoft JhengHei"/>
                  <a:cs typeface="Microsoft JhengHei"/>
                  <a:sym typeface="Microsoft JhengHei"/>
                </a:rPr>
                <a:t>月</a:t>
              </a:r>
              <a:endParaRPr sz="1500" b="1">
                <a:solidFill>
                  <a:schemeClr val="lt1"/>
                </a:solidFill>
                <a:latin typeface="Microsoft JhengHei"/>
                <a:ea typeface="Microsoft JhengHei"/>
                <a:cs typeface="Microsoft JhengHei"/>
                <a:sym typeface="Microsoft JhengHei"/>
              </a:endParaRPr>
            </a:p>
          </p:txBody>
        </p:sp>
        <p:pic>
          <p:nvPicPr>
            <p:cNvPr id="16" name="Google Shape;352;p17">
              <a:extLst>
                <a:ext uri="{FF2B5EF4-FFF2-40B4-BE49-F238E27FC236}">
                  <a16:creationId xmlns:a16="http://schemas.microsoft.com/office/drawing/2014/main" id="{D014D341-AA9C-4BB3-9C5A-206EA5F558AB}"/>
                </a:ext>
              </a:extLst>
            </p:cNvPr>
            <p:cNvPicPr preferRelativeResize="0"/>
            <p:nvPr/>
          </p:nvPicPr>
          <p:blipFill rotWithShape="1">
            <a:blip r:embed="rId4">
              <a:alphaModFix/>
            </a:blip>
            <a:srcRect/>
            <a:stretch/>
          </p:blipFill>
          <p:spPr>
            <a:xfrm>
              <a:off x="3827463" y="2973388"/>
              <a:ext cx="808037" cy="552450"/>
            </a:xfrm>
            <a:prstGeom prst="rect">
              <a:avLst/>
            </a:prstGeom>
            <a:noFill/>
            <a:ln>
              <a:noFill/>
            </a:ln>
          </p:spPr>
        </p:pic>
        <p:sp>
          <p:nvSpPr>
            <p:cNvPr id="17" name="Google Shape;353;p17">
              <a:extLst>
                <a:ext uri="{FF2B5EF4-FFF2-40B4-BE49-F238E27FC236}">
                  <a16:creationId xmlns:a16="http://schemas.microsoft.com/office/drawing/2014/main" id="{4BEB74E9-C896-411F-88C1-FE11C74AED3A}"/>
                </a:ext>
              </a:extLst>
            </p:cNvPr>
            <p:cNvSpPr txBox="1"/>
            <p:nvPr/>
          </p:nvSpPr>
          <p:spPr>
            <a:xfrm>
              <a:off x="3575447" y="4580409"/>
              <a:ext cx="1262063" cy="7381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3F3F3F"/>
                </a:buClr>
                <a:buSzPts val="2100"/>
                <a:buFont typeface="Microsoft JhengHei"/>
                <a:buNone/>
              </a:pPr>
              <a:r>
                <a:rPr lang="zh-TW" sz="2100" b="1" dirty="0">
                  <a:solidFill>
                    <a:srgbClr val="3F3F3F"/>
                  </a:solidFill>
                  <a:latin typeface="Microsoft JhengHei"/>
                  <a:ea typeface="Microsoft JhengHei"/>
                  <a:cs typeface="Microsoft JhengHei"/>
                  <a:sym typeface="Microsoft JhengHei"/>
                </a:rPr>
                <a:t>公司</a:t>
              </a:r>
              <a:endParaRPr sz="2100" b="1" dirty="0">
                <a:solidFill>
                  <a:srgbClr val="3F3F3F"/>
                </a:solidFill>
                <a:latin typeface="Microsoft JhengHei"/>
                <a:ea typeface="Microsoft JhengHei"/>
                <a:cs typeface="Microsoft JhengHei"/>
                <a:sym typeface="Microsoft JhengHei"/>
              </a:endParaRPr>
            </a:p>
            <a:p>
              <a:pPr marL="0" marR="0" lvl="0" indent="0" algn="ctr" rtl="0">
                <a:spcBef>
                  <a:spcPts val="0"/>
                </a:spcBef>
                <a:spcAft>
                  <a:spcPts val="0"/>
                </a:spcAft>
                <a:buClr>
                  <a:srgbClr val="3F3F3F"/>
                </a:buClr>
                <a:buSzPts val="2100"/>
                <a:buFont typeface="Microsoft JhengHei"/>
                <a:buNone/>
              </a:pPr>
              <a:r>
                <a:rPr lang="zh-TW" sz="2100" b="1" dirty="0">
                  <a:solidFill>
                    <a:srgbClr val="3F3F3F"/>
                  </a:solidFill>
                  <a:latin typeface="Microsoft JhengHei"/>
                  <a:ea typeface="Microsoft JhengHei"/>
                  <a:cs typeface="Microsoft JhengHei"/>
                  <a:sym typeface="Microsoft JhengHei"/>
                </a:rPr>
                <a:t>陳述意見</a:t>
              </a:r>
              <a:endParaRPr dirty="0"/>
            </a:p>
          </p:txBody>
        </p:sp>
        <p:cxnSp>
          <p:nvCxnSpPr>
            <p:cNvPr id="18" name="Google Shape;354;p17">
              <a:extLst>
                <a:ext uri="{FF2B5EF4-FFF2-40B4-BE49-F238E27FC236}">
                  <a16:creationId xmlns:a16="http://schemas.microsoft.com/office/drawing/2014/main" id="{B5D557CA-7065-4477-8395-8FA2F6F83990}"/>
                </a:ext>
              </a:extLst>
            </p:cNvPr>
            <p:cNvCxnSpPr/>
            <p:nvPr/>
          </p:nvCxnSpPr>
          <p:spPr>
            <a:xfrm>
              <a:off x="4230688" y="3805238"/>
              <a:ext cx="0" cy="377825"/>
            </a:xfrm>
            <a:prstGeom prst="straightConnector1">
              <a:avLst/>
            </a:prstGeom>
            <a:noFill/>
            <a:ln w="34925" cap="flat" cmpd="sng">
              <a:solidFill>
                <a:srgbClr val="71BEC4"/>
              </a:solidFill>
              <a:prstDash val="solid"/>
              <a:round/>
              <a:headEnd type="oval" w="lg" len="lg"/>
              <a:tailEnd type="none" w="sm" len="sm"/>
            </a:ln>
          </p:spPr>
        </p:cxnSp>
        <p:cxnSp>
          <p:nvCxnSpPr>
            <p:cNvPr id="19" name="Google Shape;355;p17">
              <a:extLst>
                <a:ext uri="{FF2B5EF4-FFF2-40B4-BE49-F238E27FC236}">
                  <a16:creationId xmlns:a16="http://schemas.microsoft.com/office/drawing/2014/main" id="{CC0231F3-F402-4601-9259-9D430E8E888D}"/>
                </a:ext>
              </a:extLst>
            </p:cNvPr>
            <p:cNvCxnSpPr/>
            <p:nvPr/>
          </p:nvCxnSpPr>
          <p:spPr>
            <a:xfrm>
              <a:off x="4231482" y="3831431"/>
              <a:ext cx="0" cy="728663"/>
            </a:xfrm>
            <a:prstGeom prst="straightConnector1">
              <a:avLst/>
            </a:prstGeom>
            <a:noFill/>
            <a:ln w="34925" cap="flat" cmpd="sng">
              <a:solidFill>
                <a:srgbClr val="71BEC4"/>
              </a:solidFill>
              <a:prstDash val="solid"/>
              <a:round/>
              <a:headEnd type="none" w="sm" len="sm"/>
              <a:tailEnd type="none" w="sm" len="sm"/>
            </a:ln>
          </p:spPr>
        </p:cxnSp>
        <p:sp>
          <p:nvSpPr>
            <p:cNvPr id="20" name="Google Shape;356;p17">
              <a:extLst>
                <a:ext uri="{FF2B5EF4-FFF2-40B4-BE49-F238E27FC236}">
                  <a16:creationId xmlns:a16="http://schemas.microsoft.com/office/drawing/2014/main" id="{B2DD82E5-3B67-4984-9EAC-837711547B4E}"/>
                </a:ext>
              </a:extLst>
            </p:cNvPr>
            <p:cNvSpPr/>
            <p:nvPr/>
          </p:nvSpPr>
          <p:spPr>
            <a:xfrm>
              <a:off x="6500813" y="2063750"/>
              <a:ext cx="647700" cy="647700"/>
            </a:xfrm>
            <a:prstGeom prst="ellipse">
              <a:avLst/>
            </a:prstGeom>
            <a:solidFill>
              <a:srgbClr val="71BEC4"/>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zh-TW" sz="1500" b="1">
                  <a:solidFill>
                    <a:schemeClr val="lt1"/>
                  </a:solidFill>
                  <a:latin typeface="Microsoft JhengHei"/>
                  <a:ea typeface="Microsoft JhengHei"/>
                  <a:cs typeface="Microsoft JhengHei"/>
                  <a:sym typeface="Microsoft JhengHei"/>
                </a:rPr>
                <a:t>T</a:t>
              </a:r>
              <a:r>
                <a:rPr lang="zh-TW" sz="1050" b="1">
                  <a:solidFill>
                    <a:schemeClr val="lt1"/>
                  </a:solidFill>
                  <a:latin typeface="Microsoft JhengHei"/>
                  <a:ea typeface="Microsoft JhengHei"/>
                  <a:cs typeface="Microsoft JhengHei"/>
                  <a:sym typeface="Microsoft JhengHei"/>
                </a:rPr>
                <a:t>年</a:t>
              </a:r>
              <a:endParaRPr sz="1500" b="1">
                <a:solidFill>
                  <a:schemeClr val="lt1"/>
                </a:solidFill>
                <a:latin typeface="Microsoft JhengHei"/>
                <a:ea typeface="Microsoft JhengHei"/>
                <a:cs typeface="Microsoft JhengHei"/>
                <a:sym typeface="Microsoft JhengHei"/>
              </a:endParaRPr>
            </a:p>
            <a:p>
              <a:pPr marL="0" marR="0" lvl="0" indent="0" algn="ctr" rtl="0">
                <a:spcBef>
                  <a:spcPts val="0"/>
                </a:spcBef>
                <a:spcAft>
                  <a:spcPts val="0"/>
                </a:spcAft>
                <a:buNone/>
              </a:pPr>
              <a:r>
                <a:rPr lang="zh-TW" sz="1500" b="1">
                  <a:solidFill>
                    <a:schemeClr val="lt1"/>
                  </a:solidFill>
                  <a:latin typeface="Microsoft JhengHei"/>
                  <a:ea typeface="Microsoft JhengHei"/>
                  <a:cs typeface="Microsoft JhengHei"/>
                  <a:sym typeface="Microsoft JhengHei"/>
                </a:rPr>
                <a:t>6</a:t>
              </a:r>
              <a:r>
                <a:rPr lang="zh-TW" sz="1050" b="1">
                  <a:solidFill>
                    <a:schemeClr val="lt1"/>
                  </a:solidFill>
                  <a:latin typeface="Microsoft JhengHei"/>
                  <a:ea typeface="Microsoft JhengHei"/>
                  <a:cs typeface="Microsoft JhengHei"/>
                  <a:sym typeface="Microsoft JhengHei"/>
                </a:rPr>
                <a:t>月</a:t>
              </a:r>
              <a:endParaRPr sz="1500" b="1">
                <a:solidFill>
                  <a:schemeClr val="lt1"/>
                </a:solidFill>
                <a:latin typeface="Microsoft JhengHei"/>
                <a:ea typeface="Microsoft JhengHei"/>
                <a:cs typeface="Microsoft JhengHei"/>
                <a:sym typeface="Microsoft JhengHei"/>
              </a:endParaRPr>
            </a:p>
          </p:txBody>
        </p:sp>
        <p:pic>
          <p:nvPicPr>
            <p:cNvPr id="21" name="Google Shape;357;p17">
              <a:extLst>
                <a:ext uri="{FF2B5EF4-FFF2-40B4-BE49-F238E27FC236}">
                  <a16:creationId xmlns:a16="http://schemas.microsoft.com/office/drawing/2014/main" id="{4B32D330-5AD9-4AAE-8283-5726EB0645AE}"/>
                </a:ext>
              </a:extLst>
            </p:cNvPr>
            <p:cNvPicPr preferRelativeResize="0"/>
            <p:nvPr/>
          </p:nvPicPr>
          <p:blipFill rotWithShape="1">
            <a:blip r:embed="rId5">
              <a:alphaModFix/>
            </a:blip>
            <a:srcRect/>
            <a:stretch/>
          </p:blipFill>
          <p:spPr>
            <a:xfrm>
              <a:off x="6513513" y="2938463"/>
              <a:ext cx="622300" cy="622300"/>
            </a:xfrm>
            <a:prstGeom prst="rect">
              <a:avLst/>
            </a:prstGeom>
            <a:noFill/>
            <a:ln>
              <a:noFill/>
            </a:ln>
          </p:spPr>
        </p:pic>
        <p:sp>
          <p:nvSpPr>
            <p:cNvPr id="22" name="Google Shape;358;p17">
              <a:extLst>
                <a:ext uri="{FF2B5EF4-FFF2-40B4-BE49-F238E27FC236}">
                  <a16:creationId xmlns:a16="http://schemas.microsoft.com/office/drawing/2014/main" id="{8D5DE098-C8C2-49A7-B0AA-EED63566EA6F}"/>
                </a:ext>
              </a:extLst>
            </p:cNvPr>
            <p:cNvSpPr txBox="1"/>
            <p:nvPr/>
          </p:nvSpPr>
          <p:spPr>
            <a:xfrm>
              <a:off x="6424613" y="4580408"/>
              <a:ext cx="723900" cy="41592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3F3F3F"/>
                </a:buClr>
                <a:buSzPts val="2100"/>
                <a:buFont typeface="Microsoft JhengHei"/>
                <a:buNone/>
              </a:pPr>
              <a:r>
                <a:rPr lang="zh-TW" sz="2100" b="1" dirty="0">
                  <a:solidFill>
                    <a:srgbClr val="3F3F3F"/>
                  </a:solidFill>
                  <a:latin typeface="Microsoft JhengHei"/>
                  <a:ea typeface="Microsoft JhengHei"/>
                  <a:cs typeface="Microsoft JhengHei"/>
                  <a:sym typeface="Microsoft JhengHei"/>
                </a:rPr>
                <a:t>送件</a:t>
              </a:r>
              <a:endParaRPr dirty="0"/>
            </a:p>
          </p:txBody>
        </p:sp>
        <p:cxnSp>
          <p:nvCxnSpPr>
            <p:cNvPr id="23" name="Google Shape;359;p17">
              <a:extLst>
                <a:ext uri="{FF2B5EF4-FFF2-40B4-BE49-F238E27FC236}">
                  <a16:creationId xmlns:a16="http://schemas.microsoft.com/office/drawing/2014/main" id="{139F0590-7DFF-412C-BDAA-96D67DDB2928}"/>
                </a:ext>
              </a:extLst>
            </p:cNvPr>
            <p:cNvCxnSpPr/>
            <p:nvPr/>
          </p:nvCxnSpPr>
          <p:spPr>
            <a:xfrm>
              <a:off x="6825457" y="3831431"/>
              <a:ext cx="0" cy="728663"/>
            </a:xfrm>
            <a:prstGeom prst="straightConnector1">
              <a:avLst/>
            </a:prstGeom>
            <a:noFill/>
            <a:ln w="34925" cap="flat" cmpd="sng">
              <a:solidFill>
                <a:srgbClr val="71BEC4"/>
              </a:solidFill>
              <a:prstDash val="solid"/>
              <a:round/>
              <a:headEnd type="none" w="sm" len="sm"/>
              <a:tailEnd type="none" w="sm" len="sm"/>
            </a:ln>
          </p:spPr>
        </p:cxnSp>
        <p:sp>
          <p:nvSpPr>
            <p:cNvPr id="24" name="Google Shape;360;p17">
              <a:extLst>
                <a:ext uri="{FF2B5EF4-FFF2-40B4-BE49-F238E27FC236}">
                  <a16:creationId xmlns:a16="http://schemas.microsoft.com/office/drawing/2014/main" id="{EF810F82-2C8F-4AF5-8CFB-F4A2D8DDD133}"/>
                </a:ext>
              </a:extLst>
            </p:cNvPr>
            <p:cNvSpPr/>
            <p:nvPr/>
          </p:nvSpPr>
          <p:spPr>
            <a:xfrm>
              <a:off x="2489200" y="2063750"/>
              <a:ext cx="647700" cy="647700"/>
            </a:xfrm>
            <a:prstGeom prst="ellipse">
              <a:avLst/>
            </a:prstGeom>
            <a:solidFill>
              <a:srgbClr val="71BEC4"/>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zh-TW" sz="1500" b="1">
                  <a:solidFill>
                    <a:schemeClr val="lt1"/>
                  </a:solidFill>
                  <a:latin typeface="Microsoft JhengHei"/>
                  <a:ea typeface="Microsoft JhengHei"/>
                  <a:cs typeface="Microsoft JhengHei"/>
                  <a:sym typeface="Microsoft JhengHei"/>
                </a:rPr>
                <a:t>T-1</a:t>
              </a:r>
              <a:r>
                <a:rPr lang="zh-TW" sz="1050" b="1">
                  <a:solidFill>
                    <a:schemeClr val="lt1"/>
                  </a:solidFill>
                  <a:latin typeface="Microsoft JhengHei"/>
                  <a:ea typeface="Microsoft JhengHei"/>
                  <a:cs typeface="Microsoft JhengHei"/>
                  <a:sym typeface="Microsoft JhengHei"/>
                </a:rPr>
                <a:t>年</a:t>
              </a:r>
              <a:endParaRPr sz="1500" b="1">
                <a:solidFill>
                  <a:schemeClr val="lt1"/>
                </a:solidFill>
                <a:latin typeface="Microsoft JhengHei"/>
                <a:ea typeface="Microsoft JhengHei"/>
                <a:cs typeface="Microsoft JhengHei"/>
                <a:sym typeface="Microsoft JhengHei"/>
              </a:endParaRPr>
            </a:p>
            <a:p>
              <a:pPr marL="0" marR="0" lvl="0" indent="0" algn="ctr" rtl="0">
                <a:spcBef>
                  <a:spcPts val="0"/>
                </a:spcBef>
                <a:spcAft>
                  <a:spcPts val="0"/>
                </a:spcAft>
                <a:buNone/>
              </a:pPr>
              <a:r>
                <a:rPr lang="zh-TW" sz="1500" b="1">
                  <a:solidFill>
                    <a:schemeClr val="lt1"/>
                  </a:solidFill>
                  <a:latin typeface="Microsoft JhengHei"/>
                  <a:ea typeface="Microsoft JhengHei"/>
                  <a:cs typeface="Microsoft JhengHei"/>
                  <a:sym typeface="Microsoft JhengHei"/>
                </a:rPr>
                <a:t>11</a:t>
              </a:r>
              <a:r>
                <a:rPr lang="zh-TW" sz="1050" b="1">
                  <a:solidFill>
                    <a:schemeClr val="lt1"/>
                  </a:solidFill>
                  <a:latin typeface="Microsoft JhengHei"/>
                  <a:ea typeface="Microsoft JhengHei"/>
                  <a:cs typeface="Microsoft JhengHei"/>
                  <a:sym typeface="Microsoft JhengHei"/>
                </a:rPr>
                <a:t>月</a:t>
              </a:r>
              <a:endParaRPr sz="1500" b="1">
                <a:solidFill>
                  <a:schemeClr val="lt1"/>
                </a:solidFill>
                <a:latin typeface="Microsoft JhengHei"/>
                <a:ea typeface="Microsoft JhengHei"/>
                <a:cs typeface="Microsoft JhengHei"/>
                <a:sym typeface="Microsoft JhengHei"/>
              </a:endParaRPr>
            </a:p>
          </p:txBody>
        </p:sp>
        <p:pic>
          <p:nvPicPr>
            <p:cNvPr id="25" name="Google Shape;361;p17">
              <a:extLst>
                <a:ext uri="{FF2B5EF4-FFF2-40B4-BE49-F238E27FC236}">
                  <a16:creationId xmlns:a16="http://schemas.microsoft.com/office/drawing/2014/main" id="{85FFE96A-98AC-4D92-B28E-0A3662F39CC9}"/>
                </a:ext>
              </a:extLst>
            </p:cNvPr>
            <p:cNvPicPr preferRelativeResize="0"/>
            <p:nvPr/>
          </p:nvPicPr>
          <p:blipFill rotWithShape="1">
            <a:blip r:embed="rId6">
              <a:alphaModFix/>
            </a:blip>
            <a:srcRect/>
            <a:stretch/>
          </p:blipFill>
          <p:spPr>
            <a:xfrm>
              <a:off x="2481263" y="2917825"/>
              <a:ext cx="663575" cy="663575"/>
            </a:xfrm>
            <a:prstGeom prst="rect">
              <a:avLst/>
            </a:prstGeom>
            <a:noFill/>
            <a:ln>
              <a:noFill/>
            </a:ln>
          </p:spPr>
        </p:pic>
        <p:sp>
          <p:nvSpPr>
            <p:cNvPr id="26" name="Google Shape;362;p17">
              <a:extLst>
                <a:ext uri="{FF2B5EF4-FFF2-40B4-BE49-F238E27FC236}">
                  <a16:creationId xmlns:a16="http://schemas.microsoft.com/office/drawing/2014/main" id="{A2E4A13A-6295-466A-8288-DC3739A882A6}"/>
                </a:ext>
              </a:extLst>
            </p:cNvPr>
            <p:cNvSpPr txBox="1"/>
            <p:nvPr/>
          </p:nvSpPr>
          <p:spPr>
            <a:xfrm>
              <a:off x="2201785" y="4996334"/>
              <a:ext cx="1262063" cy="106203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3F3F3F"/>
                </a:buClr>
                <a:buSzPts val="2100"/>
                <a:buFont typeface="Microsoft JhengHei"/>
                <a:buNone/>
              </a:pPr>
              <a:r>
                <a:rPr lang="zh-TW" sz="2100" b="1" dirty="0">
                  <a:solidFill>
                    <a:srgbClr val="3F3F3F"/>
                  </a:solidFill>
                  <a:latin typeface="Microsoft JhengHei"/>
                  <a:ea typeface="Microsoft JhengHei"/>
                  <a:cs typeface="Microsoft JhengHei"/>
                  <a:sym typeface="Microsoft JhengHei"/>
                </a:rPr>
                <a:t>環保局</a:t>
              </a:r>
              <a:endParaRPr sz="2100" b="1" dirty="0">
                <a:solidFill>
                  <a:srgbClr val="3F3F3F"/>
                </a:solidFill>
                <a:latin typeface="Microsoft JhengHei"/>
                <a:ea typeface="Microsoft JhengHei"/>
                <a:cs typeface="Microsoft JhengHei"/>
                <a:sym typeface="Microsoft JhengHei"/>
              </a:endParaRPr>
            </a:p>
            <a:p>
              <a:pPr marL="0" marR="0" lvl="0" indent="0" algn="ctr" rtl="0">
                <a:spcBef>
                  <a:spcPts val="0"/>
                </a:spcBef>
                <a:spcAft>
                  <a:spcPts val="0"/>
                </a:spcAft>
                <a:buClr>
                  <a:srgbClr val="3F3F3F"/>
                </a:buClr>
                <a:buSzPts val="2100"/>
                <a:buFont typeface="Microsoft JhengHei"/>
                <a:buNone/>
              </a:pPr>
              <a:r>
                <a:rPr lang="zh-TW" sz="2100" b="1" dirty="0">
                  <a:solidFill>
                    <a:srgbClr val="3F3F3F"/>
                  </a:solidFill>
                  <a:latin typeface="Microsoft JhengHei"/>
                  <a:ea typeface="Microsoft JhengHei"/>
                  <a:cs typeface="Microsoft JhengHei"/>
                  <a:sym typeface="Microsoft JhengHei"/>
                </a:rPr>
                <a:t>函請</a:t>
              </a:r>
              <a:endParaRPr sz="2100" b="1" dirty="0">
                <a:solidFill>
                  <a:srgbClr val="3F3F3F"/>
                </a:solidFill>
                <a:latin typeface="Microsoft JhengHei"/>
                <a:ea typeface="Microsoft JhengHei"/>
                <a:cs typeface="Microsoft JhengHei"/>
                <a:sym typeface="Microsoft JhengHei"/>
              </a:endParaRPr>
            </a:p>
            <a:p>
              <a:pPr marL="0" marR="0" lvl="0" indent="0" algn="ctr" rtl="0">
                <a:spcBef>
                  <a:spcPts val="0"/>
                </a:spcBef>
                <a:spcAft>
                  <a:spcPts val="0"/>
                </a:spcAft>
                <a:buClr>
                  <a:srgbClr val="3F3F3F"/>
                </a:buClr>
                <a:buSzPts val="2100"/>
                <a:buFont typeface="Microsoft JhengHei"/>
                <a:buNone/>
              </a:pPr>
              <a:r>
                <a:rPr lang="zh-TW" sz="2100" b="1" dirty="0">
                  <a:solidFill>
                    <a:srgbClr val="3F3F3F"/>
                  </a:solidFill>
                  <a:latin typeface="Microsoft JhengHei"/>
                  <a:ea typeface="Microsoft JhengHei"/>
                  <a:cs typeface="Microsoft JhengHei"/>
                  <a:sym typeface="Microsoft JhengHei"/>
                </a:rPr>
                <a:t>陳述意見</a:t>
              </a:r>
              <a:endParaRPr dirty="0"/>
            </a:p>
          </p:txBody>
        </p:sp>
        <p:cxnSp>
          <p:nvCxnSpPr>
            <p:cNvPr id="27" name="Google Shape;363;p17">
              <a:extLst>
                <a:ext uri="{FF2B5EF4-FFF2-40B4-BE49-F238E27FC236}">
                  <a16:creationId xmlns:a16="http://schemas.microsoft.com/office/drawing/2014/main" id="{1F24103C-8E44-4DE5-A003-799FD3C260CB}"/>
                </a:ext>
              </a:extLst>
            </p:cNvPr>
            <p:cNvCxnSpPr/>
            <p:nvPr/>
          </p:nvCxnSpPr>
          <p:spPr>
            <a:xfrm>
              <a:off x="2813050" y="3805238"/>
              <a:ext cx="0" cy="809625"/>
            </a:xfrm>
            <a:prstGeom prst="straightConnector1">
              <a:avLst/>
            </a:prstGeom>
            <a:noFill/>
            <a:ln w="34925" cap="flat" cmpd="sng">
              <a:solidFill>
                <a:srgbClr val="71BEC4"/>
              </a:solidFill>
              <a:prstDash val="solid"/>
              <a:round/>
              <a:headEnd type="oval" w="lg" len="lg"/>
              <a:tailEnd type="none" w="sm" len="sm"/>
            </a:ln>
          </p:spPr>
        </p:cxnSp>
        <p:cxnSp>
          <p:nvCxnSpPr>
            <p:cNvPr id="28" name="Google Shape;364;p17">
              <a:extLst>
                <a:ext uri="{FF2B5EF4-FFF2-40B4-BE49-F238E27FC236}">
                  <a16:creationId xmlns:a16="http://schemas.microsoft.com/office/drawing/2014/main" id="{6B5BF913-D124-425B-9EBA-1A6E66DEB624}"/>
                </a:ext>
              </a:extLst>
            </p:cNvPr>
            <p:cNvCxnSpPr/>
            <p:nvPr/>
          </p:nvCxnSpPr>
          <p:spPr>
            <a:xfrm>
              <a:off x="2812257" y="4258468"/>
              <a:ext cx="0" cy="728663"/>
            </a:xfrm>
            <a:prstGeom prst="straightConnector1">
              <a:avLst/>
            </a:prstGeom>
            <a:noFill/>
            <a:ln w="34925" cap="flat" cmpd="sng">
              <a:solidFill>
                <a:srgbClr val="71BEC4"/>
              </a:solidFill>
              <a:prstDash val="solid"/>
              <a:round/>
              <a:headEnd type="none" w="sm" len="sm"/>
              <a:tailEnd type="none" w="sm" len="sm"/>
            </a:ln>
          </p:spPr>
        </p:cxnSp>
        <p:sp>
          <p:nvSpPr>
            <p:cNvPr id="29" name="Google Shape;365;p17">
              <a:extLst>
                <a:ext uri="{FF2B5EF4-FFF2-40B4-BE49-F238E27FC236}">
                  <a16:creationId xmlns:a16="http://schemas.microsoft.com/office/drawing/2014/main" id="{613C7A54-5504-480D-B507-A3A8D86A699B}"/>
                </a:ext>
              </a:extLst>
            </p:cNvPr>
            <p:cNvSpPr/>
            <p:nvPr/>
          </p:nvSpPr>
          <p:spPr>
            <a:xfrm>
              <a:off x="5326063" y="2063750"/>
              <a:ext cx="647700" cy="647700"/>
            </a:xfrm>
            <a:prstGeom prst="ellipse">
              <a:avLst/>
            </a:prstGeom>
            <a:solidFill>
              <a:srgbClr val="71BEC4"/>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zh-TW" sz="1500" b="1">
                  <a:solidFill>
                    <a:schemeClr val="lt1"/>
                  </a:solidFill>
                  <a:latin typeface="Microsoft JhengHei"/>
                  <a:ea typeface="Microsoft JhengHei"/>
                  <a:cs typeface="Microsoft JhengHei"/>
                  <a:sym typeface="Microsoft JhengHei"/>
                </a:rPr>
                <a:t>T</a:t>
              </a:r>
              <a:r>
                <a:rPr lang="zh-TW" sz="1050" b="1">
                  <a:solidFill>
                    <a:schemeClr val="lt1"/>
                  </a:solidFill>
                  <a:latin typeface="Microsoft JhengHei"/>
                  <a:ea typeface="Microsoft JhengHei"/>
                  <a:cs typeface="Microsoft JhengHei"/>
                  <a:sym typeface="Microsoft JhengHei"/>
                </a:rPr>
                <a:t>年</a:t>
              </a:r>
              <a:endParaRPr sz="1500" b="1">
                <a:solidFill>
                  <a:schemeClr val="lt1"/>
                </a:solidFill>
                <a:latin typeface="Microsoft JhengHei"/>
                <a:ea typeface="Microsoft JhengHei"/>
                <a:cs typeface="Microsoft JhengHei"/>
                <a:sym typeface="Microsoft JhengHei"/>
              </a:endParaRPr>
            </a:p>
            <a:p>
              <a:pPr marL="0" marR="0" lvl="0" indent="0" algn="ctr" rtl="0">
                <a:spcBef>
                  <a:spcPts val="0"/>
                </a:spcBef>
                <a:spcAft>
                  <a:spcPts val="0"/>
                </a:spcAft>
                <a:buNone/>
              </a:pPr>
              <a:r>
                <a:rPr lang="zh-TW" sz="1500" b="1">
                  <a:solidFill>
                    <a:schemeClr val="lt1"/>
                  </a:solidFill>
                  <a:latin typeface="Microsoft JhengHei"/>
                  <a:ea typeface="Microsoft JhengHei"/>
                  <a:cs typeface="Microsoft JhengHei"/>
                  <a:sym typeface="Microsoft JhengHei"/>
                </a:rPr>
                <a:t>4</a:t>
              </a:r>
              <a:r>
                <a:rPr lang="zh-TW" sz="1050" b="1">
                  <a:solidFill>
                    <a:schemeClr val="lt1"/>
                  </a:solidFill>
                  <a:latin typeface="Microsoft JhengHei"/>
                  <a:ea typeface="Microsoft JhengHei"/>
                  <a:cs typeface="Microsoft JhengHei"/>
                  <a:sym typeface="Microsoft JhengHei"/>
                </a:rPr>
                <a:t>月</a:t>
              </a:r>
              <a:endParaRPr sz="1500" b="1">
                <a:solidFill>
                  <a:schemeClr val="lt1"/>
                </a:solidFill>
                <a:latin typeface="Microsoft JhengHei"/>
                <a:ea typeface="Microsoft JhengHei"/>
                <a:cs typeface="Microsoft JhengHei"/>
                <a:sym typeface="Microsoft JhengHei"/>
              </a:endParaRPr>
            </a:p>
          </p:txBody>
        </p:sp>
        <p:pic>
          <p:nvPicPr>
            <p:cNvPr id="30" name="Google Shape;366;p17" descr="https://storage.googleapis.com/www-cw-com-tw/article/201909/article-5d9178a823d2b.jpg">
              <a:extLst>
                <a:ext uri="{FF2B5EF4-FFF2-40B4-BE49-F238E27FC236}">
                  <a16:creationId xmlns:a16="http://schemas.microsoft.com/office/drawing/2014/main" id="{88A4D5E3-DA3E-4252-899B-F2915B8F1C94}"/>
                </a:ext>
              </a:extLst>
            </p:cNvPr>
            <p:cNvPicPr preferRelativeResize="0"/>
            <p:nvPr/>
          </p:nvPicPr>
          <p:blipFill rotWithShape="1">
            <a:blip r:embed="rId7">
              <a:alphaModFix/>
            </a:blip>
            <a:srcRect t="11313" r="53360"/>
            <a:stretch/>
          </p:blipFill>
          <p:spPr>
            <a:xfrm>
              <a:off x="5303838" y="2809875"/>
              <a:ext cx="692150" cy="879475"/>
            </a:xfrm>
            <a:prstGeom prst="rect">
              <a:avLst/>
            </a:prstGeom>
            <a:noFill/>
            <a:ln>
              <a:noFill/>
            </a:ln>
          </p:spPr>
        </p:pic>
        <p:sp>
          <p:nvSpPr>
            <p:cNvPr id="31" name="Google Shape;367;p17">
              <a:extLst>
                <a:ext uri="{FF2B5EF4-FFF2-40B4-BE49-F238E27FC236}">
                  <a16:creationId xmlns:a16="http://schemas.microsoft.com/office/drawing/2014/main" id="{198D8FEC-D064-4C90-9CA0-6D27F63AB4DA}"/>
                </a:ext>
              </a:extLst>
            </p:cNvPr>
            <p:cNvSpPr txBox="1"/>
            <p:nvPr/>
          </p:nvSpPr>
          <p:spPr>
            <a:xfrm>
              <a:off x="4989909" y="4998952"/>
              <a:ext cx="1260475" cy="106203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3F3F3F"/>
                </a:buClr>
                <a:buSzPts val="2100"/>
                <a:buFont typeface="Microsoft JhengHei"/>
                <a:buNone/>
              </a:pPr>
              <a:r>
                <a:rPr lang="zh-TW" sz="2100" b="1" dirty="0">
                  <a:solidFill>
                    <a:srgbClr val="3F3F3F"/>
                  </a:solidFill>
                  <a:latin typeface="Microsoft JhengHei"/>
                  <a:ea typeface="Microsoft JhengHei"/>
                  <a:cs typeface="Microsoft JhengHei"/>
                  <a:sym typeface="Microsoft JhengHei"/>
                </a:rPr>
                <a:t>公司徵詢</a:t>
              </a:r>
              <a:endParaRPr sz="2100" b="1" dirty="0">
                <a:solidFill>
                  <a:srgbClr val="3F3F3F"/>
                </a:solidFill>
                <a:latin typeface="Microsoft JhengHei"/>
                <a:ea typeface="Microsoft JhengHei"/>
                <a:cs typeface="Microsoft JhengHei"/>
                <a:sym typeface="Microsoft JhengHei"/>
              </a:endParaRPr>
            </a:p>
            <a:p>
              <a:pPr marL="0" marR="0" lvl="0" indent="0" algn="ctr" rtl="0">
                <a:spcBef>
                  <a:spcPts val="0"/>
                </a:spcBef>
                <a:spcAft>
                  <a:spcPts val="0"/>
                </a:spcAft>
                <a:buClr>
                  <a:srgbClr val="FF0000"/>
                </a:buClr>
                <a:buSzPts val="2100"/>
                <a:buFont typeface="Microsoft JhengHei"/>
                <a:buNone/>
              </a:pPr>
              <a:r>
                <a:rPr lang="zh-TW" sz="2100" b="1" dirty="0">
                  <a:solidFill>
                    <a:srgbClr val="FF0000"/>
                  </a:solidFill>
                  <a:latin typeface="Microsoft JhengHei"/>
                  <a:ea typeface="Microsoft JhengHei"/>
                  <a:cs typeface="Microsoft JhengHei"/>
                  <a:sym typeface="Microsoft JhengHei"/>
                </a:rPr>
                <a:t>未有</a:t>
              </a:r>
              <a:endParaRPr sz="2100" b="1" dirty="0">
                <a:solidFill>
                  <a:srgbClr val="FF0000"/>
                </a:solidFill>
                <a:latin typeface="Microsoft JhengHei"/>
                <a:ea typeface="Microsoft JhengHei"/>
                <a:cs typeface="Microsoft JhengHei"/>
                <a:sym typeface="Microsoft JhengHei"/>
              </a:endParaRPr>
            </a:p>
            <a:p>
              <a:pPr marL="0" marR="0" lvl="0" indent="0" algn="ctr" rtl="0">
                <a:spcBef>
                  <a:spcPts val="0"/>
                </a:spcBef>
                <a:spcAft>
                  <a:spcPts val="0"/>
                </a:spcAft>
                <a:buClr>
                  <a:srgbClr val="3F3F3F"/>
                </a:buClr>
                <a:buSzPts val="2100"/>
                <a:buFont typeface="Microsoft JhengHei"/>
                <a:buNone/>
              </a:pPr>
              <a:r>
                <a:rPr lang="zh-TW" sz="2100" b="1" dirty="0">
                  <a:solidFill>
                    <a:srgbClr val="3F3F3F"/>
                  </a:solidFill>
                  <a:latin typeface="Microsoft JhengHei"/>
                  <a:ea typeface="Microsoft JhengHei"/>
                  <a:cs typeface="Microsoft JhengHei"/>
                  <a:sym typeface="Microsoft JhengHei"/>
                </a:rPr>
                <a:t>違反情事</a:t>
              </a:r>
              <a:endParaRPr dirty="0"/>
            </a:p>
          </p:txBody>
        </p:sp>
        <p:cxnSp>
          <p:nvCxnSpPr>
            <p:cNvPr id="32" name="Google Shape;368;p17">
              <a:extLst>
                <a:ext uri="{FF2B5EF4-FFF2-40B4-BE49-F238E27FC236}">
                  <a16:creationId xmlns:a16="http://schemas.microsoft.com/office/drawing/2014/main" id="{574BF13B-533A-4FD5-ABB3-0CD059295DBF}"/>
                </a:ext>
              </a:extLst>
            </p:cNvPr>
            <p:cNvCxnSpPr/>
            <p:nvPr/>
          </p:nvCxnSpPr>
          <p:spPr>
            <a:xfrm>
              <a:off x="5649913" y="3805238"/>
              <a:ext cx="0" cy="377825"/>
            </a:xfrm>
            <a:prstGeom prst="straightConnector1">
              <a:avLst/>
            </a:prstGeom>
            <a:noFill/>
            <a:ln w="34925" cap="flat" cmpd="sng">
              <a:solidFill>
                <a:srgbClr val="71BEC4"/>
              </a:solidFill>
              <a:prstDash val="solid"/>
              <a:round/>
              <a:headEnd type="oval" w="lg" len="lg"/>
              <a:tailEnd type="none" w="sm" len="sm"/>
            </a:ln>
          </p:spPr>
        </p:cxnSp>
        <p:cxnSp>
          <p:nvCxnSpPr>
            <p:cNvPr id="33" name="Google Shape;369;p17">
              <a:extLst>
                <a:ext uri="{FF2B5EF4-FFF2-40B4-BE49-F238E27FC236}">
                  <a16:creationId xmlns:a16="http://schemas.microsoft.com/office/drawing/2014/main" id="{F5D15928-B7F5-4E2E-AE9C-4712D0EE7A91}"/>
                </a:ext>
              </a:extLst>
            </p:cNvPr>
            <p:cNvCxnSpPr/>
            <p:nvPr/>
          </p:nvCxnSpPr>
          <p:spPr>
            <a:xfrm>
              <a:off x="5649913" y="3805238"/>
              <a:ext cx="0" cy="809625"/>
            </a:xfrm>
            <a:prstGeom prst="straightConnector1">
              <a:avLst/>
            </a:prstGeom>
            <a:noFill/>
            <a:ln w="34925" cap="flat" cmpd="sng">
              <a:solidFill>
                <a:srgbClr val="71BEC4"/>
              </a:solidFill>
              <a:prstDash val="solid"/>
              <a:round/>
              <a:headEnd type="oval" w="lg" len="lg"/>
              <a:tailEnd type="none" w="sm" len="sm"/>
            </a:ln>
          </p:spPr>
        </p:cxnSp>
        <p:cxnSp>
          <p:nvCxnSpPr>
            <p:cNvPr id="34" name="Google Shape;370;p17">
              <a:extLst>
                <a:ext uri="{FF2B5EF4-FFF2-40B4-BE49-F238E27FC236}">
                  <a16:creationId xmlns:a16="http://schemas.microsoft.com/office/drawing/2014/main" id="{A8575A23-E9E7-4B8F-AD81-E2C2176A5489}"/>
                </a:ext>
              </a:extLst>
            </p:cNvPr>
            <p:cNvCxnSpPr/>
            <p:nvPr/>
          </p:nvCxnSpPr>
          <p:spPr>
            <a:xfrm>
              <a:off x="5649913" y="4257675"/>
              <a:ext cx="0" cy="730250"/>
            </a:xfrm>
            <a:prstGeom prst="straightConnector1">
              <a:avLst/>
            </a:prstGeom>
            <a:noFill/>
            <a:ln w="34925" cap="flat" cmpd="sng">
              <a:solidFill>
                <a:srgbClr val="71BEC4"/>
              </a:solidFill>
              <a:prstDash val="solid"/>
              <a:round/>
              <a:headEnd type="none" w="sm" len="sm"/>
              <a:tailEnd type="none" w="sm" len="sm"/>
            </a:ln>
          </p:spPr>
        </p:cxnSp>
        <p:sp>
          <p:nvSpPr>
            <p:cNvPr id="35" name="Google Shape;371;p17">
              <a:extLst>
                <a:ext uri="{FF2B5EF4-FFF2-40B4-BE49-F238E27FC236}">
                  <a16:creationId xmlns:a16="http://schemas.microsoft.com/office/drawing/2014/main" id="{E6245E2D-2D89-4CBD-8427-301119C97168}"/>
                </a:ext>
              </a:extLst>
            </p:cNvPr>
            <p:cNvSpPr/>
            <p:nvPr/>
          </p:nvSpPr>
          <p:spPr>
            <a:xfrm>
              <a:off x="7675563" y="2063750"/>
              <a:ext cx="649287" cy="647700"/>
            </a:xfrm>
            <a:prstGeom prst="ellipse">
              <a:avLst/>
            </a:prstGeom>
            <a:solidFill>
              <a:srgbClr val="71BEC4"/>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zh-TW" sz="1500" b="1">
                  <a:solidFill>
                    <a:schemeClr val="lt1"/>
                  </a:solidFill>
                  <a:latin typeface="Microsoft JhengHei"/>
                  <a:ea typeface="Microsoft JhengHei"/>
                  <a:cs typeface="Microsoft JhengHei"/>
                  <a:sym typeface="Microsoft JhengHei"/>
                </a:rPr>
                <a:t>T</a:t>
              </a:r>
              <a:r>
                <a:rPr lang="zh-TW" sz="1050" b="1">
                  <a:solidFill>
                    <a:schemeClr val="lt1"/>
                  </a:solidFill>
                  <a:latin typeface="Microsoft JhengHei"/>
                  <a:ea typeface="Microsoft JhengHei"/>
                  <a:cs typeface="Microsoft JhengHei"/>
                  <a:sym typeface="Microsoft JhengHei"/>
                </a:rPr>
                <a:t>年</a:t>
              </a:r>
              <a:endParaRPr sz="1500" b="1">
                <a:solidFill>
                  <a:schemeClr val="lt1"/>
                </a:solidFill>
                <a:latin typeface="Microsoft JhengHei"/>
                <a:ea typeface="Microsoft JhengHei"/>
                <a:cs typeface="Microsoft JhengHei"/>
                <a:sym typeface="Microsoft JhengHei"/>
              </a:endParaRPr>
            </a:p>
            <a:p>
              <a:pPr marL="0" marR="0" lvl="0" indent="0" algn="ctr" rtl="0">
                <a:spcBef>
                  <a:spcPts val="0"/>
                </a:spcBef>
                <a:spcAft>
                  <a:spcPts val="0"/>
                </a:spcAft>
                <a:buNone/>
              </a:pPr>
              <a:r>
                <a:rPr lang="zh-TW" sz="1500" b="1">
                  <a:solidFill>
                    <a:schemeClr val="lt1"/>
                  </a:solidFill>
                  <a:latin typeface="Microsoft JhengHei"/>
                  <a:ea typeface="Microsoft JhengHei"/>
                  <a:cs typeface="Microsoft JhengHei"/>
                  <a:sym typeface="Microsoft JhengHei"/>
                </a:rPr>
                <a:t>7</a:t>
              </a:r>
              <a:r>
                <a:rPr lang="zh-TW" sz="1050" b="1">
                  <a:solidFill>
                    <a:schemeClr val="lt1"/>
                  </a:solidFill>
                  <a:latin typeface="Microsoft JhengHei"/>
                  <a:ea typeface="Microsoft JhengHei"/>
                  <a:cs typeface="Microsoft JhengHei"/>
                  <a:sym typeface="Microsoft JhengHei"/>
                </a:rPr>
                <a:t>月</a:t>
              </a:r>
              <a:endParaRPr sz="1500" b="1">
                <a:solidFill>
                  <a:schemeClr val="lt1"/>
                </a:solidFill>
                <a:latin typeface="Microsoft JhengHei"/>
                <a:ea typeface="Microsoft JhengHei"/>
                <a:cs typeface="Microsoft JhengHei"/>
                <a:sym typeface="Microsoft JhengHei"/>
              </a:endParaRPr>
            </a:p>
          </p:txBody>
        </p:sp>
        <p:grpSp>
          <p:nvGrpSpPr>
            <p:cNvPr id="36" name="Google Shape;372;p17">
              <a:extLst>
                <a:ext uri="{FF2B5EF4-FFF2-40B4-BE49-F238E27FC236}">
                  <a16:creationId xmlns:a16="http://schemas.microsoft.com/office/drawing/2014/main" id="{69B6B6AF-3D3C-4968-BAB3-601E268205EC}"/>
                </a:ext>
              </a:extLst>
            </p:cNvPr>
            <p:cNvGrpSpPr/>
            <p:nvPr/>
          </p:nvGrpSpPr>
          <p:grpSpPr>
            <a:xfrm>
              <a:off x="7515225" y="3000375"/>
              <a:ext cx="969963" cy="498475"/>
              <a:chOff x="1515225" y="4905563"/>
              <a:chExt cx="4477452" cy="1905000"/>
            </a:xfrm>
          </p:grpSpPr>
          <p:pic>
            <p:nvPicPr>
              <p:cNvPr id="45" name="Google Shape;373;p17">
                <a:extLst>
                  <a:ext uri="{FF2B5EF4-FFF2-40B4-BE49-F238E27FC236}">
                    <a16:creationId xmlns:a16="http://schemas.microsoft.com/office/drawing/2014/main" id="{411CCD81-720F-4ADD-8AB4-9468C4BF8F17}"/>
                  </a:ext>
                </a:extLst>
              </p:cNvPr>
              <p:cNvPicPr preferRelativeResize="0"/>
              <p:nvPr/>
            </p:nvPicPr>
            <p:blipFill rotWithShape="1">
              <a:blip r:embed="rId8">
                <a:alphaModFix/>
              </a:blip>
              <a:srcRect/>
              <a:stretch/>
            </p:blipFill>
            <p:spPr>
              <a:xfrm>
                <a:off x="1515225" y="4905563"/>
                <a:ext cx="1905000" cy="1905000"/>
              </a:xfrm>
              <a:prstGeom prst="rect">
                <a:avLst/>
              </a:prstGeom>
              <a:noFill/>
              <a:ln>
                <a:noFill/>
              </a:ln>
            </p:spPr>
          </p:pic>
          <p:pic>
            <p:nvPicPr>
              <p:cNvPr id="46" name="Google Shape;374;p17">
                <a:extLst>
                  <a:ext uri="{FF2B5EF4-FFF2-40B4-BE49-F238E27FC236}">
                    <a16:creationId xmlns:a16="http://schemas.microsoft.com/office/drawing/2014/main" id="{D3A938EB-094C-4C29-BE68-8B191DB80E85}"/>
                  </a:ext>
                </a:extLst>
              </p:cNvPr>
              <p:cNvPicPr preferRelativeResize="0"/>
              <p:nvPr/>
            </p:nvPicPr>
            <p:blipFill rotWithShape="1">
              <a:blip r:embed="rId9">
                <a:alphaModFix/>
              </a:blip>
              <a:srcRect/>
              <a:stretch/>
            </p:blipFill>
            <p:spPr>
              <a:xfrm>
                <a:off x="2801451" y="4905563"/>
                <a:ext cx="1905000" cy="1905000"/>
              </a:xfrm>
              <a:prstGeom prst="rect">
                <a:avLst/>
              </a:prstGeom>
              <a:noFill/>
              <a:ln>
                <a:noFill/>
              </a:ln>
            </p:spPr>
          </p:pic>
          <p:pic>
            <p:nvPicPr>
              <p:cNvPr id="47" name="Google Shape;375;p17">
                <a:extLst>
                  <a:ext uri="{FF2B5EF4-FFF2-40B4-BE49-F238E27FC236}">
                    <a16:creationId xmlns:a16="http://schemas.microsoft.com/office/drawing/2014/main" id="{86214966-730D-4986-A132-47985FDB1C8D}"/>
                  </a:ext>
                </a:extLst>
              </p:cNvPr>
              <p:cNvPicPr preferRelativeResize="0"/>
              <p:nvPr/>
            </p:nvPicPr>
            <p:blipFill rotWithShape="1">
              <a:blip r:embed="rId10">
                <a:alphaModFix/>
              </a:blip>
              <a:srcRect/>
              <a:stretch/>
            </p:blipFill>
            <p:spPr>
              <a:xfrm>
                <a:off x="4087677" y="4905563"/>
                <a:ext cx="1905000" cy="1905000"/>
              </a:xfrm>
              <a:prstGeom prst="rect">
                <a:avLst/>
              </a:prstGeom>
              <a:noFill/>
              <a:ln>
                <a:noFill/>
              </a:ln>
            </p:spPr>
          </p:pic>
        </p:grpSp>
        <p:sp>
          <p:nvSpPr>
            <p:cNvPr id="37" name="Google Shape;376;p17">
              <a:extLst>
                <a:ext uri="{FF2B5EF4-FFF2-40B4-BE49-F238E27FC236}">
                  <a16:creationId xmlns:a16="http://schemas.microsoft.com/office/drawing/2014/main" id="{4B0CC0C5-44D6-4B14-8E35-6268695E95C2}"/>
                </a:ext>
              </a:extLst>
            </p:cNvPr>
            <p:cNvSpPr txBox="1"/>
            <p:nvPr/>
          </p:nvSpPr>
          <p:spPr>
            <a:xfrm>
              <a:off x="7381478" y="4921251"/>
              <a:ext cx="1306942" cy="110214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FF0000"/>
                </a:buClr>
                <a:buSzPts val="2100"/>
                <a:buFont typeface="Microsoft JhengHei"/>
                <a:buNone/>
              </a:pPr>
              <a:r>
                <a:rPr lang="zh-TW" sz="2100" b="1" dirty="0">
                  <a:solidFill>
                    <a:srgbClr val="FF0000"/>
                  </a:solidFill>
                  <a:latin typeface="Microsoft JhengHei"/>
                  <a:ea typeface="Microsoft JhengHei"/>
                  <a:cs typeface="Microsoft JhengHei"/>
                  <a:sym typeface="Microsoft JhengHei"/>
                </a:rPr>
                <a:t>罰款</a:t>
              </a:r>
              <a:endParaRPr sz="2100" b="1" dirty="0">
                <a:solidFill>
                  <a:srgbClr val="FF0000"/>
                </a:solidFill>
                <a:latin typeface="Microsoft JhengHei"/>
                <a:ea typeface="Microsoft JhengHei"/>
                <a:cs typeface="Microsoft JhengHei"/>
                <a:sym typeface="Microsoft JhengHei"/>
              </a:endParaRPr>
            </a:p>
            <a:p>
              <a:pPr marL="0" marR="0" lvl="0" indent="0" algn="ctr" rtl="0">
                <a:spcBef>
                  <a:spcPts val="0"/>
                </a:spcBef>
                <a:spcAft>
                  <a:spcPts val="0"/>
                </a:spcAft>
                <a:buClr>
                  <a:srgbClr val="FF0000"/>
                </a:buClr>
                <a:buSzPts val="2100"/>
                <a:buFont typeface="Microsoft JhengHei"/>
                <a:buNone/>
              </a:pPr>
              <a:r>
                <a:rPr lang="zh-TW" sz="2100" b="1" dirty="0">
                  <a:solidFill>
                    <a:srgbClr val="FF0000"/>
                  </a:solidFill>
                  <a:latin typeface="Microsoft JhengHei"/>
                  <a:ea typeface="Microsoft JhengHei"/>
                  <a:cs typeface="Microsoft JhengHei"/>
                  <a:sym typeface="Microsoft JhengHei"/>
                </a:rPr>
                <a:t>並</a:t>
              </a:r>
              <a:endParaRPr sz="2100" b="1" dirty="0">
                <a:solidFill>
                  <a:srgbClr val="FF0000"/>
                </a:solidFill>
                <a:latin typeface="Microsoft JhengHei"/>
                <a:ea typeface="Microsoft JhengHei"/>
                <a:cs typeface="Microsoft JhengHei"/>
                <a:sym typeface="Microsoft JhengHei"/>
              </a:endParaRPr>
            </a:p>
            <a:p>
              <a:pPr marL="0" marR="0" lvl="0" indent="0" algn="ctr" rtl="0">
                <a:spcBef>
                  <a:spcPts val="0"/>
                </a:spcBef>
                <a:spcAft>
                  <a:spcPts val="0"/>
                </a:spcAft>
                <a:buClr>
                  <a:srgbClr val="FF0000"/>
                </a:buClr>
                <a:buSzPts val="2100"/>
                <a:buFont typeface="Microsoft JhengHei"/>
                <a:buNone/>
              </a:pPr>
              <a:r>
                <a:rPr lang="zh-TW" sz="2100" b="1" dirty="0">
                  <a:solidFill>
                    <a:srgbClr val="FF0000"/>
                  </a:solidFill>
                  <a:latin typeface="Microsoft JhengHei"/>
                  <a:ea typeface="Microsoft JhengHei"/>
                  <a:cs typeface="Microsoft JhengHei"/>
                  <a:sym typeface="Microsoft JhengHei"/>
                </a:rPr>
                <a:t>限期改善</a:t>
              </a:r>
              <a:endParaRPr dirty="0"/>
            </a:p>
          </p:txBody>
        </p:sp>
        <p:cxnSp>
          <p:nvCxnSpPr>
            <p:cNvPr id="38" name="Google Shape;377;p17">
              <a:extLst>
                <a:ext uri="{FF2B5EF4-FFF2-40B4-BE49-F238E27FC236}">
                  <a16:creationId xmlns:a16="http://schemas.microsoft.com/office/drawing/2014/main" id="{CBB8CFDF-4FCB-4111-BD6C-27F23B3855E4}"/>
                </a:ext>
              </a:extLst>
            </p:cNvPr>
            <p:cNvCxnSpPr/>
            <p:nvPr/>
          </p:nvCxnSpPr>
          <p:spPr>
            <a:xfrm>
              <a:off x="8001000" y="3805238"/>
              <a:ext cx="0" cy="809625"/>
            </a:xfrm>
            <a:prstGeom prst="straightConnector1">
              <a:avLst/>
            </a:prstGeom>
            <a:noFill/>
            <a:ln w="34925" cap="flat" cmpd="sng">
              <a:solidFill>
                <a:srgbClr val="71BEC4"/>
              </a:solidFill>
              <a:prstDash val="solid"/>
              <a:round/>
              <a:headEnd type="oval" w="lg" len="lg"/>
              <a:tailEnd type="none" w="sm" len="sm"/>
            </a:ln>
          </p:spPr>
        </p:cxnSp>
        <p:cxnSp>
          <p:nvCxnSpPr>
            <p:cNvPr id="39" name="Google Shape;378;p17">
              <a:extLst>
                <a:ext uri="{FF2B5EF4-FFF2-40B4-BE49-F238E27FC236}">
                  <a16:creationId xmlns:a16="http://schemas.microsoft.com/office/drawing/2014/main" id="{5270F772-4B48-45E7-ACA1-01865025F380}"/>
                </a:ext>
              </a:extLst>
            </p:cNvPr>
            <p:cNvCxnSpPr/>
            <p:nvPr/>
          </p:nvCxnSpPr>
          <p:spPr>
            <a:xfrm>
              <a:off x="8000207" y="4258468"/>
              <a:ext cx="0" cy="728663"/>
            </a:xfrm>
            <a:prstGeom prst="straightConnector1">
              <a:avLst/>
            </a:prstGeom>
            <a:noFill/>
            <a:ln w="34925" cap="flat" cmpd="sng">
              <a:solidFill>
                <a:srgbClr val="71BEC4"/>
              </a:solidFill>
              <a:prstDash val="solid"/>
              <a:round/>
              <a:headEnd type="none" w="sm" len="sm"/>
              <a:tailEnd type="none" w="sm" len="sm"/>
            </a:ln>
          </p:spPr>
        </p:cxnSp>
        <p:cxnSp>
          <p:nvCxnSpPr>
            <p:cNvPr id="40" name="Google Shape;379;p17">
              <a:extLst>
                <a:ext uri="{FF2B5EF4-FFF2-40B4-BE49-F238E27FC236}">
                  <a16:creationId xmlns:a16="http://schemas.microsoft.com/office/drawing/2014/main" id="{2297EC67-12C6-41E9-8098-2C086848C5A0}"/>
                </a:ext>
              </a:extLst>
            </p:cNvPr>
            <p:cNvCxnSpPr/>
            <p:nvPr/>
          </p:nvCxnSpPr>
          <p:spPr>
            <a:xfrm>
              <a:off x="6824663" y="3817938"/>
              <a:ext cx="0" cy="377825"/>
            </a:xfrm>
            <a:prstGeom prst="straightConnector1">
              <a:avLst/>
            </a:prstGeom>
            <a:noFill/>
            <a:ln w="34925" cap="flat" cmpd="sng">
              <a:solidFill>
                <a:srgbClr val="71BEC4"/>
              </a:solidFill>
              <a:prstDash val="solid"/>
              <a:round/>
              <a:headEnd type="oval" w="lg" len="lg"/>
              <a:tailEnd type="none" w="sm" len="sm"/>
            </a:ln>
          </p:spPr>
        </p:cxnSp>
        <p:sp>
          <p:nvSpPr>
            <p:cNvPr id="41" name="Google Shape;380;p17">
              <a:extLst>
                <a:ext uri="{FF2B5EF4-FFF2-40B4-BE49-F238E27FC236}">
                  <a16:creationId xmlns:a16="http://schemas.microsoft.com/office/drawing/2014/main" id="{84BCBE61-323A-415E-A2EA-6DE75FBE53B1}"/>
                </a:ext>
              </a:extLst>
            </p:cNvPr>
            <p:cNvSpPr txBox="1"/>
            <p:nvPr/>
          </p:nvSpPr>
          <p:spPr>
            <a:xfrm>
              <a:off x="6867525" y="3352800"/>
              <a:ext cx="630238" cy="3698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b="1">
                  <a:solidFill>
                    <a:srgbClr val="404040"/>
                  </a:solidFill>
                  <a:latin typeface="Microsoft JhengHei"/>
                  <a:ea typeface="Microsoft JhengHei"/>
                  <a:cs typeface="Microsoft JhengHei"/>
                  <a:sym typeface="Microsoft JhengHei"/>
                </a:rPr>
                <a:t>IPO</a:t>
              </a:r>
              <a:endParaRPr sz="1800" b="1">
                <a:solidFill>
                  <a:srgbClr val="404040"/>
                </a:solidFill>
                <a:latin typeface="Microsoft JhengHei"/>
                <a:ea typeface="Microsoft JhengHei"/>
                <a:cs typeface="Microsoft JhengHei"/>
                <a:sym typeface="Microsoft JhengHei"/>
              </a:endParaRPr>
            </a:p>
          </p:txBody>
        </p:sp>
        <p:sp>
          <p:nvSpPr>
            <p:cNvPr id="42" name="Google Shape;381;p17">
              <a:extLst>
                <a:ext uri="{FF2B5EF4-FFF2-40B4-BE49-F238E27FC236}">
                  <a16:creationId xmlns:a16="http://schemas.microsoft.com/office/drawing/2014/main" id="{78D87242-0D1C-4D3F-81FB-93F7B0214A06}"/>
                </a:ext>
              </a:extLst>
            </p:cNvPr>
            <p:cNvSpPr/>
            <p:nvPr/>
          </p:nvSpPr>
          <p:spPr>
            <a:xfrm>
              <a:off x="801688" y="887413"/>
              <a:ext cx="914400" cy="914400"/>
            </a:xfrm>
            <a:prstGeom prst="mathMultiply">
              <a:avLst>
                <a:gd name="adj1" fmla="val 23520"/>
              </a:avLst>
            </a:prstGeom>
            <a:solidFill>
              <a:srgbClr val="FF3300"/>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b="1">
                <a:solidFill>
                  <a:schemeClr val="lt1"/>
                </a:solidFill>
                <a:latin typeface="Times New Roman"/>
                <a:ea typeface="Times New Roman"/>
                <a:cs typeface="Times New Roman"/>
                <a:sym typeface="Times New Roman"/>
              </a:endParaRPr>
            </a:p>
          </p:txBody>
        </p:sp>
        <p:sp>
          <p:nvSpPr>
            <p:cNvPr id="43" name="Google Shape;382;p17">
              <a:extLst>
                <a:ext uri="{FF2B5EF4-FFF2-40B4-BE49-F238E27FC236}">
                  <a16:creationId xmlns:a16="http://schemas.microsoft.com/office/drawing/2014/main" id="{B8BAD0A4-F55C-4535-ACC6-E05395493E52}"/>
                </a:ext>
              </a:extLst>
            </p:cNvPr>
            <p:cNvSpPr txBox="1"/>
            <p:nvPr/>
          </p:nvSpPr>
          <p:spPr>
            <a:xfrm>
              <a:off x="90131" y="1651000"/>
              <a:ext cx="2339102" cy="4154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FF0000"/>
                </a:buClr>
                <a:buSzPts val="2100"/>
                <a:buFont typeface="Microsoft JhengHei"/>
                <a:buNone/>
              </a:pPr>
              <a:r>
                <a:rPr lang="zh-TW" sz="2100" b="1">
                  <a:solidFill>
                    <a:srgbClr val="FF0000"/>
                  </a:solidFill>
                  <a:latin typeface="Microsoft JhengHei"/>
                  <a:ea typeface="Microsoft JhengHei"/>
                  <a:cs typeface="Microsoft JhengHei"/>
                  <a:sym typeface="Microsoft JhengHei"/>
                </a:rPr>
                <a:t>水質不符排放標準</a:t>
              </a:r>
              <a:endParaRPr/>
            </a:p>
          </p:txBody>
        </p:sp>
        <p:sp>
          <p:nvSpPr>
            <p:cNvPr id="44" name="Google Shape;383;p17">
              <a:extLst>
                <a:ext uri="{FF2B5EF4-FFF2-40B4-BE49-F238E27FC236}">
                  <a16:creationId xmlns:a16="http://schemas.microsoft.com/office/drawing/2014/main" id="{80337691-08D6-4A6D-AA7C-B2D853F48C67}"/>
                </a:ext>
              </a:extLst>
            </p:cNvPr>
            <p:cNvSpPr/>
            <p:nvPr/>
          </p:nvSpPr>
          <p:spPr>
            <a:xfrm>
              <a:off x="6250384" y="6090858"/>
              <a:ext cx="2440384" cy="720080"/>
            </a:xfrm>
            <a:prstGeom prst="flowChartPunchedTape">
              <a:avLst/>
            </a:prstGeom>
            <a:solidFill>
              <a:schemeClr val="accent4">
                <a:lumMod val="40000"/>
                <a:lumOff val="60000"/>
              </a:schemeClr>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zh-TW" sz="2400" b="1" dirty="0">
                  <a:solidFill>
                    <a:srgbClr val="0070C0"/>
                  </a:solidFill>
                  <a:latin typeface="Microsoft JhengHei"/>
                  <a:ea typeface="Microsoft JhengHei"/>
                  <a:cs typeface="Microsoft JhengHei"/>
                  <a:sym typeface="Microsoft JhengHei"/>
                </a:rPr>
                <a:t>TWSE意見徵詢</a:t>
              </a:r>
              <a:endParaRPr dirty="0"/>
            </a:p>
          </p:txBody>
        </p:sp>
      </p:grpSp>
    </p:spTree>
    <p:extLst>
      <p:ext uri="{BB962C8B-B14F-4D97-AF65-F5344CB8AC3E}">
        <p14:creationId xmlns:p14="http://schemas.microsoft.com/office/powerpoint/2010/main" val="35323613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4BA915EE-10CB-4CF1-8569-6154455DA573}" type="slidenum">
              <a:rPr lang="en-US" smtClean="0"/>
              <a:t>26</a:t>
            </a:fld>
            <a:endParaRPr lang="en-US"/>
          </a:p>
        </p:txBody>
      </p:sp>
      <p:sp>
        <p:nvSpPr>
          <p:cNvPr id="6" name="文字版面配置區 3"/>
          <p:cNvSpPr>
            <a:spLocks noGrp="1"/>
          </p:cNvSpPr>
          <p:nvPr>
            <p:ph type="body" idx="15"/>
          </p:nvPr>
        </p:nvSpPr>
        <p:spPr>
          <a:xfrm>
            <a:off x="753533" y="1405467"/>
            <a:ext cx="11149709" cy="5012266"/>
          </a:xfrm>
        </p:spPr>
        <p:txBody>
          <a:bodyPr>
            <a:normAutofit fontScale="25000" lnSpcReduction="20000"/>
          </a:bodyPr>
          <a:lstStyle/>
          <a:p>
            <a:pPr marL="342900" lvl="0" indent="-342900" algn="l" rtl="0">
              <a:spcBef>
                <a:spcPts val="0"/>
              </a:spcBef>
              <a:spcAft>
                <a:spcPts val="0"/>
              </a:spcAft>
              <a:buClr>
                <a:schemeClr val="dk1"/>
              </a:buClr>
              <a:buSzPts val="2000"/>
              <a:buFont typeface="Noto Sans Symbols"/>
              <a:buChar char="✔"/>
            </a:pPr>
            <a:r>
              <a:rPr lang="zh-TW" altLang="en-US" sz="8000" b="1" u="sng" dirty="0">
                <a:latin typeface="Microsoft JhengHei"/>
                <a:ea typeface="Microsoft JhengHei"/>
                <a:cs typeface="Microsoft JhengHei"/>
                <a:sym typeface="Microsoft JhengHei"/>
              </a:rPr>
              <a:t>本公司上市審查準則第</a:t>
            </a:r>
            <a:r>
              <a:rPr lang="en-US" altLang="zh-TW" sz="8000" b="1" u="sng" dirty="0">
                <a:latin typeface="Microsoft JhengHei"/>
                <a:ea typeface="Microsoft JhengHei"/>
                <a:cs typeface="Microsoft JhengHei"/>
                <a:sym typeface="Microsoft JhengHei"/>
              </a:rPr>
              <a:t>9</a:t>
            </a:r>
            <a:r>
              <a:rPr lang="zh-TW" altLang="en-US" sz="8000" b="1" u="sng" dirty="0">
                <a:latin typeface="Microsoft JhengHei"/>
                <a:ea typeface="Microsoft JhengHei"/>
                <a:cs typeface="Microsoft JhengHei"/>
                <a:sym typeface="Microsoft JhengHei"/>
              </a:rPr>
              <a:t>條第</a:t>
            </a:r>
            <a:r>
              <a:rPr lang="en-US" altLang="zh-TW" sz="8000" b="1" u="sng" dirty="0">
                <a:latin typeface="Microsoft JhengHei"/>
                <a:ea typeface="Microsoft JhengHei"/>
                <a:cs typeface="Microsoft JhengHei"/>
                <a:sym typeface="Microsoft JhengHei"/>
              </a:rPr>
              <a:t>3</a:t>
            </a:r>
            <a:r>
              <a:rPr lang="zh-TW" altLang="en-US" sz="8000" b="1" u="sng" dirty="0">
                <a:latin typeface="Microsoft JhengHei"/>
                <a:ea typeface="Microsoft JhengHei"/>
                <a:cs typeface="Microsoft JhengHei"/>
                <a:sym typeface="Microsoft JhengHei"/>
              </a:rPr>
              <a:t>款</a:t>
            </a:r>
          </a:p>
          <a:p>
            <a:pPr marL="355600" lvl="0" indent="0" algn="l" rtl="0">
              <a:spcBef>
                <a:spcPts val="400"/>
              </a:spcBef>
              <a:spcAft>
                <a:spcPts val="0"/>
              </a:spcAft>
              <a:buClr>
                <a:schemeClr val="dk1"/>
              </a:buClr>
              <a:buSzPts val="2000"/>
              <a:buFont typeface="Microsoft JhengHei"/>
              <a:buNone/>
            </a:pPr>
            <a:r>
              <a:rPr lang="zh-TW" altLang="en-US" sz="8000" dirty="0">
                <a:latin typeface="Microsoft JhengHei"/>
                <a:ea typeface="Microsoft JhengHei"/>
                <a:cs typeface="Microsoft JhengHei"/>
                <a:sym typeface="Microsoft JhengHei"/>
              </a:rPr>
              <a:t>有足以影響公司財務業務正常營運之重大勞資糾紛或</a:t>
            </a:r>
            <a:r>
              <a:rPr lang="zh-TW" altLang="en-US" sz="8000" b="1" u="sng" dirty="0">
                <a:solidFill>
                  <a:srgbClr val="FF0000"/>
                </a:solidFill>
                <a:latin typeface="Microsoft JhengHei"/>
                <a:ea typeface="Microsoft JhengHei"/>
                <a:cs typeface="Microsoft JhengHei"/>
                <a:sym typeface="Microsoft JhengHei"/>
              </a:rPr>
              <a:t>污染環境情事，尚未改善者。</a:t>
            </a:r>
            <a:endParaRPr lang="zh-TW" altLang="en-US" sz="8000" dirty="0"/>
          </a:p>
          <a:p>
            <a:pPr marL="342900" lvl="0" indent="-342900" algn="l" rtl="0">
              <a:spcBef>
                <a:spcPts val="600"/>
              </a:spcBef>
              <a:spcAft>
                <a:spcPts val="0"/>
              </a:spcAft>
              <a:buClr>
                <a:schemeClr val="dk1"/>
              </a:buClr>
              <a:buSzPts val="2000"/>
              <a:buFont typeface="Noto Sans Symbols"/>
              <a:buChar char="✔"/>
            </a:pPr>
            <a:r>
              <a:rPr lang="zh-TW" altLang="en-US" sz="8000" b="1" u="sng" dirty="0">
                <a:latin typeface="Microsoft JhengHei"/>
                <a:ea typeface="Microsoft JhengHei"/>
                <a:cs typeface="Microsoft JhengHei"/>
                <a:sym typeface="Microsoft JhengHei"/>
              </a:rPr>
              <a:t>本公司上市審查準則補充規定第</a:t>
            </a:r>
            <a:r>
              <a:rPr lang="en-US" altLang="zh-TW" sz="8000" b="1" u="sng" dirty="0">
                <a:latin typeface="Microsoft JhengHei"/>
                <a:ea typeface="Microsoft JhengHei"/>
                <a:cs typeface="Microsoft JhengHei"/>
                <a:sym typeface="Microsoft JhengHei"/>
              </a:rPr>
              <a:t>9</a:t>
            </a:r>
            <a:r>
              <a:rPr lang="zh-TW" altLang="en-US" sz="8000" b="1" u="sng" dirty="0">
                <a:latin typeface="Microsoft JhengHei"/>
                <a:ea typeface="Microsoft JhengHei"/>
                <a:cs typeface="Microsoft JhengHei"/>
                <a:sym typeface="Microsoft JhengHei"/>
              </a:rPr>
              <a:t>條</a:t>
            </a:r>
          </a:p>
          <a:p>
            <a:pPr marL="698500" lvl="0" indent="-342900" algn="l" rtl="0">
              <a:spcBef>
                <a:spcPts val="400"/>
              </a:spcBef>
              <a:spcAft>
                <a:spcPts val="0"/>
              </a:spcAft>
              <a:buClr>
                <a:schemeClr val="dk1"/>
              </a:buClr>
              <a:buSzPts val="2000"/>
              <a:buFont typeface="Microsoft JhengHei"/>
              <a:buChar char="•"/>
            </a:pPr>
            <a:r>
              <a:rPr lang="zh-TW" altLang="en-US" sz="8000" dirty="0">
                <a:latin typeface="Microsoft JhengHei"/>
                <a:ea typeface="Microsoft JhengHei"/>
                <a:cs typeface="Microsoft JhengHei"/>
                <a:sym typeface="Microsoft JhengHei"/>
              </a:rPr>
              <a:t>「足以影響財務業務正常營運之重大環境污染」係指：</a:t>
            </a:r>
          </a:p>
          <a:p>
            <a:pPr marL="355600" lvl="0" indent="0" algn="l" rtl="0">
              <a:spcBef>
                <a:spcPts val="400"/>
              </a:spcBef>
              <a:spcAft>
                <a:spcPts val="0"/>
              </a:spcAft>
              <a:buClr>
                <a:schemeClr val="dk1"/>
              </a:buClr>
              <a:buSzPts val="2000"/>
              <a:buFont typeface="Microsoft JhengHei"/>
              <a:buNone/>
            </a:pPr>
            <a:r>
              <a:rPr lang="zh-TW" altLang="en-US" sz="8000" dirty="0">
                <a:latin typeface="Microsoft JhengHei"/>
                <a:ea typeface="Microsoft JhengHei"/>
                <a:cs typeface="Microsoft JhengHei"/>
                <a:sym typeface="Microsoft JhengHei"/>
              </a:rPr>
              <a:t>曾因環境污染，於申請上市會計年度或最近二會計年度，各該年度經環保機關按日連續處罰者或</a:t>
            </a:r>
            <a:r>
              <a:rPr lang="zh-TW" altLang="en-US" sz="8000" b="1" u="sng" dirty="0">
                <a:solidFill>
                  <a:srgbClr val="3333FF"/>
                </a:solidFill>
                <a:latin typeface="Microsoft JhengHei"/>
                <a:ea typeface="Microsoft JhengHei"/>
                <a:cs typeface="Microsoft JhengHei"/>
                <a:sym typeface="Microsoft JhengHei"/>
              </a:rPr>
              <a:t>經限期改善</a:t>
            </a:r>
            <a:r>
              <a:rPr lang="zh-TW" altLang="en-US" sz="8000" dirty="0">
                <a:latin typeface="Microsoft JhengHei"/>
                <a:ea typeface="Microsoft JhengHei"/>
                <a:cs typeface="Microsoft JhengHei"/>
                <a:sym typeface="Microsoft JhengHei"/>
              </a:rPr>
              <a:t>，而</a:t>
            </a:r>
            <a:r>
              <a:rPr lang="zh-TW" altLang="en-US" sz="8000" dirty="0">
                <a:solidFill>
                  <a:srgbClr val="FF0000"/>
                </a:solidFill>
                <a:latin typeface="Microsoft JhengHei"/>
                <a:ea typeface="Microsoft JhengHei"/>
                <a:cs typeface="Microsoft JhengHei"/>
                <a:sym typeface="Microsoft JhengHei"/>
              </a:rPr>
              <a:t>未完成改善</a:t>
            </a:r>
            <a:r>
              <a:rPr lang="zh-TW" altLang="en-US" sz="8000" dirty="0">
                <a:latin typeface="Microsoft JhengHei"/>
                <a:ea typeface="Microsoft JhengHei"/>
                <a:cs typeface="Microsoft JhengHei"/>
                <a:sym typeface="Microsoft JhengHei"/>
              </a:rPr>
              <a:t>者。 </a:t>
            </a:r>
          </a:p>
          <a:p>
            <a:pPr marL="698500" lvl="0" indent="-342900" algn="l" rtl="0">
              <a:spcBef>
                <a:spcPts val="400"/>
              </a:spcBef>
              <a:spcAft>
                <a:spcPts val="0"/>
              </a:spcAft>
              <a:buClr>
                <a:srgbClr val="FF0000"/>
              </a:buClr>
              <a:buSzPts val="2000"/>
              <a:buFont typeface="Microsoft JhengHei"/>
              <a:buChar char="•"/>
            </a:pPr>
            <a:r>
              <a:rPr lang="zh-TW" altLang="en-US" sz="8000" dirty="0">
                <a:solidFill>
                  <a:srgbClr val="FF0000"/>
                </a:solidFill>
                <a:latin typeface="Microsoft JhengHei"/>
                <a:ea typeface="Microsoft JhengHei"/>
                <a:cs typeface="Microsoft JhengHei"/>
                <a:sym typeface="Microsoft JhengHei"/>
              </a:rPr>
              <a:t>同款所規定「尚未改善者」，係指在本公司</a:t>
            </a:r>
            <a:r>
              <a:rPr lang="zh-TW" altLang="en-US" sz="8000" u="sng" dirty="0">
                <a:solidFill>
                  <a:srgbClr val="FF0000"/>
                </a:solidFill>
                <a:latin typeface="Microsoft JhengHei"/>
                <a:ea typeface="Microsoft JhengHei"/>
                <a:cs typeface="Microsoft JhengHei"/>
                <a:sym typeface="Microsoft JhengHei"/>
              </a:rPr>
              <a:t>受理其股票上市申請案之日以後</a:t>
            </a:r>
            <a:r>
              <a:rPr lang="zh-TW" altLang="en-US" sz="8000" dirty="0">
                <a:solidFill>
                  <a:srgbClr val="FF0000"/>
                </a:solidFill>
                <a:latin typeface="Microsoft JhengHei"/>
                <a:ea typeface="Microsoft JhengHei"/>
                <a:cs typeface="Microsoft JhengHei"/>
                <a:sym typeface="Microsoft JhengHei"/>
              </a:rPr>
              <a:t>仍有上開情事者。 </a:t>
            </a:r>
          </a:p>
          <a:p>
            <a:pPr marL="698500" lvl="0" indent="-342900" algn="l" rtl="0">
              <a:spcBef>
                <a:spcPts val="400"/>
              </a:spcBef>
              <a:spcAft>
                <a:spcPts val="0"/>
              </a:spcAft>
              <a:buClr>
                <a:schemeClr val="dk1"/>
              </a:buClr>
              <a:buSzPts val="2000"/>
              <a:buFont typeface="Microsoft JhengHei"/>
              <a:buChar char="•"/>
            </a:pPr>
            <a:r>
              <a:rPr lang="zh-TW" altLang="en-US" sz="8000" dirty="0">
                <a:latin typeface="Microsoft JhengHei"/>
                <a:ea typeface="Microsoft JhengHei"/>
                <a:cs typeface="Microsoft JhengHei"/>
                <a:sym typeface="Microsoft JhengHei"/>
              </a:rPr>
              <a:t>但前項第二款之重大環境污染情事，以其已委託經環保機關認可之檢測機構，進行檢測及提出檢測結果報告書，並據以向環保機關</a:t>
            </a:r>
            <a:r>
              <a:rPr lang="zh-TW" altLang="en-US" sz="8000" b="1" u="sng" dirty="0">
                <a:solidFill>
                  <a:srgbClr val="3333FF"/>
                </a:solidFill>
                <a:latin typeface="Microsoft JhengHei"/>
                <a:ea typeface="Microsoft JhengHei"/>
                <a:cs typeface="Microsoft JhengHei"/>
                <a:sym typeface="Microsoft JhengHei"/>
              </a:rPr>
              <a:t>申報污染改善完成報告書，於</a:t>
            </a:r>
            <a:r>
              <a:rPr lang="zh-TW" altLang="en-US" sz="8000" b="1" u="sng" dirty="0">
                <a:solidFill>
                  <a:srgbClr val="FF0000"/>
                </a:solidFill>
                <a:latin typeface="Microsoft JhengHei"/>
                <a:ea typeface="Microsoft JhengHei"/>
                <a:cs typeface="Microsoft JhengHei"/>
                <a:sym typeface="Microsoft JhengHei"/>
              </a:rPr>
              <a:t>申報後三個月內</a:t>
            </a:r>
            <a:r>
              <a:rPr lang="zh-TW" altLang="en-US" sz="8000" b="1" u="sng" dirty="0">
                <a:solidFill>
                  <a:srgbClr val="3333FF"/>
                </a:solidFill>
                <a:latin typeface="Microsoft JhengHei"/>
                <a:ea typeface="Microsoft JhengHei"/>
                <a:cs typeface="Microsoft JhengHei"/>
                <a:sym typeface="Microsoft JhengHei"/>
              </a:rPr>
              <a:t>未再續遭處罰者</a:t>
            </a:r>
            <a:r>
              <a:rPr lang="zh-TW" altLang="en-US" sz="8000" dirty="0">
                <a:latin typeface="Microsoft JhengHei"/>
                <a:ea typeface="Microsoft JhengHei"/>
                <a:cs typeface="Microsoft JhengHei"/>
                <a:sym typeface="Microsoft JhengHei"/>
              </a:rPr>
              <a:t>，作為是否改善之認定標準 。 </a:t>
            </a:r>
          </a:p>
          <a:p>
            <a:pPr marL="360000" lvl="0" indent="-342900" algn="l" rtl="0">
              <a:spcBef>
                <a:spcPts val="400"/>
              </a:spcBef>
              <a:spcAft>
                <a:spcPts val="0"/>
              </a:spcAft>
              <a:buClr>
                <a:schemeClr val="dk1"/>
              </a:buClr>
              <a:buSzPts val="2000"/>
              <a:buFont typeface="Noto Sans Symbols"/>
              <a:buChar char="✔"/>
            </a:pPr>
            <a:r>
              <a:rPr lang="zh-TW" altLang="en-US" sz="8000" b="1" u="sng" dirty="0">
                <a:latin typeface="Microsoft JhengHei"/>
                <a:ea typeface="Microsoft JhengHei"/>
                <a:cs typeface="Microsoft JhengHei"/>
                <a:sym typeface="Microsoft JhengHei"/>
              </a:rPr>
              <a:t>本公司審查有價證券上市作業程序第</a:t>
            </a:r>
            <a:r>
              <a:rPr lang="en-US" altLang="zh-TW" sz="8000" b="1" u="sng" dirty="0">
                <a:latin typeface="Microsoft JhengHei"/>
                <a:ea typeface="Microsoft JhengHei"/>
                <a:cs typeface="Microsoft JhengHei"/>
                <a:sym typeface="Microsoft JhengHei"/>
              </a:rPr>
              <a:t>18</a:t>
            </a:r>
            <a:r>
              <a:rPr lang="zh-TW" altLang="en-US" sz="8000" b="1" u="sng" dirty="0">
                <a:latin typeface="Microsoft JhengHei"/>
                <a:ea typeface="Microsoft JhengHei"/>
                <a:cs typeface="Microsoft JhengHei"/>
                <a:sym typeface="Microsoft JhengHei"/>
              </a:rPr>
              <a:t>條第</a:t>
            </a:r>
            <a:r>
              <a:rPr lang="en-US" altLang="zh-TW" sz="8000" b="1" u="sng" dirty="0">
                <a:latin typeface="Microsoft JhengHei"/>
                <a:ea typeface="Microsoft JhengHei"/>
                <a:cs typeface="Microsoft JhengHei"/>
                <a:sym typeface="Microsoft JhengHei"/>
              </a:rPr>
              <a:t>1</a:t>
            </a:r>
            <a:r>
              <a:rPr lang="zh-TW" altLang="en-US" sz="8000" b="1" u="sng" dirty="0">
                <a:latin typeface="Microsoft JhengHei"/>
                <a:ea typeface="Microsoft JhengHei"/>
                <a:cs typeface="Microsoft JhengHei"/>
                <a:sym typeface="Microsoft JhengHei"/>
              </a:rPr>
              <a:t>項第</a:t>
            </a:r>
            <a:r>
              <a:rPr lang="en-US" altLang="zh-TW" sz="8000" b="1" u="sng" dirty="0">
                <a:latin typeface="Microsoft JhengHei"/>
                <a:ea typeface="Microsoft JhengHei"/>
                <a:cs typeface="Microsoft JhengHei"/>
                <a:sym typeface="Microsoft JhengHei"/>
              </a:rPr>
              <a:t>2</a:t>
            </a:r>
            <a:r>
              <a:rPr lang="zh-TW" altLang="en-US" sz="8000" b="1" u="sng" dirty="0">
                <a:latin typeface="Microsoft JhengHei"/>
                <a:ea typeface="Microsoft JhengHei"/>
                <a:cs typeface="Microsoft JhengHei"/>
                <a:sym typeface="Microsoft JhengHei"/>
              </a:rPr>
              <a:t>款規定</a:t>
            </a:r>
          </a:p>
          <a:p>
            <a:pPr marL="268288" lvl="0" indent="0" algn="l" rtl="0">
              <a:spcBef>
                <a:spcPts val="400"/>
              </a:spcBef>
              <a:spcAft>
                <a:spcPts val="0"/>
              </a:spcAft>
              <a:buClr>
                <a:schemeClr val="dk1"/>
              </a:buClr>
              <a:buSzPts val="1400"/>
              <a:buFont typeface="Microsoft JhengHei"/>
              <a:buNone/>
            </a:pPr>
            <a:r>
              <a:rPr lang="zh-TW" altLang="en-US" sz="8000" dirty="0">
                <a:latin typeface="Microsoft JhengHei"/>
                <a:ea typeface="Microsoft JhengHei"/>
                <a:cs typeface="Microsoft JhengHei"/>
                <a:sym typeface="Microsoft JhengHei"/>
              </a:rPr>
              <a:t>具有本公司有價證券上市審查準則第九條第 一項第八、九、十款以外各款規定情事之一或違反同準則第十八條 及第十九條以外相關規定及申復案件，</a:t>
            </a:r>
            <a:r>
              <a:rPr lang="zh-TW" altLang="en-US" sz="8000" u="sng" dirty="0">
                <a:solidFill>
                  <a:srgbClr val="3333FF"/>
                </a:solidFill>
                <a:latin typeface="Microsoft JhengHei"/>
                <a:ea typeface="Microsoft JhengHei"/>
                <a:cs typeface="Microsoft JhengHei"/>
                <a:sym typeface="Microsoft JhengHei"/>
              </a:rPr>
              <a:t>應有出席審議委員三分之二 </a:t>
            </a:r>
            <a:r>
              <a:rPr lang="en-US" altLang="zh-TW" sz="8000" u="sng" dirty="0">
                <a:solidFill>
                  <a:srgbClr val="3333FF"/>
                </a:solidFill>
                <a:latin typeface="Microsoft JhengHei"/>
                <a:ea typeface="Microsoft JhengHei"/>
                <a:cs typeface="Microsoft JhengHei"/>
                <a:sym typeface="Microsoft JhengHei"/>
              </a:rPr>
              <a:t>(</a:t>
            </a:r>
            <a:r>
              <a:rPr lang="zh-TW" altLang="en-US" sz="8000" u="sng" dirty="0">
                <a:solidFill>
                  <a:srgbClr val="3333FF"/>
                </a:solidFill>
                <a:latin typeface="Microsoft JhengHei"/>
                <a:ea typeface="Microsoft JhengHei"/>
                <a:cs typeface="Microsoft JhengHei"/>
                <a:sym typeface="Microsoft JhengHei"/>
              </a:rPr>
              <a:t>含</a:t>
            </a:r>
            <a:r>
              <a:rPr lang="en-US" altLang="zh-TW" sz="8000" u="sng" dirty="0">
                <a:solidFill>
                  <a:srgbClr val="3333FF"/>
                </a:solidFill>
                <a:latin typeface="Microsoft JhengHei"/>
                <a:ea typeface="Microsoft JhengHei"/>
                <a:cs typeface="Microsoft JhengHei"/>
                <a:sym typeface="Microsoft JhengHei"/>
              </a:rPr>
              <a:t>)</a:t>
            </a:r>
            <a:r>
              <a:rPr lang="zh-TW" altLang="en-US" sz="8000" u="sng" dirty="0">
                <a:solidFill>
                  <a:srgbClr val="3333FF"/>
                </a:solidFill>
                <a:latin typeface="Microsoft JhengHei"/>
                <a:ea typeface="Microsoft JhengHei"/>
                <a:cs typeface="Microsoft JhengHei"/>
                <a:sym typeface="Microsoft JhengHei"/>
              </a:rPr>
              <a:t>以上同意行之，但本審議會應敘明綜合考量得予同意上市之</a:t>
            </a:r>
            <a:r>
              <a:rPr lang="zh-TW" altLang="en-US" sz="8000" u="sng" dirty="0">
                <a:solidFill>
                  <a:srgbClr val="FF0000"/>
                </a:solidFill>
                <a:latin typeface="Microsoft JhengHei"/>
                <a:ea typeface="Microsoft JhengHei"/>
                <a:cs typeface="Microsoft JhengHei"/>
                <a:sym typeface="Microsoft JhengHei"/>
              </a:rPr>
              <a:t>具體理由</a:t>
            </a:r>
            <a:r>
              <a:rPr lang="zh-TW" altLang="en-US" sz="8000" dirty="0">
                <a:latin typeface="Microsoft JhengHei"/>
                <a:ea typeface="Microsoft JhengHei"/>
                <a:cs typeface="Microsoft JhengHei"/>
                <a:sym typeface="Microsoft JhengHei"/>
              </a:rPr>
              <a:t>。</a:t>
            </a:r>
            <a:endParaRPr lang="zh-TW" altLang="en-US" sz="8000" b="1" dirty="0">
              <a:latin typeface="Microsoft JhengHei"/>
              <a:ea typeface="Microsoft JhengHei"/>
              <a:cs typeface="Microsoft JhengHei"/>
              <a:sym typeface="Microsoft JhengHei"/>
            </a:endParaRPr>
          </a:p>
          <a:p>
            <a:pPr marL="0" indent="0" algn="ctr">
              <a:buNone/>
            </a:pPr>
            <a:endParaRPr lang="zh-TW" altLang="en-US" sz="4000" b="1" dirty="0">
              <a:latin typeface="標楷體" panose="03000509000000000000" pitchFamily="65" charset="-120"/>
              <a:ea typeface="標楷體" panose="03000509000000000000" pitchFamily="65" charset="-120"/>
            </a:endParaRPr>
          </a:p>
        </p:txBody>
      </p:sp>
      <p:sp>
        <p:nvSpPr>
          <p:cNvPr id="4" name="文本占位符 3">
            <a:extLst>
              <a:ext uri="{FF2B5EF4-FFF2-40B4-BE49-F238E27FC236}">
                <a16:creationId xmlns:a16="http://schemas.microsoft.com/office/drawing/2014/main" id="{118AAC39-3D72-4364-B24B-6D8609744F7D}"/>
              </a:ext>
            </a:extLst>
          </p:cNvPr>
          <p:cNvSpPr>
            <a:spLocks noGrp="1"/>
          </p:cNvSpPr>
          <p:nvPr>
            <p:ph type="body" idx="4294967295"/>
          </p:nvPr>
        </p:nvSpPr>
        <p:spPr>
          <a:xfrm>
            <a:off x="1864946" y="182769"/>
            <a:ext cx="8849438" cy="811143"/>
          </a:xfrm>
        </p:spPr>
        <p:txBody>
          <a:bodyPr>
            <a:normAutofit fontScale="92500" lnSpcReduction="20000"/>
          </a:bodyPr>
          <a:lstStyle/>
          <a:p>
            <a:pPr marL="0" indent="0" algn="ctr">
              <a:lnSpc>
                <a:spcPct val="140000"/>
              </a:lnSpc>
              <a:buNone/>
            </a:pPr>
            <a:r>
              <a:rPr lang="zh-TW" altLang="zh-TW" sz="4000" b="1" dirty="0">
                <a:solidFill>
                  <a:srgbClr val="002060"/>
                </a:solidFill>
                <a:latin typeface="Microsoft JhengHei"/>
                <a:ea typeface="Microsoft JhengHei"/>
                <a:sym typeface="Microsoft JhengHei"/>
              </a:rPr>
              <a:t>不宜-環境污染尚未改善案</a:t>
            </a:r>
            <a:endParaRPr lang="zh-TW" altLang="en-US" sz="4000" b="1" dirty="0">
              <a:solidFill>
                <a:srgbClr val="002060"/>
              </a:solidFill>
              <a:latin typeface="Microsoft JhengHei"/>
              <a:ea typeface="Microsoft JhengHei"/>
            </a:endParaRPr>
          </a:p>
          <a:p>
            <a:endParaRPr lang="zh-TW" altLang="en-US" dirty="0"/>
          </a:p>
        </p:txBody>
      </p:sp>
    </p:spTree>
    <p:extLst>
      <p:ext uri="{BB962C8B-B14F-4D97-AF65-F5344CB8AC3E}">
        <p14:creationId xmlns:p14="http://schemas.microsoft.com/office/powerpoint/2010/main" val="19319123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4BA915EE-10CB-4CF1-8569-6154455DA573}" type="slidenum">
              <a:rPr lang="en-US" smtClean="0"/>
              <a:t>27</a:t>
            </a:fld>
            <a:endParaRPr lang="en-US"/>
          </a:p>
        </p:txBody>
      </p:sp>
      <p:sp>
        <p:nvSpPr>
          <p:cNvPr id="4" name="文本占位符 3">
            <a:extLst>
              <a:ext uri="{FF2B5EF4-FFF2-40B4-BE49-F238E27FC236}">
                <a16:creationId xmlns:a16="http://schemas.microsoft.com/office/drawing/2014/main" id="{118AAC39-3D72-4364-B24B-6D8609744F7D}"/>
              </a:ext>
            </a:extLst>
          </p:cNvPr>
          <p:cNvSpPr>
            <a:spLocks noGrp="1"/>
          </p:cNvSpPr>
          <p:nvPr>
            <p:ph type="body" idx="4294967295"/>
          </p:nvPr>
        </p:nvSpPr>
        <p:spPr>
          <a:xfrm>
            <a:off x="1519602" y="171515"/>
            <a:ext cx="10062798" cy="1003300"/>
          </a:xfrm>
        </p:spPr>
        <p:txBody>
          <a:bodyPr>
            <a:normAutofit/>
          </a:bodyPr>
          <a:lstStyle/>
          <a:p>
            <a:pPr marL="0" indent="0" algn="ctr">
              <a:buNone/>
            </a:pPr>
            <a:r>
              <a:rPr lang="zh-TW" altLang="zh-TW" sz="4000" b="1" dirty="0">
                <a:solidFill>
                  <a:srgbClr val="002D70"/>
                </a:solidFill>
                <a:latin typeface="Microsoft JhengHei"/>
                <a:ea typeface="Microsoft JhengHei"/>
                <a:cs typeface="Microsoft JhengHei"/>
                <a:sym typeface="Microsoft JhengHei"/>
              </a:rPr>
              <a:t>財報重編-存貨LCM評價</a:t>
            </a:r>
            <a:endParaRPr lang="zh-TW" altLang="en-US" sz="4000" dirty="0"/>
          </a:p>
        </p:txBody>
      </p:sp>
      <p:sp>
        <p:nvSpPr>
          <p:cNvPr id="5" name="文本占位符 4">
            <a:extLst>
              <a:ext uri="{FF2B5EF4-FFF2-40B4-BE49-F238E27FC236}">
                <a16:creationId xmlns:a16="http://schemas.microsoft.com/office/drawing/2014/main" id="{97FDC580-CA69-4D34-BEC8-1B7ADE4CE0FE}"/>
              </a:ext>
            </a:extLst>
          </p:cNvPr>
          <p:cNvSpPr>
            <a:spLocks noGrp="1"/>
          </p:cNvSpPr>
          <p:nvPr>
            <p:ph type="body" idx="15"/>
          </p:nvPr>
        </p:nvSpPr>
        <p:spPr/>
        <p:txBody>
          <a:bodyPr/>
          <a:lstStyle/>
          <a:p>
            <a:endParaRPr lang="zh-TW" altLang="en-US" dirty="0"/>
          </a:p>
        </p:txBody>
      </p:sp>
      <p:pic>
        <p:nvPicPr>
          <p:cNvPr id="7" name="Google Shape;629;p29">
            <a:extLst>
              <a:ext uri="{FF2B5EF4-FFF2-40B4-BE49-F238E27FC236}">
                <a16:creationId xmlns:a16="http://schemas.microsoft.com/office/drawing/2014/main" id="{7728DEE5-5D86-429A-8F6B-C42E1C3CF81E}"/>
              </a:ext>
            </a:extLst>
          </p:cNvPr>
          <p:cNvPicPr preferRelativeResize="0"/>
          <p:nvPr/>
        </p:nvPicPr>
        <p:blipFill rotWithShape="1">
          <a:blip r:embed="rId3">
            <a:alphaModFix/>
          </a:blip>
          <a:srcRect/>
          <a:stretch/>
        </p:blipFill>
        <p:spPr>
          <a:xfrm>
            <a:off x="815512" y="1092135"/>
            <a:ext cx="10766888" cy="5594350"/>
          </a:xfrm>
          <a:prstGeom prst="rect">
            <a:avLst/>
          </a:prstGeom>
          <a:noFill/>
          <a:ln>
            <a:noFill/>
          </a:ln>
        </p:spPr>
      </p:pic>
    </p:spTree>
    <p:extLst>
      <p:ext uri="{BB962C8B-B14F-4D97-AF65-F5344CB8AC3E}">
        <p14:creationId xmlns:p14="http://schemas.microsoft.com/office/powerpoint/2010/main" val="36440634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4BA915EE-10CB-4CF1-8569-6154455DA573}" type="slidenum">
              <a:rPr lang="en-US" smtClean="0"/>
              <a:t>28</a:t>
            </a:fld>
            <a:endParaRPr lang="en-US"/>
          </a:p>
        </p:txBody>
      </p:sp>
      <p:sp>
        <p:nvSpPr>
          <p:cNvPr id="4" name="文本占位符 3">
            <a:extLst>
              <a:ext uri="{FF2B5EF4-FFF2-40B4-BE49-F238E27FC236}">
                <a16:creationId xmlns:a16="http://schemas.microsoft.com/office/drawing/2014/main" id="{118AAC39-3D72-4364-B24B-6D8609744F7D}"/>
              </a:ext>
            </a:extLst>
          </p:cNvPr>
          <p:cNvSpPr>
            <a:spLocks noGrp="1"/>
          </p:cNvSpPr>
          <p:nvPr>
            <p:ph type="body" idx="4294967295"/>
          </p:nvPr>
        </p:nvSpPr>
        <p:spPr>
          <a:xfrm>
            <a:off x="1519602" y="171515"/>
            <a:ext cx="10062798" cy="1003300"/>
          </a:xfrm>
        </p:spPr>
        <p:txBody>
          <a:bodyPr/>
          <a:lstStyle/>
          <a:p>
            <a:pPr marL="0" indent="0" algn="ctr" eaLnBrk="1" hangingPunct="1">
              <a:spcBef>
                <a:spcPts val="0"/>
              </a:spcBef>
              <a:spcAft>
                <a:spcPts val="0"/>
              </a:spcAft>
              <a:buSzPts val="1400"/>
              <a:buNone/>
              <a:defRPr/>
            </a:pPr>
            <a:r>
              <a:rPr lang="zh-TW" altLang="en-US" sz="4000" b="1" dirty="0">
                <a:solidFill>
                  <a:srgbClr val="002D70"/>
                </a:solidFill>
                <a:latin typeface="Microsoft JhengHei"/>
                <a:ea typeface="Microsoft JhengHei"/>
                <a:cs typeface="Microsoft JhengHei"/>
                <a:sym typeface="Times New Roman"/>
              </a:rPr>
              <a:t>關係人提供關鍵原料</a:t>
            </a:r>
          </a:p>
          <a:p>
            <a:endParaRPr lang="zh-TW" altLang="en-US" dirty="0"/>
          </a:p>
        </p:txBody>
      </p:sp>
      <p:grpSp>
        <p:nvGrpSpPr>
          <p:cNvPr id="42" name="组合 41">
            <a:extLst>
              <a:ext uri="{FF2B5EF4-FFF2-40B4-BE49-F238E27FC236}">
                <a16:creationId xmlns:a16="http://schemas.microsoft.com/office/drawing/2014/main" id="{B01E21B3-FC4D-46DD-A427-1F6B3E9DCE6D}"/>
              </a:ext>
            </a:extLst>
          </p:cNvPr>
          <p:cNvGrpSpPr/>
          <p:nvPr/>
        </p:nvGrpSpPr>
        <p:grpSpPr>
          <a:xfrm>
            <a:off x="1706231" y="1412612"/>
            <a:ext cx="3147811" cy="5122551"/>
            <a:chOff x="755650" y="1484313"/>
            <a:chExt cx="2187575" cy="4465637"/>
          </a:xfrm>
        </p:grpSpPr>
        <p:sp>
          <p:nvSpPr>
            <p:cNvPr id="7" name="矩形 6">
              <a:extLst>
                <a:ext uri="{FF2B5EF4-FFF2-40B4-BE49-F238E27FC236}">
                  <a16:creationId xmlns:a16="http://schemas.microsoft.com/office/drawing/2014/main" id="{1D391CCB-499F-4FA2-B28B-5276C4C73DCB}"/>
                </a:ext>
              </a:extLst>
            </p:cNvPr>
            <p:cNvSpPr/>
            <p:nvPr/>
          </p:nvSpPr>
          <p:spPr>
            <a:xfrm>
              <a:off x="755650" y="1484313"/>
              <a:ext cx="2187575" cy="446563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8" name="文本框 31">
              <a:extLst>
                <a:ext uri="{FF2B5EF4-FFF2-40B4-BE49-F238E27FC236}">
                  <a16:creationId xmlns:a16="http://schemas.microsoft.com/office/drawing/2014/main" id="{1CA2F63B-AD31-4535-9320-9FCF23E6D833}"/>
                </a:ext>
              </a:extLst>
            </p:cNvPr>
            <p:cNvSpPr txBox="1"/>
            <p:nvPr/>
          </p:nvSpPr>
          <p:spPr>
            <a:xfrm>
              <a:off x="974847" y="3648602"/>
              <a:ext cx="1819275" cy="2246769"/>
            </a:xfrm>
            <a:prstGeom prst="rect">
              <a:avLst/>
            </a:prstGeom>
            <a:noFill/>
          </p:spPr>
          <p:txBody>
            <a:bodyPr lIns="36000" rIns="36000">
              <a:spAutoFit/>
            </a:bodyPr>
            <a:lstStyle/>
            <a:p>
              <a:pPr>
                <a:buFont typeface="微软雅黑" pitchFamily="34" charset="-122"/>
                <a:buChar char="−"/>
                <a:defRPr/>
              </a:pPr>
              <a:r>
                <a:rPr lang="zh-TW" altLang="en-US" sz="2000" dirty="0">
                  <a:latin typeface="微軟正黑體" pitchFamily="34" charset="-120"/>
                  <a:ea typeface="微軟正黑體" pitchFamily="34" charset="-120"/>
                </a:rPr>
                <a:t>原料開發</a:t>
              </a:r>
              <a:endParaRPr lang="en-US" altLang="zh-TW" sz="2000" dirty="0">
                <a:latin typeface="微軟正黑體" pitchFamily="34" charset="-120"/>
                <a:ea typeface="微軟正黑體" pitchFamily="34" charset="-120"/>
              </a:endParaRPr>
            </a:p>
            <a:p>
              <a:pPr marL="174625" indent="-174625">
                <a:spcBef>
                  <a:spcPct val="0"/>
                </a:spcBef>
                <a:buFont typeface="Microsoft YaHei" panose="020B0503020204020204" pitchFamily="34" charset="-122"/>
                <a:buChar char="−"/>
                <a:defRPr/>
              </a:pPr>
              <a:r>
                <a:rPr lang="zh-TW" altLang="en-US" sz="2000" dirty="0">
                  <a:solidFill>
                    <a:schemeClr val="tx1"/>
                  </a:solidFill>
                  <a:latin typeface="微軟正黑體" panose="020B0604030504040204" pitchFamily="34" charset="-120"/>
                  <a:ea typeface="微軟正黑體" panose="020B0604030504040204" pitchFamily="34" charset="-120"/>
                </a:rPr>
                <a:t>與申請公司合作負責研發產品某關鍵原料 </a:t>
              </a:r>
              <a:endParaRPr lang="en-US" altLang="zh-TW" sz="2000" dirty="0">
                <a:solidFill>
                  <a:schemeClr val="tx1"/>
                </a:solidFill>
                <a:latin typeface="微軟正黑體" panose="020B0604030504040204" pitchFamily="34" charset="-120"/>
                <a:ea typeface="微軟正黑體" panose="020B0604030504040204" pitchFamily="34" charset="-120"/>
              </a:endParaRPr>
            </a:p>
            <a:p>
              <a:pPr marL="174625" indent="-174625">
                <a:spcBef>
                  <a:spcPct val="0"/>
                </a:spcBef>
                <a:buFont typeface="Microsoft YaHei" panose="020B0503020204020204" pitchFamily="34" charset="-122"/>
                <a:buChar char="−"/>
                <a:defRPr/>
              </a:pPr>
              <a:r>
                <a:rPr lang="zh-TW" altLang="en-US" sz="2000" dirty="0">
                  <a:solidFill>
                    <a:schemeClr val="tx1"/>
                  </a:solidFill>
                  <a:latin typeface="微軟正黑體" panose="020B0604030504040204" pitchFamily="34" charset="-120"/>
                  <a:ea typeface="微軟正黑體" panose="020B0604030504040204" pitchFamily="34" charset="-120"/>
                </a:rPr>
                <a:t>交易金額占關係人銷貨比重低</a:t>
              </a:r>
              <a:endParaRPr lang="en-US" altLang="zh-TW" sz="2000" dirty="0">
                <a:solidFill>
                  <a:schemeClr val="tx1"/>
                </a:solidFill>
                <a:latin typeface="微軟正黑體" panose="020B0604030504040204" pitchFamily="34" charset="-120"/>
                <a:ea typeface="微軟正黑體" panose="020B0604030504040204" pitchFamily="34" charset="-120"/>
              </a:endParaRPr>
            </a:p>
          </p:txBody>
        </p:sp>
        <p:grpSp>
          <p:nvGrpSpPr>
            <p:cNvPr id="13" name="群組 93">
              <a:extLst>
                <a:ext uri="{FF2B5EF4-FFF2-40B4-BE49-F238E27FC236}">
                  <a16:creationId xmlns:a16="http://schemas.microsoft.com/office/drawing/2014/main" id="{BD99E687-ED94-49F4-8025-BE98799826D2}"/>
                </a:ext>
              </a:extLst>
            </p:cNvPr>
            <p:cNvGrpSpPr>
              <a:grpSpLocks/>
            </p:cNvGrpSpPr>
            <p:nvPr/>
          </p:nvGrpSpPr>
          <p:grpSpPr bwMode="auto">
            <a:xfrm>
              <a:off x="1030273" y="1679655"/>
              <a:ext cx="1727200" cy="1800225"/>
              <a:chOff x="427014" y="1484784"/>
              <a:chExt cx="1728000" cy="1800152"/>
            </a:xfrm>
          </p:grpSpPr>
          <p:grpSp>
            <p:nvGrpSpPr>
              <p:cNvPr id="14" name="组合 164">
                <a:extLst>
                  <a:ext uri="{FF2B5EF4-FFF2-40B4-BE49-F238E27FC236}">
                    <a16:creationId xmlns:a16="http://schemas.microsoft.com/office/drawing/2014/main" id="{A18B19C6-8E27-4E0E-AAC1-DD8E33AEAC57}"/>
                  </a:ext>
                </a:extLst>
              </p:cNvPr>
              <p:cNvGrpSpPr>
                <a:grpSpLocks/>
              </p:cNvGrpSpPr>
              <p:nvPr/>
            </p:nvGrpSpPr>
            <p:grpSpPr bwMode="auto">
              <a:xfrm>
                <a:off x="427014" y="1484784"/>
                <a:ext cx="1728000" cy="1728000"/>
                <a:chOff x="7808913" y="322263"/>
                <a:chExt cx="1397000" cy="1397001"/>
              </a:xfrm>
            </p:grpSpPr>
            <p:sp>
              <p:nvSpPr>
                <p:cNvPr id="16" name="Oval 17">
                  <a:extLst>
                    <a:ext uri="{FF2B5EF4-FFF2-40B4-BE49-F238E27FC236}">
                      <a16:creationId xmlns:a16="http://schemas.microsoft.com/office/drawing/2014/main" id="{BECED98C-29A3-43CF-88DF-5F5503AE0EB3}"/>
                    </a:ext>
                  </a:extLst>
                </p:cNvPr>
                <p:cNvSpPr>
                  <a:spLocks noChangeArrowheads="1"/>
                </p:cNvSpPr>
                <p:nvPr/>
              </p:nvSpPr>
              <p:spPr bwMode="auto">
                <a:xfrm>
                  <a:off x="7808913" y="322263"/>
                  <a:ext cx="1397000" cy="1397000"/>
                </a:xfrm>
                <a:prstGeom prst="ellipse">
                  <a:avLst/>
                </a:prstGeom>
                <a:solidFill>
                  <a:srgbClr val="96CEB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spcBef>
                      <a:spcPct val="0"/>
                    </a:spcBef>
                    <a:buFontTx/>
                    <a:buNone/>
                  </a:pPr>
                  <a:endParaRPr lang="zh-CN" altLang="en-US" sz="2400">
                    <a:latin typeface="Arial" panose="020B0604020202020204" pitchFamily="34" charset="0"/>
                  </a:endParaRPr>
                </a:p>
              </p:txBody>
            </p:sp>
            <p:sp>
              <p:nvSpPr>
                <p:cNvPr id="17" name="Freeform 27">
                  <a:extLst>
                    <a:ext uri="{FF2B5EF4-FFF2-40B4-BE49-F238E27FC236}">
                      <a16:creationId xmlns:a16="http://schemas.microsoft.com/office/drawing/2014/main" id="{FCDD500C-746E-413D-8772-BA81D82070B6}"/>
                    </a:ext>
                  </a:extLst>
                </p:cNvPr>
                <p:cNvSpPr>
                  <a:spLocks/>
                </p:cNvSpPr>
                <p:nvPr/>
              </p:nvSpPr>
              <p:spPr bwMode="auto">
                <a:xfrm>
                  <a:off x="8289926" y="1062038"/>
                  <a:ext cx="427038" cy="338138"/>
                </a:xfrm>
                <a:custGeom>
                  <a:avLst/>
                  <a:gdLst>
                    <a:gd name="T0" fmla="*/ 2147483646 w 114"/>
                    <a:gd name="T1" fmla="*/ 2147483646 h 90"/>
                    <a:gd name="T2" fmla="*/ 2147483646 w 114"/>
                    <a:gd name="T3" fmla="*/ 2147483646 h 90"/>
                    <a:gd name="T4" fmla="*/ 2147483646 w 114"/>
                    <a:gd name="T5" fmla="*/ 2147483646 h 90"/>
                    <a:gd name="T6" fmla="*/ 2147483646 w 114"/>
                    <a:gd name="T7" fmla="*/ 0 h 90"/>
                    <a:gd name="T8" fmla="*/ 2147483646 w 114"/>
                    <a:gd name="T9" fmla="*/ 0 h 90"/>
                    <a:gd name="T10" fmla="*/ 2147483646 w 114"/>
                    <a:gd name="T11" fmla="*/ 2147483646 h 90"/>
                    <a:gd name="T12" fmla="*/ 2147483646 w 114"/>
                    <a:gd name="T13" fmla="*/ 2147483646 h 90"/>
                    <a:gd name="T14" fmla="*/ 2147483646 w 114"/>
                    <a:gd name="T15" fmla="*/ 2147483646 h 9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4" h="90">
                      <a:moveTo>
                        <a:pt x="58" y="90"/>
                      </a:moveTo>
                      <a:cubicBezTo>
                        <a:pt x="41" y="90"/>
                        <a:pt x="30" y="67"/>
                        <a:pt x="23" y="65"/>
                      </a:cubicBezTo>
                      <a:cubicBezTo>
                        <a:pt x="0" y="60"/>
                        <a:pt x="29" y="46"/>
                        <a:pt x="29" y="32"/>
                      </a:cubicBezTo>
                      <a:cubicBezTo>
                        <a:pt x="29" y="13"/>
                        <a:pt x="29" y="0"/>
                        <a:pt x="29" y="0"/>
                      </a:cubicBezTo>
                      <a:cubicBezTo>
                        <a:pt x="87" y="0"/>
                        <a:pt x="87" y="0"/>
                        <a:pt x="87" y="0"/>
                      </a:cubicBezTo>
                      <a:cubicBezTo>
                        <a:pt x="87" y="0"/>
                        <a:pt x="87" y="7"/>
                        <a:pt x="87" y="32"/>
                      </a:cubicBezTo>
                      <a:cubicBezTo>
                        <a:pt x="87" y="50"/>
                        <a:pt x="114" y="61"/>
                        <a:pt x="95" y="66"/>
                      </a:cubicBezTo>
                      <a:cubicBezTo>
                        <a:pt x="89" y="67"/>
                        <a:pt x="77" y="90"/>
                        <a:pt x="58" y="90"/>
                      </a:cubicBezTo>
                      <a:close/>
                    </a:path>
                  </a:pathLst>
                </a:custGeom>
                <a:solidFill>
                  <a:srgbClr val="EAAD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8" name="Freeform 28">
                  <a:extLst>
                    <a:ext uri="{FF2B5EF4-FFF2-40B4-BE49-F238E27FC236}">
                      <a16:creationId xmlns:a16="http://schemas.microsoft.com/office/drawing/2014/main" id="{B3D8393F-4B81-42A9-8887-43CD245C01BB}"/>
                    </a:ext>
                  </a:extLst>
                </p:cNvPr>
                <p:cNvSpPr>
                  <a:spLocks/>
                </p:cNvSpPr>
                <p:nvPr/>
              </p:nvSpPr>
              <p:spPr bwMode="auto">
                <a:xfrm>
                  <a:off x="8397876" y="1062038"/>
                  <a:ext cx="219075" cy="120650"/>
                </a:xfrm>
                <a:custGeom>
                  <a:avLst/>
                  <a:gdLst>
                    <a:gd name="T0" fmla="*/ 0 w 58"/>
                    <a:gd name="T1" fmla="*/ 2147483646 h 32"/>
                    <a:gd name="T2" fmla="*/ 2147483646 w 58"/>
                    <a:gd name="T3" fmla="*/ 2147483646 h 32"/>
                    <a:gd name="T4" fmla="*/ 2147483646 w 58"/>
                    <a:gd name="T5" fmla="*/ 2147483646 h 32"/>
                    <a:gd name="T6" fmla="*/ 2147483646 w 58"/>
                    <a:gd name="T7" fmla="*/ 0 h 32"/>
                    <a:gd name="T8" fmla="*/ 0 w 58"/>
                    <a:gd name="T9" fmla="*/ 0 h 32"/>
                    <a:gd name="T10" fmla="*/ 0 w 58"/>
                    <a:gd name="T11" fmla="*/ 2147483646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8" h="32">
                      <a:moveTo>
                        <a:pt x="0" y="14"/>
                      </a:moveTo>
                      <a:cubicBezTo>
                        <a:pt x="7" y="22"/>
                        <a:pt x="16" y="32"/>
                        <a:pt x="29" y="32"/>
                      </a:cubicBezTo>
                      <a:cubicBezTo>
                        <a:pt x="41" y="32"/>
                        <a:pt x="51" y="22"/>
                        <a:pt x="58" y="14"/>
                      </a:cubicBezTo>
                      <a:cubicBezTo>
                        <a:pt x="58" y="0"/>
                        <a:pt x="58" y="0"/>
                        <a:pt x="58" y="0"/>
                      </a:cubicBezTo>
                      <a:cubicBezTo>
                        <a:pt x="0" y="0"/>
                        <a:pt x="0" y="0"/>
                        <a:pt x="0" y="0"/>
                      </a:cubicBezTo>
                      <a:lnTo>
                        <a:pt x="0" y="14"/>
                      </a:lnTo>
                      <a:close/>
                    </a:path>
                  </a:pathLst>
                </a:custGeom>
                <a:solidFill>
                  <a:srgbClr val="D8927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9" name="Freeform 29">
                  <a:extLst>
                    <a:ext uri="{FF2B5EF4-FFF2-40B4-BE49-F238E27FC236}">
                      <a16:creationId xmlns:a16="http://schemas.microsoft.com/office/drawing/2014/main" id="{F948CC93-6D64-42CC-890E-26E20875BB20}"/>
                    </a:ext>
                  </a:extLst>
                </p:cNvPr>
                <p:cNvSpPr>
                  <a:spLocks/>
                </p:cNvSpPr>
                <p:nvPr/>
              </p:nvSpPr>
              <p:spPr bwMode="auto">
                <a:xfrm>
                  <a:off x="8281988" y="608013"/>
                  <a:ext cx="450850" cy="560388"/>
                </a:xfrm>
                <a:custGeom>
                  <a:avLst/>
                  <a:gdLst>
                    <a:gd name="T0" fmla="*/ 2147483646 w 120"/>
                    <a:gd name="T1" fmla="*/ 2147483646 h 149"/>
                    <a:gd name="T2" fmla="*/ 2147483646 w 120"/>
                    <a:gd name="T3" fmla="*/ 2147483646 h 149"/>
                    <a:gd name="T4" fmla="*/ 2147483646 w 120"/>
                    <a:gd name="T5" fmla="*/ 0 h 149"/>
                    <a:gd name="T6" fmla="*/ 2147483646 w 120"/>
                    <a:gd name="T7" fmla="*/ 2147483646 h 149"/>
                    <a:gd name="T8" fmla="*/ 2147483646 w 120"/>
                    <a:gd name="T9" fmla="*/ 2147483646 h 149"/>
                    <a:gd name="T10" fmla="*/ 2147483646 w 120"/>
                    <a:gd name="T11" fmla="*/ 2147483646 h 149"/>
                    <a:gd name="T12" fmla="*/ 2147483646 w 120"/>
                    <a:gd name="T13" fmla="*/ 2147483646 h 149"/>
                    <a:gd name="T14" fmla="*/ 2147483646 w 120"/>
                    <a:gd name="T15" fmla="*/ 2147483646 h 149"/>
                    <a:gd name="T16" fmla="*/ 2147483646 w 120"/>
                    <a:gd name="T17" fmla="*/ 2147483646 h 149"/>
                    <a:gd name="T18" fmla="*/ 2147483646 w 120"/>
                    <a:gd name="T19" fmla="*/ 2147483646 h 149"/>
                    <a:gd name="T20" fmla="*/ 2147483646 w 120"/>
                    <a:gd name="T21" fmla="*/ 2147483646 h 149"/>
                    <a:gd name="T22" fmla="*/ 2147483646 w 120"/>
                    <a:gd name="T23" fmla="*/ 2147483646 h 149"/>
                    <a:gd name="T24" fmla="*/ 2147483646 w 120"/>
                    <a:gd name="T25" fmla="*/ 2147483646 h 1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0" h="149">
                      <a:moveTo>
                        <a:pt x="7" y="76"/>
                      </a:moveTo>
                      <a:cubicBezTo>
                        <a:pt x="6" y="68"/>
                        <a:pt x="13" y="73"/>
                        <a:pt x="13" y="73"/>
                      </a:cubicBezTo>
                      <a:cubicBezTo>
                        <a:pt x="13" y="73"/>
                        <a:pt x="0" y="0"/>
                        <a:pt x="60" y="0"/>
                      </a:cubicBezTo>
                      <a:cubicBezTo>
                        <a:pt x="120" y="0"/>
                        <a:pt x="107" y="73"/>
                        <a:pt x="107" y="73"/>
                      </a:cubicBezTo>
                      <a:cubicBezTo>
                        <a:pt x="107" y="73"/>
                        <a:pt x="114" y="68"/>
                        <a:pt x="113" y="76"/>
                      </a:cubicBezTo>
                      <a:cubicBezTo>
                        <a:pt x="113" y="84"/>
                        <a:pt x="111" y="90"/>
                        <a:pt x="111" y="90"/>
                      </a:cubicBezTo>
                      <a:cubicBezTo>
                        <a:pt x="111" y="90"/>
                        <a:pt x="110" y="99"/>
                        <a:pt x="102" y="103"/>
                      </a:cubicBezTo>
                      <a:cubicBezTo>
                        <a:pt x="102" y="103"/>
                        <a:pt x="100" y="120"/>
                        <a:pt x="93" y="127"/>
                      </a:cubicBezTo>
                      <a:cubicBezTo>
                        <a:pt x="86" y="134"/>
                        <a:pt x="76" y="149"/>
                        <a:pt x="60" y="149"/>
                      </a:cubicBezTo>
                      <a:cubicBezTo>
                        <a:pt x="44" y="149"/>
                        <a:pt x="34" y="134"/>
                        <a:pt x="27" y="127"/>
                      </a:cubicBezTo>
                      <a:cubicBezTo>
                        <a:pt x="20" y="120"/>
                        <a:pt x="18" y="103"/>
                        <a:pt x="18" y="103"/>
                      </a:cubicBezTo>
                      <a:cubicBezTo>
                        <a:pt x="9" y="99"/>
                        <a:pt x="9" y="90"/>
                        <a:pt x="9" y="90"/>
                      </a:cubicBezTo>
                      <a:cubicBezTo>
                        <a:pt x="9" y="90"/>
                        <a:pt x="7" y="84"/>
                        <a:pt x="7" y="76"/>
                      </a:cubicBezTo>
                      <a:close/>
                    </a:path>
                  </a:pathLst>
                </a:custGeom>
                <a:solidFill>
                  <a:srgbClr val="F4BD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0" name="Freeform 30">
                  <a:extLst>
                    <a:ext uri="{FF2B5EF4-FFF2-40B4-BE49-F238E27FC236}">
                      <a16:creationId xmlns:a16="http://schemas.microsoft.com/office/drawing/2014/main" id="{CD0B50D9-1E88-4065-AB52-FADDE7EFC664}"/>
                    </a:ext>
                  </a:extLst>
                </p:cNvPr>
                <p:cNvSpPr>
                  <a:spLocks/>
                </p:cNvSpPr>
                <p:nvPr/>
              </p:nvSpPr>
              <p:spPr bwMode="auto">
                <a:xfrm>
                  <a:off x="8042276" y="1209676"/>
                  <a:ext cx="930275" cy="509588"/>
                </a:xfrm>
                <a:custGeom>
                  <a:avLst/>
                  <a:gdLst>
                    <a:gd name="T0" fmla="*/ 2147483646 w 248"/>
                    <a:gd name="T1" fmla="*/ 2147483646 h 136"/>
                    <a:gd name="T2" fmla="*/ 2147483646 w 248"/>
                    <a:gd name="T3" fmla="*/ 2147483646 h 136"/>
                    <a:gd name="T4" fmla="*/ 2147483646 w 248"/>
                    <a:gd name="T5" fmla="*/ 2147483646 h 136"/>
                    <a:gd name="T6" fmla="*/ 2147483646 w 248"/>
                    <a:gd name="T7" fmla="*/ 2147483646 h 136"/>
                    <a:gd name="T8" fmla="*/ 2147483646 w 248"/>
                    <a:gd name="T9" fmla="*/ 0 h 136"/>
                    <a:gd name="T10" fmla="*/ 2147483646 w 248"/>
                    <a:gd name="T11" fmla="*/ 2147483646 h 136"/>
                    <a:gd name="T12" fmla="*/ 2147483646 w 248"/>
                    <a:gd name="T13" fmla="*/ 0 h 136"/>
                    <a:gd name="T14" fmla="*/ 2147483646 w 248"/>
                    <a:gd name="T15" fmla="*/ 2147483646 h 136"/>
                    <a:gd name="T16" fmla="*/ 2147483646 w 248"/>
                    <a:gd name="T17" fmla="*/ 2147483646 h 136"/>
                    <a:gd name="T18" fmla="*/ 0 w 248"/>
                    <a:gd name="T19" fmla="*/ 2147483646 h 136"/>
                    <a:gd name="T20" fmla="*/ 2147483646 w 248"/>
                    <a:gd name="T21" fmla="*/ 2147483646 h 1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8" h="136">
                      <a:moveTo>
                        <a:pt x="124" y="136"/>
                      </a:moveTo>
                      <a:cubicBezTo>
                        <a:pt x="172" y="136"/>
                        <a:pt x="215" y="118"/>
                        <a:pt x="248" y="88"/>
                      </a:cubicBezTo>
                      <a:cubicBezTo>
                        <a:pt x="244" y="68"/>
                        <a:pt x="235" y="33"/>
                        <a:pt x="235" y="32"/>
                      </a:cubicBezTo>
                      <a:cubicBezTo>
                        <a:pt x="234" y="29"/>
                        <a:pt x="232" y="23"/>
                        <a:pt x="228" y="22"/>
                      </a:cubicBezTo>
                      <a:cubicBezTo>
                        <a:pt x="224" y="21"/>
                        <a:pt x="166" y="4"/>
                        <a:pt x="157" y="0"/>
                      </a:cubicBezTo>
                      <a:cubicBezTo>
                        <a:pt x="157" y="0"/>
                        <a:pt x="151" y="25"/>
                        <a:pt x="124" y="25"/>
                      </a:cubicBezTo>
                      <a:cubicBezTo>
                        <a:pt x="96" y="25"/>
                        <a:pt x="90" y="0"/>
                        <a:pt x="90" y="0"/>
                      </a:cubicBezTo>
                      <a:cubicBezTo>
                        <a:pt x="81" y="4"/>
                        <a:pt x="24" y="21"/>
                        <a:pt x="20" y="22"/>
                      </a:cubicBezTo>
                      <a:cubicBezTo>
                        <a:pt x="16" y="23"/>
                        <a:pt x="14" y="29"/>
                        <a:pt x="13" y="32"/>
                      </a:cubicBezTo>
                      <a:cubicBezTo>
                        <a:pt x="12" y="33"/>
                        <a:pt x="4" y="68"/>
                        <a:pt x="0" y="88"/>
                      </a:cubicBezTo>
                      <a:cubicBezTo>
                        <a:pt x="33" y="118"/>
                        <a:pt x="77" y="136"/>
                        <a:pt x="124" y="136"/>
                      </a:cubicBezTo>
                      <a:close/>
                    </a:path>
                  </a:pathLst>
                </a:custGeom>
                <a:solidFill>
                  <a:srgbClr val="0F30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1" name="Freeform 31">
                  <a:extLst>
                    <a:ext uri="{FF2B5EF4-FFF2-40B4-BE49-F238E27FC236}">
                      <a16:creationId xmlns:a16="http://schemas.microsoft.com/office/drawing/2014/main" id="{9A87387D-2C5A-49DD-923C-6940A093ED01}"/>
                    </a:ext>
                  </a:extLst>
                </p:cNvPr>
                <p:cNvSpPr>
                  <a:spLocks/>
                </p:cNvSpPr>
                <p:nvPr/>
              </p:nvSpPr>
              <p:spPr bwMode="auto">
                <a:xfrm>
                  <a:off x="8308976" y="608013"/>
                  <a:ext cx="404813" cy="296863"/>
                </a:xfrm>
                <a:custGeom>
                  <a:avLst/>
                  <a:gdLst>
                    <a:gd name="T0" fmla="*/ 2147483646 w 108"/>
                    <a:gd name="T1" fmla="*/ 2147483646 h 79"/>
                    <a:gd name="T2" fmla="*/ 2147483646 w 108"/>
                    <a:gd name="T3" fmla="*/ 0 h 79"/>
                    <a:gd name="T4" fmla="*/ 2147483646 w 108"/>
                    <a:gd name="T5" fmla="*/ 2147483646 h 79"/>
                    <a:gd name="T6" fmla="*/ 2147483646 w 108"/>
                    <a:gd name="T7" fmla="*/ 2147483646 h 79"/>
                    <a:gd name="T8" fmla="*/ 2147483646 w 108"/>
                    <a:gd name="T9" fmla="*/ 2147483646 h 79"/>
                    <a:gd name="T10" fmla="*/ 2147483646 w 108"/>
                    <a:gd name="T11" fmla="*/ 2147483646 h 79"/>
                    <a:gd name="T12" fmla="*/ 2147483646 w 108"/>
                    <a:gd name="T13" fmla="*/ 2147483646 h 79"/>
                    <a:gd name="T14" fmla="*/ 2147483646 w 108"/>
                    <a:gd name="T15" fmla="*/ 2147483646 h 79"/>
                    <a:gd name="T16" fmla="*/ 2147483646 w 108"/>
                    <a:gd name="T17" fmla="*/ 2147483646 h 79"/>
                    <a:gd name="T18" fmla="*/ 2147483646 w 108"/>
                    <a:gd name="T19" fmla="*/ 2147483646 h 79"/>
                    <a:gd name="T20" fmla="*/ 2147483646 w 108"/>
                    <a:gd name="T21" fmla="*/ 2147483646 h 7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8" h="79">
                      <a:moveTo>
                        <a:pt x="100" y="24"/>
                      </a:moveTo>
                      <a:cubicBezTo>
                        <a:pt x="99" y="21"/>
                        <a:pt x="76" y="0"/>
                        <a:pt x="52" y="0"/>
                      </a:cubicBezTo>
                      <a:cubicBezTo>
                        <a:pt x="28" y="0"/>
                        <a:pt x="10" y="21"/>
                        <a:pt x="8" y="23"/>
                      </a:cubicBezTo>
                      <a:cubicBezTo>
                        <a:pt x="0" y="37"/>
                        <a:pt x="4" y="56"/>
                        <a:pt x="4" y="62"/>
                      </a:cubicBezTo>
                      <a:cubicBezTo>
                        <a:pt x="5" y="67"/>
                        <a:pt x="10" y="79"/>
                        <a:pt x="10" y="77"/>
                      </a:cubicBezTo>
                      <a:cubicBezTo>
                        <a:pt x="9" y="63"/>
                        <a:pt x="12" y="48"/>
                        <a:pt x="18" y="42"/>
                      </a:cubicBezTo>
                      <a:cubicBezTo>
                        <a:pt x="25" y="35"/>
                        <a:pt x="46" y="42"/>
                        <a:pt x="52" y="42"/>
                      </a:cubicBezTo>
                      <a:cubicBezTo>
                        <a:pt x="59" y="42"/>
                        <a:pt x="81" y="35"/>
                        <a:pt x="88" y="42"/>
                      </a:cubicBezTo>
                      <a:cubicBezTo>
                        <a:pt x="93" y="48"/>
                        <a:pt x="96" y="63"/>
                        <a:pt x="96" y="77"/>
                      </a:cubicBezTo>
                      <a:cubicBezTo>
                        <a:pt x="96" y="79"/>
                        <a:pt x="101" y="67"/>
                        <a:pt x="101" y="63"/>
                      </a:cubicBezTo>
                      <a:cubicBezTo>
                        <a:pt x="102" y="57"/>
                        <a:pt x="108" y="37"/>
                        <a:pt x="100" y="24"/>
                      </a:cubicBezTo>
                      <a:close/>
                    </a:path>
                  </a:pathLst>
                </a:custGeom>
                <a:solidFill>
                  <a:srgbClr val="D395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2" name="Freeform 32">
                  <a:extLst>
                    <a:ext uri="{FF2B5EF4-FFF2-40B4-BE49-F238E27FC236}">
                      <a16:creationId xmlns:a16="http://schemas.microsoft.com/office/drawing/2014/main" id="{A1BA2418-E2B5-41DF-BBDE-C7381A6DDB4D}"/>
                    </a:ext>
                  </a:extLst>
                </p:cNvPr>
                <p:cNvSpPr>
                  <a:spLocks/>
                </p:cNvSpPr>
                <p:nvPr/>
              </p:nvSpPr>
              <p:spPr bwMode="auto">
                <a:xfrm>
                  <a:off x="8289926" y="596901"/>
                  <a:ext cx="431800" cy="327025"/>
                </a:xfrm>
                <a:custGeom>
                  <a:avLst/>
                  <a:gdLst>
                    <a:gd name="T0" fmla="*/ 2147483646 w 115"/>
                    <a:gd name="T1" fmla="*/ 2147483646 h 87"/>
                    <a:gd name="T2" fmla="*/ 2147483646 w 115"/>
                    <a:gd name="T3" fmla="*/ 0 h 87"/>
                    <a:gd name="T4" fmla="*/ 2147483646 w 115"/>
                    <a:gd name="T5" fmla="*/ 2147483646 h 87"/>
                    <a:gd name="T6" fmla="*/ 2147483646 w 115"/>
                    <a:gd name="T7" fmla="*/ 2147483646 h 87"/>
                    <a:gd name="T8" fmla="*/ 2147483646 w 115"/>
                    <a:gd name="T9" fmla="*/ 2147483646 h 87"/>
                    <a:gd name="T10" fmla="*/ 2147483646 w 115"/>
                    <a:gd name="T11" fmla="*/ 2147483646 h 87"/>
                    <a:gd name="T12" fmla="*/ 2147483646 w 115"/>
                    <a:gd name="T13" fmla="*/ 2147483646 h 87"/>
                    <a:gd name="T14" fmla="*/ 2147483646 w 115"/>
                    <a:gd name="T15" fmla="*/ 2147483646 h 87"/>
                    <a:gd name="T16" fmla="*/ 2147483646 w 115"/>
                    <a:gd name="T17" fmla="*/ 2147483646 h 87"/>
                    <a:gd name="T18" fmla="*/ 2147483646 w 115"/>
                    <a:gd name="T19" fmla="*/ 2147483646 h 87"/>
                    <a:gd name="T20" fmla="*/ 2147483646 w 115"/>
                    <a:gd name="T21" fmla="*/ 2147483646 h 87"/>
                    <a:gd name="T22" fmla="*/ 2147483646 w 115"/>
                    <a:gd name="T23" fmla="*/ 2147483646 h 87"/>
                    <a:gd name="T24" fmla="*/ 2147483646 w 115"/>
                    <a:gd name="T25" fmla="*/ 2147483646 h 87"/>
                    <a:gd name="T26" fmla="*/ 2147483646 w 115"/>
                    <a:gd name="T27" fmla="*/ 2147483646 h 87"/>
                    <a:gd name="T28" fmla="*/ 2147483646 w 115"/>
                    <a:gd name="T29" fmla="*/ 2147483646 h 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5" h="87">
                      <a:moveTo>
                        <a:pt x="107" y="22"/>
                      </a:moveTo>
                      <a:cubicBezTo>
                        <a:pt x="105" y="19"/>
                        <a:pt x="81" y="0"/>
                        <a:pt x="57" y="0"/>
                      </a:cubicBezTo>
                      <a:cubicBezTo>
                        <a:pt x="33" y="0"/>
                        <a:pt x="10" y="19"/>
                        <a:pt x="8" y="22"/>
                      </a:cubicBezTo>
                      <a:cubicBezTo>
                        <a:pt x="0" y="35"/>
                        <a:pt x="7" y="57"/>
                        <a:pt x="8" y="63"/>
                      </a:cubicBezTo>
                      <a:cubicBezTo>
                        <a:pt x="8" y="67"/>
                        <a:pt x="8" y="71"/>
                        <a:pt x="10" y="76"/>
                      </a:cubicBezTo>
                      <a:cubicBezTo>
                        <a:pt x="12" y="81"/>
                        <a:pt x="11" y="87"/>
                        <a:pt x="15" y="87"/>
                      </a:cubicBezTo>
                      <a:cubicBezTo>
                        <a:pt x="15" y="87"/>
                        <a:pt x="15" y="78"/>
                        <a:pt x="15" y="76"/>
                      </a:cubicBezTo>
                      <a:cubicBezTo>
                        <a:pt x="14" y="63"/>
                        <a:pt x="17" y="47"/>
                        <a:pt x="23" y="41"/>
                      </a:cubicBezTo>
                      <a:cubicBezTo>
                        <a:pt x="30" y="34"/>
                        <a:pt x="51" y="41"/>
                        <a:pt x="57" y="41"/>
                      </a:cubicBezTo>
                      <a:cubicBezTo>
                        <a:pt x="64" y="41"/>
                        <a:pt x="86" y="34"/>
                        <a:pt x="93" y="41"/>
                      </a:cubicBezTo>
                      <a:cubicBezTo>
                        <a:pt x="98" y="47"/>
                        <a:pt x="101" y="63"/>
                        <a:pt x="101" y="76"/>
                      </a:cubicBezTo>
                      <a:cubicBezTo>
                        <a:pt x="101" y="78"/>
                        <a:pt x="101" y="87"/>
                        <a:pt x="101" y="87"/>
                      </a:cubicBezTo>
                      <a:cubicBezTo>
                        <a:pt x="104" y="87"/>
                        <a:pt x="103" y="81"/>
                        <a:pt x="105" y="76"/>
                      </a:cubicBezTo>
                      <a:cubicBezTo>
                        <a:pt x="107" y="71"/>
                        <a:pt x="107" y="67"/>
                        <a:pt x="108" y="63"/>
                      </a:cubicBezTo>
                      <a:cubicBezTo>
                        <a:pt x="108" y="57"/>
                        <a:pt x="115" y="35"/>
                        <a:pt x="107" y="22"/>
                      </a:cubicBezTo>
                      <a:close/>
                    </a:path>
                  </a:pathLst>
                </a:custGeom>
                <a:solidFill>
                  <a:srgbClr val="261B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3" name="Freeform 33">
                  <a:extLst>
                    <a:ext uri="{FF2B5EF4-FFF2-40B4-BE49-F238E27FC236}">
                      <a16:creationId xmlns:a16="http://schemas.microsoft.com/office/drawing/2014/main" id="{3E666D02-CD68-40FA-AD82-5CC89CBE2636}"/>
                    </a:ext>
                  </a:extLst>
                </p:cNvPr>
                <p:cNvSpPr>
                  <a:spLocks noEditPoints="1"/>
                </p:cNvSpPr>
                <p:nvPr/>
              </p:nvSpPr>
              <p:spPr bwMode="auto">
                <a:xfrm>
                  <a:off x="8405813" y="990601"/>
                  <a:ext cx="211138" cy="180975"/>
                </a:xfrm>
                <a:custGeom>
                  <a:avLst/>
                  <a:gdLst>
                    <a:gd name="T0" fmla="*/ 2147483646 w 56"/>
                    <a:gd name="T1" fmla="*/ 2147483646 h 48"/>
                    <a:gd name="T2" fmla="*/ 2147483646 w 56"/>
                    <a:gd name="T3" fmla="*/ 2147483646 h 48"/>
                    <a:gd name="T4" fmla="*/ 2147483646 w 56"/>
                    <a:gd name="T5" fmla="*/ 2147483646 h 48"/>
                    <a:gd name="T6" fmla="*/ 2147483646 w 56"/>
                    <a:gd name="T7" fmla="*/ 2147483646 h 48"/>
                    <a:gd name="T8" fmla="*/ 0 w 56"/>
                    <a:gd name="T9" fmla="*/ 2147483646 h 48"/>
                    <a:gd name="T10" fmla="*/ 2147483646 w 56"/>
                    <a:gd name="T11" fmla="*/ 2147483646 h 48"/>
                    <a:gd name="T12" fmla="*/ 2147483646 w 56"/>
                    <a:gd name="T13" fmla="*/ 2147483646 h 48"/>
                    <a:gd name="T14" fmla="*/ 2147483646 w 56"/>
                    <a:gd name="T15" fmla="*/ 2147483646 h 48"/>
                    <a:gd name="T16" fmla="*/ 2147483646 w 56"/>
                    <a:gd name="T17" fmla="*/ 2147483646 h 48"/>
                    <a:gd name="T18" fmla="*/ 2147483646 w 56"/>
                    <a:gd name="T19" fmla="*/ 2147483646 h 48"/>
                    <a:gd name="T20" fmla="*/ 2147483646 w 56"/>
                    <a:gd name="T21" fmla="*/ 2147483646 h 48"/>
                    <a:gd name="T22" fmla="*/ 2147483646 w 56"/>
                    <a:gd name="T23" fmla="*/ 2147483646 h 48"/>
                    <a:gd name="T24" fmla="*/ 2147483646 w 56"/>
                    <a:gd name="T25" fmla="*/ 2147483646 h 48"/>
                    <a:gd name="T26" fmla="*/ 2147483646 w 56"/>
                    <a:gd name="T27" fmla="*/ 2147483646 h 48"/>
                    <a:gd name="T28" fmla="*/ 2147483646 w 56"/>
                    <a:gd name="T29" fmla="*/ 2147483646 h 48"/>
                    <a:gd name="T30" fmla="*/ 2147483646 w 56"/>
                    <a:gd name="T31" fmla="*/ 2147483646 h 48"/>
                    <a:gd name="T32" fmla="*/ 2147483646 w 56"/>
                    <a:gd name="T33" fmla="*/ 2147483646 h 48"/>
                    <a:gd name="T34" fmla="*/ 2147483646 w 56"/>
                    <a:gd name="T35" fmla="*/ 2147483646 h 48"/>
                    <a:gd name="T36" fmla="*/ 2147483646 w 56"/>
                    <a:gd name="T37" fmla="*/ 2147483646 h 48"/>
                    <a:gd name="T38" fmla="*/ 2147483646 w 56"/>
                    <a:gd name="T39" fmla="*/ 2147483646 h 4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6" h="48">
                      <a:moveTo>
                        <a:pt x="55" y="7"/>
                      </a:moveTo>
                      <a:cubicBezTo>
                        <a:pt x="56" y="11"/>
                        <a:pt x="53" y="16"/>
                        <a:pt x="44" y="16"/>
                      </a:cubicBezTo>
                      <a:cubicBezTo>
                        <a:pt x="37" y="16"/>
                        <a:pt x="31" y="14"/>
                        <a:pt x="28" y="11"/>
                      </a:cubicBezTo>
                      <a:cubicBezTo>
                        <a:pt x="25" y="14"/>
                        <a:pt x="18" y="16"/>
                        <a:pt x="11" y="16"/>
                      </a:cubicBezTo>
                      <a:cubicBezTo>
                        <a:pt x="2" y="16"/>
                        <a:pt x="0" y="11"/>
                        <a:pt x="0" y="7"/>
                      </a:cubicBezTo>
                      <a:cubicBezTo>
                        <a:pt x="0" y="2"/>
                        <a:pt x="6" y="0"/>
                        <a:pt x="8" y="4"/>
                      </a:cubicBezTo>
                      <a:cubicBezTo>
                        <a:pt x="8" y="4"/>
                        <a:pt x="3" y="2"/>
                        <a:pt x="2" y="7"/>
                      </a:cubicBezTo>
                      <a:cubicBezTo>
                        <a:pt x="2" y="10"/>
                        <a:pt x="4" y="11"/>
                        <a:pt x="8" y="11"/>
                      </a:cubicBezTo>
                      <a:cubicBezTo>
                        <a:pt x="13" y="11"/>
                        <a:pt x="18" y="6"/>
                        <a:pt x="20" y="4"/>
                      </a:cubicBezTo>
                      <a:cubicBezTo>
                        <a:pt x="22" y="3"/>
                        <a:pt x="26" y="2"/>
                        <a:pt x="28" y="3"/>
                      </a:cubicBezTo>
                      <a:cubicBezTo>
                        <a:pt x="30" y="2"/>
                        <a:pt x="34" y="3"/>
                        <a:pt x="36" y="4"/>
                      </a:cubicBezTo>
                      <a:cubicBezTo>
                        <a:pt x="37" y="6"/>
                        <a:pt x="43" y="11"/>
                        <a:pt x="47" y="11"/>
                      </a:cubicBezTo>
                      <a:cubicBezTo>
                        <a:pt x="51" y="11"/>
                        <a:pt x="53" y="10"/>
                        <a:pt x="53" y="7"/>
                      </a:cubicBezTo>
                      <a:cubicBezTo>
                        <a:pt x="53" y="2"/>
                        <a:pt x="48" y="4"/>
                        <a:pt x="48" y="4"/>
                      </a:cubicBezTo>
                      <a:cubicBezTo>
                        <a:pt x="50" y="0"/>
                        <a:pt x="55" y="2"/>
                        <a:pt x="55" y="7"/>
                      </a:cubicBezTo>
                      <a:close/>
                      <a:moveTo>
                        <a:pt x="28" y="36"/>
                      </a:moveTo>
                      <a:cubicBezTo>
                        <a:pt x="26" y="36"/>
                        <a:pt x="24" y="46"/>
                        <a:pt x="24" y="46"/>
                      </a:cubicBezTo>
                      <a:cubicBezTo>
                        <a:pt x="24" y="46"/>
                        <a:pt x="26" y="48"/>
                        <a:pt x="28" y="48"/>
                      </a:cubicBezTo>
                      <a:cubicBezTo>
                        <a:pt x="29" y="48"/>
                        <a:pt x="31" y="46"/>
                        <a:pt x="31" y="46"/>
                      </a:cubicBezTo>
                      <a:cubicBezTo>
                        <a:pt x="31" y="46"/>
                        <a:pt x="29" y="36"/>
                        <a:pt x="28" y="36"/>
                      </a:cubicBezTo>
                      <a:close/>
                    </a:path>
                  </a:pathLst>
                </a:custGeom>
                <a:solidFill>
                  <a:srgbClr val="261B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sp>
            <p:nvSpPr>
              <p:cNvPr id="15" name="圓角矩形 60">
                <a:extLst>
                  <a:ext uri="{FF2B5EF4-FFF2-40B4-BE49-F238E27FC236}">
                    <a16:creationId xmlns:a16="http://schemas.microsoft.com/office/drawing/2014/main" id="{1FA52367-2318-4866-A41B-E9C6E8EBA55B}"/>
                  </a:ext>
                </a:extLst>
              </p:cNvPr>
              <p:cNvSpPr/>
              <p:nvPr/>
            </p:nvSpPr>
            <p:spPr>
              <a:xfrm>
                <a:off x="498484" y="2853154"/>
                <a:ext cx="1585059" cy="431782"/>
              </a:xfrm>
              <a:prstGeom prst="roundRect">
                <a:avLst/>
              </a:prstGeom>
              <a:solidFill>
                <a:schemeClr val="bg1">
                  <a:lumMod val="95000"/>
                </a:schemeClr>
              </a:solidFill>
              <a:ln w="38100">
                <a:solidFill>
                  <a:schemeClr val="tx1">
                    <a:lumMod val="65000"/>
                    <a:lumOff val="35000"/>
                  </a:schemeClr>
                </a:solidFill>
              </a:ln>
            </p:spPr>
            <p:style>
              <a:lnRef idx="2">
                <a:schemeClr val="accent3"/>
              </a:lnRef>
              <a:fillRef idx="1">
                <a:schemeClr val="lt1"/>
              </a:fillRef>
              <a:effectRef idx="0">
                <a:schemeClr val="accent3"/>
              </a:effectRef>
              <a:fontRef idx="minor">
                <a:schemeClr val="dk1"/>
              </a:fontRef>
            </p:style>
            <p:txBody>
              <a:bodyPr lIns="0" rIns="0" anchor="ctr"/>
              <a:lstStyle/>
              <a:p>
                <a:pPr algn="ctr">
                  <a:defRPr/>
                </a:pPr>
                <a:r>
                  <a:rPr lang="zh-TW" altLang="en-US" sz="2800" b="1" dirty="0">
                    <a:solidFill>
                      <a:schemeClr val="tx1">
                        <a:lumMod val="65000"/>
                        <a:lumOff val="35000"/>
                      </a:schemeClr>
                    </a:solidFill>
                    <a:latin typeface="微軟正黑體" pitchFamily="34" charset="-120"/>
                    <a:ea typeface="微軟正黑體" pitchFamily="34" charset="-120"/>
                  </a:rPr>
                  <a:t>關係人</a:t>
                </a:r>
              </a:p>
            </p:txBody>
          </p:sp>
        </p:grpSp>
      </p:grpSp>
      <p:grpSp>
        <p:nvGrpSpPr>
          <p:cNvPr id="44" name="组合 43">
            <a:extLst>
              <a:ext uri="{FF2B5EF4-FFF2-40B4-BE49-F238E27FC236}">
                <a16:creationId xmlns:a16="http://schemas.microsoft.com/office/drawing/2014/main" id="{AB2D1768-CECC-403E-84D2-1EDF8D2D8FA0}"/>
              </a:ext>
            </a:extLst>
          </p:cNvPr>
          <p:cNvGrpSpPr/>
          <p:nvPr/>
        </p:nvGrpSpPr>
        <p:grpSpPr>
          <a:xfrm>
            <a:off x="5072149" y="1390338"/>
            <a:ext cx="2986559" cy="5100244"/>
            <a:chOff x="3411538" y="1484313"/>
            <a:chExt cx="2185987" cy="4465637"/>
          </a:xfrm>
        </p:grpSpPr>
        <p:sp>
          <p:nvSpPr>
            <p:cNvPr id="9" name="矩形 8">
              <a:extLst>
                <a:ext uri="{FF2B5EF4-FFF2-40B4-BE49-F238E27FC236}">
                  <a16:creationId xmlns:a16="http://schemas.microsoft.com/office/drawing/2014/main" id="{BDCD411D-2E1C-410C-8891-1E66522BEA23}"/>
                </a:ext>
              </a:extLst>
            </p:cNvPr>
            <p:cNvSpPr/>
            <p:nvPr/>
          </p:nvSpPr>
          <p:spPr>
            <a:xfrm>
              <a:off x="3411538" y="1484313"/>
              <a:ext cx="2185987" cy="446563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0" name="文本框 34">
              <a:extLst>
                <a:ext uri="{FF2B5EF4-FFF2-40B4-BE49-F238E27FC236}">
                  <a16:creationId xmlns:a16="http://schemas.microsoft.com/office/drawing/2014/main" id="{847F33C7-9C3B-4A44-9F58-D944B4726BFA}"/>
                </a:ext>
              </a:extLst>
            </p:cNvPr>
            <p:cNvSpPr txBox="1"/>
            <p:nvPr/>
          </p:nvSpPr>
          <p:spPr>
            <a:xfrm>
              <a:off x="3708272" y="3593262"/>
              <a:ext cx="1819275" cy="2246769"/>
            </a:xfrm>
            <a:prstGeom prst="rect">
              <a:avLst/>
            </a:prstGeom>
            <a:noFill/>
          </p:spPr>
          <p:txBody>
            <a:bodyPr lIns="36000" rIns="36000">
              <a:spAutoFit/>
            </a:bodyPr>
            <a:lstStyle/>
            <a:p>
              <a:pPr>
                <a:defRPr/>
              </a:pPr>
              <a:r>
                <a:rPr lang="zh-TW" altLang="en-US" sz="2000" dirty="0">
                  <a:latin typeface="微軟正黑體" pitchFamily="34" charset="-120"/>
                  <a:ea typeface="微軟正黑體" pitchFamily="34" charset="-120"/>
                </a:rPr>
                <a:t>掌握：</a:t>
              </a:r>
              <a:endParaRPr lang="en-US" altLang="zh-TW" sz="2000" dirty="0">
                <a:latin typeface="微軟正黑體" pitchFamily="34" charset="-120"/>
                <a:ea typeface="微軟正黑體" pitchFamily="34" charset="-120"/>
              </a:endParaRPr>
            </a:p>
            <a:p>
              <a:pPr>
                <a:buFont typeface="微软雅黑" pitchFamily="34" charset="-122"/>
                <a:buChar char="−"/>
                <a:defRPr/>
              </a:pPr>
              <a:r>
                <a:rPr lang="zh-TW" altLang="en-US" sz="2000" dirty="0">
                  <a:latin typeface="微軟正黑體" pitchFamily="34" charset="-120"/>
                  <a:ea typeface="微軟正黑體" pitchFamily="34" charset="-120"/>
                </a:rPr>
                <a:t>產品配方</a:t>
              </a:r>
              <a:endParaRPr lang="en-US" altLang="zh-TW" sz="2000" kern="0" dirty="0">
                <a:latin typeface="微軟正黑體" pitchFamily="34" charset="-120"/>
                <a:ea typeface="微軟正黑體" pitchFamily="34" charset="-120"/>
              </a:endParaRPr>
            </a:p>
            <a:p>
              <a:pPr marL="174625" indent="-174625">
                <a:spcBef>
                  <a:spcPct val="0"/>
                </a:spcBef>
                <a:buFont typeface="Microsoft YaHei" panose="020B0503020204020204" pitchFamily="34" charset="-122"/>
                <a:buChar char="−"/>
                <a:defRPr/>
              </a:pPr>
              <a:r>
                <a:rPr lang="zh-TW" altLang="en-US" sz="2000" dirty="0">
                  <a:solidFill>
                    <a:schemeClr val="tx1"/>
                  </a:solidFill>
                  <a:latin typeface="微軟正黑體" panose="020B0604030504040204" pitchFamily="34" charset="-120"/>
                  <a:ea typeface="微軟正黑體" panose="020B0604030504040204" pitchFamily="34" charset="-120"/>
                </a:rPr>
                <a:t>關鍵製程</a:t>
              </a:r>
              <a:endParaRPr lang="en-US" altLang="zh-TW" sz="2000" dirty="0">
                <a:solidFill>
                  <a:schemeClr val="tx1"/>
                </a:solidFill>
                <a:latin typeface="微軟正黑體" panose="020B0604030504040204" pitchFamily="34" charset="-120"/>
                <a:ea typeface="微軟正黑體" panose="020B0604030504040204" pitchFamily="34" charset="-120"/>
              </a:endParaRPr>
            </a:p>
            <a:p>
              <a:pPr marL="174625" indent="-174625">
                <a:spcBef>
                  <a:spcPct val="0"/>
                </a:spcBef>
                <a:buFont typeface="Microsoft YaHei" panose="020B0503020204020204" pitchFamily="34" charset="-122"/>
                <a:buChar char="−"/>
                <a:defRPr/>
              </a:pPr>
              <a:r>
                <a:rPr lang="zh-TW" altLang="en-US" sz="2000" dirty="0">
                  <a:solidFill>
                    <a:schemeClr val="tx1"/>
                  </a:solidFill>
                  <a:latin typeface="微軟正黑體" panose="020B0604030504040204" pitchFamily="34" charset="-120"/>
                  <a:ea typeface="微軟正黑體" panose="020B0604030504040204" pitchFamily="34" charset="-120"/>
                </a:rPr>
                <a:t>客戶開發</a:t>
              </a:r>
              <a:endParaRPr lang="en-US" altLang="zh-TW" sz="2000" dirty="0">
                <a:solidFill>
                  <a:schemeClr val="tx1"/>
                </a:solidFill>
                <a:latin typeface="微軟正黑體" panose="020B0604030504040204" pitchFamily="34" charset="-120"/>
                <a:ea typeface="微軟正黑體" panose="020B0604030504040204" pitchFamily="34" charset="-120"/>
              </a:endParaRPr>
            </a:p>
            <a:p>
              <a:pPr marL="174625" indent="-174625">
                <a:spcBef>
                  <a:spcPct val="0"/>
                </a:spcBef>
                <a:buFont typeface="Microsoft YaHei" panose="020B0503020204020204" pitchFamily="34" charset="-122"/>
                <a:buChar char="−"/>
                <a:defRPr/>
              </a:pPr>
              <a:r>
                <a:rPr lang="zh-TW" altLang="en-US" sz="2000" dirty="0">
                  <a:solidFill>
                    <a:schemeClr val="tx1"/>
                  </a:solidFill>
                  <a:latin typeface="微軟正黑體" panose="020B0604030504040204" pitchFamily="34" charset="-120"/>
                  <a:ea typeface="微軟正黑體" panose="020B0604030504040204" pitchFamily="34" charset="-120"/>
                </a:rPr>
                <a:t>與關係人簽訂長期供貨合約</a:t>
              </a:r>
              <a:endParaRPr lang="en-US" altLang="zh-TW" sz="2000" dirty="0">
                <a:solidFill>
                  <a:schemeClr val="tx1"/>
                </a:solidFill>
                <a:latin typeface="微軟正黑體" panose="020B0604030504040204" pitchFamily="34" charset="-120"/>
                <a:ea typeface="微軟正黑體" panose="020B0604030504040204" pitchFamily="34" charset="-120"/>
              </a:endParaRPr>
            </a:p>
            <a:p>
              <a:pPr>
                <a:defRPr/>
              </a:pPr>
              <a:endParaRPr lang="zh-CN" altLang="en-US" sz="2000" kern="0" dirty="0">
                <a:latin typeface="微軟正黑體" pitchFamily="34" charset="-120"/>
                <a:ea typeface="微軟正黑體" pitchFamily="34" charset="-120"/>
              </a:endParaRPr>
            </a:p>
          </p:txBody>
        </p:sp>
        <p:grpSp>
          <p:nvGrpSpPr>
            <p:cNvPr id="24" name="群組 95">
              <a:extLst>
                <a:ext uri="{FF2B5EF4-FFF2-40B4-BE49-F238E27FC236}">
                  <a16:creationId xmlns:a16="http://schemas.microsoft.com/office/drawing/2014/main" id="{72275A33-D171-4E7D-89CA-86947F8FAF2C}"/>
                </a:ext>
              </a:extLst>
            </p:cNvPr>
            <p:cNvGrpSpPr>
              <a:grpSpLocks/>
            </p:cNvGrpSpPr>
            <p:nvPr/>
          </p:nvGrpSpPr>
          <p:grpSpPr bwMode="auto">
            <a:xfrm>
              <a:off x="3689539" y="1643576"/>
              <a:ext cx="1727200" cy="1800225"/>
              <a:chOff x="4857135" y="1484784"/>
              <a:chExt cx="1728000" cy="1800152"/>
            </a:xfrm>
          </p:grpSpPr>
          <p:grpSp>
            <p:nvGrpSpPr>
              <p:cNvPr id="25" name="组合 173">
                <a:extLst>
                  <a:ext uri="{FF2B5EF4-FFF2-40B4-BE49-F238E27FC236}">
                    <a16:creationId xmlns:a16="http://schemas.microsoft.com/office/drawing/2014/main" id="{04A3879E-C012-4B50-BDE0-506F3B703D8E}"/>
                  </a:ext>
                </a:extLst>
              </p:cNvPr>
              <p:cNvGrpSpPr>
                <a:grpSpLocks/>
              </p:cNvGrpSpPr>
              <p:nvPr/>
            </p:nvGrpSpPr>
            <p:grpSpPr bwMode="auto">
              <a:xfrm>
                <a:off x="4857135" y="1484784"/>
                <a:ext cx="1728000" cy="1728000"/>
                <a:chOff x="7808913" y="5141913"/>
                <a:chExt cx="1397000" cy="1397000"/>
              </a:xfrm>
            </p:grpSpPr>
            <p:sp>
              <p:nvSpPr>
                <p:cNvPr id="27" name="Oval 20">
                  <a:extLst>
                    <a:ext uri="{FF2B5EF4-FFF2-40B4-BE49-F238E27FC236}">
                      <a16:creationId xmlns:a16="http://schemas.microsoft.com/office/drawing/2014/main" id="{9B31DFB3-3B73-4858-9EAF-5F8753FA3D07}"/>
                    </a:ext>
                  </a:extLst>
                </p:cNvPr>
                <p:cNvSpPr>
                  <a:spLocks noChangeArrowheads="1"/>
                </p:cNvSpPr>
                <p:nvPr/>
              </p:nvSpPr>
              <p:spPr bwMode="auto">
                <a:xfrm>
                  <a:off x="7808913" y="5141913"/>
                  <a:ext cx="1397000" cy="1397000"/>
                </a:xfrm>
                <a:prstGeom prst="ellipse">
                  <a:avLst/>
                </a:prstGeom>
                <a:solidFill>
                  <a:srgbClr val="FFCC5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spcBef>
                      <a:spcPct val="0"/>
                    </a:spcBef>
                    <a:buFontTx/>
                    <a:buNone/>
                  </a:pPr>
                  <a:endParaRPr lang="zh-CN" altLang="en-US" sz="2400">
                    <a:latin typeface="Arial" panose="020B0604020202020204" pitchFamily="34" charset="0"/>
                  </a:endParaRPr>
                </a:p>
              </p:txBody>
            </p:sp>
            <p:sp>
              <p:nvSpPr>
                <p:cNvPr id="28" name="Freeform 65">
                  <a:extLst>
                    <a:ext uri="{FF2B5EF4-FFF2-40B4-BE49-F238E27FC236}">
                      <a16:creationId xmlns:a16="http://schemas.microsoft.com/office/drawing/2014/main" id="{A521C1E6-D32C-47D0-9060-1187FC81D5D3}"/>
                    </a:ext>
                  </a:extLst>
                </p:cNvPr>
                <p:cNvSpPr>
                  <a:spLocks/>
                </p:cNvSpPr>
                <p:nvPr/>
              </p:nvSpPr>
              <p:spPr bwMode="auto">
                <a:xfrm>
                  <a:off x="8402638" y="5881688"/>
                  <a:ext cx="214313" cy="222250"/>
                </a:xfrm>
                <a:custGeom>
                  <a:avLst/>
                  <a:gdLst>
                    <a:gd name="T0" fmla="*/ 2147483646 w 135"/>
                    <a:gd name="T1" fmla="*/ 2147483646 h 140"/>
                    <a:gd name="T2" fmla="*/ 0 w 135"/>
                    <a:gd name="T3" fmla="*/ 2147483646 h 140"/>
                    <a:gd name="T4" fmla="*/ 0 w 135"/>
                    <a:gd name="T5" fmla="*/ 0 h 140"/>
                    <a:gd name="T6" fmla="*/ 2147483646 w 135"/>
                    <a:gd name="T7" fmla="*/ 0 h 140"/>
                    <a:gd name="T8" fmla="*/ 2147483646 w 135"/>
                    <a:gd name="T9" fmla="*/ 2147483646 h 140"/>
                    <a:gd name="T10" fmla="*/ 2147483646 w 135"/>
                    <a:gd name="T11" fmla="*/ 2147483646 h 1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5" h="140">
                      <a:moveTo>
                        <a:pt x="66" y="140"/>
                      </a:moveTo>
                      <a:lnTo>
                        <a:pt x="0" y="78"/>
                      </a:lnTo>
                      <a:lnTo>
                        <a:pt x="0" y="0"/>
                      </a:lnTo>
                      <a:lnTo>
                        <a:pt x="135" y="0"/>
                      </a:lnTo>
                      <a:lnTo>
                        <a:pt x="135" y="78"/>
                      </a:lnTo>
                      <a:lnTo>
                        <a:pt x="66" y="140"/>
                      </a:lnTo>
                      <a:close/>
                    </a:path>
                  </a:pathLst>
                </a:custGeom>
                <a:solidFill>
                  <a:srgbClr val="EAAD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9" name="Freeform 66">
                  <a:extLst>
                    <a:ext uri="{FF2B5EF4-FFF2-40B4-BE49-F238E27FC236}">
                      <a16:creationId xmlns:a16="http://schemas.microsoft.com/office/drawing/2014/main" id="{51F5C459-99ED-45CC-9CED-FA1A209FE6C7}"/>
                    </a:ext>
                  </a:extLst>
                </p:cNvPr>
                <p:cNvSpPr>
                  <a:spLocks/>
                </p:cNvSpPr>
                <p:nvPr/>
              </p:nvSpPr>
              <p:spPr bwMode="auto">
                <a:xfrm>
                  <a:off x="8402638" y="5881688"/>
                  <a:ext cx="214313" cy="120650"/>
                </a:xfrm>
                <a:custGeom>
                  <a:avLst/>
                  <a:gdLst>
                    <a:gd name="T0" fmla="*/ 0 w 57"/>
                    <a:gd name="T1" fmla="*/ 2147483646 h 32"/>
                    <a:gd name="T2" fmla="*/ 2147483646 w 57"/>
                    <a:gd name="T3" fmla="*/ 2147483646 h 32"/>
                    <a:gd name="T4" fmla="*/ 2147483646 w 57"/>
                    <a:gd name="T5" fmla="*/ 2147483646 h 32"/>
                    <a:gd name="T6" fmla="*/ 2147483646 w 57"/>
                    <a:gd name="T7" fmla="*/ 0 h 32"/>
                    <a:gd name="T8" fmla="*/ 0 w 57"/>
                    <a:gd name="T9" fmla="*/ 0 h 32"/>
                    <a:gd name="T10" fmla="*/ 0 w 57"/>
                    <a:gd name="T11" fmla="*/ 2147483646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 h="32">
                      <a:moveTo>
                        <a:pt x="0" y="15"/>
                      </a:moveTo>
                      <a:cubicBezTo>
                        <a:pt x="6" y="22"/>
                        <a:pt x="16" y="32"/>
                        <a:pt x="28" y="32"/>
                      </a:cubicBezTo>
                      <a:cubicBezTo>
                        <a:pt x="41" y="32"/>
                        <a:pt x="50" y="22"/>
                        <a:pt x="57" y="15"/>
                      </a:cubicBezTo>
                      <a:cubicBezTo>
                        <a:pt x="57" y="0"/>
                        <a:pt x="57" y="0"/>
                        <a:pt x="57" y="0"/>
                      </a:cubicBezTo>
                      <a:cubicBezTo>
                        <a:pt x="0" y="0"/>
                        <a:pt x="0" y="0"/>
                        <a:pt x="0" y="0"/>
                      </a:cubicBezTo>
                      <a:lnTo>
                        <a:pt x="0" y="15"/>
                      </a:lnTo>
                      <a:close/>
                    </a:path>
                  </a:pathLst>
                </a:custGeom>
                <a:solidFill>
                  <a:srgbClr val="D8927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 name="Freeform 67">
                  <a:extLst>
                    <a:ext uri="{FF2B5EF4-FFF2-40B4-BE49-F238E27FC236}">
                      <a16:creationId xmlns:a16="http://schemas.microsoft.com/office/drawing/2014/main" id="{ABBBD8E0-CA7C-4EA4-9330-3E97E6DABEBD}"/>
                    </a:ext>
                  </a:extLst>
                </p:cNvPr>
                <p:cNvSpPr>
                  <a:spLocks/>
                </p:cNvSpPr>
                <p:nvPr/>
              </p:nvSpPr>
              <p:spPr bwMode="auto">
                <a:xfrm>
                  <a:off x="8289926" y="5445126"/>
                  <a:ext cx="442913" cy="541338"/>
                </a:xfrm>
                <a:custGeom>
                  <a:avLst/>
                  <a:gdLst>
                    <a:gd name="T0" fmla="*/ 2147483646 w 118"/>
                    <a:gd name="T1" fmla="*/ 2147483646 h 144"/>
                    <a:gd name="T2" fmla="*/ 2147483646 w 118"/>
                    <a:gd name="T3" fmla="*/ 2147483646 h 144"/>
                    <a:gd name="T4" fmla="*/ 2147483646 w 118"/>
                    <a:gd name="T5" fmla="*/ 0 h 144"/>
                    <a:gd name="T6" fmla="*/ 2147483646 w 118"/>
                    <a:gd name="T7" fmla="*/ 2147483646 h 144"/>
                    <a:gd name="T8" fmla="*/ 2147483646 w 118"/>
                    <a:gd name="T9" fmla="*/ 2147483646 h 144"/>
                    <a:gd name="T10" fmla="*/ 2147483646 w 118"/>
                    <a:gd name="T11" fmla="*/ 2147483646 h 144"/>
                    <a:gd name="T12" fmla="*/ 2147483646 w 118"/>
                    <a:gd name="T13" fmla="*/ 2147483646 h 144"/>
                    <a:gd name="T14" fmla="*/ 2147483646 w 118"/>
                    <a:gd name="T15" fmla="*/ 2147483646 h 144"/>
                    <a:gd name="T16" fmla="*/ 2147483646 w 118"/>
                    <a:gd name="T17" fmla="*/ 2147483646 h 144"/>
                    <a:gd name="T18" fmla="*/ 2147483646 w 118"/>
                    <a:gd name="T19" fmla="*/ 2147483646 h 144"/>
                    <a:gd name="T20" fmla="*/ 2147483646 w 118"/>
                    <a:gd name="T21" fmla="*/ 2147483646 h 144"/>
                    <a:gd name="T22" fmla="*/ 2147483646 w 118"/>
                    <a:gd name="T23" fmla="*/ 2147483646 h 144"/>
                    <a:gd name="T24" fmla="*/ 2147483646 w 118"/>
                    <a:gd name="T25" fmla="*/ 2147483646 h 1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8" h="144">
                      <a:moveTo>
                        <a:pt x="5" y="70"/>
                      </a:moveTo>
                      <a:cubicBezTo>
                        <a:pt x="5" y="62"/>
                        <a:pt x="11" y="68"/>
                        <a:pt x="11" y="68"/>
                      </a:cubicBezTo>
                      <a:cubicBezTo>
                        <a:pt x="11" y="68"/>
                        <a:pt x="0" y="0"/>
                        <a:pt x="58" y="0"/>
                      </a:cubicBezTo>
                      <a:cubicBezTo>
                        <a:pt x="118" y="0"/>
                        <a:pt x="106" y="68"/>
                        <a:pt x="106" y="68"/>
                      </a:cubicBezTo>
                      <a:cubicBezTo>
                        <a:pt x="106" y="68"/>
                        <a:pt x="112" y="62"/>
                        <a:pt x="112" y="70"/>
                      </a:cubicBezTo>
                      <a:cubicBezTo>
                        <a:pt x="112" y="79"/>
                        <a:pt x="110" y="84"/>
                        <a:pt x="110" y="84"/>
                      </a:cubicBezTo>
                      <a:cubicBezTo>
                        <a:pt x="110" y="84"/>
                        <a:pt x="109" y="94"/>
                        <a:pt x="100" y="98"/>
                      </a:cubicBezTo>
                      <a:cubicBezTo>
                        <a:pt x="100" y="98"/>
                        <a:pt x="99" y="115"/>
                        <a:pt x="92" y="121"/>
                      </a:cubicBezTo>
                      <a:cubicBezTo>
                        <a:pt x="85" y="128"/>
                        <a:pt x="74" y="144"/>
                        <a:pt x="58" y="143"/>
                      </a:cubicBezTo>
                      <a:cubicBezTo>
                        <a:pt x="43" y="144"/>
                        <a:pt x="32" y="128"/>
                        <a:pt x="25" y="121"/>
                      </a:cubicBezTo>
                      <a:cubicBezTo>
                        <a:pt x="18" y="115"/>
                        <a:pt x="17" y="98"/>
                        <a:pt x="17" y="98"/>
                      </a:cubicBezTo>
                      <a:cubicBezTo>
                        <a:pt x="8" y="94"/>
                        <a:pt x="7" y="84"/>
                        <a:pt x="7" y="84"/>
                      </a:cubicBezTo>
                      <a:cubicBezTo>
                        <a:pt x="7" y="84"/>
                        <a:pt x="5" y="79"/>
                        <a:pt x="5" y="70"/>
                      </a:cubicBezTo>
                      <a:close/>
                    </a:path>
                  </a:pathLst>
                </a:custGeom>
                <a:solidFill>
                  <a:srgbClr val="F4BD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1" name="Freeform 68">
                  <a:extLst>
                    <a:ext uri="{FF2B5EF4-FFF2-40B4-BE49-F238E27FC236}">
                      <a16:creationId xmlns:a16="http://schemas.microsoft.com/office/drawing/2014/main" id="{C60D3F9A-2BD9-4CB1-9F0D-8958B8E36CC4}"/>
                    </a:ext>
                  </a:extLst>
                </p:cNvPr>
                <p:cNvSpPr>
                  <a:spLocks/>
                </p:cNvSpPr>
                <p:nvPr/>
              </p:nvSpPr>
              <p:spPr bwMode="auto">
                <a:xfrm>
                  <a:off x="8075613" y="6046788"/>
                  <a:ext cx="863600" cy="420688"/>
                </a:xfrm>
                <a:custGeom>
                  <a:avLst/>
                  <a:gdLst>
                    <a:gd name="T0" fmla="*/ 2147483646 w 230"/>
                    <a:gd name="T1" fmla="*/ 2147483646 h 112"/>
                    <a:gd name="T2" fmla="*/ 2147483646 w 230"/>
                    <a:gd name="T3" fmla="*/ 2147483646 h 112"/>
                    <a:gd name="T4" fmla="*/ 2147483646 w 230"/>
                    <a:gd name="T5" fmla="*/ 2147483646 h 112"/>
                    <a:gd name="T6" fmla="*/ 2147483646 w 230"/>
                    <a:gd name="T7" fmla="*/ 2147483646 h 112"/>
                    <a:gd name="T8" fmla="*/ 2147483646 w 230"/>
                    <a:gd name="T9" fmla="*/ 0 h 112"/>
                    <a:gd name="T10" fmla="*/ 2147483646 w 230"/>
                    <a:gd name="T11" fmla="*/ 2147483646 h 112"/>
                    <a:gd name="T12" fmla="*/ 2147483646 w 230"/>
                    <a:gd name="T13" fmla="*/ 0 h 112"/>
                    <a:gd name="T14" fmla="*/ 2147483646 w 230"/>
                    <a:gd name="T15" fmla="*/ 2147483646 h 112"/>
                    <a:gd name="T16" fmla="*/ 2147483646 w 230"/>
                    <a:gd name="T17" fmla="*/ 2147483646 h 112"/>
                    <a:gd name="T18" fmla="*/ 0 w 230"/>
                    <a:gd name="T19" fmla="*/ 2147483646 h 112"/>
                    <a:gd name="T20" fmla="*/ 2147483646 w 230"/>
                    <a:gd name="T21" fmla="*/ 2147483646 h 1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30" h="112">
                      <a:moveTo>
                        <a:pt x="115" y="112"/>
                      </a:moveTo>
                      <a:cubicBezTo>
                        <a:pt x="167" y="112"/>
                        <a:pt x="196" y="107"/>
                        <a:pt x="230" y="73"/>
                      </a:cubicBezTo>
                      <a:cubicBezTo>
                        <a:pt x="230" y="73"/>
                        <a:pt x="230" y="38"/>
                        <a:pt x="229" y="37"/>
                      </a:cubicBezTo>
                      <a:cubicBezTo>
                        <a:pt x="229" y="34"/>
                        <a:pt x="226" y="28"/>
                        <a:pt x="222" y="27"/>
                      </a:cubicBezTo>
                      <a:cubicBezTo>
                        <a:pt x="218" y="26"/>
                        <a:pt x="164" y="4"/>
                        <a:pt x="155" y="0"/>
                      </a:cubicBezTo>
                      <a:cubicBezTo>
                        <a:pt x="116" y="10"/>
                        <a:pt x="116" y="10"/>
                        <a:pt x="116" y="10"/>
                      </a:cubicBezTo>
                      <a:cubicBezTo>
                        <a:pt x="76" y="0"/>
                        <a:pt x="76" y="0"/>
                        <a:pt x="76" y="0"/>
                      </a:cubicBezTo>
                      <a:cubicBezTo>
                        <a:pt x="67" y="4"/>
                        <a:pt x="12" y="26"/>
                        <a:pt x="9" y="27"/>
                      </a:cubicBezTo>
                      <a:cubicBezTo>
                        <a:pt x="5" y="28"/>
                        <a:pt x="2" y="34"/>
                        <a:pt x="2" y="37"/>
                      </a:cubicBezTo>
                      <a:cubicBezTo>
                        <a:pt x="1" y="38"/>
                        <a:pt x="0" y="65"/>
                        <a:pt x="0" y="73"/>
                      </a:cubicBezTo>
                      <a:cubicBezTo>
                        <a:pt x="34" y="106"/>
                        <a:pt x="63" y="112"/>
                        <a:pt x="115" y="1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2" name="Freeform 69">
                  <a:extLst>
                    <a:ext uri="{FF2B5EF4-FFF2-40B4-BE49-F238E27FC236}">
                      <a16:creationId xmlns:a16="http://schemas.microsoft.com/office/drawing/2014/main" id="{7978F953-C05F-4CC1-A4E6-BC6528C6B9FC}"/>
                    </a:ext>
                  </a:extLst>
                </p:cNvPr>
                <p:cNvSpPr>
                  <a:spLocks noEditPoints="1"/>
                </p:cNvSpPr>
                <p:nvPr/>
              </p:nvSpPr>
              <p:spPr bwMode="auto">
                <a:xfrm>
                  <a:off x="8350251" y="6002338"/>
                  <a:ext cx="319088" cy="190500"/>
                </a:xfrm>
                <a:custGeom>
                  <a:avLst/>
                  <a:gdLst>
                    <a:gd name="T0" fmla="*/ 2147483646 w 201"/>
                    <a:gd name="T1" fmla="*/ 2147483646 h 120"/>
                    <a:gd name="T2" fmla="*/ 2147483646 w 201"/>
                    <a:gd name="T3" fmla="*/ 2147483646 h 120"/>
                    <a:gd name="T4" fmla="*/ 0 w 201"/>
                    <a:gd name="T5" fmla="*/ 2147483646 h 120"/>
                    <a:gd name="T6" fmla="*/ 2147483646 w 201"/>
                    <a:gd name="T7" fmla="*/ 0 h 120"/>
                    <a:gd name="T8" fmla="*/ 2147483646 w 201"/>
                    <a:gd name="T9" fmla="*/ 2147483646 h 120"/>
                    <a:gd name="T10" fmla="*/ 2147483646 w 201"/>
                    <a:gd name="T11" fmla="*/ 2147483646 h 120"/>
                    <a:gd name="T12" fmla="*/ 2147483646 w 201"/>
                    <a:gd name="T13" fmla="*/ 2147483646 h 120"/>
                    <a:gd name="T14" fmla="*/ 2147483646 w 201"/>
                    <a:gd name="T15" fmla="*/ 2147483646 h 120"/>
                    <a:gd name="T16" fmla="*/ 2147483646 w 201"/>
                    <a:gd name="T17" fmla="*/ 0 h 120"/>
                    <a:gd name="T18" fmla="*/ 2147483646 w 201"/>
                    <a:gd name="T19" fmla="*/ 2147483646 h 1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1" h="120">
                      <a:moveTo>
                        <a:pt x="92" y="61"/>
                      </a:moveTo>
                      <a:lnTo>
                        <a:pt x="52" y="120"/>
                      </a:lnTo>
                      <a:lnTo>
                        <a:pt x="0" y="30"/>
                      </a:lnTo>
                      <a:lnTo>
                        <a:pt x="28" y="0"/>
                      </a:lnTo>
                      <a:lnTo>
                        <a:pt x="92" y="61"/>
                      </a:lnTo>
                      <a:close/>
                      <a:moveTo>
                        <a:pt x="108" y="61"/>
                      </a:moveTo>
                      <a:lnTo>
                        <a:pt x="149" y="120"/>
                      </a:lnTo>
                      <a:lnTo>
                        <a:pt x="201" y="30"/>
                      </a:lnTo>
                      <a:lnTo>
                        <a:pt x="170" y="0"/>
                      </a:lnTo>
                      <a:lnTo>
                        <a:pt x="108" y="61"/>
                      </a:lnTo>
                      <a:close/>
                    </a:path>
                  </a:pathLst>
                </a:custGeom>
                <a:solidFill>
                  <a:srgbClr val="D3CD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3" name="Freeform 70">
                  <a:extLst>
                    <a:ext uri="{FF2B5EF4-FFF2-40B4-BE49-F238E27FC236}">
                      <a16:creationId xmlns:a16="http://schemas.microsoft.com/office/drawing/2014/main" id="{6AF8926F-7D6E-410C-A6C7-3FB92448DA81}"/>
                    </a:ext>
                  </a:extLst>
                </p:cNvPr>
                <p:cNvSpPr>
                  <a:spLocks/>
                </p:cNvSpPr>
                <p:nvPr/>
              </p:nvSpPr>
              <p:spPr bwMode="auto">
                <a:xfrm>
                  <a:off x="8458201" y="6080126"/>
                  <a:ext cx="101600" cy="436563"/>
                </a:xfrm>
                <a:custGeom>
                  <a:avLst/>
                  <a:gdLst>
                    <a:gd name="T0" fmla="*/ 2147483646 w 27"/>
                    <a:gd name="T1" fmla="*/ 2147483646 h 116"/>
                    <a:gd name="T2" fmla="*/ 2147483646 w 27"/>
                    <a:gd name="T3" fmla="*/ 2147483646 h 116"/>
                    <a:gd name="T4" fmla="*/ 2147483646 w 27"/>
                    <a:gd name="T5" fmla="*/ 0 h 116"/>
                    <a:gd name="T6" fmla="*/ 2147483646 w 27"/>
                    <a:gd name="T7" fmla="*/ 0 h 116"/>
                    <a:gd name="T8" fmla="*/ 2147483646 w 27"/>
                    <a:gd name="T9" fmla="*/ 0 h 116"/>
                    <a:gd name="T10" fmla="*/ 2147483646 w 27"/>
                    <a:gd name="T11" fmla="*/ 2147483646 h 116"/>
                    <a:gd name="T12" fmla="*/ 2147483646 w 27"/>
                    <a:gd name="T13" fmla="*/ 2147483646 h 116"/>
                    <a:gd name="T14" fmla="*/ 0 w 27"/>
                    <a:gd name="T15" fmla="*/ 2147483646 h 116"/>
                    <a:gd name="T16" fmla="*/ 2147483646 w 27"/>
                    <a:gd name="T17" fmla="*/ 2147483646 h 116"/>
                    <a:gd name="T18" fmla="*/ 2147483646 w 27"/>
                    <a:gd name="T19" fmla="*/ 2147483646 h 116"/>
                    <a:gd name="T20" fmla="*/ 2147483646 w 27"/>
                    <a:gd name="T21" fmla="*/ 2147483646 h 116"/>
                    <a:gd name="T22" fmla="*/ 2147483646 w 27"/>
                    <a:gd name="T23" fmla="*/ 2147483646 h 116"/>
                    <a:gd name="T24" fmla="*/ 2147483646 w 27"/>
                    <a:gd name="T25" fmla="*/ 2147483646 h 116"/>
                    <a:gd name="T26" fmla="*/ 2147483646 w 27"/>
                    <a:gd name="T27" fmla="*/ 2147483646 h 1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7" h="116">
                      <a:moveTo>
                        <a:pt x="26" y="8"/>
                      </a:moveTo>
                      <a:cubicBezTo>
                        <a:pt x="21" y="1"/>
                        <a:pt x="21" y="1"/>
                        <a:pt x="21" y="1"/>
                      </a:cubicBezTo>
                      <a:cubicBezTo>
                        <a:pt x="20" y="0"/>
                        <a:pt x="20" y="0"/>
                        <a:pt x="19" y="0"/>
                      </a:cubicBezTo>
                      <a:cubicBezTo>
                        <a:pt x="13" y="0"/>
                        <a:pt x="13" y="0"/>
                        <a:pt x="13" y="0"/>
                      </a:cubicBezTo>
                      <a:cubicBezTo>
                        <a:pt x="8" y="0"/>
                        <a:pt x="8" y="0"/>
                        <a:pt x="8" y="0"/>
                      </a:cubicBezTo>
                      <a:cubicBezTo>
                        <a:pt x="7" y="0"/>
                        <a:pt x="7" y="0"/>
                        <a:pt x="6" y="1"/>
                      </a:cubicBezTo>
                      <a:cubicBezTo>
                        <a:pt x="1" y="8"/>
                        <a:pt x="1" y="8"/>
                        <a:pt x="1" y="8"/>
                      </a:cubicBezTo>
                      <a:cubicBezTo>
                        <a:pt x="0" y="10"/>
                        <a:pt x="0" y="10"/>
                        <a:pt x="0" y="12"/>
                      </a:cubicBezTo>
                      <a:cubicBezTo>
                        <a:pt x="2" y="16"/>
                        <a:pt x="7" y="18"/>
                        <a:pt x="8" y="22"/>
                      </a:cubicBezTo>
                      <a:cubicBezTo>
                        <a:pt x="8" y="22"/>
                        <a:pt x="5" y="65"/>
                        <a:pt x="2" y="104"/>
                      </a:cubicBezTo>
                      <a:cubicBezTo>
                        <a:pt x="1" y="116"/>
                        <a:pt x="26" y="115"/>
                        <a:pt x="25" y="104"/>
                      </a:cubicBezTo>
                      <a:cubicBezTo>
                        <a:pt x="22" y="65"/>
                        <a:pt x="19" y="23"/>
                        <a:pt x="19" y="23"/>
                      </a:cubicBezTo>
                      <a:cubicBezTo>
                        <a:pt x="20" y="19"/>
                        <a:pt x="25" y="16"/>
                        <a:pt x="27" y="12"/>
                      </a:cubicBezTo>
                      <a:cubicBezTo>
                        <a:pt x="27" y="10"/>
                        <a:pt x="27" y="10"/>
                        <a:pt x="26" y="8"/>
                      </a:cubicBezTo>
                      <a:close/>
                    </a:path>
                  </a:pathLst>
                </a:custGeom>
                <a:solidFill>
                  <a:srgbClr val="C939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4" name="Freeform 71">
                  <a:extLst>
                    <a:ext uri="{FF2B5EF4-FFF2-40B4-BE49-F238E27FC236}">
                      <a16:creationId xmlns:a16="http://schemas.microsoft.com/office/drawing/2014/main" id="{80EBE70A-B1B8-4FBC-A0F6-A0FCD6EE2758}"/>
                    </a:ext>
                  </a:extLst>
                </p:cNvPr>
                <p:cNvSpPr>
                  <a:spLocks noEditPoints="1"/>
                </p:cNvSpPr>
                <p:nvPr/>
              </p:nvSpPr>
              <p:spPr bwMode="auto">
                <a:xfrm>
                  <a:off x="8345488" y="5983288"/>
                  <a:ext cx="327025" cy="190500"/>
                </a:xfrm>
                <a:custGeom>
                  <a:avLst/>
                  <a:gdLst>
                    <a:gd name="T0" fmla="*/ 2147483646 w 206"/>
                    <a:gd name="T1" fmla="*/ 2147483646 h 120"/>
                    <a:gd name="T2" fmla="*/ 2147483646 w 206"/>
                    <a:gd name="T3" fmla="*/ 2147483646 h 120"/>
                    <a:gd name="T4" fmla="*/ 0 w 206"/>
                    <a:gd name="T5" fmla="*/ 2147483646 h 120"/>
                    <a:gd name="T6" fmla="*/ 2147483646 w 206"/>
                    <a:gd name="T7" fmla="*/ 0 h 120"/>
                    <a:gd name="T8" fmla="*/ 2147483646 w 206"/>
                    <a:gd name="T9" fmla="*/ 2147483646 h 120"/>
                    <a:gd name="T10" fmla="*/ 2147483646 w 206"/>
                    <a:gd name="T11" fmla="*/ 2147483646 h 120"/>
                    <a:gd name="T12" fmla="*/ 2147483646 w 206"/>
                    <a:gd name="T13" fmla="*/ 2147483646 h 120"/>
                    <a:gd name="T14" fmla="*/ 2147483646 w 206"/>
                    <a:gd name="T15" fmla="*/ 2147483646 h 120"/>
                    <a:gd name="T16" fmla="*/ 2147483646 w 206"/>
                    <a:gd name="T17" fmla="*/ 0 h 120"/>
                    <a:gd name="T18" fmla="*/ 2147483646 w 206"/>
                    <a:gd name="T19" fmla="*/ 2147483646 h 1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6" h="120">
                      <a:moveTo>
                        <a:pt x="95" y="61"/>
                      </a:moveTo>
                      <a:lnTo>
                        <a:pt x="55" y="120"/>
                      </a:lnTo>
                      <a:lnTo>
                        <a:pt x="0" y="38"/>
                      </a:lnTo>
                      <a:lnTo>
                        <a:pt x="31" y="0"/>
                      </a:lnTo>
                      <a:lnTo>
                        <a:pt x="95" y="61"/>
                      </a:lnTo>
                      <a:close/>
                      <a:moveTo>
                        <a:pt x="111" y="61"/>
                      </a:moveTo>
                      <a:lnTo>
                        <a:pt x="152" y="120"/>
                      </a:lnTo>
                      <a:lnTo>
                        <a:pt x="206" y="38"/>
                      </a:lnTo>
                      <a:lnTo>
                        <a:pt x="173" y="0"/>
                      </a:lnTo>
                      <a:lnTo>
                        <a:pt x="111"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5" name="Freeform 72">
                  <a:extLst>
                    <a:ext uri="{FF2B5EF4-FFF2-40B4-BE49-F238E27FC236}">
                      <a16:creationId xmlns:a16="http://schemas.microsoft.com/office/drawing/2014/main" id="{A5A5AEC7-A288-4946-88EF-2B77F5EC983E}"/>
                    </a:ext>
                  </a:extLst>
                </p:cNvPr>
                <p:cNvSpPr>
                  <a:spLocks/>
                </p:cNvSpPr>
                <p:nvPr/>
              </p:nvSpPr>
              <p:spPr bwMode="auto">
                <a:xfrm>
                  <a:off x="8323263" y="5449888"/>
                  <a:ext cx="368300" cy="266700"/>
                </a:xfrm>
                <a:custGeom>
                  <a:avLst/>
                  <a:gdLst>
                    <a:gd name="T0" fmla="*/ 2147483646 w 98"/>
                    <a:gd name="T1" fmla="*/ 0 h 71"/>
                    <a:gd name="T2" fmla="*/ 2147483646 w 98"/>
                    <a:gd name="T3" fmla="*/ 2147483646 h 71"/>
                    <a:gd name="T4" fmla="*/ 2147483646 w 98"/>
                    <a:gd name="T5" fmla="*/ 2147483646 h 71"/>
                    <a:gd name="T6" fmla="*/ 2147483646 w 98"/>
                    <a:gd name="T7" fmla="*/ 2147483646 h 71"/>
                    <a:gd name="T8" fmla="*/ 2147483646 w 98"/>
                    <a:gd name="T9" fmla="*/ 2147483646 h 71"/>
                    <a:gd name="T10" fmla="*/ 2147483646 w 98"/>
                    <a:gd name="T11" fmla="*/ 2147483646 h 71"/>
                    <a:gd name="T12" fmla="*/ 2147483646 w 98"/>
                    <a:gd name="T13" fmla="*/ 2147483646 h 71"/>
                    <a:gd name="T14" fmla="*/ 2147483646 w 98"/>
                    <a:gd name="T15" fmla="*/ 2147483646 h 71"/>
                    <a:gd name="T16" fmla="*/ 2147483646 w 98"/>
                    <a:gd name="T17" fmla="*/ 0 h 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8" h="71">
                      <a:moveTo>
                        <a:pt x="50" y="0"/>
                      </a:moveTo>
                      <a:cubicBezTo>
                        <a:pt x="3" y="0"/>
                        <a:pt x="0" y="44"/>
                        <a:pt x="1" y="57"/>
                      </a:cubicBezTo>
                      <a:cubicBezTo>
                        <a:pt x="2" y="66"/>
                        <a:pt x="7" y="71"/>
                        <a:pt x="7" y="69"/>
                      </a:cubicBezTo>
                      <a:cubicBezTo>
                        <a:pt x="7" y="56"/>
                        <a:pt x="9" y="44"/>
                        <a:pt x="15" y="39"/>
                      </a:cubicBezTo>
                      <a:cubicBezTo>
                        <a:pt x="22" y="32"/>
                        <a:pt x="33" y="40"/>
                        <a:pt x="48" y="40"/>
                      </a:cubicBezTo>
                      <a:cubicBezTo>
                        <a:pt x="65" y="40"/>
                        <a:pt x="77" y="30"/>
                        <a:pt x="85" y="39"/>
                      </a:cubicBezTo>
                      <a:cubicBezTo>
                        <a:pt x="90" y="44"/>
                        <a:pt x="91" y="53"/>
                        <a:pt x="92" y="67"/>
                      </a:cubicBezTo>
                      <a:cubicBezTo>
                        <a:pt x="92" y="70"/>
                        <a:pt x="96" y="66"/>
                        <a:pt x="97" y="57"/>
                      </a:cubicBezTo>
                      <a:cubicBezTo>
                        <a:pt x="98" y="43"/>
                        <a:pt x="95" y="0"/>
                        <a:pt x="50" y="0"/>
                      </a:cubicBezTo>
                      <a:close/>
                    </a:path>
                  </a:pathLst>
                </a:custGeom>
                <a:solidFill>
                  <a:srgbClr val="D395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6" name="Freeform 73">
                  <a:extLst>
                    <a:ext uri="{FF2B5EF4-FFF2-40B4-BE49-F238E27FC236}">
                      <a16:creationId xmlns:a16="http://schemas.microsoft.com/office/drawing/2014/main" id="{8141DFAD-AB3C-4E52-B639-4A659B3A8602}"/>
                    </a:ext>
                  </a:extLst>
                </p:cNvPr>
                <p:cNvSpPr>
                  <a:spLocks/>
                </p:cNvSpPr>
                <p:nvPr/>
              </p:nvSpPr>
              <p:spPr bwMode="auto">
                <a:xfrm>
                  <a:off x="8315326" y="5434013"/>
                  <a:ext cx="387350" cy="331788"/>
                </a:xfrm>
                <a:custGeom>
                  <a:avLst/>
                  <a:gdLst>
                    <a:gd name="T0" fmla="*/ 2147483646 w 103"/>
                    <a:gd name="T1" fmla="*/ 0 h 88"/>
                    <a:gd name="T2" fmla="*/ 2147483646 w 103"/>
                    <a:gd name="T3" fmla="*/ 2147483646 h 88"/>
                    <a:gd name="T4" fmla="*/ 2147483646 w 103"/>
                    <a:gd name="T5" fmla="*/ 2147483646 h 88"/>
                    <a:gd name="T6" fmla="*/ 2147483646 w 103"/>
                    <a:gd name="T7" fmla="*/ 2147483646 h 88"/>
                    <a:gd name="T8" fmla="*/ 2147483646 w 103"/>
                    <a:gd name="T9" fmla="*/ 2147483646 h 88"/>
                    <a:gd name="T10" fmla="*/ 2147483646 w 103"/>
                    <a:gd name="T11" fmla="*/ 2147483646 h 88"/>
                    <a:gd name="T12" fmla="*/ 2147483646 w 103"/>
                    <a:gd name="T13" fmla="*/ 2147483646 h 88"/>
                    <a:gd name="T14" fmla="*/ 2147483646 w 103"/>
                    <a:gd name="T15" fmla="*/ 2147483646 h 88"/>
                    <a:gd name="T16" fmla="*/ 2147483646 w 103"/>
                    <a:gd name="T17" fmla="*/ 2147483646 h 88"/>
                    <a:gd name="T18" fmla="*/ 2147483646 w 103"/>
                    <a:gd name="T19" fmla="*/ 2147483646 h 88"/>
                    <a:gd name="T20" fmla="*/ 2147483646 w 103"/>
                    <a:gd name="T21" fmla="*/ 0 h 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3" h="88">
                      <a:moveTo>
                        <a:pt x="50" y="0"/>
                      </a:moveTo>
                      <a:cubicBezTo>
                        <a:pt x="0" y="0"/>
                        <a:pt x="0" y="45"/>
                        <a:pt x="1" y="58"/>
                      </a:cubicBezTo>
                      <a:cubicBezTo>
                        <a:pt x="2" y="67"/>
                        <a:pt x="2" y="70"/>
                        <a:pt x="4" y="75"/>
                      </a:cubicBezTo>
                      <a:cubicBezTo>
                        <a:pt x="6" y="80"/>
                        <a:pt x="7" y="82"/>
                        <a:pt x="8" y="83"/>
                      </a:cubicBezTo>
                      <a:cubicBezTo>
                        <a:pt x="10" y="88"/>
                        <a:pt x="10" y="77"/>
                        <a:pt x="10" y="75"/>
                      </a:cubicBezTo>
                      <a:cubicBezTo>
                        <a:pt x="16" y="50"/>
                        <a:pt x="61" y="60"/>
                        <a:pt x="79" y="41"/>
                      </a:cubicBezTo>
                      <a:cubicBezTo>
                        <a:pt x="79" y="41"/>
                        <a:pt x="80" y="50"/>
                        <a:pt x="93" y="73"/>
                      </a:cubicBezTo>
                      <a:cubicBezTo>
                        <a:pt x="94" y="74"/>
                        <a:pt x="94" y="87"/>
                        <a:pt x="95" y="83"/>
                      </a:cubicBezTo>
                      <a:cubicBezTo>
                        <a:pt x="96" y="82"/>
                        <a:pt x="97" y="80"/>
                        <a:pt x="99" y="75"/>
                      </a:cubicBezTo>
                      <a:cubicBezTo>
                        <a:pt x="101" y="70"/>
                        <a:pt x="101" y="66"/>
                        <a:pt x="102" y="57"/>
                      </a:cubicBezTo>
                      <a:cubicBezTo>
                        <a:pt x="103" y="44"/>
                        <a:pt x="101" y="0"/>
                        <a:pt x="50" y="0"/>
                      </a:cubicBezTo>
                      <a:close/>
                    </a:path>
                  </a:pathLst>
                </a:custGeom>
                <a:solidFill>
                  <a:srgbClr val="6343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7" name="Freeform 74">
                  <a:extLst>
                    <a:ext uri="{FF2B5EF4-FFF2-40B4-BE49-F238E27FC236}">
                      <a16:creationId xmlns:a16="http://schemas.microsoft.com/office/drawing/2014/main" id="{AF96FB0B-3EF4-4678-924B-3703B7E5ACE3}"/>
                    </a:ext>
                  </a:extLst>
                </p:cNvPr>
                <p:cNvSpPr>
                  <a:spLocks/>
                </p:cNvSpPr>
                <p:nvPr/>
              </p:nvSpPr>
              <p:spPr bwMode="auto">
                <a:xfrm>
                  <a:off x="8029576" y="6027738"/>
                  <a:ext cx="954088" cy="511175"/>
                </a:xfrm>
                <a:custGeom>
                  <a:avLst/>
                  <a:gdLst>
                    <a:gd name="T0" fmla="*/ 2147483646 w 254"/>
                    <a:gd name="T1" fmla="*/ 2147483646 h 136"/>
                    <a:gd name="T2" fmla="*/ 2147483646 w 254"/>
                    <a:gd name="T3" fmla="*/ 2147483646 h 136"/>
                    <a:gd name="T4" fmla="*/ 2147483646 w 254"/>
                    <a:gd name="T5" fmla="*/ 2147483646 h 136"/>
                    <a:gd name="T6" fmla="*/ 2147483646 w 254"/>
                    <a:gd name="T7" fmla="*/ 2147483646 h 136"/>
                    <a:gd name="T8" fmla="*/ 2147483646 w 254"/>
                    <a:gd name="T9" fmla="*/ 0 h 136"/>
                    <a:gd name="T10" fmla="*/ 2147483646 w 254"/>
                    <a:gd name="T11" fmla="*/ 2147483646 h 136"/>
                    <a:gd name="T12" fmla="*/ 2147483646 w 254"/>
                    <a:gd name="T13" fmla="*/ 0 h 136"/>
                    <a:gd name="T14" fmla="*/ 2147483646 w 254"/>
                    <a:gd name="T15" fmla="*/ 2147483646 h 136"/>
                    <a:gd name="T16" fmla="*/ 2147483646 w 254"/>
                    <a:gd name="T17" fmla="*/ 2147483646 h 136"/>
                    <a:gd name="T18" fmla="*/ 0 w 254"/>
                    <a:gd name="T19" fmla="*/ 2147483646 h 136"/>
                    <a:gd name="T20" fmla="*/ 2147483646 w 254"/>
                    <a:gd name="T21" fmla="*/ 2147483646 h 1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4" h="136">
                      <a:moveTo>
                        <a:pt x="127" y="136"/>
                      </a:moveTo>
                      <a:cubicBezTo>
                        <a:pt x="176" y="136"/>
                        <a:pt x="221" y="117"/>
                        <a:pt x="254" y="85"/>
                      </a:cubicBezTo>
                      <a:cubicBezTo>
                        <a:pt x="249" y="63"/>
                        <a:pt x="242" y="35"/>
                        <a:pt x="241" y="34"/>
                      </a:cubicBezTo>
                      <a:cubicBezTo>
                        <a:pt x="241" y="32"/>
                        <a:pt x="238" y="25"/>
                        <a:pt x="234" y="24"/>
                      </a:cubicBezTo>
                      <a:cubicBezTo>
                        <a:pt x="231" y="23"/>
                        <a:pt x="192" y="7"/>
                        <a:pt x="174" y="0"/>
                      </a:cubicBezTo>
                      <a:cubicBezTo>
                        <a:pt x="127" y="82"/>
                        <a:pt x="127" y="82"/>
                        <a:pt x="127" y="82"/>
                      </a:cubicBezTo>
                      <a:cubicBezTo>
                        <a:pt x="81" y="0"/>
                        <a:pt x="81" y="0"/>
                        <a:pt x="81" y="0"/>
                      </a:cubicBezTo>
                      <a:cubicBezTo>
                        <a:pt x="62" y="7"/>
                        <a:pt x="24" y="23"/>
                        <a:pt x="21" y="24"/>
                      </a:cubicBezTo>
                      <a:cubicBezTo>
                        <a:pt x="17" y="25"/>
                        <a:pt x="14" y="32"/>
                        <a:pt x="14" y="34"/>
                      </a:cubicBezTo>
                      <a:cubicBezTo>
                        <a:pt x="13" y="35"/>
                        <a:pt x="6" y="63"/>
                        <a:pt x="0" y="86"/>
                      </a:cubicBezTo>
                      <a:cubicBezTo>
                        <a:pt x="33" y="117"/>
                        <a:pt x="78" y="136"/>
                        <a:pt x="127" y="136"/>
                      </a:cubicBezTo>
                      <a:close/>
                    </a:path>
                  </a:pathLst>
                </a:custGeom>
                <a:solidFill>
                  <a:srgbClr val="242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sp>
            <p:nvSpPr>
              <p:cNvPr id="26" name="圓角矩形 76">
                <a:extLst>
                  <a:ext uri="{FF2B5EF4-FFF2-40B4-BE49-F238E27FC236}">
                    <a16:creationId xmlns:a16="http://schemas.microsoft.com/office/drawing/2014/main" id="{01C1BA54-EE6B-449A-86C2-B0172A4E43D8}"/>
                  </a:ext>
                </a:extLst>
              </p:cNvPr>
              <p:cNvSpPr/>
              <p:nvPr/>
            </p:nvSpPr>
            <p:spPr>
              <a:xfrm>
                <a:off x="4928606" y="2853154"/>
                <a:ext cx="1585059" cy="431782"/>
              </a:xfrm>
              <a:prstGeom prst="roundRect">
                <a:avLst/>
              </a:prstGeom>
              <a:solidFill>
                <a:schemeClr val="bg1">
                  <a:lumMod val="95000"/>
                </a:schemeClr>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zh-TW" altLang="en-US" sz="2800" b="1" dirty="0">
                    <a:solidFill>
                      <a:schemeClr val="tx1">
                        <a:lumMod val="65000"/>
                        <a:lumOff val="35000"/>
                      </a:schemeClr>
                    </a:solidFill>
                    <a:latin typeface="微軟正黑體" pitchFamily="34" charset="-120"/>
                    <a:ea typeface="微軟正黑體" pitchFamily="34" charset="-120"/>
                  </a:rPr>
                  <a:t>申請公司</a:t>
                </a:r>
              </a:p>
            </p:txBody>
          </p:sp>
        </p:grpSp>
      </p:grpSp>
      <p:grpSp>
        <p:nvGrpSpPr>
          <p:cNvPr id="43" name="组合 42">
            <a:extLst>
              <a:ext uri="{FF2B5EF4-FFF2-40B4-BE49-F238E27FC236}">
                <a16:creationId xmlns:a16="http://schemas.microsoft.com/office/drawing/2014/main" id="{A50D0E04-2AC6-4043-A9C7-F6C3365F9D04}"/>
              </a:ext>
            </a:extLst>
          </p:cNvPr>
          <p:cNvGrpSpPr/>
          <p:nvPr/>
        </p:nvGrpSpPr>
        <p:grpSpPr>
          <a:xfrm>
            <a:off x="8404131" y="1390339"/>
            <a:ext cx="2986559" cy="5196542"/>
            <a:chOff x="6057900" y="1484313"/>
            <a:chExt cx="2185988" cy="4530140"/>
          </a:xfrm>
        </p:grpSpPr>
        <p:sp>
          <p:nvSpPr>
            <p:cNvPr id="11" name="矩形 10">
              <a:extLst>
                <a:ext uri="{FF2B5EF4-FFF2-40B4-BE49-F238E27FC236}">
                  <a16:creationId xmlns:a16="http://schemas.microsoft.com/office/drawing/2014/main" id="{BDCBB914-17A6-4492-8BED-7E9469C8B2BF}"/>
                </a:ext>
              </a:extLst>
            </p:cNvPr>
            <p:cNvSpPr/>
            <p:nvPr/>
          </p:nvSpPr>
          <p:spPr>
            <a:xfrm>
              <a:off x="6057900" y="1484313"/>
              <a:ext cx="2185988" cy="446563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2" name="文本框 35">
              <a:extLst>
                <a:ext uri="{FF2B5EF4-FFF2-40B4-BE49-F238E27FC236}">
                  <a16:creationId xmlns:a16="http://schemas.microsoft.com/office/drawing/2014/main" id="{EF023590-E92B-46CE-A515-16F59285A2F9}"/>
                </a:ext>
              </a:extLst>
            </p:cNvPr>
            <p:cNvSpPr txBox="1">
              <a:spLocks noChangeArrowheads="1"/>
            </p:cNvSpPr>
            <p:nvPr/>
          </p:nvSpPr>
          <p:spPr bwMode="auto">
            <a:xfrm>
              <a:off x="6283115" y="3459908"/>
              <a:ext cx="1819275"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rIns="36000">
              <a:spAutoFit/>
            </a:bodyPr>
            <a:lstStyle>
              <a:lvl1pPr marL="174625" indent="-174625">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spcBef>
                  <a:spcPct val="0"/>
                </a:spcBef>
                <a:buFont typeface="Microsoft YaHei" panose="020B0503020204020204" pitchFamily="34" charset="-122"/>
                <a:buChar char="−"/>
              </a:pPr>
              <a:r>
                <a:rPr lang="zh-TW" altLang="en-US" sz="2000" dirty="0">
                  <a:latin typeface="微軟正黑體" panose="020B0604030504040204" pitchFamily="34" charset="-120"/>
                  <a:ea typeface="微軟正黑體" panose="020B0604030504040204" pitchFamily="34" charset="-120"/>
                </a:rPr>
                <a:t>產品營收持續攀升，送件時產品營收超過合併營收</a:t>
              </a:r>
              <a:r>
                <a:rPr lang="en-US" altLang="zh-TW" sz="2000" dirty="0">
                  <a:latin typeface="微軟正黑體" panose="020B0604030504040204" pitchFamily="34" charset="-120"/>
                  <a:ea typeface="微軟正黑體" panose="020B0604030504040204" pitchFamily="34" charset="-120"/>
                </a:rPr>
                <a:t>50</a:t>
              </a:r>
              <a:r>
                <a:rPr lang="zh-TW" altLang="en-US" sz="2000" dirty="0">
                  <a:latin typeface="微軟正黑體" panose="020B0604030504040204" pitchFamily="34" charset="-120"/>
                  <a:ea typeface="微軟正黑體" panose="020B0604030504040204" pitchFamily="34" charset="-120"/>
                </a:rPr>
                <a:t>％以上</a:t>
              </a:r>
              <a:endParaRPr lang="en-US" altLang="zh-TW" sz="2000" dirty="0">
                <a:latin typeface="微軟正黑體" panose="020B0604030504040204" pitchFamily="34" charset="-120"/>
                <a:ea typeface="微軟正黑體" panose="020B0604030504040204" pitchFamily="34" charset="-120"/>
              </a:endParaRPr>
            </a:p>
            <a:p>
              <a:pPr>
                <a:spcBef>
                  <a:spcPct val="0"/>
                </a:spcBef>
                <a:buFont typeface="Microsoft YaHei" panose="020B0503020204020204" pitchFamily="34" charset="-122"/>
                <a:buChar char="−"/>
              </a:pPr>
              <a:r>
                <a:rPr lang="zh-TW" altLang="en-US" sz="2000" dirty="0">
                  <a:latin typeface="微軟正黑體" panose="020B0604030504040204" pitchFamily="34" charset="-120"/>
                  <a:ea typeface="微軟正黑體" panose="020B0604030504040204" pitchFamily="34" charset="-120"/>
                </a:rPr>
                <a:t>產品經過認證不易更換配方內容</a:t>
              </a:r>
              <a:endParaRPr lang="en-US" altLang="zh-TW" sz="2000" dirty="0">
                <a:latin typeface="微軟正黑體" panose="020B0604030504040204" pitchFamily="34" charset="-120"/>
                <a:ea typeface="微軟正黑體" panose="020B0604030504040204" pitchFamily="34" charset="-120"/>
              </a:endParaRPr>
            </a:p>
          </p:txBody>
        </p:sp>
        <p:grpSp>
          <p:nvGrpSpPr>
            <p:cNvPr id="38" name="群組 96">
              <a:extLst>
                <a:ext uri="{FF2B5EF4-FFF2-40B4-BE49-F238E27FC236}">
                  <a16:creationId xmlns:a16="http://schemas.microsoft.com/office/drawing/2014/main" id="{266EE60E-01C4-4AFE-9684-370F7D527A14}"/>
                </a:ext>
              </a:extLst>
            </p:cNvPr>
            <p:cNvGrpSpPr>
              <a:grpSpLocks/>
            </p:cNvGrpSpPr>
            <p:nvPr/>
          </p:nvGrpSpPr>
          <p:grpSpPr bwMode="auto">
            <a:xfrm>
              <a:off x="6377183" y="1606266"/>
              <a:ext cx="1728788" cy="1800225"/>
              <a:chOff x="6966356" y="1484784"/>
              <a:chExt cx="1728000" cy="1800152"/>
            </a:xfrm>
          </p:grpSpPr>
          <p:sp>
            <p:nvSpPr>
              <p:cNvPr id="39" name="Oval 18">
                <a:extLst>
                  <a:ext uri="{FF2B5EF4-FFF2-40B4-BE49-F238E27FC236}">
                    <a16:creationId xmlns:a16="http://schemas.microsoft.com/office/drawing/2014/main" id="{9F891DD6-433E-4E66-88BC-444DB361F63E}"/>
                  </a:ext>
                </a:extLst>
              </p:cNvPr>
              <p:cNvSpPr>
                <a:spLocks noChangeArrowheads="1"/>
              </p:cNvSpPr>
              <p:nvPr/>
            </p:nvSpPr>
            <p:spPr bwMode="auto">
              <a:xfrm>
                <a:off x="6966356" y="1484784"/>
                <a:ext cx="1728000" cy="1728000"/>
              </a:xfrm>
              <a:prstGeom prst="ellipse">
                <a:avLst/>
              </a:prstGeom>
              <a:solidFill>
                <a:srgbClr val="7CC6D8"/>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spcBef>
                    <a:spcPct val="0"/>
                  </a:spcBef>
                  <a:buFontTx/>
                  <a:buNone/>
                </a:pPr>
                <a:endParaRPr lang="zh-CN" altLang="en-US" sz="2400">
                  <a:latin typeface="Arial" panose="020B0604020202020204" pitchFamily="34" charset="0"/>
                </a:endParaRPr>
              </a:p>
            </p:txBody>
          </p:sp>
          <p:sp>
            <p:nvSpPr>
              <p:cNvPr id="40" name="圓角矩形 90">
                <a:extLst>
                  <a:ext uri="{FF2B5EF4-FFF2-40B4-BE49-F238E27FC236}">
                    <a16:creationId xmlns:a16="http://schemas.microsoft.com/office/drawing/2014/main" id="{E9836D23-1372-41CC-88DF-115DF639DC8D}"/>
                  </a:ext>
                </a:extLst>
              </p:cNvPr>
              <p:cNvSpPr/>
              <p:nvPr/>
            </p:nvSpPr>
            <p:spPr>
              <a:xfrm>
                <a:off x="7037761" y="2853154"/>
                <a:ext cx="1585189" cy="431782"/>
              </a:xfrm>
              <a:prstGeom prst="roundRect">
                <a:avLst/>
              </a:prstGeom>
              <a:solidFill>
                <a:schemeClr val="bg1">
                  <a:lumMod val="95000"/>
                </a:schemeClr>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zh-TW" altLang="en-US" sz="2800" b="1" dirty="0">
                    <a:solidFill>
                      <a:schemeClr val="tx1">
                        <a:lumMod val="65000"/>
                        <a:lumOff val="35000"/>
                      </a:schemeClr>
                    </a:solidFill>
                    <a:latin typeface="微軟正黑體" pitchFamily="34" charset="-120"/>
                    <a:ea typeface="微軟正黑體" pitchFamily="34" charset="-120"/>
                  </a:rPr>
                  <a:t>產品</a:t>
                </a:r>
              </a:p>
            </p:txBody>
          </p:sp>
        </p:grpSp>
        <p:pic>
          <p:nvPicPr>
            <p:cNvPr id="41" name="圖片 3">
              <a:extLst>
                <a:ext uri="{FF2B5EF4-FFF2-40B4-BE49-F238E27FC236}">
                  <a16:creationId xmlns:a16="http://schemas.microsoft.com/office/drawing/2014/main" id="{CB1F2287-9234-4E20-982A-9DC727E73D40}"/>
                </a:ext>
              </a:extLst>
            </p:cNvPr>
            <p:cNvPicPr>
              <a:picLocks noChangeAspect="1"/>
            </p:cNvPicPr>
            <p:nvPr/>
          </p:nvPicPr>
          <p:blipFill>
            <a:blip r:embed="rId3"/>
            <a:stretch>
              <a:fillRect/>
            </a:stretch>
          </p:blipFill>
          <p:spPr>
            <a:xfrm>
              <a:off x="6771771" y="1992518"/>
              <a:ext cx="1027384" cy="951038"/>
            </a:xfrm>
            <a:prstGeom prst="rect">
              <a:avLst/>
            </a:prstGeom>
          </p:spPr>
        </p:pic>
      </p:grpSp>
    </p:spTree>
    <p:extLst>
      <p:ext uri="{BB962C8B-B14F-4D97-AF65-F5344CB8AC3E}">
        <p14:creationId xmlns:p14="http://schemas.microsoft.com/office/powerpoint/2010/main" val="39880217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4BA915EE-10CB-4CF1-8569-6154455DA573}" type="slidenum">
              <a:rPr lang="en-US" smtClean="0"/>
              <a:t>29</a:t>
            </a:fld>
            <a:endParaRPr lang="en-US"/>
          </a:p>
        </p:txBody>
      </p:sp>
      <p:sp>
        <p:nvSpPr>
          <p:cNvPr id="4" name="文本占位符 3">
            <a:extLst>
              <a:ext uri="{FF2B5EF4-FFF2-40B4-BE49-F238E27FC236}">
                <a16:creationId xmlns:a16="http://schemas.microsoft.com/office/drawing/2014/main" id="{118AAC39-3D72-4364-B24B-6D8609744F7D}"/>
              </a:ext>
            </a:extLst>
          </p:cNvPr>
          <p:cNvSpPr>
            <a:spLocks noGrp="1"/>
          </p:cNvSpPr>
          <p:nvPr>
            <p:ph type="body" idx="4294967295"/>
          </p:nvPr>
        </p:nvSpPr>
        <p:spPr>
          <a:xfrm>
            <a:off x="1519602" y="171515"/>
            <a:ext cx="10062798" cy="1003300"/>
          </a:xfrm>
        </p:spPr>
        <p:txBody>
          <a:bodyPr>
            <a:normAutofit/>
          </a:bodyPr>
          <a:lstStyle/>
          <a:p>
            <a:pPr marL="0" indent="0" algn="ctr">
              <a:buNone/>
            </a:pPr>
            <a:r>
              <a:rPr lang="zh-TW" altLang="en-US" sz="4000" b="1" dirty="0">
                <a:solidFill>
                  <a:srgbClr val="002D70"/>
                </a:solidFill>
                <a:latin typeface="Microsoft JhengHei"/>
                <a:ea typeface="Microsoft JhengHei"/>
                <a:cs typeface="Microsoft JhengHei"/>
                <a:sym typeface="Microsoft JhengHei"/>
              </a:rPr>
              <a:t>不宜</a:t>
            </a:r>
            <a:r>
              <a:rPr lang="en-US" altLang="zh-TW" sz="4000" b="1" dirty="0">
                <a:solidFill>
                  <a:srgbClr val="002D70"/>
                </a:solidFill>
                <a:latin typeface="Microsoft JhengHei"/>
                <a:ea typeface="Microsoft JhengHei"/>
                <a:cs typeface="Microsoft JhengHei"/>
                <a:sym typeface="Microsoft JhengHei"/>
              </a:rPr>
              <a:t>-</a:t>
            </a:r>
            <a:r>
              <a:rPr lang="zh-TW" altLang="en-US" sz="4000" b="1" dirty="0">
                <a:solidFill>
                  <a:srgbClr val="002D70"/>
                </a:solidFill>
                <a:latin typeface="Microsoft JhengHei"/>
                <a:ea typeface="Microsoft JhengHei"/>
                <a:cs typeface="Microsoft JhengHei"/>
                <a:sym typeface="Microsoft JhengHei"/>
              </a:rPr>
              <a:t>財務或業務未能與他人獨立劃分</a:t>
            </a:r>
            <a:endParaRPr lang="zh-TW" altLang="en-US" sz="4000" dirty="0"/>
          </a:p>
        </p:txBody>
      </p:sp>
      <p:sp>
        <p:nvSpPr>
          <p:cNvPr id="5" name="文本占位符 4">
            <a:extLst>
              <a:ext uri="{FF2B5EF4-FFF2-40B4-BE49-F238E27FC236}">
                <a16:creationId xmlns:a16="http://schemas.microsoft.com/office/drawing/2014/main" id="{630793C5-8C94-4D3F-BC44-8C4A072F26D7}"/>
              </a:ext>
            </a:extLst>
          </p:cNvPr>
          <p:cNvSpPr>
            <a:spLocks noGrp="1"/>
          </p:cNvSpPr>
          <p:nvPr>
            <p:ph type="body" idx="15"/>
          </p:nvPr>
        </p:nvSpPr>
        <p:spPr/>
        <p:txBody>
          <a:bodyPr/>
          <a:lstStyle/>
          <a:p>
            <a:endParaRPr lang="zh-TW" altLang="en-US"/>
          </a:p>
        </p:txBody>
      </p:sp>
      <p:sp>
        <p:nvSpPr>
          <p:cNvPr id="7" name="Google Shape;390;p18">
            <a:extLst>
              <a:ext uri="{FF2B5EF4-FFF2-40B4-BE49-F238E27FC236}">
                <a16:creationId xmlns:a16="http://schemas.microsoft.com/office/drawing/2014/main" id="{88A69C1E-B5D1-4A3E-A358-60DABDBEB70F}"/>
              </a:ext>
            </a:extLst>
          </p:cNvPr>
          <p:cNvSpPr txBox="1">
            <a:spLocks/>
          </p:cNvSpPr>
          <p:nvPr/>
        </p:nvSpPr>
        <p:spPr>
          <a:xfrm>
            <a:off x="753533" y="1405467"/>
            <a:ext cx="10828866" cy="5416827"/>
          </a:xfrm>
          <a:prstGeom prst="rect">
            <a:avLst/>
          </a:prstGeom>
          <a:noFill/>
          <a:ln>
            <a:noFill/>
          </a:ln>
        </p:spPr>
        <p:txBody>
          <a:bodyPr spcFirstLastPara="1" wrap="square" lIns="91425" tIns="45700" rIns="91425" bIns="45700" anchor="t" anchorCtr="0">
            <a:noAutofit/>
          </a:bodyPr>
          <a:lstStyle>
            <a:lvl1pPr marL="228600" indent="-228600" algn="l" defTabSz="914400" rtl="0" eaLnBrk="1" latinLnBrk="0" hangingPunct="1">
              <a:lnSpc>
                <a:spcPct val="120000"/>
              </a:lnSpc>
              <a:spcBef>
                <a:spcPts val="1000"/>
              </a:spcBef>
              <a:buClr>
                <a:schemeClr val="tx1"/>
              </a:buClr>
              <a:buSzPct val="75000"/>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0"/>
              </a:spcBef>
              <a:buClr>
                <a:schemeClr val="dk1"/>
              </a:buClr>
              <a:buSzPts val="2000"/>
              <a:buFont typeface="Noto Sans Symbols"/>
              <a:buChar char="✔"/>
            </a:pPr>
            <a:r>
              <a:rPr lang="zh-TW" altLang="en-US" b="1" u="sng" dirty="0">
                <a:latin typeface="Microsoft JhengHei"/>
                <a:ea typeface="Microsoft JhengHei"/>
                <a:cs typeface="Microsoft JhengHei"/>
                <a:sym typeface="Microsoft JhengHei"/>
              </a:rPr>
              <a:t>本公司上市審查準則第</a:t>
            </a:r>
            <a:r>
              <a:rPr lang="en-US" altLang="zh-TW" b="1" u="sng" dirty="0">
                <a:latin typeface="Microsoft JhengHei"/>
                <a:ea typeface="Microsoft JhengHei"/>
                <a:cs typeface="Microsoft JhengHei"/>
                <a:sym typeface="Microsoft JhengHei"/>
              </a:rPr>
              <a:t>9</a:t>
            </a:r>
            <a:r>
              <a:rPr lang="zh-TW" altLang="en-US" b="1" u="sng" dirty="0">
                <a:latin typeface="Microsoft JhengHei"/>
                <a:ea typeface="Microsoft JhengHei"/>
                <a:cs typeface="Microsoft JhengHei"/>
                <a:sym typeface="Microsoft JhengHei"/>
              </a:rPr>
              <a:t>條第</a:t>
            </a:r>
            <a:r>
              <a:rPr lang="en-US" altLang="zh-TW" b="1" u="sng" dirty="0">
                <a:latin typeface="Microsoft JhengHei"/>
                <a:ea typeface="Microsoft JhengHei"/>
                <a:cs typeface="Microsoft JhengHei"/>
                <a:sym typeface="Microsoft JhengHei"/>
              </a:rPr>
              <a:t>3</a:t>
            </a:r>
            <a:r>
              <a:rPr lang="zh-TW" altLang="en-US" b="1" u="sng" dirty="0">
                <a:latin typeface="Microsoft JhengHei"/>
                <a:ea typeface="Microsoft JhengHei"/>
                <a:cs typeface="Microsoft JhengHei"/>
                <a:sym typeface="Microsoft JhengHei"/>
              </a:rPr>
              <a:t>款</a:t>
            </a:r>
          </a:p>
          <a:p>
            <a:pPr marL="355600" indent="0">
              <a:spcBef>
                <a:spcPts val="400"/>
              </a:spcBef>
              <a:buClr>
                <a:schemeClr val="dk1"/>
              </a:buClr>
              <a:buSzPts val="2000"/>
              <a:buFont typeface="Microsoft JhengHei"/>
              <a:buNone/>
            </a:pPr>
            <a:r>
              <a:rPr lang="zh-TW" altLang="en-US" b="1" dirty="0">
                <a:solidFill>
                  <a:srgbClr val="FF0000"/>
                </a:solidFill>
                <a:latin typeface="Microsoft JhengHei"/>
                <a:ea typeface="Microsoft JhengHei"/>
                <a:cs typeface="Microsoft JhengHei"/>
                <a:sym typeface="Microsoft JhengHei"/>
              </a:rPr>
              <a:t>財務業務未能與他人獨立劃分者。</a:t>
            </a:r>
            <a:endParaRPr lang="zh-TW" altLang="en-US" b="1" dirty="0">
              <a:solidFill>
                <a:srgbClr val="FF0000"/>
              </a:solidFill>
            </a:endParaRPr>
          </a:p>
          <a:p>
            <a:pPr marL="342900" indent="-342900">
              <a:spcBef>
                <a:spcPts val="400"/>
              </a:spcBef>
              <a:buClr>
                <a:schemeClr val="dk1"/>
              </a:buClr>
              <a:buSzPts val="2000"/>
              <a:buFont typeface="Noto Sans Symbols"/>
              <a:buChar char="✔"/>
            </a:pPr>
            <a:r>
              <a:rPr lang="zh-TW" altLang="en-US" b="1" u="sng" dirty="0">
                <a:latin typeface="Microsoft JhengHei"/>
                <a:ea typeface="Microsoft JhengHei"/>
                <a:cs typeface="Microsoft JhengHei"/>
                <a:sym typeface="Microsoft JhengHei"/>
              </a:rPr>
              <a:t>本公司上市審查準則補充規定第</a:t>
            </a:r>
            <a:r>
              <a:rPr lang="en-US" altLang="zh-TW" b="1" u="sng" dirty="0">
                <a:latin typeface="Microsoft JhengHei"/>
                <a:ea typeface="Microsoft JhengHei"/>
                <a:cs typeface="Microsoft JhengHei"/>
                <a:sym typeface="Microsoft JhengHei"/>
              </a:rPr>
              <a:t>8</a:t>
            </a:r>
            <a:r>
              <a:rPr lang="zh-TW" altLang="en-US" b="1" u="sng" dirty="0">
                <a:latin typeface="Microsoft JhengHei"/>
                <a:ea typeface="Microsoft JhengHei"/>
                <a:cs typeface="Microsoft JhengHei"/>
                <a:sym typeface="Microsoft JhengHei"/>
              </a:rPr>
              <a:t>條第</a:t>
            </a:r>
            <a:r>
              <a:rPr lang="en-US" altLang="zh-TW" b="1" u="sng" dirty="0">
                <a:latin typeface="Microsoft JhengHei"/>
                <a:ea typeface="Microsoft JhengHei"/>
                <a:cs typeface="Microsoft JhengHei"/>
                <a:sym typeface="Microsoft JhengHei"/>
              </a:rPr>
              <a:t>1</a:t>
            </a:r>
            <a:r>
              <a:rPr lang="zh-TW" altLang="en-US" b="1" u="sng" dirty="0">
                <a:latin typeface="Microsoft JhengHei"/>
                <a:ea typeface="Microsoft JhengHei"/>
                <a:cs typeface="Microsoft JhengHei"/>
                <a:sym typeface="Microsoft JhengHei"/>
              </a:rPr>
              <a:t>項第</a:t>
            </a:r>
            <a:r>
              <a:rPr lang="en-US" altLang="zh-TW" b="1" u="sng" dirty="0">
                <a:latin typeface="Microsoft JhengHei"/>
                <a:ea typeface="Microsoft JhengHei"/>
                <a:cs typeface="Microsoft JhengHei"/>
                <a:sym typeface="Microsoft JhengHei"/>
              </a:rPr>
              <a:t>5</a:t>
            </a:r>
            <a:r>
              <a:rPr lang="zh-TW" altLang="en-US" b="1" u="sng" dirty="0">
                <a:latin typeface="Microsoft JhengHei"/>
                <a:ea typeface="Microsoft JhengHei"/>
                <a:cs typeface="Microsoft JhengHei"/>
                <a:sym typeface="Microsoft JhengHei"/>
              </a:rPr>
              <a:t>款</a:t>
            </a:r>
          </a:p>
          <a:p>
            <a:pPr marL="698500" indent="-342900">
              <a:spcBef>
                <a:spcPts val="400"/>
              </a:spcBef>
              <a:buClr>
                <a:schemeClr val="dk1"/>
              </a:buClr>
              <a:buSzPts val="2000"/>
            </a:pPr>
            <a:r>
              <a:rPr lang="zh-TW" altLang="en-US" dirty="0">
                <a:latin typeface="Microsoft JhengHei"/>
                <a:ea typeface="Microsoft JhengHei"/>
                <a:cs typeface="Microsoft JhengHei"/>
                <a:sym typeface="Microsoft JhengHei"/>
              </a:rPr>
              <a:t>申請上市時，最近期或最近一個會計年度來自非屬集團企業公司之關係人之營業收入或營業利益金額超過百分之五十；或</a:t>
            </a:r>
            <a:r>
              <a:rPr lang="zh-TW" altLang="en-US" u="sng" dirty="0">
                <a:solidFill>
                  <a:srgbClr val="FF0000"/>
                </a:solidFill>
                <a:latin typeface="Microsoft JhengHei"/>
                <a:ea typeface="Microsoft JhengHei"/>
                <a:cs typeface="Microsoft JhengHei"/>
                <a:sym typeface="Microsoft JhengHei"/>
              </a:rPr>
              <a:t>利用前揭關係人提供之</a:t>
            </a:r>
            <a:r>
              <a:rPr lang="zh-TW" altLang="en-US" b="1" u="sng" dirty="0">
                <a:solidFill>
                  <a:srgbClr val="FF0000"/>
                </a:solidFill>
                <a:latin typeface="Microsoft JhengHei"/>
                <a:ea typeface="Microsoft JhengHei"/>
                <a:cs typeface="Microsoft JhengHei"/>
                <a:sym typeface="Microsoft JhengHei"/>
              </a:rPr>
              <a:t>關鍵性技術</a:t>
            </a:r>
            <a:r>
              <a:rPr lang="zh-TW" altLang="en-US" u="sng" dirty="0">
                <a:solidFill>
                  <a:srgbClr val="FF0000"/>
                </a:solidFill>
                <a:latin typeface="Microsoft JhengHei"/>
                <a:ea typeface="Microsoft JhengHei"/>
                <a:cs typeface="Microsoft JhengHei"/>
                <a:sym typeface="Microsoft JhengHei"/>
              </a:rPr>
              <a:t>或</a:t>
            </a:r>
            <a:r>
              <a:rPr lang="zh-TW" altLang="en-US" b="1" u="sng" dirty="0">
                <a:solidFill>
                  <a:srgbClr val="FF0000"/>
                </a:solidFill>
                <a:latin typeface="Microsoft JhengHei"/>
                <a:ea typeface="Microsoft JhengHei"/>
                <a:cs typeface="Microsoft JhengHei"/>
                <a:sym typeface="Microsoft JhengHei"/>
              </a:rPr>
              <a:t>資產</a:t>
            </a:r>
            <a:r>
              <a:rPr lang="zh-TW" altLang="en-US" u="sng" dirty="0">
                <a:solidFill>
                  <a:srgbClr val="FF0000"/>
                </a:solidFill>
                <a:latin typeface="Microsoft JhengHei"/>
                <a:ea typeface="Microsoft JhengHei"/>
                <a:cs typeface="Microsoft JhengHei"/>
                <a:sym typeface="Microsoft JhengHei"/>
              </a:rPr>
              <a:t>所生營業收入金額超過百分之五十</a:t>
            </a:r>
            <a:r>
              <a:rPr lang="zh-TW" altLang="en-US" dirty="0">
                <a:solidFill>
                  <a:srgbClr val="FF0000"/>
                </a:solidFill>
                <a:latin typeface="Microsoft JhengHei"/>
                <a:ea typeface="Microsoft JhengHei"/>
                <a:cs typeface="Microsoft JhengHei"/>
                <a:sym typeface="Microsoft JhengHei"/>
              </a:rPr>
              <a:t>。</a:t>
            </a:r>
            <a:r>
              <a:rPr lang="zh-TW" altLang="en-US" b="1" u="sng" dirty="0">
                <a:solidFill>
                  <a:srgbClr val="3333FF"/>
                </a:solidFill>
                <a:latin typeface="Microsoft JhengHei"/>
                <a:ea typeface="Microsoft JhengHei"/>
                <a:cs typeface="Microsoft JhengHei"/>
                <a:sym typeface="Microsoft JhengHei"/>
              </a:rPr>
              <a:t>但基於行業特性、市場供需狀況、政府政策或其他合理原因所造成，且前開比率未超過百分之七十者，得不適用之</a:t>
            </a:r>
            <a:r>
              <a:rPr lang="zh-TW" altLang="en-US" dirty="0">
                <a:latin typeface="Microsoft JhengHei"/>
                <a:ea typeface="Microsoft JhengHei"/>
                <a:cs typeface="Microsoft JhengHei"/>
                <a:sym typeface="Microsoft JhengHei"/>
              </a:rPr>
              <a:t>。 </a:t>
            </a:r>
          </a:p>
          <a:p>
            <a:pPr marL="342900" indent="-342900">
              <a:spcBef>
                <a:spcPts val="400"/>
              </a:spcBef>
              <a:buClr>
                <a:schemeClr val="dk1"/>
              </a:buClr>
              <a:buSzPts val="2000"/>
              <a:buFont typeface="Noto Sans Symbols"/>
              <a:buChar char="✔"/>
            </a:pPr>
            <a:r>
              <a:rPr lang="zh-TW" altLang="en-US" b="1" u="sng" dirty="0">
                <a:latin typeface="Microsoft JhengHei"/>
                <a:ea typeface="Microsoft JhengHei"/>
                <a:cs typeface="Microsoft JhengHei"/>
                <a:sym typeface="Microsoft JhengHei"/>
              </a:rPr>
              <a:t>本公司審查有價證券上市作業程序第</a:t>
            </a:r>
            <a:r>
              <a:rPr lang="en-US" altLang="zh-TW" b="1" u="sng" dirty="0">
                <a:latin typeface="Microsoft JhengHei"/>
                <a:ea typeface="Microsoft JhengHei"/>
                <a:cs typeface="Microsoft JhengHei"/>
                <a:sym typeface="Microsoft JhengHei"/>
              </a:rPr>
              <a:t>18</a:t>
            </a:r>
            <a:r>
              <a:rPr lang="zh-TW" altLang="en-US" b="1" u="sng" dirty="0">
                <a:latin typeface="Microsoft JhengHei"/>
                <a:ea typeface="Microsoft JhengHei"/>
                <a:cs typeface="Microsoft JhengHei"/>
                <a:sym typeface="Microsoft JhengHei"/>
              </a:rPr>
              <a:t>條第</a:t>
            </a:r>
            <a:r>
              <a:rPr lang="en-US" altLang="zh-TW" b="1" u="sng" dirty="0">
                <a:latin typeface="Microsoft JhengHei"/>
                <a:ea typeface="Microsoft JhengHei"/>
                <a:cs typeface="Microsoft JhengHei"/>
                <a:sym typeface="Microsoft JhengHei"/>
              </a:rPr>
              <a:t>1</a:t>
            </a:r>
            <a:r>
              <a:rPr lang="zh-TW" altLang="en-US" b="1" u="sng" dirty="0">
                <a:latin typeface="Microsoft JhengHei"/>
                <a:ea typeface="Microsoft JhengHei"/>
                <a:cs typeface="Microsoft JhengHei"/>
                <a:sym typeface="Microsoft JhengHei"/>
              </a:rPr>
              <a:t>項第</a:t>
            </a:r>
            <a:r>
              <a:rPr lang="en-US" altLang="zh-TW" b="1" u="sng" dirty="0">
                <a:latin typeface="Microsoft JhengHei"/>
                <a:ea typeface="Microsoft JhengHei"/>
                <a:cs typeface="Microsoft JhengHei"/>
                <a:sym typeface="Microsoft JhengHei"/>
              </a:rPr>
              <a:t>2</a:t>
            </a:r>
            <a:r>
              <a:rPr lang="zh-TW" altLang="en-US" b="1" u="sng" dirty="0">
                <a:latin typeface="Microsoft JhengHei"/>
                <a:ea typeface="Microsoft JhengHei"/>
                <a:cs typeface="Microsoft JhengHei"/>
                <a:sym typeface="Microsoft JhengHei"/>
              </a:rPr>
              <a:t>款規定</a:t>
            </a:r>
          </a:p>
          <a:p>
            <a:pPr marL="268288" indent="0">
              <a:spcBef>
                <a:spcPts val="400"/>
              </a:spcBef>
              <a:buClr>
                <a:schemeClr val="dk1"/>
              </a:buClr>
              <a:buSzPts val="1400"/>
              <a:buFont typeface="Microsoft JhengHei"/>
              <a:buNone/>
            </a:pPr>
            <a:r>
              <a:rPr lang="zh-TW" altLang="en-US" dirty="0">
                <a:latin typeface="Microsoft JhengHei"/>
                <a:ea typeface="Microsoft JhengHei"/>
                <a:cs typeface="Microsoft JhengHei"/>
                <a:sym typeface="Microsoft JhengHei"/>
              </a:rPr>
              <a:t>具有本公司有價證券上市審查準則第九條第 一項第八、九、十款以外各款規定情事之一或違反同準則第十八條 及第十九條以外相關規定及申復案件，</a:t>
            </a:r>
            <a:r>
              <a:rPr lang="zh-TW" altLang="en-US" u="sng" dirty="0">
                <a:solidFill>
                  <a:srgbClr val="3333FF"/>
                </a:solidFill>
                <a:latin typeface="Microsoft JhengHei"/>
                <a:ea typeface="Microsoft JhengHei"/>
                <a:cs typeface="Microsoft JhengHei"/>
                <a:sym typeface="Microsoft JhengHei"/>
              </a:rPr>
              <a:t>應有出席審議委員三分之二 </a:t>
            </a:r>
            <a:r>
              <a:rPr lang="en-US" altLang="zh-TW" u="sng" dirty="0">
                <a:solidFill>
                  <a:srgbClr val="3333FF"/>
                </a:solidFill>
                <a:latin typeface="Microsoft JhengHei"/>
                <a:ea typeface="Microsoft JhengHei"/>
                <a:cs typeface="Microsoft JhengHei"/>
                <a:sym typeface="Microsoft JhengHei"/>
              </a:rPr>
              <a:t>(</a:t>
            </a:r>
            <a:r>
              <a:rPr lang="zh-TW" altLang="en-US" u="sng" dirty="0">
                <a:solidFill>
                  <a:srgbClr val="3333FF"/>
                </a:solidFill>
                <a:latin typeface="Microsoft JhengHei"/>
                <a:ea typeface="Microsoft JhengHei"/>
                <a:cs typeface="Microsoft JhengHei"/>
                <a:sym typeface="Microsoft JhengHei"/>
              </a:rPr>
              <a:t>含</a:t>
            </a:r>
            <a:r>
              <a:rPr lang="en-US" altLang="zh-TW" u="sng" dirty="0">
                <a:solidFill>
                  <a:srgbClr val="3333FF"/>
                </a:solidFill>
                <a:latin typeface="Microsoft JhengHei"/>
                <a:ea typeface="Microsoft JhengHei"/>
                <a:cs typeface="Microsoft JhengHei"/>
                <a:sym typeface="Microsoft JhengHei"/>
              </a:rPr>
              <a:t>)</a:t>
            </a:r>
            <a:r>
              <a:rPr lang="zh-TW" altLang="en-US" u="sng" dirty="0">
                <a:solidFill>
                  <a:srgbClr val="3333FF"/>
                </a:solidFill>
                <a:latin typeface="Microsoft JhengHei"/>
                <a:ea typeface="Microsoft JhengHei"/>
                <a:cs typeface="Microsoft JhengHei"/>
                <a:sym typeface="Microsoft JhengHei"/>
              </a:rPr>
              <a:t>以上同意行之，但本審議會應敘明綜合考量得予同意上市之具體理由</a:t>
            </a:r>
            <a:r>
              <a:rPr lang="zh-TW" altLang="en-US" dirty="0">
                <a:latin typeface="Microsoft JhengHei"/>
                <a:ea typeface="Microsoft JhengHei"/>
                <a:cs typeface="Microsoft JhengHei"/>
                <a:sym typeface="Microsoft JhengHei"/>
              </a:rPr>
              <a:t>。</a:t>
            </a:r>
            <a:endParaRPr lang="zh-TW" altLang="en-US" b="1" dirty="0">
              <a:latin typeface="Microsoft JhengHei"/>
              <a:ea typeface="Microsoft JhengHei"/>
              <a:cs typeface="Microsoft JhengHei"/>
              <a:sym typeface="Microsoft JhengHei"/>
            </a:endParaRPr>
          </a:p>
        </p:txBody>
      </p:sp>
    </p:spTree>
    <p:extLst>
      <p:ext uri="{BB962C8B-B14F-4D97-AF65-F5344CB8AC3E}">
        <p14:creationId xmlns:p14="http://schemas.microsoft.com/office/powerpoint/2010/main" val="2549455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投影片編號版面配置區 2"/>
          <p:cNvSpPr>
            <a:spLocks noGrp="1"/>
          </p:cNvSpPr>
          <p:nvPr>
            <p:ph type="sldNum" sz="quarter" idx="12"/>
          </p:nvPr>
        </p:nvSpPr>
        <p:spPr>
          <a:xfrm>
            <a:off x="11652192" y="6581374"/>
            <a:ext cx="539808" cy="365125"/>
          </a:xfrm>
        </p:spPr>
        <p:txBody>
          <a:bodyPr/>
          <a:lstStyle/>
          <a:p>
            <a:fld id="{4BA915EE-10CB-4CF1-8569-6154455DA573}" type="slidenum">
              <a:rPr lang="en-US" sz="1200" smtClean="0">
                <a:latin typeface="標楷體" panose="03000509000000000000" pitchFamily="65" charset="-120"/>
                <a:ea typeface="標楷體" panose="03000509000000000000" pitchFamily="65" charset="-120"/>
              </a:rPr>
              <a:t>3</a:t>
            </a:fld>
            <a:endParaRPr lang="en-US" sz="1200" dirty="0">
              <a:latin typeface="標楷體" panose="03000509000000000000" pitchFamily="65" charset="-120"/>
              <a:ea typeface="標楷體" panose="03000509000000000000" pitchFamily="65" charset="-120"/>
            </a:endParaRPr>
          </a:p>
        </p:txBody>
      </p:sp>
      <p:sp>
        <p:nvSpPr>
          <p:cNvPr id="28" name="TextBox 45"/>
          <p:cNvSpPr txBox="1"/>
          <p:nvPr/>
        </p:nvSpPr>
        <p:spPr>
          <a:xfrm>
            <a:off x="2573060" y="5180772"/>
            <a:ext cx="711794" cy="461665"/>
          </a:xfrm>
          <a:prstGeom prst="rect">
            <a:avLst/>
          </a:prstGeom>
          <a:noFill/>
        </p:spPr>
        <p:txBody>
          <a:bodyPr wrap="square" rtlCol="0">
            <a:spAutoFit/>
          </a:bodyPr>
          <a:lstStyle/>
          <a:p>
            <a:pPr algn="ctr"/>
            <a:r>
              <a:rPr lang="en-US" altLang="ko-KR" sz="2400" b="1" dirty="0">
                <a:solidFill>
                  <a:schemeClr val="bg1"/>
                </a:solidFill>
                <a:latin typeface="標楷體" panose="03000509000000000000" pitchFamily="65" charset="-120"/>
                <a:ea typeface="標楷體" panose="03000509000000000000" pitchFamily="65" charset="-120"/>
                <a:cs typeface="Arial" pitchFamily="34" charset="0"/>
              </a:rPr>
              <a:t>04</a:t>
            </a:r>
            <a:endParaRPr lang="ko-KR" altLang="en-US" sz="2400" b="1" dirty="0">
              <a:solidFill>
                <a:schemeClr val="bg1"/>
              </a:solidFill>
              <a:latin typeface="標楷體" panose="03000509000000000000" pitchFamily="65" charset="-120"/>
              <a:cs typeface="Arial" pitchFamily="34" charset="0"/>
            </a:endParaRPr>
          </a:p>
        </p:txBody>
      </p:sp>
      <p:sp>
        <p:nvSpPr>
          <p:cNvPr id="4" name="矩形 3"/>
          <p:cNvSpPr/>
          <p:nvPr/>
        </p:nvSpPr>
        <p:spPr>
          <a:xfrm>
            <a:off x="5120640" y="445133"/>
            <a:ext cx="3392424" cy="646331"/>
          </a:xfrm>
          <a:prstGeom prst="rect">
            <a:avLst/>
          </a:prstGeom>
        </p:spPr>
        <p:txBody>
          <a:bodyPr wrap="square">
            <a:spAutoFit/>
          </a:bodyPr>
          <a:lstStyle/>
          <a:p>
            <a:pPr marL="273050" lvl="0" indent="-273050" fontAlgn="base">
              <a:spcBef>
                <a:spcPts val="575"/>
              </a:spcBef>
              <a:spcAft>
                <a:spcPct val="0"/>
              </a:spcAft>
              <a:buClr>
                <a:srgbClr val="6600FF"/>
              </a:buClr>
              <a:buSzPct val="100000"/>
            </a:pPr>
            <a:r>
              <a:rPr lang="zh-TW" altLang="zh-TW" sz="3600" b="1" dirty="0">
                <a:solidFill>
                  <a:schemeClr val="accent6"/>
                </a:solidFill>
                <a:latin typeface="Microsoft JhengHei"/>
                <a:ea typeface="Microsoft JhengHei"/>
                <a:cs typeface="Microsoft JhengHei"/>
                <a:sym typeface="Microsoft JhengHei"/>
              </a:rPr>
              <a:t>簡報大綱</a:t>
            </a:r>
            <a:endParaRPr lang="zh-TW" altLang="en-US" sz="3600" b="1" dirty="0">
              <a:solidFill>
                <a:prstClr val="black"/>
              </a:solidFill>
              <a:latin typeface="標楷體" panose="03000509000000000000" pitchFamily="65" charset="-120"/>
              <a:ea typeface="標楷體" panose="03000509000000000000" pitchFamily="65" charset="-120"/>
            </a:endParaRPr>
          </a:p>
        </p:txBody>
      </p:sp>
      <p:grpSp>
        <p:nvGrpSpPr>
          <p:cNvPr id="2" name="群組 1"/>
          <p:cNvGrpSpPr/>
          <p:nvPr/>
        </p:nvGrpSpPr>
        <p:grpSpPr>
          <a:xfrm>
            <a:off x="1546534" y="990980"/>
            <a:ext cx="9695638" cy="5227920"/>
            <a:chOff x="2396169" y="214305"/>
            <a:chExt cx="8018878" cy="4773040"/>
          </a:xfrm>
        </p:grpSpPr>
        <p:grpSp>
          <p:nvGrpSpPr>
            <p:cNvPr id="18" name="群組 17"/>
            <p:cNvGrpSpPr/>
            <p:nvPr/>
          </p:nvGrpSpPr>
          <p:grpSpPr>
            <a:xfrm>
              <a:off x="3746615" y="271186"/>
              <a:ext cx="6559070" cy="1800578"/>
              <a:chOff x="2126773" y="1484606"/>
              <a:chExt cx="6012342" cy="1641323"/>
            </a:xfrm>
          </p:grpSpPr>
          <p:sp>
            <p:nvSpPr>
              <p:cNvPr id="37" name="Rectangle 6"/>
              <p:cNvSpPr/>
              <p:nvPr/>
            </p:nvSpPr>
            <p:spPr>
              <a:xfrm>
                <a:off x="2126773" y="1484606"/>
                <a:ext cx="6012342" cy="865387"/>
              </a:xfrm>
              <a:prstGeom prst="rect">
                <a:avLst/>
              </a:prstGeom>
              <a:noFill/>
              <a:ln w="25400">
                <a:solidFill>
                  <a:srgbClr val="0F43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65000"/>
                      <a:lumOff val="35000"/>
                    </a:schemeClr>
                  </a:solidFill>
                  <a:latin typeface="標楷體" panose="03000509000000000000" pitchFamily="65" charset="-120"/>
                  <a:cs typeface="Arial" pitchFamily="34" charset="0"/>
                </a:endParaRPr>
              </a:p>
            </p:txBody>
          </p:sp>
          <p:sp>
            <p:nvSpPr>
              <p:cNvPr id="38" name="TextBox 10"/>
              <p:cNvSpPr txBox="1"/>
              <p:nvPr/>
            </p:nvSpPr>
            <p:spPr bwMode="auto">
              <a:xfrm>
                <a:off x="2147239" y="1595309"/>
                <a:ext cx="5934892" cy="1530620"/>
              </a:xfrm>
              <a:prstGeom prst="round2Same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zh-TW" altLang="en-US" sz="3600" b="1" dirty="0">
                    <a:latin typeface="Microsoft JhengHei"/>
                    <a:ea typeface="Microsoft JhengHei"/>
                    <a:cs typeface="Microsoft JhengHei"/>
                    <a:sym typeface="Microsoft JhengHei"/>
                  </a:rPr>
                  <a:t>上市審查準則解析</a:t>
                </a:r>
                <a:endParaRPr lang="zh-TW" altLang="en-US" sz="3600" b="1" dirty="0">
                  <a:effectLst>
                    <a:outerShdw blurRad="38100" dist="38100" dir="2700000" algn="tl">
                      <a:srgbClr val="000000">
                        <a:alpha val="43137"/>
                      </a:srgbClr>
                    </a:outerShdw>
                  </a:effectLst>
                </a:endParaRPr>
              </a:p>
              <a:p>
                <a:pPr lvl="0"/>
                <a:endParaRPr lang="zh-TW" altLang="en-US" sz="3600" b="1" dirty="0">
                  <a:latin typeface="標楷體" panose="03000509000000000000" pitchFamily="65" charset="-120"/>
                  <a:ea typeface="標楷體" panose="03000509000000000000" pitchFamily="65" charset="-120"/>
                </a:endParaRPr>
              </a:p>
              <a:p>
                <a:pPr lvl="0"/>
                <a:r>
                  <a:rPr lang="zh-TW" altLang="en-US" sz="3600" b="1" dirty="0">
                    <a:latin typeface="標楷體" panose="03000509000000000000" pitchFamily="65" charset="-120"/>
                    <a:ea typeface="標楷體" panose="03000509000000000000" pitchFamily="65" charset="-120"/>
                  </a:rPr>
                  <a:t> </a:t>
                </a:r>
                <a:endParaRPr lang="zh-TW" altLang="en-US" sz="3600" dirty="0">
                  <a:latin typeface="標楷體" panose="03000509000000000000" pitchFamily="65" charset="-120"/>
                  <a:ea typeface="標楷體" panose="03000509000000000000" pitchFamily="65" charset="-120"/>
                </a:endParaRPr>
              </a:p>
            </p:txBody>
          </p:sp>
        </p:grpSp>
        <p:sp>
          <p:nvSpPr>
            <p:cNvPr id="29" name="Rectangle 35"/>
            <p:cNvSpPr/>
            <p:nvPr/>
          </p:nvSpPr>
          <p:spPr>
            <a:xfrm>
              <a:off x="3768942" y="3945509"/>
              <a:ext cx="6559071" cy="950075"/>
            </a:xfrm>
            <a:prstGeom prst="rect">
              <a:avLst/>
            </a:prstGeom>
            <a:noFill/>
            <a:ln w="25400">
              <a:solidFill>
                <a:srgbClr val="0E8F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65000"/>
                    <a:lumOff val="35000"/>
                  </a:schemeClr>
                </a:solidFill>
                <a:latin typeface="標楷體" panose="03000509000000000000" pitchFamily="65" charset="-120"/>
                <a:cs typeface="Arial" pitchFamily="34" charset="0"/>
              </a:endParaRPr>
            </a:p>
          </p:txBody>
        </p:sp>
        <p:sp>
          <p:nvSpPr>
            <p:cNvPr id="30" name="TextBox 10"/>
            <p:cNvSpPr txBox="1"/>
            <p:nvPr/>
          </p:nvSpPr>
          <p:spPr bwMode="auto">
            <a:xfrm>
              <a:off x="3974587" y="4018499"/>
              <a:ext cx="6406341" cy="688242"/>
            </a:xfrm>
            <a:prstGeom prst="round2Same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vl="0"/>
              <a:r>
                <a:rPr lang="zh-TW" altLang="en-US" sz="3600" b="1" dirty="0">
                  <a:latin typeface="微軟正黑體" panose="020B0604030504040204" pitchFamily="34" charset="-120"/>
                  <a:ea typeface="微軟正黑體" panose="020B0604030504040204" pitchFamily="34" charset="-120"/>
                </a:rPr>
                <a:t>結語</a:t>
              </a:r>
              <a:endParaRPr lang="en-US" altLang="zh-TW" sz="3600" b="1" dirty="0">
                <a:latin typeface="微軟正黑體" panose="020B0604030504040204" pitchFamily="34" charset="-120"/>
                <a:ea typeface="微軟正黑體" panose="020B0604030504040204" pitchFamily="34" charset="-120"/>
              </a:endParaRPr>
            </a:p>
          </p:txBody>
        </p:sp>
        <p:grpSp>
          <p:nvGrpSpPr>
            <p:cNvPr id="67" name="群組 66"/>
            <p:cNvGrpSpPr/>
            <p:nvPr/>
          </p:nvGrpSpPr>
          <p:grpSpPr>
            <a:xfrm>
              <a:off x="2396169" y="1421878"/>
              <a:ext cx="1159130" cy="1041836"/>
              <a:chOff x="2349393" y="2577437"/>
              <a:chExt cx="1159130" cy="1041836"/>
            </a:xfrm>
          </p:grpSpPr>
          <p:sp>
            <p:nvSpPr>
              <p:cNvPr id="61" name="Chevron 37"/>
              <p:cNvSpPr/>
              <p:nvPr/>
            </p:nvSpPr>
            <p:spPr>
              <a:xfrm rot="16200000">
                <a:off x="2408040" y="2518790"/>
                <a:ext cx="1041836" cy="1159130"/>
              </a:xfrm>
              <a:custGeom>
                <a:avLst/>
                <a:gdLst>
                  <a:gd name="connsiteX0" fmla="*/ 0 w 1165346"/>
                  <a:gd name="connsiteY0" fmla="*/ 0 h 1017434"/>
                  <a:gd name="connsiteX1" fmla="*/ 820283 w 1165346"/>
                  <a:gd name="connsiteY1" fmla="*/ 0 h 1017434"/>
                  <a:gd name="connsiteX2" fmla="*/ 1165346 w 1165346"/>
                  <a:gd name="connsiteY2" fmla="*/ 508717 h 1017434"/>
                  <a:gd name="connsiteX3" fmla="*/ 820283 w 1165346"/>
                  <a:gd name="connsiteY3" fmla="*/ 1017434 h 1017434"/>
                  <a:gd name="connsiteX4" fmla="*/ 0 w 1165346"/>
                  <a:gd name="connsiteY4" fmla="*/ 1017434 h 1017434"/>
                  <a:gd name="connsiteX5" fmla="*/ 345063 w 1165346"/>
                  <a:gd name="connsiteY5" fmla="*/ 508717 h 1017434"/>
                  <a:gd name="connsiteX6" fmla="*/ 0 w 1165346"/>
                  <a:gd name="connsiteY6" fmla="*/ 0 h 1017434"/>
                  <a:gd name="connsiteX0" fmla="*/ 0 w 852525"/>
                  <a:gd name="connsiteY0" fmla="*/ 0 h 1017434"/>
                  <a:gd name="connsiteX1" fmla="*/ 820283 w 852525"/>
                  <a:gd name="connsiteY1" fmla="*/ 0 h 1017434"/>
                  <a:gd name="connsiteX2" fmla="*/ 852525 w 852525"/>
                  <a:gd name="connsiteY2" fmla="*/ 508717 h 1017434"/>
                  <a:gd name="connsiteX3" fmla="*/ 820283 w 852525"/>
                  <a:gd name="connsiteY3" fmla="*/ 1017434 h 1017434"/>
                  <a:gd name="connsiteX4" fmla="*/ 0 w 852525"/>
                  <a:gd name="connsiteY4" fmla="*/ 1017434 h 1017434"/>
                  <a:gd name="connsiteX5" fmla="*/ 345063 w 852525"/>
                  <a:gd name="connsiteY5" fmla="*/ 508717 h 1017434"/>
                  <a:gd name="connsiteX6" fmla="*/ 0 w 852525"/>
                  <a:gd name="connsiteY6" fmla="*/ 0 h 1017434"/>
                  <a:gd name="connsiteX0" fmla="*/ 0 w 820283"/>
                  <a:gd name="connsiteY0" fmla="*/ 0 h 1017434"/>
                  <a:gd name="connsiteX1" fmla="*/ 820283 w 820283"/>
                  <a:gd name="connsiteY1" fmla="*/ 0 h 1017434"/>
                  <a:gd name="connsiteX2" fmla="*/ 768303 w 820283"/>
                  <a:gd name="connsiteY2" fmla="*/ 520752 h 1017434"/>
                  <a:gd name="connsiteX3" fmla="*/ 820283 w 820283"/>
                  <a:gd name="connsiteY3" fmla="*/ 1017434 h 1017434"/>
                  <a:gd name="connsiteX4" fmla="*/ 0 w 820283"/>
                  <a:gd name="connsiteY4" fmla="*/ 1017434 h 1017434"/>
                  <a:gd name="connsiteX5" fmla="*/ 345063 w 820283"/>
                  <a:gd name="connsiteY5" fmla="*/ 508717 h 1017434"/>
                  <a:gd name="connsiteX6" fmla="*/ 0 w 820283"/>
                  <a:gd name="connsiteY6" fmla="*/ 0 h 1017434"/>
                  <a:gd name="connsiteX0" fmla="*/ 0 w 820283"/>
                  <a:gd name="connsiteY0" fmla="*/ 0 h 1017434"/>
                  <a:gd name="connsiteX1" fmla="*/ 820283 w 820283"/>
                  <a:gd name="connsiteY1" fmla="*/ 0 h 1017434"/>
                  <a:gd name="connsiteX2" fmla="*/ 816430 w 820283"/>
                  <a:gd name="connsiteY2" fmla="*/ 532783 h 1017434"/>
                  <a:gd name="connsiteX3" fmla="*/ 820283 w 820283"/>
                  <a:gd name="connsiteY3" fmla="*/ 1017434 h 1017434"/>
                  <a:gd name="connsiteX4" fmla="*/ 0 w 820283"/>
                  <a:gd name="connsiteY4" fmla="*/ 1017434 h 1017434"/>
                  <a:gd name="connsiteX5" fmla="*/ 345063 w 820283"/>
                  <a:gd name="connsiteY5" fmla="*/ 508717 h 1017434"/>
                  <a:gd name="connsiteX6" fmla="*/ 0 w 820283"/>
                  <a:gd name="connsiteY6" fmla="*/ 0 h 1017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0283" h="1017434">
                    <a:moveTo>
                      <a:pt x="0" y="0"/>
                    </a:moveTo>
                    <a:lnTo>
                      <a:pt x="820283" y="0"/>
                    </a:lnTo>
                    <a:cubicBezTo>
                      <a:pt x="818999" y="177594"/>
                      <a:pt x="817714" y="355189"/>
                      <a:pt x="816430" y="532783"/>
                    </a:cubicBezTo>
                    <a:cubicBezTo>
                      <a:pt x="817714" y="694333"/>
                      <a:pt x="818999" y="855884"/>
                      <a:pt x="820283" y="1017434"/>
                    </a:cubicBezTo>
                    <a:lnTo>
                      <a:pt x="0" y="1017434"/>
                    </a:lnTo>
                    <a:lnTo>
                      <a:pt x="345063" y="508717"/>
                    </a:lnTo>
                    <a:lnTo>
                      <a:pt x="0" y="0"/>
                    </a:lnTo>
                    <a:close/>
                  </a:path>
                </a:pathLst>
              </a:custGeom>
              <a:solidFill>
                <a:srgbClr val="0066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latin typeface="標楷體" panose="03000509000000000000" pitchFamily="65" charset="-120"/>
                  <a:cs typeface="Arial" pitchFamily="34" charset="0"/>
                </a:endParaRPr>
              </a:p>
            </p:txBody>
          </p:sp>
          <p:sp>
            <p:nvSpPr>
              <p:cNvPr id="32" name="TextBox 38"/>
              <p:cNvSpPr txBox="1"/>
              <p:nvPr/>
            </p:nvSpPr>
            <p:spPr>
              <a:xfrm>
                <a:off x="2563574" y="2687867"/>
                <a:ext cx="711794" cy="468926"/>
              </a:xfrm>
              <a:prstGeom prst="rect">
                <a:avLst/>
              </a:prstGeom>
              <a:noFill/>
            </p:spPr>
            <p:txBody>
              <a:bodyPr wrap="square" rtlCol="0">
                <a:spAutoFit/>
              </a:bodyPr>
              <a:lstStyle/>
              <a:p>
                <a:pPr algn="ctr"/>
                <a:r>
                  <a:rPr lang="zh-TW" altLang="en-US" sz="2400" b="1" dirty="0">
                    <a:solidFill>
                      <a:schemeClr val="bg1"/>
                    </a:solidFill>
                    <a:latin typeface="標楷體" panose="03000509000000000000" pitchFamily="65" charset="-120"/>
                    <a:ea typeface="標楷體" panose="03000509000000000000" pitchFamily="65" charset="-120"/>
                    <a:cs typeface="Arial" pitchFamily="34" charset="0"/>
                  </a:rPr>
                  <a:t>二</a:t>
                </a:r>
                <a:endParaRPr lang="ko-KR" altLang="en-US" sz="2400" b="1" dirty="0">
                  <a:solidFill>
                    <a:schemeClr val="bg1"/>
                  </a:solidFill>
                  <a:latin typeface="標楷體" panose="03000509000000000000" pitchFamily="65" charset="-120"/>
                  <a:cs typeface="Arial" pitchFamily="34" charset="0"/>
                </a:endParaRPr>
              </a:p>
            </p:txBody>
          </p:sp>
        </p:grpSp>
        <p:grpSp>
          <p:nvGrpSpPr>
            <p:cNvPr id="66" name="群組 65"/>
            <p:cNvGrpSpPr/>
            <p:nvPr/>
          </p:nvGrpSpPr>
          <p:grpSpPr>
            <a:xfrm>
              <a:off x="2396169" y="2740498"/>
              <a:ext cx="1159130" cy="1041836"/>
              <a:chOff x="2349392" y="3859387"/>
              <a:chExt cx="1159130" cy="1041836"/>
            </a:xfrm>
          </p:grpSpPr>
          <p:sp>
            <p:nvSpPr>
              <p:cNvPr id="59" name="Chevron 37"/>
              <p:cNvSpPr/>
              <p:nvPr/>
            </p:nvSpPr>
            <p:spPr>
              <a:xfrm rot="16200000">
                <a:off x="2408039" y="3800740"/>
                <a:ext cx="1041836" cy="1159130"/>
              </a:xfrm>
              <a:custGeom>
                <a:avLst/>
                <a:gdLst>
                  <a:gd name="connsiteX0" fmla="*/ 0 w 1165346"/>
                  <a:gd name="connsiteY0" fmla="*/ 0 h 1017434"/>
                  <a:gd name="connsiteX1" fmla="*/ 820283 w 1165346"/>
                  <a:gd name="connsiteY1" fmla="*/ 0 h 1017434"/>
                  <a:gd name="connsiteX2" fmla="*/ 1165346 w 1165346"/>
                  <a:gd name="connsiteY2" fmla="*/ 508717 h 1017434"/>
                  <a:gd name="connsiteX3" fmla="*/ 820283 w 1165346"/>
                  <a:gd name="connsiteY3" fmla="*/ 1017434 h 1017434"/>
                  <a:gd name="connsiteX4" fmla="*/ 0 w 1165346"/>
                  <a:gd name="connsiteY4" fmla="*/ 1017434 h 1017434"/>
                  <a:gd name="connsiteX5" fmla="*/ 345063 w 1165346"/>
                  <a:gd name="connsiteY5" fmla="*/ 508717 h 1017434"/>
                  <a:gd name="connsiteX6" fmla="*/ 0 w 1165346"/>
                  <a:gd name="connsiteY6" fmla="*/ 0 h 1017434"/>
                  <a:gd name="connsiteX0" fmla="*/ 0 w 852525"/>
                  <a:gd name="connsiteY0" fmla="*/ 0 h 1017434"/>
                  <a:gd name="connsiteX1" fmla="*/ 820283 w 852525"/>
                  <a:gd name="connsiteY1" fmla="*/ 0 h 1017434"/>
                  <a:gd name="connsiteX2" fmla="*/ 852525 w 852525"/>
                  <a:gd name="connsiteY2" fmla="*/ 508717 h 1017434"/>
                  <a:gd name="connsiteX3" fmla="*/ 820283 w 852525"/>
                  <a:gd name="connsiteY3" fmla="*/ 1017434 h 1017434"/>
                  <a:gd name="connsiteX4" fmla="*/ 0 w 852525"/>
                  <a:gd name="connsiteY4" fmla="*/ 1017434 h 1017434"/>
                  <a:gd name="connsiteX5" fmla="*/ 345063 w 852525"/>
                  <a:gd name="connsiteY5" fmla="*/ 508717 h 1017434"/>
                  <a:gd name="connsiteX6" fmla="*/ 0 w 852525"/>
                  <a:gd name="connsiteY6" fmla="*/ 0 h 1017434"/>
                  <a:gd name="connsiteX0" fmla="*/ 0 w 820283"/>
                  <a:gd name="connsiteY0" fmla="*/ 0 h 1017434"/>
                  <a:gd name="connsiteX1" fmla="*/ 820283 w 820283"/>
                  <a:gd name="connsiteY1" fmla="*/ 0 h 1017434"/>
                  <a:gd name="connsiteX2" fmla="*/ 768303 w 820283"/>
                  <a:gd name="connsiteY2" fmla="*/ 520752 h 1017434"/>
                  <a:gd name="connsiteX3" fmla="*/ 820283 w 820283"/>
                  <a:gd name="connsiteY3" fmla="*/ 1017434 h 1017434"/>
                  <a:gd name="connsiteX4" fmla="*/ 0 w 820283"/>
                  <a:gd name="connsiteY4" fmla="*/ 1017434 h 1017434"/>
                  <a:gd name="connsiteX5" fmla="*/ 345063 w 820283"/>
                  <a:gd name="connsiteY5" fmla="*/ 508717 h 1017434"/>
                  <a:gd name="connsiteX6" fmla="*/ 0 w 820283"/>
                  <a:gd name="connsiteY6" fmla="*/ 0 h 1017434"/>
                  <a:gd name="connsiteX0" fmla="*/ 0 w 820283"/>
                  <a:gd name="connsiteY0" fmla="*/ 0 h 1017434"/>
                  <a:gd name="connsiteX1" fmla="*/ 820283 w 820283"/>
                  <a:gd name="connsiteY1" fmla="*/ 0 h 1017434"/>
                  <a:gd name="connsiteX2" fmla="*/ 816430 w 820283"/>
                  <a:gd name="connsiteY2" fmla="*/ 532783 h 1017434"/>
                  <a:gd name="connsiteX3" fmla="*/ 820283 w 820283"/>
                  <a:gd name="connsiteY3" fmla="*/ 1017434 h 1017434"/>
                  <a:gd name="connsiteX4" fmla="*/ 0 w 820283"/>
                  <a:gd name="connsiteY4" fmla="*/ 1017434 h 1017434"/>
                  <a:gd name="connsiteX5" fmla="*/ 345063 w 820283"/>
                  <a:gd name="connsiteY5" fmla="*/ 508717 h 1017434"/>
                  <a:gd name="connsiteX6" fmla="*/ 0 w 820283"/>
                  <a:gd name="connsiteY6" fmla="*/ 0 h 1017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0283" h="1017434">
                    <a:moveTo>
                      <a:pt x="0" y="0"/>
                    </a:moveTo>
                    <a:lnTo>
                      <a:pt x="820283" y="0"/>
                    </a:lnTo>
                    <a:cubicBezTo>
                      <a:pt x="818999" y="177594"/>
                      <a:pt x="817714" y="355189"/>
                      <a:pt x="816430" y="532783"/>
                    </a:cubicBezTo>
                    <a:cubicBezTo>
                      <a:pt x="817714" y="694333"/>
                      <a:pt x="818999" y="855884"/>
                      <a:pt x="820283" y="1017434"/>
                    </a:cubicBezTo>
                    <a:lnTo>
                      <a:pt x="0" y="1017434"/>
                    </a:lnTo>
                    <a:lnTo>
                      <a:pt x="345063" y="508717"/>
                    </a:lnTo>
                    <a:lnTo>
                      <a:pt x="0" y="0"/>
                    </a:lnTo>
                    <a:close/>
                  </a:path>
                </a:pathLst>
              </a:custGeom>
              <a:solidFill>
                <a:srgbClr val="0E8F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latin typeface="標楷體" panose="03000509000000000000" pitchFamily="65" charset="-120"/>
                  <a:cs typeface="Arial" pitchFamily="34" charset="0"/>
                </a:endParaRPr>
              </a:p>
            </p:txBody>
          </p:sp>
          <p:sp>
            <p:nvSpPr>
              <p:cNvPr id="62" name="TextBox 38"/>
              <p:cNvSpPr txBox="1"/>
              <p:nvPr/>
            </p:nvSpPr>
            <p:spPr>
              <a:xfrm>
                <a:off x="2554280" y="3983269"/>
                <a:ext cx="711794" cy="468926"/>
              </a:xfrm>
              <a:prstGeom prst="rect">
                <a:avLst/>
              </a:prstGeom>
              <a:noFill/>
            </p:spPr>
            <p:txBody>
              <a:bodyPr wrap="square" rtlCol="0">
                <a:spAutoFit/>
              </a:bodyPr>
              <a:lstStyle/>
              <a:p>
                <a:pPr algn="ctr"/>
                <a:r>
                  <a:rPr lang="zh-TW" altLang="en-US" sz="2400" b="1" dirty="0">
                    <a:solidFill>
                      <a:schemeClr val="bg1"/>
                    </a:solidFill>
                    <a:latin typeface="標楷體" panose="03000509000000000000" pitchFamily="65" charset="-120"/>
                    <a:ea typeface="標楷體" panose="03000509000000000000" pitchFamily="65" charset="-120"/>
                    <a:cs typeface="Arial" pitchFamily="34" charset="0"/>
                  </a:rPr>
                  <a:t>三</a:t>
                </a:r>
                <a:endParaRPr lang="ko-KR" altLang="en-US" sz="2400" b="1" dirty="0">
                  <a:solidFill>
                    <a:schemeClr val="bg1"/>
                  </a:solidFill>
                  <a:latin typeface="標楷體" panose="03000509000000000000" pitchFamily="65" charset="-120"/>
                  <a:cs typeface="Arial" pitchFamily="34" charset="0"/>
                </a:endParaRPr>
              </a:p>
            </p:txBody>
          </p:sp>
        </p:grpSp>
        <p:grpSp>
          <p:nvGrpSpPr>
            <p:cNvPr id="65" name="群組 64"/>
            <p:cNvGrpSpPr/>
            <p:nvPr/>
          </p:nvGrpSpPr>
          <p:grpSpPr>
            <a:xfrm>
              <a:off x="2405656" y="214305"/>
              <a:ext cx="1159130" cy="1041836"/>
              <a:chOff x="2349393" y="1158868"/>
              <a:chExt cx="1159130" cy="1041836"/>
            </a:xfrm>
          </p:grpSpPr>
          <p:sp>
            <p:nvSpPr>
              <p:cNvPr id="60" name="Chevron 37"/>
              <p:cNvSpPr/>
              <p:nvPr/>
            </p:nvSpPr>
            <p:spPr>
              <a:xfrm rot="16200000">
                <a:off x="2408040" y="1100221"/>
                <a:ext cx="1041836" cy="1159130"/>
              </a:xfrm>
              <a:custGeom>
                <a:avLst/>
                <a:gdLst>
                  <a:gd name="connsiteX0" fmla="*/ 0 w 1165346"/>
                  <a:gd name="connsiteY0" fmla="*/ 0 h 1017434"/>
                  <a:gd name="connsiteX1" fmla="*/ 820283 w 1165346"/>
                  <a:gd name="connsiteY1" fmla="*/ 0 h 1017434"/>
                  <a:gd name="connsiteX2" fmla="*/ 1165346 w 1165346"/>
                  <a:gd name="connsiteY2" fmla="*/ 508717 h 1017434"/>
                  <a:gd name="connsiteX3" fmla="*/ 820283 w 1165346"/>
                  <a:gd name="connsiteY3" fmla="*/ 1017434 h 1017434"/>
                  <a:gd name="connsiteX4" fmla="*/ 0 w 1165346"/>
                  <a:gd name="connsiteY4" fmla="*/ 1017434 h 1017434"/>
                  <a:gd name="connsiteX5" fmla="*/ 345063 w 1165346"/>
                  <a:gd name="connsiteY5" fmla="*/ 508717 h 1017434"/>
                  <a:gd name="connsiteX6" fmla="*/ 0 w 1165346"/>
                  <a:gd name="connsiteY6" fmla="*/ 0 h 1017434"/>
                  <a:gd name="connsiteX0" fmla="*/ 0 w 852525"/>
                  <a:gd name="connsiteY0" fmla="*/ 0 h 1017434"/>
                  <a:gd name="connsiteX1" fmla="*/ 820283 w 852525"/>
                  <a:gd name="connsiteY1" fmla="*/ 0 h 1017434"/>
                  <a:gd name="connsiteX2" fmla="*/ 852525 w 852525"/>
                  <a:gd name="connsiteY2" fmla="*/ 508717 h 1017434"/>
                  <a:gd name="connsiteX3" fmla="*/ 820283 w 852525"/>
                  <a:gd name="connsiteY3" fmla="*/ 1017434 h 1017434"/>
                  <a:gd name="connsiteX4" fmla="*/ 0 w 852525"/>
                  <a:gd name="connsiteY4" fmla="*/ 1017434 h 1017434"/>
                  <a:gd name="connsiteX5" fmla="*/ 345063 w 852525"/>
                  <a:gd name="connsiteY5" fmla="*/ 508717 h 1017434"/>
                  <a:gd name="connsiteX6" fmla="*/ 0 w 852525"/>
                  <a:gd name="connsiteY6" fmla="*/ 0 h 1017434"/>
                  <a:gd name="connsiteX0" fmla="*/ 0 w 820283"/>
                  <a:gd name="connsiteY0" fmla="*/ 0 h 1017434"/>
                  <a:gd name="connsiteX1" fmla="*/ 820283 w 820283"/>
                  <a:gd name="connsiteY1" fmla="*/ 0 h 1017434"/>
                  <a:gd name="connsiteX2" fmla="*/ 768303 w 820283"/>
                  <a:gd name="connsiteY2" fmla="*/ 520752 h 1017434"/>
                  <a:gd name="connsiteX3" fmla="*/ 820283 w 820283"/>
                  <a:gd name="connsiteY3" fmla="*/ 1017434 h 1017434"/>
                  <a:gd name="connsiteX4" fmla="*/ 0 w 820283"/>
                  <a:gd name="connsiteY4" fmla="*/ 1017434 h 1017434"/>
                  <a:gd name="connsiteX5" fmla="*/ 345063 w 820283"/>
                  <a:gd name="connsiteY5" fmla="*/ 508717 h 1017434"/>
                  <a:gd name="connsiteX6" fmla="*/ 0 w 820283"/>
                  <a:gd name="connsiteY6" fmla="*/ 0 h 1017434"/>
                  <a:gd name="connsiteX0" fmla="*/ 0 w 820283"/>
                  <a:gd name="connsiteY0" fmla="*/ 0 h 1017434"/>
                  <a:gd name="connsiteX1" fmla="*/ 820283 w 820283"/>
                  <a:gd name="connsiteY1" fmla="*/ 0 h 1017434"/>
                  <a:gd name="connsiteX2" fmla="*/ 816430 w 820283"/>
                  <a:gd name="connsiteY2" fmla="*/ 532783 h 1017434"/>
                  <a:gd name="connsiteX3" fmla="*/ 820283 w 820283"/>
                  <a:gd name="connsiteY3" fmla="*/ 1017434 h 1017434"/>
                  <a:gd name="connsiteX4" fmla="*/ 0 w 820283"/>
                  <a:gd name="connsiteY4" fmla="*/ 1017434 h 1017434"/>
                  <a:gd name="connsiteX5" fmla="*/ 345063 w 820283"/>
                  <a:gd name="connsiteY5" fmla="*/ 508717 h 1017434"/>
                  <a:gd name="connsiteX6" fmla="*/ 0 w 820283"/>
                  <a:gd name="connsiteY6" fmla="*/ 0 h 1017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0283" h="1017434">
                    <a:moveTo>
                      <a:pt x="0" y="0"/>
                    </a:moveTo>
                    <a:lnTo>
                      <a:pt x="820283" y="0"/>
                    </a:lnTo>
                    <a:cubicBezTo>
                      <a:pt x="818999" y="177594"/>
                      <a:pt x="817714" y="355189"/>
                      <a:pt x="816430" y="532783"/>
                    </a:cubicBezTo>
                    <a:cubicBezTo>
                      <a:pt x="817714" y="694333"/>
                      <a:pt x="818999" y="855884"/>
                      <a:pt x="820283" y="1017434"/>
                    </a:cubicBezTo>
                    <a:lnTo>
                      <a:pt x="0" y="1017434"/>
                    </a:lnTo>
                    <a:lnTo>
                      <a:pt x="345063" y="508717"/>
                    </a:lnTo>
                    <a:lnTo>
                      <a:pt x="0" y="0"/>
                    </a:lnTo>
                    <a:close/>
                  </a:path>
                </a:pathLst>
              </a:custGeom>
              <a:solidFill>
                <a:srgbClr val="0F4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latin typeface="標楷體" panose="03000509000000000000" pitchFamily="65" charset="-120"/>
                  <a:cs typeface="Arial" pitchFamily="34" charset="0"/>
                </a:endParaRPr>
              </a:p>
            </p:txBody>
          </p:sp>
          <p:sp>
            <p:nvSpPr>
              <p:cNvPr id="63" name="TextBox 38"/>
              <p:cNvSpPr txBox="1"/>
              <p:nvPr/>
            </p:nvSpPr>
            <p:spPr>
              <a:xfrm>
                <a:off x="2601537" y="1274309"/>
                <a:ext cx="711794" cy="468926"/>
              </a:xfrm>
              <a:prstGeom prst="rect">
                <a:avLst/>
              </a:prstGeom>
              <a:noFill/>
            </p:spPr>
            <p:txBody>
              <a:bodyPr wrap="square" rtlCol="0">
                <a:spAutoFit/>
              </a:bodyPr>
              <a:lstStyle/>
              <a:p>
                <a:pPr algn="ctr"/>
                <a:r>
                  <a:rPr lang="zh-TW" altLang="en-US" sz="2400" b="1" dirty="0">
                    <a:solidFill>
                      <a:schemeClr val="bg1"/>
                    </a:solidFill>
                    <a:latin typeface="標楷體" panose="03000509000000000000" pitchFamily="65" charset="-120"/>
                    <a:ea typeface="標楷體" panose="03000509000000000000" pitchFamily="65" charset="-120"/>
                    <a:cs typeface="Arial" pitchFamily="34" charset="0"/>
                  </a:rPr>
                  <a:t>一</a:t>
                </a:r>
                <a:endParaRPr lang="ko-KR" altLang="en-US" sz="2400" b="1" dirty="0">
                  <a:solidFill>
                    <a:schemeClr val="bg1"/>
                  </a:solidFill>
                  <a:latin typeface="標楷體" panose="03000509000000000000" pitchFamily="65" charset="-120"/>
                  <a:cs typeface="Arial" pitchFamily="34" charset="0"/>
                </a:endParaRPr>
              </a:p>
            </p:txBody>
          </p:sp>
        </p:grpSp>
        <p:grpSp>
          <p:nvGrpSpPr>
            <p:cNvPr id="39" name="群組 38"/>
            <p:cNvGrpSpPr/>
            <p:nvPr/>
          </p:nvGrpSpPr>
          <p:grpSpPr>
            <a:xfrm>
              <a:off x="2396169" y="3945509"/>
              <a:ext cx="1159130" cy="1041836"/>
              <a:chOff x="2349392" y="3859387"/>
              <a:chExt cx="1159130" cy="1041836"/>
            </a:xfrm>
          </p:grpSpPr>
          <p:sp>
            <p:nvSpPr>
              <p:cNvPr id="40" name="Chevron 37"/>
              <p:cNvSpPr/>
              <p:nvPr/>
            </p:nvSpPr>
            <p:spPr>
              <a:xfrm rot="16200000">
                <a:off x="2408039" y="3800740"/>
                <a:ext cx="1041836" cy="1159130"/>
              </a:xfrm>
              <a:custGeom>
                <a:avLst/>
                <a:gdLst>
                  <a:gd name="connsiteX0" fmla="*/ 0 w 1165346"/>
                  <a:gd name="connsiteY0" fmla="*/ 0 h 1017434"/>
                  <a:gd name="connsiteX1" fmla="*/ 820283 w 1165346"/>
                  <a:gd name="connsiteY1" fmla="*/ 0 h 1017434"/>
                  <a:gd name="connsiteX2" fmla="*/ 1165346 w 1165346"/>
                  <a:gd name="connsiteY2" fmla="*/ 508717 h 1017434"/>
                  <a:gd name="connsiteX3" fmla="*/ 820283 w 1165346"/>
                  <a:gd name="connsiteY3" fmla="*/ 1017434 h 1017434"/>
                  <a:gd name="connsiteX4" fmla="*/ 0 w 1165346"/>
                  <a:gd name="connsiteY4" fmla="*/ 1017434 h 1017434"/>
                  <a:gd name="connsiteX5" fmla="*/ 345063 w 1165346"/>
                  <a:gd name="connsiteY5" fmla="*/ 508717 h 1017434"/>
                  <a:gd name="connsiteX6" fmla="*/ 0 w 1165346"/>
                  <a:gd name="connsiteY6" fmla="*/ 0 h 1017434"/>
                  <a:gd name="connsiteX0" fmla="*/ 0 w 852525"/>
                  <a:gd name="connsiteY0" fmla="*/ 0 h 1017434"/>
                  <a:gd name="connsiteX1" fmla="*/ 820283 w 852525"/>
                  <a:gd name="connsiteY1" fmla="*/ 0 h 1017434"/>
                  <a:gd name="connsiteX2" fmla="*/ 852525 w 852525"/>
                  <a:gd name="connsiteY2" fmla="*/ 508717 h 1017434"/>
                  <a:gd name="connsiteX3" fmla="*/ 820283 w 852525"/>
                  <a:gd name="connsiteY3" fmla="*/ 1017434 h 1017434"/>
                  <a:gd name="connsiteX4" fmla="*/ 0 w 852525"/>
                  <a:gd name="connsiteY4" fmla="*/ 1017434 h 1017434"/>
                  <a:gd name="connsiteX5" fmla="*/ 345063 w 852525"/>
                  <a:gd name="connsiteY5" fmla="*/ 508717 h 1017434"/>
                  <a:gd name="connsiteX6" fmla="*/ 0 w 852525"/>
                  <a:gd name="connsiteY6" fmla="*/ 0 h 1017434"/>
                  <a:gd name="connsiteX0" fmla="*/ 0 w 820283"/>
                  <a:gd name="connsiteY0" fmla="*/ 0 h 1017434"/>
                  <a:gd name="connsiteX1" fmla="*/ 820283 w 820283"/>
                  <a:gd name="connsiteY1" fmla="*/ 0 h 1017434"/>
                  <a:gd name="connsiteX2" fmla="*/ 768303 w 820283"/>
                  <a:gd name="connsiteY2" fmla="*/ 520752 h 1017434"/>
                  <a:gd name="connsiteX3" fmla="*/ 820283 w 820283"/>
                  <a:gd name="connsiteY3" fmla="*/ 1017434 h 1017434"/>
                  <a:gd name="connsiteX4" fmla="*/ 0 w 820283"/>
                  <a:gd name="connsiteY4" fmla="*/ 1017434 h 1017434"/>
                  <a:gd name="connsiteX5" fmla="*/ 345063 w 820283"/>
                  <a:gd name="connsiteY5" fmla="*/ 508717 h 1017434"/>
                  <a:gd name="connsiteX6" fmla="*/ 0 w 820283"/>
                  <a:gd name="connsiteY6" fmla="*/ 0 h 1017434"/>
                  <a:gd name="connsiteX0" fmla="*/ 0 w 820283"/>
                  <a:gd name="connsiteY0" fmla="*/ 0 h 1017434"/>
                  <a:gd name="connsiteX1" fmla="*/ 820283 w 820283"/>
                  <a:gd name="connsiteY1" fmla="*/ 0 h 1017434"/>
                  <a:gd name="connsiteX2" fmla="*/ 816430 w 820283"/>
                  <a:gd name="connsiteY2" fmla="*/ 532783 h 1017434"/>
                  <a:gd name="connsiteX3" fmla="*/ 820283 w 820283"/>
                  <a:gd name="connsiteY3" fmla="*/ 1017434 h 1017434"/>
                  <a:gd name="connsiteX4" fmla="*/ 0 w 820283"/>
                  <a:gd name="connsiteY4" fmla="*/ 1017434 h 1017434"/>
                  <a:gd name="connsiteX5" fmla="*/ 345063 w 820283"/>
                  <a:gd name="connsiteY5" fmla="*/ 508717 h 1017434"/>
                  <a:gd name="connsiteX6" fmla="*/ 0 w 820283"/>
                  <a:gd name="connsiteY6" fmla="*/ 0 h 1017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0283" h="1017434">
                    <a:moveTo>
                      <a:pt x="0" y="0"/>
                    </a:moveTo>
                    <a:lnTo>
                      <a:pt x="820283" y="0"/>
                    </a:lnTo>
                    <a:cubicBezTo>
                      <a:pt x="818999" y="177594"/>
                      <a:pt x="817714" y="355189"/>
                      <a:pt x="816430" y="532783"/>
                    </a:cubicBezTo>
                    <a:cubicBezTo>
                      <a:pt x="817714" y="694333"/>
                      <a:pt x="818999" y="855884"/>
                      <a:pt x="820283" y="1017434"/>
                    </a:cubicBezTo>
                    <a:lnTo>
                      <a:pt x="0" y="1017434"/>
                    </a:lnTo>
                    <a:lnTo>
                      <a:pt x="345063" y="508717"/>
                    </a:lnTo>
                    <a:lnTo>
                      <a:pt x="0" y="0"/>
                    </a:lnTo>
                    <a:close/>
                  </a:path>
                </a:pathLst>
              </a:custGeom>
              <a:solidFill>
                <a:srgbClr val="0E8F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latin typeface="標楷體" panose="03000509000000000000" pitchFamily="65" charset="-120"/>
                  <a:cs typeface="Arial" pitchFamily="34" charset="0"/>
                </a:endParaRPr>
              </a:p>
            </p:txBody>
          </p:sp>
          <p:sp>
            <p:nvSpPr>
              <p:cNvPr id="42" name="TextBox 38"/>
              <p:cNvSpPr txBox="1"/>
              <p:nvPr/>
            </p:nvSpPr>
            <p:spPr>
              <a:xfrm>
                <a:off x="2554280" y="3983269"/>
                <a:ext cx="711794" cy="468926"/>
              </a:xfrm>
              <a:prstGeom prst="rect">
                <a:avLst/>
              </a:prstGeom>
              <a:noFill/>
            </p:spPr>
            <p:txBody>
              <a:bodyPr wrap="square" rtlCol="0">
                <a:spAutoFit/>
              </a:bodyPr>
              <a:lstStyle/>
              <a:p>
                <a:pPr algn="ctr"/>
                <a:r>
                  <a:rPr lang="zh-TW" altLang="en-US" sz="2400" b="1" dirty="0">
                    <a:solidFill>
                      <a:schemeClr val="bg1"/>
                    </a:solidFill>
                    <a:latin typeface="標楷體" panose="03000509000000000000" pitchFamily="65" charset="-120"/>
                    <a:ea typeface="標楷體" panose="03000509000000000000" pitchFamily="65" charset="-120"/>
                    <a:cs typeface="Arial" pitchFamily="34" charset="0"/>
                  </a:rPr>
                  <a:t>四</a:t>
                </a:r>
                <a:endParaRPr lang="ko-KR" altLang="en-US" sz="2400" b="1" dirty="0">
                  <a:solidFill>
                    <a:schemeClr val="bg1"/>
                  </a:solidFill>
                  <a:latin typeface="標楷體" panose="03000509000000000000" pitchFamily="65" charset="-120"/>
                  <a:cs typeface="Arial" pitchFamily="34" charset="0"/>
                </a:endParaRPr>
              </a:p>
            </p:txBody>
          </p:sp>
        </p:grpSp>
        <p:grpSp>
          <p:nvGrpSpPr>
            <p:cNvPr id="43" name="群組 42"/>
            <p:cNvGrpSpPr/>
            <p:nvPr/>
          </p:nvGrpSpPr>
          <p:grpSpPr>
            <a:xfrm>
              <a:off x="3746615" y="1491532"/>
              <a:ext cx="6668432" cy="960413"/>
              <a:chOff x="2126773" y="1522350"/>
              <a:chExt cx="6112588" cy="827643"/>
            </a:xfrm>
          </p:grpSpPr>
          <p:sp>
            <p:nvSpPr>
              <p:cNvPr id="44" name="Rectangle 6"/>
              <p:cNvSpPr/>
              <p:nvPr/>
            </p:nvSpPr>
            <p:spPr>
              <a:xfrm>
                <a:off x="2126773" y="1522350"/>
                <a:ext cx="6012342" cy="827643"/>
              </a:xfrm>
              <a:prstGeom prst="rect">
                <a:avLst/>
              </a:prstGeom>
              <a:noFill/>
              <a:ln w="25400">
                <a:solidFill>
                  <a:srgbClr val="0F43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65000"/>
                      <a:lumOff val="35000"/>
                    </a:schemeClr>
                  </a:solidFill>
                  <a:latin typeface="標楷體" panose="03000509000000000000" pitchFamily="65" charset="-120"/>
                  <a:cs typeface="Arial" pitchFamily="34" charset="0"/>
                </a:endParaRPr>
              </a:p>
            </p:txBody>
          </p:sp>
          <p:sp>
            <p:nvSpPr>
              <p:cNvPr id="45" name="TextBox 10"/>
              <p:cNvSpPr txBox="1"/>
              <p:nvPr/>
            </p:nvSpPr>
            <p:spPr bwMode="auto">
              <a:xfrm>
                <a:off x="2304469" y="1665722"/>
                <a:ext cx="5934892" cy="593098"/>
              </a:xfrm>
              <a:prstGeom prst="round2Same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vl="0"/>
                <a:r>
                  <a:rPr lang="zh-TW" altLang="en-US" sz="3600" b="1" dirty="0">
                    <a:latin typeface="Microsoft JhengHei"/>
                    <a:ea typeface="Microsoft JhengHei"/>
                    <a:cs typeface="Microsoft JhengHei"/>
                    <a:sym typeface="Microsoft JhengHei"/>
                  </a:rPr>
                  <a:t>重要討論事項</a:t>
                </a:r>
                <a:endParaRPr lang="zh-TW" altLang="en-US" sz="3600" b="1" dirty="0">
                  <a:effectLst>
                    <a:outerShdw blurRad="38100" dist="38100" dir="2700000" algn="tl">
                      <a:srgbClr val="000000">
                        <a:alpha val="43137"/>
                      </a:srgbClr>
                    </a:outerShdw>
                  </a:effectLst>
                </a:endParaRPr>
              </a:p>
            </p:txBody>
          </p:sp>
        </p:grpSp>
        <p:grpSp>
          <p:nvGrpSpPr>
            <p:cNvPr id="46" name="群組 45"/>
            <p:cNvGrpSpPr/>
            <p:nvPr/>
          </p:nvGrpSpPr>
          <p:grpSpPr>
            <a:xfrm>
              <a:off x="3760187" y="2766569"/>
              <a:ext cx="6559070" cy="960413"/>
              <a:chOff x="2126773" y="1522350"/>
              <a:chExt cx="6012342" cy="827643"/>
            </a:xfrm>
          </p:grpSpPr>
          <p:sp>
            <p:nvSpPr>
              <p:cNvPr id="47" name="Rectangle 6"/>
              <p:cNvSpPr/>
              <p:nvPr/>
            </p:nvSpPr>
            <p:spPr>
              <a:xfrm>
                <a:off x="2126773" y="1522350"/>
                <a:ext cx="6012342" cy="827643"/>
              </a:xfrm>
              <a:prstGeom prst="rect">
                <a:avLst/>
              </a:prstGeom>
              <a:noFill/>
              <a:ln w="25400">
                <a:solidFill>
                  <a:srgbClr val="0F43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65000"/>
                      <a:lumOff val="35000"/>
                    </a:schemeClr>
                  </a:solidFill>
                  <a:latin typeface="標楷體" panose="03000509000000000000" pitchFamily="65" charset="-120"/>
                  <a:cs typeface="Arial" pitchFamily="34" charset="0"/>
                </a:endParaRPr>
              </a:p>
            </p:txBody>
          </p:sp>
          <p:sp>
            <p:nvSpPr>
              <p:cNvPr id="48" name="TextBox 10"/>
              <p:cNvSpPr txBox="1"/>
              <p:nvPr/>
            </p:nvSpPr>
            <p:spPr bwMode="auto">
              <a:xfrm>
                <a:off x="2292028" y="1652239"/>
                <a:ext cx="5700975" cy="593098"/>
              </a:xfrm>
              <a:prstGeom prst="round2Same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vl="0"/>
                <a:r>
                  <a:rPr lang="zh-TW" altLang="en-US" sz="3600" b="1" dirty="0">
                    <a:latin typeface="Microsoft JhengHei"/>
                    <a:ea typeface="Microsoft JhengHei"/>
                    <a:cs typeface="Microsoft JhengHei"/>
                    <a:sym typeface="Microsoft JhengHei"/>
                  </a:rPr>
                  <a:t>近期案例分享</a:t>
                </a:r>
                <a:endParaRPr lang="en-US" altLang="zh-TW" sz="3600" b="1" dirty="0">
                  <a:effectLst>
                    <a:outerShdw blurRad="38100" dist="38100" dir="2700000" algn="tl">
                      <a:srgbClr val="000000">
                        <a:alpha val="43137"/>
                      </a:srgbClr>
                    </a:outerShdw>
                  </a:effectLst>
                </a:endParaRPr>
              </a:p>
            </p:txBody>
          </p:sp>
        </p:grpSp>
      </p:grpSp>
    </p:spTree>
    <p:extLst>
      <p:ext uri="{BB962C8B-B14F-4D97-AF65-F5344CB8AC3E}">
        <p14:creationId xmlns:p14="http://schemas.microsoft.com/office/powerpoint/2010/main" val="2078272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投影片編號版面配置區 2"/>
          <p:cNvSpPr>
            <a:spLocks noGrp="1"/>
          </p:cNvSpPr>
          <p:nvPr>
            <p:ph type="sldNum" sz="quarter" idx="12"/>
          </p:nvPr>
        </p:nvSpPr>
        <p:spPr>
          <a:xfrm>
            <a:off x="11652192" y="6581374"/>
            <a:ext cx="539808" cy="365125"/>
          </a:xfrm>
        </p:spPr>
        <p:txBody>
          <a:bodyPr/>
          <a:lstStyle/>
          <a:p>
            <a:fld id="{4BA915EE-10CB-4CF1-8569-6154455DA573}" type="slidenum">
              <a:rPr lang="en-US" sz="1200" smtClean="0">
                <a:latin typeface="標楷體" panose="03000509000000000000" pitchFamily="65" charset="-120"/>
                <a:ea typeface="標楷體" panose="03000509000000000000" pitchFamily="65" charset="-120"/>
              </a:rPr>
              <a:t>30</a:t>
            </a:fld>
            <a:endParaRPr lang="en-US" sz="1200" dirty="0">
              <a:latin typeface="標楷體" panose="03000509000000000000" pitchFamily="65" charset="-120"/>
              <a:ea typeface="標楷體" panose="03000509000000000000" pitchFamily="65" charset="-120"/>
            </a:endParaRPr>
          </a:p>
        </p:txBody>
      </p:sp>
      <p:sp>
        <p:nvSpPr>
          <p:cNvPr id="28" name="TextBox 45"/>
          <p:cNvSpPr txBox="1"/>
          <p:nvPr/>
        </p:nvSpPr>
        <p:spPr>
          <a:xfrm>
            <a:off x="2573060" y="5180772"/>
            <a:ext cx="711794" cy="461665"/>
          </a:xfrm>
          <a:prstGeom prst="rect">
            <a:avLst/>
          </a:prstGeom>
          <a:noFill/>
        </p:spPr>
        <p:txBody>
          <a:bodyPr wrap="square" rtlCol="0">
            <a:spAutoFit/>
          </a:bodyPr>
          <a:lstStyle/>
          <a:p>
            <a:pPr algn="ctr"/>
            <a:r>
              <a:rPr lang="en-US" altLang="ko-KR" sz="2400" b="1" dirty="0">
                <a:solidFill>
                  <a:schemeClr val="bg1"/>
                </a:solidFill>
                <a:latin typeface="標楷體" panose="03000509000000000000" pitchFamily="65" charset="-120"/>
                <a:ea typeface="標楷體" panose="03000509000000000000" pitchFamily="65" charset="-120"/>
                <a:cs typeface="Arial" pitchFamily="34" charset="0"/>
              </a:rPr>
              <a:t>04</a:t>
            </a:r>
            <a:endParaRPr lang="ko-KR" altLang="en-US" sz="2400" b="1" dirty="0">
              <a:solidFill>
                <a:schemeClr val="bg1"/>
              </a:solidFill>
              <a:latin typeface="標楷體" panose="03000509000000000000" pitchFamily="65" charset="-120"/>
              <a:cs typeface="Arial" pitchFamily="34" charset="0"/>
            </a:endParaRPr>
          </a:p>
        </p:txBody>
      </p:sp>
      <p:grpSp>
        <p:nvGrpSpPr>
          <p:cNvPr id="2" name="群組 1"/>
          <p:cNvGrpSpPr/>
          <p:nvPr/>
        </p:nvGrpSpPr>
        <p:grpSpPr>
          <a:xfrm>
            <a:off x="1473279" y="1019366"/>
            <a:ext cx="9770938" cy="5246074"/>
            <a:chOff x="2396169" y="251578"/>
            <a:chExt cx="7979831" cy="4735767"/>
          </a:xfrm>
        </p:grpSpPr>
        <p:grpSp>
          <p:nvGrpSpPr>
            <p:cNvPr id="18" name="群組 17"/>
            <p:cNvGrpSpPr/>
            <p:nvPr/>
          </p:nvGrpSpPr>
          <p:grpSpPr>
            <a:xfrm>
              <a:off x="3768942" y="427130"/>
              <a:ext cx="6607057" cy="4560215"/>
              <a:chOff x="2147239" y="1626758"/>
              <a:chExt cx="6056329" cy="4156879"/>
            </a:xfrm>
          </p:grpSpPr>
          <p:sp>
            <p:nvSpPr>
              <p:cNvPr id="37" name="Rectangle 6"/>
              <p:cNvSpPr/>
              <p:nvPr/>
            </p:nvSpPr>
            <p:spPr>
              <a:xfrm>
                <a:off x="2191226" y="4955994"/>
                <a:ext cx="6012342" cy="827643"/>
              </a:xfrm>
              <a:prstGeom prst="rect">
                <a:avLst/>
              </a:prstGeom>
              <a:noFill/>
              <a:ln w="25400">
                <a:solidFill>
                  <a:srgbClr val="0F43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65000"/>
                      <a:lumOff val="35000"/>
                    </a:schemeClr>
                  </a:solidFill>
                  <a:latin typeface="標楷體" panose="03000509000000000000" pitchFamily="65" charset="-120"/>
                  <a:cs typeface="Arial" pitchFamily="34" charset="0"/>
                </a:endParaRPr>
              </a:p>
            </p:txBody>
          </p:sp>
          <p:sp>
            <p:nvSpPr>
              <p:cNvPr id="38" name="TextBox 10"/>
              <p:cNvSpPr txBox="1"/>
              <p:nvPr/>
            </p:nvSpPr>
            <p:spPr bwMode="auto">
              <a:xfrm>
                <a:off x="2147239" y="1626758"/>
                <a:ext cx="5934892" cy="1035493"/>
              </a:xfrm>
              <a:prstGeom prst="round2Same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zh-TW" altLang="en-US" sz="3600" b="1" dirty="0">
                    <a:solidFill>
                      <a:schemeClr val="bg1">
                        <a:lumMod val="85000"/>
                      </a:schemeClr>
                    </a:solidFill>
                    <a:latin typeface="Microsoft JhengHei"/>
                    <a:ea typeface="Microsoft JhengHei"/>
                    <a:cs typeface="Microsoft JhengHei"/>
                    <a:sym typeface="Microsoft JhengHei"/>
                  </a:rPr>
                  <a:t>上市審查準則解析</a:t>
                </a:r>
                <a:endParaRPr lang="zh-TW" altLang="en-US" sz="3600" b="1" dirty="0">
                  <a:solidFill>
                    <a:schemeClr val="bg1">
                      <a:lumMod val="85000"/>
                    </a:schemeClr>
                  </a:solidFill>
                  <a:effectLst>
                    <a:outerShdw blurRad="38100" dist="38100" dir="2700000" algn="tl">
                      <a:srgbClr val="000000">
                        <a:alpha val="43137"/>
                      </a:srgbClr>
                    </a:outerShdw>
                  </a:effectLst>
                </a:endParaRPr>
              </a:p>
              <a:p>
                <a:pPr lvl="0"/>
                <a:r>
                  <a:rPr lang="zh-TW" altLang="en-US" sz="3600" b="1" dirty="0">
                    <a:latin typeface="標楷體" panose="03000509000000000000" pitchFamily="65" charset="-120"/>
                    <a:ea typeface="標楷體" panose="03000509000000000000" pitchFamily="65" charset="-120"/>
                  </a:rPr>
                  <a:t> </a:t>
                </a:r>
                <a:endParaRPr lang="zh-TW" altLang="en-US" sz="3600" dirty="0">
                  <a:latin typeface="標楷體" panose="03000509000000000000" pitchFamily="65" charset="-120"/>
                  <a:ea typeface="標楷體" panose="03000509000000000000" pitchFamily="65" charset="-120"/>
                </a:endParaRPr>
              </a:p>
            </p:txBody>
          </p:sp>
        </p:grpSp>
        <p:sp>
          <p:nvSpPr>
            <p:cNvPr id="29" name="Rectangle 35"/>
            <p:cNvSpPr/>
            <p:nvPr/>
          </p:nvSpPr>
          <p:spPr>
            <a:xfrm>
              <a:off x="3816929" y="2700013"/>
              <a:ext cx="6559071" cy="950075"/>
            </a:xfrm>
            <a:prstGeom prst="rect">
              <a:avLst/>
            </a:prstGeom>
            <a:noFill/>
            <a:ln w="254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65000"/>
                    <a:lumOff val="35000"/>
                  </a:schemeClr>
                </a:solidFill>
                <a:latin typeface="標楷體" panose="03000509000000000000" pitchFamily="65" charset="-120"/>
                <a:cs typeface="Arial" pitchFamily="34" charset="0"/>
              </a:endParaRPr>
            </a:p>
          </p:txBody>
        </p:sp>
        <p:sp>
          <p:nvSpPr>
            <p:cNvPr id="30" name="TextBox 10"/>
            <p:cNvSpPr txBox="1"/>
            <p:nvPr/>
          </p:nvSpPr>
          <p:spPr bwMode="auto">
            <a:xfrm>
              <a:off x="3745877" y="4081122"/>
              <a:ext cx="6406341" cy="611674"/>
            </a:xfrm>
            <a:prstGeom prst="round2Same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zh-TW" altLang="en-US" sz="3600" b="1" dirty="0">
                  <a:latin typeface="微軟正黑體" panose="020B0604030504040204" pitchFamily="34" charset="-120"/>
                  <a:ea typeface="微軟正黑體" panose="020B0604030504040204" pitchFamily="34" charset="-120"/>
                </a:rPr>
                <a:t> 結語</a:t>
              </a:r>
              <a:endParaRPr lang="en-US" altLang="zh-TW" sz="3600" b="1" dirty="0">
                <a:latin typeface="微軟正黑體" panose="020B0604030504040204" pitchFamily="34" charset="-120"/>
                <a:ea typeface="微軟正黑體" panose="020B0604030504040204" pitchFamily="34" charset="-120"/>
              </a:endParaRPr>
            </a:p>
          </p:txBody>
        </p:sp>
        <p:grpSp>
          <p:nvGrpSpPr>
            <p:cNvPr id="67" name="群組 66"/>
            <p:cNvGrpSpPr/>
            <p:nvPr/>
          </p:nvGrpSpPr>
          <p:grpSpPr>
            <a:xfrm>
              <a:off x="2396169" y="1421878"/>
              <a:ext cx="1159130" cy="1041836"/>
              <a:chOff x="2349393" y="2577437"/>
              <a:chExt cx="1159130" cy="1041836"/>
            </a:xfrm>
          </p:grpSpPr>
          <p:sp>
            <p:nvSpPr>
              <p:cNvPr id="61" name="Chevron 37"/>
              <p:cNvSpPr/>
              <p:nvPr/>
            </p:nvSpPr>
            <p:spPr>
              <a:xfrm rot="16200000">
                <a:off x="2408040" y="2518790"/>
                <a:ext cx="1041836" cy="1159130"/>
              </a:xfrm>
              <a:custGeom>
                <a:avLst/>
                <a:gdLst>
                  <a:gd name="connsiteX0" fmla="*/ 0 w 1165346"/>
                  <a:gd name="connsiteY0" fmla="*/ 0 h 1017434"/>
                  <a:gd name="connsiteX1" fmla="*/ 820283 w 1165346"/>
                  <a:gd name="connsiteY1" fmla="*/ 0 h 1017434"/>
                  <a:gd name="connsiteX2" fmla="*/ 1165346 w 1165346"/>
                  <a:gd name="connsiteY2" fmla="*/ 508717 h 1017434"/>
                  <a:gd name="connsiteX3" fmla="*/ 820283 w 1165346"/>
                  <a:gd name="connsiteY3" fmla="*/ 1017434 h 1017434"/>
                  <a:gd name="connsiteX4" fmla="*/ 0 w 1165346"/>
                  <a:gd name="connsiteY4" fmla="*/ 1017434 h 1017434"/>
                  <a:gd name="connsiteX5" fmla="*/ 345063 w 1165346"/>
                  <a:gd name="connsiteY5" fmla="*/ 508717 h 1017434"/>
                  <a:gd name="connsiteX6" fmla="*/ 0 w 1165346"/>
                  <a:gd name="connsiteY6" fmla="*/ 0 h 1017434"/>
                  <a:gd name="connsiteX0" fmla="*/ 0 w 852525"/>
                  <a:gd name="connsiteY0" fmla="*/ 0 h 1017434"/>
                  <a:gd name="connsiteX1" fmla="*/ 820283 w 852525"/>
                  <a:gd name="connsiteY1" fmla="*/ 0 h 1017434"/>
                  <a:gd name="connsiteX2" fmla="*/ 852525 w 852525"/>
                  <a:gd name="connsiteY2" fmla="*/ 508717 h 1017434"/>
                  <a:gd name="connsiteX3" fmla="*/ 820283 w 852525"/>
                  <a:gd name="connsiteY3" fmla="*/ 1017434 h 1017434"/>
                  <a:gd name="connsiteX4" fmla="*/ 0 w 852525"/>
                  <a:gd name="connsiteY4" fmla="*/ 1017434 h 1017434"/>
                  <a:gd name="connsiteX5" fmla="*/ 345063 w 852525"/>
                  <a:gd name="connsiteY5" fmla="*/ 508717 h 1017434"/>
                  <a:gd name="connsiteX6" fmla="*/ 0 w 852525"/>
                  <a:gd name="connsiteY6" fmla="*/ 0 h 1017434"/>
                  <a:gd name="connsiteX0" fmla="*/ 0 w 820283"/>
                  <a:gd name="connsiteY0" fmla="*/ 0 h 1017434"/>
                  <a:gd name="connsiteX1" fmla="*/ 820283 w 820283"/>
                  <a:gd name="connsiteY1" fmla="*/ 0 h 1017434"/>
                  <a:gd name="connsiteX2" fmla="*/ 768303 w 820283"/>
                  <a:gd name="connsiteY2" fmla="*/ 520752 h 1017434"/>
                  <a:gd name="connsiteX3" fmla="*/ 820283 w 820283"/>
                  <a:gd name="connsiteY3" fmla="*/ 1017434 h 1017434"/>
                  <a:gd name="connsiteX4" fmla="*/ 0 w 820283"/>
                  <a:gd name="connsiteY4" fmla="*/ 1017434 h 1017434"/>
                  <a:gd name="connsiteX5" fmla="*/ 345063 w 820283"/>
                  <a:gd name="connsiteY5" fmla="*/ 508717 h 1017434"/>
                  <a:gd name="connsiteX6" fmla="*/ 0 w 820283"/>
                  <a:gd name="connsiteY6" fmla="*/ 0 h 1017434"/>
                  <a:gd name="connsiteX0" fmla="*/ 0 w 820283"/>
                  <a:gd name="connsiteY0" fmla="*/ 0 h 1017434"/>
                  <a:gd name="connsiteX1" fmla="*/ 820283 w 820283"/>
                  <a:gd name="connsiteY1" fmla="*/ 0 h 1017434"/>
                  <a:gd name="connsiteX2" fmla="*/ 816430 w 820283"/>
                  <a:gd name="connsiteY2" fmla="*/ 532783 h 1017434"/>
                  <a:gd name="connsiteX3" fmla="*/ 820283 w 820283"/>
                  <a:gd name="connsiteY3" fmla="*/ 1017434 h 1017434"/>
                  <a:gd name="connsiteX4" fmla="*/ 0 w 820283"/>
                  <a:gd name="connsiteY4" fmla="*/ 1017434 h 1017434"/>
                  <a:gd name="connsiteX5" fmla="*/ 345063 w 820283"/>
                  <a:gd name="connsiteY5" fmla="*/ 508717 h 1017434"/>
                  <a:gd name="connsiteX6" fmla="*/ 0 w 820283"/>
                  <a:gd name="connsiteY6" fmla="*/ 0 h 1017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0283" h="1017434">
                    <a:moveTo>
                      <a:pt x="0" y="0"/>
                    </a:moveTo>
                    <a:lnTo>
                      <a:pt x="820283" y="0"/>
                    </a:lnTo>
                    <a:cubicBezTo>
                      <a:pt x="818999" y="177594"/>
                      <a:pt x="817714" y="355189"/>
                      <a:pt x="816430" y="532783"/>
                    </a:cubicBezTo>
                    <a:cubicBezTo>
                      <a:pt x="817714" y="694333"/>
                      <a:pt x="818999" y="855884"/>
                      <a:pt x="820283" y="1017434"/>
                    </a:cubicBezTo>
                    <a:lnTo>
                      <a:pt x="0" y="1017434"/>
                    </a:lnTo>
                    <a:lnTo>
                      <a:pt x="345063" y="508717"/>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latin typeface="標楷體" panose="03000509000000000000" pitchFamily="65" charset="-120"/>
                  <a:cs typeface="Arial" pitchFamily="34" charset="0"/>
                </a:endParaRPr>
              </a:p>
            </p:txBody>
          </p:sp>
          <p:sp>
            <p:nvSpPr>
              <p:cNvPr id="32" name="TextBox 38"/>
              <p:cNvSpPr txBox="1"/>
              <p:nvPr/>
            </p:nvSpPr>
            <p:spPr>
              <a:xfrm>
                <a:off x="2563574" y="2687867"/>
                <a:ext cx="711794" cy="416757"/>
              </a:xfrm>
              <a:prstGeom prst="rect">
                <a:avLst/>
              </a:prstGeom>
              <a:noFill/>
            </p:spPr>
            <p:txBody>
              <a:bodyPr wrap="square" rtlCol="0">
                <a:spAutoFit/>
              </a:bodyPr>
              <a:lstStyle/>
              <a:p>
                <a:pPr algn="ctr"/>
                <a:r>
                  <a:rPr lang="zh-TW" altLang="en-US" sz="2400" b="1" dirty="0">
                    <a:solidFill>
                      <a:schemeClr val="bg1"/>
                    </a:solidFill>
                    <a:latin typeface="標楷體" panose="03000509000000000000" pitchFamily="65" charset="-120"/>
                    <a:ea typeface="標楷體" panose="03000509000000000000" pitchFamily="65" charset="-120"/>
                    <a:cs typeface="Arial" pitchFamily="34" charset="0"/>
                  </a:rPr>
                  <a:t>二</a:t>
                </a:r>
                <a:endParaRPr lang="ko-KR" altLang="en-US" sz="2400" b="1" dirty="0">
                  <a:solidFill>
                    <a:schemeClr val="bg1"/>
                  </a:solidFill>
                  <a:latin typeface="標楷體" panose="03000509000000000000" pitchFamily="65" charset="-120"/>
                  <a:cs typeface="Arial" pitchFamily="34" charset="0"/>
                </a:endParaRPr>
              </a:p>
            </p:txBody>
          </p:sp>
        </p:grpSp>
        <p:sp>
          <p:nvSpPr>
            <p:cNvPr id="62" name="TextBox 38"/>
            <p:cNvSpPr txBox="1"/>
            <p:nvPr/>
          </p:nvSpPr>
          <p:spPr>
            <a:xfrm>
              <a:off x="2712976" y="2878990"/>
              <a:ext cx="711794" cy="416757"/>
            </a:xfrm>
            <a:prstGeom prst="rect">
              <a:avLst/>
            </a:prstGeom>
            <a:noFill/>
          </p:spPr>
          <p:txBody>
            <a:bodyPr wrap="square" rtlCol="0">
              <a:spAutoFit/>
            </a:bodyPr>
            <a:lstStyle/>
            <a:p>
              <a:pPr algn="ctr"/>
              <a:r>
                <a:rPr lang="zh-TW" altLang="en-US" sz="2400" b="1" dirty="0">
                  <a:solidFill>
                    <a:schemeClr val="bg1"/>
                  </a:solidFill>
                  <a:latin typeface="標楷體" panose="03000509000000000000" pitchFamily="65" charset="-120"/>
                  <a:ea typeface="標楷體" panose="03000509000000000000" pitchFamily="65" charset="-120"/>
                  <a:cs typeface="Arial" pitchFamily="34" charset="0"/>
                </a:rPr>
                <a:t>三</a:t>
              </a:r>
              <a:endParaRPr lang="ko-KR" altLang="en-US" sz="2400" b="1" dirty="0">
                <a:solidFill>
                  <a:schemeClr val="bg1"/>
                </a:solidFill>
                <a:latin typeface="標楷體" panose="03000509000000000000" pitchFamily="65" charset="-120"/>
                <a:cs typeface="Arial" pitchFamily="34" charset="0"/>
              </a:endParaRPr>
            </a:p>
          </p:txBody>
        </p:sp>
        <p:sp>
          <p:nvSpPr>
            <p:cNvPr id="63" name="TextBox 38"/>
            <p:cNvSpPr txBox="1"/>
            <p:nvPr/>
          </p:nvSpPr>
          <p:spPr>
            <a:xfrm>
              <a:off x="2657800" y="329745"/>
              <a:ext cx="711794" cy="416757"/>
            </a:xfrm>
            <a:prstGeom prst="rect">
              <a:avLst/>
            </a:prstGeom>
            <a:noFill/>
          </p:spPr>
          <p:txBody>
            <a:bodyPr wrap="square" rtlCol="0">
              <a:spAutoFit/>
            </a:bodyPr>
            <a:lstStyle/>
            <a:p>
              <a:pPr algn="ctr"/>
              <a:r>
                <a:rPr lang="zh-TW" altLang="en-US" sz="2400" b="1" dirty="0">
                  <a:solidFill>
                    <a:schemeClr val="bg1"/>
                  </a:solidFill>
                  <a:latin typeface="標楷體" panose="03000509000000000000" pitchFamily="65" charset="-120"/>
                  <a:ea typeface="標楷體" panose="03000509000000000000" pitchFamily="65" charset="-120"/>
                  <a:cs typeface="Arial" pitchFamily="34" charset="0"/>
                </a:rPr>
                <a:t>一</a:t>
              </a:r>
              <a:endParaRPr lang="ko-KR" altLang="en-US" sz="2400" b="1" dirty="0">
                <a:solidFill>
                  <a:schemeClr val="bg1"/>
                </a:solidFill>
                <a:latin typeface="標楷體" panose="03000509000000000000" pitchFamily="65" charset="-120"/>
                <a:cs typeface="Arial" pitchFamily="34" charset="0"/>
              </a:endParaRPr>
            </a:p>
          </p:txBody>
        </p:sp>
        <p:grpSp>
          <p:nvGrpSpPr>
            <p:cNvPr id="39" name="群組 38"/>
            <p:cNvGrpSpPr/>
            <p:nvPr/>
          </p:nvGrpSpPr>
          <p:grpSpPr>
            <a:xfrm>
              <a:off x="2396169" y="2684431"/>
              <a:ext cx="1159130" cy="1846625"/>
              <a:chOff x="2349392" y="2598309"/>
              <a:chExt cx="1159130" cy="1846625"/>
            </a:xfrm>
          </p:grpSpPr>
          <p:sp>
            <p:nvSpPr>
              <p:cNvPr id="42" name="TextBox 38"/>
              <p:cNvSpPr txBox="1"/>
              <p:nvPr/>
            </p:nvSpPr>
            <p:spPr>
              <a:xfrm>
                <a:off x="2554280" y="3983269"/>
                <a:ext cx="711794" cy="461665"/>
              </a:xfrm>
              <a:prstGeom prst="rect">
                <a:avLst/>
              </a:prstGeom>
              <a:noFill/>
            </p:spPr>
            <p:txBody>
              <a:bodyPr wrap="square" rtlCol="0">
                <a:spAutoFit/>
              </a:bodyPr>
              <a:lstStyle/>
              <a:p>
                <a:pPr algn="ctr"/>
                <a:r>
                  <a:rPr lang="zh-TW" altLang="en-US" sz="2400" b="1" dirty="0">
                    <a:solidFill>
                      <a:schemeClr val="bg1"/>
                    </a:solidFill>
                    <a:latin typeface="標楷體" panose="03000509000000000000" pitchFamily="65" charset="-120"/>
                    <a:ea typeface="標楷體" panose="03000509000000000000" pitchFamily="65" charset="-120"/>
                    <a:cs typeface="Arial" pitchFamily="34" charset="0"/>
                  </a:rPr>
                  <a:t>肆</a:t>
                </a:r>
                <a:endParaRPr lang="ko-KR" altLang="en-US" sz="2400" b="1" dirty="0">
                  <a:solidFill>
                    <a:schemeClr val="bg1"/>
                  </a:solidFill>
                  <a:latin typeface="標楷體" panose="03000509000000000000" pitchFamily="65" charset="-120"/>
                  <a:cs typeface="Arial" pitchFamily="34" charset="0"/>
                </a:endParaRPr>
              </a:p>
            </p:txBody>
          </p:sp>
          <p:sp>
            <p:nvSpPr>
              <p:cNvPr id="41" name="Chevron 37"/>
              <p:cNvSpPr/>
              <p:nvPr/>
            </p:nvSpPr>
            <p:spPr>
              <a:xfrm rot="16200000">
                <a:off x="2408039" y="2539662"/>
                <a:ext cx="1041836" cy="1159130"/>
              </a:xfrm>
              <a:custGeom>
                <a:avLst/>
                <a:gdLst>
                  <a:gd name="connsiteX0" fmla="*/ 0 w 1165346"/>
                  <a:gd name="connsiteY0" fmla="*/ 0 h 1017434"/>
                  <a:gd name="connsiteX1" fmla="*/ 820283 w 1165346"/>
                  <a:gd name="connsiteY1" fmla="*/ 0 h 1017434"/>
                  <a:gd name="connsiteX2" fmla="*/ 1165346 w 1165346"/>
                  <a:gd name="connsiteY2" fmla="*/ 508717 h 1017434"/>
                  <a:gd name="connsiteX3" fmla="*/ 820283 w 1165346"/>
                  <a:gd name="connsiteY3" fmla="*/ 1017434 h 1017434"/>
                  <a:gd name="connsiteX4" fmla="*/ 0 w 1165346"/>
                  <a:gd name="connsiteY4" fmla="*/ 1017434 h 1017434"/>
                  <a:gd name="connsiteX5" fmla="*/ 345063 w 1165346"/>
                  <a:gd name="connsiteY5" fmla="*/ 508717 h 1017434"/>
                  <a:gd name="connsiteX6" fmla="*/ 0 w 1165346"/>
                  <a:gd name="connsiteY6" fmla="*/ 0 h 1017434"/>
                  <a:gd name="connsiteX0" fmla="*/ 0 w 852525"/>
                  <a:gd name="connsiteY0" fmla="*/ 0 h 1017434"/>
                  <a:gd name="connsiteX1" fmla="*/ 820283 w 852525"/>
                  <a:gd name="connsiteY1" fmla="*/ 0 h 1017434"/>
                  <a:gd name="connsiteX2" fmla="*/ 852525 w 852525"/>
                  <a:gd name="connsiteY2" fmla="*/ 508717 h 1017434"/>
                  <a:gd name="connsiteX3" fmla="*/ 820283 w 852525"/>
                  <a:gd name="connsiteY3" fmla="*/ 1017434 h 1017434"/>
                  <a:gd name="connsiteX4" fmla="*/ 0 w 852525"/>
                  <a:gd name="connsiteY4" fmla="*/ 1017434 h 1017434"/>
                  <a:gd name="connsiteX5" fmla="*/ 345063 w 852525"/>
                  <a:gd name="connsiteY5" fmla="*/ 508717 h 1017434"/>
                  <a:gd name="connsiteX6" fmla="*/ 0 w 852525"/>
                  <a:gd name="connsiteY6" fmla="*/ 0 h 1017434"/>
                  <a:gd name="connsiteX0" fmla="*/ 0 w 820283"/>
                  <a:gd name="connsiteY0" fmla="*/ 0 h 1017434"/>
                  <a:gd name="connsiteX1" fmla="*/ 820283 w 820283"/>
                  <a:gd name="connsiteY1" fmla="*/ 0 h 1017434"/>
                  <a:gd name="connsiteX2" fmla="*/ 768303 w 820283"/>
                  <a:gd name="connsiteY2" fmla="*/ 520752 h 1017434"/>
                  <a:gd name="connsiteX3" fmla="*/ 820283 w 820283"/>
                  <a:gd name="connsiteY3" fmla="*/ 1017434 h 1017434"/>
                  <a:gd name="connsiteX4" fmla="*/ 0 w 820283"/>
                  <a:gd name="connsiteY4" fmla="*/ 1017434 h 1017434"/>
                  <a:gd name="connsiteX5" fmla="*/ 345063 w 820283"/>
                  <a:gd name="connsiteY5" fmla="*/ 508717 h 1017434"/>
                  <a:gd name="connsiteX6" fmla="*/ 0 w 820283"/>
                  <a:gd name="connsiteY6" fmla="*/ 0 h 1017434"/>
                  <a:gd name="connsiteX0" fmla="*/ 0 w 820283"/>
                  <a:gd name="connsiteY0" fmla="*/ 0 h 1017434"/>
                  <a:gd name="connsiteX1" fmla="*/ 820283 w 820283"/>
                  <a:gd name="connsiteY1" fmla="*/ 0 h 1017434"/>
                  <a:gd name="connsiteX2" fmla="*/ 816430 w 820283"/>
                  <a:gd name="connsiteY2" fmla="*/ 532783 h 1017434"/>
                  <a:gd name="connsiteX3" fmla="*/ 820283 w 820283"/>
                  <a:gd name="connsiteY3" fmla="*/ 1017434 h 1017434"/>
                  <a:gd name="connsiteX4" fmla="*/ 0 w 820283"/>
                  <a:gd name="connsiteY4" fmla="*/ 1017434 h 1017434"/>
                  <a:gd name="connsiteX5" fmla="*/ 345063 w 820283"/>
                  <a:gd name="connsiteY5" fmla="*/ 508717 h 1017434"/>
                  <a:gd name="connsiteX6" fmla="*/ 0 w 820283"/>
                  <a:gd name="connsiteY6" fmla="*/ 0 h 1017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0283" h="1017434">
                    <a:moveTo>
                      <a:pt x="0" y="0"/>
                    </a:moveTo>
                    <a:lnTo>
                      <a:pt x="820283" y="0"/>
                    </a:lnTo>
                    <a:cubicBezTo>
                      <a:pt x="818999" y="177594"/>
                      <a:pt x="817714" y="355189"/>
                      <a:pt x="816430" y="532783"/>
                    </a:cubicBezTo>
                    <a:cubicBezTo>
                      <a:pt x="817714" y="694333"/>
                      <a:pt x="818999" y="855884"/>
                      <a:pt x="820283" y="1017434"/>
                    </a:cubicBezTo>
                    <a:lnTo>
                      <a:pt x="0" y="1017434"/>
                    </a:lnTo>
                    <a:lnTo>
                      <a:pt x="345063" y="508717"/>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latin typeface="標楷體" panose="03000509000000000000" pitchFamily="65" charset="-120"/>
                  <a:cs typeface="Arial" pitchFamily="34" charset="0"/>
                </a:endParaRPr>
              </a:p>
            </p:txBody>
          </p:sp>
        </p:grpSp>
        <p:grpSp>
          <p:nvGrpSpPr>
            <p:cNvPr id="43" name="群組 42"/>
            <p:cNvGrpSpPr/>
            <p:nvPr/>
          </p:nvGrpSpPr>
          <p:grpSpPr>
            <a:xfrm>
              <a:off x="3759455" y="1512891"/>
              <a:ext cx="6616545" cy="985263"/>
              <a:chOff x="2138543" y="1540757"/>
              <a:chExt cx="6065026" cy="849058"/>
            </a:xfrm>
          </p:grpSpPr>
          <p:sp>
            <p:nvSpPr>
              <p:cNvPr id="44" name="Rectangle 6"/>
              <p:cNvSpPr/>
              <p:nvPr/>
            </p:nvSpPr>
            <p:spPr>
              <a:xfrm>
                <a:off x="2191227" y="1562172"/>
                <a:ext cx="6012342" cy="827643"/>
              </a:xfrm>
              <a:prstGeom prst="rect">
                <a:avLst/>
              </a:prstGeom>
              <a:noFill/>
              <a:ln w="254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65000"/>
                      <a:lumOff val="35000"/>
                    </a:schemeClr>
                  </a:solidFill>
                  <a:latin typeface="標楷體" panose="03000509000000000000" pitchFamily="65" charset="-120"/>
                  <a:cs typeface="Arial" pitchFamily="34" charset="0"/>
                </a:endParaRPr>
              </a:p>
            </p:txBody>
          </p:sp>
          <p:sp>
            <p:nvSpPr>
              <p:cNvPr id="45" name="TextBox 10"/>
              <p:cNvSpPr txBox="1"/>
              <p:nvPr/>
            </p:nvSpPr>
            <p:spPr bwMode="auto">
              <a:xfrm>
                <a:off x="2138543" y="1566324"/>
                <a:ext cx="5934892" cy="527114"/>
              </a:xfrm>
              <a:prstGeom prst="round2Same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vl="0"/>
                <a:r>
                  <a:rPr lang="zh-TW" altLang="en-US" sz="3600" b="1" dirty="0">
                    <a:latin typeface="Microsoft JhengHei"/>
                    <a:ea typeface="Microsoft JhengHei"/>
                    <a:cs typeface="Microsoft JhengHei"/>
                    <a:sym typeface="Microsoft JhengHei"/>
                  </a:rPr>
                  <a:t> </a:t>
                </a:r>
                <a:r>
                  <a:rPr lang="zh-TW" altLang="en-US" sz="3600" b="1" dirty="0">
                    <a:solidFill>
                      <a:schemeClr val="bg1">
                        <a:lumMod val="85000"/>
                      </a:schemeClr>
                    </a:solidFill>
                    <a:latin typeface="Microsoft JhengHei"/>
                    <a:ea typeface="Microsoft JhengHei"/>
                    <a:cs typeface="Microsoft JhengHei"/>
                    <a:sym typeface="Microsoft JhengHei"/>
                  </a:rPr>
                  <a:t>重要討論事項</a:t>
                </a:r>
                <a:endParaRPr lang="zh-TW" altLang="en-US" sz="3600" b="1" dirty="0">
                  <a:solidFill>
                    <a:schemeClr val="bg1">
                      <a:lumMod val="85000"/>
                    </a:schemeClr>
                  </a:solidFill>
                  <a:effectLst>
                    <a:outerShdw blurRad="38100" dist="38100" dir="2700000" algn="tl">
                      <a:srgbClr val="000000">
                        <a:alpha val="43137"/>
                      </a:srgbClr>
                    </a:outerShdw>
                  </a:effectLst>
                </a:endParaRPr>
              </a:p>
            </p:txBody>
          </p:sp>
          <p:sp>
            <p:nvSpPr>
              <p:cNvPr id="33" name="TextBox 10"/>
              <p:cNvSpPr txBox="1"/>
              <p:nvPr/>
            </p:nvSpPr>
            <p:spPr bwMode="auto">
              <a:xfrm>
                <a:off x="2147240" y="1540757"/>
                <a:ext cx="5934892" cy="527114"/>
              </a:xfrm>
              <a:prstGeom prst="round2Same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vl="0"/>
                <a:r>
                  <a:rPr lang="zh-TW" altLang="en-US" sz="3600" b="1" dirty="0">
                    <a:latin typeface="Microsoft JhengHei"/>
                    <a:ea typeface="Microsoft JhengHei"/>
                    <a:cs typeface="Microsoft JhengHei"/>
                    <a:sym typeface="Microsoft JhengHei"/>
                  </a:rPr>
                  <a:t> </a:t>
                </a:r>
                <a:r>
                  <a:rPr lang="zh-TW" altLang="en-US" sz="3600" b="1" dirty="0">
                    <a:solidFill>
                      <a:schemeClr val="bg1">
                        <a:lumMod val="85000"/>
                      </a:schemeClr>
                    </a:solidFill>
                    <a:latin typeface="Microsoft JhengHei"/>
                    <a:ea typeface="Microsoft JhengHei"/>
                    <a:cs typeface="Microsoft JhengHei"/>
                    <a:sym typeface="Microsoft JhengHei"/>
                  </a:rPr>
                  <a:t>重要討論事項</a:t>
                </a:r>
                <a:endParaRPr lang="zh-TW" altLang="en-US" sz="3600" b="1" dirty="0">
                  <a:solidFill>
                    <a:schemeClr val="bg1">
                      <a:lumMod val="85000"/>
                    </a:schemeClr>
                  </a:solidFill>
                  <a:effectLst>
                    <a:outerShdw blurRad="38100" dist="38100" dir="2700000" algn="tl">
                      <a:srgbClr val="000000">
                        <a:alpha val="43137"/>
                      </a:srgbClr>
                    </a:outerShdw>
                  </a:effectLst>
                </a:endParaRPr>
              </a:p>
            </p:txBody>
          </p:sp>
        </p:grpSp>
        <p:grpSp>
          <p:nvGrpSpPr>
            <p:cNvPr id="46" name="群組 45"/>
            <p:cNvGrpSpPr/>
            <p:nvPr/>
          </p:nvGrpSpPr>
          <p:grpSpPr>
            <a:xfrm>
              <a:off x="3768942" y="251578"/>
              <a:ext cx="6607058" cy="3245342"/>
              <a:chOff x="2134798" y="-644962"/>
              <a:chExt cx="6056330" cy="2796697"/>
            </a:xfrm>
          </p:grpSpPr>
          <p:sp>
            <p:nvSpPr>
              <p:cNvPr id="47" name="Rectangle 6"/>
              <p:cNvSpPr/>
              <p:nvPr/>
            </p:nvSpPr>
            <p:spPr>
              <a:xfrm>
                <a:off x="2178786" y="-644962"/>
                <a:ext cx="6012342" cy="827643"/>
              </a:xfrm>
              <a:prstGeom prst="rect">
                <a:avLst/>
              </a:prstGeom>
              <a:noFill/>
              <a:ln w="254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65000"/>
                      <a:lumOff val="35000"/>
                    </a:schemeClr>
                  </a:solidFill>
                  <a:latin typeface="標楷體" panose="03000509000000000000" pitchFamily="65" charset="-120"/>
                  <a:cs typeface="Arial" pitchFamily="34" charset="0"/>
                </a:endParaRPr>
              </a:p>
            </p:txBody>
          </p:sp>
          <p:sp>
            <p:nvSpPr>
              <p:cNvPr id="48" name="TextBox 10"/>
              <p:cNvSpPr txBox="1"/>
              <p:nvPr/>
            </p:nvSpPr>
            <p:spPr bwMode="auto">
              <a:xfrm>
                <a:off x="2134798" y="1624621"/>
                <a:ext cx="5700975" cy="527114"/>
              </a:xfrm>
              <a:prstGeom prst="round2Same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vl="0"/>
                <a:r>
                  <a:rPr lang="zh-TW" altLang="en-US" sz="3600" b="1" dirty="0">
                    <a:latin typeface="Microsoft JhengHei"/>
                    <a:ea typeface="Microsoft JhengHei"/>
                    <a:cs typeface="Microsoft JhengHei"/>
                    <a:sym typeface="Microsoft JhengHei"/>
                  </a:rPr>
                  <a:t> </a:t>
                </a:r>
                <a:r>
                  <a:rPr lang="zh-TW" altLang="en-US" sz="3600" b="1" dirty="0">
                    <a:solidFill>
                      <a:schemeClr val="bg1">
                        <a:lumMod val="85000"/>
                      </a:schemeClr>
                    </a:solidFill>
                    <a:latin typeface="Microsoft JhengHei"/>
                    <a:ea typeface="Microsoft JhengHei"/>
                    <a:cs typeface="Microsoft JhengHei"/>
                    <a:sym typeface="Microsoft JhengHei"/>
                  </a:rPr>
                  <a:t>近期案例分享</a:t>
                </a:r>
                <a:endParaRPr lang="en-US" altLang="zh-TW" sz="3600" b="1" dirty="0">
                  <a:solidFill>
                    <a:schemeClr val="bg1">
                      <a:lumMod val="85000"/>
                    </a:schemeClr>
                  </a:solidFill>
                  <a:effectLst>
                    <a:outerShdw blurRad="38100" dist="38100" dir="2700000" algn="tl">
                      <a:srgbClr val="000000">
                        <a:alpha val="43137"/>
                      </a:srgbClr>
                    </a:outerShdw>
                  </a:effectLst>
                </a:endParaRPr>
              </a:p>
            </p:txBody>
          </p:sp>
        </p:grpSp>
      </p:grpSp>
      <p:sp>
        <p:nvSpPr>
          <p:cNvPr id="31" name="Chevron 37"/>
          <p:cNvSpPr/>
          <p:nvPr/>
        </p:nvSpPr>
        <p:spPr>
          <a:xfrm rot="16200000">
            <a:off x="1605880" y="817332"/>
            <a:ext cx="1154100" cy="1419302"/>
          </a:xfrm>
          <a:custGeom>
            <a:avLst/>
            <a:gdLst>
              <a:gd name="connsiteX0" fmla="*/ 0 w 1165346"/>
              <a:gd name="connsiteY0" fmla="*/ 0 h 1017434"/>
              <a:gd name="connsiteX1" fmla="*/ 820283 w 1165346"/>
              <a:gd name="connsiteY1" fmla="*/ 0 h 1017434"/>
              <a:gd name="connsiteX2" fmla="*/ 1165346 w 1165346"/>
              <a:gd name="connsiteY2" fmla="*/ 508717 h 1017434"/>
              <a:gd name="connsiteX3" fmla="*/ 820283 w 1165346"/>
              <a:gd name="connsiteY3" fmla="*/ 1017434 h 1017434"/>
              <a:gd name="connsiteX4" fmla="*/ 0 w 1165346"/>
              <a:gd name="connsiteY4" fmla="*/ 1017434 h 1017434"/>
              <a:gd name="connsiteX5" fmla="*/ 345063 w 1165346"/>
              <a:gd name="connsiteY5" fmla="*/ 508717 h 1017434"/>
              <a:gd name="connsiteX6" fmla="*/ 0 w 1165346"/>
              <a:gd name="connsiteY6" fmla="*/ 0 h 1017434"/>
              <a:gd name="connsiteX0" fmla="*/ 0 w 852525"/>
              <a:gd name="connsiteY0" fmla="*/ 0 h 1017434"/>
              <a:gd name="connsiteX1" fmla="*/ 820283 w 852525"/>
              <a:gd name="connsiteY1" fmla="*/ 0 h 1017434"/>
              <a:gd name="connsiteX2" fmla="*/ 852525 w 852525"/>
              <a:gd name="connsiteY2" fmla="*/ 508717 h 1017434"/>
              <a:gd name="connsiteX3" fmla="*/ 820283 w 852525"/>
              <a:gd name="connsiteY3" fmla="*/ 1017434 h 1017434"/>
              <a:gd name="connsiteX4" fmla="*/ 0 w 852525"/>
              <a:gd name="connsiteY4" fmla="*/ 1017434 h 1017434"/>
              <a:gd name="connsiteX5" fmla="*/ 345063 w 852525"/>
              <a:gd name="connsiteY5" fmla="*/ 508717 h 1017434"/>
              <a:gd name="connsiteX6" fmla="*/ 0 w 852525"/>
              <a:gd name="connsiteY6" fmla="*/ 0 h 1017434"/>
              <a:gd name="connsiteX0" fmla="*/ 0 w 820283"/>
              <a:gd name="connsiteY0" fmla="*/ 0 h 1017434"/>
              <a:gd name="connsiteX1" fmla="*/ 820283 w 820283"/>
              <a:gd name="connsiteY1" fmla="*/ 0 h 1017434"/>
              <a:gd name="connsiteX2" fmla="*/ 768303 w 820283"/>
              <a:gd name="connsiteY2" fmla="*/ 520752 h 1017434"/>
              <a:gd name="connsiteX3" fmla="*/ 820283 w 820283"/>
              <a:gd name="connsiteY3" fmla="*/ 1017434 h 1017434"/>
              <a:gd name="connsiteX4" fmla="*/ 0 w 820283"/>
              <a:gd name="connsiteY4" fmla="*/ 1017434 h 1017434"/>
              <a:gd name="connsiteX5" fmla="*/ 345063 w 820283"/>
              <a:gd name="connsiteY5" fmla="*/ 508717 h 1017434"/>
              <a:gd name="connsiteX6" fmla="*/ 0 w 820283"/>
              <a:gd name="connsiteY6" fmla="*/ 0 h 1017434"/>
              <a:gd name="connsiteX0" fmla="*/ 0 w 820283"/>
              <a:gd name="connsiteY0" fmla="*/ 0 h 1017434"/>
              <a:gd name="connsiteX1" fmla="*/ 820283 w 820283"/>
              <a:gd name="connsiteY1" fmla="*/ 0 h 1017434"/>
              <a:gd name="connsiteX2" fmla="*/ 816430 w 820283"/>
              <a:gd name="connsiteY2" fmla="*/ 532783 h 1017434"/>
              <a:gd name="connsiteX3" fmla="*/ 820283 w 820283"/>
              <a:gd name="connsiteY3" fmla="*/ 1017434 h 1017434"/>
              <a:gd name="connsiteX4" fmla="*/ 0 w 820283"/>
              <a:gd name="connsiteY4" fmla="*/ 1017434 h 1017434"/>
              <a:gd name="connsiteX5" fmla="*/ 345063 w 820283"/>
              <a:gd name="connsiteY5" fmla="*/ 508717 h 1017434"/>
              <a:gd name="connsiteX6" fmla="*/ 0 w 820283"/>
              <a:gd name="connsiteY6" fmla="*/ 0 h 1017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0283" h="1017434">
                <a:moveTo>
                  <a:pt x="0" y="0"/>
                </a:moveTo>
                <a:lnTo>
                  <a:pt x="820283" y="0"/>
                </a:lnTo>
                <a:cubicBezTo>
                  <a:pt x="818999" y="177594"/>
                  <a:pt x="817714" y="355189"/>
                  <a:pt x="816430" y="532783"/>
                </a:cubicBezTo>
                <a:cubicBezTo>
                  <a:pt x="817714" y="694333"/>
                  <a:pt x="818999" y="855884"/>
                  <a:pt x="820283" y="1017434"/>
                </a:cubicBezTo>
                <a:lnTo>
                  <a:pt x="0" y="1017434"/>
                </a:lnTo>
                <a:lnTo>
                  <a:pt x="345063" y="508717"/>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latin typeface="標楷體" panose="03000509000000000000" pitchFamily="65" charset="-120"/>
              <a:cs typeface="Arial" pitchFamily="34" charset="0"/>
            </a:endParaRPr>
          </a:p>
        </p:txBody>
      </p:sp>
      <p:sp>
        <p:nvSpPr>
          <p:cNvPr id="34" name="TextBox 38"/>
          <p:cNvSpPr txBox="1"/>
          <p:nvPr/>
        </p:nvSpPr>
        <p:spPr>
          <a:xfrm>
            <a:off x="1755988" y="979326"/>
            <a:ext cx="871559" cy="461665"/>
          </a:xfrm>
          <a:prstGeom prst="rect">
            <a:avLst/>
          </a:prstGeom>
          <a:noFill/>
        </p:spPr>
        <p:txBody>
          <a:bodyPr wrap="square" rtlCol="0">
            <a:spAutoFit/>
          </a:bodyPr>
          <a:lstStyle/>
          <a:p>
            <a:pPr algn="ctr"/>
            <a:r>
              <a:rPr lang="zh-TW" altLang="en-US" sz="2400" b="1" dirty="0">
                <a:solidFill>
                  <a:schemeClr val="bg1"/>
                </a:solidFill>
                <a:latin typeface="標楷體" panose="03000509000000000000" pitchFamily="65" charset="-120"/>
                <a:ea typeface="標楷體" panose="03000509000000000000" pitchFamily="65" charset="-120"/>
                <a:cs typeface="Arial" pitchFamily="34" charset="0"/>
              </a:rPr>
              <a:t>一</a:t>
            </a:r>
            <a:endParaRPr lang="ko-KR" altLang="en-US" sz="2400" b="1" dirty="0">
              <a:solidFill>
                <a:schemeClr val="bg1"/>
              </a:solidFill>
              <a:latin typeface="標楷體" panose="03000509000000000000" pitchFamily="65" charset="-120"/>
              <a:cs typeface="Arial" pitchFamily="34" charset="0"/>
            </a:endParaRPr>
          </a:p>
        </p:txBody>
      </p:sp>
      <p:sp>
        <p:nvSpPr>
          <p:cNvPr id="36" name="TextBox 38"/>
          <p:cNvSpPr txBox="1"/>
          <p:nvPr/>
        </p:nvSpPr>
        <p:spPr>
          <a:xfrm>
            <a:off x="1755987" y="3834035"/>
            <a:ext cx="871559" cy="461665"/>
          </a:xfrm>
          <a:prstGeom prst="rect">
            <a:avLst/>
          </a:prstGeom>
          <a:noFill/>
        </p:spPr>
        <p:txBody>
          <a:bodyPr wrap="square" rtlCol="0">
            <a:spAutoFit/>
          </a:bodyPr>
          <a:lstStyle/>
          <a:p>
            <a:pPr algn="ctr"/>
            <a:r>
              <a:rPr lang="zh-TW" altLang="en-US" sz="2400" b="1" dirty="0">
                <a:solidFill>
                  <a:schemeClr val="bg1"/>
                </a:solidFill>
                <a:latin typeface="標楷體" panose="03000509000000000000" pitchFamily="65" charset="-120"/>
                <a:ea typeface="標楷體" panose="03000509000000000000" pitchFamily="65" charset="-120"/>
                <a:cs typeface="Arial" pitchFamily="34" charset="0"/>
              </a:rPr>
              <a:t>三</a:t>
            </a:r>
            <a:endParaRPr lang="ko-KR" altLang="en-US" sz="2400" b="1" dirty="0">
              <a:solidFill>
                <a:schemeClr val="bg1"/>
              </a:solidFill>
              <a:latin typeface="標楷體" panose="03000509000000000000" pitchFamily="65" charset="-120"/>
              <a:cs typeface="Arial" pitchFamily="34" charset="0"/>
            </a:endParaRPr>
          </a:p>
        </p:txBody>
      </p:sp>
      <p:sp>
        <p:nvSpPr>
          <p:cNvPr id="49" name="Chevron 37"/>
          <p:cNvSpPr/>
          <p:nvPr/>
        </p:nvSpPr>
        <p:spPr>
          <a:xfrm rot="16200000">
            <a:off x="1658851" y="5090041"/>
            <a:ext cx="1141125" cy="1401506"/>
          </a:xfrm>
          <a:custGeom>
            <a:avLst/>
            <a:gdLst>
              <a:gd name="connsiteX0" fmla="*/ 0 w 1165346"/>
              <a:gd name="connsiteY0" fmla="*/ 0 h 1017434"/>
              <a:gd name="connsiteX1" fmla="*/ 820283 w 1165346"/>
              <a:gd name="connsiteY1" fmla="*/ 0 h 1017434"/>
              <a:gd name="connsiteX2" fmla="*/ 1165346 w 1165346"/>
              <a:gd name="connsiteY2" fmla="*/ 508717 h 1017434"/>
              <a:gd name="connsiteX3" fmla="*/ 820283 w 1165346"/>
              <a:gd name="connsiteY3" fmla="*/ 1017434 h 1017434"/>
              <a:gd name="connsiteX4" fmla="*/ 0 w 1165346"/>
              <a:gd name="connsiteY4" fmla="*/ 1017434 h 1017434"/>
              <a:gd name="connsiteX5" fmla="*/ 345063 w 1165346"/>
              <a:gd name="connsiteY5" fmla="*/ 508717 h 1017434"/>
              <a:gd name="connsiteX6" fmla="*/ 0 w 1165346"/>
              <a:gd name="connsiteY6" fmla="*/ 0 h 1017434"/>
              <a:gd name="connsiteX0" fmla="*/ 0 w 852525"/>
              <a:gd name="connsiteY0" fmla="*/ 0 h 1017434"/>
              <a:gd name="connsiteX1" fmla="*/ 820283 w 852525"/>
              <a:gd name="connsiteY1" fmla="*/ 0 h 1017434"/>
              <a:gd name="connsiteX2" fmla="*/ 852525 w 852525"/>
              <a:gd name="connsiteY2" fmla="*/ 508717 h 1017434"/>
              <a:gd name="connsiteX3" fmla="*/ 820283 w 852525"/>
              <a:gd name="connsiteY3" fmla="*/ 1017434 h 1017434"/>
              <a:gd name="connsiteX4" fmla="*/ 0 w 852525"/>
              <a:gd name="connsiteY4" fmla="*/ 1017434 h 1017434"/>
              <a:gd name="connsiteX5" fmla="*/ 345063 w 852525"/>
              <a:gd name="connsiteY5" fmla="*/ 508717 h 1017434"/>
              <a:gd name="connsiteX6" fmla="*/ 0 w 852525"/>
              <a:gd name="connsiteY6" fmla="*/ 0 h 1017434"/>
              <a:gd name="connsiteX0" fmla="*/ 0 w 820283"/>
              <a:gd name="connsiteY0" fmla="*/ 0 h 1017434"/>
              <a:gd name="connsiteX1" fmla="*/ 820283 w 820283"/>
              <a:gd name="connsiteY1" fmla="*/ 0 h 1017434"/>
              <a:gd name="connsiteX2" fmla="*/ 768303 w 820283"/>
              <a:gd name="connsiteY2" fmla="*/ 520752 h 1017434"/>
              <a:gd name="connsiteX3" fmla="*/ 820283 w 820283"/>
              <a:gd name="connsiteY3" fmla="*/ 1017434 h 1017434"/>
              <a:gd name="connsiteX4" fmla="*/ 0 w 820283"/>
              <a:gd name="connsiteY4" fmla="*/ 1017434 h 1017434"/>
              <a:gd name="connsiteX5" fmla="*/ 345063 w 820283"/>
              <a:gd name="connsiteY5" fmla="*/ 508717 h 1017434"/>
              <a:gd name="connsiteX6" fmla="*/ 0 w 820283"/>
              <a:gd name="connsiteY6" fmla="*/ 0 h 1017434"/>
              <a:gd name="connsiteX0" fmla="*/ 0 w 820283"/>
              <a:gd name="connsiteY0" fmla="*/ 0 h 1017434"/>
              <a:gd name="connsiteX1" fmla="*/ 820283 w 820283"/>
              <a:gd name="connsiteY1" fmla="*/ 0 h 1017434"/>
              <a:gd name="connsiteX2" fmla="*/ 816430 w 820283"/>
              <a:gd name="connsiteY2" fmla="*/ 532783 h 1017434"/>
              <a:gd name="connsiteX3" fmla="*/ 820283 w 820283"/>
              <a:gd name="connsiteY3" fmla="*/ 1017434 h 1017434"/>
              <a:gd name="connsiteX4" fmla="*/ 0 w 820283"/>
              <a:gd name="connsiteY4" fmla="*/ 1017434 h 1017434"/>
              <a:gd name="connsiteX5" fmla="*/ 345063 w 820283"/>
              <a:gd name="connsiteY5" fmla="*/ 508717 h 1017434"/>
              <a:gd name="connsiteX6" fmla="*/ 0 w 820283"/>
              <a:gd name="connsiteY6" fmla="*/ 0 h 1017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0283" h="1017434">
                <a:moveTo>
                  <a:pt x="0" y="0"/>
                </a:moveTo>
                <a:lnTo>
                  <a:pt x="820283" y="0"/>
                </a:lnTo>
                <a:cubicBezTo>
                  <a:pt x="818999" y="177594"/>
                  <a:pt x="817714" y="355189"/>
                  <a:pt x="816430" y="532783"/>
                </a:cubicBezTo>
                <a:cubicBezTo>
                  <a:pt x="817714" y="694333"/>
                  <a:pt x="818999" y="855884"/>
                  <a:pt x="820283" y="1017434"/>
                </a:cubicBezTo>
                <a:lnTo>
                  <a:pt x="0" y="1017434"/>
                </a:lnTo>
                <a:lnTo>
                  <a:pt x="345063" y="508717"/>
                </a:lnTo>
                <a:lnTo>
                  <a:pt x="0" y="0"/>
                </a:lnTo>
                <a:close/>
              </a:path>
            </a:pathLst>
          </a:custGeom>
          <a:solidFill>
            <a:srgbClr val="0E8F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latin typeface="標楷體" panose="03000509000000000000" pitchFamily="65" charset="-120"/>
              <a:cs typeface="Arial" pitchFamily="34" charset="0"/>
            </a:endParaRPr>
          </a:p>
        </p:txBody>
      </p:sp>
      <p:sp>
        <p:nvSpPr>
          <p:cNvPr id="50" name="TextBox 38"/>
          <p:cNvSpPr txBox="1"/>
          <p:nvPr/>
        </p:nvSpPr>
        <p:spPr>
          <a:xfrm>
            <a:off x="1811155" y="5317747"/>
            <a:ext cx="871559" cy="461665"/>
          </a:xfrm>
          <a:prstGeom prst="rect">
            <a:avLst/>
          </a:prstGeom>
          <a:noFill/>
        </p:spPr>
        <p:txBody>
          <a:bodyPr wrap="square" rtlCol="0">
            <a:spAutoFit/>
          </a:bodyPr>
          <a:lstStyle/>
          <a:p>
            <a:pPr algn="ctr"/>
            <a:r>
              <a:rPr lang="zh-TW" altLang="en-US" sz="2400" b="1" dirty="0">
                <a:solidFill>
                  <a:schemeClr val="bg1"/>
                </a:solidFill>
                <a:latin typeface="標楷體" panose="03000509000000000000" pitchFamily="65" charset="-120"/>
                <a:ea typeface="標楷體" panose="03000509000000000000" pitchFamily="65" charset="-120"/>
                <a:cs typeface="Arial" pitchFamily="34" charset="0"/>
              </a:rPr>
              <a:t>四</a:t>
            </a:r>
            <a:endParaRPr lang="ko-KR" altLang="en-US" sz="2400" b="1" dirty="0">
              <a:solidFill>
                <a:schemeClr val="bg1"/>
              </a:solidFill>
              <a:latin typeface="標楷體" panose="03000509000000000000" pitchFamily="65" charset="-120"/>
              <a:cs typeface="Arial" pitchFamily="34" charset="0"/>
            </a:endParaRPr>
          </a:p>
        </p:txBody>
      </p:sp>
    </p:spTree>
    <p:extLst>
      <p:ext uri="{BB962C8B-B14F-4D97-AF65-F5344CB8AC3E}">
        <p14:creationId xmlns:p14="http://schemas.microsoft.com/office/powerpoint/2010/main" val="2142468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4BA915EE-10CB-4CF1-8569-6154455DA573}" type="slidenum">
              <a:rPr lang="en-US" smtClean="0"/>
              <a:t>31</a:t>
            </a:fld>
            <a:endParaRPr lang="en-US"/>
          </a:p>
        </p:txBody>
      </p:sp>
      <p:sp>
        <p:nvSpPr>
          <p:cNvPr id="6" name="文字版面配置區 3"/>
          <p:cNvSpPr>
            <a:spLocks noGrp="1"/>
          </p:cNvSpPr>
          <p:nvPr>
            <p:ph type="body" idx="15"/>
          </p:nvPr>
        </p:nvSpPr>
        <p:spPr>
          <a:xfrm>
            <a:off x="753533" y="1405467"/>
            <a:ext cx="11149709" cy="5012266"/>
          </a:xfrm>
        </p:spPr>
        <p:txBody>
          <a:bodyPr>
            <a:normAutofit/>
          </a:bodyPr>
          <a:lstStyle/>
          <a:p>
            <a:pPr marL="0" indent="0" algn="ctr">
              <a:buNone/>
            </a:pPr>
            <a:endParaRPr lang="zh-TW" altLang="en-US" sz="4000" b="1" dirty="0">
              <a:latin typeface="標楷體" panose="03000509000000000000" pitchFamily="65" charset="-120"/>
              <a:ea typeface="標楷體" panose="03000509000000000000" pitchFamily="65" charset="-120"/>
            </a:endParaRPr>
          </a:p>
        </p:txBody>
      </p:sp>
      <p:sp>
        <p:nvSpPr>
          <p:cNvPr id="4" name="文本占位符 3">
            <a:extLst>
              <a:ext uri="{FF2B5EF4-FFF2-40B4-BE49-F238E27FC236}">
                <a16:creationId xmlns:a16="http://schemas.microsoft.com/office/drawing/2014/main" id="{118AAC39-3D72-4364-B24B-6D8609744F7D}"/>
              </a:ext>
            </a:extLst>
          </p:cNvPr>
          <p:cNvSpPr>
            <a:spLocks noGrp="1"/>
          </p:cNvSpPr>
          <p:nvPr>
            <p:ph type="body" idx="4294967295"/>
          </p:nvPr>
        </p:nvSpPr>
        <p:spPr>
          <a:xfrm>
            <a:off x="1519602" y="171515"/>
            <a:ext cx="10062798" cy="1003300"/>
          </a:xfrm>
        </p:spPr>
        <p:txBody>
          <a:bodyPr>
            <a:normAutofit/>
          </a:bodyPr>
          <a:lstStyle/>
          <a:p>
            <a:pPr marL="0" indent="0" algn="ctr">
              <a:buNone/>
            </a:pPr>
            <a:r>
              <a:rPr lang="zh-TW" altLang="zh-TW" sz="4000" b="1" dirty="0">
                <a:solidFill>
                  <a:srgbClr val="002D70"/>
                </a:solidFill>
                <a:latin typeface="Microsoft JhengHei"/>
                <a:ea typeface="Microsoft JhengHei"/>
                <a:sym typeface="Microsoft JhengHei"/>
              </a:rPr>
              <a:t>重要時事</a:t>
            </a:r>
            <a:r>
              <a:rPr lang="zh-TW" altLang="en-US" sz="4000" b="1" dirty="0">
                <a:solidFill>
                  <a:srgbClr val="002D70"/>
                </a:solidFill>
                <a:latin typeface="Microsoft JhengHei"/>
                <a:ea typeface="Microsoft JhengHei"/>
                <a:sym typeface="Microsoft JhengHei"/>
              </a:rPr>
              <a:t>加強評估</a:t>
            </a:r>
            <a:endParaRPr lang="zh-TW" altLang="en-US" sz="4000" b="1" dirty="0">
              <a:solidFill>
                <a:srgbClr val="002D70"/>
              </a:solidFill>
              <a:latin typeface="Microsoft JhengHei"/>
              <a:ea typeface="Microsoft JhengHei"/>
            </a:endParaRPr>
          </a:p>
        </p:txBody>
      </p:sp>
      <p:pic>
        <p:nvPicPr>
          <p:cNvPr id="11" name="圖片 1">
            <a:extLst>
              <a:ext uri="{FF2B5EF4-FFF2-40B4-BE49-F238E27FC236}">
                <a16:creationId xmlns:a16="http://schemas.microsoft.com/office/drawing/2014/main" id="{101C6A08-0DD5-4E97-9F10-448EF43FE78F}"/>
              </a:ext>
            </a:extLst>
          </p:cNvPr>
          <p:cNvPicPr>
            <a:picLocks noChangeAspect="1"/>
          </p:cNvPicPr>
          <p:nvPr/>
        </p:nvPicPr>
        <p:blipFill>
          <a:blip r:embed="rId3"/>
          <a:stretch>
            <a:fillRect/>
          </a:stretch>
        </p:blipFill>
        <p:spPr>
          <a:xfrm>
            <a:off x="1137947" y="2369938"/>
            <a:ext cx="4892842" cy="3568882"/>
          </a:xfrm>
          <a:prstGeom prst="rect">
            <a:avLst/>
          </a:prstGeom>
        </p:spPr>
      </p:pic>
      <p:sp>
        <p:nvSpPr>
          <p:cNvPr id="12" name="矩形 11">
            <a:extLst>
              <a:ext uri="{FF2B5EF4-FFF2-40B4-BE49-F238E27FC236}">
                <a16:creationId xmlns:a16="http://schemas.microsoft.com/office/drawing/2014/main" id="{F46B365E-FA89-44CB-9428-DD8E4B364157}"/>
              </a:ext>
            </a:extLst>
          </p:cNvPr>
          <p:cNvSpPr/>
          <p:nvPr/>
        </p:nvSpPr>
        <p:spPr>
          <a:xfrm>
            <a:off x="2247736" y="1813467"/>
            <a:ext cx="2673264" cy="51723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zh-TW" altLang="en-US" sz="3600" b="1" dirty="0">
                <a:solidFill>
                  <a:schemeClr val="dk2"/>
                </a:solidFill>
                <a:latin typeface="Microsoft JhengHei"/>
                <a:ea typeface="Microsoft JhengHei"/>
                <a:cs typeface="Microsoft JhengHei"/>
                <a:sym typeface="Times New Roman"/>
              </a:rPr>
              <a:t>通膨與升息</a:t>
            </a:r>
          </a:p>
        </p:txBody>
      </p:sp>
      <p:pic>
        <p:nvPicPr>
          <p:cNvPr id="13" name="圖片 4">
            <a:extLst>
              <a:ext uri="{FF2B5EF4-FFF2-40B4-BE49-F238E27FC236}">
                <a16:creationId xmlns:a16="http://schemas.microsoft.com/office/drawing/2014/main" id="{F5AD57FD-146A-43C6-AF8C-68BB42C8CB32}"/>
              </a:ext>
            </a:extLst>
          </p:cNvPr>
          <p:cNvPicPr>
            <a:picLocks noChangeAspect="1"/>
          </p:cNvPicPr>
          <p:nvPr/>
        </p:nvPicPr>
        <p:blipFill>
          <a:blip r:embed="rId4"/>
          <a:stretch>
            <a:fillRect/>
          </a:stretch>
        </p:blipFill>
        <p:spPr>
          <a:xfrm>
            <a:off x="6551001" y="2369938"/>
            <a:ext cx="4935729" cy="3568882"/>
          </a:xfrm>
          <a:prstGeom prst="rect">
            <a:avLst/>
          </a:prstGeom>
        </p:spPr>
      </p:pic>
      <p:sp>
        <p:nvSpPr>
          <p:cNvPr id="14" name="矩形 13">
            <a:extLst>
              <a:ext uri="{FF2B5EF4-FFF2-40B4-BE49-F238E27FC236}">
                <a16:creationId xmlns:a16="http://schemas.microsoft.com/office/drawing/2014/main" id="{2EC5B565-5EEC-499A-BD87-8BE396CD6408}"/>
              </a:ext>
            </a:extLst>
          </p:cNvPr>
          <p:cNvSpPr/>
          <p:nvPr/>
        </p:nvSpPr>
        <p:spPr>
          <a:xfrm>
            <a:off x="7101914" y="1782135"/>
            <a:ext cx="2673264" cy="51723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zh-TW" altLang="en-US" sz="3600" b="1" dirty="0">
                <a:solidFill>
                  <a:schemeClr val="dk2"/>
                </a:solidFill>
                <a:latin typeface="Microsoft JhengHei"/>
                <a:ea typeface="Microsoft JhengHei"/>
                <a:cs typeface="Microsoft JhengHei"/>
                <a:sym typeface="Times New Roman"/>
              </a:rPr>
              <a:t>匯率變化</a:t>
            </a:r>
          </a:p>
        </p:txBody>
      </p:sp>
    </p:spTree>
    <p:extLst>
      <p:ext uri="{BB962C8B-B14F-4D97-AF65-F5344CB8AC3E}">
        <p14:creationId xmlns:p14="http://schemas.microsoft.com/office/powerpoint/2010/main" val="2807833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DC8EEF03-D0C2-D873-0D9D-C150312C1648}"/>
              </a:ext>
            </a:extLst>
          </p:cNvPr>
          <p:cNvSpPr txBox="1"/>
          <p:nvPr/>
        </p:nvSpPr>
        <p:spPr>
          <a:xfrm>
            <a:off x="1586493" y="2267749"/>
            <a:ext cx="9314118" cy="1717393"/>
          </a:xfrm>
          <a:prstGeom prst="rect">
            <a:avLst/>
          </a:prstGeom>
          <a:noFill/>
        </p:spPr>
        <p:txBody>
          <a:bodyPr wrap="square" rtlCol="0">
            <a:spAutoFit/>
          </a:bodyPr>
          <a:lstStyle/>
          <a:p>
            <a:pPr marL="342900" lvl="0" indent="-342900" algn="ctr" eaLnBrk="0" fontAlgn="base" hangingPunct="0">
              <a:spcBef>
                <a:spcPct val="20000"/>
              </a:spcBef>
              <a:spcAft>
                <a:spcPct val="0"/>
              </a:spcAft>
            </a:pPr>
            <a:r>
              <a:rPr lang="zh-TW" altLang="en-US" sz="4800" b="1" dirty="0">
                <a:solidFill>
                  <a:prstClr val="black"/>
                </a:solidFill>
                <a:latin typeface="標楷體" pitchFamily="65" charset="-120"/>
                <a:ea typeface="標楷體" pitchFamily="65" charset="-120"/>
              </a:rPr>
              <a:t>簡報完畢</a:t>
            </a:r>
            <a:endParaRPr lang="en-US" altLang="zh-TW" sz="4800" b="1" dirty="0">
              <a:solidFill>
                <a:prstClr val="black"/>
              </a:solidFill>
              <a:latin typeface="標楷體" pitchFamily="65" charset="-120"/>
              <a:ea typeface="標楷體" pitchFamily="65" charset="-120"/>
            </a:endParaRPr>
          </a:p>
          <a:p>
            <a:pPr marL="342900" lvl="0" indent="-342900" algn="ctr" eaLnBrk="0" fontAlgn="base" hangingPunct="0">
              <a:spcBef>
                <a:spcPct val="20000"/>
              </a:spcBef>
              <a:spcAft>
                <a:spcPct val="0"/>
              </a:spcAft>
            </a:pPr>
            <a:r>
              <a:rPr lang="zh-TW" altLang="en-US" sz="4800" b="1" dirty="0">
                <a:solidFill>
                  <a:prstClr val="black"/>
                </a:solidFill>
                <a:latin typeface="標楷體" pitchFamily="65" charset="-120"/>
                <a:ea typeface="標楷體" pitchFamily="65" charset="-120"/>
              </a:rPr>
              <a:t>敬請指教</a:t>
            </a:r>
          </a:p>
        </p:txBody>
      </p:sp>
      <p:sp>
        <p:nvSpPr>
          <p:cNvPr id="11" name="Footer Placeholder 4">
            <a:extLst>
              <a:ext uri="{FF2B5EF4-FFF2-40B4-BE49-F238E27FC236}">
                <a16:creationId xmlns:a16="http://schemas.microsoft.com/office/drawing/2014/main" id="{4E00BB6D-69DD-694C-F3D0-CD6B39E5E715}"/>
              </a:ext>
            </a:extLst>
          </p:cNvPr>
          <p:cNvSpPr txBox="1">
            <a:spLocks/>
          </p:cNvSpPr>
          <p:nvPr/>
        </p:nvSpPr>
        <p:spPr>
          <a:xfrm>
            <a:off x="-129215" y="6586881"/>
            <a:ext cx="2827998" cy="365125"/>
          </a:xfrm>
          <a:prstGeom prst="rect">
            <a:avLst/>
          </a:prstGeom>
        </p:spPr>
        <p:txBody>
          <a:bodyPr vert="horz" lIns="91440" tIns="45720" rIns="91440" bIns="45720" rtlCol="0" anchor="ctr"/>
          <a:lstStyle>
            <a:defPPr>
              <a:defRPr lang="en-TW"/>
            </a:defPPr>
            <a:lvl1pPr marL="0" algn="r" defTabSz="914400" rtl="0" eaLnBrk="1" latinLnBrk="0" hangingPunct="1">
              <a:defRPr sz="900" b="1" kern="1200" spc="10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latin typeface="Calibri" panose="020F0502020204030204" pitchFamily="34" charset="0"/>
                <a:cs typeface="Calibri" panose="020F0502020204030204" pitchFamily="34" charset="0"/>
              </a:rPr>
              <a:t>Taiwan Stock Exchange @Copyright 2023</a:t>
            </a:r>
          </a:p>
        </p:txBody>
      </p:sp>
      <p:pic>
        <p:nvPicPr>
          <p:cNvPr id="6" name="Picture 4" descr="Shape&#10;&#10;Description automatically generated">
            <a:extLst>
              <a:ext uri="{FF2B5EF4-FFF2-40B4-BE49-F238E27FC236}">
                <a16:creationId xmlns:a16="http://schemas.microsoft.com/office/drawing/2014/main" id="{0C8820FF-654B-3E02-E7B0-BCDEA6FABFA0}"/>
              </a:ext>
            </a:extLst>
          </p:cNvPr>
          <p:cNvPicPr>
            <a:picLocks noChangeAspect="1"/>
          </p:cNvPicPr>
          <p:nvPr/>
        </p:nvPicPr>
        <p:blipFill>
          <a:blip r:embed="rId2"/>
          <a:stretch>
            <a:fillRect/>
          </a:stretch>
        </p:blipFill>
        <p:spPr>
          <a:xfrm rot="10800000">
            <a:off x="-1175964" y="1519732"/>
            <a:ext cx="5182479" cy="3196646"/>
          </a:xfrm>
          <a:prstGeom prst="rect">
            <a:avLst/>
          </a:prstGeom>
        </p:spPr>
      </p:pic>
      <p:pic>
        <p:nvPicPr>
          <p:cNvPr id="7" name="Picture 4" descr="Shape&#10;&#10;Description automatically generated">
            <a:extLst>
              <a:ext uri="{FF2B5EF4-FFF2-40B4-BE49-F238E27FC236}">
                <a16:creationId xmlns:a16="http://schemas.microsoft.com/office/drawing/2014/main" id="{0C8820FF-654B-3E02-E7B0-BCDEA6FABFA0}"/>
              </a:ext>
            </a:extLst>
          </p:cNvPr>
          <p:cNvPicPr>
            <a:picLocks noChangeAspect="1"/>
          </p:cNvPicPr>
          <p:nvPr/>
        </p:nvPicPr>
        <p:blipFill>
          <a:blip r:embed="rId2"/>
          <a:stretch>
            <a:fillRect/>
          </a:stretch>
        </p:blipFill>
        <p:spPr>
          <a:xfrm>
            <a:off x="8169943" y="1519732"/>
            <a:ext cx="5182479" cy="3196646"/>
          </a:xfrm>
          <a:prstGeom prst="rect">
            <a:avLst/>
          </a:prstGeom>
        </p:spPr>
      </p:pic>
    </p:spTree>
    <p:extLst>
      <p:ext uri="{BB962C8B-B14F-4D97-AF65-F5344CB8AC3E}">
        <p14:creationId xmlns:p14="http://schemas.microsoft.com/office/powerpoint/2010/main" val="1689664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投影片編號版面配置區 2"/>
          <p:cNvSpPr>
            <a:spLocks noGrp="1"/>
          </p:cNvSpPr>
          <p:nvPr>
            <p:ph type="sldNum" sz="quarter" idx="12"/>
          </p:nvPr>
        </p:nvSpPr>
        <p:spPr>
          <a:xfrm>
            <a:off x="11652192" y="6581374"/>
            <a:ext cx="539808" cy="365125"/>
          </a:xfrm>
        </p:spPr>
        <p:txBody>
          <a:bodyPr/>
          <a:lstStyle/>
          <a:p>
            <a:fld id="{4BA915EE-10CB-4CF1-8569-6154455DA573}" type="slidenum">
              <a:rPr lang="en-US" sz="1200" smtClean="0">
                <a:latin typeface="標楷體" panose="03000509000000000000" pitchFamily="65" charset="-120"/>
                <a:ea typeface="標楷體" panose="03000509000000000000" pitchFamily="65" charset="-120"/>
              </a:rPr>
              <a:t>4</a:t>
            </a:fld>
            <a:endParaRPr lang="en-US" sz="1200" dirty="0">
              <a:latin typeface="標楷體" panose="03000509000000000000" pitchFamily="65" charset="-120"/>
              <a:ea typeface="標楷體" panose="03000509000000000000" pitchFamily="65" charset="-120"/>
            </a:endParaRPr>
          </a:p>
        </p:txBody>
      </p:sp>
      <p:sp>
        <p:nvSpPr>
          <p:cNvPr id="28" name="TextBox 45"/>
          <p:cNvSpPr txBox="1"/>
          <p:nvPr/>
        </p:nvSpPr>
        <p:spPr>
          <a:xfrm>
            <a:off x="2573060" y="5180772"/>
            <a:ext cx="711794" cy="461665"/>
          </a:xfrm>
          <a:prstGeom prst="rect">
            <a:avLst/>
          </a:prstGeom>
          <a:noFill/>
        </p:spPr>
        <p:txBody>
          <a:bodyPr wrap="square" rtlCol="0">
            <a:spAutoFit/>
          </a:bodyPr>
          <a:lstStyle/>
          <a:p>
            <a:pPr algn="ctr"/>
            <a:r>
              <a:rPr lang="en-US" altLang="ko-KR" sz="2400" b="1" dirty="0">
                <a:solidFill>
                  <a:schemeClr val="bg1"/>
                </a:solidFill>
                <a:latin typeface="標楷體" panose="03000509000000000000" pitchFamily="65" charset="-120"/>
                <a:ea typeface="標楷體" panose="03000509000000000000" pitchFamily="65" charset="-120"/>
                <a:cs typeface="Arial" pitchFamily="34" charset="0"/>
              </a:rPr>
              <a:t>04</a:t>
            </a:r>
            <a:endParaRPr lang="ko-KR" altLang="en-US" sz="2400" b="1" dirty="0">
              <a:solidFill>
                <a:schemeClr val="bg1"/>
              </a:solidFill>
              <a:latin typeface="標楷體" panose="03000509000000000000" pitchFamily="65" charset="-120"/>
              <a:cs typeface="Arial" pitchFamily="34" charset="0"/>
            </a:endParaRPr>
          </a:p>
        </p:txBody>
      </p:sp>
      <p:grpSp>
        <p:nvGrpSpPr>
          <p:cNvPr id="2" name="群組 1"/>
          <p:cNvGrpSpPr/>
          <p:nvPr/>
        </p:nvGrpSpPr>
        <p:grpSpPr>
          <a:xfrm>
            <a:off x="1541012" y="991333"/>
            <a:ext cx="9712180" cy="5287363"/>
            <a:chOff x="2396169" y="214305"/>
            <a:chExt cx="7931844" cy="4773040"/>
          </a:xfrm>
        </p:grpSpPr>
        <p:grpSp>
          <p:nvGrpSpPr>
            <p:cNvPr id="18" name="群組 17"/>
            <p:cNvGrpSpPr/>
            <p:nvPr/>
          </p:nvGrpSpPr>
          <p:grpSpPr>
            <a:xfrm>
              <a:off x="3746615" y="239351"/>
              <a:ext cx="6559070" cy="1603046"/>
              <a:chOff x="2126773" y="1455587"/>
              <a:chExt cx="6012342" cy="1461262"/>
            </a:xfrm>
          </p:grpSpPr>
          <p:sp>
            <p:nvSpPr>
              <p:cNvPr id="37" name="Rectangle 6"/>
              <p:cNvSpPr/>
              <p:nvPr/>
            </p:nvSpPr>
            <p:spPr>
              <a:xfrm>
                <a:off x="2126773" y="1455587"/>
                <a:ext cx="6012342" cy="894406"/>
              </a:xfrm>
              <a:prstGeom prst="rect">
                <a:avLst/>
              </a:prstGeom>
              <a:noFill/>
              <a:ln w="25400">
                <a:solidFill>
                  <a:srgbClr val="0F43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65000"/>
                      <a:lumOff val="35000"/>
                    </a:schemeClr>
                  </a:solidFill>
                  <a:latin typeface="標楷體" panose="03000509000000000000" pitchFamily="65" charset="-120"/>
                  <a:cs typeface="Arial" pitchFamily="34" charset="0"/>
                </a:endParaRPr>
              </a:p>
            </p:txBody>
          </p:sp>
          <p:sp>
            <p:nvSpPr>
              <p:cNvPr id="38" name="TextBox 10"/>
              <p:cNvSpPr txBox="1"/>
              <p:nvPr/>
            </p:nvSpPr>
            <p:spPr bwMode="auto">
              <a:xfrm>
                <a:off x="2147239" y="1626758"/>
                <a:ext cx="5934892" cy="1290091"/>
              </a:xfrm>
              <a:prstGeom prst="round2Same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zh-TW" altLang="en-US" sz="3600" b="1" dirty="0">
                    <a:latin typeface="Microsoft JhengHei"/>
                    <a:ea typeface="Microsoft JhengHei"/>
                    <a:cs typeface="Microsoft JhengHei"/>
                    <a:sym typeface="Microsoft JhengHei"/>
                  </a:rPr>
                  <a:t>上市審查準則解析</a:t>
                </a:r>
                <a:endParaRPr lang="zh-TW" altLang="en-US" sz="3600" b="1" dirty="0">
                  <a:effectLst>
                    <a:outerShdw blurRad="38100" dist="38100" dir="2700000" algn="tl">
                      <a:srgbClr val="000000">
                        <a:alpha val="43137"/>
                      </a:srgbClr>
                    </a:outerShdw>
                  </a:effectLst>
                </a:endParaRPr>
              </a:p>
              <a:p>
                <a:pPr lvl="0"/>
                <a:r>
                  <a:rPr lang="zh-TW" altLang="en-US" sz="3600" b="1" dirty="0">
                    <a:latin typeface="標楷體" panose="03000509000000000000" pitchFamily="65" charset="-120"/>
                    <a:ea typeface="標楷體" panose="03000509000000000000" pitchFamily="65" charset="-120"/>
                  </a:rPr>
                  <a:t> </a:t>
                </a:r>
                <a:endParaRPr lang="zh-TW" altLang="en-US" sz="3600" dirty="0">
                  <a:latin typeface="標楷體" panose="03000509000000000000" pitchFamily="65" charset="-120"/>
                  <a:ea typeface="標楷體" panose="03000509000000000000" pitchFamily="65" charset="-120"/>
                </a:endParaRPr>
              </a:p>
            </p:txBody>
          </p:sp>
        </p:grpSp>
        <p:sp>
          <p:nvSpPr>
            <p:cNvPr id="29" name="Rectangle 35"/>
            <p:cNvSpPr/>
            <p:nvPr/>
          </p:nvSpPr>
          <p:spPr>
            <a:xfrm>
              <a:off x="3768942" y="3945509"/>
              <a:ext cx="6559071" cy="950075"/>
            </a:xfrm>
            <a:prstGeom prst="rect">
              <a:avLst/>
            </a:prstGeom>
            <a:noFill/>
            <a:ln w="254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65000"/>
                    <a:lumOff val="35000"/>
                  </a:schemeClr>
                </a:solidFill>
                <a:latin typeface="標楷體" panose="03000509000000000000" pitchFamily="65" charset="-120"/>
                <a:cs typeface="Arial" pitchFamily="34" charset="0"/>
              </a:endParaRPr>
            </a:p>
          </p:txBody>
        </p:sp>
        <p:sp>
          <p:nvSpPr>
            <p:cNvPr id="30" name="TextBox 10"/>
            <p:cNvSpPr txBox="1"/>
            <p:nvPr/>
          </p:nvSpPr>
          <p:spPr bwMode="auto">
            <a:xfrm>
              <a:off x="3759455" y="4096131"/>
              <a:ext cx="6406341" cy="611674"/>
            </a:xfrm>
            <a:prstGeom prst="round2Same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zh-TW" altLang="en-US" sz="3600" b="1" dirty="0">
                  <a:latin typeface="微軟正黑體" panose="020B0604030504040204" pitchFamily="34" charset="-120"/>
                  <a:ea typeface="微軟正黑體" panose="020B0604030504040204" pitchFamily="34" charset="-120"/>
                </a:rPr>
                <a:t> </a:t>
              </a:r>
              <a:r>
                <a:rPr lang="zh-TW" altLang="en-US" sz="3600" b="1" dirty="0">
                  <a:solidFill>
                    <a:schemeClr val="bg1">
                      <a:lumMod val="85000"/>
                    </a:schemeClr>
                  </a:solidFill>
                  <a:latin typeface="微軟正黑體" panose="020B0604030504040204" pitchFamily="34" charset="-120"/>
                  <a:ea typeface="微軟正黑體" panose="020B0604030504040204" pitchFamily="34" charset="-120"/>
                </a:rPr>
                <a:t>結語</a:t>
              </a:r>
              <a:endParaRPr lang="en-US" altLang="zh-TW" sz="3600" b="1" dirty="0">
                <a:solidFill>
                  <a:schemeClr val="bg1">
                    <a:lumMod val="85000"/>
                  </a:schemeClr>
                </a:solidFill>
                <a:latin typeface="微軟正黑體" panose="020B0604030504040204" pitchFamily="34" charset="-120"/>
                <a:ea typeface="微軟正黑體" panose="020B0604030504040204" pitchFamily="34" charset="-120"/>
              </a:endParaRPr>
            </a:p>
          </p:txBody>
        </p:sp>
        <p:grpSp>
          <p:nvGrpSpPr>
            <p:cNvPr id="67" name="群組 66"/>
            <p:cNvGrpSpPr/>
            <p:nvPr/>
          </p:nvGrpSpPr>
          <p:grpSpPr>
            <a:xfrm>
              <a:off x="2396169" y="1421878"/>
              <a:ext cx="1159130" cy="1041836"/>
              <a:chOff x="2349393" y="2577437"/>
              <a:chExt cx="1159130" cy="1041836"/>
            </a:xfrm>
          </p:grpSpPr>
          <p:sp>
            <p:nvSpPr>
              <p:cNvPr id="61" name="Chevron 37"/>
              <p:cNvSpPr/>
              <p:nvPr/>
            </p:nvSpPr>
            <p:spPr>
              <a:xfrm rot="16200000">
                <a:off x="2408040" y="2518790"/>
                <a:ext cx="1041836" cy="1159130"/>
              </a:xfrm>
              <a:custGeom>
                <a:avLst/>
                <a:gdLst>
                  <a:gd name="connsiteX0" fmla="*/ 0 w 1165346"/>
                  <a:gd name="connsiteY0" fmla="*/ 0 h 1017434"/>
                  <a:gd name="connsiteX1" fmla="*/ 820283 w 1165346"/>
                  <a:gd name="connsiteY1" fmla="*/ 0 h 1017434"/>
                  <a:gd name="connsiteX2" fmla="*/ 1165346 w 1165346"/>
                  <a:gd name="connsiteY2" fmla="*/ 508717 h 1017434"/>
                  <a:gd name="connsiteX3" fmla="*/ 820283 w 1165346"/>
                  <a:gd name="connsiteY3" fmla="*/ 1017434 h 1017434"/>
                  <a:gd name="connsiteX4" fmla="*/ 0 w 1165346"/>
                  <a:gd name="connsiteY4" fmla="*/ 1017434 h 1017434"/>
                  <a:gd name="connsiteX5" fmla="*/ 345063 w 1165346"/>
                  <a:gd name="connsiteY5" fmla="*/ 508717 h 1017434"/>
                  <a:gd name="connsiteX6" fmla="*/ 0 w 1165346"/>
                  <a:gd name="connsiteY6" fmla="*/ 0 h 1017434"/>
                  <a:gd name="connsiteX0" fmla="*/ 0 w 852525"/>
                  <a:gd name="connsiteY0" fmla="*/ 0 h 1017434"/>
                  <a:gd name="connsiteX1" fmla="*/ 820283 w 852525"/>
                  <a:gd name="connsiteY1" fmla="*/ 0 h 1017434"/>
                  <a:gd name="connsiteX2" fmla="*/ 852525 w 852525"/>
                  <a:gd name="connsiteY2" fmla="*/ 508717 h 1017434"/>
                  <a:gd name="connsiteX3" fmla="*/ 820283 w 852525"/>
                  <a:gd name="connsiteY3" fmla="*/ 1017434 h 1017434"/>
                  <a:gd name="connsiteX4" fmla="*/ 0 w 852525"/>
                  <a:gd name="connsiteY4" fmla="*/ 1017434 h 1017434"/>
                  <a:gd name="connsiteX5" fmla="*/ 345063 w 852525"/>
                  <a:gd name="connsiteY5" fmla="*/ 508717 h 1017434"/>
                  <a:gd name="connsiteX6" fmla="*/ 0 w 852525"/>
                  <a:gd name="connsiteY6" fmla="*/ 0 h 1017434"/>
                  <a:gd name="connsiteX0" fmla="*/ 0 w 820283"/>
                  <a:gd name="connsiteY0" fmla="*/ 0 h 1017434"/>
                  <a:gd name="connsiteX1" fmla="*/ 820283 w 820283"/>
                  <a:gd name="connsiteY1" fmla="*/ 0 h 1017434"/>
                  <a:gd name="connsiteX2" fmla="*/ 768303 w 820283"/>
                  <a:gd name="connsiteY2" fmla="*/ 520752 h 1017434"/>
                  <a:gd name="connsiteX3" fmla="*/ 820283 w 820283"/>
                  <a:gd name="connsiteY3" fmla="*/ 1017434 h 1017434"/>
                  <a:gd name="connsiteX4" fmla="*/ 0 w 820283"/>
                  <a:gd name="connsiteY4" fmla="*/ 1017434 h 1017434"/>
                  <a:gd name="connsiteX5" fmla="*/ 345063 w 820283"/>
                  <a:gd name="connsiteY5" fmla="*/ 508717 h 1017434"/>
                  <a:gd name="connsiteX6" fmla="*/ 0 w 820283"/>
                  <a:gd name="connsiteY6" fmla="*/ 0 h 1017434"/>
                  <a:gd name="connsiteX0" fmla="*/ 0 w 820283"/>
                  <a:gd name="connsiteY0" fmla="*/ 0 h 1017434"/>
                  <a:gd name="connsiteX1" fmla="*/ 820283 w 820283"/>
                  <a:gd name="connsiteY1" fmla="*/ 0 h 1017434"/>
                  <a:gd name="connsiteX2" fmla="*/ 816430 w 820283"/>
                  <a:gd name="connsiteY2" fmla="*/ 532783 h 1017434"/>
                  <a:gd name="connsiteX3" fmla="*/ 820283 w 820283"/>
                  <a:gd name="connsiteY3" fmla="*/ 1017434 h 1017434"/>
                  <a:gd name="connsiteX4" fmla="*/ 0 w 820283"/>
                  <a:gd name="connsiteY4" fmla="*/ 1017434 h 1017434"/>
                  <a:gd name="connsiteX5" fmla="*/ 345063 w 820283"/>
                  <a:gd name="connsiteY5" fmla="*/ 508717 h 1017434"/>
                  <a:gd name="connsiteX6" fmla="*/ 0 w 820283"/>
                  <a:gd name="connsiteY6" fmla="*/ 0 h 1017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0283" h="1017434">
                    <a:moveTo>
                      <a:pt x="0" y="0"/>
                    </a:moveTo>
                    <a:lnTo>
                      <a:pt x="820283" y="0"/>
                    </a:lnTo>
                    <a:cubicBezTo>
                      <a:pt x="818999" y="177594"/>
                      <a:pt x="817714" y="355189"/>
                      <a:pt x="816430" y="532783"/>
                    </a:cubicBezTo>
                    <a:cubicBezTo>
                      <a:pt x="817714" y="694333"/>
                      <a:pt x="818999" y="855884"/>
                      <a:pt x="820283" y="1017434"/>
                    </a:cubicBezTo>
                    <a:lnTo>
                      <a:pt x="0" y="1017434"/>
                    </a:lnTo>
                    <a:lnTo>
                      <a:pt x="345063" y="508717"/>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latin typeface="標楷體" panose="03000509000000000000" pitchFamily="65" charset="-120"/>
                  <a:cs typeface="Arial" pitchFamily="34" charset="0"/>
                </a:endParaRPr>
              </a:p>
            </p:txBody>
          </p:sp>
          <p:sp>
            <p:nvSpPr>
              <p:cNvPr id="32" name="TextBox 38"/>
              <p:cNvSpPr txBox="1"/>
              <p:nvPr/>
            </p:nvSpPr>
            <p:spPr>
              <a:xfrm>
                <a:off x="2563574" y="2687867"/>
                <a:ext cx="711794" cy="416757"/>
              </a:xfrm>
              <a:prstGeom prst="rect">
                <a:avLst/>
              </a:prstGeom>
              <a:noFill/>
            </p:spPr>
            <p:txBody>
              <a:bodyPr wrap="square" rtlCol="0">
                <a:spAutoFit/>
              </a:bodyPr>
              <a:lstStyle/>
              <a:p>
                <a:pPr algn="ctr"/>
                <a:r>
                  <a:rPr lang="zh-TW" altLang="en-US" sz="2400" b="1" dirty="0">
                    <a:solidFill>
                      <a:schemeClr val="bg1"/>
                    </a:solidFill>
                    <a:latin typeface="標楷體" panose="03000509000000000000" pitchFamily="65" charset="-120"/>
                    <a:ea typeface="標楷體" panose="03000509000000000000" pitchFamily="65" charset="-120"/>
                    <a:cs typeface="Arial" pitchFamily="34" charset="0"/>
                  </a:rPr>
                  <a:t>二</a:t>
                </a:r>
                <a:endParaRPr lang="ko-KR" altLang="en-US" sz="2400" b="1" dirty="0">
                  <a:solidFill>
                    <a:schemeClr val="bg1"/>
                  </a:solidFill>
                  <a:latin typeface="標楷體" panose="03000509000000000000" pitchFamily="65" charset="-120"/>
                  <a:cs typeface="Arial" pitchFamily="34" charset="0"/>
                </a:endParaRPr>
              </a:p>
            </p:txBody>
          </p:sp>
        </p:grpSp>
        <p:grpSp>
          <p:nvGrpSpPr>
            <p:cNvPr id="66" name="群組 65"/>
            <p:cNvGrpSpPr/>
            <p:nvPr/>
          </p:nvGrpSpPr>
          <p:grpSpPr>
            <a:xfrm>
              <a:off x="2396169" y="2740498"/>
              <a:ext cx="1159130" cy="1041836"/>
              <a:chOff x="2349392" y="3859387"/>
              <a:chExt cx="1159130" cy="1041836"/>
            </a:xfrm>
          </p:grpSpPr>
          <p:sp>
            <p:nvSpPr>
              <p:cNvPr id="59" name="Chevron 37"/>
              <p:cNvSpPr/>
              <p:nvPr/>
            </p:nvSpPr>
            <p:spPr>
              <a:xfrm rot="16200000">
                <a:off x="2408039" y="3800740"/>
                <a:ext cx="1041836" cy="1159130"/>
              </a:xfrm>
              <a:custGeom>
                <a:avLst/>
                <a:gdLst>
                  <a:gd name="connsiteX0" fmla="*/ 0 w 1165346"/>
                  <a:gd name="connsiteY0" fmla="*/ 0 h 1017434"/>
                  <a:gd name="connsiteX1" fmla="*/ 820283 w 1165346"/>
                  <a:gd name="connsiteY1" fmla="*/ 0 h 1017434"/>
                  <a:gd name="connsiteX2" fmla="*/ 1165346 w 1165346"/>
                  <a:gd name="connsiteY2" fmla="*/ 508717 h 1017434"/>
                  <a:gd name="connsiteX3" fmla="*/ 820283 w 1165346"/>
                  <a:gd name="connsiteY3" fmla="*/ 1017434 h 1017434"/>
                  <a:gd name="connsiteX4" fmla="*/ 0 w 1165346"/>
                  <a:gd name="connsiteY4" fmla="*/ 1017434 h 1017434"/>
                  <a:gd name="connsiteX5" fmla="*/ 345063 w 1165346"/>
                  <a:gd name="connsiteY5" fmla="*/ 508717 h 1017434"/>
                  <a:gd name="connsiteX6" fmla="*/ 0 w 1165346"/>
                  <a:gd name="connsiteY6" fmla="*/ 0 h 1017434"/>
                  <a:gd name="connsiteX0" fmla="*/ 0 w 852525"/>
                  <a:gd name="connsiteY0" fmla="*/ 0 h 1017434"/>
                  <a:gd name="connsiteX1" fmla="*/ 820283 w 852525"/>
                  <a:gd name="connsiteY1" fmla="*/ 0 h 1017434"/>
                  <a:gd name="connsiteX2" fmla="*/ 852525 w 852525"/>
                  <a:gd name="connsiteY2" fmla="*/ 508717 h 1017434"/>
                  <a:gd name="connsiteX3" fmla="*/ 820283 w 852525"/>
                  <a:gd name="connsiteY3" fmla="*/ 1017434 h 1017434"/>
                  <a:gd name="connsiteX4" fmla="*/ 0 w 852525"/>
                  <a:gd name="connsiteY4" fmla="*/ 1017434 h 1017434"/>
                  <a:gd name="connsiteX5" fmla="*/ 345063 w 852525"/>
                  <a:gd name="connsiteY5" fmla="*/ 508717 h 1017434"/>
                  <a:gd name="connsiteX6" fmla="*/ 0 w 852525"/>
                  <a:gd name="connsiteY6" fmla="*/ 0 h 1017434"/>
                  <a:gd name="connsiteX0" fmla="*/ 0 w 820283"/>
                  <a:gd name="connsiteY0" fmla="*/ 0 h 1017434"/>
                  <a:gd name="connsiteX1" fmla="*/ 820283 w 820283"/>
                  <a:gd name="connsiteY1" fmla="*/ 0 h 1017434"/>
                  <a:gd name="connsiteX2" fmla="*/ 768303 w 820283"/>
                  <a:gd name="connsiteY2" fmla="*/ 520752 h 1017434"/>
                  <a:gd name="connsiteX3" fmla="*/ 820283 w 820283"/>
                  <a:gd name="connsiteY3" fmla="*/ 1017434 h 1017434"/>
                  <a:gd name="connsiteX4" fmla="*/ 0 w 820283"/>
                  <a:gd name="connsiteY4" fmla="*/ 1017434 h 1017434"/>
                  <a:gd name="connsiteX5" fmla="*/ 345063 w 820283"/>
                  <a:gd name="connsiteY5" fmla="*/ 508717 h 1017434"/>
                  <a:gd name="connsiteX6" fmla="*/ 0 w 820283"/>
                  <a:gd name="connsiteY6" fmla="*/ 0 h 1017434"/>
                  <a:gd name="connsiteX0" fmla="*/ 0 w 820283"/>
                  <a:gd name="connsiteY0" fmla="*/ 0 h 1017434"/>
                  <a:gd name="connsiteX1" fmla="*/ 820283 w 820283"/>
                  <a:gd name="connsiteY1" fmla="*/ 0 h 1017434"/>
                  <a:gd name="connsiteX2" fmla="*/ 816430 w 820283"/>
                  <a:gd name="connsiteY2" fmla="*/ 532783 h 1017434"/>
                  <a:gd name="connsiteX3" fmla="*/ 820283 w 820283"/>
                  <a:gd name="connsiteY3" fmla="*/ 1017434 h 1017434"/>
                  <a:gd name="connsiteX4" fmla="*/ 0 w 820283"/>
                  <a:gd name="connsiteY4" fmla="*/ 1017434 h 1017434"/>
                  <a:gd name="connsiteX5" fmla="*/ 345063 w 820283"/>
                  <a:gd name="connsiteY5" fmla="*/ 508717 h 1017434"/>
                  <a:gd name="connsiteX6" fmla="*/ 0 w 820283"/>
                  <a:gd name="connsiteY6" fmla="*/ 0 h 1017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0283" h="1017434">
                    <a:moveTo>
                      <a:pt x="0" y="0"/>
                    </a:moveTo>
                    <a:lnTo>
                      <a:pt x="820283" y="0"/>
                    </a:lnTo>
                    <a:cubicBezTo>
                      <a:pt x="818999" y="177594"/>
                      <a:pt x="817714" y="355189"/>
                      <a:pt x="816430" y="532783"/>
                    </a:cubicBezTo>
                    <a:cubicBezTo>
                      <a:pt x="817714" y="694333"/>
                      <a:pt x="818999" y="855884"/>
                      <a:pt x="820283" y="1017434"/>
                    </a:cubicBezTo>
                    <a:lnTo>
                      <a:pt x="0" y="1017434"/>
                    </a:lnTo>
                    <a:lnTo>
                      <a:pt x="345063" y="508717"/>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latin typeface="標楷體" panose="03000509000000000000" pitchFamily="65" charset="-120"/>
                  <a:cs typeface="Arial" pitchFamily="34" charset="0"/>
                </a:endParaRPr>
              </a:p>
            </p:txBody>
          </p:sp>
          <p:sp>
            <p:nvSpPr>
              <p:cNvPr id="62" name="TextBox 38"/>
              <p:cNvSpPr txBox="1"/>
              <p:nvPr/>
            </p:nvSpPr>
            <p:spPr>
              <a:xfrm>
                <a:off x="2554280" y="3983269"/>
                <a:ext cx="711794" cy="416757"/>
              </a:xfrm>
              <a:prstGeom prst="rect">
                <a:avLst/>
              </a:prstGeom>
              <a:noFill/>
            </p:spPr>
            <p:txBody>
              <a:bodyPr wrap="square" rtlCol="0">
                <a:spAutoFit/>
              </a:bodyPr>
              <a:lstStyle/>
              <a:p>
                <a:pPr algn="ctr"/>
                <a:r>
                  <a:rPr lang="zh-TW" altLang="en-US" sz="2400" b="1" dirty="0">
                    <a:solidFill>
                      <a:schemeClr val="bg1"/>
                    </a:solidFill>
                    <a:latin typeface="標楷體" panose="03000509000000000000" pitchFamily="65" charset="-120"/>
                    <a:ea typeface="標楷體" panose="03000509000000000000" pitchFamily="65" charset="-120"/>
                    <a:cs typeface="Arial" pitchFamily="34" charset="0"/>
                  </a:rPr>
                  <a:t>三</a:t>
                </a:r>
                <a:endParaRPr lang="ko-KR" altLang="en-US" sz="2400" b="1" dirty="0">
                  <a:solidFill>
                    <a:schemeClr val="bg1"/>
                  </a:solidFill>
                  <a:latin typeface="標楷體" panose="03000509000000000000" pitchFamily="65" charset="-120"/>
                  <a:cs typeface="Arial" pitchFamily="34" charset="0"/>
                </a:endParaRPr>
              </a:p>
            </p:txBody>
          </p:sp>
        </p:grpSp>
        <p:grpSp>
          <p:nvGrpSpPr>
            <p:cNvPr id="65" name="群組 64"/>
            <p:cNvGrpSpPr/>
            <p:nvPr/>
          </p:nvGrpSpPr>
          <p:grpSpPr>
            <a:xfrm>
              <a:off x="2405656" y="214305"/>
              <a:ext cx="1159130" cy="1041836"/>
              <a:chOff x="2349393" y="1158868"/>
              <a:chExt cx="1159130" cy="1041836"/>
            </a:xfrm>
          </p:grpSpPr>
          <p:sp>
            <p:nvSpPr>
              <p:cNvPr id="60" name="Chevron 37"/>
              <p:cNvSpPr/>
              <p:nvPr/>
            </p:nvSpPr>
            <p:spPr>
              <a:xfrm rot="16200000">
                <a:off x="2408040" y="1100221"/>
                <a:ext cx="1041836" cy="1159130"/>
              </a:xfrm>
              <a:custGeom>
                <a:avLst/>
                <a:gdLst>
                  <a:gd name="connsiteX0" fmla="*/ 0 w 1165346"/>
                  <a:gd name="connsiteY0" fmla="*/ 0 h 1017434"/>
                  <a:gd name="connsiteX1" fmla="*/ 820283 w 1165346"/>
                  <a:gd name="connsiteY1" fmla="*/ 0 h 1017434"/>
                  <a:gd name="connsiteX2" fmla="*/ 1165346 w 1165346"/>
                  <a:gd name="connsiteY2" fmla="*/ 508717 h 1017434"/>
                  <a:gd name="connsiteX3" fmla="*/ 820283 w 1165346"/>
                  <a:gd name="connsiteY3" fmla="*/ 1017434 h 1017434"/>
                  <a:gd name="connsiteX4" fmla="*/ 0 w 1165346"/>
                  <a:gd name="connsiteY4" fmla="*/ 1017434 h 1017434"/>
                  <a:gd name="connsiteX5" fmla="*/ 345063 w 1165346"/>
                  <a:gd name="connsiteY5" fmla="*/ 508717 h 1017434"/>
                  <a:gd name="connsiteX6" fmla="*/ 0 w 1165346"/>
                  <a:gd name="connsiteY6" fmla="*/ 0 h 1017434"/>
                  <a:gd name="connsiteX0" fmla="*/ 0 w 852525"/>
                  <a:gd name="connsiteY0" fmla="*/ 0 h 1017434"/>
                  <a:gd name="connsiteX1" fmla="*/ 820283 w 852525"/>
                  <a:gd name="connsiteY1" fmla="*/ 0 h 1017434"/>
                  <a:gd name="connsiteX2" fmla="*/ 852525 w 852525"/>
                  <a:gd name="connsiteY2" fmla="*/ 508717 h 1017434"/>
                  <a:gd name="connsiteX3" fmla="*/ 820283 w 852525"/>
                  <a:gd name="connsiteY3" fmla="*/ 1017434 h 1017434"/>
                  <a:gd name="connsiteX4" fmla="*/ 0 w 852525"/>
                  <a:gd name="connsiteY4" fmla="*/ 1017434 h 1017434"/>
                  <a:gd name="connsiteX5" fmla="*/ 345063 w 852525"/>
                  <a:gd name="connsiteY5" fmla="*/ 508717 h 1017434"/>
                  <a:gd name="connsiteX6" fmla="*/ 0 w 852525"/>
                  <a:gd name="connsiteY6" fmla="*/ 0 h 1017434"/>
                  <a:gd name="connsiteX0" fmla="*/ 0 w 820283"/>
                  <a:gd name="connsiteY0" fmla="*/ 0 h 1017434"/>
                  <a:gd name="connsiteX1" fmla="*/ 820283 w 820283"/>
                  <a:gd name="connsiteY1" fmla="*/ 0 h 1017434"/>
                  <a:gd name="connsiteX2" fmla="*/ 768303 w 820283"/>
                  <a:gd name="connsiteY2" fmla="*/ 520752 h 1017434"/>
                  <a:gd name="connsiteX3" fmla="*/ 820283 w 820283"/>
                  <a:gd name="connsiteY3" fmla="*/ 1017434 h 1017434"/>
                  <a:gd name="connsiteX4" fmla="*/ 0 w 820283"/>
                  <a:gd name="connsiteY4" fmla="*/ 1017434 h 1017434"/>
                  <a:gd name="connsiteX5" fmla="*/ 345063 w 820283"/>
                  <a:gd name="connsiteY5" fmla="*/ 508717 h 1017434"/>
                  <a:gd name="connsiteX6" fmla="*/ 0 w 820283"/>
                  <a:gd name="connsiteY6" fmla="*/ 0 h 1017434"/>
                  <a:gd name="connsiteX0" fmla="*/ 0 w 820283"/>
                  <a:gd name="connsiteY0" fmla="*/ 0 h 1017434"/>
                  <a:gd name="connsiteX1" fmla="*/ 820283 w 820283"/>
                  <a:gd name="connsiteY1" fmla="*/ 0 h 1017434"/>
                  <a:gd name="connsiteX2" fmla="*/ 816430 w 820283"/>
                  <a:gd name="connsiteY2" fmla="*/ 532783 h 1017434"/>
                  <a:gd name="connsiteX3" fmla="*/ 820283 w 820283"/>
                  <a:gd name="connsiteY3" fmla="*/ 1017434 h 1017434"/>
                  <a:gd name="connsiteX4" fmla="*/ 0 w 820283"/>
                  <a:gd name="connsiteY4" fmla="*/ 1017434 h 1017434"/>
                  <a:gd name="connsiteX5" fmla="*/ 345063 w 820283"/>
                  <a:gd name="connsiteY5" fmla="*/ 508717 h 1017434"/>
                  <a:gd name="connsiteX6" fmla="*/ 0 w 820283"/>
                  <a:gd name="connsiteY6" fmla="*/ 0 h 1017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0283" h="1017434">
                    <a:moveTo>
                      <a:pt x="0" y="0"/>
                    </a:moveTo>
                    <a:lnTo>
                      <a:pt x="820283" y="0"/>
                    </a:lnTo>
                    <a:cubicBezTo>
                      <a:pt x="818999" y="177594"/>
                      <a:pt x="817714" y="355189"/>
                      <a:pt x="816430" y="532783"/>
                    </a:cubicBezTo>
                    <a:cubicBezTo>
                      <a:pt x="817714" y="694333"/>
                      <a:pt x="818999" y="855884"/>
                      <a:pt x="820283" y="1017434"/>
                    </a:cubicBezTo>
                    <a:lnTo>
                      <a:pt x="0" y="1017434"/>
                    </a:lnTo>
                    <a:lnTo>
                      <a:pt x="345063" y="508717"/>
                    </a:lnTo>
                    <a:lnTo>
                      <a:pt x="0" y="0"/>
                    </a:lnTo>
                    <a:close/>
                  </a:path>
                </a:pathLst>
              </a:custGeom>
              <a:solidFill>
                <a:srgbClr val="0F4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latin typeface="標楷體" panose="03000509000000000000" pitchFamily="65" charset="-120"/>
                  <a:cs typeface="Arial" pitchFamily="34" charset="0"/>
                </a:endParaRPr>
              </a:p>
            </p:txBody>
          </p:sp>
          <p:sp>
            <p:nvSpPr>
              <p:cNvPr id="63" name="TextBox 38"/>
              <p:cNvSpPr txBox="1"/>
              <p:nvPr/>
            </p:nvSpPr>
            <p:spPr>
              <a:xfrm>
                <a:off x="2601537" y="1274308"/>
                <a:ext cx="711794" cy="416757"/>
              </a:xfrm>
              <a:prstGeom prst="rect">
                <a:avLst/>
              </a:prstGeom>
              <a:noFill/>
            </p:spPr>
            <p:txBody>
              <a:bodyPr wrap="square" rtlCol="0">
                <a:spAutoFit/>
              </a:bodyPr>
              <a:lstStyle/>
              <a:p>
                <a:pPr algn="ctr"/>
                <a:r>
                  <a:rPr lang="zh-TW" altLang="en-US" sz="2400" b="1" dirty="0">
                    <a:solidFill>
                      <a:schemeClr val="bg1"/>
                    </a:solidFill>
                    <a:latin typeface="標楷體" panose="03000509000000000000" pitchFamily="65" charset="-120"/>
                    <a:ea typeface="標楷體" panose="03000509000000000000" pitchFamily="65" charset="-120"/>
                    <a:cs typeface="Arial" pitchFamily="34" charset="0"/>
                  </a:rPr>
                  <a:t>一</a:t>
                </a:r>
                <a:endParaRPr lang="ko-KR" altLang="en-US" sz="2400" b="1" dirty="0">
                  <a:solidFill>
                    <a:schemeClr val="bg1"/>
                  </a:solidFill>
                  <a:latin typeface="標楷體" panose="03000509000000000000" pitchFamily="65" charset="-120"/>
                  <a:cs typeface="Arial" pitchFamily="34" charset="0"/>
                </a:endParaRPr>
              </a:p>
            </p:txBody>
          </p:sp>
        </p:grpSp>
        <p:grpSp>
          <p:nvGrpSpPr>
            <p:cNvPr id="39" name="群組 38"/>
            <p:cNvGrpSpPr/>
            <p:nvPr/>
          </p:nvGrpSpPr>
          <p:grpSpPr>
            <a:xfrm>
              <a:off x="2396169" y="3945509"/>
              <a:ext cx="1159130" cy="1041836"/>
              <a:chOff x="2349392" y="3859387"/>
              <a:chExt cx="1159130" cy="1041836"/>
            </a:xfrm>
          </p:grpSpPr>
          <p:sp>
            <p:nvSpPr>
              <p:cNvPr id="40" name="Chevron 37"/>
              <p:cNvSpPr/>
              <p:nvPr/>
            </p:nvSpPr>
            <p:spPr>
              <a:xfrm rot="16200000">
                <a:off x="2408039" y="3800740"/>
                <a:ext cx="1041836" cy="1159130"/>
              </a:xfrm>
              <a:custGeom>
                <a:avLst/>
                <a:gdLst>
                  <a:gd name="connsiteX0" fmla="*/ 0 w 1165346"/>
                  <a:gd name="connsiteY0" fmla="*/ 0 h 1017434"/>
                  <a:gd name="connsiteX1" fmla="*/ 820283 w 1165346"/>
                  <a:gd name="connsiteY1" fmla="*/ 0 h 1017434"/>
                  <a:gd name="connsiteX2" fmla="*/ 1165346 w 1165346"/>
                  <a:gd name="connsiteY2" fmla="*/ 508717 h 1017434"/>
                  <a:gd name="connsiteX3" fmla="*/ 820283 w 1165346"/>
                  <a:gd name="connsiteY3" fmla="*/ 1017434 h 1017434"/>
                  <a:gd name="connsiteX4" fmla="*/ 0 w 1165346"/>
                  <a:gd name="connsiteY4" fmla="*/ 1017434 h 1017434"/>
                  <a:gd name="connsiteX5" fmla="*/ 345063 w 1165346"/>
                  <a:gd name="connsiteY5" fmla="*/ 508717 h 1017434"/>
                  <a:gd name="connsiteX6" fmla="*/ 0 w 1165346"/>
                  <a:gd name="connsiteY6" fmla="*/ 0 h 1017434"/>
                  <a:gd name="connsiteX0" fmla="*/ 0 w 852525"/>
                  <a:gd name="connsiteY0" fmla="*/ 0 h 1017434"/>
                  <a:gd name="connsiteX1" fmla="*/ 820283 w 852525"/>
                  <a:gd name="connsiteY1" fmla="*/ 0 h 1017434"/>
                  <a:gd name="connsiteX2" fmla="*/ 852525 w 852525"/>
                  <a:gd name="connsiteY2" fmla="*/ 508717 h 1017434"/>
                  <a:gd name="connsiteX3" fmla="*/ 820283 w 852525"/>
                  <a:gd name="connsiteY3" fmla="*/ 1017434 h 1017434"/>
                  <a:gd name="connsiteX4" fmla="*/ 0 w 852525"/>
                  <a:gd name="connsiteY4" fmla="*/ 1017434 h 1017434"/>
                  <a:gd name="connsiteX5" fmla="*/ 345063 w 852525"/>
                  <a:gd name="connsiteY5" fmla="*/ 508717 h 1017434"/>
                  <a:gd name="connsiteX6" fmla="*/ 0 w 852525"/>
                  <a:gd name="connsiteY6" fmla="*/ 0 h 1017434"/>
                  <a:gd name="connsiteX0" fmla="*/ 0 w 820283"/>
                  <a:gd name="connsiteY0" fmla="*/ 0 h 1017434"/>
                  <a:gd name="connsiteX1" fmla="*/ 820283 w 820283"/>
                  <a:gd name="connsiteY1" fmla="*/ 0 h 1017434"/>
                  <a:gd name="connsiteX2" fmla="*/ 768303 w 820283"/>
                  <a:gd name="connsiteY2" fmla="*/ 520752 h 1017434"/>
                  <a:gd name="connsiteX3" fmla="*/ 820283 w 820283"/>
                  <a:gd name="connsiteY3" fmla="*/ 1017434 h 1017434"/>
                  <a:gd name="connsiteX4" fmla="*/ 0 w 820283"/>
                  <a:gd name="connsiteY4" fmla="*/ 1017434 h 1017434"/>
                  <a:gd name="connsiteX5" fmla="*/ 345063 w 820283"/>
                  <a:gd name="connsiteY5" fmla="*/ 508717 h 1017434"/>
                  <a:gd name="connsiteX6" fmla="*/ 0 w 820283"/>
                  <a:gd name="connsiteY6" fmla="*/ 0 h 1017434"/>
                  <a:gd name="connsiteX0" fmla="*/ 0 w 820283"/>
                  <a:gd name="connsiteY0" fmla="*/ 0 h 1017434"/>
                  <a:gd name="connsiteX1" fmla="*/ 820283 w 820283"/>
                  <a:gd name="connsiteY1" fmla="*/ 0 h 1017434"/>
                  <a:gd name="connsiteX2" fmla="*/ 816430 w 820283"/>
                  <a:gd name="connsiteY2" fmla="*/ 532783 h 1017434"/>
                  <a:gd name="connsiteX3" fmla="*/ 820283 w 820283"/>
                  <a:gd name="connsiteY3" fmla="*/ 1017434 h 1017434"/>
                  <a:gd name="connsiteX4" fmla="*/ 0 w 820283"/>
                  <a:gd name="connsiteY4" fmla="*/ 1017434 h 1017434"/>
                  <a:gd name="connsiteX5" fmla="*/ 345063 w 820283"/>
                  <a:gd name="connsiteY5" fmla="*/ 508717 h 1017434"/>
                  <a:gd name="connsiteX6" fmla="*/ 0 w 820283"/>
                  <a:gd name="connsiteY6" fmla="*/ 0 h 1017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0283" h="1017434">
                    <a:moveTo>
                      <a:pt x="0" y="0"/>
                    </a:moveTo>
                    <a:lnTo>
                      <a:pt x="820283" y="0"/>
                    </a:lnTo>
                    <a:cubicBezTo>
                      <a:pt x="818999" y="177594"/>
                      <a:pt x="817714" y="355189"/>
                      <a:pt x="816430" y="532783"/>
                    </a:cubicBezTo>
                    <a:cubicBezTo>
                      <a:pt x="817714" y="694333"/>
                      <a:pt x="818999" y="855884"/>
                      <a:pt x="820283" y="1017434"/>
                    </a:cubicBezTo>
                    <a:lnTo>
                      <a:pt x="0" y="1017434"/>
                    </a:lnTo>
                    <a:lnTo>
                      <a:pt x="345063" y="508717"/>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latin typeface="標楷體" panose="03000509000000000000" pitchFamily="65" charset="-120"/>
                  <a:cs typeface="Arial" pitchFamily="34" charset="0"/>
                </a:endParaRPr>
              </a:p>
            </p:txBody>
          </p:sp>
          <p:sp>
            <p:nvSpPr>
              <p:cNvPr id="42" name="TextBox 38"/>
              <p:cNvSpPr txBox="1"/>
              <p:nvPr/>
            </p:nvSpPr>
            <p:spPr>
              <a:xfrm>
                <a:off x="2554280" y="3983269"/>
                <a:ext cx="711794" cy="461665"/>
              </a:xfrm>
              <a:prstGeom prst="rect">
                <a:avLst/>
              </a:prstGeom>
              <a:noFill/>
            </p:spPr>
            <p:txBody>
              <a:bodyPr wrap="square" rtlCol="0">
                <a:spAutoFit/>
              </a:bodyPr>
              <a:lstStyle/>
              <a:p>
                <a:pPr algn="ctr"/>
                <a:r>
                  <a:rPr lang="zh-TW" altLang="en-US" sz="2400" b="1" dirty="0">
                    <a:solidFill>
                      <a:schemeClr val="bg1"/>
                    </a:solidFill>
                    <a:latin typeface="標楷體" panose="03000509000000000000" pitchFamily="65" charset="-120"/>
                    <a:ea typeface="標楷體" panose="03000509000000000000" pitchFamily="65" charset="-120"/>
                    <a:cs typeface="Arial" pitchFamily="34" charset="0"/>
                  </a:rPr>
                  <a:t>肆</a:t>
                </a:r>
                <a:endParaRPr lang="ko-KR" altLang="en-US" sz="2400" b="1" dirty="0">
                  <a:solidFill>
                    <a:schemeClr val="bg1"/>
                  </a:solidFill>
                  <a:latin typeface="標楷體" panose="03000509000000000000" pitchFamily="65" charset="-120"/>
                  <a:cs typeface="Arial" pitchFamily="34" charset="0"/>
                </a:endParaRPr>
              </a:p>
            </p:txBody>
          </p:sp>
        </p:grpSp>
        <p:grpSp>
          <p:nvGrpSpPr>
            <p:cNvPr id="43" name="群組 42"/>
            <p:cNvGrpSpPr/>
            <p:nvPr/>
          </p:nvGrpSpPr>
          <p:grpSpPr>
            <a:xfrm>
              <a:off x="3746615" y="1491532"/>
              <a:ext cx="6559070" cy="960413"/>
              <a:chOff x="2126773" y="1522350"/>
              <a:chExt cx="6012342" cy="827643"/>
            </a:xfrm>
          </p:grpSpPr>
          <p:sp>
            <p:nvSpPr>
              <p:cNvPr id="44" name="Rectangle 6"/>
              <p:cNvSpPr/>
              <p:nvPr/>
            </p:nvSpPr>
            <p:spPr>
              <a:xfrm>
                <a:off x="2126773" y="1522350"/>
                <a:ext cx="6012342" cy="827643"/>
              </a:xfrm>
              <a:prstGeom prst="rect">
                <a:avLst/>
              </a:prstGeom>
              <a:noFill/>
              <a:ln w="254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65000"/>
                      <a:lumOff val="35000"/>
                    </a:schemeClr>
                  </a:solidFill>
                  <a:latin typeface="標楷體" panose="03000509000000000000" pitchFamily="65" charset="-120"/>
                  <a:cs typeface="Arial" pitchFamily="34" charset="0"/>
                </a:endParaRPr>
              </a:p>
            </p:txBody>
          </p:sp>
          <p:sp>
            <p:nvSpPr>
              <p:cNvPr id="45" name="TextBox 10"/>
              <p:cNvSpPr txBox="1"/>
              <p:nvPr/>
            </p:nvSpPr>
            <p:spPr bwMode="auto">
              <a:xfrm>
                <a:off x="2138543" y="1566324"/>
                <a:ext cx="5934892" cy="527114"/>
              </a:xfrm>
              <a:prstGeom prst="round2Same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vl="0"/>
                <a:r>
                  <a:rPr lang="zh-TW" altLang="en-US" sz="3600" b="1" dirty="0">
                    <a:latin typeface="Microsoft JhengHei"/>
                    <a:ea typeface="Microsoft JhengHei"/>
                    <a:cs typeface="Microsoft JhengHei"/>
                    <a:sym typeface="Microsoft JhengHei"/>
                  </a:rPr>
                  <a:t> </a:t>
                </a:r>
                <a:r>
                  <a:rPr lang="zh-TW" altLang="en-US" sz="3600" b="1" dirty="0">
                    <a:solidFill>
                      <a:schemeClr val="bg1">
                        <a:lumMod val="85000"/>
                      </a:schemeClr>
                    </a:solidFill>
                    <a:latin typeface="Microsoft JhengHei"/>
                    <a:ea typeface="Microsoft JhengHei"/>
                    <a:cs typeface="Microsoft JhengHei"/>
                    <a:sym typeface="Microsoft JhengHei"/>
                  </a:rPr>
                  <a:t>重要討論事項</a:t>
                </a:r>
                <a:endParaRPr lang="zh-TW" altLang="en-US" sz="3600" b="1" dirty="0">
                  <a:solidFill>
                    <a:schemeClr val="bg1">
                      <a:lumMod val="85000"/>
                    </a:schemeClr>
                  </a:solidFill>
                  <a:effectLst>
                    <a:outerShdw blurRad="38100" dist="38100" dir="2700000" algn="tl">
                      <a:srgbClr val="000000">
                        <a:alpha val="43137"/>
                      </a:srgbClr>
                    </a:outerShdw>
                  </a:effectLst>
                </a:endParaRPr>
              </a:p>
            </p:txBody>
          </p:sp>
        </p:grpSp>
        <p:grpSp>
          <p:nvGrpSpPr>
            <p:cNvPr id="46" name="群組 45"/>
            <p:cNvGrpSpPr/>
            <p:nvPr/>
          </p:nvGrpSpPr>
          <p:grpSpPr>
            <a:xfrm>
              <a:off x="3760187" y="2766569"/>
              <a:ext cx="6559070" cy="960413"/>
              <a:chOff x="2126773" y="1522350"/>
              <a:chExt cx="6012342" cy="827643"/>
            </a:xfrm>
          </p:grpSpPr>
          <p:sp>
            <p:nvSpPr>
              <p:cNvPr id="47" name="Rectangle 6"/>
              <p:cNvSpPr/>
              <p:nvPr/>
            </p:nvSpPr>
            <p:spPr>
              <a:xfrm>
                <a:off x="2126773" y="1522350"/>
                <a:ext cx="6012342" cy="827643"/>
              </a:xfrm>
              <a:prstGeom prst="rect">
                <a:avLst/>
              </a:prstGeom>
              <a:noFill/>
              <a:ln w="254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65000"/>
                      <a:lumOff val="35000"/>
                    </a:schemeClr>
                  </a:solidFill>
                  <a:latin typeface="標楷體" panose="03000509000000000000" pitchFamily="65" charset="-120"/>
                  <a:cs typeface="Arial" pitchFamily="34" charset="0"/>
                </a:endParaRPr>
              </a:p>
            </p:txBody>
          </p:sp>
          <p:sp>
            <p:nvSpPr>
              <p:cNvPr id="48" name="TextBox 10"/>
              <p:cNvSpPr txBox="1"/>
              <p:nvPr/>
            </p:nvSpPr>
            <p:spPr bwMode="auto">
              <a:xfrm>
                <a:off x="2134798" y="1624621"/>
                <a:ext cx="5700975" cy="527114"/>
              </a:xfrm>
              <a:prstGeom prst="round2Same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vl="0"/>
                <a:r>
                  <a:rPr lang="zh-TW" altLang="en-US" sz="3600" b="1" dirty="0">
                    <a:latin typeface="Microsoft JhengHei"/>
                    <a:ea typeface="Microsoft JhengHei"/>
                    <a:cs typeface="Microsoft JhengHei"/>
                    <a:sym typeface="Microsoft JhengHei"/>
                  </a:rPr>
                  <a:t> </a:t>
                </a:r>
                <a:r>
                  <a:rPr lang="zh-TW" altLang="en-US" sz="3600" b="1" dirty="0">
                    <a:solidFill>
                      <a:schemeClr val="bg1">
                        <a:lumMod val="85000"/>
                      </a:schemeClr>
                    </a:solidFill>
                    <a:latin typeface="Microsoft JhengHei"/>
                    <a:ea typeface="Microsoft JhengHei"/>
                    <a:cs typeface="Microsoft JhengHei"/>
                    <a:sym typeface="Microsoft JhengHei"/>
                  </a:rPr>
                  <a:t>近期案例分享</a:t>
                </a:r>
                <a:endParaRPr lang="en-US" altLang="zh-TW" sz="3600" b="1" dirty="0">
                  <a:solidFill>
                    <a:schemeClr val="bg1">
                      <a:lumMod val="85000"/>
                    </a:schemeClr>
                  </a:solidFill>
                  <a:effectLst>
                    <a:outerShdw blurRad="38100" dist="38100" dir="2700000" algn="tl">
                      <a:srgbClr val="000000">
                        <a:alpha val="43137"/>
                      </a:srgbClr>
                    </a:outerShdw>
                  </a:effectLst>
                </a:endParaRPr>
              </a:p>
            </p:txBody>
          </p:sp>
        </p:grpSp>
      </p:grpSp>
    </p:spTree>
    <p:extLst>
      <p:ext uri="{BB962C8B-B14F-4D97-AF65-F5344CB8AC3E}">
        <p14:creationId xmlns:p14="http://schemas.microsoft.com/office/powerpoint/2010/main" val="1267756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4BA915EE-10CB-4CF1-8569-6154455DA573}" type="slidenum">
              <a:rPr lang="en-US" smtClean="0"/>
              <a:t>5</a:t>
            </a:fld>
            <a:endParaRPr lang="en-US"/>
          </a:p>
        </p:txBody>
      </p:sp>
      <p:sp>
        <p:nvSpPr>
          <p:cNvPr id="5" name="文字版面配置區 3"/>
          <p:cNvSpPr>
            <a:spLocks noGrp="1"/>
          </p:cNvSpPr>
          <p:nvPr>
            <p:ph type="body" idx="4294967295"/>
          </p:nvPr>
        </p:nvSpPr>
        <p:spPr>
          <a:xfrm>
            <a:off x="1519601" y="171515"/>
            <a:ext cx="10259533" cy="1003300"/>
          </a:xfrm>
        </p:spPr>
        <p:txBody>
          <a:bodyPr>
            <a:normAutofit/>
          </a:bodyPr>
          <a:lstStyle/>
          <a:p>
            <a:pPr marL="0" indent="0" algn="ctr">
              <a:buNone/>
            </a:pPr>
            <a:r>
              <a:rPr lang="zh-TW" altLang="zh-TW" sz="4000" b="1" dirty="0">
                <a:solidFill>
                  <a:srgbClr val="002060"/>
                </a:solidFill>
                <a:latin typeface="Microsoft JhengHei"/>
                <a:ea typeface="Microsoft JhengHei"/>
                <a:cs typeface="Microsoft JhengHei"/>
                <a:sym typeface="Microsoft JhengHei"/>
              </a:rPr>
              <a:t>申請上市相關規章 </a:t>
            </a:r>
            <a:endParaRPr lang="zh-TW" altLang="en-US" sz="4000" b="1" dirty="0">
              <a:latin typeface="標楷體" panose="03000509000000000000" pitchFamily="65" charset="-120"/>
              <a:ea typeface="標楷體" panose="03000509000000000000" pitchFamily="65" charset="-120"/>
            </a:endParaRPr>
          </a:p>
        </p:txBody>
      </p:sp>
      <p:sp>
        <p:nvSpPr>
          <p:cNvPr id="6" name="Google Shape;208;p5"/>
          <p:cNvSpPr/>
          <p:nvPr/>
        </p:nvSpPr>
        <p:spPr>
          <a:xfrm>
            <a:off x="4095518" y="3769420"/>
            <a:ext cx="6411768" cy="1323399"/>
          </a:xfrm>
          <a:prstGeom prst="rect">
            <a:avLst/>
          </a:prstGeom>
          <a:noFill/>
          <a:ln>
            <a:noFill/>
          </a:ln>
        </p:spPr>
        <p:txBody>
          <a:bodyPr spcFirstLastPara="1" wrap="square" lIns="91425" tIns="45700" rIns="91425" bIns="45700" anchor="t" anchorCtr="0">
            <a:spAutoFit/>
          </a:bodyPr>
          <a:lstStyle/>
          <a:p>
            <a:pPr marL="361950" marR="0" lvl="0" indent="-361950" algn="just" rtl="0">
              <a:spcBef>
                <a:spcPts val="0"/>
              </a:spcBef>
              <a:spcAft>
                <a:spcPts val="0"/>
              </a:spcAft>
              <a:buClr>
                <a:srgbClr val="0B486B"/>
              </a:buClr>
              <a:buSzPts val="1600"/>
              <a:buFont typeface="Noto Sans Symbols"/>
              <a:buChar char="■"/>
            </a:pPr>
            <a:r>
              <a:rPr lang="zh-TW" sz="2000" b="1" i="0" u="none" strike="noStrike" cap="none" dirty="0">
                <a:solidFill>
                  <a:schemeClr val="tx1"/>
                </a:solidFill>
                <a:latin typeface="Microsoft JhengHei"/>
                <a:ea typeface="Microsoft JhengHei"/>
                <a:cs typeface="Microsoft JhengHei"/>
                <a:sym typeface="Microsoft JhengHei"/>
              </a:rPr>
              <a:t>審查有價證券上市作業程序</a:t>
            </a:r>
            <a:endParaRPr sz="2000" b="1" i="0" u="none" strike="noStrike" cap="none" dirty="0">
              <a:solidFill>
                <a:schemeClr val="tx1"/>
              </a:solidFill>
              <a:latin typeface="Microsoft JhengHei"/>
              <a:ea typeface="Microsoft JhengHei"/>
              <a:cs typeface="Microsoft JhengHei"/>
              <a:sym typeface="Microsoft JhengHei"/>
            </a:endParaRPr>
          </a:p>
          <a:p>
            <a:pPr marL="361950" marR="0" lvl="0" indent="-361950" algn="just" rtl="0">
              <a:spcBef>
                <a:spcPts val="0"/>
              </a:spcBef>
              <a:spcAft>
                <a:spcPts val="0"/>
              </a:spcAft>
              <a:buClr>
                <a:srgbClr val="0B486B"/>
              </a:buClr>
              <a:buSzPts val="1600"/>
              <a:buFont typeface="Noto Sans Symbols"/>
              <a:buChar char="■"/>
            </a:pPr>
            <a:r>
              <a:rPr lang="zh-TW" sz="2000" b="1" i="0" u="none" strike="noStrike" cap="none" dirty="0">
                <a:solidFill>
                  <a:schemeClr val="dk1"/>
                </a:solidFill>
                <a:latin typeface="Microsoft JhengHei"/>
                <a:ea typeface="Microsoft JhengHei"/>
                <a:cs typeface="Microsoft JhengHei"/>
                <a:sym typeface="Microsoft JhengHei"/>
              </a:rPr>
              <a:t>初次申請股票上市案意見徵詢作業要點</a:t>
            </a:r>
            <a:endParaRPr sz="2000" b="1" i="0" u="none" strike="noStrike" cap="none" dirty="0">
              <a:solidFill>
                <a:schemeClr val="dk1"/>
              </a:solidFill>
              <a:latin typeface="Microsoft JhengHei"/>
              <a:ea typeface="Microsoft JhengHei"/>
              <a:cs typeface="Microsoft JhengHei"/>
              <a:sym typeface="Microsoft JhengHei"/>
            </a:endParaRPr>
          </a:p>
          <a:p>
            <a:pPr marL="361950" marR="0" lvl="0" indent="-361950" algn="just" rtl="0">
              <a:spcBef>
                <a:spcPts val="0"/>
              </a:spcBef>
              <a:spcAft>
                <a:spcPts val="0"/>
              </a:spcAft>
              <a:buClr>
                <a:srgbClr val="0B486B"/>
              </a:buClr>
              <a:buSzPts val="1600"/>
              <a:buFont typeface="Noto Sans Symbols"/>
              <a:buChar char="■"/>
            </a:pPr>
            <a:r>
              <a:rPr lang="zh-TW" sz="2000" b="1" i="0" u="none" strike="noStrike" cap="none" dirty="0">
                <a:solidFill>
                  <a:schemeClr val="dk1"/>
                </a:solidFill>
                <a:latin typeface="Microsoft JhengHei"/>
                <a:ea typeface="Microsoft JhengHei"/>
                <a:cs typeface="Microsoft JhengHei"/>
                <a:sym typeface="Microsoft JhengHei"/>
              </a:rPr>
              <a:t>審閱會計師所出具之內部控制審查報告作業程序</a:t>
            </a:r>
            <a:endParaRPr sz="2000" b="1" i="0" u="none" strike="noStrike" cap="none" dirty="0">
              <a:solidFill>
                <a:schemeClr val="dk1"/>
              </a:solidFill>
              <a:latin typeface="Microsoft JhengHei"/>
              <a:ea typeface="Microsoft JhengHei"/>
              <a:cs typeface="Microsoft JhengHei"/>
              <a:sym typeface="Microsoft JhengHei"/>
            </a:endParaRPr>
          </a:p>
          <a:p>
            <a:pPr marL="361950" marR="0" lvl="0" indent="-361950" algn="just" rtl="0">
              <a:spcBef>
                <a:spcPts val="0"/>
              </a:spcBef>
              <a:spcAft>
                <a:spcPts val="0"/>
              </a:spcAft>
              <a:buClr>
                <a:srgbClr val="0B486B"/>
              </a:buClr>
              <a:buSzPts val="1600"/>
              <a:buFont typeface="Noto Sans Symbols"/>
              <a:buChar char="■"/>
            </a:pPr>
            <a:r>
              <a:rPr lang="zh-TW" sz="2000" b="1" i="0" u="none" strike="noStrike" cap="none" dirty="0">
                <a:solidFill>
                  <a:srgbClr val="FF0000"/>
                </a:solidFill>
                <a:latin typeface="Microsoft JhengHei"/>
                <a:ea typeface="Microsoft JhengHei"/>
                <a:cs typeface="Microsoft JhengHei"/>
                <a:sym typeface="Microsoft JhengHei"/>
              </a:rPr>
              <a:t>營業細則第43條</a:t>
            </a:r>
            <a:endParaRPr sz="2000" b="0" i="0" u="none" strike="noStrike" cap="none" dirty="0">
              <a:solidFill>
                <a:srgbClr val="FF0000"/>
              </a:solidFill>
              <a:latin typeface="Microsoft JhengHei"/>
              <a:ea typeface="Microsoft JhengHei"/>
              <a:cs typeface="Microsoft JhengHei"/>
              <a:sym typeface="Microsoft JhengHei"/>
            </a:endParaRPr>
          </a:p>
        </p:txBody>
      </p:sp>
      <p:sp>
        <p:nvSpPr>
          <p:cNvPr id="7" name="Google Shape;209;p5"/>
          <p:cNvSpPr/>
          <p:nvPr/>
        </p:nvSpPr>
        <p:spPr>
          <a:xfrm>
            <a:off x="1046191" y="5299307"/>
            <a:ext cx="2879725" cy="962025"/>
          </a:xfrm>
          <a:prstGeom prst="rect">
            <a:avLst/>
          </a:prstGeom>
          <a:solidFill>
            <a:srgbClr val="CC99FF"/>
          </a:solid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None/>
            </a:pPr>
            <a:r>
              <a:rPr lang="zh-TW" sz="2400" b="1" i="0" u="none" strike="noStrike" cap="none">
                <a:solidFill>
                  <a:schemeClr val="lt1"/>
                </a:solidFill>
                <a:latin typeface="Microsoft JhengHei"/>
                <a:ea typeface="Microsoft JhengHei"/>
                <a:cs typeface="Microsoft JhengHei"/>
                <a:sym typeface="Microsoft JhengHei"/>
              </a:rPr>
              <a:t>其他</a:t>
            </a:r>
            <a:endParaRPr/>
          </a:p>
        </p:txBody>
      </p:sp>
      <p:sp>
        <p:nvSpPr>
          <p:cNvPr id="8" name="Google Shape;210;p5"/>
          <p:cNvSpPr/>
          <p:nvPr/>
        </p:nvSpPr>
        <p:spPr>
          <a:xfrm>
            <a:off x="1050204" y="2420391"/>
            <a:ext cx="2879725" cy="1006475"/>
          </a:xfrm>
          <a:prstGeom prst="rect">
            <a:avLst/>
          </a:prstGeom>
          <a:solidFill>
            <a:srgbClr val="71BEC4"/>
          </a:solid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None/>
            </a:pPr>
            <a:r>
              <a:rPr lang="zh-TW" sz="2400" b="1" i="0" u="none" strike="noStrike" cap="none">
                <a:solidFill>
                  <a:schemeClr val="lt1"/>
                </a:solidFill>
                <a:latin typeface="Microsoft JhengHei"/>
                <a:ea typeface="Microsoft JhengHei"/>
                <a:cs typeface="Microsoft JhengHei"/>
                <a:sym typeface="Microsoft JhengHei"/>
              </a:rPr>
              <a:t>承銷商</a:t>
            </a:r>
            <a:endParaRPr/>
          </a:p>
        </p:txBody>
      </p:sp>
      <p:cxnSp>
        <p:nvCxnSpPr>
          <p:cNvPr id="9" name="Google Shape;211;p5"/>
          <p:cNvCxnSpPr/>
          <p:nvPr/>
        </p:nvCxnSpPr>
        <p:spPr>
          <a:xfrm flipV="1">
            <a:off x="4072804" y="2195153"/>
            <a:ext cx="6434482" cy="36327"/>
          </a:xfrm>
          <a:prstGeom prst="straightConnector1">
            <a:avLst/>
          </a:prstGeom>
          <a:noFill/>
          <a:ln w="28575" cap="rnd" cmpd="sng">
            <a:solidFill>
              <a:srgbClr val="808080"/>
            </a:solidFill>
            <a:prstDash val="dot"/>
            <a:round/>
            <a:headEnd type="none" w="med" len="med"/>
            <a:tailEnd type="none" w="med" len="med"/>
          </a:ln>
        </p:spPr>
      </p:cxnSp>
      <p:sp>
        <p:nvSpPr>
          <p:cNvPr id="10" name="Google Shape;212;p5"/>
          <p:cNvSpPr txBox="1"/>
          <p:nvPr/>
        </p:nvSpPr>
        <p:spPr>
          <a:xfrm>
            <a:off x="4072804" y="2515724"/>
            <a:ext cx="6675440" cy="707846"/>
          </a:xfrm>
          <a:prstGeom prst="rect">
            <a:avLst/>
          </a:prstGeom>
          <a:noFill/>
          <a:ln>
            <a:noFill/>
          </a:ln>
        </p:spPr>
        <p:txBody>
          <a:bodyPr spcFirstLastPara="1" wrap="square" lIns="91425" tIns="45700" rIns="91425" bIns="45700" anchor="t" anchorCtr="0">
            <a:spAutoFit/>
          </a:bodyPr>
          <a:lstStyle/>
          <a:p>
            <a:pPr marL="361950" marR="0" lvl="0" indent="-361950" algn="just" rtl="0">
              <a:spcBef>
                <a:spcPts val="0"/>
              </a:spcBef>
              <a:spcAft>
                <a:spcPts val="0"/>
              </a:spcAft>
              <a:buClr>
                <a:srgbClr val="0B486B"/>
              </a:buClr>
              <a:buSzPts val="1600"/>
              <a:buFont typeface="Noto Sans Symbols"/>
              <a:buChar char="■"/>
            </a:pPr>
            <a:r>
              <a:rPr lang="zh-TW" sz="2000" b="1" i="0" u="none" strike="noStrike" cap="none" dirty="0">
                <a:solidFill>
                  <a:schemeClr val="dk1"/>
                </a:solidFill>
                <a:latin typeface="Microsoft JhengHei"/>
                <a:ea typeface="Microsoft JhengHei"/>
                <a:cs typeface="Microsoft JhengHei"/>
                <a:sym typeface="Microsoft JhengHei"/>
              </a:rPr>
              <a:t>股票初次上市之證券承銷商評估報告應行記載事項要點</a:t>
            </a:r>
            <a:endParaRPr sz="2000" b="1" i="0" u="none" strike="noStrike" cap="none" dirty="0">
              <a:solidFill>
                <a:schemeClr val="dk1"/>
              </a:solidFill>
              <a:latin typeface="Microsoft JhengHei"/>
              <a:ea typeface="Microsoft JhengHei"/>
              <a:cs typeface="Microsoft JhengHei"/>
              <a:sym typeface="Microsoft JhengHei"/>
            </a:endParaRPr>
          </a:p>
          <a:p>
            <a:pPr marL="361950" marR="0" lvl="0" indent="-361950" algn="just" rtl="0">
              <a:spcBef>
                <a:spcPts val="0"/>
              </a:spcBef>
              <a:spcAft>
                <a:spcPts val="0"/>
              </a:spcAft>
              <a:buClr>
                <a:srgbClr val="0B486B"/>
              </a:buClr>
              <a:buSzPts val="1600"/>
              <a:buFont typeface="Noto Sans Symbols"/>
              <a:buChar char="■"/>
            </a:pPr>
            <a:r>
              <a:rPr lang="zh-TW" sz="2000" b="1" i="0" u="none" strike="noStrike" cap="none" dirty="0">
                <a:solidFill>
                  <a:schemeClr val="dk1"/>
                </a:solidFill>
                <a:latin typeface="Microsoft JhengHei"/>
                <a:ea typeface="Microsoft JhengHei"/>
                <a:cs typeface="Microsoft JhengHei"/>
                <a:sym typeface="Microsoft JhengHei"/>
              </a:rPr>
              <a:t>證券承銷商辦理</a:t>
            </a:r>
            <a:r>
              <a:rPr lang="zh-TW" sz="2000" b="1" i="0" u="none" strike="noStrike" cap="none" dirty="0">
                <a:solidFill>
                  <a:srgbClr val="FF0000"/>
                </a:solidFill>
                <a:latin typeface="Microsoft JhengHei"/>
                <a:ea typeface="Microsoft JhengHei"/>
                <a:cs typeface="Microsoft JhengHei"/>
                <a:sym typeface="Microsoft JhengHei"/>
              </a:rPr>
              <a:t>股票初次申請上市案之評估查核程序</a:t>
            </a:r>
            <a:endParaRPr sz="2000" b="1" i="0" u="none" strike="noStrike" cap="none" dirty="0">
              <a:solidFill>
                <a:srgbClr val="FF0000"/>
              </a:solidFill>
              <a:latin typeface="Microsoft JhengHei"/>
              <a:ea typeface="Microsoft JhengHei"/>
              <a:cs typeface="Microsoft JhengHei"/>
              <a:sym typeface="Microsoft JhengHei"/>
            </a:endParaRPr>
          </a:p>
        </p:txBody>
      </p:sp>
      <p:cxnSp>
        <p:nvCxnSpPr>
          <p:cNvPr id="11" name="Google Shape;213;p5"/>
          <p:cNvCxnSpPr/>
          <p:nvPr/>
        </p:nvCxnSpPr>
        <p:spPr>
          <a:xfrm>
            <a:off x="4072804" y="5299307"/>
            <a:ext cx="6500983" cy="0"/>
          </a:xfrm>
          <a:prstGeom prst="straightConnector1">
            <a:avLst/>
          </a:prstGeom>
          <a:noFill/>
          <a:ln w="28575" cap="rnd" cmpd="sng">
            <a:solidFill>
              <a:srgbClr val="808080"/>
            </a:solidFill>
            <a:prstDash val="dot"/>
            <a:round/>
            <a:headEnd type="none" w="med" len="med"/>
            <a:tailEnd type="none" w="med" len="med"/>
          </a:ln>
        </p:spPr>
      </p:cxnSp>
      <p:cxnSp>
        <p:nvCxnSpPr>
          <p:cNvPr id="12" name="Google Shape;214;p5"/>
          <p:cNvCxnSpPr/>
          <p:nvPr/>
        </p:nvCxnSpPr>
        <p:spPr>
          <a:xfrm flipV="1">
            <a:off x="4037879" y="3572389"/>
            <a:ext cx="6469407" cy="24340"/>
          </a:xfrm>
          <a:prstGeom prst="straightConnector1">
            <a:avLst/>
          </a:prstGeom>
          <a:noFill/>
          <a:ln w="28575" cap="rnd" cmpd="sng">
            <a:solidFill>
              <a:srgbClr val="808080"/>
            </a:solidFill>
            <a:prstDash val="dot"/>
            <a:round/>
            <a:headEnd type="none" w="med" len="med"/>
            <a:tailEnd type="none" w="med" len="med"/>
          </a:ln>
        </p:spPr>
      </p:cxnSp>
      <p:sp>
        <p:nvSpPr>
          <p:cNvPr id="13" name="Google Shape;215;p5"/>
          <p:cNvSpPr/>
          <p:nvPr/>
        </p:nvSpPr>
        <p:spPr>
          <a:xfrm>
            <a:off x="1046191" y="3873257"/>
            <a:ext cx="2879725" cy="1046162"/>
          </a:xfrm>
          <a:prstGeom prst="rect">
            <a:avLst/>
          </a:prstGeom>
          <a:solidFill>
            <a:srgbClr val="7BA8DF"/>
          </a:solid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None/>
            </a:pPr>
            <a:r>
              <a:rPr lang="zh-TW" sz="2400" b="1" i="0" u="none" strike="noStrike" cap="none">
                <a:solidFill>
                  <a:schemeClr val="lt1"/>
                </a:solidFill>
                <a:latin typeface="Microsoft JhengHei"/>
                <a:ea typeface="Microsoft JhengHei"/>
                <a:cs typeface="Microsoft JhengHei"/>
                <a:sym typeface="Microsoft JhengHei"/>
              </a:rPr>
              <a:t>交易所</a:t>
            </a:r>
            <a:endParaRPr/>
          </a:p>
        </p:txBody>
      </p:sp>
      <p:cxnSp>
        <p:nvCxnSpPr>
          <p:cNvPr id="14" name="Google Shape;216;p5"/>
          <p:cNvCxnSpPr/>
          <p:nvPr/>
        </p:nvCxnSpPr>
        <p:spPr>
          <a:xfrm flipV="1">
            <a:off x="4106055" y="6400800"/>
            <a:ext cx="6401231" cy="29680"/>
          </a:xfrm>
          <a:prstGeom prst="straightConnector1">
            <a:avLst/>
          </a:prstGeom>
          <a:noFill/>
          <a:ln w="28575" cap="rnd" cmpd="sng">
            <a:solidFill>
              <a:srgbClr val="808080"/>
            </a:solidFill>
            <a:prstDash val="dot"/>
            <a:round/>
            <a:headEnd type="none" w="med" len="med"/>
            <a:tailEnd type="none" w="med" len="med"/>
          </a:ln>
        </p:spPr>
      </p:cxnSp>
      <p:cxnSp>
        <p:nvCxnSpPr>
          <p:cNvPr id="15" name="Google Shape;217;p5"/>
          <p:cNvCxnSpPr/>
          <p:nvPr/>
        </p:nvCxnSpPr>
        <p:spPr>
          <a:xfrm flipV="1">
            <a:off x="3979141" y="897467"/>
            <a:ext cx="6528145" cy="3687"/>
          </a:xfrm>
          <a:prstGeom prst="straightConnector1">
            <a:avLst/>
          </a:prstGeom>
          <a:noFill/>
          <a:ln w="28575" cap="rnd" cmpd="sng">
            <a:solidFill>
              <a:srgbClr val="808080"/>
            </a:solidFill>
            <a:prstDash val="dot"/>
            <a:round/>
            <a:headEnd type="none" w="med" len="med"/>
            <a:tailEnd type="none" w="med" len="med"/>
          </a:ln>
        </p:spPr>
      </p:cxnSp>
      <p:sp>
        <p:nvSpPr>
          <p:cNvPr id="16" name="Google Shape;218;p5"/>
          <p:cNvSpPr/>
          <p:nvPr/>
        </p:nvSpPr>
        <p:spPr>
          <a:xfrm>
            <a:off x="1029566" y="1034504"/>
            <a:ext cx="2879725" cy="1008062"/>
          </a:xfrm>
          <a:prstGeom prst="rect">
            <a:avLst/>
          </a:prstGeom>
          <a:solidFill>
            <a:srgbClr val="7F7F7F"/>
          </a:solid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None/>
            </a:pPr>
            <a:r>
              <a:rPr lang="zh-TW" sz="2400" b="1" i="0" u="none" strike="noStrike" cap="none">
                <a:solidFill>
                  <a:schemeClr val="lt1"/>
                </a:solidFill>
                <a:latin typeface="Microsoft JhengHei"/>
                <a:ea typeface="Microsoft JhengHei"/>
                <a:cs typeface="Microsoft JhengHei"/>
                <a:sym typeface="Microsoft JhengHei"/>
              </a:rPr>
              <a:t>申請公司</a:t>
            </a:r>
            <a:endParaRPr/>
          </a:p>
        </p:txBody>
      </p:sp>
      <p:sp>
        <p:nvSpPr>
          <p:cNvPr id="17" name="Google Shape;219;p5"/>
          <p:cNvSpPr txBox="1"/>
          <p:nvPr/>
        </p:nvSpPr>
        <p:spPr>
          <a:xfrm>
            <a:off x="4106055" y="1017159"/>
            <a:ext cx="6467734" cy="1015622"/>
          </a:xfrm>
          <a:prstGeom prst="rect">
            <a:avLst/>
          </a:prstGeom>
          <a:noFill/>
          <a:ln>
            <a:noFill/>
          </a:ln>
        </p:spPr>
        <p:txBody>
          <a:bodyPr spcFirstLastPara="1" wrap="square" lIns="91425" tIns="45700" rIns="91425" bIns="45700" anchor="t" anchorCtr="0">
            <a:spAutoFit/>
          </a:bodyPr>
          <a:lstStyle/>
          <a:p>
            <a:pPr marL="361950" marR="0" lvl="0" indent="-361950" algn="just" rtl="0">
              <a:spcBef>
                <a:spcPts val="0"/>
              </a:spcBef>
              <a:spcAft>
                <a:spcPts val="0"/>
              </a:spcAft>
              <a:buClr>
                <a:srgbClr val="0B486B"/>
              </a:buClr>
              <a:buSzPts val="1600"/>
              <a:buFont typeface="Noto Sans Symbols"/>
              <a:buChar char="■"/>
            </a:pPr>
            <a:r>
              <a:rPr lang="zh-TW" sz="2000" b="1" i="0" u="none" strike="noStrike" cap="none" dirty="0">
                <a:solidFill>
                  <a:schemeClr val="tx1"/>
                </a:solidFill>
                <a:latin typeface="Microsoft JhengHei"/>
                <a:ea typeface="Microsoft JhengHei"/>
                <a:cs typeface="Microsoft JhengHei"/>
                <a:sym typeface="Microsoft JhengHei"/>
              </a:rPr>
              <a:t>有價證券上市審查準則</a:t>
            </a:r>
            <a:endParaRPr sz="2000" b="1" i="0" u="none" strike="noStrike" cap="none" dirty="0">
              <a:solidFill>
                <a:schemeClr val="tx1"/>
              </a:solidFill>
              <a:latin typeface="Microsoft JhengHei"/>
              <a:ea typeface="Microsoft JhengHei"/>
              <a:cs typeface="Microsoft JhengHei"/>
              <a:sym typeface="Microsoft JhengHei"/>
            </a:endParaRPr>
          </a:p>
          <a:p>
            <a:pPr marL="361950" marR="0" lvl="0" indent="-361950" algn="just" rtl="0">
              <a:spcBef>
                <a:spcPts val="0"/>
              </a:spcBef>
              <a:spcAft>
                <a:spcPts val="0"/>
              </a:spcAft>
              <a:buClr>
                <a:srgbClr val="0B486B"/>
              </a:buClr>
              <a:buSzPts val="1600"/>
              <a:buFont typeface="Noto Sans Symbols"/>
              <a:buChar char="■"/>
            </a:pPr>
            <a:r>
              <a:rPr lang="zh-TW" sz="2000" b="1" i="0" u="none" strike="noStrike" cap="none" dirty="0">
                <a:solidFill>
                  <a:schemeClr val="tx1"/>
                </a:solidFill>
                <a:latin typeface="Microsoft JhengHei"/>
                <a:ea typeface="Microsoft JhengHei"/>
                <a:cs typeface="Microsoft JhengHei"/>
                <a:sym typeface="Microsoft JhengHei"/>
              </a:rPr>
              <a:t>有價證券上市審查準則補充規定</a:t>
            </a:r>
            <a:endParaRPr sz="2000" b="1" i="0" u="none" strike="noStrike" cap="none" dirty="0">
              <a:solidFill>
                <a:schemeClr val="tx1"/>
              </a:solidFill>
              <a:latin typeface="Microsoft JhengHei"/>
              <a:ea typeface="Microsoft JhengHei"/>
              <a:cs typeface="Microsoft JhengHei"/>
              <a:sym typeface="Microsoft JhengHei"/>
            </a:endParaRPr>
          </a:p>
          <a:p>
            <a:pPr marL="361950" marR="0" lvl="0" indent="-361950" algn="just" rtl="0">
              <a:spcBef>
                <a:spcPts val="0"/>
              </a:spcBef>
              <a:spcAft>
                <a:spcPts val="0"/>
              </a:spcAft>
              <a:buClr>
                <a:srgbClr val="0B486B"/>
              </a:buClr>
              <a:buSzPts val="1600"/>
              <a:buFont typeface="Noto Sans Symbols"/>
              <a:buChar char="■"/>
            </a:pPr>
            <a:r>
              <a:rPr lang="zh-TW" sz="2000" b="1" i="0" u="none" strike="noStrike" cap="none" dirty="0">
                <a:solidFill>
                  <a:schemeClr val="dk1"/>
                </a:solidFill>
                <a:latin typeface="Microsoft JhengHei"/>
                <a:ea typeface="Microsoft JhengHei"/>
                <a:cs typeface="Microsoft JhengHei"/>
                <a:sym typeface="Microsoft JhengHei"/>
              </a:rPr>
              <a:t>初次申請有價證券上市公開說明書應行記載事項準則</a:t>
            </a:r>
            <a:endParaRPr dirty="0"/>
          </a:p>
        </p:txBody>
      </p:sp>
      <p:sp>
        <p:nvSpPr>
          <p:cNvPr id="18" name="Google Shape;220;p5"/>
          <p:cNvSpPr txBox="1"/>
          <p:nvPr/>
        </p:nvSpPr>
        <p:spPr>
          <a:xfrm>
            <a:off x="4106055" y="5342243"/>
            <a:ext cx="6650615" cy="1292621"/>
          </a:xfrm>
          <a:prstGeom prst="rect">
            <a:avLst/>
          </a:prstGeom>
          <a:noFill/>
          <a:ln>
            <a:noFill/>
          </a:ln>
        </p:spPr>
        <p:txBody>
          <a:bodyPr spcFirstLastPara="1" wrap="square" lIns="91425" tIns="45700" rIns="91425" bIns="45700" anchor="t" anchorCtr="0">
            <a:spAutoFit/>
          </a:bodyPr>
          <a:lstStyle/>
          <a:p>
            <a:pPr marL="361950" lvl="0" indent="-361950">
              <a:buClr>
                <a:srgbClr val="0B486B"/>
              </a:buClr>
              <a:buSzPts val="1600"/>
              <a:buFont typeface="Noto Sans Symbols"/>
              <a:buChar char="■"/>
            </a:pPr>
            <a:r>
              <a:rPr lang="zh-TW" sz="2000" b="1" i="0" u="none" strike="noStrike" cap="none" dirty="0">
                <a:solidFill>
                  <a:srgbClr val="FF0000"/>
                </a:solidFill>
                <a:latin typeface="Microsoft JhengHei"/>
                <a:ea typeface="Microsoft JhengHei"/>
                <a:cs typeface="Microsoft JhengHei"/>
                <a:sym typeface="Microsoft JhengHei"/>
              </a:rPr>
              <a:t>上市申請書件</a:t>
            </a:r>
            <a:r>
              <a:rPr lang="zh-TW" sz="2000" b="1" i="0" u="none" strike="noStrike" cap="none" dirty="0">
                <a:solidFill>
                  <a:schemeClr val="dk1"/>
                </a:solidFill>
                <a:latin typeface="Microsoft JhengHei"/>
                <a:ea typeface="Microsoft JhengHei"/>
                <a:cs typeface="Microsoft JhengHei"/>
                <a:sym typeface="Microsoft JhengHei"/>
              </a:rPr>
              <a:t>(</a:t>
            </a:r>
            <a:r>
              <a:rPr lang="zh-TW" altLang="en-US" sz="2000" b="1" dirty="0">
                <a:solidFill>
                  <a:schemeClr val="dk1"/>
                </a:solidFill>
                <a:latin typeface="Microsoft JhengHei"/>
                <a:ea typeface="Microsoft JhengHei"/>
                <a:cs typeface="Microsoft JhengHei"/>
                <a:sym typeface="Microsoft JhengHei"/>
              </a:rPr>
              <a:t>創新版、</a:t>
            </a:r>
            <a:r>
              <a:rPr lang="zh-TW" altLang="zh-TW" sz="2000" b="1" dirty="0">
                <a:solidFill>
                  <a:schemeClr val="dk1"/>
                </a:solidFill>
                <a:latin typeface="Microsoft JhengHei"/>
                <a:ea typeface="Microsoft JhengHei"/>
                <a:cs typeface="Microsoft JhengHei"/>
                <a:sym typeface="Microsoft JhengHei"/>
              </a:rPr>
              <a:t>財報自編能力</a:t>
            </a:r>
            <a:r>
              <a:rPr lang="zh-TW" sz="2000" b="1" i="0" u="none" strike="noStrike" cap="none" dirty="0">
                <a:solidFill>
                  <a:schemeClr val="dk1"/>
                </a:solidFill>
                <a:latin typeface="Microsoft JhengHei"/>
                <a:ea typeface="Microsoft JhengHei"/>
                <a:cs typeface="Microsoft JhengHei"/>
                <a:sym typeface="Microsoft JhengHei"/>
              </a:rPr>
              <a:t>)</a:t>
            </a:r>
            <a:endParaRPr dirty="0"/>
          </a:p>
          <a:p>
            <a:pPr marL="361950" indent="-361950">
              <a:buClr>
                <a:srgbClr val="0B486B"/>
              </a:buClr>
              <a:buSzPts val="1600"/>
              <a:buFont typeface="Noto Sans Symbols"/>
              <a:buChar char="■"/>
            </a:pPr>
            <a:r>
              <a:rPr lang="zh-TW" sz="2000" b="1" i="0" u="none" strike="noStrike" cap="none" dirty="0">
                <a:solidFill>
                  <a:srgbClr val="FF0000"/>
                </a:solidFill>
                <a:latin typeface="Microsoft JhengHei"/>
                <a:ea typeface="Microsoft JhengHei"/>
                <a:cs typeface="Microsoft JhengHei"/>
                <a:sym typeface="Microsoft JhengHei"/>
              </a:rPr>
              <a:t>財務業務審查要點-S題</a:t>
            </a:r>
            <a:r>
              <a:rPr lang="en-US" altLang="zh-TW" sz="2000" b="1" i="0" u="none" strike="noStrike" cap="none" dirty="0">
                <a:solidFill>
                  <a:schemeClr val="tx1"/>
                </a:solidFill>
                <a:latin typeface="Microsoft JhengHei"/>
                <a:ea typeface="Microsoft JhengHei"/>
                <a:cs typeface="Microsoft JhengHei"/>
                <a:sym typeface="Microsoft JhengHei"/>
              </a:rPr>
              <a:t>(</a:t>
            </a:r>
            <a:r>
              <a:rPr lang="en-US" altLang="zh-TW" b="1" dirty="0">
                <a:sym typeface="Microsoft JhengHei"/>
              </a:rPr>
              <a:t>ESG</a:t>
            </a:r>
            <a:r>
              <a:rPr lang="zh-TW" altLang="en-US" b="1" dirty="0">
                <a:sym typeface="Microsoft JhengHei"/>
              </a:rPr>
              <a:t>資訊揭露、推動公司治理、永續發展及誠信經營、</a:t>
            </a:r>
            <a:r>
              <a:rPr lang="zh-TW" altLang="zh-TW" b="1" dirty="0"/>
              <a:t>評估申請公司是否屬</a:t>
            </a:r>
            <a:r>
              <a:rPr lang="zh-TW" altLang="en-US" b="1" dirty="0"/>
              <a:t>「境內企業境外發行證券和上市</a:t>
            </a:r>
            <a:r>
              <a:rPr lang="zh-TW" altLang="zh-TW" b="1" dirty="0"/>
              <a:t>管理試行辦</a:t>
            </a:r>
            <a:r>
              <a:rPr lang="zh-TW" altLang="en-US" b="1" dirty="0"/>
              <a:t>」</a:t>
            </a:r>
            <a:r>
              <a:rPr lang="zh-TW" altLang="zh-TW" b="1" dirty="0"/>
              <a:t>應備案主體</a:t>
            </a:r>
            <a:r>
              <a:rPr lang="en-US" altLang="zh-TW" b="1" dirty="0">
                <a:sym typeface="Microsoft JhengHei"/>
              </a:rPr>
              <a:t>)</a:t>
            </a:r>
            <a:endParaRPr b="1" dirty="0"/>
          </a:p>
        </p:txBody>
      </p:sp>
    </p:spTree>
    <p:extLst>
      <p:ext uri="{BB962C8B-B14F-4D97-AF65-F5344CB8AC3E}">
        <p14:creationId xmlns:p14="http://schemas.microsoft.com/office/powerpoint/2010/main" val="3378141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4BA915EE-10CB-4CF1-8569-6154455DA573}" type="slidenum">
              <a:rPr lang="en-US" smtClean="0"/>
              <a:t>6</a:t>
            </a:fld>
            <a:endParaRPr lang="en-US"/>
          </a:p>
        </p:txBody>
      </p:sp>
      <p:sp>
        <p:nvSpPr>
          <p:cNvPr id="5" name="文字版面配置區 3"/>
          <p:cNvSpPr>
            <a:spLocks noGrp="1"/>
          </p:cNvSpPr>
          <p:nvPr>
            <p:ph type="body" idx="4294967295"/>
          </p:nvPr>
        </p:nvSpPr>
        <p:spPr>
          <a:xfrm>
            <a:off x="1519601" y="171515"/>
            <a:ext cx="10259533" cy="1003300"/>
          </a:xfrm>
        </p:spPr>
        <p:txBody>
          <a:bodyPr>
            <a:normAutofit/>
          </a:bodyPr>
          <a:lstStyle/>
          <a:p>
            <a:pPr marL="0" indent="0" algn="ctr">
              <a:buNone/>
            </a:pPr>
            <a:r>
              <a:rPr lang="zh-TW" altLang="zh-TW" sz="4000" b="1" dirty="0">
                <a:solidFill>
                  <a:srgbClr val="002060"/>
                </a:solidFill>
                <a:latin typeface="Microsoft JhengHei"/>
                <a:ea typeface="Microsoft JhengHei"/>
                <a:cs typeface="Microsoft JhengHei"/>
                <a:sym typeface="Microsoft JhengHei"/>
              </a:rPr>
              <a:t>近年退(撤)件案彙總</a:t>
            </a:r>
            <a:endParaRPr lang="zh-TW" altLang="en-US" sz="4000" b="1" dirty="0">
              <a:latin typeface="標楷體" panose="03000509000000000000" pitchFamily="65" charset="-120"/>
              <a:ea typeface="標楷體" panose="03000509000000000000" pitchFamily="65" charset="-120"/>
            </a:endParaRPr>
          </a:p>
        </p:txBody>
      </p:sp>
      <p:pic>
        <p:nvPicPr>
          <p:cNvPr id="6" name="Google Shape;296;p11"/>
          <p:cNvPicPr preferRelativeResize="0"/>
          <p:nvPr/>
        </p:nvPicPr>
        <p:blipFill rotWithShape="1">
          <a:blip r:embed="rId2">
            <a:alphaModFix/>
          </a:blip>
          <a:srcRect/>
          <a:stretch/>
        </p:blipFill>
        <p:spPr>
          <a:xfrm>
            <a:off x="2168298" y="1021119"/>
            <a:ext cx="8115515" cy="727075"/>
          </a:xfrm>
          <a:prstGeom prst="rect">
            <a:avLst/>
          </a:prstGeom>
          <a:noFill/>
          <a:ln>
            <a:noFill/>
          </a:ln>
        </p:spPr>
      </p:pic>
      <p:graphicFrame>
        <p:nvGraphicFramePr>
          <p:cNvPr id="7" name="圖表 6"/>
          <p:cNvGraphicFramePr>
            <a:graphicFrameLocks/>
          </p:cNvGraphicFramePr>
          <p:nvPr/>
        </p:nvGraphicFramePr>
        <p:xfrm>
          <a:off x="1113905" y="1440950"/>
          <a:ext cx="10602691" cy="5145931"/>
        </p:xfrm>
        <a:graphic>
          <a:graphicData uri="http://schemas.openxmlformats.org/drawingml/2006/chart">
            <c:chart xmlns:c="http://schemas.openxmlformats.org/drawingml/2006/chart" xmlns:r="http://schemas.openxmlformats.org/officeDocument/2006/relationships" r:id="rId3"/>
          </a:graphicData>
        </a:graphic>
      </p:graphicFrame>
      <p:sp>
        <p:nvSpPr>
          <p:cNvPr id="8" name="矩形 7"/>
          <p:cNvSpPr/>
          <p:nvPr/>
        </p:nvSpPr>
        <p:spPr>
          <a:xfrm>
            <a:off x="1113905" y="4823087"/>
            <a:ext cx="1438275" cy="15430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973817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4BA915EE-10CB-4CF1-8569-6154455DA573}" type="slidenum">
              <a:rPr lang="en-US" smtClean="0"/>
              <a:t>7</a:t>
            </a:fld>
            <a:endParaRPr lang="en-US"/>
          </a:p>
        </p:txBody>
      </p:sp>
      <p:sp>
        <p:nvSpPr>
          <p:cNvPr id="6" name="文字版面配置區 3"/>
          <p:cNvSpPr>
            <a:spLocks noGrp="1"/>
          </p:cNvSpPr>
          <p:nvPr>
            <p:ph type="body" idx="4294967295"/>
          </p:nvPr>
        </p:nvSpPr>
        <p:spPr>
          <a:xfrm>
            <a:off x="683288" y="152366"/>
            <a:ext cx="10842171" cy="1003300"/>
          </a:xfrm>
        </p:spPr>
        <p:txBody>
          <a:bodyPr>
            <a:normAutofit/>
          </a:bodyPr>
          <a:lstStyle/>
          <a:p>
            <a:pPr marL="0" indent="0" algn="ctr">
              <a:buNone/>
            </a:pPr>
            <a:r>
              <a:rPr lang="zh-TW" altLang="en-US" sz="4000" b="1" dirty="0">
                <a:solidFill>
                  <a:srgbClr val="002060"/>
                </a:solidFill>
                <a:latin typeface="Microsoft JhengHei"/>
                <a:ea typeface="Microsoft JhengHei"/>
                <a:cs typeface="Microsoft JhengHei"/>
                <a:sym typeface="Microsoft JhengHei"/>
              </a:rPr>
              <a:t>不宜上市條款</a:t>
            </a:r>
          </a:p>
          <a:p>
            <a:pPr marL="0" indent="0" algn="ctr">
              <a:buNone/>
            </a:pPr>
            <a:endParaRPr lang="zh-TW" altLang="en-US" sz="4000" b="1" dirty="0">
              <a:latin typeface="標楷體" panose="03000509000000000000" pitchFamily="65" charset="-120"/>
              <a:ea typeface="標楷體" panose="03000509000000000000" pitchFamily="65" charset="-120"/>
            </a:endParaRPr>
          </a:p>
        </p:txBody>
      </p:sp>
      <p:sp>
        <p:nvSpPr>
          <p:cNvPr id="19" name="Google Shape;229;p6"/>
          <p:cNvSpPr/>
          <p:nvPr/>
        </p:nvSpPr>
        <p:spPr>
          <a:xfrm>
            <a:off x="581909" y="983737"/>
            <a:ext cx="3376246" cy="1569620"/>
          </a:xfrm>
          <a:prstGeom prst="rect">
            <a:avLst/>
          </a:prstGeom>
          <a:noFill/>
          <a:ln>
            <a:noFill/>
          </a:ln>
        </p:spPr>
        <p:txBody>
          <a:bodyPr spcFirstLastPara="1" wrap="square" lIns="91425" tIns="45700" rIns="91425" bIns="45700" anchor="t" anchorCtr="0">
            <a:spAutoFit/>
          </a:bodyPr>
          <a:lstStyle/>
          <a:p>
            <a:pPr marL="361950" marR="0" lvl="0" indent="-361950" algn="just" rtl="0">
              <a:spcBef>
                <a:spcPts val="0"/>
              </a:spcBef>
              <a:spcAft>
                <a:spcPts val="0"/>
              </a:spcAft>
              <a:buClr>
                <a:schemeClr val="dk1"/>
              </a:buClr>
              <a:buSzPts val="1500"/>
              <a:buFont typeface="PMingLiu"/>
              <a:buAutoNum type="arabicPeriod"/>
            </a:pPr>
            <a:r>
              <a:rPr lang="zh-TW" sz="1600" b="0" i="0" u="none" strike="noStrike" cap="none" dirty="0">
                <a:solidFill>
                  <a:schemeClr val="dk1"/>
                </a:solidFill>
                <a:latin typeface="Microsoft JhengHei"/>
                <a:ea typeface="Microsoft JhengHei"/>
                <a:cs typeface="Microsoft JhengHei"/>
                <a:sym typeface="Microsoft JhengHei"/>
              </a:rPr>
              <a:t>遇有證券交易法第156條第1項第1款、第2款所列情事，或其行為有</a:t>
            </a:r>
            <a:r>
              <a:rPr lang="zh-TW" sz="1600" b="0" i="0" u="none" strike="noStrike" cap="none" dirty="0">
                <a:solidFill>
                  <a:srgbClr val="0033CC"/>
                </a:solidFill>
                <a:latin typeface="Microsoft JhengHei"/>
                <a:ea typeface="Microsoft JhengHei"/>
                <a:cs typeface="Microsoft JhengHei"/>
                <a:sym typeface="Microsoft JhengHei"/>
              </a:rPr>
              <a:t>虛偽不實或違法</a:t>
            </a:r>
            <a:r>
              <a:rPr lang="zh-TW" sz="1600" b="0" i="0" u="none" strike="noStrike" cap="none" dirty="0">
                <a:solidFill>
                  <a:schemeClr val="dk1"/>
                </a:solidFill>
                <a:latin typeface="Microsoft JhengHei"/>
                <a:ea typeface="Microsoft JhengHei"/>
                <a:cs typeface="Microsoft JhengHei"/>
                <a:sym typeface="Microsoft JhengHei"/>
              </a:rPr>
              <a:t>情事，足以影響其上市後之證券價格，而及於市場秩序或損害公益之虞者。</a:t>
            </a:r>
            <a:endParaRPr sz="1600" b="0" i="0" u="none" strike="noStrike" cap="none" dirty="0">
              <a:solidFill>
                <a:schemeClr val="dk1"/>
              </a:solidFill>
              <a:latin typeface="Microsoft JhengHei"/>
              <a:ea typeface="Microsoft JhengHei"/>
              <a:cs typeface="Microsoft JhengHei"/>
              <a:sym typeface="Microsoft JhengHei"/>
            </a:endParaRPr>
          </a:p>
        </p:txBody>
      </p:sp>
      <p:sp>
        <p:nvSpPr>
          <p:cNvPr id="20" name="Google Shape;230;p6"/>
          <p:cNvSpPr/>
          <p:nvPr/>
        </p:nvSpPr>
        <p:spPr>
          <a:xfrm>
            <a:off x="581909" y="2678117"/>
            <a:ext cx="3496827" cy="584735"/>
          </a:xfrm>
          <a:prstGeom prst="rect">
            <a:avLst/>
          </a:prstGeom>
          <a:noFill/>
          <a:ln>
            <a:noFill/>
          </a:ln>
        </p:spPr>
        <p:txBody>
          <a:bodyPr spcFirstLastPara="1" wrap="square" lIns="91425" tIns="45700" rIns="91425" bIns="45700" anchor="t" anchorCtr="0">
            <a:spAutoFit/>
          </a:bodyPr>
          <a:lstStyle/>
          <a:p>
            <a:pPr marL="361950" marR="0" lvl="0" indent="-361950" algn="just" rtl="0">
              <a:spcBef>
                <a:spcPts val="0"/>
              </a:spcBef>
              <a:spcAft>
                <a:spcPts val="0"/>
              </a:spcAft>
              <a:buClr>
                <a:schemeClr val="dk1"/>
              </a:buClr>
              <a:buSzPts val="1500"/>
              <a:buFont typeface="PMingLiu"/>
              <a:buAutoNum type="arabicPeriod" startAt="2"/>
            </a:pPr>
            <a:r>
              <a:rPr lang="zh-TW" sz="1600" b="0" i="0" u="none" strike="noStrike" cap="none" dirty="0">
                <a:solidFill>
                  <a:schemeClr val="dk1"/>
                </a:solidFill>
                <a:latin typeface="Microsoft JhengHei"/>
                <a:ea typeface="Microsoft JhengHei"/>
                <a:cs typeface="Microsoft JhengHei"/>
                <a:sym typeface="Microsoft JhengHei"/>
              </a:rPr>
              <a:t>財務或業務</a:t>
            </a:r>
            <a:r>
              <a:rPr lang="zh-TW" sz="1600" b="0" i="0" u="none" strike="noStrike" cap="none" dirty="0">
                <a:solidFill>
                  <a:srgbClr val="0033CC"/>
                </a:solidFill>
                <a:latin typeface="Microsoft JhengHei"/>
                <a:ea typeface="Microsoft JhengHei"/>
                <a:cs typeface="Microsoft JhengHei"/>
                <a:sym typeface="Microsoft JhengHei"/>
              </a:rPr>
              <a:t>未能與他人獨立劃分</a:t>
            </a:r>
            <a:r>
              <a:rPr lang="zh-TW" sz="1600" b="0" i="0" u="none" strike="noStrike" cap="none" dirty="0">
                <a:solidFill>
                  <a:schemeClr val="dk1"/>
                </a:solidFill>
                <a:latin typeface="Microsoft JhengHei"/>
                <a:ea typeface="Microsoft JhengHei"/>
                <a:cs typeface="Microsoft JhengHei"/>
                <a:sym typeface="Microsoft JhengHei"/>
              </a:rPr>
              <a:t>者。</a:t>
            </a:r>
            <a:endParaRPr sz="1600" b="0" i="0" u="none" strike="noStrike" cap="none" dirty="0">
              <a:solidFill>
                <a:schemeClr val="dk1"/>
              </a:solidFill>
              <a:latin typeface="Microsoft JhengHei"/>
              <a:ea typeface="Microsoft JhengHei"/>
              <a:cs typeface="Microsoft JhengHei"/>
              <a:sym typeface="Microsoft JhengHei"/>
            </a:endParaRPr>
          </a:p>
        </p:txBody>
      </p:sp>
      <p:sp>
        <p:nvSpPr>
          <p:cNvPr id="21" name="Google Shape;231;p6"/>
          <p:cNvSpPr/>
          <p:nvPr/>
        </p:nvSpPr>
        <p:spPr>
          <a:xfrm>
            <a:off x="582805" y="3279883"/>
            <a:ext cx="3376246" cy="830956"/>
          </a:xfrm>
          <a:prstGeom prst="rect">
            <a:avLst/>
          </a:prstGeom>
          <a:noFill/>
          <a:ln>
            <a:noFill/>
          </a:ln>
        </p:spPr>
        <p:txBody>
          <a:bodyPr spcFirstLastPara="1" wrap="square" lIns="91425" tIns="45700" rIns="91425" bIns="45700" anchor="t" anchorCtr="0">
            <a:spAutoFit/>
          </a:bodyPr>
          <a:lstStyle/>
          <a:p>
            <a:pPr marL="361950" marR="0" lvl="0" indent="-361950" algn="just" rtl="0">
              <a:spcBef>
                <a:spcPts val="0"/>
              </a:spcBef>
              <a:spcAft>
                <a:spcPts val="0"/>
              </a:spcAft>
              <a:buClr>
                <a:schemeClr val="dk1"/>
              </a:buClr>
              <a:buSzPts val="1500"/>
              <a:buFont typeface="PMingLiu"/>
              <a:buAutoNum type="arabicPeriod" startAt="3"/>
            </a:pPr>
            <a:r>
              <a:rPr lang="zh-TW" sz="1600" b="0" i="0" u="none" strike="noStrike" cap="none" dirty="0">
                <a:solidFill>
                  <a:schemeClr val="dk1"/>
                </a:solidFill>
                <a:latin typeface="Microsoft JhengHei"/>
                <a:ea typeface="Microsoft JhengHei"/>
                <a:cs typeface="Microsoft JhengHei"/>
                <a:sym typeface="Microsoft JhengHei"/>
              </a:rPr>
              <a:t>有足以影響公司財務業務正常營運之</a:t>
            </a:r>
            <a:r>
              <a:rPr lang="zh-TW" sz="1600" b="0" i="0" u="none" strike="noStrike" cap="none" dirty="0">
                <a:solidFill>
                  <a:srgbClr val="0033CC"/>
                </a:solidFill>
                <a:latin typeface="Microsoft JhengHei"/>
                <a:ea typeface="Microsoft JhengHei"/>
                <a:cs typeface="Microsoft JhengHei"/>
                <a:sym typeface="Microsoft JhengHei"/>
              </a:rPr>
              <a:t>重大勞資糾紛</a:t>
            </a:r>
            <a:r>
              <a:rPr lang="zh-TW" sz="1600" b="0" i="0" u="none" strike="noStrike" cap="none" dirty="0">
                <a:solidFill>
                  <a:schemeClr val="dk1"/>
                </a:solidFill>
                <a:latin typeface="Microsoft JhengHei"/>
                <a:ea typeface="Microsoft JhengHei"/>
                <a:cs typeface="Microsoft JhengHei"/>
                <a:sym typeface="Microsoft JhengHei"/>
              </a:rPr>
              <a:t>或</a:t>
            </a:r>
            <a:r>
              <a:rPr lang="zh-TW" sz="1600" b="0" i="0" u="none" strike="noStrike" cap="none" dirty="0">
                <a:solidFill>
                  <a:srgbClr val="0033CC"/>
                </a:solidFill>
                <a:latin typeface="Microsoft JhengHei"/>
                <a:ea typeface="Microsoft JhengHei"/>
                <a:cs typeface="Microsoft JhengHei"/>
                <a:sym typeface="Microsoft JhengHei"/>
              </a:rPr>
              <a:t>污染環境</a:t>
            </a:r>
            <a:r>
              <a:rPr lang="zh-TW" sz="1600" b="0" i="0" u="none" strike="noStrike" cap="none" dirty="0">
                <a:solidFill>
                  <a:schemeClr val="dk1"/>
                </a:solidFill>
                <a:latin typeface="Microsoft JhengHei"/>
                <a:ea typeface="Microsoft JhengHei"/>
                <a:cs typeface="Microsoft JhengHei"/>
                <a:sym typeface="Microsoft JhengHei"/>
              </a:rPr>
              <a:t>情事，尚未改善者。</a:t>
            </a:r>
            <a:endParaRPr sz="1600" b="0" i="0" u="none" strike="noStrike" cap="none" dirty="0">
              <a:solidFill>
                <a:schemeClr val="dk1"/>
              </a:solidFill>
              <a:latin typeface="Microsoft JhengHei"/>
              <a:ea typeface="Microsoft JhengHei"/>
              <a:cs typeface="Microsoft JhengHei"/>
              <a:sym typeface="Microsoft JhengHei"/>
            </a:endParaRPr>
          </a:p>
        </p:txBody>
      </p:sp>
      <p:sp>
        <p:nvSpPr>
          <p:cNvPr id="22" name="Google Shape;232;p6"/>
          <p:cNvSpPr/>
          <p:nvPr/>
        </p:nvSpPr>
        <p:spPr>
          <a:xfrm>
            <a:off x="602901" y="4139261"/>
            <a:ext cx="3295859" cy="584735"/>
          </a:xfrm>
          <a:prstGeom prst="rect">
            <a:avLst/>
          </a:prstGeom>
          <a:noFill/>
          <a:ln>
            <a:noFill/>
          </a:ln>
        </p:spPr>
        <p:txBody>
          <a:bodyPr spcFirstLastPara="1" wrap="square" lIns="91425" tIns="45700" rIns="91425" bIns="45700" anchor="t" anchorCtr="0">
            <a:spAutoFit/>
          </a:bodyPr>
          <a:lstStyle/>
          <a:p>
            <a:pPr marL="361950" marR="0" lvl="0" indent="-361950" algn="just" rtl="0">
              <a:spcBef>
                <a:spcPts val="0"/>
              </a:spcBef>
              <a:spcAft>
                <a:spcPts val="0"/>
              </a:spcAft>
              <a:buClr>
                <a:schemeClr val="dk1"/>
              </a:buClr>
              <a:buSzPts val="1500"/>
              <a:buFont typeface="PMingLiu"/>
              <a:buAutoNum type="arabicPeriod" startAt="4"/>
            </a:pPr>
            <a:r>
              <a:rPr lang="zh-TW" sz="1600" b="0" i="0" u="none" strike="noStrike" cap="none" dirty="0">
                <a:solidFill>
                  <a:schemeClr val="dk1"/>
                </a:solidFill>
                <a:latin typeface="Microsoft JhengHei"/>
                <a:ea typeface="Microsoft JhengHei"/>
                <a:cs typeface="Microsoft JhengHei"/>
                <a:sym typeface="Microsoft JhengHei"/>
              </a:rPr>
              <a:t>經發現有</a:t>
            </a:r>
            <a:r>
              <a:rPr lang="zh-TW" sz="1600" b="0" i="0" u="none" strike="noStrike" cap="none" dirty="0">
                <a:solidFill>
                  <a:srgbClr val="0033CC"/>
                </a:solidFill>
                <a:latin typeface="Microsoft JhengHei"/>
                <a:ea typeface="Microsoft JhengHei"/>
                <a:cs typeface="Microsoft JhengHei"/>
                <a:sym typeface="Microsoft JhengHei"/>
              </a:rPr>
              <a:t>重大非常規交易</a:t>
            </a:r>
            <a:r>
              <a:rPr lang="zh-TW" sz="1600" b="0" i="0" u="none" strike="noStrike" cap="none" dirty="0">
                <a:solidFill>
                  <a:schemeClr val="dk1"/>
                </a:solidFill>
                <a:latin typeface="Microsoft JhengHei"/>
                <a:ea typeface="Microsoft JhengHei"/>
                <a:cs typeface="Microsoft JhengHei"/>
                <a:sym typeface="Microsoft JhengHei"/>
              </a:rPr>
              <a:t>，尚未改善者。</a:t>
            </a:r>
            <a:endParaRPr sz="1600" b="0" i="0" u="none" strike="noStrike" cap="none" dirty="0">
              <a:solidFill>
                <a:schemeClr val="dk1"/>
              </a:solidFill>
              <a:latin typeface="Microsoft JhengHei"/>
              <a:ea typeface="Microsoft JhengHei"/>
              <a:cs typeface="Microsoft JhengHei"/>
              <a:sym typeface="Microsoft JhengHei"/>
            </a:endParaRPr>
          </a:p>
        </p:txBody>
      </p:sp>
      <p:sp>
        <p:nvSpPr>
          <p:cNvPr id="23" name="Google Shape;233;p6"/>
          <p:cNvSpPr/>
          <p:nvPr/>
        </p:nvSpPr>
        <p:spPr>
          <a:xfrm>
            <a:off x="622998" y="4840563"/>
            <a:ext cx="3225521" cy="1077178"/>
          </a:xfrm>
          <a:prstGeom prst="rect">
            <a:avLst/>
          </a:prstGeom>
          <a:noFill/>
          <a:ln>
            <a:noFill/>
          </a:ln>
        </p:spPr>
        <p:txBody>
          <a:bodyPr spcFirstLastPara="1" wrap="square" lIns="91425" tIns="45700" rIns="91425" bIns="45700" anchor="t" anchorCtr="0">
            <a:spAutoFit/>
          </a:bodyPr>
          <a:lstStyle/>
          <a:p>
            <a:pPr marL="361950" marR="0" lvl="0" indent="-361950" algn="just" rtl="0">
              <a:spcBef>
                <a:spcPts val="0"/>
              </a:spcBef>
              <a:spcAft>
                <a:spcPts val="0"/>
              </a:spcAft>
              <a:buClr>
                <a:schemeClr val="dk1"/>
              </a:buClr>
              <a:buSzPts val="1500"/>
              <a:buFont typeface="PMingLiu"/>
              <a:buAutoNum type="arabicPeriod" startAt="5"/>
            </a:pPr>
            <a:r>
              <a:rPr lang="zh-TW" sz="1600" b="0" i="0" u="none" strike="noStrike" cap="none" dirty="0">
                <a:solidFill>
                  <a:schemeClr val="dk1"/>
                </a:solidFill>
                <a:latin typeface="Microsoft JhengHei"/>
                <a:ea typeface="Microsoft JhengHei"/>
                <a:cs typeface="Microsoft JhengHei"/>
                <a:sym typeface="Microsoft JhengHei"/>
              </a:rPr>
              <a:t>申請上市年度已辦理及辦理中之增資發行新股併入各年度之決算</a:t>
            </a:r>
            <a:r>
              <a:rPr lang="zh-TW" sz="1600" b="0" i="0" u="none" strike="noStrike" cap="none" dirty="0">
                <a:solidFill>
                  <a:srgbClr val="0033CC"/>
                </a:solidFill>
                <a:latin typeface="Microsoft JhengHei"/>
                <a:ea typeface="Microsoft JhengHei"/>
                <a:cs typeface="Microsoft JhengHei"/>
                <a:sym typeface="Microsoft JhengHei"/>
              </a:rPr>
              <a:t>實收資本額</a:t>
            </a:r>
            <a:r>
              <a:rPr lang="zh-TW" sz="1600" b="0" i="0" u="none" strike="noStrike" cap="none" dirty="0">
                <a:solidFill>
                  <a:schemeClr val="dk1"/>
                </a:solidFill>
                <a:latin typeface="Microsoft JhengHei"/>
                <a:ea typeface="Microsoft JhengHei"/>
                <a:cs typeface="Microsoft JhengHei"/>
                <a:sym typeface="Microsoft JhengHei"/>
              </a:rPr>
              <a:t>計算，不符合上市規定條件者。</a:t>
            </a:r>
            <a:endParaRPr sz="1600" b="0" i="0" u="none" strike="noStrike" cap="none" dirty="0">
              <a:solidFill>
                <a:schemeClr val="dk1"/>
              </a:solidFill>
              <a:latin typeface="Microsoft JhengHei"/>
              <a:ea typeface="Microsoft JhengHei"/>
              <a:cs typeface="Microsoft JhengHei"/>
              <a:sym typeface="Microsoft JhengHei"/>
            </a:endParaRPr>
          </a:p>
        </p:txBody>
      </p:sp>
      <p:sp>
        <p:nvSpPr>
          <p:cNvPr id="24" name="Google Shape;235;p6"/>
          <p:cNvSpPr/>
          <p:nvPr/>
        </p:nvSpPr>
        <p:spPr>
          <a:xfrm>
            <a:off x="4240405" y="951055"/>
            <a:ext cx="3077691" cy="338514"/>
          </a:xfrm>
          <a:prstGeom prst="rect">
            <a:avLst/>
          </a:prstGeom>
          <a:noFill/>
          <a:ln>
            <a:noFill/>
          </a:ln>
        </p:spPr>
        <p:txBody>
          <a:bodyPr spcFirstLastPara="1" wrap="square" lIns="91425" tIns="45700" rIns="91425" bIns="45700" anchor="t" anchorCtr="0">
            <a:spAutoFit/>
          </a:bodyPr>
          <a:lstStyle/>
          <a:p>
            <a:pPr marL="361950" marR="0" lvl="0" indent="-361950" algn="just" rtl="0">
              <a:spcBef>
                <a:spcPts val="0"/>
              </a:spcBef>
              <a:spcAft>
                <a:spcPts val="0"/>
              </a:spcAft>
              <a:buClr>
                <a:schemeClr val="dk1"/>
              </a:buClr>
              <a:buSzPts val="1500"/>
              <a:buFont typeface="PMingLiu"/>
              <a:buAutoNum type="arabicPeriod" startAt="7"/>
            </a:pPr>
            <a:r>
              <a:rPr lang="zh-TW" sz="1600" b="0" i="0" u="none" strike="noStrike" cap="none" dirty="0">
                <a:solidFill>
                  <a:schemeClr val="dk1"/>
                </a:solidFill>
                <a:latin typeface="Microsoft JhengHei"/>
                <a:ea typeface="Microsoft JhengHei"/>
                <a:cs typeface="Microsoft JhengHei"/>
                <a:sym typeface="Microsoft JhengHei"/>
              </a:rPr>
              <a:t>所營事業嚴重衰退者。</a:t>
            </a:r>
            <a:endParaRPr sz="1600" b="0" i="0" u="none" strike="noStrike" cap="none" dirty="0">
              <a:solidFill>
                <a:schemeClr val="dk1"/>
              </a:solidFill>
              <a:latin typeface="Microsoft JhengHei"/>
              <a:ea typeface="Microsoft JhengHei"/>
              <a:cs typeface="Microsoft JhengHei"/>
              <a:sym typeface="Microsoft JhengHei"/>
            </a:endParaRPr>
          </a:p>
        </p:txBody>
      </p:sp>
      <p:sp>
        <p:nvSpPr>
          <p:cNvPr id="25" name="Google Shape;236;p6"/>
          <p:cNvSpPr/>
          <p:nvPr/>
        </p:nvSpPr>
        <p:spPr>
          <a:xfrm>
            <a:off x="4303990" y="1282098"/>
            <a:ext cx="3362902" cy="1077178"/>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361950" marR="0" lvl="0" indent="-361950" algn="just" rtl="0">
              <a:spcBef>
                <a:spcPts val="0"/>
              </a:spcBef>
              <a:spcAft>
                <a:spcPts val="0"/>
              </a:spcAft>
              <a:buClr>
                <a:schemeClr val="dk1"/>
              </a:buClr>
              <a:buSzPts val="1500"/>
              <a:buFont typeface="PMingLiu"/>
              <a:buAutoNum type="arabicPeriod" startAt="8"/>
            </a:pPr>
            <a:r>
              <a:rPr lang="zh-TW" sz="1600" b="0" i="0" u="none" strike="noStrike" cap="none" dirty="0">
                <a:solidFill>
                  <a:schemeClr val="dk1"/>
                </a:solidFill>
                <a:latin typeface="Microsoft JhengHei"/>
                <a:ea typeface="Microsoft JhengHei"/>
                <a:cs typeface="Microsoft JhengHei"/>
                <a:sym typeface="Microsoft JhengHei"/>
              </a:rPr>
              <a:t>申請公司於最近5年內，或其現任董事、總經理或實質負責人於最近三年內，有</a:t>
            </a:r>
            <a:r>
              <a:rPr lang="zh-TW" sz="1600" b="0" i="0" u="none" strike="noStrike" cap="none" dirty="0">
                <a:solidFill>
                  <a:srgbClr val="0033CC"/>
                </a:solidFill>
                <a:latin typeface="Microsoft JhengHei"/>
                <a:ea typeface="Microsoft JhengHei"/>
                <a:cs typeface="Microsoft JhengHei"/>
                <a:sym typeface="Microsoft JhengHei"/>
              </a:rPr>
              <a:t>違反誠信原則</a:t>
            </a:r>
            <a:r>
              <a:rPr lang="zh-TW" sz="1600" b="0" i="0" u="none" strike="noStrike" cap="none" dirty="0">
                <a:solidFill>
                  <a:schemeClr val="dk1"/>
                </a:solidFill>
                <a:latin typeface="Microsoft JhengHei"/>
                <a:ea typeface="Microsoft JhengHei"/>
                <a:cs typeface="Microsoft JhengHei"/>
                <a:sym typeface="Microsoft JhengHei"/>
              </a:rPr>
              <a:t>之行為者。</a:t>
            </a:r>
            <a:endParaRPr sz="1600" b="0" i="0" u="none" strike="noStrike" cap="none" dirty="0">
              <a:solidFill>
                <a:schemeClr val="dk1"/>
              </a:solidFill>
              <a:latin typeface="Microsoft JhengHei"/>
              <a:ea typeface="Microsoft JhengHei"/>
              <a:cs typeface="Microsoft JhengHei"/>
              <a:sym typeface="Microsoft JhengHei"/>
            </a:endParaRPr>
          </a:p>
        </p:txBody>
      </p:sp>
      <p:sp>
        <p:nvSpPr>
          <p:cNvPr id="26" name="Google Shape;237;p6"/>
          <p:cNvSpPr/>
          <p:nvPr/>
        </p:nvSpPr>
        <p:spPr>
          <a:xfrm>
            <a:off x="4314037" y="2422144"/>
            <a:ext cx="3322710" cy="2062063"/>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361950" marR="0" lvl="0" indent="-361950" algn="just" rtl="0">
              <a:spcBef>
                <a:spcPts val="0"/>
              </a:spcBef>
              <a:spcAft>
                <a:spcPts val="0"/>
              </a:spcAft>
              <a:buClr>
                <a:schemeClr val="dk1"/>
              </a:buClr>
              <a:buSzPts val="1500"/>
              <a:buFont typeface="PMingLiu"/>
              <a:buAutoNum type="arabicPeriod" startAt="9"/>
            </a:pPr>
            <a:r>
              <a:rPr lang="zh-TW" sz="1600" b="0" i="0" u="none" strike="noStrike" cap="none" dirty="0">
                <a:solidFill>
                  <a:schemeClr val="dk1"/>
                </a:solidFill>
                <a:latin typeface="Microsoft JhengHei"/>
                <a:ea typeface="Microsoft JhengHei"/>
                <a:cs typeface="Microsoft JhengHei"/>
                <a:sym typeface="Microsoft JhengHei"/>
              </a:rPr>
              <a:t>申請公司之</a:t>
            </a:r>
            <a:r>
              <a:rPr lang="zh-TW" sz="1600" b="0" i="0" u="none" strike="noStrike" cap="none" dirty="0">
                <a:solidFill>
                  <a:srgbClr val="0033CC"/>
                </a:solidFill>
                <a:latin typeface="Microsoft JhengHei"/>
                <a:ea typeface="Microsoft JhengHei"/>
                <a:cs typeface="Microsoft JhengHei"/>
                <a:sym typeface="Microsoft JhengHei"/>
              </a:rPr>
              <a:t>董事會成員</a:t>
            </a:r>
            <a:r>
              <a:rPr lang="zh-TW" sz="1600" b="0" i="0" u="none" strike="noStrike" cap="none" dirty="0">
                <a:solidFill>
                  <a:schemeClr val="dk1"/>
                </a:solidFill>
                <a:latin typeface="Microsoft JhengHei"/>
                <a:ea typeface="Microsoft JhengHei"/>
                <a:cs typeface="Microsoft JhengHei"/>
                <a:sym typeface="Microsoft JhengHei"/>
              </a:rPr>
              <a:t>少於5人，獨立董事人數少於3人或少於董事席次五分之一；其董事會有無法獨立執行其職務；或未依證交法   第14條之6及其相關規定設置薪資報酬委員會者。另所選任獨立董事其中至少一人須為會計或財務專業人士。</a:t>
            </a:r>
            <a:endParaRPr sz="1600" b="0" i="0" u="none" strike="noStrike" cap="none" dirty="0">
              <a:solidFill>
                <a:schemeClr val="dk1"/>
              </a:solidFill>
              <a:latin typeface="Microsoft JhengHei"/>
              <a:ea typeface="Microsoft JhengHei"/>
              <a:cs typeface="Microsoft JhengHei"/>
              <a:sym typeface="Microsoft JhengHei"/>
            </a:endParaRPr>
          </a:p>
        </p:txBody>
      </p:sp>
      <p:sp>
        <p:nvSpPr>
          <p:cNvPr id="27" name="Google Shape;238;p6"/>
          <p:cNvSpPr/>
          <p:nvPr/>
        </p:nvSpPr>
        <p:spPr>
          <a:xfrm>
            <a:off x="4330838" y="4577377"/>
            <a:ext cx="3315957" cy="1708120"/>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361950" marR="0" lvl="0" indent="-361950" algn="l" rtl="0">
              <a:spcBef>
                <a:spcPts val="0"/>
              </a:spcBef>
              <a:spcAft>
                <a:spcPts val="0"/>
              </a:spcAft>
              <a:buClr>
                <a:schemeClr val="dk1"/>
              </a:buClr>
              <a:buSzPts val="1500"/>
              <a:buFont typeface="PMingLiu"/>
              <a:buAutoNum type="arabicPeriod" startAt="10"/>
            </a:pPr>
            <a:r>
              <a:rPr lang="zh-TW" sz="1500" b="0" i="0" u="none" strike="noStrike" cap="none" dirty="0">
                <a:solidFill>
                  <a:schemeClr val="dk1"/>
                </a:solidFill>
                <a:latin typeface="Microsoft JhengHei"/>
                <a:ea typeface="Microsoft JhengHei"/>
                <a:cs typeface="Microsoft JhengHei"/>
                <a:sym typeface="Microsoft JhengHei"/>
              </a:rPr>
              <a:t>申請公司於申請上市會計年度及其最近一個會計年度已登錄為證券商營業處所買賣興櫃股票，於掛牌日起，其現任董事、監察人及持股超過其發行股份總額10％之股東有</a:t>
            </a:r>
            <a:r>
              <a:rPr lang="zh-TW" sz="1500" b="0" i="0" u="none" strike="noStrike" cap="none" dirty="0">
                <a:solidFill>
                  <a:srgbClr val="0033CC"/>
                </a:solidFill>
                <a:latin typeface="Microsoft JhengHei"/>
                <a:ea typeface="Microsoft JhengHei"/>
                <a:cs typeface="Microsoft JhengHei"/>
                <a:sym typeface="Microsoft JhengHei"/>
              </a:rPr>
              <a:t>未於興櫃股票市場而買賣</a:t>
            </a:r>
            <a:r>
              <a:rPr lang="zh-TW" sz="1500" b="0" i="0" u="none" strike="noStrike" cap="none" dirty="0">
                <a:solidFill>
                  <a:schemeClr val="dk1"/>
                </a:solidFill>
                <a:latin typeface="Microsoft JhengHei"/>
                <a:ea typeface="Microsoft JhengHei"/>
                <a:cs typeface="Microsoft JhengHei"/>
                <a:sym typeface="Microsoft JhengHei"/>
              </a:rPr>
              <a:t>申請公司發行之股票情事</a:t>
            </a:r>
            <a:endParaRPr sz="1500" b="0" i="0" u="none" strike="noStrike" cap="none" dirty="0">
              <a:solidFill>
                <a:schemeClr val="dk1"/>
              </a:solidFill>
              <a:latin typeface="Microsoft JhengHei"/>
              <a:ea typeface="Microsoft JhengHei"/>
              <a:cs typeface="Microsoft JhengHei"/>
              <a:sym typeface="Microsoft JhengHei"/>
            </a:endParaRPr>
          </a:p>
        </p:txBody>
      </p:sp>
      <p:sp>
        <p:nvSpPr>
          <p:cNvPr id="28" name="Google Shape;239;p6"/>
          <p:cNvSpPr/>
          <p:nvPr/>
        </p:nvSpPr>
        <p:spPr>
          <a:xfrm>
            <a:off x="7949142" y="1820687"/>
            <a:ext cx="3564131" cy="3785611"/>
          </a:xfrm>
          <a:prstGeom prst="rect">
            <a:avLst/>
          </a:prstGeom>
          <a:solidFill>
            <a:srgbClr val="D8D8D8"/>
          </a:solidFill>
          <a:ln>
            <a:noFill/>
          </a:ln>
        </p:spPr>
        <p:txBody>
          <a:bodyPr spcFirstLastPara="1" wrap="square" lIns="91425" tIns="45700" rIns="91425" bIns="45700" anchor="t" anchorCtr="0">
            <a:spAutoFit/>
          </a:bodyPr>
          <a:lstStyle/>
          <a:p>
            <a:pPr marL="457200" marR="0" lvl="1" indent="-363538" algn="l" rtl="0">
              <a:spcBef>
                <a:spcPts val="0"/>
              </a:spcBef>
              <a:spcAft>
                <a:spcPts val="0"/>
              </a:spcAft>
              <a:buClr>
                <a:schemeClr val="dk1"/>
              </a:buClr>
              <a:buSzPts val="1400"/>
              <a:buFont typeface="Microsoft JhengHei"/>
              <a:buNone/>
            </a:pPr>
            <a:r>
              <a:rPr lang="en-US" altLang="zh-TW" sz="1600" b="1" i="0" u="none" strike="noStrike" cap="none" dirty="0">
                <a:solidFill>
                  <a:schemeClr val="dk1"/>
                </a:solidFill>
                <a:latin typeface="Microsoft JhengHei"/>
                <a:ea typeface="Microsoft JhengHei"/>
                <a:cs typeface="Microsoft JhengHei"/>
                <a:sym typeface="Microsoft JhengHei"/>
              </a:rPr>
              <a:t>11</a:t>
            </a:r>
            <a:r>
              <a:rPr lang="zh-TW" sz="1600" b="1" i="0" u="none" strike="noStrike" cap="none" dirty="0">
                <a:solidFill>
                  <a:schemeClr val="dk1"/>
                </a:solidFill>
                <a:latin typeface="Microsoft JhengHei"/>
                <a:ea typeface="Microsoft JhengHei"/>
                <a:cs typeface="Microsoft JhengHei"/>
                <a:sym typeface="Microsoft JhengHei"/>
              </a:rPr>
              <a:t>、申請公司</a:t>
            </a:r>
            <a:r>
              <a:rPr lang="zh-TW" sz="1600" b="1" i="0" u="sng" strike="noStrike" cap="none" dirty="0">
                <a:solidFill>
                  <a:schemeClr val="dk1"/>
                </a:solidFill>
                <a:latin typeface="Microsoft JhengHei"/>
                <a:ea typeface="Microsoft JhengHei"/>
                <a:cs typeface="Microsoft JhengHei"/>
                <a:sym typeface="Microsoft JhengHei"/>
              </a:rPr>
              <a:t>之股份為</a:t>
            </a:r>
            <a:r>
              <a:rPr lang="zh-TW" sz="1600" b="1" i="0" u="none" strike="noStrike" cap="none" dirty="0">
                <a:solidFill>
                  <a:schemeClr val="dk1"/>
                </a:solidFill>
                <a:latin typeface="Microsoft JhengHei"/>
                <a:ea typeface="Microsoft JhengHei"/>
                <a:cs typeface="Microsoft JhengHei"/>
                <a:sym typeface="Microsoft JhengHei"/>
              </a:rPr>
              <a:t>上市(櫃)公司</a:t>
            </a:r>
            <a:r>
              <a:rPr lang="zh-TW" sz="1600" b="1" i="0" u="sng" strike="noStrike" cap="none" dirty="0">
                <a:solidFill>
                  <a:schemeClr val="dk1"/>
                </a:solidFill>
                <a:latin typeface="Microsoft JhengHei"/>
                <a:ea typeface="Microsoft JhengHei"/>
                <a:cs typeface="Microsoft JhengHei"/>
                <a:sym typeface="Microsoft JhengHei"/>
              </a:rPr>
              <a:t>持有且合於下列條件之一者，</a:t>
            </a:r>
            <a:r>
              <a:rPr lang="zh-TW" sz="1600" b="1" i="0" u="none" strike="noStrike" cap="none" dirty="0">
                <a:solidFill>
                  <a:schemeClr val="dk1"/>
                </a:solidFill>
                <a:latin typeface="Microsoft JhengHei"/>
                <a:ea typeface="Microsoft JhengHei"/>
                <a:cs typeface="Microsoft JhengHei"/>
                <a:sym typeface="Microsoft JhengHei"/>
              </a:rPr>
              <a:t>該上市（櫃）公司最近三年內為降低對申請公司之持股比例所進行之</a:t>
            </a:r>
            <a:r>
              <a:rPr lang="zh-TW" sz="1600" b="1" i="0" u="none" strike="noStrike" cap="none" dirty="0">
                <a:solidFill>
                  <a:srgbClr val="003399"/>
                </a:solidFill>
                <a:latin typeface="Microsoft JhengHei"/>
                <a:ea typeface="Microsoft JhengHei"/>
                <a:cs typeface="Microsoft JhengHei"/>
                <a:sym typeface="Microsoft JhengHei"/>
              </a:rPr>
              <a:t>股權移轉，</a:t>
            </a:r>
            <a:r>
              <a:rPr lang="zh-TW" sz="1600" b="1" i="0" u="sng" strike="noStrike" cap="none" dirty="0">
                <a:solidFill>
                  <a:srgbClr val="003399"/>
                </a:solidFill>
                <a:latin typeface="Microsoft JhengHei"/>
                <a:ea typeface="Microsoft JhengHei"/>
                <a:cs typeface="Microsoft JhengHei"/>
                <a:sym typeface="Microsoft JhengHei"/>
              </a:rPr>
              <a:t>未採公司原有股東優先認購或其他不</a:t>
            </a:r>
            <a:r>
              <a:rPr lang="zh-TW" sz="1600" b="1" i="0" u="none" strike="noStrike" cap="none" dirty="0">
                <a:solidFill>
                  <a:srgbClr val="003399"/>
                </a:solidFill>
                <a:latin typeface="Microsoft JhengHei"/>
                <a:ea typeface="Microsoft JhengHei"/>
                <a:cs typeface="Microsoft JhengHei"/>
                <a:sym typeface="Microsoft JhengHei"/>
              </a:rPr>
              <a:t>損害公司股東權益</a:t>
            </a:r>
            <a:r>
              <a:rPr lang="zh-TW" sz="1600" b="1" i="0" u="sng" strike="noStrike" cap="none" dirty="0">
                <a:solidFill>
                  <a:srgbClr val="003399"/>
                </a:solidFill>
                <a:latin typeface="Microsoft JhengHei"/>
                <a:ea typeface="Microsoft JhengHei"/>
                <a:cs typeface="Microsoft JhengHei"/>
                <a:sym typeface="Microsoft JhengHei"/>
              </a:rPr>
              <a:t>方式：</a:t>
            </a:r>
            <a:endParaRPr sz="1600" b="1" i="0" u="none" strike="noStrike" cap="none" dirty="0">
              <a:solidFill>
                <a:srgbClr val="003399"/>
              </a:solidFill>
              <a:latin typeface="Microsoft JhengHei"/>
              <a:ea typeface="Microsoft JhengHei"/>
              <a:cs typeface="Microsoft JhengHei"/>
              <a:sym typeface="Microsoft JhengHei"/>
            </a:endParaRPr>
          </a:p>
          <a:p>
            <a:pPr marL="457200" marR="0" lvl="1" indent="-363538" algn="l" rtl="0">
              <a:spcBef>
                <a:spcPts val="0"/>
              </a:spcBef>
              <a:spcAft>
                <a:spcPts val="0"/>
              </a:spcAft>
              <a:buClr>
                <a:schemeClr val="dk1"/>
              </a:buClr>
              <a:buSzPts val="1400"/>
              <a:buFont typeface="Microsoft JhengHei"/>
              <a:buNone/>
            </a:pPr>
            <a:r>
              <a:rPr lang="zh-TW" sz="1600" b="1" i="0" u="sng" strike="noStrike" cap="none" dirty="0">
                <a:solidFill>
                  <a:schemeClr val="dk1"/>
                </a:solidFill>
                <a:latin typeface="Microsoft JhengHei"/>
                <a:ea typeface="Microsoft JhengHei"/>
                <a:cs typeface="Microsoft JhengHei"/>
                <a:sym typeface="Microsoft JhengHei"/>
              </a:rPr>
              <a:t>（一）申請公司係屬上市（櫃）公司進行分割後受讓營業或財產之既存或新設公司。</a:t>
            </a:r>
            <a:endParaRPr sz="1600" b="1" i="0" u="none" strike="noStrike" cap="none" dirty="0">
              <a:solidFill>
                <a:schemeClr val="dk1"/>
              </a:solidFill>
              <a:latin typeface="Microsoft JhengHei"/>
              <a:ea typeface="Microsoft JhengHei"/>
              <a:cs typeface="Microsoft JhengHei"/>
              <a:sym typeface="Microsoft JhengHei"/>
            </a:endParaRPr>
          </a:p>
          <a:p>
            <a:pPr marL="457200" marR="0" lvl="1" indent="-363538" algn="l" rtl="0">
              <a:spcBef>
                <a:spcPts val="0"/>
              </a:spcBef>
              <a:spcAft>
                <a:spcPts val="0"/>
              </a:spcAft>
              <a:buClr>
                <a:schemeClr val="dk1"/>
              </a:buClr>
              <a:buSzPts val="1400"/>
              <a:buFont typeface="Microsoft JhengHei"/>
              <a:buNone/>
            </a:pPr>
            <a:r>
              <a:rPr lang="zh-TW" sz="1600" b="1" i="0" u="sng" strike="noStrike" cap="none" dirty="0">
                <a:solidFill>
                  <a:schemeClr val="dk1"/>
                </a:solidFill>
                <a:latin typeface="Microsoft JhengHei"/>
                <a:ea typeface="Microsoft JhengHei"/>
                <a:cs typeface="Microsoft JhengHei"/>
                <a:sym typeface="Microsoft JhengHei"/>
              </a:rPr>
              <a:t>（二）申請公司係屬上市（櫃）公司子公司，於申請上市前三年內，上市（櫃）公司降低對申請公司直接或間接持股比例累積達百分之二十以上。</a:t>
            </a:r>
            <a:endParaRPr sz="1600" b="1" i="0" u="none" strike="noStrike" cap="none" dirty="0">
              <a:solidFill>
                <a:schemeClr val="dk1"/>
              </a:solidFill>
              <a:latin typeface="Microsoft JhengHei"/>
              <a:ea typeface="Microsoft JhengHei"/>
              <a:cs typeface="Microsoft JhengHei"/>
              <a:sym typeface="Microsoft JhengHei"/>
            </a:endParaRPr>
          </a:p>
        </p:txBody>
      </p:sp>
      <p:sp>
        <p:nvSpPr>
          <p:cNvPr id="29" name="Google Shape;240;p6"/>
          <p:cNvSpPr/>
          <p:nvPr/>
        </p:nvSpPr>
        <p:spPr>
          <a:xfrm>
            <a:off x="7880187" y="5717362"/>
            <a:ext cx="3601706" cy="553957"/>
          </a:xfrm>
          <a:prstGeom prst="rect">
            <a:avLst/>
          </a:prstGeom>
          <a:noFill/>
          <a:ln>
            <a:noFill/>
          </a:ln>
        </p:spPr>
        <p:txBody>
          <a:bodyPr spcFirstLastPara="1" wrap="square" lIns="91425" tIns="45700" rIns="91425" bIns="45700" anchor="t" anchorCtr="0">
            <a:spAutoFit/>
          </a:bodyPr>
          <a:lstStyle/>
          <a:p>
            <a:pPr marL="361950" marR="0" lvl="0" indent="-361950" algn="just" rtl="0">
              <a:spcBef>
                <a:spcPts val="0"/>
              </a:spcBef>
              <a:spcAft>
                <a:spcPts val="0"/>
              </a:spcAft>
              <a:buClr>
                <a:srgbClr val="0033CC"/>
              </a:buClr>
              <a:buSzPts val="1500"/>
              <a:buFont typeface="PMingLiu"/>
              <a:buAutoNum type="arabicPeriod" startAt="12"/>
            </a:pPr>
            <a:r>
              <a:rPr lang="zh-TW" sz="1500" b="0" i="0" u="none" strike="noStrike" cap="none" dirty="0">
                <a:solidFill>
                  <a:srgbClr val="0033CC"/>
                </a:solidFill>
                <a:latin typeface="Microsoft JhengHei"/>
                <a:ea typeface="Microsoft JhengHei"/>
                <a:cs typeface="Microsoft JhengHei"/>
                <a:sym typeface="Microsoft JhengHei"/>
              </a:rPr>
              <a:t>其他</a:t>
            </a:r>
            <a:r>
              <a:rPr lang="zh-TW" sz="1500" b="0" i="0" u="none" strike="noStrike" cap="none" dirty="0">
                <a:solidFill>
                  <a:schemeClr val="dk1"/>
                </a:solidFill>
                <a:latin typeface="Microsoft JhengHei"/>
                <a:ea typeface="Microsoft JhengHei"/>
                <a:cs typeface="Microsoft JhengHei"/>
                <a:sym typeface="Microsoft JhengHei"/>
              </a:rPr>
              <a:t>因事業範圍、性質或特殊狀況，本公司認為不宜上市者。</a:t>
            </a:r>
            <a:endParaRPr dirty="0"/>
          </a:p>
        </p:txBody>
      </p:sp>
      <p:sp>
        <p:nvSpPr>
          <p:cNvPr id="30" name="Google Shape;241;p6"/>
          <p:cNvSpPr txBox="1"/>
          <p:nvPr/>
        </p:nvSpPr>
        <p:spPr>
          <a:xfrm>
            <a:off x="7949142" y="1073299"/>
            <a:ext cx="3550927" cy="584735"/>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zh-TW" sz="1600" b="0" i="0" u="none" strike="noStrike" cap="none">
                <a:solidFill>
                  <a:schemeClr val="dk1"/>
                </a:solidFill>
                <a:latin typeface="Microsoft JhengHei"/>
                <a:ea typeface="Microsoft JhengHei"/>
                <a:cs typeface="Microsoft JhengHei"/>
                <a:sym typeface="Microsoft JhengHei"/>
              </a:rPr>
              <a:t>者。但因辦理本準則第11條之承銷事宜或有其他正當事由者，不在此限。</a:t>
            </a:r>
            <a:endParaRPr sz="1600" b="0" i="0" u="none" strike="noStrike" cap="none">
              <a:solidFill>
                <a:schemeClr val="dk1"/>
              </a:solidFill>
              <a:latin typeface="Microsoft JhengHei"/>
              <a:ea typeface="Microsoft JhengHei"/>
              <a:cs typeface="Microsoft JhengHei"/>
              <a:sym typeface="Microsoft JhengHei"/>
            </a:endParaRPr>
          </a:p>
        </p:txBody>
      </p:sp>
    </p:spTree>
    <p:extLst>
      <p:ext uri="{BB962C8B-B14F-4D97-AF65-F5344CB8AC3E}">
        <p14:creationId xmlns:p14="http://schemas.microsoft.com/office/powerpoint/2010/main" val="3240440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4BA915EE-10CB-4CF1-8569-6154455DA573}" type="slidenum">
              <a:rPr lang="en-US" smtClean="0"/>
              <a:t>8</a:t>
            </a:fld>
            <a:endParaRPr lang="en-US"/>
          </a:p>
        </p:txBody>
      </p:sp>
      <p:sp>
        <p:nvSpPr>
          <p:cNvPr id="5" name="文字版面配置區 3"/>
          <p:cNvSpPr>
            <a:spLocks noGrp="1"/>
          </p:cNvSpPr>
          <p:nvPr>
            <p:ph type="body" idx="4294967295"/>
          </p:nvPr>
        </p:nvSpPr>
        <p:spPr>
          <a:xfrm>
            <a:off x="1519601" y="171515"/>
            <a:ext cx="10259533" cy="1003300"/>
          </a:xfrm>
        </p:spPr>
        <p:txBody>
          <a:bodyPr>
            <a:normAutofit/>
          </a:bodyPr>
          <a:lstStyle/>
          <a:p>
            <a:pPr algn="ctr">
              <a:buSzPts val="4000"/>
            </a:pPr>
            <a:r>
              <a:rPr lang="zh-TW" altLang="en-US" sz="4000" b="1" dirty="0">
                <a:solidFill>
                  <a:srgbClr val="002060"/>
                </a:solidFill>
                <a:latin typeface="Microsoft JhengHei"/>
                <a:ea typeface="Microsoft JhengHei"/>
                <a:cs typeface="Microsoft JhengHei"/>
                <a:sym typeface="Microsoft JhengHei"/>
              </a:rPr>
              <a:t>不宜上市條款</a:t>
            </a:r>
            <a:r>
              <a:rPr lang="en-US" altLang="zh-TW" sz="4000" b="1" dirty="0">
                <a:solidFill>
                  <a:srgbClr val="002060"/>
                </a:solidFill>
                <a:latin typeface="Microsoft JhengHei"/>
                <a:ea typeface="Microsoft JhengHei"/>
                <a:cs typeface="Microsoft JhengHei"/>
                <a:sym typeface="Microsoft JhengHei"/>
              </a:rPr>
              <a:t>--</a:t>
            </a:r>
            <a:r>
              <a:rPr lang="zh-TW" altLang="en-US" sz="4000" b="1" dirty="0">
                <a:solidFill>
                  <a:srgbClr val="002060"/>
                </a:solidFill>
                <a:latin typeface="Microsoft JhengHei"/>
                <a:ea typeface="Microsoft JhengHei"/>
                <a:cs typeface="Microsoft JhengHei"/>
                <a:sym typeface="Microsoft JhengHei"/>
              </a:rPr>
              <a:t>證交所</a:t>
            </a:r>
            <a:r>
              <a:rPr lang="zh-TW" altLang="en-US" sz="4000" b="1" dirty="0">
                <a:solidFill>
                  <a:srgbClr val="FF0000"/>
                </a:solidFill>
                <a:latin typeface="Microsoft JhengHei"/>
                <a:ea typeface="Microsoft JhengHei"/>
                <a:cs typeface="Microsoft JhengHei"/>
                <a:sym typeface="Microsoft JhengHei"/>
              </a:rPr>
              <a:t>應</a:t>
            </a:r>
            <a:r>
              <a:rPr lang="zh-TW" altLang="en-US" sz="4000" b="1" dirty="0">
                <a:solidFill>
                  <a:srgbClr val="002060"/>
                </a:solidFill>
                <a:latin typeface="Microsoft JhengHei"/>
                <a:ea typeface="Microsoft JhengHei"/>
                <a:cs typeface="Microsoft JhengHei"/>
                <a:sym typeface="Microsoft JhengHei"/>
              </a:rPr>
              <a:t>不同意</a:t>
            </a:r>
          </a:p>
        </p:txBody>
      </p:sp>
      <p:sp>
        <p:nvSpPr>
          <p:cNvPr id="6" name="矩形 5"/>
          <p:cNvSpPr/>
          <p:nvPr/>
        </p:nvSpPr>
        <p:spPr>
          <a:xfrm>
            <a:off x="1080655" y="1257235"/>
            <a:ext cx="9991898" cy="1107876"/>
          </a:xfrm>
          <a:prstGeom prst="rect">
            <a:avLst/>
          </a:prstGeom>
          <a:solidFill>
            <a:srgbClr val="CC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7" name="群組 6"/>
          <p:cNvGrpSpPr/>
          <p:nvPr/>
        </p:nvGrpSpPr>
        <p:grpSpPr>
          <a:xfrm>
            <a:off x="1791988" y="925755"/>
            <a:ext cx="2074043" cy="505596"/>
            <a:chOff x="415226" y="1261425"/>
            <a:chExt cx="2404872" cy="758952"/>
          </a:xfrm>
          <a:solidFill>
            <a:srgbClr val="CCFFFF"/>
          </a:solidFill>
        </p:grpSpPr>
        <p:sp>
          <p:nvSpPr>
            <p:cNvPr id="8" name="矩形 7"/>
            <p:cNvSpPr/>
            <p:nvPr/>
          </p:nvSpPr>
          <p:spPr>
            <a:xfrm>
              <a:off x="415226" y="1261425"/>
              <a:ext cx="2404872" cy="758952"/>
            </a:xfrm>
            <a:prstGeom prst="rect">
              <a:avLst/>
            </a:prstGeom>
            <a:solidFill>
              <a:srgbClr val="1BB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文字方塊 8"/>
            <p:cNvSpPr txBox="1"/>
            <p:nvPr/>
          </p:nvSpPr>
          <p:spPr>
            <a:xfrm>
              <a:off x="1066921" y="1265226"/>
              <a:ext cx="1139254" cy="693007"/>
            </a:xfrm>
            <a:prstGeom prst="rect">
              <a:avLst/>
            </a:prstGeom>
            <a:solidFill>
              <a:srgbClr val="1BB1DE"/>
            </a:solidFill>
          </p:spPr>
          <p:txBody>
            <a:bodyPr wrap="square" rtlCol="0">
              <a:spAutoFit/>
            </a:bodyPr>
            <a:lstStyle/>
            <a:p>
              <a:r>
                <a:rPr lang="zh-TW" altLang="en-US" sz="2400" dirty="0"/>
                <a:t>誠信</a:t>
              </a:r>
            </a:p>
          </p:txBody>
        </p:sp>
      </p:grpSp>
      <p:sp>
        <p:nvSpPr>
          <p:cNvPr id="10" name="文字方塊 9"/>
          <p:cNvSpPr txBox="1"/>
          <p:nvPr/>
        </p:nvSpPr>
        <p:spPr>
          <a:xfrm>
            <a:off x="1863907" y="1523047"/>
            <a:ext cx="8892761" cy="707886"/>
          </a:xfrm>
          <a:prstGeom prst="rect">
            <a:avLst/>
          </a:prstGeom>
          <a:noFill/>
        </p:spPr>
        <p:txBody>
          <a:bodyPr wrap="square" rtlCol="0">
            <a:spAutoFit/>
          </a:bodyPr>
          <a:lstStyle/>
          <a:p>
            <a:r>
              <a:rPr lang="zh-TW" altLang="en-US" sz="2000" dirty="0"/>
              <a:t>申請公司於最近五年內，或其現任董事、總經理或實質負責人於最近三年內，有</a:t>
            </a:r>
            <a:r>
              <a:rPr lang="zh-TW" altLang="en-US" sz="2000" u="sng" dirty="0"/>
              <a:t>違反誠信原則</a:t>
            </a:r>
            <a:r>
              <a:rPr lang="zh-TW" altLang="en-US" sz="2000" dirty="0"/>
              <a:t>之行為者。</a:t>
            </a:r>
            <a:r>
              <a:rPr lang="en-US" altLang="zh-TW" sz="2000" dirty="0"/>
              <a:t>(</a:t>
            </a:r>
            <a:r>
              <a:rPr lang="zh-TW" altLang="en-US" sz="2000" dirty="0"/>
              <a:t>審查</a:t>
            </a:r>
            <a:r>
              <a:rPr lang="en-US" altLang="zh-TW" sz="2000" dirty="0"/>
              <a:t>9</a:t>
            </a:r>
            <a:r>
              <a:rPr lang="zh-TW" altLang="en-US" sz="2000" dirty="0"/>
              <a:t>條第</a:t>
            </a:r>
            <a:r>
              <a:rPr lang="en-US" altLang="zh-TW" sz="2000" dirty="0"/>
              <a:t>8</a:t>
            </a:r>
            <a:r>
              <a:rPr lang="zh-TW" altLang="en-US" sz="2000" dirty="0"/>
              <a:t>款；補充規定第</a:t>
            </a:r>
            <a:r>
              <a:rPr lang="en-US" altLang="zh-TW" sz="2000" dirty="0"/>
              <a:t>15</a:t>
            </a:r>
            <a:r>
              <a:rPr lang="zh-TW" altLang="en-US" sz="2000" dirty="0"/>
              <a:t>條</a:t>
            </a:r>
            <a:r>
              <a:rPr lang="en-US" altLang="zh-TW" sz="2000" dirty="0"/>
              <a:t>)</a:t>
            </a:r>
            <a:endParaRPr lang="zh-TW" altLang="en-US" sz="2000" dirty="0"/>
          </a:p>
        </p:txBody>
      </p:sp>
      <p:sp>
        <p:nvSpPr>
          <p:cNvPr id="11" name="矩形 10"/>
          <p:cNvSpPr/>
          <p:nvPr/>
        </p:nvSpPr>
        <p:spPr>
          <a:xfrm>
            <a:off x="1080655" y="2817584"/>
            <a:ext cx="9991898" cy="1651904"/>
          </a:xfrm>
          <a:prstGeom prst="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12" name="群組 11"/>
          <p:cNvGrpSpPr/>
          <p:nvPr/>
        </p:nvGrpSpPr>
        <p:grpSpPr>
          <a:xfrm>
            <a:off x="1791988" y="2456807"/>
            <a:ext cx="2059262" cy="666229"/>
            <a:chOff x="415226" y="1261425"/>
            <a:chExt cx="2404872" cy="758952"/>
          </a:xfrm>
          <a:solidFill>
            <a:srgbClr val="1BB1DE"/>
          </a:solidFill>
        </p:grpSpPr>
        <p:sp>
          <p:nvSpPr>
            <p:cNvPr id="13" name="矩形 12"/>
            <p:cNvSpPr/>
            <p:nvPr/>
          </p:nvSpPr>
          <p:spPr>
            <a:xfrm>
              <a:off x="415226" y="1261425"/>
              <a:ext cx="2404872"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文字方塊 13"/>
            <p:cNvSpPr txBox="1"/>
            <p:nvPr/>
          </p:nvSpPr>
          <p:spPr>
            <a:xfrm>
              <a:off x="570771" y="1410512"/>
              <a:ext cx="2149086" cy="525918"/>
            </a:xfrm>
            <a:prstGeom prst="rect">
              <a:avLst/>
            </a:prstGeom>
            <a:grpFill/>
          </p:spPr>
          <p:txBody>
            <a:bodyPr wrap="square" rtlCol="0">
              <a:spAutoFit/>
            </a:bodyPr>
            <a:lstStyle/>
            <a:p>
              <a:r>
                <a:rPr lang="zh-TW" altLang="en-US" sz="2400" dirty="0"/>
                <a:t>   獨立董事</a:t>
              </a:r>
            </a:p>
          </p:txBody>
        </p:sp>
      </p:grpSp>
      <p:sp>
        <p:nvSpPr>
          <p:cNvPr id="15" name="文字方塊 14"/>
          <p:cNvSpPr txBox="1"/>
          <p:nvPr/>
        </p:nvSpPr>
        <p:spPr>
          <a:xfrm>
            <a:off x="1791988" y="3152893"/>
            <a:ext cx="9147561" cy="1323439"/>
          </a:xfrm>
          <a:prstGeom prst="rect">
            <a:avLst/>
          </a:prstGeom>
          <a:noFill/>
        </p:spPr>
        <p:txBody>
          <a:bodyPr wrap="square" rtlCol="0">
            <a:spAutoFit/>
          </a:bodyPr>
          <a:lstStyle/>
          <a:p>
            <a:r>
              <a:rPr lang="zh-TW" altLang="en-US" sz="2000" dirty="0"/>
              <a:t>申請公司之董事會成員少於五人，</a:t>
            </a:r>
            <a:r>
              <a:rPr lang="zh-TW" altLang="en-US" sz="2000" u="sng" dirty="0"/>
              <a:t>獨立董事人數少於三人或少於董事席次五分之一</a:t>
            </a:r>
            <a:r>
              <a:rPr lang="zh-TW" altLang="en-US" sz="2000" dirty="0"/>
              <a:t>；其董事會有無法獨立執行其職務；或未依證券交易法第十四條之六及其相關規定設置薪資報酬委員會者。另所選任獨立董事其中至少一人須為會計或財務專業人士。</a:t>
            </a:r>
            <a:r>
              <a:rPr lang="en-US" altLang="zh-TW" sz="2000" dirty="0"/>
              <a:t>(</a:t>
            </a:r>
            <a:r>
              <a:rPr lang="zh-TW" altLang="en-US" sz="2000" dirty="0"/>
              <a:t>審查</a:t>
            </a:r>
            <a:r>
              <a:rPr lang="en-US" altLang="zh-TW" sz="2000" dirty="0"/>
              <a:t>9</a:t>
            </a:r>
            <a:r>
              <a:rPr lang="zh-TW" altLang="en-US" sz="2000" dirty="0"/>
              <a:t>條第</a:t>
            </a:r>
            <a:r>
              <a:rPr lang="en-US" altLang="zh-TW" sz="2000" dirty="0"/>
              <a:t>9</a:t>
            </a:r>
            <a:r>
              <a:rPr lang="zh-TW" altLang="en-US" sz="2000" dirty="0"/>
              <a:t>款；補充規定第</a:t>
            </a:r>
            <a:r>
              <a:rPr lang="en-US" altLang="zh-TW" sz="2000" dirty="0"/>
              <a:t>17</a:t>
            </a:r>
            <a:r>
              <a:rPr lang="zh-TW" altLang="en-US" sz="2000" dirty="0"/>
              <a:t>條</a:t>
            </a:r>
            <a:r>
              <a:rPr lang="en-US" altLang="zh-TW" sz="2000" dirty="0"/>
              <a:t>)</a:t>
            </a:r>
            <a:endParaRPr lang="zh-TW" altLang="en-US" sz="2000" dirty="0"/>
          </a:p>
        </p:txBody>
      </p:sp>
      <p:sp>
        <p:nvSpPr>
          <p:cNvPr id="16" name="矩形 15"/>
          <p:cNvSpPr/>
          <p:nvPr/>
        </p:nvSpPr>
        <p:spPr>
          <a:xfrm>
            <a:off x="1080655" y="4934977"/>
            <a:ext cx="9991898" cy="1651904"/>
          </a:xfrm>
          <a:prstGeom prst="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grpSp>
        <p:nvGrpSpPr>
          <p:cNvPr id="17" name="群組 16"/>
          <p:cNvGrpSpPr/>
          <p:nvPr/>
        </p:nvGrpSpPr>
        <p:grpSpPr>
          <a:xfrm>
            <a:off x="1791988" y="4593312"/>
            <a:ext cx="2074043" cy="615342"/>
            <a:chOff x="415226" y="1247226"/>
            <a:chExt cx="2404872" cy="700983"/>
          </a:xfrm>
          <a:solidFill>
            <a:srgbClr val="1BB1DE"/>
          </a:solidFill>
        </p:grpSpPr>
        <p:sp>
          <p:nvSpPr>
            <p:cNvPr id="18" name="矩形 17"/>
            <p:cNvSpPr/>
            <p:nvPr/>
          </p:nvSpPr>
          <p:spPr>
            <a:xfrm>
              <a:off x="415226" y="1247226"/>
              <a:ext cx="2404872" cy="70098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文字方塊 18"/>
            <p:cNvSpPr txBox="1"/>
            <p:nvPr/>
          </p:nvSpPr>
          <p:spPr>
            <a:xfrm>
              <a:off x="554347" y="1334065"/>
              <a:ext cx="2149085" cy="525918"/>
            </a:xfrm>
            <a:prstGeom prst="rect">
              <a:avLst/>
            </a:prstGeom>
            <a:grpFill/>
          </p:spPr>
          <p:txBody>
            <a:bodyPr wrap="square" rtlCol="0">
              <a:spAutoFit/>
            </a:bodyPr>
            <a:lstStyle/>
            <a:p>
              <a:r>
                <a:rPr lang="zh-TW" altLang="en-US" sz="2400" dirty="0"/>
                <a:t>   場外交易</a:t>
              </a:r>
            </a:p>
          </p:txBody>
        </p:sp>
      </p:grpSp>
      <p:sp>
        <p:nvSpPr>
          <p:cNvPr id="20" name="文字方塊 19"/>
          <p:cNvSpPr txBox="1"/>
          <p:nvPr/>
        </p:nvSpPr>
        <p:spPr>
          <a:xfrm>
            <a:off x="1863907" y="5208654"/>
            <a:ext cx="9208645" cy="1323439"/>
          </a:xfrm>
          <a:prstGeom prst="rect">
            <a:avLst/>
          </a:prstGeom>
          <a:solidFill>
            <a:srgbClr val="CCFFFF"/>
          </a:solidFill>
        </p:spPr>
        <p:txBody>
          <a:bodyPr wrap="square" rtlCol="0">
            <a:spAutoFit/>
          </a:bodyPr>
          <a:lstStyle/>
          <a:p>
            <a:r>
              <a:rPr lang="zh-TW" altLang="en-US" sz="2000" dirty="0"/>
              <a:t>申請公司於申請</a:t>
            </a:r>
            <a:r>
              <a:rPr lang="zh-TW" altLang="en-US" sz="2000" u="sng" dirty="0"/>
              <a:t>上市會計年度及其最近一個會計年度</a:t>
            </a:r>
            <a:r>
              <a:rPr lang="zh-TW" altLang="en-US" sz="2000" dirty="0"/>
              <a:t>已登錄為證券商營業處所買賣興櫃股票，於掛牌日起，其</a:t>
            </a:r>
            <a:r>
              <a:rPr lang="zh-TW" altLang="en-US" sz="2000" u="sng" dirty="0"/>
              <a:t>現任董事及持股超過其發行股份總額百分之十之股東</a:t>
            </a:r>
            <a:r>
              <a:rPr lang="zh-TW" altLang="en-US" sz="2000" dirty="0"/>
              <a:t>有未於興櫃股票市場而買賣申請公司發行之股票情事者。</a:t>
            </a:r>
            <a:r>
              <a:rPr lang="zh-TW" altLang="en-US" sz="2000" b="1" dirty="0">
                <a:solidFill>
                  <a:srgbClr val="FF0000"/>
                </a:solidFill>
              </a:rPr>
              <a:t>但</a:t>
            </a:r>
            <a:r>
              <a:rPr lang="zh-TW" altLang="en-US" sz="2000" dirty="0"/>
              <a:t>因辦理本準則第十一條之承銷事宜或有</a:t>
            </a:r>
            <a:r>
              <a:rPr lang="zh-TW" altLang="en-US" sz="2000" dirty="0">
                <a:solidFill>
                  <a:srgbClr val="FF0000"/>
                </a:solidFill>
              </a:rPr>
              <a:t>其他正當事由</a:t>
            </a:r>
            <a:r>
              <a:rPr lang="zh-TW" altLang="en-US" sz="2000" dirty="0"/>
              <a:t>者，不在此限。</a:t>
            </a:r>
            <a:r>
              <a:rPr lang="en-US" altLang="zh-TW" sz="2000" dirty="0"/>
              <a:t> (</a:t>
            </a:r>
            <a:r>
              <a:rPr lang="zh-TW" altLang="en-US" sz="2000" dirty="0"/>
              <a:t>審查</a:t>
            </a:r>
            <a:r>
              <a:rPr lang="en-US" altLang="zh-TW" sz="2000" dirty="0"/>
              <a:t>9</a:t>
            </a:r>
            <a:r>
              <a:rPr lang="zh-TW" altLang="en-US" sz="2000" dirty="0"/>
              <a:t>條第</a:t>
            </a:r>
            <a:r>
              <a:rPr lang="en-US" altLang="zh-TW" sz="2000" dirty="0"/>
              <a:t>10</a:t>
            </a:r>
            <a:r>
              <a:rPr lang="zh-TW" altLang="en-US" sz="2000" dirty="0"/>
              <a:t>款</a:t>
            </a:r>
            <a:r>
              <a:rPr lang="en-US" altLang="zh-TW" sz="2000" dirty="0"/>
              <a:t>)</a:t>
            </a:r>
            <a:endParaRPr lang="zh-TW" altLang="en-US" sz="2000" dirty="0"/>
          </a:p>
        </p:txBody>
      </p:sp>
    </p:spTree>
    <p:extLst>
      <p:ext uri="{BB962C8B-B14F-4D97-AF65-F5344CB8AC3E}">
        <p14:creationId xmlns:p14="http://schemas.microsoft.com/office/powerpoint/2010/main" val="2082510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4BA915EE-10CB-4CF1-8569-6154455DA573}" type="slidenum">
              <a:rPr lang="en-US" smtClean="0"/>
              <a:t>9</a:t>
            </a:fld>
            <a:endParaRPr lang="en-US"/>
          </a:p>
        </p:txBody>
      </p:sp>
      <p:sp>
        <p:nvSpPr>
          <p:cNvPr id="5" name="文字版面配置區 3"/>
          <p:cNvSpPr>
            <a:spLocks noGrp="1"/>
          </p:cNvSpPr>
          <p:nvPr>
            <p:ph type="body" idx="4294967295"/>
          </p:nvPr>
        </p:nvSpPr>
        <p:spPr>
          <a:xfrm>
            <a:off x="1457063" y="237785"/>
            <a:ext cx="10259533" cy="1003300"/>
          </a:xfrm>
        </p:spPr>
        <p:txBody>
          <a:bodyPr>
            <a:normAutofit/>
          </a:bodyPr>
          <a:lstStyle/>
          <a:p>
            <a:pPr algn="ctr">
              <a:buSzPts val="4000"/>
            </a:pPr>
            <a:r>
              <a:rPr lang="zh-TW" altLang="en-US" sz="4000" b="1" dirty="0">
                <a:solidFill>
                  <a:srgbClr val="002060"/>
                </a:solidFill>
                <a:latin typeface="Microsoft JhengHei"/>
                <a:ea typeface="Microsoft JhengHei"/>
                <a:cs typeface="Microsoft JhengHei"/>
                <a:sym typeface="Microsoft JhengHei"/>
              </a:rPr>
              <a:t>不宜上市條款</a:t>
            </a:r>
            <a:r>
              <a:rPr lang="en-US" altLang="zh-TW" sz="4000" b="1" dirty="0">
                <a:solidFill>
                  <a:srgbClr val="002060"/>
                </a:solidFill>
                <a:latin typeface="Microsoft JhengHei"/>
                <a:ea typeface="Microsoft JhengHei"/>
                <a:cs typeface="Microsoft JhengHei"/>
                <a:sym typeface="Microsoft JhengHei"/>
              </a:rPr>
              <a:t>--</a:t>
            </a:r>
            <a:r>
              <a:rPr lang="zh-TW" altLang="en-US" sz="4000" b="1" dirty="0">
                <a:solidFill>
                  <a:srgbClr val="002060"/>
                </a:solidFill>
                <a:latin typeface="Microsoft JhengHei"/>
                <a:ea typeface="Microsoft JhengHei"/>
                <a:cs typeface="Microsoft JhengHei"/>
                <a:sym typeface="Microsoft JhengHei"/>
              </a:rPr>
              <a:t>證交所</a:t>
            </a:r>
            <a:r>
              <a:rPr lang="zh-TW" altLang="en-US" sz="4000" b="1" dirty="0">
                <a:solidFill>
                  <a:srgbClr val="FF0000"/>
                </a:solidFill>
                <a:latin typeface="Microsoft JhengHei"/>
                <a:ea typeface="Microsoft JhengHei"/>
                <a:cs typeface="Microsoft JhengHei"/>
                <a:sym typeface="Microsoft JhengHei"/>
              </a:rPr>
              <a:t>得</a:t>
            </a:r>
            <a:r>
              <a:rPr lang="zh-TW" altLang="en-US" sz="4000" b="1" dirty="0">
                <a:solidFill>
                  <a:srgbClr val="002060"/>
                </a:solidFill>
                <a:latin typeface="Microsoft JhengHei"/>
                <a:ea typeface="Microsoft JhengHei"/>
                <a:cs typeface="Microsoft JhengHei"/>
                <a:sym typeface="Microsoft JhengHei"/>
              </a:rPr>
              <a:t>不同意</a:t>
            </a:r>
          </a:p>
        </p:txBody>
      </p:sp>
      <p:sp>
        <p:nvSpPr>
          <p:cNvPr id="6" name="矩形 5"/>
          <p:cNvSpPr/>
          <p:nvPr/>
        </p:nvSpPr>
        <p:spPr>
          <a:xfrm>
            <a:off x="1080655" y="1257235"/>
            <a:ext cx="9991898" cy="1107876"/>
          </a:xfrm>
          <a:prstGeom prst="rect">
            <a:avLst/>
          </a:prstGeom>
          <a:solidFill>
            <a:srgbClr val="CC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7" name="群組 6"/>
          <p:cNvGrpSpPr/>
          <p:nvPr/>
        </p:nvGrpSpPr>
        <p:grpSpPr>
          <a:xfrm>
            <a:off x="1791988" y="808654"/>
            <a:ext cx="2074043" cy="622697"/>
            <a:chOff x="415226" y="1266139"/>
            <a:chExt cx="2404872" cy="754238"/>
          </a:xfrm>
          <a:solidFill>
            <a:srgbClr val="CCFFFF"/>
          </a:solidFill>
        </p:grpSpPr>
        <p:sp>
          <p:nvSpPr>
            <p:cNvPr id="8" name="矩形 7"/>
            <p:cNvSpPr/>
            <p:nvPr/>
          </p:nvSpPr>
          <p:spPr>
            <a:xfrm>
              <a:off x="415226" y="1266139"/>
              <a:ext cx="2404872" cy="754238"/>
            </a:xfrm>
            <a:prstGeom prst="rect">
              <a:avLst/>
            </a:prstGeom>
            <a:solidFill>
              <a:srgbClr val="1BB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文字方塊 8"/>
            <p:cNvSpPr txBox="1"/>
            <p:nvPr/>
          </p:nvSpPr>
          <p:spPr>
            <a:xfrm>
              <a:off x="1111218" y="1325473"/>
              <a:ext cx="1139254" cy="693007"/>
            </a:xfrm>
            <a:prstGeom prst="rect">
              <a:avLst/>
            </a:prstGeom>
            <a:solidFill>
              <a:srgbClr val="1BB1DE"/>
            </a:solidFill>
          </p:spPr>
          <p:txBody>
            <a:bodyPr wrap="square" rtlCol="0">
              <a:spAutoFit/>
            </a:bodyPr>
            <a:lstStyle/>
            <a:p>
              <a:r>
                <a:rPr lang="zh-TW" altLang="en-US" sz="2400" dirty="0"/>
                <a:t>法律</a:t>
              </a:r>
            </a:p>
          </p:txBody>
        </p:sp>
      </p:grpSp>
      <p:sp>
        <p:nvSpPr>
          <p:cNvPr id="10" name="文字方塊 9"/>
          <p:cNvSpPr txBox="1"/>
          <p:nvPr/>
        </p:nvSpPr>
        <p:spPr>
          <a:xfrm>
            <a:off x="1808275" y="1389952"/>
            <a:ext cx="9264277" cy="1015663"/>
          </a:xfrm>
          <a:prstGeom prst="rect">
            <a:avLst/>
          </a:prstGeom>
          <a:noFill/>
        </p:spPr>
        <p:txBody>
          <a:bodyPr wrap="square" rtlCol="0">
            <a:spAutoFit/>
          </a:bodyPr>
          <a:lstStyle/>
          <a:p>
            <a:r>
              <a:rPr lang="zh-TW" altLang="en-US" sz="2000" dirty="0"/>
              <a:t>遇有證券交易法第一百五十六條第一項第一款、第二款所列情事，或其行為有虛偽不實或違法情事，足以影響其上市後之證券價格，而及於市場秩序或損害公益之虞者。</a:t>
            </a:r>
            <a:r>
              <a:rPr lang="en-US" altLang="zh-TW" sz="2000" dirty="0"/>
              <a:t>(</a:t>
            </a:r>
            <a:r>
              <a:rPr lang="zh-TW" altLang="en-US" sz="2000" dirty="0"/>
              <a:t>審查</a:t>
            </a:r>
            <a:r>
              <a:rPr lang="en-US" altLang="zh-TW" sz="2000" dirty="0"/>
              <a:t>9</a:t>
            </a:r>
            <a:r>
              <a:rPr lang="zh-TW" altLang="en-US" sz="2000" dirty="0"/>
              <a:t>條第</a:t>
            </a:r>
            <a:r>
              <a:rPr lang="en-US" altLang="zh-TW" sz="2000" dirty="0"/>
              <a:t>1</a:t>
            </a:r>
            <a:r>
              <a:rPr lang="zh-TW" altLang="en-US" sz="2000" dirty="0"/>
              <a:t>款</a:t>
            </a:r>
            <a:r>
              <a:rPr lang="en-US" altLang="zh-TW" sz="2000" dirty="0"/>
              <a:t>)</a:t>
            </a:r>
            <a:endParaRPr lang="zh-TW" altLang="en-US" sz="2000" dirty="0"/>
          </a:p>
        </p:txBody>
      </p:sp>
      <p:sp>
        <p:nvSpPr>
          <p:cNvPr id="11" name="矩形 10"/>
          <p:cNvSpPr/>
          <p:nvPr/>
        </p:nvSpPr>
        <p:spPr>
          <a:xfrm>
            <a:off x="1080655" y="2817584"/>
            <a:ext cx="9991898" cy="735419"/>
          </a:xfrm>
          <a:prstGeom prst="rect">
            <a:avLst/>
          </a:prstGeom>
          <a:solidFill>
            <a:srgbClr val="CC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12" name="群組 11"/>
          <p:cNvGrpSpPr/>
          <p:nvPr/>
        </p:nvGrpSpPr>
        <p:grpSpPr>
          <a:xfrm>
            <a:off x="1791988" y="2477304"/>
            <a:ext cx="2059262" cy="645732"/>
            <a:chOff x="415226" y="1261425"/>
            <a:chExt cx="2404872" cy="758952"/>
          </a:xfrm>
          <a:solidFill>
            <a:srgbClr val="1BB1DE"/>
          </a:solidFill>
        </p:grpSpPr>
        <p:sp>
          <p:nvSpPr>
            <p:cNvPr id="13" name="矩形 12"/>
            <p:cNvSpPr/>
            <p:nvPr/>
          </p:nvSpPr>
          <p:spPr>
            <a:xfrm>
              <a:off x="415226" y="1261425"/>
              <a:ext cx="2404872"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文字方塊 13"/>
            <p:cNvSpPr txBox="1"/>
            <p:nvPr/>
          </p:nvSpPr>
          <p:spPr>
            <a:xfrm>
              <a:off x="570771" y="1410512"/>
              <a:ext cx="2149086" cy="525918"/>
            </a:xfrm>
            <a:prstGeom prst="rect">
              <a:avLst/>
            </a:prstGeom>
            <a:grpFill/>
          </p:spPr>
          <p:txBody>
            <a:bodyPr wrap="square" rtlCol="0">
              <a:spAutoFit/>
            </a:bodyPr>
            <a:lstStyle/>
            <a:p>
              <a:r>
                <a:rPr lang="zh-TW" altLang="en-US" sz="2400" dirty="0"/>
                <a:t>   獨立董事</a:t>
              </a:r>
            </a:p>
          </p:txBody>
        </p:sp>
      </p:grpSp>
      <p:sp>
        <p:nvSpPr>
          <p:cNvPr id="15" name="文字方塊 14"/>
          <p:cNvSpPr txBox="1"/>
          <p:nvPr/>
        </p:nvSpPr>
        <p:spPr>
          <a:xfrm>
            <a:off x="1791988" y="3152893"/>
            <a:ext cx="9147561" cy="400110"/>
          </a:xfrm>
          <a:prstGeom prst="rect">
            <a:avLst/>
          </a:prstGeom>
          <a:noFill/>
        </p:spPr>
        <p:txBody>
          <a:bodyPr wrap="square" rtlCol="0">
            <a:spAutoFit/>
          </a:bodyPr>
          <a:lstStyle/>
          <a:p>
            <a:r>
              <a:rPr lang="zh-TW" altLang="en-US" sz="2000" dirty="0"/>
              <a:t>財務或業務未能與他人獨立劃分者。</a:t>
            </a:r>
            <a:r>
              <a:rPr lang="en-US" altLang="zh-TW" sz="2000" dirty="0"/>
              <a:t>(</a:t>
            </a:r>
            <a:r>
              <a:rPr lang="zh-TW" altLang="en-US" sz="2000" dirty="0"/>
              <a:t>審查</a:t>
            </a:r>
            <a:r>
              <a:rPr lang="en-US" altLang="zh-TW" sz="2000" dirty="0"/>
              <a:t>9</a:t>
            </a:r>
            <a:r>
              <a:rPr lang="zh-TW" altLang="en-US" sz="2000" dirty="0"/>
              <a:t>條第</a:t>
            </a:r>
            <a:r>
              <a:rPr lang="en-US" altLang="zh-TW" sz="2000" dirty="0"/>
              <a:t>2</a:t>
            </a:r>
            <a:r>
              <a:rPr lang="zh-TW" altLang="en-US" sz="2000" dirty="0"/>
              <a:t>款；補充規定</a:t>
            </a:r>
            <a:r>
              <a:rPr lang="zh-TW" altLang="en-US" sz="2000" u="sng" dirty="0"/>
              <a:t>第</a:t>
            </a:r>
            <a:r>
              <a:rPr lang="en-US" altLang="zh-TW" sz="2000" u="sng" dirty="0"/>
              <a:t>8</a:t>
            </a:r>
            <a:r>
              <a:rPr lang="zh-TW" altLang="en-US" sz="2000" u="sng" dirty="0"/>
              <a:t>條</a:t>
            </a:r>
            <a:r>
              <a:rPr lang="en-US" altLang="zh-TW" sz="2000" u="sng" dirty="0"/>
              <a:t>(</a:t>
            </a:r>
            <a:r>
              <a:rPr lang="zh-TW" altLang="en-US" sz="2000" u="sng" dirty="0"/>
              <a:t>修</a:t>
            </a:r>
            <a:r>
              <a:rPr lang="en-US" altLang="zh-TW" sz="2000" u="sng" dirty="0"/>
              <a:t>)</a:t>
            </a:r>
            <a:r>
              <a:rPr lang="en-US" altLang="zh-TW" sz="2000" dirty="0"/>
              <a:t>)</a:t>
            </a:r>
            <a:endParaRPr lang="zh-TW" altLang="en-US" sz="2000" dirty="0"/>
          </a:p>
        </p:txBody>
      </p:sp>
      <p:sp>
        <p:nvSpPr>
          <p:cNvPr id="16" name="矩形 15"/>
          <p:cNvSpPr/>
          <p:nvPr/>
        </p:nvSpPr>
        <p:spPr>
          <a:xfrm>
            <a:off x="1080655" y="5852160"/>
            <a:ext cx="9991898" cy="734720"/>
          </a:xfrm>
          <a:prstGeom prst="rect">
            <a:avLst/>
          </a:prstGeom>
          <a:solidFill>
            <a:srgbClr val="CC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grpSp>
        <p:nvGrpSpPr>
          <p:cNvPr id="17" name="群組 16"/>
          <p:cNvGrpSpPr/>
          <p:nvPr/>
        </p:nvGrpSpPr>
        <p:grpSpPr>
          <a:xfrm>
            <a:off x="1771988" y="5549577"/>
            <a:ext cx="2074043" cy="550122"/>
            <a:chOff x="415226" y="1233819"/>
            <a:chExt cx="2404872" cy="758952"/>
          </a:xfrm>
          <a:solidFill>
            <a:srgbClr val="1BB1DE"/>
          </a:solidFill>
        </p:grpSpPr>
        <p:sp>
          <p:nvSpPr>
            <p:cNvPr id="18" name="矩形 17"/>
            <p:cNvSpPr/>
            <p:nvPr/>
          </p:nvSpPr>
          <p:spPr>
            <a:xfrm>
              <a:off x="415226" y="1233819"/>
              <a:ext cx="2404872"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文字方塊 18"/>
            <p:cNvSpPr txBox="1"/>
            <p:nvPr/>
          </p:nvSpPr>
          <p:spPr>
            <a:xfrm>
              <a:off x="550777" y="1362399"/>
              <a:ext cx="2149085" cy="525918"/>
            </a:xfrm>
            <a:prstGeom prst="rect">
              <a:avLst/>
            </a:prstGeom>
            <a:grpFill/>
          </p:spPr>
          <p:txBody>
            <a:bodyPr wrap="square" rtlCol="0">
              <a:spAutoFit/>
            </a:bodyPr>
            <a:lstStyle/>
            <a:p>
              <a:pPr algn="ctr"/>
              <a:r>
                <a:rPr lang="zh-TW" altLang="en-US" sz="2400" dirty="0"/>
                <a:t>非常規</a:t>
              </a:r>
            </a:p>
          </p:txBody>
        </p:sp>
      </p:grpSp>
      <p:sp>
        <p:nvSpPr>
          <p:cNvPr id="20" name="文字方塊 19"/>
          <p:cNvSpPr txBox="1"/>
          <p:nvPr/>
        </p:nvSpPr>
        <p:spPr>
          <a:xfrm>
            <a:off x="1730904" y="6129015"/>
            <a:ext cx="9208645" cy="400110"/>
          </a:xfrm>
          <a:prstGeom prst="rect">
            <a:avLst/>
          </a:prstGeom>
          <a:solidFill>
            <a:srgbClr val="CCFFFF"/>
          </a:solidFill>
        </p:spPr>
        <p:txBody>
          <a:bodyPr wrap="square" rtlCol="0">
            <a:spAutoFit/>
          </a:bodyPr>
          <a:lstStyle/>
          <a:p>
            <a:r>
              <a:rPr lang="zh-TW" altLang="en-US" sz="2000" dirty="0"/>
              <a:t>經發現有重大非常規交易，尚未改善者。 </a:t>
            </a:r>
            <a:r>
              <a:rPr lang="en-US" altLang="zh-TW" sz="2000" dirty="0"/>
              <a:t>(</a:t>
            </a:r>
            <a:r>
              <a:rPr lang="zh-TW" altLang="en-US" sz="2000" dirty="0"/>
              <a:t>審查</a:t>
            </a:r>
            <a:r>
              <a:rPr lang="en-US" altLang="zh-TW" sz="2000" dirty="0"/>
              <a:t>9</a:t>
            </a:r>
            <a:r>
              <a:rPr lang="zh-TW" altLang="en-US" sz="2000" dirty="0"/>
              <a:t>條第</a:t>
            </a:r>
            <a:r>
              <a:rPr lang="en-US" altLang="zh-TW" sz="2000" dirty="0"/>
              <a:t>4</a:t>
            </a:r>
            <a:r>
              <a:rPr lang="zh-TW" altLang="en-US" sz="2000" dirty="0"/>
              <a:t>款；補充規定</a:t>
            </a:r>
            <a:r>
              <a:rPr lang="zh-TW" altLang="en-US" sz="2000" u="sng" dirty="0"/>
              <a:t>第</a:t>
            </a:r>
            <a:r>
              <a:rPr lang="en-US" altLang="zh-TW" sz="2000" u="sng" dirty="0"/>
              <a:t>10</a:t>
            </a:r>
            <a:r>
              <a:rPr lang="zh-TW" altLang="en-US" sz="2000" u="sng" dirty="0"/>
              <a:t>條</a:t>
            </a:r>
            <a:r>
              <a:rPr lang="en-US" altLang="zh-TW" sz="2000" u="sng" dirty="0"/>
              <a:t>(</a:t>
            </a:r>
            <a:r>
              <a:rPr lang="zh-TW" altLang="en-US" sz="2000" u="sng" dirty="0"/>
              <a:t>修</a:t>
            </a:r>
            <a:r>
              <a:rPr lang="en-US" altLang="zh-TW" sz="2000" u="sng" dirty="0"/>
              <a:t>)</a:t>
            </a:r>
            <a:r>
              <a:rPr lang="en-US" altLang="zh-TW" sz="2000" dirty="0"/>
              <a:t>)</a:t>
            </a:r>
            <a:endParaRPr lang="zh-TW" altLang="en-US" sz="2000" dirty="0"/>
          </a:p>
        </p:txBody>
      </p:sp>
      <p:sp>
        <p:nvSpPr>
          <p:cNvPr id="21" name="矩形 20"/>
          <p:cNvSpPr/>
          <p:nvPr/>
        </p:nvSpPr>
        <p:spPr>
          <a:xfrm>
            <a:off x="1080654" y="3949153"/>
            <a:ext cx="9991898" cy="1511237"/>
          </a:xfrm>
          <a:prstGeom prst="rect">
            <a:avLst/>
          </a:prstGeom>
          <a:solidFill>
            <a:srgbClr val="CC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文字方塊 21"/>
          <p:cNvSpPr txBox="1"/>
          <p:nvPr/>
        </p:nvSpPr>
        <p:spPr>
          <a:xfrm>
            <a:off x="1761445" y="4379064"/>
            <a:ext cx="9147561" cy="1015663"/>
          </a:xfrm>
          <a:prstGeom prst="rect">
            <a:avLst/>
          </a:prstGeom>
          <a:noFill/>
        </p:spPr>
        <p:txBody>
          <a:bodyPr wrap="square" rtlCol="0">
            <a:spAutoFit/>
          </a:bodyPr>
          <a:lstStyle/>
          <a:p>
            <a:pPr marL="285750" indent="-285750">
              <a:buFont typeface="Arial" panose="020B0604020202020204" pitchFamily="34" charset="0"/>
              <a:buChar char="•"/>
            </a:pPr>
            <a:r>
              <a:rPr lang="zh-TW" altLang="en-US" sz="2000" dirty="0"/>
              <a:t>有足以影響公司財務業務正常營運之重大勞資糾紛或污染環境情事， 尚未改善者。</a:t>
            </a:r>
            <a:r>
              <a:rPr lang="en-US" altLang="zh-TW" sz="2000" dirty="0"/>
              <a:t>(</a:t>
            </a:r>
            <a:r>
              <a:rPr lang="zh-TW" altLang="en-US" sz="2000" dirty="0"/>
              <a:t>審查第</a:t>
            </a:r>
            <a:r>
              <a:rPr lang="en-US" altLang="zh-TW" sz="2000" dirty="0"/>
              <a:t>9</a:t>
            </a:r>
            <a:r>
              <a:rPr lang="zh-TW" altLang="en-US" sz="2000" dirty="0"/>
              <a:t>條第</a:t>
            </a:r>
            <a:r>
              <a:rPr lang="en-US" altLang="zh-TW" sz="2000" dirty="0"/>
              <a:t>3</a:t>
            </a:r>
            <a:r>
              <a:rPr lang="zh-TW" altLang="en-US" sz="2000" dirty="0"/>
              <a:t>款</a:t>
            </a:r>
            <a:r>
              <a:rPr lang="en-US" altLang="zh-TW" sz="2000" dirty="0"/>
              <a:t>)</a:t>
            </a:r>
          </a:p>
          <a:p>
            <a:pPr marL="285750" indent="-285750">
              <a:buFont typeface="Arial" panose="020B0604020202020204" pitchFamily="34" charset="0"/>
              <a:buChar char="•"/>
            </a:pPr>
            <a:r>
              <a:rPr lang="zh-TW" altLang="en-US" sz="2000" dirty="0"/>
              <a:t>所營事業嚴重衰退者。</a:t>
            </a:r>
            <a:r>
              <a:rPr lang="en-US" altLang="zh-TW" sz="2000" dirty="0"/>
              <a:t>(</a:t>
            </a:r>
            <a:r>
              <a:rPr lang="zh-TW" altLang="en-US" sz="2000" dirty="0"/>
              <a:t>審查第</a:t>
            </a:r>
            <a:r>
              <a:rPr lang="en-US" altLang="zh-TW" sz="2000" dirty="0"/>
              <a:t>9</a:t>
            </a:r>
            <a:r>
              <a:rPr lang="zh-TW" altLang="en-US" sz="2000" dirty="0"/>
              <a:t>條第</a:t>
            </a:r>
            <a:r>
              <a:rPr lang="en-US" altLang="zh-TW" sz="2000" dirty="0"/>
              <a:t>7</a:t>
            </a:r>
            <a:r>
              <a:rPr lang="zh-TW" altLang="en-US" sz="2000" dirty="0"/>
              <a:t>款</a:t>
            </a:r>
            <a:r>
              <a:rPr lang="en-US" altLang="zh-TW" sz="2000" dirty="0"/>
              <a:t>)</a:t>
            </a:r>
          </a:p>
        </p:txBody>
      </p:sp>
      <p:grpSp>
        <p:nvGrpSpPr>
          <p:cNvPr id="23" name="群組 22"/>
          <p:cNvGrpSpPr/>
          <p:nvPr/>
        </p:nvGrpSpPr>
        <p:grpSpPr>
          <a:xfrm>
            <a:off x="1808275" y="3724855"/>
            <a:ext cx="2074043" cy="624292"/>
            <a:chOff x="415226" y="1233819"/>
            <a:chExt cx="2404872" cy="758952"/>
          </a:xfrm>
          <a:solidFill>
            <a:srgbClr val="1BB1DE"/>
          </a:solidFill>
        </p:grpSpPr>
        <p:sp>
          <p:nvSpPr>
            <p:cNvPr id="24" name="矩形 23"/>
            <p:cNvSpPr/>
            <p:nvPr/>
          </p:nvSpPr>
          <p:spPr>
            <a:xfrm>
              <a:off x="415226" y="1233819"/>
              <a:ext cx="2404872"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文字方塊 24"/>
            <p:cNvSpPr txBox="1"/>
            <p:nvPr/>
          </p:nvSpPr>
          <p:spPr>
            <a:xfrm>
              <a:off x="601137" y="1360238"/>
              <a:ext cx="2149085" cy="525918"/>
            </a:xfrm>
            <a:prstGeom prst="rect">
              <a:avLst/>
            </a:prstGeom>
            <a:grpFill/>
          </p:spPr>
          <p:txBody>
            <a:bodyPr wrap="square" rtlCol="0">
              <a:spAutoFit/>
            </a:bodyPr>
            <a:lstStyle/>
            <a:p>
              <a:pPr algn="ctr"/>
              <a:r>
                <a:rPr lang="zh-TW" altLang="en-US" sz="2400" dirty="0"/>
                <a:t>營運</a:t>
              </a:r>
            </a:p>
          </p:txBody>
        </p:sp>
      </p:grpSp>
    </p:spTree>
    <p:extLst>
      <p:ext uri="{BB962C8B-B14F-4D97-AF65-F5344CB8AC3E}">
        <p14:creationId xmlns:p14="http://schemas.microsoft.com/office/powerpoint/2010/main" val="2585232506"/>
      </p:ext>
    </p:extLst>
  </p:cSld>
  <p:clrMapOvr>
    <a:masterClrMapping/>
  </p:clrMapOvr>
</p:sld>
</file>

<file path=ppt/theme/theme1.xml><?xml version="1.0" encoding="utf-8"?>
<a:theme xmlns:a="http://schemas.openxmlformats.org/drawingml/2006/main" name="CitationVTI">
  <a:themeElements>
    <a:clrScheme name="AnalogousFromLightSeedLeftStep">
      <a:dk1>
        <a:srgbClr val="000000"/>
      </a:dk1>
      <a:lt1>
        <a:srgbClr val="FFFFFF"/>
      </a:lt1>
      <a:dk2>
        <a:srgbClr val="243241"/>
      </a:dk2>
      <a:lt2>
        <a:srgbClr val="E2E5E8"/>
      </a:lt2>
      <a:accent1>
        <a:srgbClr val="BA9C80"/>
      </a:accent1>
      <a:accent2>
        <a:srgbClr val="BA827F"/>
      </a:accent2>
      <a:accent3>
        <a:srgbClr val="C594A6"/>
      </a:accent3>
      <a:accent4>
        <a:srgbClr val="BA7FAD"/>
      </a:accent4>
      <a:accent5>
        <a:srgbClr val="BC94C5"/>
      </a:accent5>
      <a:accent6>
        <a:srgbClr val="967FBA"/>
      </a:accent6>
      <a:hlink>
        <a:srgbClr val="5E85A8"/>
      </a:hlink>
      <a:folHlink>
        <a:srgbClr val="7F7F7F"/>
      </a:folHlink>
    </a:clrScheme>
    <a:fontScheme name="標準">
      <a:majorFont>
        <a:latin typeface="Calibri"/>
        <a:ea typeface="微軟正黑體"/>
        <a:cs typeface=""/>
      </a:majorFont>
      <a:minorFont>
        <a:latin typeface="Calibri"/>
        <a:ea typeface="微軟正黑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itationVTI" id="{4899D957-8B31-4AB5-A19D-CB0353FFB667}" vid="{430294D6-2412-4BD3-B567-F0976EA4931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1495</TotalTime>
  <Words>3873</Words>
  <Application>Microsoft Office PowerPoint</Application>
  <PresentationFormat>寬螢幕</PresentationFormat>
  <Paragraphs>451</Paragraphs>
  <Slides>32</Slides>
  <Notes>11</Notes>
  <HiddenSlides>0</HiddenSlides>
  <MMClips>0</MMClips>
  <ScaleCrop>false</ScaleCrop>
  <HeadingPairs>
    <vt:vector size="6" baseType="variant">
      <vt:variant>
        <vt:lpstr>使用字型</vt:lpstr>
      </vt:variant>
      <vt:variant>
        <vt:i4>12</vt:i4>
      </vt:variant>
      <vt:variant>
        <vt:lpstr>佈景主題</vt:lpstr>
      </vt:variant>
      <vt:variant>
        <vt:i4>1</vt:i4>
      </vt:variant>
      <vt:variant>
        <vt:lpstr>投影片標題</vt:lpstr>
      </vt:variant>
      <vt:variant>
        <vt:i4>32</vt:i4>
      </vt:variant>
    </vt:vector>
  </HeadingPairs>
  <TitlesOfParts>
    <vt:vector size="45" baseType="lpstr">
      <vt:lpstr>微软雅黑</vt:lpstr>
      <vt:lpstr>微软雅黑</vt:lpstr>
      <vt:lpstr>Noto Sans Symbols</vt:lpstr>
      <vt:lpstr>PMingLiu</vt:lpstr>
      <vt:lpstr>Microsoft JhengHei</vt:lpstr>
      <vt:lpstr>Microsoft JhengHei</vt:lpstr>
      <vt:lpstr>新細明體</vt:lpstr>
      <vt:lpstr>標楷體</vt:lpstr>
      <vt:lpstr>Arial</vt:lpstr>
      <vt:lpstr>Calibri</vt:lpstr>
      <vt:lpstr>Times New Roman</vt:lpstr>
      <vt:lpstr>Wingdings</vt:lpstr>
      <vt:lpstr>CitationVTI</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LAMSON, Michael Jr [Student]</dc:creator>
  <cp:lastModifiedBy>王思凱</cp:lastModifiedBy>
  <cp:revision>191</cp:revision>
  <cp:lastPrinted>2023-06-27T07:47:14Z</cp:lastPrinted>
  <dcterms:created xsi:type="dcterms:W3CDTF">2023-01-28T06:44:39Z</dcterms:created>
  <dcterms:modified xsi:type="dcterms:W3CDTF">2023-11-27T00:47:40Z</dcterms:modified>
</cp:coreProperties>
</file>