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notesSlides/notesSlide4.xml" ContentType="application/vnd.openxmlformats-officedocument.presentationml.notesSlide+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notesSlides/notesSlide5.xml" ContentType="application/vnd.openxmlformats-officedocument.presentationml.notesSlide+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ppt/diagrams/data29.xml" ContentType="application/vnd.openxmlformats-officedocument.drawingml.diagramData+xml"/>
  <Override PartName="/ppt/diagrams/layout29.xml" ContentType="application/vnd.openxmlformats-officedocument.drawingml.diagramLayout+xml"/>
  <Override PartName="/ppt/diagrams/quickStyle29.xml" ContentType="application/vnd.openxmlformats-officedocument.drawingml.diagramStyle+xml"/>
  <Override PartName="/ppt/diagrams/colors29.xml" ContentType="application/vnd.openxmlformats-officedocument.drawingml.diagramColors+xml"/>
  <Override PartName="/ppt/diagrams/drawing29.xml" ContentType="application/vnd.ms-office.drawingml.diagramDrawing+xml"/>
  <Override PartName="/ppt/notesSlides/notesSlide8.xml" ContentType="application/vnd.openxmlformats-officedocument.presentationml.notesSlide+xml"/>
  <Override PartName="/ppt/diagrams/data30.xml" ContentType="application/vnd.openxmlformats-officedocument.drawingml.diagramData+xml"/>
  <Override PartName="/ppt/diagrams/layout30.xml" ContentType="application/vnd.openxmlformats-officedocument.drawingml.diagramLayout+xml"/>
  <Override PartName="/ppt/diagrams/quickStyle30.xml" ContentType="application/vnd.openxmlformats-officedocument.drawingml.diagramStyle+xml"/>
  <Override PartName="/ppt/diagrams/colors30.xml" ContentType="application/vnd.openxmlformats-officedocument.drawingml.diagramColors+xml"/>
  <Override PartName="/ppt/diagrams/drawing30.xml" ContentType="application/vnd.ms-office.drawingml.diagramDrawing+xml"/>
  <Override PartName="/ppt/diagrams/data31.xml" ContentType="application/vnd.openxmlformats-officedocument.drawingml.diagramData+xml"/>
  <Override PartName="/ppt/diagrams/layout31.xml" ContentType="application/vnd.openxmlformats-officedocument.drawingml.diagramLayout+xml"/>
  <Override PartName="/ppt/diagrams/quickStyle31.xml" ContentType="application/vnd.openxmlformats-officedocument.drawingml.diagramStyle+xml"/>
  <Override PartName="/ppt/diagrams/colors31.xml" ContentType="application/vnd.openxmlformats-officedocument.drawingml.diagramColors+xml"/>
  <Override PartName="/ppt/diagrams/drawing31.xml" ContentType="application/vnd.ms-office.drawingml.diagramDrawing+xml"/>
  <Override PartName="/ppt/diagrams/data32.xml" ContentType="application/vnd.openxmlformats-officedocument.drawingml.diagramData+xml"/>
  <Override PartName="/ppt/diagrams/layout32.xml" ContentType="application/vnd.openxmlformats-officedocument.drawingml.diagramLayout+xml"/>
  <Override PartName="/ppt/diagrams/quickStyle32.xml" ContentType="application/vnd.openxmlformats-officedocument.drawingml.diagramStyle+xml"/>
  <Override PartName="/ppt/diagrams/colors32.xml" ContentType="application/vnd.openxmlformats-officedocument.drawingml.diagramColors+xml"/>
  <Override PartName="/ppt/diagrams/drawing32.xml" ContentType="application/vnd.ms-office.drawingml.diagramDrawing+xml"/>
  <Override PartName="/ppt/diagrams/data33.xml" ContentType="application/vnd.openxmlformats-officedocument.drawingml.diagramData+xml"/>
  <Override PartName="/ppt/diagrams/layout33.xml" ContentType="application/vnd.openxmlformats-officedocument.drawingml.diagramLayout+xml"/>
  <Override PartName="/ppt/diagrams/quickStyle33.xml" ContentType="application/vnd.openxmlformats-officedocument.drawingml.diagramStyle+xml"/>
  <Override PartName="/ppt/diagrams/colors33.xml" ContentType="application/vnd.openxmlformats-officedocument.drawingml.diagramColors+xml"/>
  <Override PartName="/ppt/diagrams/drawing33.xml" ContentType="application/vnd.ms-office.drawingml.diagramDrawing+xml"/>
  <Override PartName="/ppt/notesSlides/notesSlide9.xml" ContentType="application/vnd.openxmlformats-officedocument.presentationml.notesSlide+xml"/>
  <Override PartName="/ppt/diagrams/data34.xml" ContentType="application/vnd.openxmlformats-officedocument.drawingml.diagramData+xml"/>
  <Override PartName="/ppt/diagrams/layout34.xml" ContentType="application/vnd.openxmlformats-officedocument.drawingml.diagramLayout+xml"/>
  <Override PartName="/ppt/diagrams/quickStyle34.xml" ContentType="application/vnd.openxmlformats-officedocument.drawingml.diagramStyle+xml"/>
  <Override PartName="/ppt/diagrams/colors34.xml" ContentType="application/vnd.openxmlformats-officedocument.drawingml.diagramColors+xml"/>
  <Override PartName="/ppt/diagrams/drawing34.xml" ContentType="application/vnd.ms-office.drawingml.diagramDrawing+xml"/>
  <Override PartName="/ppt/notesSlides/notesSlide10.xml" ContentType="application/vnd.openxmlformats-officedocument.presentationml.notesSlide+xml"/>
  <Override PartName="/ppt/diagrams/data35.xml" ContentType="application/vnd.openxmlformats-officedocument.drawingml.diagramData+xml"/>
  <Override PartName="/ppt/diagrams/layout35.xml" ContentType="application/vnd.openxmlformats-officedocument.drawingml.diagramLayout+xml"/>
  <Override PartName="/ppt/diagrams/quickStyle35.xml" ContentType="application/vnd.openxmlformats-officedocument.drawingml.diagramStyle+xml"/>
  <Override PartName="/ppt/diagrams/colors35.xml" ContentType="application/vnd.openxmlformats-officedocument.drawingml.diagramColors+xml"/>
  <Override PartName="/ppt/diagrams/drawing35.xml" ContentType="application/vnd.ms-office.drawingml.diagramDrawing+xml"/>
  <Override PartName="/ppt/diagrams/data36.xml" ContentType="application/vnd.openxmlformats-officedocument.drawingml.diagramData+xml"/>
  <Override PartName="/ppt/diagrams/layout36.xml" ContentType="application/vnd.openxmlformats-officedocument.drawingml.diagramLayout+xml"/>
  <Override PartName="/ppt/diagrams/quickStyle36.xml" ContentType="application/vnd.openxmlformats-officedocument.drawingml.diagramStyle+xml"/>
  <Override PartName="/ppt/diagrams/colors36.xml" ContentType="application/vnd.openxmlformats-officedocument.drawingml.diagramColors+xml"/>
  <Override PartName="/ppt/diagrams/drawing36.xml" ContentType="application/vnd.ms-office.drawingml.diagramDrawing+xml"/>
  <Override PartName="/ppt/diagrams/data37.xml" ContentType="application/vnd.openxmlformats-officedocument.drawingml.diagramData+xml"/>
  <Override PartName="/ppt/diagrams/layout37.xml" ContentType="application/vnd.openxmlformats-officedocument.drawingml.diagramLayout+xml"/>
  <Override PartName="/ppt/diagrams/quickStyle37.xml" ContentType="application/vnd.openxmlformats-officedocument.drawingml.diagramStyle+xml"/>
  <Override PartName="/ppt/diagrams/colors37.xml" ContentType="application/vnd.openxmlformats-officedocument.drawingml.diagramColors+xml"/>
  <Override PartName="/ppt/diagrams/drawing37.xml" ContentType="application/vnd.ms-office.drawingml.diagramDrawing+xml"/>
  <Override PartName="/ppt/diagrams/data38.xml" ContentType="application/vnd.openxmlformats-officedocument.drawingml.diagramData+xml"/>
  <Override PartName="/ppt/diagrams/layout38.xml" ContentType="application/vnd.openxmlformats-officedocument.drawingml.diagramLayout+xml"/>
  <Override PartName="/ppt/diagrams/quickStyle38.xml" ContentType="application/vnd.openxmlformats-officedocument.drawingml.diagramStyle+xml"/>
  <Override PartName="/ppt/diagrams/colors38.xml" ContentType="application/vnd.openxmlformats-officedocument.drawingml.diagramColors+xml"/>
  <Override PartName="/ppt/diagrams/drawing38.xml" ContentType="application/vnd.ms-office.drawingml.diagramDrawing+xml"/>
  <Override PartName="/ppt/diagrams/data39.xml" ContentType="application/vnd.openxmlformats-officedocument.drawingml.diagramData+xml"/>
  <Override PartName="/ppt/diagrams/layout39.xml" ContentType="application/vnd.openxmlformats-officedocument.drawingml.diagramLayout+xml"/>
  <Override PartName="/ppt/diagrams/quickStyle39.xml" ContentType="application/vnd.openxmlformats-officedocument.drawingml.diagramStyle+xml"/>
  <Override PartName="/ppt/diagrams/colors39.xml" ContentType="application/vnd.openxmlformats-officedocument.drawingml.diagramColors+xml"/>
  <Override PartName="/ppt/diagrams/drawing39.xml" ContentType="application/vnd.ms-office.drawingml.diagramDrawing+xml"/>
  <Override PartName="/ppt/diagrams/data40.xml" ContentType="application/vnd.openxmlformats-officedocument.drawingml.diagramData+xml"/>
  <Override PartName="/ppt/diagrams/layout40.xml" ContentType="application/vnd.openxmlformats-officedocument.drawingml.diagramLayout+xml"/>
  <Override PartName="/ppt/diagrams/quickStyle40.xml" ContentType="application/vnd.openxmlformats-officedocument.drawingml.diagramStyle+xml"/>
  <Override PartName="/ppt/diagrams/colors40.xml" ContentType="application/vnd.openxmlformats-officedocument.drawingml.diagramColors+xml"/>
  <Override PartName="/ppt/diagrams/drawing40.xml" ContentType="application/vnd.ms-office.drawingml.diagramDrawing+xml"/>
  <Override PartName="/ppt/diagrams/data41.xml" ContentType="application/vnd.openxmlformats-officedocument.drawingml.diagramData+xml"/>
  <Override PartName="/ppt/diagrams/layout41.xml" ContentType="application/vnd.openxmlformats-officedocument.drawingml.diagramLayout+xml"/>
  <Override PartName="/ppt/diagrams/quickStyle41.xml" ContentType="application/vnd.openxmlformats-officedocument.drawingml.diagramStyle+xml"/>
  <Override PartName="/ppt/diagrams/colors41.xml" ContentType="application/vnd.openxmlformats-officedocument.drawingml.diagramColors+xml"/>
  <Override PartName="/ppt/diagrams/drawing41.xml" ContentType="application/vnd.ms-office.drawingml.diagramDrawing+xml"/>
  <Override PartName="/ppt/diagrams/data42.xml" ContentType="application/vnd.openxmlformats-officedocument.drawingml.diagramData+xml"/>
  <Override PartName="/ppt/diagrams/layout42.xml" ContentType="application/vnd.openxmlformats-officedocument.drawingml.diagramLayout+xml"/>
  <Override PartName="/ppt/diagrams/quickStyle42.xml" ContentType="application/vnd.openxmlformats-officedocument.drawingml.diagramStyle+xml"/>
  <Override PartName="/ppt/diagrams/colors42.xml" ContentType="application/vnd.openxmlformats-officedocument.drawingml.diagramColors+xml"/>
  <Override PartName="/ppt/diagrams/drawing42.xml" ContentType="application/vnd.ms-office.drawingml.diagramDrawing+xml"/>
  <Override PartName="/ppt/diagrams/data43.xml" ContentType="application/vnd.openxmlformats-officedocument.drawingml.diagramData+xml"/>
  <Override PartName="/ppt/diagrams/layout43.xml" ContentType="application/vnd.openxmlformats-officedocument.drawingml.diagramLayout+xml"/>
  <Override PartName="/ppt/diagrams/quickStyle43.xml" ContentType="application/vnd.openxmlformats-officedocument.drawingml.diagramStyle+xml"/>
  <Override PartName="/ppt/diagrams/colors43.xml" ContentType="application/vnd.openxmlformats-officedocument.drawingml.diagramColors+xml"/>
  <Override PartName="/ppt/diagrams/drawing43.xml" ContentType="application/vnd.ms-office.drawingml.diagramDrawing+xml"/>
  <Override PartName="/ppt/diagrams/data44.xml" ContentType="application/vnd.openxmlformats-officedocument.drawingml.diagramData+xml"/>
  <Override PartName="/ppt/diagrams/layout44.xml" ContentType="application/vnd.openxmlformats-officedocument.drawingml.diagramLayout+xml"/>
  <Override PartName="/ppt/diagrams/quickStyle44.xml" ContentType="application/vnd.openxmlformats-officedocument.drawingml.diagramStyle+xml"/>
  <Override PartName="/ppt/diagrams/colors44.xml" ContentType="application/vnd.openxmlformats-officedocument.drawingml.diagramColors+xml"/>
  <Override PartName="/ppt/diagrams/drawing4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8" r:id="rId1"/>
  </p:sldMasterIdLst>
  <p:notesMasterIdLst>
    <p:notesMasterId r:id="rId37"/>
  </p:notesMasterIdLst>
  <p:handoutMasterIdLst>
    <p:handoutMasterId r:id="rId38"/>
  </p:handoutMasterIdLst>
  <p:sldIdLst>
    <p:sldId id="256" r:id="rId2"/>
    <p:sldId id="281" r:id="rId3"/>
    <p:sldId id="399" r:id="rId4"/>
    <p:sldId id="298" r:id="rId5"/>
    <p:sldId id="280" r:id="rId6"/>
    <p:sldId id="402" r:id="rId7"/>
    <p:sldId id="401" r:id="rId8"/>
    <p:sldId id="403" r:id="rId9"/>
    <p:sldId id="404" r:id="rId10"/>
    <p:sldId id="400" r:id="rId11"/>
    <p:sldId id="409" r:id="rId12"/>
    <p:sldId id="405" r:id="rId13"/>
    <p:sldId id="446" r:id="rId14"/>
    <p:sldId id="410" r:id="rId15"/>
    <p:sldId id="411" r:id="rId16"/>
    <p:sldId id="443" r:id="rId17"/>
    <p:sldId id="413" r:id="rId18"/>
    <p:sldId id="444" r:id="rId19"/>
    <p:sldId id="424" r:id="rId20"/>
    <p:sldId id="425" r:id="rId21"/>
    <p:sldId id="426" r:id="rId22"/>
    <p:sldId id="427" r:id="rId23"/>
    <p:sldId id="428" r:id="rId24"/>
    <p:sldId id="447" r:id="rId25"/>
    <p:sldId id="430" r:id="rId26"/>
    <p:sldId id="432" r:id="rId27"/>
    <p:sldId id="448" r:id="rId28"/>
    <p:sldId id="434" r:id="rId29"/>
    <p:sldId id="435" r:id="rId30"/>
    <p:sldId id="436" r:id="rId31"/>
    <p:sldId id="437" r:id="rId32"/>
    <p:sldId id="449" r:id="rId33"/>
    <p:sldId id="439" r:id="rId34"/>
    <p:sldId id="442" r:id="rId35"/>
    <p:sldId id="268" r:id="rId36"/>
  </p:sldIdLst>
  <p:sldSz cx="12192000" cy="6858000"/>
  <p:notesSz cx="6797675" cy="9926638"/>
  <p:defaultTextStyle>
    <a:defPPr>
      <a:defRPr lang="en-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FFCC66"/>
    <a:srgbClr val="006600"/>
    <a:srgbClr val="FFD9D9"/>
    <a:srgbClr val="008000"/>
    <a:srgbClr val="008080"/>
    <a:srgbClr val="0000FF"/>
    <a:srgbClr val="FFCC99"/>
    <a:srgbClr val="FFE5E5"/>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A107856-5554-42FB-B03E-39F5DBC370BA}" styleName="中等深淺樣式 4 - 輔色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中等深淺樣式 1 - 輔色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DF18680-E054-41AD-8BC1-D1AEF772440D}" styleName="中等深淺樣式 2 - 輔色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2838BEF-8BB2-4498-84A7-C5851F593DF1}" styleName="中等深淺樣式 4 - 輔色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F5AB1C69-6EDB-4FF4-983F-18BD219EF322}" styleName="中等深淺樣式 2 - 輔色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DBED569-4797-4DF1-A0F4-6AAB3CD982D8}" styleName="淺色樣式 3 - 輔色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8799B23B-EC83-4686-B30A-512413B5E67A}" styleName="淺色樣式 3 - 輔色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6327"/>
  </p:normalViewPr>
  <p:slideViewPr>
    <p:cSldViewPr snapToGrid="0">
      <p:cViewPr varScale="1">
        <p:scale>
          <a:sx n="82" d="100"/>
          <a:sy n="82" d="100"/>
        </p:scale>
        <p:origin x="691"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3.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2.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47DB518-E3BE-4EEA-9EAA-39227E012EA2}" type="doc">
      <dgm:prSet loTypeId="urn:microsoft.com/office/officeart/2005/8/layout/list1" loCatId="list" qsTypeId="urn:microsoft.com/office/officeart/2005/8/quickstyle/simple1" qsCatId="simple" csTypeId="urn:microsoft.com/office/officeart/2005/8/colors/accent4_2" csCatId="accent4" phldr="1"/>
      <dgm:spPr/>
      <dgm:t>
        <a:bodyPr/>
        <a:lstStyle/>
        <a:p>
          <a:endParaRPr lang="zh-TW" altLang="en-US"/>
        </a:p>
      </dgm:t>
    </dgm:pt>
    <dgm:pt modelId="{7D62AED3-CA90-4D3E-9595-C08B7900BB3C}" type="pres">
      <dgm:prSet presAssocID="{847DB518-E3BE-4EEA-9EAA-39227E012EA2}" presName="linear" presStyleCnt="0">
        <dgm:presLayoutVars>
          <dgm:dir/>
          <dgm:animLvl val="lvl"/>
          <dgm:resizeHandles val="exact"/>
        </dgm:presLayoutVars>
      </dgm:prSet>
      <dgm:spPr/>
    </dgm:pt>
  </dgm:ptLst>
  <dgm:cxnLst>
    <dgm:cxn modelId="{86873B6C-9359-42CF-B10A-98F22C915F15}" type="presOf" srcId="{847DB518-E3BE-4EEA-9EAA-39227E012EA2}" destId="{7D62AED3-CA90-4D3E-9595-C08B7900BB3C}" srcOrd="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2203076B-4D72-4764-A654-222CB070AC99}" type="doc">
      <dgm:prSet loTypeId="urn:microsoft.com/office/officeart/2005/8/layout/list1" loCatId="list" qsTypeId="urn:microsoft.com/office/officeart/2005/8/quickstyle/simple1" qsCatId="simple" csTypeId="urn:microsoft.com/office/officeart/2005/8/colors/colorful5" csCatId="colorful" phldr="1"/>
      <dgm:spPr/>
      <dgm:t>
        <a:bodyPr/>
        <a:lstStyle/>
        <a:p>
          <a:endParaRPr lang="zh-TW" altLang="en-US"/>
        </a:p>
      </dgm:t>
    </dgm:pt>
    <dgm:pt modelId="{2D89A9C9-52C7-4A7C-B323-BAE4C1F6AC7E}">
      <dgm:prSet phldrT="[文字]"/>
      <dgm:spPr>
        <a:solidFill>
          <a:schemeClr val="accent6">
            <a:lumMod val="40000"/>
            <a:lumOff val="60000"/>
          </a:schemeClr>
        </a:solidFill>
      </dgm:spPr>
      <dgm:t>
        <a:bodyPr/>
        <a:lstStyle/>
        <a:p>
          <a:r>
            <a:rPr lang="zh-TW" altLang="en-US" dirty="0">
              <a:latin typeface="標楷體" panose="03000509000000000000" pitchFamily="65" charset="-120"/>
              <a:ea typeface="標楷體" panose="03000509000000000000" pitchFamily="65" charset="-120"/>
            </a:rPr>
            <a:t>壹、近期上市申請書件修改重點</a:t>
          </a:r>
        </a:p>
      </dgm:t>
    </dgm:pt>
    <dgm:pt modelId="{34943A40-F653-4EA0-84DC-9338419CD0EA}" type="parTrans" cxnId="{C825020F-A33C-435C-8317-8290CEC597B5}">
      <dgm:prSet/>
      <dgm:spPr/>
      <dgm:t>
        <a:bodyPr/>
        <a:lstStyle/>
        <a:p>
          <a:endParaRPr lang="zh-TW" altLang="en-US"/>
        </a:p>
      </dgm:t>
    </dgm:pt>
    <dgm:pt modelId="{35C2A7B7-B720-431B-A453-D6058FAFA0F3}" type="sibTrans" cxnId="{C825020F-A33C-435C-8317-8290CEC597B5}">
      <dgm:prSet/>
      <dgm:spPr/>
      <dgm:t>
        <a:bodyPr/>
        <a:lstStyle/>
        <a:p>
          <a:endParaRPr lang="zh-TW" altLang="en-US"/>
        </a:p>
      </dgm:t>
    </dgm:pt>
    <dgm:pt modelId="{C858BE37-4AF7-40CD-A8F2-57CB1AE9C976}">
      <dgm:prSet phldrT="[文字]"/>
      <dgm:spPr/>
      <dgm:t>
        <a:bodyPr/>
        <a:lstStyle/>
        <a:p>
          <a:r>
            <a:rPr lang="zh-TW" altLang="en-US" dirty="0">
              <a:latin typeface="標楷體" panose="03000509000000000000" pitchFamily="65" charset="-120"/>
              <a:ea typeface="標楷體" panose="03000509000000000000" pitchFamily="65" charset="-120"/>
            </a:rPr>
            <a:t>貳、近期審查應注意事項</a:t>
          </a:r>
        </a:p>
      </dgm:t>
    </dgm:pt>
    <dgm:pt modelId="{846AA133-58FE-4AA9-8C7F-DF7DB53688EB}" type="parTrans" cxnId="{56059908-0E9C-4E28-AFE5-D034E386CF2F}">
      <dgm:prSet/>
      <dgm:spPr/>
      <dgm:t>
        <a:bodyPr/>
        <a:lstStyle/>
        <a:p>
          <a:endParaRPr lang="zh-TW" altLang="en-US"/>
        </a:p>
      </dgm:t>
    </dgm:pt>
    <dgm:pt modelId="{4FA3BD65-7AAE-45C1-B859-F5F251EC24E2}" type="sibTrans" cxnId="{56059908-0E9C-4E28-AFE5-D034E386CF2F}">
      <dgm:prSet/>
      <dgm:spPr/>
      <dgm:t>
        <a:bodyPr/>
        <a:lstStyle/>
        <a:p>
          <a:endParaRPr lang="zh-TW" altLang="en-US"/>
        </a:p>
      </dgm:t>
    </dgm:pt>
    <dgm:pt modelId="{1576A61D-C951-4379-8119-CB44534703A1}">
      <dgm:prSet phldrT="[文字]"/>
      <dgm:spPr>
        <a:solidFill>
          <a:schemeClr val="accent6">
            <a:lumMod val="40000"/>
            <a:lumOff val="60000"/>
          </a:schemeClr>
        </a:solidFill>
      </dgm:spPr>
      <dgm:t>
        <a:bodyPr/>
        <a:lstStyle/>
        <a:p>
          <a:r>
            <a:rPr lang="zh-TW" altLang="en-US" dirty="0">
              <a:latin typeface="標楷體" panose="03000509000000000000" pitchFamily="65" charset="-120"/>
              <a:ea typeface="標楷體" panose="03000509000000000000" pitchFamily="65" charset="-120"/>
            </a:rPr>
            <a:t>參、審查實務分享</a:t>
          </a:r>
        </a:p>
      </dgm:t>
    </dgm:pt>
    <dgm:pt modelId="{775C8DBD-D828-494A-BB4C-605058AECE8B}" type="parTrans" cxnId="{B97B01AF-2FE9-4AD0-A76D-23CEC9F4F7F6}">
      <dgm:prSet/>
      <dgm:spPr/>
      <dgm:t>
        <a:bodyPr/>
        <a:lstStyle/>
        <a:p>
          <a:endParaRPr lang="zh-TW" altLang="en-US"/>
        </a:p>
      </dgm:t>
    </dgm:pt>
    <dgm:pt modelId="{08831612-C566-4116-910E-9432D96C562F}" type="sibTrans" cxnId="{B97B01AF-2FE9-4AD0-A76D-23CEC9F4F7F6}">
      <dgm:prSet/>
      <dgm:spPr/>
      <dgm:t>
        <a:bodyPr/>
        <a:lstStyle/>
        <a:p>
          <a:endParaRPr lang="zh-TW" altLang="en-US"/>
        </a:p>
      </dgm:t>
    </dgm:pt>
    <dgm:pt modelId="{0237F9BE-B765-4B98-8F09-858D2C6C3142}">
      <dgm:prSet phldrT="[文字]"/>
      <dgm:spPr/>
      <dgm:t>
        <a:bodyPr/>
        <a:lstStyle/>
        <a:p>
          <a:r>
            <a:rPr lang="zh-TW" altLang="en-US" dirty="0">
              <a:latin typeface="標楷體" panose="03000509000000000000" pitchFamily="65" charset="-120"/>
              <a:ea typeface="標楷體" panose="03000509000000000000" pitchFamily="65" charset="-120"/>
            </a:rPr>
            <a:t>不宜上市條款</a:t>
          </a:r>
          <a:r>
            <a:rPr lang="en-US" altLang="zh-TW" dirty="0">
              <a:latin typeface="標楷體" panose="03000509000000000000" pitchFamily="65" charset="-120"/>
              <a:ea typeface="標楷體" panose="03000509000000000000" pitchFamily="65" charset="-120"/>
            </a:rPr>
            <a:t>-</a:t>
          </a:r>
          <a:r>
            <a:rPr lang="zh-TW" altLang="en-US" dirty="0">
              <a:latin typeface="標楷體" panose="03000509000000000000" pitchFamily="65" charset="-120"/>
              <a:ea typeface="標楷體" panose="03000509000000000000" pitchFamily="65" charset="-120"/>
            </a:rPr>
            <a:t>重大非常規交易</a:t>
          </a:r>
        </a:p>
      </dgm:t>
    </dgm:pt>
    <dgm:pt modelId="{A237A644-21E5-4CDE-9334-BA7D582A96B2}" type="parTrans" cxnId="{EC411A69-0D82-4ACE-AB34-684C92D761E6}">
      <dgm:prSet/>
      <dgm:spPr/>
      <dgm:t>
        <a:bodyPr/>
        <a:lstStyle/>
        <a:p>
          <a:endParaRPr lang="zh-TW" altLang="en-US"/>
        </a:p>
      </dgm:t>
    </dgm:pt>
    <dgm:pt modelId="{C3DD66A9-B089-4F8D-A77C-6F715D482D43}" type="sibTrans" cxnId="{EC411A69-0D82-4ACE-AB34-684C92D761E6}">
      <dgm:prSet/>
      <dgm:spPr/>
      <dgm:t>
        <a:bodyPr/>
        <a:lstStyle/>
        <a:p>
          <a:endParaRPr lang="zh-TW" altLang="en-US"/>
        </a:p>
      </dgm:t>
    </dgm:pt>
    <dgm:pt modelId="{DA7DE032-7EBE-4309-AD41-78C294109989}" type="pres">
      <dgm:prSet presAssocID="{2203076B-4D72-4764-A654-222CB070AC99}" presName="linear" presStyleCnt="0">
        <dgm:presLayoutVars>
          <dgm:dir/>
          <dgm:animLvl val="lvl"/>
          <dgm:resizeHandles val="exact"/>
        </dgm:presLayoutVars>
      </dgm:prSet>
      <dgm:spPr/>
    </dgm:pt>
    <dgm:pt modelId="{443FBD67-E8D0-45FF-B946-C7DB60D8FBCF}" type="pres">
      <dgm:prSet presAssocID="{2D89A9C9-52C7-4A7C-B323-BAE4C1F6AC7E}" presName="parentLin" presStyleCnt="0"/>
      <dgm:spPr/>
    </dgm:pt>
    <dgm:pt modelId="{495EA95B-5977-4530-B09C-3CB14A4C7FC0}" type="pres">
      <dgm:prSet presAssocID="{2D89A9C9-52C7-4A7C-B323-BAE4C1F6AC7E}" presName="parentLeftMargin" presStyleLbl="node1" presStyleIdx="0" presStyleCnt="3"/>
      <dgm:spPr/>
    </dgm:pt>
    <dgm:pt modelId="{04C40C23-BA28-4E01-9398-42667008DF0E}" type="pres">
      <dgm:prSet presAssocID="{2D89A9C9-52C7-4A7C-B323-BAE4C1F6AC7E}" presName="parentText" presStyleLbl="node1" presStyleIdx="0" presStyleCnt="3" custLinFactNeighborX="100000" custLinFactNeighborY="1931">
        <dgm:presLayoutVars>
          <dgm:chMax val="0"/>
          <dgm:bulletEnabled val="1"/>
        </dgm:presLayoutVars>
      </dgm:prSet>
      <dgm:spPr/>
    </dgm:pt>
    <dgm:pt modelId="{F87262F5-967D-4816-941F-B7E585F192D3}" type="pres">
      <dgm:prSet presAssocID="{2D89A9C9-52C7-4A7C-B323-BAE4C1F6AC7E}" presName="negativeSpace" presStyleCnt="0"/>
      <dgm:spPr/>
    </dgm:pt>
    <dgm:pt modelId="{C87F0CEF-0D69-415F-AAA5-724A90D18C55}" type="pres">
      <dgm:prSet presAssocID="{2D89A9C9-52C7-4A7C-B323-BAE4C1F6AC7E}" presName="childText" presStyleLbl="conFgAcc1" presStyleIdx="0" presStyleCnt="3">
        <dgm:presLayoutVars>
          <dgm:bulletEnabled val="1"/>
        </dgm:presLayoutVars>
      </dgm:prSet>
      <dgm:spPr/>
    </dgm:pt>
    <dgm:pt modelId="{CE6B6515-ED0C-4C03-AFCF-637638950A84}" type="pres">
      <dgm:prSet presAssocID="{35C2A7B7-B720-431B-A453-D6058FAFA0F3}" presName="spaceBetweenRectangles" presStyleCnt="0"/>
      <dgm:spPr/>
    </dgm:pt>
    <dgm:pt modelId="{B067BA90-BC57-4C61-85EF-1148154642C8}" type="pres">
      <dgm:prSet presAssocID="{C858BE37-4AF7-40CD-A8F2-57CB1AE9C976}" presName="parentLin" presStyleCnt="0"/>
      <dgm:spPr/>
    </dgm:pt>
    <dgm:pt modelId="{C384A487-BE96-4D24-ADD3-52F0E86CF7B9}" type="pres">
      <dgm:prSet presAssocID="{C858BE37-4AF7-40CD-A8F2-57CB1AE9C976}" presName="parentLeftMargin" presStyleLbl="node1" presStyleIdx="0" presStyleCnt="3"/>
      <dgm:spPr/>
    </dgm:pt>
    <dgm:pt modelId="{7A441426-C312-4EDF-AA60-65722B2D8ED8}" type="pres">
      <dgm:prSet presAssocID="{C858BE37-4AF7-40CD-A8F2-57CB1AE9C976}" presName="parentText" presStyleLbl="node1" presStyleIdx="1" presStyleCnt="3" custLinFactNeighborX="100000" custLinFactNeighborY="3150">
        <dgm:presLayoutVars>
          <dgm:chMax val="0"/>
          <dgm:bulletEnabled val="1"/>
        </dgm:presLayoutVars>
      </dgm:prSet>
      <dgm:spPr/>
    </dgm:pt>
    <dgm:pt modelId="{927A3EC5-DAF6-4CFC-B13F-61A2EBD3DB70}" type="pres">
      <dgm:prSet presAssocID="{C858BE37-4AF7-40CD-A8F2-57CB1AE9C976}" presName="negativeSpace" presStyleCnt="0"/>
      <dgm:spPr/>
    </dgm:pt>
    <dgm:pt modelId="{766DA399-FE09-4A38-A067-1E8B5C4201DB}" type="pres">
      <dgm:prSet presAssocID="{C858BE37-4AF7-40CD-A8F2-57CB1AE9C976}" presName="childText" presStyleLbl="conFgAcc1" presStyleIdx="1" presStyleCnt="3">
        <dgm:presLayoutVars>
          <dgm:bulletEnabled val="1"/>
        </dgm:presLayoutVars>
      </dgm:prSet>
      <dgm:spPr/>
    </dgm:pt>
    <dgm:pt modelId="{437D751E-8F8E-43F6-BFFC-FB401E765CB2}" type="pres">
      <dgm:prSet presAssocID="{4FA3BD65-7AAE-45C1-B859-F5F251EC24E2}" presName="spaceBetweenRectangles" presStyleCnt="0"/>
      <dgm:spPr/>
    </dgm:pt>
    <dgm:pt modelId="{0B8165AD-568A-4667-BA6C-861F47B18F69}" type="pres">
      <dgm:prSet presAssocID="{1576A61D-C951-4379-8119-CB44534703A1}" presName="parentLin" presStyleCnt="0"/>
      <dgm:spPr/>
    </dgm:pt>
    <dgm:pt modelId="{FB2AE56E-BEAF-4F71-98CD-1B3551AA1BD6}" type="pres">
      <dgm:prSet presAssocID="{1576A61D-C951-4379-8119-CB44534703A1}" presName="parentLeftMargin" presStyleLbl="node1" presStyleIdx="1" presStyleCnt="3"/>
      <dgm:spPr/>
    </dgm:pt>
    <dgm:pt modelId="{1C6054E4-61B5-4982-A428-57CBB7644121}" type="pres">
      <dgm:prSet presAssocID="{1576A61D-C951-4379-8119-CB44534703A1}" presName="parentText" presStyleLbl="node1" presStyleIdx="2" presStyleCnt="3" custLinFactNeighborX="100000" custLinFactNeighborY="-4234">
        <dgm:presLayoutVars>
          <dgm:chMax val="0"/>
          <dgm:bulletEnabled val="1"/>
        </dgm:presLayoutVars>
      </dgm:prSet>
      <dgm:spPr/>
    </dgm:pt>
    <dgm:pt modelId="{90FF394D-E8DC-4CA3-B050-50C197D130E2}" type="pres">
      <dgm:prSet presAssocID="{1576A61D-C951-4379-8119-CB44534703A1}" presName="negativeSpace" presStyleCnt="0"/>
      <dgm:spPr/>
    </dgm:pt>
    <dgm:pt modelId="{3759FD31-F711-4FB3-96AF-A60203A2E882}" type="pres">
      <dgm:prSet presAssocID="{1576A61D-C951-4379-8119-CB44534703A1}" presName="childText" presStyleLbl="conFgAcc1" presStyleIdx="2" presStyleCnt="3">
        <dgm:presLayoutVars>
          <dgm:bulletEnabled val="1"/>
        </dgm:presLayoutVars>
      </dgm:prSet>
      <dgm:spPr/>
    </dgm:pt>
  </dgm:ptLst>
  <dgm:cxnLst>
    <dgm:cxn modelId="{56059908-0E9C-4E28-AFE5-D034E386CF2F}" srcId="{2203076B-4D72-4764-A654-222CB070AC99}" destId="{C858BE37-4AF7-40CD-A8F2-57CB1AE9C976}" srcOrd="1" destOrd="0" parTransId="{846AA133-58FE-4AA9-8C7F-DF7DB53688EB}" sibTransId="{4FA3BD65-7AAE-45C1-B859-F5F251EC24E2}"/>
    <dgm:cxn modelId="{C825020F-A33C-435C-8317-8290CEC597B5}" srcId="{2203076B-4D72-4764-A654-222CB070AC99}" destId="{2D89A9C9-52C7-4A7C-B323-BAE4C1F6AC7E}" srcOrd="0" destOrd="0" parTransId="{34943A40-F653-4EA0-84DC-9338419CD0EA}" sibTransId="{35C2A7B7-B720-431B-A453-D6058FAFA0F3}"/>
    <dgm:cxn modelId="{73F24518-738B-4630-AEAE-947C906963DB}" type="presOf" srcId="{0237F9BE-B765-4B98-8F09-858D2C6C3142}" destId="{766DA399-FE09-4A38-A067-1E8B5C4201DB}" srcOrd="0" destOrd="0" presId="urn:microsoft.com/office/officeart/2005/8/layout/list1"/>
    <dgm:cxn modelId="{506D5B23-9AC8-4D2A-B70B-C588DB7689F2}" type="presOf" srcId="{2203076B-4D72-4764-A654-222CB070AC99}" destId="{DA7DE032-7EBE-4309-AD41-78C294109989}" srcOrd="0" destOrd="0" presId="urn:microsoft.com/office/officeart/2005/8/layout/list1"/>
    <dgm:cxn modelId="{EB799542-D7B9-4D3E-850C-899AB3775B57}" type="presOf" srcId="{C858BE37-4AF7-40CD-A8F2-57CB1AE9C976}" destId="{C384A487-BE96-4D24-ADD3-52F0E86CF7B9}" srcOrd="0" destOrd="0" presId="urn:microsoft.com/office/officeart/2005/8/layout/list1"/>
    <dgm:cxn modelId="{EC411A69-0D82-4ACE-AB34-684C92D761E6}" srcId="{C858BE37-4AF7-40CD-A8F2-57CB1AE9C976}" destId="{0237F9BE-B765-4B98-8F09-858D2C6C3142}" srcOrd="0" destOrd="0" parTransId="{A237A644-21E5-4CDE-9334-BA7D582A96B2}" sibTransId="{C3DD66A9-B089-4F8D-A77C-6F715D482D43}"/>
    <dgm:cxn modelId="{A12F5690-1FC3-4248-AFFA-EFBE34726184}" type="presOf" srcId="{2D89A9C9-52C7-4A7C-B323-BAE4C1F6AC7E}" destId="{04C40C23-BA28-4E01-9398-42667008DF0E}" srcOrd="1" destOrd="0" presId="urn:microsoft.com/office/officeart/2005/8/layout/list1"/>
    <dgm:cxn modelId="{37B862A9-2506-4F00-A0AF-FB7C229458A9}" type="presOf" srcId="{C858BE37-4AF7-40CD-A8F2-57CB1AE9C976}" destId="{7A441426-C312-4EDF-AA60-65722B2D8ED8}" srcOrd="1" destOrd="0" presId="urn:microsoft.com/office/officeart/2005/8/layout/list1"/>
    <dgm:cxn modelId="{B97B01AF-2FE9-4AD0-A76D-23CEC9F4F7F6}" srcId="{2203076B-4D72-4764-A654-222CB070AC99}" destId="{1576A61D-C951-4379-8119-CB44534703A1}" srcOrd="2" destOrd="0" parTransId="{775C8DBD-D828-494A-BB4C-605058AECE8B}" sibTransId="{08831612-C566-4116-910E-9432D96C562F}"/>
    <dgm:cxn modelId="{3535FBBF-5730-4457-90E1-C93EAEFA18CE}" type="presOf" srcId="{1576A61D-C951-4379-8119-CB44534703A1}" destId="{1C6054E4-61B5-4982-A428-57CBB7644121}" srcOrd="1" destOrd="0" presId="urn:microsoft.com/office/officeart/2005/8/layout/list1"/>
    <dgm:cxn modelId="{ABB888F4-0BD8-4970-A3AF-5DB98B4DEA7F}" type="presOf" srcId="{1576A61D-C951-4379-8119-CB44534703A1}" destId="{FB2AE56E-BEAF-4F71-98CD-1B3551AA1BD6}" srcOrd="0" destOrd="0" presId="urn:microsoft.com/office/officeart/2005/8/layout/list1"/>
    <dgm:cxn modelId="{634A8FF9-B3D4-4F35-BFBC-104E9BD3C594}" type="presOf" srcId="{2D89A9C9-52C7-4A7C-B323-BAE4C1F6AC7E}" destId="{495EA95B-5977-4530-B09C-3CB14A4C7FC0}" srcOrd="0" destOrd="0" presId="urn:microsoft.com/office/officeart/2005/8/layout/list1"/>
    <dgm:cxn modelId="{AD07B79E-C44F-4939-B3B1-4F0286388430}" type="presParOf" srcId="{DA7DE032-7EBE-4309-AD41-78C294109989}" destId="{443FBD67-E8D0-45FF-B946-C7DB60D8FBCF}" srcOrd="0" destOrd="0" presId="urn:microsoft.com/office/officeart/2005/8/layout/list1"/>
    <dgm:cxn modelId="{90BCD9D4-FD75-47A1-AD37-CC57D518B88B}" type="presParOf" srcId="{443FBD67-E8D0-45FF-B946-C7DB60D8FBCF}" destId="{495EA95B-5977-4530-B09C-3CB14A4C7FC0}" srcOrd="0" destOrd="0" presId="urn:microsoft.com/office/officeart/2005/8/layout/list1"/>
    <dgm:cxn modelId="{30B9FC77-DFBD-490B-A35C-AEED87F58A51}" type="presParOf" srcId="{443FBD67-E8D0-45FF-B946-C7DB60D8FBCF}" destId="{04C40C23-BA28-4E01-9398-42667008DF0E}" srcOrd="1" destOrd="0" presId="urn:microsoft.com/office/officeart/2005/8/layout/list1"/>
    <dgm:cxn modelId="{822B367F-3630-4B32-9134-896FBD06FDB6}" type="presParOf" srcId="{DA7DE032-7EBE-4309-AD41-78C294109989}" destId="{F87262F5-967D-4816-941F-B7E585F192D3}" srcOrd="1" destOrd="0" presId="urn:microsoft.com/office/officeart/2005/8/layout/list1"/>
    <dgm:cxn modelId="{4F91D4C9-61CA-4427-A64A-FB5B79BBB7A1}" type="presParOf" srcId="{DA7DE032-7EBE-4309-AD41-78C294109989}" destId="{C87F0CEF-0D69-415F-AAA5-724A90D18C55}" srcOrd="2" destOrd="0" presId="urn:microsoft.com/office/officeart/2005/8/layout/list1"/>
    <dgm:cxn modelId="{DB05E3F0-6479-40D6-8A4A-34BEC906BEDF}" type="presParOf" srcId="{DA7DE032-7EBE-4309-AD41-78C294109989}" destId="{CE6B6515-ED0C-4C03-AFCF-637638950A84}" srcOrd="3" destOrd="0" presId="urn:microsoft.com/office/officeart/2005/8/layout/list1"/>
    <dgm:cxn modelId="{270CBC75-BD59-4432-A596-B12D2B0DA8FB}" type="presParOf" srcId="{DA7DE032-7EBE-4309-AD41-78C294109989}" destId="{B067BA90-BC57-4C61-85EF-1148154642C8}" srcOrd="4" destOrd="0" presId="urn:microsoft.com/office/officeart/2005/8/layout/list1"/>
    <dgm:cxn modelId="{6C9EF6E2-AA9C-4C64-BC11-A853F8EB39E6}" type="presParOf" srcId="{B067BA90-BC57-4C61-85EF-1148154642C8}" destId="{C384A487-BE96-4D24-ADD3-52F0E86CF7B9}" srcOrd="0" destOrd="0" presId="urn:microsoft.com/office/officeart/2005/8/layout/list1"/>
    <dgm:cxn modelId="{9C0ABD3F-5820-4B2C-82DC-D5D1B4C29029}" type="presParOf" srcId="{B067BA90-BC57-4C61-85EF-1148154642C8}" destId="{7A441426-C312-4EDF-AA60-65722B2D8ED8}" srcOrd="1" destOrd="0" presId="urn:microsoft.com/office/officeart/2005/8/layout/list1"/>
    <dgm:cxn modelId="{83D9254B-D507-4475-A8B4-A376395B7506}" type="presParOf" srcId="{DA7DE032-7EBE-4309-AD41-78C294109989}" destId="{927A3EC5-DAF6-4CFC-B13F-61A2EBD3DB70}" srcOrd="5" destOrd="0" presId="urn:microsoft.com/office/officeart/2005/8/layout/list1"/>
    <dgm:cxn modelId="{F1FC1191-C00A-4C73-89A9-0A520C3AD672}" type="presParOf" srcId="{DA7DE032-7EBE-4309-AD41-78C294109989}" destId="{766DA399-FE09-4A38-A067-1E8B5C4201DB}" srcOrd="6" destOrd="0" presId="urn:microsoft.com/office/officeart/2005/8/layout/list1"/>
    <dgm:cxn modelId="{971505C8-C9EF-4C31-A5EB-1FA82FB654AE}" type="presParOf" srcId="{DA7DE032-7EBE-4309-AD41-78C294109989}" destId="{437D751E-8F8E-43F6-BFFC-FB401E765CB2}" srcOrd="7" destOrd="0" presId="urn:microsoft.com/office/officeart/2005/8/layout/list1"/>
    <dgm:cxn modelId="{90EF372F-5EFF-4B2B-BEAE-C334DDA6E3EC}" type="presParOf" srcId="{DA7DE032-7EBE-4309-AD41-78C294109989}" destId="{0B8165AD-568A-4667-BA6C-861F47B18F69}" srcOrd="8" destOrd="0" presId="urn:microsoft.com/office/officeart/2005/8/layout/list1"/>
    <dgm:cxn modelId="{5D240508-735F-4553-95F6-A011B1F04371}" type="presParOf" srcId="{0B8165AD-568A-4667-BA6C-861F47B18F69}" destId="{FB2AE56E-BEAF-4F71-98CD-1B3551AA1BD6}" srcOrd="0" destOrd="0" presId="urn:microsoft.com/office/officeart/2005/8/layout/list1"/>
    <dgm:cxn modelId="{8B59FB46-1BE6-4423-A101-B92453048466}" type="presParOf" srcId="{0B8165AD-568A-4667-BA6C-861F47B18F69}" destId="{1C6054E4-61B5-4982-A428-57CBB7644121}" srcOrd="1" destOrd="0" presId="urn:microsoft.com/office/officeart/2005/8/layout/list1"/>
    <dgm:cxn modelId="{D344D27D-9BA4-4E9B-AEDF-A63D2BD7EBD8}" type="presParOf" srcId="{DA7DE032-7EBE-4309-AD41-78C294109989}" destId="{90FF394D-E8DC-4CA3-B050-50C197D130E2}" srcOrd="9" destOrd="0" presId="urn:microsoft.com/office/officeart/2005/8/layout/list1"/>
    <dgm:cxn modelId="{F1CE8D65-FF06-4B9A-8A41-FA503C1EFEDA}" type="presParOf" srcId="{DA7DE032-7EBE-4309-AD41-78C294109989}" destId="{3759FD31-F711-4FB3-96AF-A60203A2E882}" srcOrd="10" destOrd="0" presId="urn:microsoft.com/office/officeart/2005/8/layout/lis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1B29E4DC-F3B7-44BE-A682-C5C02C8C0622}" type="doc">
      <dgm:prSet loTypeId="urn:microsoft.com/office/officeart/2005/8/layout/list1" loCatId="list" qsTypeId="urn:microsoft.com/office/officeart/2005/8/quickstyle/simple1" qsCatId="simple" csTypeId="urn:microsoft.com/office/officeart/2005/8/colors/colorful5" csCatId="colorful" phldr="1"/>
      <dgm:spPr/>
      <dgm:t>
        <a:bodyPr/>
        <a:lstStyle/>
        <a:p>
          <a:endParaRPr lang="zh-TW" altLang="en-US"/>
        </a:p>
      </dgm:t>
    </dgm:pt>
    <dgm:pt modelId="{D5E26A4B-D884-4149-8F02-D465E72FE627}">
      <dgm:prSet phldrT="[文字]" custT="1"/>
      <dgm:spPr/>
      <dgm:t>
        <a:bodyPr/>
        <a:lstStyle/>
        <a:p>
          <a:r>
            <a:rPr lang="zh-TW" altLang="en-US" sz="2800" dirty="0">
              <a:latin typeface="+mj-ea"/>
              <a:ea typeface="+mj-ea"/>
            </a:rPr>
            <a:t>適用法規</a:t>
          </a:r>
        </a:p>
      </dgm:t>
    </dgm:pt>
    <dgm:pt modelId="{72062919-98D8-4D65-AD7F-D634D6C6C9A3}" type="parTrans" cxnId="{F5BBC43B-BE76-492F-AA7D-ABD126D29618}">
      <dgm:prSet/>
      <dgm:spPr/>
      <dgm:t>
        <a:bodyPr/>
        <a:lstStyle/>
        <a:p>
          <a:endParaRPr lang="zh-TW" altLang="en-US"/>
        </a:p>
      </dgm:t>
    </dgm:pt>
    <dgm:pt modelId="{2A63F851-C2EE-4DAE-BAFD-038D4725A4CA}" type="sibTrans" cxnId="{F5BBC43B-BE76-492F-AA7D-ABD126D29618}">
      <dgm:prSet/>
      <dgm:spPr/>
      <dgm:t>
        <a:bodyPr/>
        <a:lstStyle/>
        <a:p>
          <a:endParaRPr lang="zh-TW" altLang="en-US"/>
        </a:p>
      </dgm:t>
    </dgm:pt>
    <dgm:pt modelId="{D9406405-DC1D-4D54-9958-E5794764C278}">
      <dgm:prSet phldrT="[文字]" custT="1"/>
      <dgm:spPr/>
      <dgm:t>
        <a:bodyPr/>
        <a:lstStyle/>
        <a:p>
          <a:pPr algn="just"/>
          <a:r>
            <a:rPr lang="zh-TW" altLang="en-US" sz="1800" b="0" dirty="0">
              <a:latin typeface="+mj-ea"/>
              <a:ea typeface="+mj-ea"/>
            </a:rPr>
            <a:t>本公司上市審查準則第</a:t>
          </a:r>
          <a:r>
            <a:rPr lang="en-US" altLang="zh-TW" sz="1800" b="0" dirty="0">
              <a:latin typeface="+mj-ea"/>
              <a:ea typeface="+mj-ea"/>
            </a:rPr>
            <a:t>28</a:t>
          </a:r>
          <a:r>
            <a:rPr lang="zh-TW" altLang="en-US" sz="1800" b="0" dirty="0">
              <a:latin typeface="+mj-ea"/>
              <a:ea typeface="+mj-ea"/>
            </a:rPr>
            <a:t>條之</a:t>
          </a:r>
          <a:r>
            <a:rPr lang="en-US" altLang="zh-TW" sz="1800" b="0" dirty="0">
              <a:latin typeface="+mj-ea"/>
              <a:ea typeface="+mj-ea"/>
            </a:rPr>
            <a:t>8</a:t>
          </a:r>
          <a:r>
            <a:rPr lang="zh-TW" altLang="en-US" sz="1800" b="0" dirty="0">
              <a:latin typeface="+mj-ea"/>
              <a:ea typeface="+mj-ea"/>
            </a:rPr>
            <a:t>第</a:t>
          </a:r>
          <a:r>
            <a:rPr lang="en-US" altLang="zh-TW" sz="1800" b="0" dirty="0">
              <a:latin typeface="+mj-ea"/>
              <a:ea typeface="+mj-ea"/>
            </a:rPr>
            <a:t>1</a:t>
          </a:r>
          <a:r>
            <a:rPr lang="zh-TW" altLang="en-US" sz="1800" b="0" dirty="0">
              <a:latin typeface="+mj-ea"/>
              <a:ea typeface="+mj-ea"/>
            </a:rPr>
            <a:t>項第</a:t>
          </a:r>
          <a:r>
            <a:rPr lang="en-US" altLang="zh-TW" sz="1800" b="0" dirty="0">
              <a:latin typeface="+mj-ea"/>
              <a:ea typeface="+mj-ea"/>
            </a:rPr>
            <a:t>3</a:t>
          </a:r>
          <a:r>
            <a:rPr lang="zh-TW" altLang="en-US" sz="1800" b="0" dirty="0">
              <a:latin typeface="+mj-ea"/>
              <a:ea typeface="+mj-ea"/>
            </a:rPr>
            <a:t>款</a:t>
          </a:r>
        </a:p>
      </dgm:t>
    </dgm:pt>
    <dgm:pt modelId="{A15F5C68-A985-4F11-AA99-9E4D11858170}" type="parTrans" cxnId="{AF809877-9668-4D3E-BEBC-49597758B37B}">
      <dgm:prSet/>
      <dgm:spPr/>
      <dgm:t>
        <a:bodyPr/>
        <a:lstStyle/>
        <a:p>
          <a:endParaRPr lang="zh-TW" altLang="en-US"/>
        </a:p>
      </dgm:t>
    </dgm:pt>
    <dgm:pt modelId="{EA13B9F2-E1F7-41F4-AF5C-FEFD7E682E67}" type="sibTrans" cxnId="{AF809877-9668-4D3E-BEBC-49597758B37B}">
      <dgm:prSet/>
      <dgm:spPr/>
      <dgm:t>
        <a:bodyPr/>
        <a:lstStyle/>
        <a:p>
          <a:endParaRPr lang="zh-TW" altLang="en-US"/>
        </a:p>
      </dgm:t>
    </dgm:pt>
    <dgm:pt modelId="{B795AAEB-A7EE-43BF-875E-AE4E958EAD0A}">
      <dgm:prSet phldrT="[文字]" custT="1"/>
      <dgm:spPr/>
      <dgm:t>
        <a:bodyPr/>
        <a:lstStyle/>
        <a:p>
          <a:pPr algn="just"/>
          <a:r>
            <a:rPr lang="zh-TW" altLang="en-US" sz="1800" b="0" dirty="0">
              <a:latin typeface="+mj-ea"/>
              <a:ea typeface="+mj-ea"/>
            </a:rPr>
            <a:t>本公司上市審查準則補充規定第</a:t>
          </a:r>
          <a:r>
            <a:rPr lang="en-US" altLang="zh-TW" sz="1800" b="0" dirty="0">
              <a:latin typeface="+mj-ea"/>
              <a:ea typeface="+mj-ea"/>
            </a:rPr>
            <a:t>26</a:t>
          </a:r>
          <a:r>
            <a:rPr lang="zh-TW" altLang="en-US" sz="1800" b="0" dirty="0">
              <a:latin typeface="+mj-ea"/>
              <a:ea typeface="+mj-ea"/>
            </a:rPr>
            <a:t>條</a:t>
          </a:r>
        </a:p>
      </dgm:t>
    </dgm:pt>
    <dgm:pt modelId="{2021DE7A-6817-40A1-9101-0CA9E1CF6985}" type="parTrans" cxnId="{2EA3184C-7C1E-4B9C-B684-D5F7CFA90D83}">
      <dgm:prSet/>
      <dgm:spPr/>
      <dgm:t>
        <a:bodyPr/>
        <a:lstStyle/>
        <a:p>
          <a:endParaRPr lang="zh-TW" altLang="en-US"/>
        </a:p>
      </dgm:t>
    </dgm:pt>
    <dgm:pt modelId="{11C03476-6764-45E5-BEA4-A2B015661237}" type="sibTrans" cxnId="{2EA3184C-7C1E-4B9C-B684-D5F7CFA90D83}">
      <dgm:prSet/>
      <dgm:spPr/>
      <dgm:t>
        <a:bodyPr/>
        <a:lstStyle/>
        <a:p>
          <a:endParaRPr lang="zh-TW" altLang="en-US"/>
        </a:p>
      </dgm:t>
    </dgm:pt>
    <dgm:pt modelId="{396D23E3-E9A3-4E4C-A636-4C21B19327CB}">
      <dgm:prSet phldrT="[文字]" custT="1"/>
      <dgm:spPr/>
      <dgm:t>
        <a:bodyPr/>
        <a:lstStyle/>
        <a:p>
          <a:r>
            <a:rPr lang="zh-TW" altLang="en-US" sz="2800" dirty="0">
              <a:latin typeface="+mj-ea"/>
              <a:ea typeface="+mj-ea"/>
            </a:rPr>
            <a:t>開始實施日期</a:t>
          </a:r>
        </a:p>
      </dgm:t>
    </dgm:pt>
    <dgm:pt modelId="{2377B0B0-56F6-4672-B0F7-C57F5A722C21}" type="parTrans" cxnId="{240261CB-C1FB-4FB3-9C1A-4A6E31856684}">
      <dgm:prSet/>
      <dgm:spPr/>
      <dgm:t>
        <a:bodyPr/>
        <a:lstStyle/>
        <a:p>
          <a:endParaRPr lang="zh-TW" altLang="en-US"/>
        </a:p>
      </dgm:t>
    </dgm:pt>
    <dgm:pt modelId="{EB206401-EF15-49E4-803D-3CA698FE1984}" type="sibTrans" cxnId="{240261CB-C1FB-4FB3-9C1A-4A6E31856684}">
      <dgm:prSet/>
      <dgm:spPr/>
      <dgm:t>
        <a:bodyPr/>
        <a:lstStyle/>
        <a:p>
          <a:endParaRPr lang="zh-TW" altLang="en-US"/>
        </a:p>
      </dgm:t>
    </dgm:pt>
    <dgm:pt modelId="{823B02C3-3218-45E5-A2DB-76429B7F5D76}">
      <dgm:prSet phldrT="[文字]" custT="1"/>
      <dgm:spPr/>
      <dgm:t>
        <a:bodyPr/>
        <a:lstStyle/>
        <a:p>
          <a:r>
            <a:rPr lang="en-US" altLang="zh-TW" sz="1800" dirty="0">
              <a:latin typeface="+mj-ea"/>
              <a:ea typeface="+mj-ea"/>
            </a:rPr>
            <a:t>113</a:t>
          </a:r>
          <a:r>
            <a:rPr lang="zh-TW" altLang="en-US" sz="1800" dirty="0">
              <a:latin typeface="+mj-ea"/>
              <a:ea typeface="+mj-ea"/>
            </a:rPr>
            <a:t>年</a:t>
          </a:r>
          <a:r>
            <a:rPr lang="en-US" altLang="zh-TW" sz="1800" dirty="0">
              <a:latin typeface="+mj-ea"/>
              <a:ea typeface="+mj-ea"/>
            </a:rPr>
            <a:t>1</a:t>
          </a:r>
          <a:r>
            <a:rPr lang="zh-TW" altLang="en-US" sz="1800" dirty="0">
              <a:latin typeface="+mj-ea"/>
              <a:ea typeface="+mj-ea"/>
            </a:rPr>
            <a:t>月</a:t>
          </a:r>
          <a:r>
            <a:rPr lang="en-US" altLang="zh-TW" sz="1800" dirty="0">
              <a:latin typeface="+mj-ea"/>
              <a:ea typeface="+mj-ea"/>
            </a:rPr>
            <a:t>1</a:t>
          </a:r>
          <a:r>
            <a:rPr lang="zh-TW" altLang="en-US" sz="1800" dirty="0">
              <a:latin typeface="+mj-ea"/>
              <a:ea typeface="+mj-ea"/>
            </a:rPr>
            <a:t>日起</a:t>
          </a:r>
        </a:p>
      </dgm:t>
    </dgm:pt>
    <dgm:pt modelId="{4F9CEA0C-8F1A-4649-A89B-562C5FB02B8C}" type="parTrans" cxnId="{443D31C9-6D3D-46B2-908F-FD7EB0CA70F6}">
      <dgm:prSet/>
      <dgm:spPr/>
      <dgm:t>
        <a:bodyPr/>
        <a:lstStyle/>
        <a:p>
          <a:endParaRPr lang="zh-TW" altLang="en-US"/>
        </a:p>
      </dgm:t>
    </dgm:pt>
    <dgm:pt modelId="{264F12E4-38E9-4742-A17E-4703DAA82D14}" type="sibTrans" cxnId="{443D31C9-6D3D-46B2-908F-FD7EB0CA70F6}">
      <dgm:prSet/>
      <dgm:spPr/>
      <dgm:t>
        <a:bodyPr/>
        <a:lstStyle/>
        <a:p>
          <a:endParaRPr lang="zh-TW" altLang="en-US"/>
        </a:p>
      </dgm:t>
    </dgm:pt>
    <dgm:pt modelId="{3364BCBF-3EE9-48A1-9A78-B214E6D982AA}">
      <dgm:prSet phldrT="[文字]" custT="1"/>
      <dgm:spPr/>
      <dgm:t>
        <a:bodyPr/>
        <a:lstStyle/>
        <a:p>
          <a:r>
            <a:rPr lang="zh-TW" altLang="en-US" sz="2800" dirty="0">
              <a:latin typeface="+mj-ea"/>
              <a:ea typeface="+mj-ea"/>
            </a:rPr>
            <a:t>修正重點</a:t>
          </a:r>
        </a:p>
      </dgm:t>
    </dgm:pt>
    <dgm:pt modelId="{23BD288B-790E-40C8-B873-C5C1B15471E4}" type="parTrans" cxnId="{2ED27E17-F861-4FA1-954F-F96588AD1FDC}">
      <dgm:prSet/>
      <dgm:spPr/>
      <dgm:t>
        <a:bodyPr/>
        <a:lstStyle/>
        <a:p>
          <a:endParaRPr lang="zh-TW" altLang="en-US"/>
        </a:p>
      </dgm:t>
    </dgm:pt>
    <dgm:pt modelId="{E89C51CE-6A20-475E-B9E7-34E390D4DD92}" type="sibTrans" cxnId="{2ED27E17-F861-4FA1-954F-F96588AD1FDC}">
      <dgm:prSet/>
      <dgm:spPr/>
      <dgm:t>
        <a:bodyPr/>
        <a:lstStyle/>
        <a:p>
          <a:endParaRPr lang="zh-TW" altLang="en-US"/>
        </a:p>
      </dgm:t>
    </dgm:pt>
    <dgm:pt modelId="{DA97F18C-4156-4227-80DC-8E78D366AC8E}">
      <dgm:prSet phldrT="[文字]" custT="1"/>
      <dgm:spPr/>
      <dgm:t>
        <a:bodyPr/>
        <a:lstStyle/>
        <a:p>
          <a:pPr algn="just"/>
          <a:r>
            <a:rPr lang="zh-TW" altLang="en-US" sz="1800" b="0" dirty="0">
              <a:latin typeface="+mj-ea"/>
              <a:ea typeface="+mj-ea"/>
            </a:rPr>
            <a:t>新增與關係人財務業務往來</a:t>
          </a:r>
          <a:r>
            <a:rPr lang="en-US" altLang="zh-TW" sz="1800" b="0" dirty="0">
              <a:latin typeface="+mj-ea"/>
              <a:ea typeface="+mj-ea"/>
            </a:rPr>
            <a:t>(</a:t>
          </a:r>
          <a:r>
            <a:rPr lang="zh-TW" altLang="en-US" sz="1800" b="0" dirty="0">
              <a:latin typeface="+mj-ea"/>
              <a:ea typeface="+mj-ea"/>
            </a:rPr>
            <a:t>如佣金、勞務費等</a:t>
          </a:r>
          <a:r>
            <a:rPr lang="en-US" altLang="zh-TW" sz="1800" b="0" dirty="0">
              <a:latin typeface="+mj-ea"/>
              <a:ea typeface="+mj-ea"/>
            </a:rPr>
            <a:t>)</a:t>
          </a:r>
          <a:r>
            <a:rPr lang="zh-TW" altLang="en-US" sz="1800" b="0" dirty="0">
              <a:latin typeface="+mj-ea"/>
              <a:ea typeface="+mj-ea"/>
            </a:rPr>
            <a:t>之評估。</a:t>
          </a:r>
        </a:p>
      </dgm:t>
    </dgm:pt>
    <dgm:pt modelId="{3CC6446E-6D00-4F9E-B198-1C1CD662764B}" type="parTrans" cxnId="{0CBFB110-0585-4002-89FC-49779B00BB89}">
      <dgm:prSet/>
      <dgm:spPr/>
      <dgm:t>
        <a:bodyPr/>
        <a:lstStyle/>
        <a:p>
          <a:endParaRPr lang="zh-TW" altLang="en-US"/>
        </a:p>
      </dgm:t>
    </dgm:pt>
    <dgm:pt modelId="{383182C5-7DAD-4FC2-969C-55C659B52059}" type="sibTrans" cxnId="{0CBFB110-0585-4002-89FC-49779B00BB89}">
      <dgm:prSet/>
      <dgm:spPr/>
      <dgm:t>
        <a:bodyPr/>
        <a:lstStyle/>
        <a:p>
          <a:endParaRPr lang="zh-TW" altLang="en-US"/>
        </a:p>
      </dgm:t>
    </dgm:pt>
    <dgm:pt modelId="{CD297D78-1127-40A8-A682-0795207B61C7}">
      <dgm:prSet phldrT="[文字]" custT="1"/>
      <dgm:spPr/>
      <dgm:t>
        <a:bodyPr/>
        <a:lstStyle/>
        <a:p>
          <a:pPr algn="just"/>
          <a:r>
            <a:rPr lang="zh-TW" altLang="en-US" sz="1800" b="0" dirty="0">
              <a:latin typeface="+mj-ea"/>
              <a:ea typeface="+mj-ea"/>
            </a:rPr>
            <a:t>新增「尚未改善者」，其改善之認定標準。</a:t>
          </a:r>
        </a:p>
      </dgm:t>
    </dgm:pt>
    <dgm:pt modelId="{5D889021-492B-4CA9-985B-A3F19F426001}" type="parTrans" cxnId="{6EB4AF75-3D97-4980-AABC-C0A85D7C84CA}">
      <dgm:prSet/>
      <dgm:spPr/>
      <dgm:t>
        <a:bodyPr/>
        <a:lstStyle/>
        <a:p>
          <a:endParaRPr lang="zh-TW" altLang="en-US"/>
        </a:p>
      </dgm:t>
    </dgm:pt>
    <dgm:pt modelId="{776FC5CD-2A59-4CD6-9D41-26082F78265F}" type="sibTrans" cxnId="{6EB4AF75-3D97-4980-AABC-C0A85D7C84CA}">
      <dgm:prSet/>
      <dgm:spPr/>
      <dgm:t>
        <a:bodyPr/>
        <a:lstStyle/>
        <a:p>
          <a:endParaRPr lang="zh-TW" altLang="en-US"/>
        </a:p>
      </dgm:t>
    </dgm:pt>
    <dgm:pt modelId="{B8FA41E5-5F8F-4882-BB28-C1E63E68499B}">
      <dgm:prSet phldrT="[文字]" custT="1"/>
      <dgm:spPr/>
      <dgm:t>
        <a:bodyPr/>
        <a:lstStyle/>
        <a:p>
          <a:pPr algn="just"/>
          <a:r>
            <a:rPr lang="zh-TW" altLang="en-US" sz="1800" b="0" dirty="0">
              <a:latin typeface="+mj-ea"/>
              <a:ea typeface="+mj-ea"/>
            </a:rPr>
            <a:t>增訂判斷獲利能力時扣除非常規交易利益之規定。</a:t>
          </a:r>
        </a:p>
      </dgm:t>
    </dgm:pt>
    <dgm:pt modelId="{C2971AB0-E4B3-43A6-87E7-C8814C41B215}" type="parTrans" cxnId="{2560E234-AC44-4B31-8685-9C605101EE62}">
      <dgm:prSet/>
      <dgm:spPr/>
      <dgm:t>
        <a:bodyPr/>
        <a:lstStyle/>
        <a:p>
          <a:endParaRPr lang="zh-TW" altLang="en-US"/>
        </a:p>
      </dgm:t>
    </dgm:pt>
    <dgm:pt modelId="{8C9A5317-B63E-4BF1-820C-84BE16A5B818}" type="sibTrans" cxnId="{2560E234-AC44-4B31-8685-9C605101EE62}">
      <dgm:prSet/>
      <dgm:spPr/>
      <dgm:t>
        <a:bodyPr/>
        <a:lstStyle/>
        <a:p>
          <a:endParaRPr lang="zh-TW" altLang="en-US"/>
        </a:p>
      </dgm:t>
    </dgm:pt>
    <dgm:pt modelId="{48CC31FE-A6BC-4724-952C-606AD20A7F32}">
      <dgm:prSet phldrT="[文字]" custT="1"/>
      <dgm:spPr/>
      <dgm:t>
        <a:bodyPr/>
        <a:lstStyle/>
        <a:p>
          <a:pPr algn="just"/>
          <a:r>
            <a:rPr lang="zh-TW" altLang="en-US" sz="1800" b="0" dirty="0">
              <a:latin typeface="+mj-ea"/>
              <a:ea typeface="+mj-ea"/>
            </a:rPr>
            <a:t>關係人範圍擴大。</a:t>
          </a:r>
        </a:p>
      </dgm:t>
    </dgm:pt>
    <dgm:pt modelId="{C924587F-0FCD-4BA4-B5A0-D448B77DEB8C}" type="parTrans" cxnId="{67D96DBF-48D5-4BD0-8F85-0120ED4B1533}">
      <dgm:prSet/>
      <dgm:spPr/>
      <dgm:t>
        <a:bodyPr/>
        <a:lstStyle/>
        <a:p>
          <a:endParaRPr lang="zh-TW" altLang="en-US"/>
        </a:p>
      </dgm:t>
    </dgm:pt>
    <dgm:pt modelId="{639F5074-5E15-4C14-AA35-2FE68C4B6292}" type="sibTrans" cxnId="{67D96DBF-48D5-4BD0-8F85-0120ED4B1533}">
      <dgm:prSet/>
      <dgm:spPr/>
      <dgm:t>
        <a:bodyPr/>
        <a:lstStyle/>
        <a:p>
          <a:endParaRPr lang="zh-TW" altLang="en-US"/>
        </a:p>
      </dgm:t>
    </dgm:pt>
    <dgm:pt modelId="{5E1808A6-A2EC-49DD-85A7-9D48868CDDE3}" type="pres">
      <dgm:prSet presAssocID="{1B29E4DC-F3B7-44BE-A682-C5C02C8C0622}" presName="linear" presStyleCnt="0">
        <dgm:presLayoutVars>
          <dgm:dir/>
          <dgm:animLvl val="lvl"/>
          <dgm:resizeHandles val="exact"/>
        </dgm:presLayoutVars>
      </dgm:prSet>
      <dgm:spPr/>
    </dgm:pt>
    <dgm:pt modelId="{DB6D8382-D1BE-443A-8AB2-495AF0605AAB}" type="pres">
      <dgm:prSet presAssocID="{D5E26A4B-D884-4149-8F02-D465E72FE627}" presName="parentLin" presStyleCnt="0"/>
      <dgm:spPr/>
    </dgm:pt>
    <dgm:pt modelId="{6AE31CD9-72ED-43E7-AB45-D1AD50087C1F}" type="pres">
      <dgm:prSet presAssocID="{D5E26A4B-D884-4149-8F02-D465E72FE627}" presName="parentLeftMargin" presStyleLbl="node1" presStyleIdx="0" presStyleCnt="3"/>
      <dgm:spPr/>
    </dgm:pt>
    <dgm:pt modelId="{14A2F4A3-AD23-48F3-8605-C1E0112026B5}" type="pres">
      <dgm:prSet presAssocID="{D5E26A4B-D884-4149-8F02-D465E72FE627}" presName="parentText" presStyleLbl="node1" presStyleIdx="0" presStyleCnt="3">
        <dgm:presLayoutVars>
          <dgm:chMax val="0"/>
          <dgm:bulletEnabled val="1"/>
        </dgm:presLayoutVars>
      </dgm:prSet>
      <dgm:spPr/>
    </dgm:pt>
    <dgm:pt modelId="{0B384442-5AEB-403C-957C-CC6A6707A8FB}" type="pres">
      <dgm:prSet presAssocID="{D5E26A4B-D884-4149-8F02-D465E72FE627}" presName="negativeSpace" presStyleCnt="0"/>
      <dgm:spPr/>
    </dgm:pt>
    <dgm:pt modelId="{D747CFB2-83B1-4FDE-A420-DB1FAB9D188D}" type="pres">
      <dgm:prSet presAssocID="{D5E26A4B-D884-4149-8F02-D465E72FE627}" presName="childText" presStyleLbl="conFgAcc1" presStyleIdx="0" presStyleCnt="3">
        <dgm:presLayoutVars>
          <dgm:bulletEnabled val="1"/>
        </dgm:presLayoutVars>
      </dgm:prSet>
      <dgm:spPr/>
    </dgm:pt>
    <dgm:pt modelId="{1DD393BE-8E23-4489-A145-925D7E5ABCC0}" type="pres">
      <dgm:prSet presAssocID="{2A63F851-C2EE-4DAE-BAFD-038D4725A4CA}" presName="spaceBetweenRectangles" presStyleCnt="0"/>
      <dgm:spPr/>
    </dgm:pt>
    <dgm:pt modelId="{CBCD49FB-56B4-4D21-A8DD-59AEA01E7237}" type="pres">
      <dgm:prSet presAssocID="{396D23E3-E9A3-4E4C-A636-4C21B19327CB}" presName="parentLin" presStyleCnt="0"/>
      <dgm:spPr/>
    </dgm:pt>
    <dgm:pt modelId="{6CD11175-F6D0-4A43-B933-1FAE8A78564A}" type="pres">
      <dgm:prSet presAssocID="{396D23E3-E9A3-4E4C-A636-4C21B19327CB}" presName="parentLeftMargin" presStyleLbl="node1" presStyleIdx="0" presStyleCnt="3"/>
      <dgm:spPr/>
    </dgm:pt>
    <dgm:pt modelId="{7C028DBE-495B-4F8F-A662-E3DEA1AC7C5D}" type="pres">
      <dgm:prSet presAssocID="{396D23E3-E9A3-4E4C-A636-4C21B19327CB}" presName="parentText" presStyleLbl="node1" presStyleIdx="1" presStyleCnt="3">
        <dgm:presLayoutVars>
          <dgm:chMax val="0"/>
          <dgm:bulletEnabled val="1"/>
        </dgm:presLayoutVars>
      </dgm:prSet>
      <dgm:spPr/>
    </dgm:pt>
    <dgm:pt modelId="{A6856AE0-BCC6-4A18-BFAB-FA2D1C49E343}" type="pres">
      <dgm:prSet presAssocID="{396D23E3-E9A3-4E4C-A636-4C21B19327CB}" presName="negativeSpace" presStyleCnt="0"/>
      <dgm:spPr/>
    </dgm:pt>
    <dgm:pt modelId="{8C01DE07-6633-47E2-8D2A-CD84C4502E5A}" type="pres">
      <dgm:prSet presAssocID="{396D23E3-E9A3-4E4C-A636-4C21B19327CB}" presName="childText" presStyleLbl="conFgAcc1" presStyleIdx="1" presStyleCnt="3">
        <dgm:presLayoutVars>
          <dgm:bulletEnabled val="1"/>
        </dgm:presLayoutVars>
      </dgm:prSet>
      <dgm:spPr/>
    </dgm:pt>
    <dgm:pt modelId="{73567A67-00F6-4BA9-B37B-22F7FD1B9BB4}" type="pres">
      <dgm:prSet presAssocID="{EB206401-EF15-49E4-803D-3CA698FE1984}" presName="spaceBetweenRectangles" presStyleCnt="0"/>
      <dgm:spPr/>
    </dgm:pt>
    <dgm:pt modelId="{403A038E-74B9-440C-BFD6-4004A487E2E2}" type="pres">
      <dgm:prSet presAssocID="{3364BCBF-3EE9-48A1-9A78-B214E6D982AA}" presName="parentLin" presStyleCnt="0"/>
      <dgm:spPr/>
    </dgm:pt>
    <dgm:pt modelId="{C5A5FF44-A806-4C16-A18F-A7E4087C5195}" type="pres">
      <dgm:prSet presAssocID="{3364BCBF-3EE9-48A1-9A78-B214E6D982AA}" presName="parentLeftMargin" presStyleLbl="node1" presStyleIdx="1" presStyleCnt="3"/>
      <dgm:spPr/>
    </dgm:pt>
    <dgm:pt modelId="{9916A50C-1AE9-490F-80A8-C986B181EB3D}" type="pres">
      <dgm:prSet presAssocID="{3364BCBF-3EE9-48A1-9A78-B214E6D982AA}" presName="parentText" presStyleLbl="node1" presStyleIdx="2" presStyleCnt="3">
        <dgm:presLayoutVars>
          <dgm:chMax val="0"/>
          <dgm:bulletEnabled val="1"/>
        </dgm:presLayoutVars>
      </dgm:prSet>
      <dgm:spPr/>
    </dgm:pt>
    <dgm:pt modelId="{303B3FF4-A3CE-4E95-96FB-94A3AB35272F}" type="pres">
      <dgm:prSet presAssocID="{3364BCBF-3EE9-48A1-9A78-B214E6D982AA}" presName="negativeSpace" presStyleCnt="0"/>
      <dgm:spPr/>
    </dgm:pt>
    <dgm:pt modelId="{1237E773-A959-4D07-A1F3-1EE9328460D3}" type="pres">
      <dgm:prSet presAssocID="{3364BCBF-3EE9-48A1-9A78-B214E6D982AA}" presName="childText" presStyleLbl="conFgAcc1" presStyleIdx="2" presStyleCnt="3" custScaleY="111131" custLinFactNeighborX="780" custLinFactNeighborY="10415">
        <dgm:presLayoutVars>
          <dgm:bulletEnabled val="1"/>
        </dgm:presLayoutVars>
      </dgm:prSet>
      <dgm:spPr/>
    </dgm:pt>
  </dgm:ptLst>
  <dgm:cxnLst>
    <dgm:cxn modelId="{81D93001-A284-4BDD-9A86-049A33E8FA65}" type="presOf" srcId="{823B02C3-3218-45E5-A2DB-76429B7F5D76}" destId="{8C01DE07-6633-47E2-8D2A-CD84C4502E5A}" srcOrd="0" destOrd="0" presId="urn:microsoft.com/office/officeart/2005/8/layout/list1"/>
    <dgm:cxn modelId="{F112D802-529C-4DB4-BC37-82199AE26034}" type="presOf" srcId="{D5E26A4B-D884-4149-8F02-D465E72FE627}" destId="{14A2F4A3-AD23-48F3-8605-C1E0112026B5}" srcOrd="1" destOrd="0" presId="urn:microsoft.com/office/officeart/2005/8/layout/list1"/>
    <dgm:cxn modelId="{0CBFB110-0585-4002-89FC-49779B00BB89}" srcId="{3364BCBF-3EE9-48A1-9A78-B214E6D982AA}" destId="{DA97F18C-4156-4227-80DC-8E78D366AC8E}" srcOrd="0" destOrd="0" parTransId="{3CC6446E-6D00-4F9E-B198-1C1CD662764B}" sibTransId="{383182C5-7DAD-4FC2-969C-55C659B52059}"/>
    <dgm:cxn modelId="{2ED27E17-F861-4FA1-954F-F96588AD1FDC}" srcId="{1B29E4DC-F3B7-44BE-A682-C5C02C8C0622}" destId="{3364BCBF-3EE9-48A1-9A78-B214E6D982AA}" srcOrd="2" destOrd="0" parTransId="{23BD288B-790E-40C8-B873-C5C1B15471E4}" sibTransId="{E89C51CE-6A20-475E-B9E7-34E390D4DD92}"/>
    <dgm:cxn modelId="{8837FD22-0787-4814-92FD-1B5E9A675104}" type="presOf" srcId="{396D23E3-E9A3-4E4C-A636-4C21B19327CB}" destId="{7C028DBE-495B-4F8F-A662-E3DEA1AC7C5D}" srcOrd="1" destOrd="0" presId="urn:microsoft.com/office/officeart/2005/8/layout/list1"/>
    <dgm:cxn modelId="{1DCBE32A-3C3B-4342-957F-003FC1BEE6F4}" type="presOf" srcId="{3364BCBF-3EE9-48A1-9A78-B214E6D982AA}" destId="{9916A50C-1AE9-490F-80A8-C986B181EB3D}" srcOrd="1" destOrd="0" presId="urn:microsoft.com/office/officeart/2005/8/layout/list1"/>
    <dgm:cxn modelId="{FA085334-32FA-4613-A219-C9558940D15A}" type="presOf" srcId="{1B29E4DC-F3B7-44BE-A682-C5C02C8C0622}" destId="{5E1808A6-A2EC-49DD-85A7-9D48868CDDE3}" srcOrd="0" destOrd="0" presId="urn:microsoft.com/office/officeart/2005/8/layout/list1"/>
    <dgm:cxn modelId="{2560E234-AC44-4B31-8685-9C605101EE62}" srcId="{3364BCBF-3EE9-48A1-9A78-B214E6D982AA}" destId="{B8FA41E5-5F8F-4882-BB28-C1E63E68499B}" srcOrd="3" destOrd="0" parTransId="{C2971AB0-E4B3-43A6-87E7-C8814C41B215}" sibTransId="{8C9A5317-B63E-4BF1-820C-84BE16A5B818}"/>
    <dgm:cxn modelId="{F5BBC43B-BE76-492F-AA7D-ABD126D29618}" srcId="{1B29E4DC-F3B7-44BE-A682-C5C02C8C0622}" destId="{D5E26A4B-D884-4149-8F02-D465E72FE627}" srcOrd="0" destOrd="0" parTransId="{72062919-98D8-4D65-AD7F-D634D6C6C9A3}" sibTransId="{2A63F851-C2EE-4DAE-BAFD-038D4725A4CA}"/>
    <dgm:cxn modelId="{1ECD645E-F54F-4EBB-92F7-F22A6B5BE99B}" type="presOf" srcId="{D9406405-DC1D-4D54-9958-E5794764C278}" destId="{D747CFB2-83B1-4FDE-A420-DB1FAB9D188D}" srcOrd="0" destOrd="0" presId="urn:microsoft.com/office/officeart/2005/8/layout/list1"/>
    <dgm:cxn modelId="{6F1D5641-1A08-4D81-90E4-CA09CD9DC556}" type="presOf" srcId="{DA97F18C-4156-4227-80DC-8E78D366AC8E}" destId="{1237E773-A959-4D07-A1F3-1EE9328460D3}" srcOrd="0" destOrd="0" presId="urn:microsoft.com/office/officeart/2005/8/layout/list1"/>
    <dgm:cxn modelId="{2EA3184C-7C1E-4B9C-B684-D5F7CFA90D83}" srcId="{D5E26A4B-D884-4149-8F02-D465E72FE627}" destId="{B795AAEB-A7EE-43BF-875E-AE4E958EAD0A}" srcOrd="1" destOrd="0" parTransId="{2021DE7A-6817-40A1-9101-0CA9E1CF6985}" sibTransId="{11C03476-6764-45E5-BEA4-A2B015661237}"/>
    <dgm:cxn modelId="{ABD45F53-FF9B-4CD5-A33F-8980E0A56202}" type="presOf" srcId="{48CC31FE-A6BC-4724-952C-606AD20A7F32}" destId="{1237E773-A959-4D07-A1F3-1EE9328460D3}" srcOrd="0" destOrd="2" presId="urn:microsoft.com/office/officeart/2005/8/layout/list1"/>
    <dgm:cxn modelId="{2EDD1955-8D2D-4E20-8C72-39E85F94A6E0}" type="presOf" srcId="{D5E26A4B-D884-4149-8F02-D465E72FE627}" destId="{6AE31CD9-72ED-43E7-AB45-D1AD50087C1F}" srcOrd="0" destOrd="0" presId="urn:microsoft.com/office/officeart/2005/8/layout/list1"/>
    <dgm:cxn modelId="{6EB4AF75-3D97-4980-AABC-C0A85D7C84CA}" srcId="{3364BCBF-3EE9-48A1-9A78-B214E6D982AA}" destId="{CD297D78-1127-40A8-A682-0795207B61C7}" srcOrd="1" destOrd="0" parTransId="{5D889021-492B-4CA9-985B-A3F19F426001}" sibTransId="{776FC5CD-2A59-4CD6-9D41-26082F78265F}"/>
    <dgm:cxn modelId="{6582C376-0439-49AE-B727-1C4BE15E2292}" type="presOf" srcId="{396D23E3-E9A3-4E4C-A636-4C21B19327CB}" destId="{6CD11175-F6D0-4A43-B933-1FAE8A78564A}" srcOrd="0" destOrd="0" presId="urn:microsoft.com/office/officeart/2005/8/layout/list1"/>
    <dgm:cxn modelId="{AF809877-9668-4D3E-BEBC-49597758B37B}" srcId="{D5E26A4B-D884-4149-8F02-D465E72FE627}" destId="{D9406405-DC1D-4D54-9958-E5794764C278}" srcOrd="0" destOrd="0" parTransId="{A15F5C68-A985-4F11-AA99-9E4D11858170}" sibTransId="{EA13B9F2-E1F7-41F4-AF5C-FEFD7E682E67}"/>
    <dgm:cxn modelId="{7C44A977-A5DF-4205-9E76-E8B1FB015C78}" type="presOf" srcId="{B8FA41E5-5F8F-4882-BB28-C1E63E68499B}" destId="{1237E773-A959-4D07-A1F3-1EE9328460D3}" srcOrd="0" destOrd="3" presId="urn:microsoft.com/office/officeart/2005/8/layout/list1"/>
    <dgm:cxn modelId="{EB6A7F7B-89B1-4788-BE93-1C83E08F23B0}" type="presOf" srcId="{B795AAEB-A7EE-43BF-875E-AE4E958EAD0A}" destId="{D747CFB2-83B1-4FDE-A420-DB1FAB9D188D}" srcOrd="0" destOrd="1" presId="urn:microsoft.com/office/officeart/2005/8/layout/list1"/>
    <dgm:cxn modelId="{4782DC7F-5353-458E-A5EF-FB7796D28A9A}" type="presOf" srcId="{3364BCBF-3EE9-48A1-9A78-B214E6D982AA}" destId="{C5A5FF44-A806-4C16-A18F-A7E4087C5195}" srcOrd="0" destOrd="0" presId="urn:microsoft.com/office/officeart/2005/8/layout/list1"/>
    <dgm:cxn modelId="{67D96DBF-48D5-4BD0-8F85-0120ED4B1533}" srcId="{3364BCBF-3EE9-48A1-9A78-B214E6D982AA}" destId="{48CC31FE-A6BC-4724-952C-606AD20A7F32}" srcOrd="2" destOrd="0" parTransId="{C924587F-0FCD-4BA4-B5A0-D448B77DEB8C}" sibTransId="{639F5074-5E15-4C14-AA35-2FE68C4B6292}"/>
    <dgm:cxn modelId="{443D31C9-6D3D-46B2-908F-FD7EB0CA70F6}" srcId="{396D23E3-E9A3-4E4C-A636-4C21B19327CB}" destId="{823B02C3-3218-45E5-A2DB-76429B7F5D76}" srcOrd="0" destOrd="0" parTransId="{4F9CEA0C-8F1A-4649-A89B-562C5FB02B8C}" sibTransId="{264F12E4-38E9-4742-A17E-4703DAA82D14}"/>
    <dgm:cxn modelId="{240261CB-C1FB-4FB3-9C1A-4A6E31856684}" srcId="{1B29E4DC-F3B7-44BE-A682-C5C02C8C0622}" destId="{396D23E3-E9A3-4E4C-A636-4C21B19327CB}" srcOrd="1" destOrd="0" parTransId="{2377B0B0-56F6-4672-B0F7-C57F5A722C21}" sibTransId="{EB206401-EF15-49E4-803D-3CA698FE1984}"/>
    <dgm:cxn modelId="{C1112AE8-4E31-43F4-8F77-FD42D8AB0A16}" type="presOf" srcId="{CD297D78-1127-40A8-A682-0795207B61C7}" destId="{1237E773-A959-4D07-A1F3-1EE9328460D3}" srcOrd="0" destOrd="1" presId="urn:microsoft.com/office/officeart/2005/8/layout/list1"/>
    <dgm:cxn modelId="{0EC30ABC-8226-421B-9DD1-182797EC529D}" type="presParOf" srcId="{5E1808A6-A2EC-49DD-85A7-9D48868CDDE3}" destId="{DB6D8382-D1BE-443A-8AB2-495AF0605AAB}" srcOrd="0" destOrd="0" presId="urn:microsoft.com/office/officeart/2005/8/layout/list1"/>
    <dgm:cxn modelId="{D88440B8-9CE5-4176-AF25-778CD9561670}" type="presParOf" srcId="{DB6D8382-D1BE-443A-8AB2-495AF0605AAB}" destId="{6AE31CD9-72ED-43E7-AB45-D1AD50087C1F}" srcOrd="0" destOrd="0" presId="urn:microsoft.com/office/officeart/2005/8/layout/list1"/>
    <dgm:cxn modelId="{53905822-E277-4389-A79F-56C3C2D833A4}" type="presParOf" srcId="{DB6D8382-D1BE-443A-8AB2-495AF0605AAB}" destId="{14A2F4A3-AD23-48F3-8605-C1E0112026B5}" srcOrd="1" destOrd="0" presId="urn:microsoft.com/office/officeart/2005/8/layout/list1"/>
    <dgm:cxn modelId="{DFC8AA84-6F1B-4CD4-8415-8D038A4D7739}" type="presParOf" srcId="{5E1808A6-A2EC-49DD-85A7-9D48868CDDE3}" destId="{0B384442-5AEB-403C-957C-CC6A6707A8FB}" srcOrd="1" destOrd="0" presId="urn:microsoft.com/office/officeart/2005/8/layout/list1"/>
    <dgm:cxn modelId="{46BC4459-5FF4-4046-8DD0-451CF81203D7}" type="presParOf" srcId="{5E1808A6-A2EC-49DD-85A7-9D48868CDDE3}" destId="{D747CFB2-83B1-4FDE-A420-DB1FAB9D188D}" srcOrd="2" destOrd="0" presId="urn:microsoft.com/office/officeart/2005/8/layout/list1"/>
    <dgm:cxn modelId="{171C18A3-3CF8-44D9-9626-ADD401F1A417}" type="presParOf" srcId="{5E1808A6-A2EC-49DD-85A7-9D48868CDDE3}" destId="{1DD393BE-8E23-4489-A145-925D7E5ABCC0}" srcOrd="3" destOrd="0" presId="urn:microsoft.com/office/officeart/2005/8/layout/list1"/>
    <dgm:cxn modelId="{FF749C9F-5836-4B33-874F-2FDD1FBE7E4F}" type="presParOf" srcId="{5E1808A6-A2EC-49DD-85A7-9D48868CDDE3}" destId="{CBCD49FB-56B4-4D21-A8DD-59AEA01E7237}" srcOrd="4" destOrd="0" presId="urn:microsoft.com/office/officeart/2005/8/layout/list1"/>
    <dgm:cxn modelId="{5E3698B9-8964-4CB5-A3E7-1D1E3F037FE4}" type="presParOf" srcId="{CBCD49FB-56B4-4D21-A8DD-59AEA01E7237}" destId="{6CD11175-F6D0-4A43-B933-1FAE8A78564A}" srcOrd="0" destOrd="0" presId="urn:microsoft.com/office/officeart/2005/8/layout/list1"/>
    <dgm:cxn modelId="{B7C6B638-CA54-41EE-86A3-6D26B04A1A18}" type="presParOf" srcId="{CBCD49FB-56B4-4D21-A8DD-59AEA01E7237}" destId="{7C028DBE-495B-4F8F-A662-E3DEA1AC7C5D}" srcOrd="1" destOrd="0" presId="urn:microsoft.com/office/officeart/2005/8/layout/list1"/>
    <dgm:cxn modelId="{01EB0768-9E5B-4C17-A96C-40BAB9262C3F}" type="presParOf" srcId="{5E1808A6-A2EC-49DD-85A7-9D48868CDDE3}" destId="{A6856AE0-BCC6-4A18-BFAB-FA2D1C49E343}" srcOrd="5" destOrd="0" presId="urn:microsoft.com/office/officeart/2005/8/layout/list1"/>
    <dgm:cxn modelId="{3C4063A1-85CB-46AA-B473-F660694EAEFC}" type="presParOf" srcId="{5E1808A6-A2EC-49DD-85A7-9D48868CDDE3}" destId="{8C01DE07-6633-47E2-8D2A-CD84C4502E5A}" srcOrd="6" destOrd="0" presId="urn:microsoft.com/office/officeart/2005/8/layout/list1"/>
    <dgm:cxn modelId="{F48D3AEC-A4A6-4753-81AA-D4FE2A8B71BA}" type="presParOf" srcId="{5E1808A6-A2EC-49DD-85A7-9D48868CDDE3}" destId="{73567A67-00F6-4BA9-B37B-22F7FD1B9BB4}" srcOrd="7" destOrd="0" presId="urn:microsoft.com/office/officeart/2005/8/layout/list1"/>
    <dgm:cxn modelId="{9BECD396-B4E7-4D9A-8A46-C5206161D65F}" type="presParOf" srcId="{5E1808A6-A2EC-49DD-85A7-9D48868CDDE3}" destId="{403A038E-74B9-440C-BFD6-4004A487E2E2}" srcOrd="8" destOrd="0" presId="urn:microsoft.com/office/officeart/2005/8/layout/list1"/>
    <dgm:cxn modelId="{7E3EEED2-7477-461E-830C-C824C7B3B67E}" type="presParOf" srcId="{403A038E-74B9-440C-BFD6-4004A487E2E2}" destId="{C5A5FF44-A806-4C16-A18F-A7E4087C5195}" srcOrd="0" destOrd="0" presId="urn:microsoft.com/office/officeart/2005/8/layout/list1"/>
    <dgm:cxn modelId="{245AF696-461D-4991-84B5-91C1BDFA3AEB}" type="presParOf" srcId="{403A038E-74B9-440C-BFD6-4004A487E2E2}" destId="{9916A50C-1AE9-490F-80A8-C986B181EB3D}" srcOrd="1" destOrd="0" presId="urn:microsoft.com/office/officeart/2005/8/layout/list1"/>
    <dgm:cxn modelId="{F963D571-35C0-49D1-B1F3-B237D3E57B6C}" type="presParOf" srcId="{5E1808A6-A2EC-49DD-85A7-9D48868CDDE3}" destId="{303B3FF4-A3CE-4E95-96FB-94A3AB35272F}" srcOrd="9" destOrd="0" presId="urn:microsoft.com/office/officeart/2005/8/layout/list1"/>
    <dgm:cxn modelId="{E324B5B8-0FF8-4F76-81D9-A4100A981CD3}" type="presParOf" srcId="{5E1808A6-A2EC-49DD-85A7-9D48868CDDE3}" destId="{1237E773-A959-4D07-A1F3-1EE9328460D3}"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847DB518-E3BE-4EEA-9EAA-39227E012EA2}" type="doc">
      <dgm:prSet loTypeId="urn:microsoft.com/office/officeart/2005/8/layout/list1" loCatId="list" qsTypeId="urn:microsoft.com/office/officeart/2005/8/quickstyle/simple1" qsCatId="simple" csTypeId="urn:microsoft.com/office/officeart/2005/8/colors/accent4_2" csCatId="accent4" phldr="1"/>
      <dgm:spPr/>
      <dgm:t>
        <a:bodyPr/>
        <a:lstStyle/>
        <a:p>
          <a:endParaRPr lang="zh-TW" altLang="en-US"/>
        </a:p>
      </dgm:t>
    </dgm:pt>
    <dgm:pt modelId="{7D62AED3-CA90-4D3E-9595-C08B7900BB3C}" type="pres">
      <dgm:prSet presAssocID="{847DB518-E3BE-4EEA-9EAA-39227E012EA2}" presName="linear" presStyleCnt="0">
        <dgm:presLayoutVars>
          <dgm:dir/>
          <dgm:animLvl val="lvl"/>
          <dgm:resizeHandles val="exact"/>
        </dgm:presLayoutVars>
      </dgm:prSet>
      <dgm:spPr/>
    </dgm:pt>
  </dgm:ptLst>
  <dgm:cxnLst>
    <dgm:cxn modelId="{86873B6C-9359-42CF-B10A-98F22C915F15}" type="presOf" srcId="{847DB518-E3BE-4EEA-9EAA-39227E012EA2}" destId="{7D62AED3-CA90-4D3E-9595-C08B7900BB3C}" srcOrd="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2203076B-4D72-4764-A654-222CB070AC99}" type="doc">
      <dgm:prSet loTypeId="urn:microsoft.com/office/officeart/2005/8/layout/list1" loCatId="list" qsTypeId="urn:microsoft.com/office/officeart/2005/8/quickstyle/simple1" qsCatId="simple" csTypeId="urn:microsoft.com/office/officeart/2005/8/colors/colorful5" csCatId="colorful" phldr="1"/>
      <dgm:spPr/>
      <dgm:t>
        <a:bodyPr/>
        <a:lstStyle/>
        <a:p>
          <a:endParaRPr lang="zh-TW" altLang="en-US"/>
        </a:p>
      </dgm:t>
    </dgm:pt>
    <dgm:pt modelId="{2D89A9C9-52C7-4A7C-B323-BAE4C1F6AC7E}">
      <dgm:prSet phldrT="[文字]"/>
      <dgm:spPr>
        <a:solidFill>
          <a:schemeClr val="accent6">
            <a:lumMod val="40000"/>
            <a:lumOff val="60000"/>
          </a:schemeClr>
        </a:solidFill>
      </dgm:spPr>
      <dgm:t>
        <a:bodyPr/>
        <a:lstStyle/>
        <a:p>
          <a:r>
            <a:rPr lang="zh-TW" altLang="en-US" dirty="0">
              <a:latin typeface="標楷體" panose="03000509000000000000" pitchFamily="65" charset="-120"/>
              <a:ea typeface="標楷體" panose="03000509000000000000" pitchFamily="65" charset="-120"/>
            </a:rPr>
            <a:t>壹、近期上市申請書件修改重點</a:t>
          </a:r>
        </a:p>
      </dgm:t>
    </dgm:pt>
    <dgm:pt modelId="{34943A40-F653-4EA0-84DC-9338419CD0EA}" type="parTrans" cxnId="{C825020F-A33C-435C-8317-8290CEC597B5}">
      <dgm:prSet/>
      <dgm:spPr/>
      <dgm:t>
        <a:bodyPr/>
        <a:lstStyle/>
        <a:p>
          <a:endParaRPr lang="zh-TW" altLang="en-US"/>
        </a:p>
      </dgm:t>
    </dgm:pt>
    <dgm:pt modelId="{35C2A7B7-B720-431B-A453-D6058FAFA0F3}" type="sibTrans" cxnId="{C825020F-A33C-435C-8317-8290CEC597B5}">
      <dgm:prSet/>
      <dgm:spPr/>
      <dgm:t>
        <a:bodyPr/>
        <a:lstStyle/>
        <a:p>
          <a:endParaRPr lang="zh-TW" altLang="en-US"/>
        </a:p>
      </dgm:t>
    </dgm:pt>
    <dgm:pt modelId="{C858BE37-4AF7-40CD-A8F2-57CB1AE9C976}">
      <dgm:prSet phldrT="[文字]"/>
      <dgm:spPr>
        <a:solidFill>
          <a:schemeClr val="accent6">
            <a:lumMod val="40000"/>
            <a:lumOff val="60000"/>
          </a:schemeClr>
        </a:solidFill>
      </dgm:spPr>
      <dgm:t>
        <a:bodyPr/>
        <a:lstStyle/>
        <a:p>
          <a:r>
            <a:rPr lang="zh-TW" altLang="en-US" dirty="0">
              <a:latin typeface="標楷體" panose="03000509000000000000" pitchFamily="65" charset="-120"/>
              <a:ea typeface="標楷體" panose="03000509000000000000" pitchFamily="65" charset="-120"/>
            </a:rPr>
            <a:t>貳、近期審查應注意事項</a:t>
          </a:r>
        </a:p>
      </dgm:t>
    </dgm:pt>
    <dgm:pt modelId="{846AA133-58FE-4AA9-8C7F-DF7DB53688EB}" type="parTrans" cxnId="{56059908-0E9C-4E28-AFE5-D034E386CF2F}">
      <dgm:prSet/>
      <dgm:spPr/>
      <dgm:t>
        <a:bodyPr/>
        <a:lstStyle/>
        <a:p>
          <a:endParaRPr lang="zh-TW" altLang="en-US"/>
        </a:p>
      </dgm:t>
    </dgm:pt>
    <dgm:pt modelId="{4FA3BD65-7AAE-45C1-B859-F5F251EC24E2}" type="sibTrans" cxnId="{56059908-0E9C-4E28-AFE5-D034E386CF2F}">
      <dgm:prSet/>
      <dgm:spPr/>
      <dgm:t>
        <a:bodyPr/>
        <a:lstStyle/>
        <a:p>
          <a:endParaRPr lang="zh-TW" altLang="en-US"/>
        </a:p>
      </dgm:t>
    </dgm:pt>
    <dgm:pt modelId="{1576A61D-C951-4379-8119-CB44534703A1}">
      <dgm:prSet phldrT="[文字]"/>
      <dgm:spPr/>
      <dgm:t>
        <a:bodyPr/>
        <a:lstStyle/>
        <a:p>
          <a:r>
            <a:rPr lang="zh-TW" altLang="en-US" dirty="0">
              <a:latin typeface="標楷體" panose="03000509000000000000" pitchFamily="65" charset="-120"/>
              <a:ea typeface="標楷體" panose="03000509000000000000" pitchFamily="65" charset="-120"/>
            </a:rPr>
            <a:t>參、審查實務分享</a:t>
          </a:r>
        </a:p>
      </dgm:t>
    </dgm:pt>
    <dgm:pt modelId="{775C8DBD-D828-494A-BB4C-605058AECE8B}" type="parTrans" cxnId="{B97B01AF-2FE9-4AD0-A76D-23CEC9F4F7F6}">
      <dgm:prSet/>
      <dgm:spPr/>
      <dgm:t>
        <a:bodyPr/>
        <a:lstStyle/>
        <a:p>
          <a:endParaRPr lang="zh-TW" altLang="en-US"/>
        </a:p>
      </dgm:t>
    </dgm:pt>
    <dgm:pt modelId="{08831612-C566-4116-910E-9432D96C562F}" type="sibTrans" cxnId="{B97B01AF-2FE9-4AD0-A76D-23CEC9F4F7F6}">
      <dgm:prSet/>
      <dgm:spPr/>
      <dgm:t>
        <a:bodyPr/>
        <a:lstStyle/>
        <a:p>
          <a:endParaRPr lang="zh-TW" altLang="en-US"/>
        </a:p>
      </dgm:t>
    </dgm:pt>
    <dgm:pt modelId="{DA7DE032-7EBE-4309-AD41-78C294109989}" type="pres">
      <dgm:prSet presAssocID="{2203076B-4D72-4764-A654-222CB070AC99}" presName="linear" presStyleCnt="0">
        <dgm:presLayoutVars>
          <dgm:dir/>
          <dgm:animLvl val="lvl"/>
          <dgm:resizeHandles val="exact"/>
        </dgm:presLayoutVars>
      </dgm:prSet>
      <dgm:spPr/>
    </dgm:pt>
    <dgm:pt modelId="{443FBD67-E8D0-45FF-B946-C7DB60D8FBCF}" type="pres">
      <dgm:prSet presAssocID="{2D89A9C9-52C7-4A7C-B323-BAE4C1F6AC7E}" presName="parentLin" presStyleCnt="0"/>
      <dgm:spPr/>
    </dgm:pt>
    <dgm:pt modelId="{495EA95B-5977-4530-B09C-3CB14A4C7FC0}" type="pres">
      <dgm:prSet presAssocID="{2D89A9C9-52C7-4A7C-B323-BAE4C1F6AC7E}" presName="parentLeftMargin" presStyleLbl="node1" presStyleIdx="0" presStyleCnt="3"/>
      <dgm:spPr/>
    </dgm:pt>
    <dgm:pt modelId="{04C40C23-BA28-4E01-9398-42667008DF0E}" type="pres">
      <dgm:prSet presAssocID="{2D89A9C9-52C7-4A7C-B323-BAE4C1F6AC7E}" presName="parentText" presStyleLbl="node1" presStyleIdx="0" presStyleCnt="3" custLinFactNeighborX="100000" custLinFactNeighborY="1931">
        <dgm:presLayoutVars>
          <dgm:chMax val="0"/>
          <dgm:bulletEnabled val="1"/>
        </dgm:presLayoutVars>
      </dgm:prSet>
      <dgm:spPr/>
    </dgm:pt>
    <dgm:pt modelId="{F87262F5-967D-4816-941F-B7E585F192D3}" type="pres">
      <dgm:prSet presAssocID="{2D89A9C9-52C7-4A7C-B323-BAE4C1F6AC7E}" presName="negativeSpace" presStyleCnt="0"/>
      <dgm:spPr/>
    </dgm:pt>
    <dgm:pt modelId="{C87F0CEF-0D69-415F-AAA5-724A90D18C55}" type="pres">
      <dgm:prSet presAssocID="{2D89A9C9-52C7-4A7C-B323-BAE4C1F6AC7E}" presName="childText" presStyleLbl="conFgAcc1" presStyleIdx="0" presStyleCnt="3">
        <dgm:presLayoutVars>
          <dgm:bulletEnabled val="1"/>
        </dgm:presLayoutVars>
      </dgm:prSet>
      <dgm:spPr/>
    </dgm:pt>
    <dgm:pt modelId="{CE6B6515-ED0C-4C03-AFCF-637638950A84}" type="pres">
      <dgm:prSet presAssocID="{35C2A7B7-B720-431B-A453-D6058FAFA0F3}" presName="spaceBetweenRectangles" presStyleCnt="0"/>
      <dgm:spPr/>
    </dgm:pt>
    <dgm:pt modelId="{B067BA90-BC57-4C61-85EF-1148154642C8}" type="pres">
      <dgm:prSet presAssocID="{C858BE37-4AF7-40CD-A8F2-57CB1AE9C976}" presName="parentLin" presStyleCnt="0"/>
      <dgm:spPr/>
    </dgm:pt>
    <dgm:pt modelId="{C384A487-BE96-4D24-ADD3-52F0E86CF7B9}" type="pres">
      <dgm:prSet presAssocID="{C858BE37-4AF7-40CD-A8F2-57CB1AE9C976}" presName="parentLeftMargin" presStyleLbl="node1" presStyleIdx="0" presStyleCnt="3"/>
      <dgm:spPr/>
    </dgm:pt>
    <dgm:pt modelId="{7A441426-C312-4EDF-AA60-65722B2D8ED8}" type="pres">
      <dgm:prSet presAssocID="{C858BE37-4AF7-40CD-A8F2-57CB1AE9C976}" presName="parentText" presStyleLbl="node1" presStyleIdx="1" presStyleCnt="3" custLinFactNeighborX="100000" custLinFactNeighborY="3150">
        <dgm:presLayoutVars>
          <dgm:chMax val="0"/>
          <dgm:bulletEnabled val="1"/>
        </dgm:presLayoutVars>
      </dgm:prSet>
      <dgm:spPr/>
    </dgm:pt>
    <dgm:pt modelId="{927A3EC5-DAF6-4CFC-B13F-61A2EBD3DB70}" type="pres">
      <dgm:prSet presAssocID="{C858BE37-4AF7-40CD-A8F2-57CB1AE9C976}" presName="negativeSpace" presStyleCnt="0"/>
      <dgm:spPr/>
    </dgm:pt>
    <dgm:pt modelId="{766DA399-FE09-4A38-A067-1E8B5C4201DB}" type="pres">
      <dgm:prSet presAssocID="{C858BE37-4AF7-40CD-A8F2-57CB1AE9C976}" presName="childText" presStyleLbl="conFgAcc1" presStyleIdx="1" presStyleCnt="3">
        <dgm:presLayoutVars>
          <dgm:bulletEnabled val="1"/>
        </dgm:presLayoutVars>
      </dgm:prSet>
      <dgm:spPr/>
    </dgm:pt>
    <dgm:pt modelId="{437D751E-8F8E-43F6-BFFC-FB401E765CB2}" type="pres">
      <dgm:prSet presAssocID="{4FA3BD65-7AAE-45C1-B859-F5F251EC24E2}" presName="spaceBetweenRectangles" presStyleCnt="0"/>
      <dgm:spPr/>
    </dgm:pt>
    <dgm:pt modelId="{0B8165AD-568A-4667-BA6C-861F47B18F69}" type="pres">
      <dgm:prSet presAssocID="{1576A61D-C951-4379-8119-CB44534703A1}" presName="parentLin" presStyleCnt="0"/>
      <dgm:spPr/>
    </dgm:pt>
    <dgm:pt modelId="{FB2AE56E-BEAF-4F71-98CD-1B3551AA1BD6}" type="pres">
      <dgm:prSet presAssocID="{1576A61D-C951-4379-8119-CB44534703A1}" presName="parentLeftMargin" presStyleLbl="node1" presStyleIdx="1" presStyleCnt="3"/>
      <dgm:spPr/>
    </dgm:pt>
    <dgm:pt modelId="{1C6054E4-61B5-4982-A428-57CBB7644121}" type="pres">
      <dgm:prSet presAssocID="{1576A61D-C951-4379-8119-CB44534703A1}" presName="parentText" presStyleLbl="node1" presStyleIdx="2" presStyleCnt="3" custLinFactNeighborX="100000" custLinFactNeighborY="-4234">
        <dgm:presLayoutVars>
          <dgm:chMax val="0"/>
          <dgm:bulletEnabled val="1"/>
        </dgm:presLayoutVars>
      </dgm:prSet>
      <dgm:spPr/>
    </dgm:pt>
    <dgm:pt modelId="{90FF394D-E8DC-4CA3-B050-50C197D130E2}" type="pres">
      <dgm:prSet presAssocID="{1576A61D-C951-4379-8119-CB44534703A1}" presName="negativeSpace" presStyleCnt="0"/>
      <dgm:spPr/>
    </dgm:pt>
    <dgm:pt modelId="{3759FD31-F711-4FB3-96AF-A60203A2E882}" type="pres">
      <dgm:prSet presAssocID="{1576A61D-C951-4379-8119-CB44534703A1}" presName="childText" presStyleLbl="conFgAcc1" presStyleIdx="2" presStyleCnt="3">
        <dgm:presLayoutVars>
          <dgm:bulletEnabled val="1"/>
        </dgm:presLayoutVars>
      </dgm:prSet>
      <dgm:spPr/>
    </dgm:pt>
  </dgm:ptLst>
  <dgm:cxnLst>
    <dgm:cxn modelId="{56059908-0E9C-4E28-AFE5-D034E386CF2F}" srcId="{2203076B-4D72-4764-A654-222CB070AC99}" destId="{C858BE37-4AF7-40CD-A8F2-57CB1AE9C976}" srcOrd="1" destOrd="0" parTransId="{846AA133-58FE-4AA9-8C7F-DF7DB53688EB}" sibTransId="{4FA3BD65-7AAE-45C1-B859-F5F251EC24E2}"/>
    <dgm:cxn modelId="{C825020F-A33C-435C-8317-8290CEC597B5}" srcId="{2203076B-4D72-4764-A654-222CB070AC99}" destId="{2D89A9C9-52C7-4A7C-B323-BAE4C1F6AC7E}" srcOrd="0" destOrd="0" parTransId="{34943A40-F653-4EA0-84DC-9338419CD0EA}" sibTransId="{35C2A7B7-B720-431B-A453-D6058FAFA0F3}"/>
    <dgm:cxn modelId="{506D5B23-9AC8-4D2A-B70B-C588DB7689F2}" type="presOf" srcId="{2203076B-4D72-4764-A654-222CB070AC99}" destId="{DA7DE032-7EBE-4309-AD41-78C294109989}" srcOrd="0" destOrd="0" presId="urn:microsoft.com/office/officeart/2005/8/layout/list1"/>
    <dgm:cxn modelId="{EB799542-D7B9-4D3E-850C-899AB3775B57}" type="presOf" srcId="{C858BE37-4AF7-40CD-A8F2-57CB1AE9C976}" destId="{C384A487-BE96-4D24-ADD3-52F0E86CF7B9}" srcOrd="0" destOrd="0" presId="urn:microsoft.com/office/officeart/2005/8/layout/list1"/>
    <dgm:cxn modelId="{A12F5690-1FC3-4248-AFFA-EFBE34726184}" type="presOf" srcId="{2D89A9C9-52C7-4A7C-B323-BAE4C1F6AC7E}" destId="{04C40C23-BA28-4E01-9398-42667008DF0E}" srcOrd="1" destOrd="0" presId="urn:microsoft.com/office/officeart/2005/8/layout/list1"/>
    <dgm:cxn modelId="{37B862A9-2506-4F00-A0AF-FB7C229458A9}" type="presOf" srcId="{C858BE37-4AF7-40CD-A8F2-57CB1AE9C976}" destId="{7A441426-C312-4EDF-AA60-65722B2D8ED8}" srcOrd="1" destOrd="0" presId="urn:microsoft.com/office/officeart/2005/8/layout/list1"/>
    <dgm:cxn modelId="{B97B01AF-2FE9-4AD0-A76D-23CEC9F4F7F6}" srcId="{2203076B-4D72-4764-A654-222CB070AC99}" destId="{1576A61D-C951-4379-8119-CB44534703A1}" srcOrd="2" destOrd="0" parTransId="{775C8DBD-D828-494A-BB4C-605058AECE8B}" sibTransId="{08831612-C566-4116-910E-9432D96C562F}"/>
    <dgm:cxn modelId="{3535FBBF-5730-4457-90E1-C93EAEFA18CE}" type="presOf" srcId="{1576A61D-C951-4379-8119-CB44534703A1}" destId="{1C6054E4-61B5-4982-A428-57CBB7644121}" srcOrd="1" destOrd="0" presId="urn:microsoft.com/office/officeart/2005/8/layout/list1"/>
    <dgm:cxn modelId="{ABB888F4-0BD8-4970-A3AF-5DB98B4DEA7F}" type="presOf" srcId="{1576A61D-C951-4379-8119-CB44534703A1}" destId="{FB2AE56E-BEAF-4F71-98CD-1B3551AA1BD6}" srcOrd="0" destOrd="0" presId="urn:microsoft.com/office/officeart/2005/8/layout/list1"/>
    <dgm:cxn modelId="{634A8FF9-B3D4-4F35-BFBC-104E9BD3C594}" type="presOf" srcId="{2D89A9C9-52C7-4A7C-B323-BAE4C1F6AC7E}" destId="{495EA95B-5977-4530-B09C-3CB14A4C7FC0}" srcOrd="0" destOrd="0" presId="urn:microsoft.com/office/officeart/2005/8/layout/list1"/>
    <dgm:cxn modelId="{AD07B79E-C44F-4939-B3B1-4F0286388430}" type="presParOf" srcId="{DA7DE032-7EBE-4309-AD41-78C294109989}" destId="{443FBD67-E8D0-45FF-B946-C7DB60D8FBCF}" srcOrd="0" destOrd="0" presId="urn:microsoft.com/office/officeart/2005/8/layout/list1"/>
    <dgm:cxn modelId="{90BCD9D4-FD75-47A1-AD37-CC57D518B88B}" type="presParOf" srcId="{443FBD67-E8D0-45FF-B946-C7DB60D8FBCF}" destId="{495EA95B-5977-4530-B09C-3CB14A4C7FC0}" srcOrd="0" destOrd="0" presId="urn:microsoft.com/office/officeart/2005/8/layout/list1"/>
    <dgm:cxn modelId="{30B9FC77-DFBD-490B-A35C-AEED87F58A51}" type="presParOf" srcId="{443FBD67-E8D0-45FF-B946-C7DB60D8FBCF}" destId="{04C40C23-BA28-4E01-9398-42667008DF0E}" srcOrd="1" destOrd="0" presId="urn:microsoft.com/office/officeart/2005/8/layout/list1"/>
    <dgm:cxn modelId="{822B367F-3630-4B32-9134-896FBD06FDB6}" type="presParOf" srcId="{DA7DE032-7EBE-4309-AD41-78C294109989}" destId="{F87262F5-967D-4816-941F-B7E585F192D3}" srcOrd="1" destOrd="0" presId="urn:microsoft.com/office/officeart/2005/8/layout/list1"/>
    <dgm:cxn modelId="{4F91D4C9-61CA-4427-A64A-FB5B79BBB7A1}" type="presParOf" srcId="{DA7DE032-7EBE-4309-AD41-78C294109989}" destId="{C87F0CEF-0D69-415F-AAA5-724A90D18C55}" srcOrd="2" destOrd="0" presId="urn:microsoft.com/office/officeart/2005/8/layout/list1"/>
    <dgm:cxn modelId="{DB05E3F0-6479-40D6-8A4A-34BEC906BEDF}" type="presParOf" srcId="{DA7DE032-7EBE-4309-AD41-78C294109989}" destId="{CE6B6515-ED0C-4C03-AFCF-637638950A84}" srcOrd="3" destOrd="0" presId="urn:microsoft.com/office/officeart/2005/8/layout/list1"/>
    <dgm:cxn modelId="{270CBC75-BD59-4432-A596-B12D2B0DA8FB}" type="presParOf" srcId="{DA7DE032-7EBE-4309-AD41-78C294109989}" destId="{B067BA90-BC57-4C61-85EF-1148154642C8}" srcOrd="4" destOrd="0" presId="urn:microsoft.com/office/officeart/2005/8/layout/list1"/>
    <dgm:cxn modelId="{6C9EF6E2-AA9C-4C64-BC11-A853F8EB39E6}" type="presParOf" srcId="{B067BA90-BC57-4C61-85EF-1148154642C8}" destId="{C384A487-BE96-4D24-ADD3-52F0E86CF7B9}" srcOrd="0" destOrd="0" presId="urn:microsoft.com/office/officeart/2005/8/layout/list1"/>
    <dgm:cxn modelId="{9C0ABD3F-5820-4B2C-82DC-D5D1B4C29029}" type="presParOf" srcId="{B067BA90-BC57-4C61-85EF-1148154642C8}" destId="{7A441426-C312-4EDF-AA60-65722B2D8ED8}" srcOrd="1" destOrd="0" presId="urn:microsoft.com/office/officeart/2005/8/layout/list1"/>
    <dgm:cxn modelId="{83D9254B-D507-4475-A8B4-A376395B7506}" type="presParOf" srcId="{DA7DE032-7EBE-4309-AD41-78C294109989}" destId="{927A3EC5-DAF6-4CFC-B13F-61A2EBD3DB70}" srcOrd="5" destOrd="0" presId="urn:microsoft.com/office/officeart/2005/8/layout/list1"/>
    <dgm:cxn modelId="{F1FC1191-C00A-4C73-89A9-0A520C3AD672}" type="presParOf" srcId="{DA7DE032-7EBE-4309-AD41-78C294109989}" destId="{766DA399-FE09-4A38-A067-1E8B5C4201DB}" srcOrd="6" destOrd="0" presId="urn:microsoft.com/office/officeart/2005/8/layout/list1"/>
    <dgm:cxn modelId="{971505C8-C9EF-4C31-A5EB-1FA82FB654AE}" type="presParOf" srcId="{DA7DE032-7EBE-4309-AD41-78C294109989}" destId="{437D751E-8F8E-43F6-BFFC-FB401E765CB2}" srcOrd="7" destOrd="0" presId="urn:microsoft.com/office/officeart/2005/8/layout/list1"/>
    <dgm:cxn modelId="{90EF372F-5EFF-4B2B-BEAE-C334DDA6E3EC}" type="presParOf" srcId="{DA7DE032-7EBE-4309-AD41-78C294109989}" destId="{0B8165AD-568A-4667-BA6C-861F47B18F69}" srcOrd="8" destOrd="0" presId="urn:microsoft.com/office/officeart/2005/8/layout/list1"/>
    <dgm:cxn modelId="{5D240508-735F-4553-95F6-A011B1F04371}" type="presParOf" srcId="{0B8165AD-568A-4667-BA6C-861F47B18F69}" destId="{FB2AE56E-BEAF-4F71-98CD-1B3551AA1BD6}" srcOrd="0" destOrd="0" presId="urn:microsoft.com/office/officeart/2005/8/layout/list1"/>
    <dgm:cxn modelId="{8B59FB46-1BE6-4423-A101-B92453048466}" type="presParOf" srcId="{0B8165AD-568A-4667-BA6C-861F47B18F69}" destId="{1C6054E4-61B5-4982-A428-57CBB7644121}" srcOrd="1" destOrd="0" presId="urn:microsoft.com/office/officeart/2005/8/layout/list1"/>
    <dgm:cxn modelId="{D344D27D-9BA4-4E9B-AEDF-A63D2BD7EBD8}" type="presParOf" srcId="{DA7DE032-7EBE-4309-AD41-78C294109989}" destId="{90FF394D-E8DC-4CA3-B050-50C197D130E2}" srcOrd="9" destOrd="0" presId="urn:microsoft.com/office/officeart/2005/8/layout/list1"/>
    <dgm:cxn modelId="{F1CE8D65-FF06-4B9A-8A41-FA503C1EFEDA}" type="presParOf" srcId="{DA7DE032-7EBE-4309-AD41-78C294109989}" destId="{3759FD31-F711-4FB3-96AF-A60203A2E882}" srcOrd="10" destOrd="0" presId="urn:microsoft.com/office/officeart/2005/8/layout/lis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E024826B-49A0-4384-8526-9BADAA11CCA1}" type="doc">
      <dgm:prSet loTypeId="urn:microsoft.com/office/officeart/2005/8/layout/cycle8" loCatId="cycle" qsTypeId="urn:microsoft.com/office/officeart/2005/8/quickstyle/simple4" qsCatId="simple" csTypeId="urn:microsoft.com/office/officeart/2005/8/colors/accent1_2" csCatId="accent1" phldr="1"/>
      <dgm:spPr/>
      <dgm:t>
        <a:bodyPr/>
        <a:lstStyle/>
        <a:p>
          <a:endParaRPr lang="zh-TW" altLang="en-US"/>
        </a:p>
      </dgm:t>
    </dgm:pt>
    <dgm:pt modelId="{BA7A2C52-FFFA-4B2C-917C-EF89F306A8AE}">
      <dgm:prSet phldrT="[文字]" custT="1"/>
      <dgm:spPr/>
      <dgm:t>
        <a:bodyPr/>
        <a:lstStyle/>
        <a:p>
          <a:r>
            <a:rPr lang="zh-TW" altLang="en-US" sz="2200" b="1" dirty="0">
              <a:latin typeface="+mn-lt"/>
            </a:rPr>
            <a:t>營運面審查重點</a:t>
          </a:r>
        </a:p>
      </dgm:t>
    </dgm:pt>
    <dgm:pt modelId="{BF5E99CA-DD2F-4170-977D-2AC01F2A7386}" type="parTrans" cxnId="{ED1EA1E2-C35B-4015-AF80-7F2B47D53AC2}">
      <dgm:prSet/>
      <dgm:spPr/>
      <dgm:t>
        <a:bodyPr/>
        <a:lstStyle/>
        <a:p>
          <a:endParaRPr lang="zh-TW" altLang="en-US">
            <a:latin typeface="+mn-lt"/>
          </a:endParaRPr>
        </a:p>
      </dgm:t>
    </dgm:pt>
    <dgm:pt modelId="{03AA8985-C224-481D-AC81-1E827D41B8D3}" type="sibTrans" cxnId="{ED1EA1E2-C35B-4015-AF80-7F2B47D53AC2}">
      <dgm:prSet/>
      <dgm:spPr/>
      <dgm:t>
        <a:bodyPr/>
        <a:lstStyle/>
        <a:p>
          <a:endParaRPr lang="zh-TW" altLang="en-US">
            <a:latin typeface="+mn-lt"/>
          </a:endParaRPr>
        </a:p>
      </dgm:t>
    </dgm:pt>
    <dgm:pt modelId="{2C37C756-913D-4540-9057-6A5E380AB5AE}">
      <dgm:prSet phldrT="[文字]" custT="1"/>
      <dgm:spPr/>
      <dgm:t>
        <a:bodyPr/>
        <a:lstStyle/>
        <a:p>
          <a:r>
            <a:rPr lang="zh-TW" altLang="en-US" sz="2200" b="1" dirty="0">
              <a:latin typeface="+mn-lt"/>
            </a:rPr>
            <a:t>公司治理</a:t>
          </a:r>
        </a:p>
      </dgm:t>
    </dgm:pt>
    <dgm:pt modelId="{F7A1DF89-C951-4B7F-84C7-2399EF4A6CBE}" type="parTrans" cxnId="{51335A80-57CF-4569-BC0C-B683DCC4D6FC}">
      <dgm:prSet/>
      <dgm:spPr/>
      <dgm:t>
        <a:bodyPr/>
        <a:lstStyle/>
        <a:p>
          <a:endParaRPr lang="zh-TW" altLang="en-US">
            <a:latin typeface="+mn-lt"/>
          </a:endParaRPr>
        </a:p>
      </dgm:t>
    </dgm:pt>
    <dgm:pt modelId="{714C1180-706A-493D-9DDA-FD4ED15C3E18}" type="sibTrans" cxnId="{51335A80-57CF-4569-BC0C-B683DCC4D6FC}">
      <dgm:prSet/>
      <dgm:spPr/>
      <dgm:t>
        <a:bodyPr/>
        <a:lstStyle/>
        <a:p>
          <a:endParaRPr lang="zh-TW" altLang="en-US">
            <a:latin typeface="+mn-lt"/>
          </a:endParaRPr>
        </a:p>
      </dgm:t>
    </dgm:pt>
    <dgm:pt modelId="{47F4BB73-B401-4258-A3D1-AAB2A3613F46}">
      <dgm:prSet phldrT="[文字]" custT="1"/>
      <dgm:spPr/>
      <dgm:t>
        <a:bodyPr/>
        <a:lstStyle/>
        <a:p>
          <a:r>
            <a:rPr lang="zh-TW" altLang="en-US" sz="2200" b="1" dirty="0">
              <a:latin typeface="+mn-lt"/>
            </a:rPr>
            <a:t>股東權益</a:t>
          </a:r>
        </a:p>
      </dgm:t>
    </dgm:pt>
    <dgm:pt modelId="{00295141-A2B8-422B-959D-BC681B041509}" type="parTrans" cxnId="{2456ED8D-C5B4-4C06-B519-79F1C643B98E}">
      <dgm:prSet/>
      <dgm:spPr/>
      <dgm:t>
        <a:bodyPr/>
        <a:lstStyle/>
        <a:p>
          <a:endParaRPr lang="zh-TW" altLang="en-US">
            <a:latin typeface="+mn-lt"/>
          </a:endParaRPr>
        </a:p>
      </dgm:t>
    </dgm:pt>
    <dgm:pt modelId="{349B5AF1-AACD-4206-8405-59F11EEB2F6B}" type="sibTrans" cxnId="{2456ED8D-C5B4-4C06-B519-79F1C643B98E}">
      <dgm:prSet/>
      <dgm:spPr/>
      <dgm:t>
        <a:bodyPr/>
        <a:lstStyle/>
        <a:p>
          <a:endParaRPr lang="zh-TW" altLang="en-US">
            <a:latin typeface="+mn-lt"/>
          </a:endParaRPr>
        </a:p>
      </dgm:t>
    </dgm:pt>
    <dgm:pt modelId="{48DD0B55-E195-4E1F-9368-DF002839E829}">
      <dgm:prSet phldrT="[文字]" custT="1"/>
      <dgm:spPr/>
      <dgm:t>
        <a:bodyPr/>
        <a:lstStyle/>
        <a:p>
          <a:r>
            <a:rPr lang="zh-TW" altLang="en-US" sz="2200" b="1" dirty="0">
              <a:latin typeface="+mn-lt"/>
            </a:rPr>
            <a:t>中國大陸特殊議題</a:t>
          </a:r>
          <a:endParaRPr lang="zh-TW" altLang="en-US" sz="2200" dirty="0">
            <a:latin typeface="+mn-lt"/>
          </a:endParaRPr>
        </a:p>
      </dgm:t>
    </dgm:pt>
    <dgm:pt modelId="{E8F8A5DB-5574-4045-BB24-4538F6A0CCCC}" type="parTrans" cxnId="{349D60D3-3A53-490A-9100-41E354300288}">
      <dgm:prSet/>
      <dgm:spPr/>
      <dgm:t>
        <a:bodyPr/>
        <a:lstStyle/>
        <a:p>
          <a:endParaRPr lang="zh-TW" altLang="en-US"/>
        </a:p>
      </dgm:t>
    </dgm:pt>
    <dgm:pt modelId="{5CBFB1AD-E8E2-42EC-950D-32741E60DF3F}" type="sibTrans" cxnId="{349D60D3-3A53-490A-9100-41E354300288}">
      <dgm:prSet/>
      <dgm:spPr/>
      <dgm:t>
        <a:bodyPr/>
        <a:lstStyle/>
        <a:p>
          <a:endParaRPr lang="zh-TW" altLang="en-US"/>
        </a:p>
      </dgm:t>
    </dgm:pt>
    <dgm:pt modelId="{2C5793F8-8CF7-4E98-B7E1-4661F46D9B93}" type="pres">
      <dgm:prSet presAssocID="{E024826B-49A0-4384-8526-9BADAA11CCA1}" presName="compositeShape" presStyleCnt="0">
        <dgm:presLayoutVars>
          <dgm:chMax val="7"/>
          <dgm:dir/>
          <dgm:resizeHandles val="exact"/>
        </dgm:presLayoutVars>
      </dgm:prSet>
      <dgm:spPr/>
    </dgm:pt>
    <dgm:pt modelId="{E9CF4C41-1E5D-45FD-94AD-2C69CF8FEB92}" type="pres">
      <dgm:prSet presAssocID="{E024826B-49A0-4384-8526-9BADAA11CCA1}" presName="wedge1" presStyleLbl="node1" presStyleIdx="0" presStyleCnt="4"/>
      <dgm:spPr/>
    </dgm:pt>
    <dgm:pt modelId="{6A9A9685-A220-4307-91C4-64A0FBE871C2}" type="pres">
      <dgm:prSet presAssocID="{E024826B-49A0-4384-8526-9BADAA11CCA1}" presName="dummy1a" presStyleCnt="0"/>
      <dgm:spPr/>
    </dgm:pt>
    <dgm:pt modelId="{4225B9F4-E3DE-4058-B6B2-8889C5E7BCC0}" type="pres">
      <dgm:prSet presAssocID="{E024826B-49A0-4384-8526-9BADAA11CCA1}" presName="dummy1b" presStyleCnt="0"/>
      <dgm:spPr/>
    </dgm:pt>
    <dgm:pt modelId="{7FEBB690-93C3-4099-8DB5-C890D059D7B7}" type="pres">
      <dgm:prSet presAssocID="{E024826B-49A0-4384-8526-9BADAA11CCA1}" presName="wedge1Tx" presStyleLbl="node1" presStyleIdx="0" presStyleCnt="4">
        <dgm:presLayoutVars>
          <dgm:chMax val="0"/>
          <dgm:chPref val="0"/>
          <dgm:bulletEnabled val="1"/>
        </dgm:presLayoutVars>
      </dgm:prSet>
      <dgm:spPr/>
    </dgm:pt>
    <dgm:pt modelId="{73864C5F-A0D8-4348-A5D1-042406CD9014}" type="pres">
      <dgm:prSet presAssocID="{E024826B-49A0-4384-8526-9BADAA11CCA1}" presName="wedge2" presStyleLbl="node1" presStyleIdx="1" presStyleCnt="4"/>
      <dgm:spPr/>
    </dgm:pt>
    <dgm:pt modelId="{E9459A4D-9220-4491-9B02-D61E720DBF2C}" type="pres">
      <dgm:prSet presAssocID="{E024826B-49A0-4384-8526-9BADAA11CCA1}" presName="dummy2a" presStyleCnt="0"/>
      <dgm:spPr/>
    </dgm:pt>
    <dgm:pt modelId="{47818E8E-7894-4DA3-92FC-BBC5CF129ED2}" type="pres">
      <dgm:prSet presAssocID="{E024826B-49A0-4384-8526-9BADAA11CCA1}" presName="dummy2b" presStyleCnt="0"/>
      <dgm:spPr/>
    </dgm:pt>
    <dgm:pt modelId="{92751665-678D-4688-9EF7-BE87717B5ED1}" type="pres">
      <dgm:prSet presAssocID="{E024826B-49A0-4384-8526-9BADAA11CCA1}" presName="wedge2Tx" presStyleLbl="node1" presStyleIdx="1" presStyleCnt="4">
        <dgm:presLayoutVars>
          <dgm:chMax val="0"/>
          <dgm:chPref val="0"/>
          <dgm:bulletEnabled val="1"/>
        </dgm:presLayoutVars>
      </dgm:prSet>
      <dgm:spPr/>
    </dgm:pt>
    <dgm:pt modelId="{3A702FD7-D034-4499-9241-6C38856082C0}" type="pres">
      <dgm:prSet presAssocID="{E024826B-49A0-4384-8526-9BADAA11CCA1}" presName="wedge3" presStyleLbl="node1" presStyleIdx="2" presStyleCnt="4"/>
      <dgm:spPr/>
    </dgm:pt>
    <dgm:pt modelId="{B22BF8F3-6357-4C5A-B2BE-22D7550A2398}" type="pres">
      <dgm:prSet presAssocID="{E024826B-49A0-4384-8526-9BADAA11CCA1}" presName="dummy3a" presStyleCnt="0"/>
      <dgm:spPr/>
    </dgm:pt>
    <dgm:pt modelId="{44E36AF9-5D01-4BBE-82DE-74BE98B8903A}" type="pres">
      <dgm:prSet presAssocID="{E024826B-49A0-4384-8526-9BADAA11CCA1}" presName="dummy3b" presStyleCnt="0"/>
      <dgm:spPr/>
    </dgm:pt>
    <dgm:pt modelId="{DAEB66BB-429B-4801-A470-BEE609C3520A}" type="pres">
      <dgm:prSet presAssocID="{E024826B-49A0-4384-8526-9BADAA11CCA1}" presName="wedge3Tx" presStyleLbl="node1" presStyleIdx="2" presStyleCnt="4">
        <dgm:presLayoutVars>
          <dgm:chMax val="0"/>
          <dgm:chPref val="0"/>
          <dgm:bulletEnabled val="1"/>
        </dgm:presLayoutVars>
      </dgm:prSet>
      <dgm:spPr/>
    </dgm:pt>
    <dgm:pt modelId="{E17324B2-3940-4D68-8D28-9BE95ED0EB66}" type="pres">
      <dgm:prSet presAssocID="{E024826B-49A0-4384-8526-9BADAA11CCA1}" presName="wedge4" presStyleLbl="node1" presStyleIdx="3" presStyleCnt="4"/>
      <dgm:spPr/>
    </dgm:pt>
    <dgm:pt modelId="{CBF045D7-872D-4891-9C22-4F2E087AB8D8}" type="pres">
      <dgm:prSet presAssocID="{E024826B-49A0-4384-8526-9BADAA11CCA1}" presName="dummy4a" presStyleCnt="0"/>
      <dgm:spPr/>
    </dgm:pt>
    <dgm:pt modelId="{06C3B627-5544-4431-93C3-3AB31D4C5B61}" type="pres">
      <dgm:prSet presAssocID="{E024826B-49A0-4384-8526-9BADAA11CCA1}" presName="dummy4b" presStyleCnt="0"/>
      <dgm:spPr/>
    </dgm:pt>
    <dgm:pt modelId="{0285569F-B99B-4C91-A115-5843025B2437}" type="pres">
      <dgm:prSet presAssocID="{E024826B-49A0-4384-8526-9BADAA11CCA1}" presName="wedge4Tx" presStyleLbl="node1" presStyleIdx="3" presStyleCnt="4">
        <dgm:presLayoutVars>
          <dgm:chMax val="0"/>
          <dgm:chPref val="0"/>
          <dgm:bulletEnabled val="1"/>
        </dgm:presLayoutVars>
      </dgm:prSet>
      <dgm:spPr/>
    </dgm:pt>
    <dgm:pt modelId="{646A98ED-7A45-4941-BF7E-3D444A4E1957}" type="pres">
      <dgm:prSet presAssocID="{03AA8985-C224-481D-AC81-1E827D41B8D3}" presName="arrowWedge1" presStyleLbl="fgSibTrans2D1" presStyleIdx="0" presStyleCnt="4"/>
      <dgm:spPr/>
    </dgm:pt>
    <dgm:pt modelId="{43B728DD-9ACD-452B-BC32-F8A35911FAD1}" type="pres">
      <dgm:prSet presAssocID="{714C1180-706A-493D-9DDA-FD4ED15C3E18}" presName="arrowWedge2" presStyleLbl="fgSibTrans2D1" presStyleIdx="1" presStyleCnt="4"/>
      <dgm:spPr/>
    </dgm:pt>
    <dgm:pt modelId="{0BBC7E9F-515E-464B-A77A-79D4D680AAF9}" type="pres">
      <dgm:prSet presAssocID="{349B5AF1-AACD-4206-8405-59F11EEB2F6B}" presName="arrowWedge3" presStyleLbl="fgSibTrans2D1" presStyleIdx="2" presStyleCnt="4"/>
      <dgm:spPr/>
    </dgm:pt>
    <dgm:pt modelId="{733CD913-3DB8-4AD8-B3F0-15A986588411}" type="pres">
      <dgm:prSet presAssocID="{5CBFB1AD-E8E2-42EC-950D-32741E60DF3F}" presName="arrowWedge4" presStyleLbl="fgSibTrans2D1" presStyleIdx="3" presStyleCnt="4"/>
      <dgm:spPr/>
    </dgm:pt>
  </dgm:ptLst>
  <dgm:cxnLst>
    <dgm:cxn modelId="{9ACDA300-D6BD-4E18-A3CB-25C933E6BFE6}" type="presOf" srcId="{48DD0B55-E195-4E1F-9368-DF002839E829}" destId="{0285569F-B99B-4C91-A115-5843025B2437}" srcOrd="1" destOrd="0" presId="urn:microsoft.com/office/officeart/2005/8/layout/cycle8"/>
    <dgm:cxn modelId="{2C346817-4F45-47F7-98E3-EEEAFBA50943}" type="presOf" srcId="{BA7A2C52-FFFA-4B2C-917C-EF89F306A8AE}" destId="{7FEBB690-93C3-4099-8DB5-C890D059D7B7}" srcOrd="1" destOrd="0" presId="urn:microsoft.com/office/officeart/2005/8/layout/cycle8"/>
    <dgm:cxn modelId="{C1AEAD20-A43A-43B3-BA44-2FE963A325EB}" type="presOf" srcId="{47F4BB73-B401-4258-A3D1-AAB2A3613F46}" destId="{DAEB66BB-429B-4801-A470-BEE609C3520A}" srcOrd="1" destOrd="0" presId="urn:microsoft.com/office/officeart/2005/8/layout/cycle8"/>
    <dgm:cxn modelId="{4FB92923-AE5A-435E-BFAC-00ADD018B84E}" type="presOf" srcId="{2C37C756-913D-4540-9057-6A5E380AB5AE}" destId="{73864C5F-A0D8-4348-A5D1-042406CD9014}" srcOrd="0" destOrd="0" presId="urn:microsoft.com/office/officeart/2005/8/layout/cycle8"/>
    <dgm:cxn modelId="{87D9E63D-A28A-4839-91CA-4F0872C11F2B}" type="presOf" srcId="{48DD0B55-E195-4E1F-9368-DF002839E829}" destId="{E17324B2-3940-4D68-8D28-9BE95ED0EB66}" srcOrd="0" destOrd="0" presId="urn:microsoft.com/office/officeart/2005/8/layout/cycle8"/>
    <dgm:cxn modelId="{7E6C5F7E-3D86-4BA9-8E15-FE1FE02B4E26}" type="presOf" srcId="{2C37C756-913D-4540-9057-6A5E380AB5AE}" destId="{92751665-678D-4688-9EF7-BE87717B5ED1}" srcOrd="1" destOrd="0" presId="urn:microsoft.com/office/officeart/2005/8/layout/cycle8"/>
    <dgm:cxn modelId="{51335A80-57CF-4569-BC0C-B683DCC4D6FC}" srcId="{E024826B-49A0-4384-8526-9BADAA11CCA1}" destId="{2C37C756-913D-4540-9057-6A5E380AB5AE}" srcOrd="1" destOrd="0" parTransId="{F7A1DF89-C951-4B7F-84C7-2399EF4A6CBE}" sibTransId="{714C1180-706A-493D-9DDA-FD4ED15C3E18}"/>
    <dgm:cxn modelId="{2456ED8D-C5B4-4C06-B519-79F1C643B98E}" srcId="{E024826B-49A0-4384-8526-9BADAA11CCA1}" destId="{47F4BB73-B401-4258-A3D1-AAB2A3613F46}" srcOrd="2" destOrd="0" parTransId="{00295141-A2B8-422B-959D-BC681B041509}" sibTransId="{349B5AF1-AACD-4206-8405-59F11EEB2F6B}"/>
    <dgm:cxn modelId="{27AC7B9A-1D2F-4AE2-920E-40756EA89BFA}" type="presOf" srcId="{47F4BB73-B401-4258-A3D1-AAB2A3613F46}" destId="{3A702FD7-D034-4499-9241-6C38856082C0}" srcOrd="0" destOrd="0" presId="urn:microsoft.com/office/officeart/2005/8/layout/cycle8"/>
    <dgm:cxn modelId="{671BA9B4-2CB9-49C3-B236-DF1FF760086E}" type="presOf" srcId="{E024826B-49A0-4384-8526-9BADAA11CCA1}" destId="{2C5793F8-8CF7-4E98-B7E1-4661F46D9B93}" srcOrd="0" destOrd="0" presId="urn:microsoft.com/office/officeart/2005/8/layout/cycle8"/>
    <dgm:cxn modelId="{796D31C4-2CD4-492A-B9BE-2AA7955A650F}" type="presOf" srcId="{BA7A2C52-FFFA-4B2C-917C-EF89F306A8AE}" destId="{E9CF4C41-1E5D-45FD-94AD-2C69CF8FEB92}" srcOrd="0" destOrd="0" presId="urn:microsoft.com/office/officeart/2005/8/layout/cycle8"/>
    <dgm:cxn modelId="{349D60D3-3A53-490A-9100-41E354300288}" srcId="{E024826B-49A0-4384-8526-9BADAA11CCA1}" destId="{48DD0B55-E195-4E1F-9368-DF002839E829}" srcOrd="3" destOrd="0" parTransId="{E8F8A5DB-5574-4045-BB24-4538F6A0CCCC}" sibTransId="{5CBFB1AD-E8E2-42EC-950D-32741E60DF3F}"/>
    <dgm:cxn modelId="{ED1EA1E2-C35B-4015-AF80-7F2B47D53AC2}" srcId="{E024826B-49A0-4384-8526-9BADAA11CCA1}" destId="{BA7A2C52-FFFA-4B2C-917C-EF89F306A8AE}" srcOrd="0" destOrd="0" parTransId="{BF5E99CA-DD2F-4170-977D-2AC01F2A7386}" sibTransId="{03AA8985-C224-481D-AC81-1E827D41B8D3}"/>
    <dgm:cxn modelId="{5347F5EE-0400-40B4-ACCA-5DADDC0433A5}" type="presParOf" srcId="{2C5793F8-8CF7-4E98-B7E1-4661F46D9B93}" destId="{E9CF4C41-1E5D-45FD-94AD-2C69CF8FEB92}" srcOrd="0" destOrd="0" presId="urn:microsoft.com/office/officeart/2005/8/layout/cycle8"/>
    <dgm:cxn modelId="{DD1F96BC-7C5B-4528-ADF3-B0C48DFDD801}" type="presParOf" srcId="{2C5793F8-8CF7-4E98-B7E1-4661F46D9B93}" destId="{6A9A9685-A220-4307-91C4-64A0FBE871C2}" srcOrd="1" destOrd="0" presId="urn:microsoft.com/office/officeart/2005/8/layout/cycle8"/>
    <dgm:cxn modelId="{25FEB1E9-4A20-486D-B82E-1E5F5E05227C}" type="presParOf" srcId="{2C5793F8-8CF7-4E98-B7E1-4661F46D9B93}" destId="{4225B9F4-E3DE-4058-B6B2-8889C5E7BCC0}" srcOrd="2" destOrd="0" presId="urn:microsoft.com/office/officeart/2005/8/layout/cycle8"/>
    <dgm:cxn modelId="{5F2376DA-DC6F-493E-A2C6-92E037A672F2}" type="presParOf" srcId="{2C5793F8-8CF7-4E98-B7E1-4661F46D9B93}" destId="{7FEBB690-93C3-4099-8DB5-C890D059D7B7}" srcOrd="3" destOrd="0" presId="urn:microsoft.com/office/officeart/2005/8/layout/cycle8"/>
    <dgm:cxn modelId="{FCC9A114-373F-4E20-A607-6FD19187A524}" type="presParOf" srcId="{2C5793F8-8CF7-4E98-B7E1-4661F46D9B93}" destId="{73864C5F-A0D8-4348-A5D1-042406CD9014}" srcOrd="4" destOrd="0" presId="urn:microsoft.com/office/officeart/2005/8/layout/cycle8"/>
    <dgm:cxn modelId="{5C968DCC-1C99-4EA9-ABE3-B3FF90B7F099}" type="presParOf" srcId="{2C5793F8-8CF7-4E98-B7E1-4661F46D9B93}" destId="{E9459A4D-9220-4491-9B02-D61E720DBF2C}" srcOrd="5" destOrd="0" presId="urn:microsoft.com/office/officeart/2005/8/layout/cycle8"/>
    <dgm:cxn modelId="{555FF833-3AF4-4F51-BDEE-B909245EF158}" type="presParOf" srcId="{2C5793F8-8CF7-4E98-B7E1-4661F46D9B93}" destId="{47818E8E-7894-4DA3-92FC-BBC5CF129ED2}" srcOrd="6" destOrd="0" presId="urn:microsoft.com/office/officeart/2005/8/layout/cycle8"/>
    <dgm:cxn modelId="{0BE154BA-B54F-4E79-9D50-60833876ED5B}" type="presParOf" srcId="{2C5793F8-8CF7-4E98-B7E1-4661F46D9B93}" destId="{92751665-678D-4688-9EF7-BE87717B5ED1}" srcOrd="7" destOrd="0" presId="urn:microsoft.com/office/officeart/2005/8/layout/cycle8"/>
    <dgm:cxn modelId="{32DC2A9C-E61F-4A41-9ADB-A9039BCDCECA}" type="presParOf" srcId="{2C5793F8-8CF7-4E98-B7E1-4661F46D9B93}" destId="{3A702FD7-D034-4499-9241-6C38856082C0}" srcOrd="8" destOrd="0" presId="urn:microsoft.com/office/officeart/2005/8/layout/cycle8"/>
    <dgm:cxn modelId="{4240D4AA-A655-4C57-A354-BAC5CC23039A}" type="presParOf" srcId="{2C5793F8-8CF7-4E98-B7E1-4661F46D9B93}" destId="{B22BF8F3-6357-4C5A-B2BE-22D7550A2398}" srcOrd="9" destOrd="0" presId="urn:microsoft.com/office/officeart/2005/8/layout/cycle8"/>
    <dgm:cxn modelId="{7BA7AF9A-5A0E-4E3D-85FE-0C81747CAACD}" type="presParOf" srcId="{2C5793F8-8CF7-4E98-B7E1-4661F46D9B93}" destId="{44E36AF9-5D01-4BBE-82DE-74BE98B8903A}" srcOrd="10" destOrd="0" presId="urn:microsoft.com/office/officeart/2005/8/layout/cycle8"/>
    <dgm:cxn modelId="{E0FCB326-CF58-4E44-B0A5-BF616656DE60}" type="presParOf" srcId="{2C5793F8-8CF7-4E98-B7E1-4661F46D9B93}" destId="{DAEB66BB-429B-4801-A470-BEE609C3520A}" srcOrd="11" destOrd="0" presId="urn:microsoft.com/office/officeart/2005/8/layout/cycle8"/>
    <dgm:cxn modelId="{487C474C-F0D9-4FD0-A5F6-2AEBBF44DF1C}" type="presParOf" srcId="{2C5793F8-8CF7-4E98-B7E1-4661F46D9B93}" destId="{E17324B2-3940-4D68-8D28-9BE95ED0EB66}" srcOrd="12" destOrd="0" presId="urn:microsoft.com/office/officeart/2005/8/layout/cycle8"/>
    <dgm:cxn modelId="{F1AC760B-D608-4223-B212-112D303511B1}" type="presParOf" srcId="{2C5793F8-8CF7-4E98-B7E1-4661F46D9B93}" destId="{CBF045D7-872D-4891-9C22-4F2E087AB8D8}" srcOrd="13" destOrd="0" presId="urn:microsoft.com/office/officeart/2005/8/layout/cycle8"/>
    <dgm:cxn modelId="{695CC5DA-26F0-421B-9E82-72AB073F0E10}" type="presParOf" srcId="{2C5793F8-8CF7-4E98-B7E1-4661F46D9B93}" destId="{06C3B627-5544-4431-93C3-3AB31D4C5B61}" srcOrd="14" destOrd="0" presId="urn:microsoft.com/office/officeart/2005/8/layout/cycle8"/>
    <dgm:cxn modelId="{51D79489-D2B1-4E50-A99A-849AE6AFF989}" type="presParOf" srcId="{2C5793F8-8CF7-4E98-B7E1-4661F46D9B93}" destId="{0285569F-B99B-4C91-A115-5843025B2437}" srcOrd="15" destOrd="0" presId="urn:microsoft.com/office/officeart/2005/8/layout/cycle8"/>
    <dgm:cxn modelId="{C5F62B8D-28D3-4C85-A5B9-92011EF6F8A5}" type="presParOf" srcId="{2C5793F8-8CF7-4E98-B7E1-4661F46D9B93}" destId="{646A98ED-7A45-4941-BF7E-3D444A4E1957}" srcOrd="16" destOrd="0" presId="urn:microsoft.com/office/officeart/2005/8/layout/cycle8"/>
    <dgm:cxn modelId="{8063F781-E8BE-4965-A640-A30EAEE7BA2B}" type="presParOf" srcId="{2C5793F8-8CF7-4E98-B7E1-4661F46D9B93}" destId="{43B728DD-9ACD-452B-BC32-F8A35911FAD1}" srcOrd="17" destOrd="0" presId="urn:microsoft.com/office/officeart/2005/8/layout/cycle8"/>
    <dgm:cxn modelId="{70BB7974-3F67-41BF-984A-FACF7BFCA2B7}" type="presParOf" srcId="{2C5793F8-8CF7-4E98-B7E1-4661F46D9B93}" destId="{0BBC7E9F-515E-464B-A77A-79D4D680AAF9}" srcOrd="18" destOrd="0" presId="urn:microsoft.com/office/officeart/2005/8/layout/cycle8"/>
    <dgm:cxn modelId="{6393EFDE-6EE7-4118-BA30-C5603E66DA8D}" type="presParOf" srcId="{2C5793F8-8CF7-4E98-B7E1-4661F46D9B93}" destId="{733CD913-3DB8-4AD8-B3F0-15A986588411}" srcOrd="19"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B9ACDF9D-C775-4F29-A925-5ACB3EB7A09A}" type="doc">
      <dgm:prSet loTypeId="urn:microsoft.com/office/officeart/2005/8/layout/cycle8" loCatId="cycle" qsTypeId="urn:microsoft.com/office/officeart/2005/8/quickstyle/simple1" qsCatId="simple" csTypeId="urn:microsoft.com/office/officeart/2005/8/colors/accent1_2" csCatId="accent1" phldr="1"/>
      <dgm:spPr/>
    </dgm:pt>
    <dgm:pt modelId="{1491133A-58DD-4B6F-900B-476D1039AC30}">
      <dgm:prSet phldrT="[文字]" custT="1"/>
      <dgm:spPr/>
      <dgm:t>
        <a:bodyPr/>
        <a:lstStyle/>
        <a:p>
          <a:r>
            <a:rPr lang="zh-TW" altLang="en-US" sz="2800" b="1" dirty="0"/>
            <a:t>承銷商受託協助委任公司法令遵循</a:t>
          </a:r>
        </a:p>
      </dgm:t>
    </dgm:pt>
    <dgm:pt modelId="{E5FBCA95-3E43-49CB-B545-C526FC6858C5}" type="parTrans" cxnId="{2CD49D46-CD6B-426D-9B08-AFBCDAFB5414}">
      <dgm:prSet/>
      <dgm:spPr/>
      <dgm:t>
        <a:bodyPr/>
        <a:lstStyle/>
        <a:p>
          <a:endParaRPr lang="zh-TW" altLang="en-US"/>
        </a:p>
      </dgm:t>
    </dgm:pt>
    <dgm:pt modelId="{693737D2-D8D5-4695-AC59-139B4BA7C54B}" type="sibTrans" cxnId="{2CD49D46-CD6B-426D-9B08-AFBCDAFB5414}">
      <dgm:prSet/>
      <dgm:spPr/>
      <dgm:t>
        <a:bodyPr/>
        <a:lstStyle/>
        <a:p>
          <a:endParaRPr lang="zh-TW" altLang="en-US"/>
        </a:p>
      </dgm:t>
    </dgm:pt>
    <dgm:pt modelId="{07C05A5C-97A0-423D-908A-A0DAE23037D4}" type="pres">
      <dgm:prSet presAssocID="{B9ACDF9D-C775-4F29-A925-5ACB3EB7A09A}" presName="compositeShape" presStyleCnt="0">
        <dgm:presLayoutVars>
          <dgm:chMax val="7"/>
          <dgm:dir/>
          <dgm:resizeHandles val="exact"/>
        </dgm:presLayoutVars>
      </dgm:prSet>
      <dgm:spPr/>
    </dgm:pt>
    <dgm:pt modelId="{DDDCDAA5-55DE-44E3-95BA-1E01DB279638}" type="pres">
      <dgm:prSet presAssocID="{B9ACDF9D-C775-4F29-A925-5ACB3EB7A09A}" presName="wedge1" presStyleLbl="node1" presStyleIdx="0" presStyleCnt="1"/>
      <dgm:spPr/>
    </dgm:pt>
    <dgm:pt modelId="{0B04464B-EAE4-4E40-9725-E8555AF4E829}" type="pres">
      <dgm:prSet presAssocID="{B9ACDF9D-C775-4F29-A925-5ACB3EB7A09A}" presName="dummy1a" presStyleCnt="0"/>
      <dgm:spPr/>
    </dgm:pt>
    <dgm:pt modelId="{95813AB5-4468-4E0C-9D52-6B5D1CC902F2}" type="pres">
      <dgm:prSet presAssocID="{B9ACDF9D-C775-4F29-A925-5ACB3EB7A09A}" presName="dummy1b" presStyleCnt="0"/>
      <dgm:spPr/>
    </dgm:pt>
    <dgm:pt modelId="{81B83CC4-BED7-4528-93F9-27AEF05817E0}" type="pres">
      <dgm:prSet presAssocID="{B9ACDF9D-C775-4F29-A925-5ACB3EB7A09A}" presName="wedge1Tx" presStyleLbl="node1" presStyleIdx="0" presStyleCnt="1">
        <dgm:presLayoutVars>
          <dgm:chMax val="0"/>
          <dgm:chPref val="0"/>
          <dgm:bulletEnabled val="1"/>
        </dgm:presLayoutVars>
      </dgm:prSet>
      <dgm:spPr/>
    </dgm:pt>
    <dgm:pt modelId="{FD8D9C96-794D-4B65-9358-835C856B7816}" type="pres">
      <dgm:prSet presAssocID="{693737D2-D8D5-4695-AC59-139B4BA7C54B}" presName="arrowWedge1single" presStyleLbl="fgSibTrans2D1" presStyleIdx="0" presStyleCnt="1"/>
      <dgm:spPr/>
    </dgm:pt>
  </dgm:ptLst>
  <dgm:cxnLst>
    <dgm:cxn modelId="{C9A5A828-5236-4708-B035-BC5731D8AE93}" type="presOf" srcId="{1491133A-58DD-4B6F-900B-476D1039AC30}" destId="{DDDCDAA5-55DE-44E3-95BA-1E01DB279638}" srcOrd="0" destOrd="0" presId="urn:microsoft.com/office/officeart/2005/8/layout/cycle8"/>
    <dgm:cxn modelId="{72FDB928-7C82-4B30-A57E-339E0EDD5376}" type="presOf" srcId="{1491133A-58DD-4B6F-900B-476D1039AC30}" destId="{81B83CC4-BED7-4528-93F9-27AEF05817E0}" srcOrd="1" destOrd="0" presId="urn:microsoft.com/office/officeart/2005/8/layout/cycle8"/>
    <dgm:cxn modelId="{2CD49D46-CD6B-426D-9B08-AFBCDAFB5414}" srcId="{B9ACDF9D-C775-4F29-A925-5ACB3EB7A09A}" destId="{1491133A-58DD-4B6F-900B-476D1039AC30}" srcOrd="0" destOrd="0" parTransId="{E5FBCA95-3E43-49CB-B545-C526FC6858C5}" sibTransId="{693737D2-D8D5-4695-AC59-139B4BA7C54B}"/>
    <dgm:cxn modelId="{4B2500C3-B859-405A-9453-5F316C4A862D}" type="presOf" srcId="{B9ACDF9D-C775-4F29-A925-5ACB3EB7A09A}" destId="{07C05A5C-97A0-423D-908A-A0DAE23037D4}" srcOrd="0" destOrd="0" presId="urn:microsoft.com/office/officeart/2005/8/layout/cycle8"/>
    <dgm:cxn modelId="{A37DB90C-58EA-4CF2-91A6-D8303DCBF29F}" type="presParOf" srcId="{07C05A5C-97A0-423D-908A-A0DAE23037D4}" destId="{DDDCDAA5-55DE-44E3-95BA-1E01DB279638}" srcOrd="0" destOrd="0" presId="urn:microsoft.com/office/officeart/2005/8/layout/cycle8"/>
    <dgm:cxn modelId="{37C33752-A223-4E9A-9FD1-50CAA08C2768}" type="presParOf" srcId="{07C05A5C-97A0-423D-908A-A0DAE23037D4}" destId="{0B04464B-EAE4-4E40-9725-E8555AF4E829}" srcOrd="1" destOrd="0" presId="urn:microsoft.com/office/officeart/2005/8/layout/cycle8"/>
    <dgm:cxn modelId="{1E1797F4-6FA3-48C5-9E9B-C412CFA23981}" type="presParOf" srcId="{07C05A5C-97A0-423D-908A-A0DAE23037D4}" destId="{95813AB5-4468-4E0C-9D52-6B5D1CC902F2}" srcOrd="2" destOrd="0" presId="urn:microsoft.com/office/officeart/2005/8/layout/cycle8"/>
    <dgm:cxn modelId="{4319C255-2DA4-4614-B02D-68FC36904E31}" type="presParOf" srcId="{07C05A5C-97A0-423D-908A-A0DAE23037D4}" destId="{81B83CC4-BED7-4528-93F9-27AEF05817E0}" srcOrd="3" destOrd="0" presId="urn:microsoft.com/office/officeart/2005/8/layout/cycle8"/>
    <dgm:cxn modelId="{050FBACA-801A-4233-9D34-D356545B659F}" type="presParOf" srcId="{07C05A5C-97A0-423D-908A-A0DAE23037D4}" destId="{FD8D9C96-794D-4B65-9358-835C856B7816}" srcOrd="4" destOrd="0" presId="urn:microsoft.com/office/officeart/2005/8/layout/cycle8"/>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8E3828BC-8145-4BFA-B1CE-85BAD5245227}" type="doc">
      <dgm:prSet loTypeId="urn:microsoft.com/office/officeart/2005/8/layout/arrow6" loCatId="process" qsTypeId="urn:microsoft.com/office/officeart/2005/8/quickstyle/simple1" qsCatId="simple" csTypeId="urn:microsoft.com/office/officeart/2005/8/colors/accent5_2" csCatId="accent5" phldr="1"/>
      <dgm:spPr/>
      <dgm:t>
        <a:bodyPr/>
        <a:lstStyle/>
        <a:p>
          <a:endParaRPr lang="zh-TW" altLang="en-US"/>
        </a:p>
      </dgm:t>
    </dgm:pt>
    <dgm:pt modelId="{CD34EAAE-507C-403B-865B-7C956F870E2D}">
      <dgm:prSet phldrT="[文字]" custT="1"/>
      <dgm:spPr/>
      <dgm:t>
        <a:bodyPr/>
        <a:lstStyle/>
        <a:p>
          <a:pPr algn="ctr"/>
          <a:r>
            <a:rPr lang="zh-TW" altLang="en-US" sz="2400" b="1" dirty="0"/>
            <a:t>申請上市時</a:t>
          </a:r>
        </a:p>
      </dgm:t>
    </dgm:pt>
    <dgm:pt modelId="{B5DC32B1-4D97-43CE-A810-A1E057B7A723}" type="parTrans" cxnId="{2CAEA540-4CDD-4C30-9E13-B992AE79C37F}">
      <dgm:prSet/>
      <dgm:spPr/>
      <dgm:t>
        <a:bodyPr/>
        <a:lstStyle/>
        <a:p>
          <a:endParaRPr lang="zh-TW" altLang="en-US"/>
        </a:p>
      </dgm:t>
    </dgm:pt>
    <dgm:pt modelId="{04BEC4BF-08D4-46C0-A2E0-A80618AF1AB8}" type="sibTrans" cxnId="{2CAEA540-4CDD-4C30-9E13-B992AE79C37F}">
      <dgm:prSet/>
      <dgm:spPr/>
      <dgm:t>
        <a:bodyPr/>
        <a:lstStyle/>
        <a:p>
          <a:endParaRPr lang="zh-TW" altLang="en-US"/>
        </a:p>
      </dgm:t>
    </dgm:pt>
    <dgm:pt modelId="{8338606F-69D7-4A10-AB28-AAB906C5836B}">
      <dgm:prSet phldrT="[文字]" custT="1"/>
      <dgm:spPr/>
      <dgm:t>
        <a:bodyPr/>
        <a:lstStyle/>
        <a:p>
          <a:r>
            <a:rPr lang="zh-TW" altLang="en-US" sz="2400" b="1" dirty="0"/>
            <a:t>上市後</a:t>
          </a:r>
        </a:p>
      </dgm:t>
    </dgm:pt>
    <dgm:pt modelId="{47049A1F-0FCC-4152-BA39-A8EAD2FDA0F7}" type="parTrans" cxnId="{AC5085B6-7D60-42BA-880E-A229A81984F6}">
      <dgm:prSet/>
      <dgm:spPr/>
      <dgm:t>
        <a:bodyPr/>
        <a:lstStyle/>
        <a:p>
          <a:endParaRPr lang="zh-TW" altLang="en-US"/>
        </a:p>
      </dgm:t>
    </dgm:pt>
    <dgm:pt modelId="{582696F7-6686-4117-96AC-6F7751A492A5}" type="sibTrans" cxnId="{AC5085B6-7D60-42BA-880E-A229A81984F6}">
      <dgm:prSet/>
      <dgm:spPr/>
      <dgm:t>
        <a:bodyPr/>
        <a:lstStyle/>
        <a:p>
          <a:endParaRPr lang="zh-TW" altLang="en-US"/>
        </a:p>
      </dgm:t>
    </dgm:pt>
    <dgm:pt modelId="{AF0CD6A8-5406-42E9-86D5-E5B3B7C49911}" type="pres">
      <dgm:prSet presAssocID="{8E3828BC-8145-4BFA-B1CE-85BAD5245227}" presName="compositeShape" presStyleCnt="0">
        <dgm:presLayoutVars>
          <dgm:chMax val="2"/>
          <dgm:dir/>
          <dgm:resizeHandles val="exact"/>
        </dgm:presLayoutVars>
      </dgm:prSet>
      <dgm:spPr/>
    </dgm:pt>
    <dgm:pt modelId="{A8F0B2DB-61F5-4384-ACB9-15937A4A195F}" type="pres">
      <dgm:prSet presAssocID="{8E3828BC-8145-4BFA-B1CE-85BAD5245227}" presName="ribbon" presStyleLbl="node1" presStyleIdx="0" presStyleCnt="1" custScaleX="320349" custLinFactNeighborX="-40" custLinFactNeighborY="138"/>
      <dgm:spPr/>
    </dgm:pt>
    <dgm:pt modelId="{88646828-8F19-4EDB-BAE5-AAB27EA7E000}" type="pres">
      <dgm:prSet presAssocID="{8E3828BC-8145-4BFA-B1CE-85BAD5245227}" presName="leftArrowText" presStyleLbl="node1" presStyleIdx="0" presStyleCnt="1" custScaleX="201161" custLinFactX="-78360" custLinFactNeighborX="-100000" custLinFactNeighborY="-6228">
        <dgm:presLayoutVars>
          <dgm:chMax val="0"/>
          <dgm:bulletEnabled val="1"/>
        </dgm:presLayoutVars>
      </dgm:prSet>
      <dgm:spPr/>
    </dgm:pt>
    <dgm:pt modelId="{B8D2B92F-1FFA-4FFB-8FC8-3A47EC324FF7}" type="pres">
      <dgm:prSet presAssocID="{8E3828BC-8145-4BFA-B1CE-85BAD5245227}" presName="rightArrowText" presStyleLbl="node1" presStyleIdx="0" presStyleCnt="1" custLinFactX="21195" custLinFactNeighborX="100000" custLinFactNeighborY="8736">
        <dgm:presLayoutVars>
          <dgm:chMax val="0"/>
          <dgm:bulletEnabled val="1"/>
        </dgm:presLayoutVars>
      </dgm:prSet>
      <dgm:spPr/>
    </dgm:pt>
  </dgm:ptLst>
  <dgm:cxnLst>
    <dgm:cxn modelId="{2CAEA540-4CDD-4C30-9E13-B992AE79C37F}" srcId="{8E3828BC-8145-4BFA-B1CE-85BAD5245227}" destId="{CD34EAAE-507C-403B-865B-7C956F870E2D}" srcOrd="0" destOrd="0" parTransId="{B5DC32B1-4D97-43CE-A810-A1E057B7A723}" sibTransId="{04BEC4BF-08D4-46C0-A2E0-A80618AF1AB8}"/>
    <dgm:cxn modelId="{ABDB1D59-684A-416B-8EB8-4D9FF333598E}" type="presOf" srcId="{8338606F-69D7-4A10-AB28-AAB906C5836B}" destId="{B8D2B92F-1FFA-4FFB-8FC8-3A47EC324FF7}" srcOrd="0" destOrd="0" presId="urn:microsoft.com/office/officeart/2005/8/layout/arrow6"/>
    <dgm:cxn modelId="{AC5085B6-7D60-42BA-880E-A229A81984F6}" srcId="{8E3828BC-8145-4BFA-B1CE-85BAD5245227}" destId="{8338606F-69D7-4A10-AB28-AAB906C5836B}" srcOrd="1" destOrd="0" parTransId="{47049A1F-0FCC-4152-BA39-A8EAD2FDA0F7}" sibTransId="{582696F7-6686-4117-96AC-6F7751A492A5}"/>
    <dgm:cxn modelId="{851FEACA-044C-4BD9-9874-4CC83976C1BF}" type="presOf" srcId="{CD34EAAE-507C-403B-865B-7C956F870E2D}" destId="{88646828-8F19-4EDB-BAE5-AAB27EA7E000}" srcOrd="0" destOrd="0" presId="urn:microsoft.com/office/officeart/2005/8/layout/arrow6"/>
    <dgm:cxn modelId="{C77FE7DF-097C-4E32-A939-B67A85D20897}" type="presOf" srcId="{8E3828BC-8145-4BFA-B1CE-85BAD5245227}" destId="{AF0CD6A8-5406-42E9-86D5-E5B3B7C49911}" srcOrd="0" destOrd="0" presId="urn:microsoft.com/office/officeart/2005/8/layout/arrow6"/>
    <dgm:cxn modelId="{A689C23F-499F-4B04-8484-9172D93AB14F}" type="presParOf" srcId="{AF0CD6A8-5406-42E9-86D5-E5B3B7C49911}" destId="{A8F0B2DB-61F5-4384-ACB9-15937A4A195F}" srcOrd="0" destOrd="0" presId="urn:microsoft.com/office/officeart/2005/8/layout/arrow6"/>
    <dgm:cxn modelId="{5F199959-D1DB-4E55-AA6B-89ADF198BF5E}" type="presParOf" srcId="{AF0CD6A8-5406-42E9-86D5-E5B3B7C49911}" destId="{88646828-8F19-4EDB-BAE5-AAB27EA7E000}" srcOrd="1" destOrd="0" presId="urn:microsoft.com/office/officeart/2005/8/layout/arrow6"/>
    <dgm:cxn modelId="{1296C36F-C940-460D-A88E-42DF0B089B53}" type="presParOf" srcId="{AF0CD6A8-5406-42E9-86D5-E5B3B7C49911}" destId="{B8D2B92F-1FFA-4FFB-8FC8-3A47EC324FF7}" srcOrd="2" destOrd="0" presId="urn:microsoft.com/office/officeart/2005/8/layout/arrow6"/>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E024826B-49A0-4384-8526-9BADAA11CCA1}" type="doc">
      <dgm:prSet loTypeId="urn:microsoft.com/office/officeart/2005/8/layout/cycle8" loCatId="cycle" qsTypeId="urn:microsoft.com/office/officeart/2005/8/quickstyle/simple4" qsCatId="simple" csTypeId="urn:microsoft.com/office/officeart/2005/8/colors/accent1_2" csCatId="accent1" phldr="1"/>
      <dgm:spPr/>
      <dgm:t>
        <a:bodyPr/>
        <a:lstStyle/>
        <a:p>
          <a:endParaRPr lang="zh-TW" altLang="en-US"/>
        </a:p>
      </dgm:t>
    </dgm:pt>
    <dgm:pt modelId="{BA7A2C52-FFFA-4B2C-917C-EF89F306A8AE}">
      <dgm:prSet phldrT="[文字]" custT="1"/>
      <dgm:spPr>
        <a:solidFill>
          <a:schemeClr val="accent2">
            <a:lumMod val="40000"/>
            <a:lumOff val="60000"/>
          </a:schemeClr>
        </a:solidFill>
      </dgm:spPr>
      <dgm:t>
        <a:bodyPr/>
        <a:lstStyle/>
        <a:p>
          <a:r>
            <a:rPr lang="zh-TW" altLang="en-US" sz="2200" b="1" dirty="0">
              <a:latin typeface="+mn-lt"/>
            </a:rPr>
            <a:t>營運面審查重點</a:t>
          </a:r>
        </a:p>
      </dgm:t>
    </dgm:pt>
    <dgm:pt modelId="{BF5E99CA-DD2F-4170-977D-2AC01F2A7386}" type="parTrans" cxnId="{ED1EA1E2-C35B-4015-AF80-7F2B47D53AC2}">
      <dgm:prSet/>
      <dgm:spPr/>
      <dgm:t>
        <a:bodyPr/>
        <a:lstStyle/>
        <a:p>
          <a:endParaRPr lang="zh-TW" altLang="en-US">
            <a:latin typeface="+mn-lt"/>
          </a:endParaRPr>
        </a:p>
      </dgm:t>
    </dgm:pt>
    <dgm:pt modelId="{03AA8985-C224-481D-AC81-1E827D41B8D3}" type="sibTrans" cxnId="{ED1EA1E2-C35B-4015-AF80-7F2B47D53AC2}">
      <dgm:prSet/>
      <dgm:spPr/>
      <dgm:t>
        <a:bodyPr/>
        <a:lstStyle/>
        <a:p>
          <a:endParaRPr lang="zh-TW" altLang="en-US">
            <a:latin typeface="+mn-lt"/>
          </a:endParaRPr>
        </a:p>
      </dgm:t>
    </dgm:pt>
    <dgm:pt modelId="{2C37C756-913D-4540-9057-6A5E380AB5AE}">
      <dgm:prSet phldrT="[文字]" custT="1"/>
      <dgm:spPr>
        <a:solidFill>
          <a:schemeClr val="accent2">
            <a:lumMod val="40000"/>
            <a:lumOff val="60000"/>
          </a:schemeClr>
        </a:solidFill>
      </dgm:spPr>
      <dgm:t>
        <a:bodyPr/>
        <a:lstStyle/>
        <a:p>
          <a:r>
            <a:rPr lang="zh-TW" altLang="en-US" sz="2200" b="1" dirty="0">
              <a:latin typeface="+mn-lt"/>
            </a:rPr>
            <a:t>公司治理</a:t>
          </a:r>
        </a:p>
      </dgm:t>
    </dgm:pt>
    <dgm:pt modelId="{F7A1DF89-C951-4B7F-84C7-2399EF4A6CBE}" type="parTrans" cxnId="{51335A80-57CF-4569-BC0C-B683DCC4D6FC}">
      <dgm:prSet/>
      <dgm:spPr/>
      <dgm:t>
        <a:bodyPr/>
        <a:lstStyle/>
        <a:p>
          <a:endParaRPr lang="zh-TW" altLang="en-US">
            <a:latin typeface="+mn-lt"/>
          </a:endParaRPr>
        </a:p>
      </dgm:t>
    </dgm:pt>
    <dgm:pt modelId="{714C1180-706A-493D-9DDA-FD4ED15C3E18}" type="sibTrans" cxnId="{51335A80-57CF-4569-BC0C-B683DCC4D6FC}">
      <dgm:prSet/>
      <dgm:spPr/>
      <dgm:t>
        <a:bodyPr/>
        <a:lstStyle/>
        <a:p>
          <a:endParaRPr lang="zh-TW" altLang="en-US">
            <a:latin typeface="+mn-lt"/>
          </a:endParaRPr>
        </a:p>
      </dgm:t>
    </dgm:pt>
    <dgm:pt modelId="{47F4BB73-B401-4258-A3D1-AAB2A3613F46}">
      <dgm:prSet phldrT="[文字]" custT="1"/>
      <dgm:spPr>
        <a:solidFill>
          <a:schemeClr val="accent2">
            <a:lumMod val="40000"/>
            <a:lumOff val="60000"/>
          </a:schemeClr>
        </a:solidFill>
      </dgm:spPr>
      <dgm:t>
        <a:bodyPr/>
        <a:lstStyle/>
        <a:p>
          <a:r>
            <a:rPr lang="zh-TW" altLang="en-US" sz="2200" b="1" dirty="0">
              <a:latin typeface="+mn-lt"/>
            </a:rPr>
            <a:t>股東權益</a:t>
          </a:r>
        </a:p>
      </dgm:t>
    </dgm:pt>
    <dgm:pt modelId="{00295141-A2B8-422B-959D-BC681B041509}" type="parTrans" cxnId="{2456ED8D-C5B4-4C06-B519-79F1C643B98E}">
      <dgm:prSet/>
      <dgm:spPr/>
      <dgm:t>
        <a:bodyPr/>
        <a:lstStyle/>
        <a:p>
          <a:endParaRPr lang="zh-TW" altLang="en-US">
            <a:latin typeface="+mn-lt"/>
          </a:endParaRPr>
        </a:p>
      </dgm:t>
    </dgm:pt>
    <dgm:pt modelId="{349B5AF1-AACD-4206-8405-59F11EEB2F6B}" type="sibTrans" cxnId="{2456ED8D-C5B4-4C06-B519-79F1C643B98E}">
      <dgm:prSet/>
      <dgm:spPr/>
      <dgm:t>
        <a:bodyPr/>
        <a:lstStyle/>
        <a:p>
          <a:endParaRPr lang="zh-TW" altLang="en-US">
            <a:latin typeface="+mn-lt"/>
          </a:endParaRPr>
        </a:p>
      </dgm:t>
    </dgm:pt>
    <dgm:pt modelId="{48DD0B55-E195-4E1F-9368-DF002839E829}">
      <dgm:prSet phldrT="[文字]" custT="1"/>
      <dgm:spPr/>
      <dgm:t>
        <a:bodyPr/>
        <a:lstStyle/>
        <a:p>
          <a:r>
            <a:rPr lang="zh-TW" altLang="en-US" sz="2200" b="1" dirty="0">
              <a:latin typeface="+mn-lt"/>
            </a:rPr>
            <a:t>中國大陸特殊議題</a:t>
          </a:r>
          <a:endParaRPr lang="zh-TW" altLang="en-US" sz="2200" dirty="0">
            <a:latin typeface="+mn-lt"/>
          </a:endParaRPr>
        </a:p>
      </dgm:t>
    </dgm:pt>
    <dgm:pt modelId="{E8F8A5DB-5574-4045-BB24-4538F6A0CCCC}" type="parTrans" cxnId="{349D60D3-3A53-490A-9100-41E354300288}">
      <dgm:prSet/>
      <dgm:spPr/>
      <dgm:t>
        <a:bodyPr/>
        <a:lstStyle/>
        <a:p>
          <a:endParaRPr lang="zh-TW" altLang="en-US"/>
        </a:p>
      </dgm:t>
    </dgm:pt>
    <dgm:pt modelId="{5CBFB1AD-E8E2-42EC-950D-32741E60DF3F}" type="sibTrans" cxnId="{349D60D3-3A53-490A-9100-41E354300288}">
      <dgm:prSet/>
      <dgm:spPr/>
      <dgm:t>
        <a:bodyPr/>
        <a:lstStyle/>
        <a:p>
          <a:endParaRPr lang="zh-TW" altLang="en-US"/>
        </a:p>
      </dgm:t>
    </dgm:pt>
    <dgm:pt modelId="{2C5793F8-8CF7-4E98-B7E1-4661F46D9B93}" type="pres">
      <dgm:prSet presAssocID="{E024826B-49A0-4384-8526-9BADAA11CCA1}" presName="compositeShape" presStyleCnt="0">
        <dgm:presLayoutVars>
          <dgm:chMax val="7"/>
          <dgm:dir/>
          <dgm:resizeHandles val="exact"/>
        </dgm:presLayoutVars>
      </dgm:prSet>
      <dgm:spPr/>
    </dgm:pt>
    <dgm:pt modelId="{E9CF4C41-1E5D-45FD-94AD-2C69CF8FEB92}" type="pres">
      <dgm:prSet presAssocID="{E024826B-49A0-4384-8526-9BADAA11CCA1}" presName="wedge1" presStyleLbl="node1" presStyleIdx="0" presStyleCnt="4"/>
      <dgm:spPr/>
    </dgm:pt>
    <dgm:pt modelId="{6A9A9685-A220-4307-91C4-64A0FBE871C2}" type="pres">
      <dgm:prSet presAssocID="{E024826B-49A0-4384-8526-9BADAA11CCA1}" presName="dummy1a" presStyleCnt="0"/>
      <dgm:spPr/>
    </dgm:pt>
    <dgm:pt modelId="{4225B9F4-E3DE-4058-B6B2-8889C5E7BCC0}" type="pres">
      <dgm:prSet presAssocID="{E024826B-49A0-4384-8526-9BADAA11CCA1}" presName="dummy1b" presStyleCnt="0"/>
      <dgm:spPr/>
    </dgm:pt>
    <dgm:pt modelId="{7FEBB690-93C3-4099-8DB5-C890D059D7B7}" type="pres">
      <dgm:prSet presAssocID="{E024826B-49A0-4384-8526-9BADAA11CCA1}" presName="wedge1Tx" presStyleLbl="node1" presStyleIdx="0" presStyleCnt="4">
        <dgm:presLayoutVars>
          <dgm:chMax val="0"/>
          <dgm:chPref val="0"/>
          <dgm:bulletEnabled val="1"/>
        </dgm:presLayoutVars>
      </dgm:prSet>
      <dgm:spPr/>
    </dgm:pt>
    <dgm:pt modelId="{73864C5F-A0D8-4348-A5D1-042406CD9014}" type="pres">
      <dgm:prSet presAssocID="{E024826B-49A0-4384-8526-9BADAA11CCA1}" presName="wedge2" presStyleLbl="node1" presStyleIdx="1" presStyleCnt="4"/>
      <dgm:spPr/>
    </dgm:pt>
    <dgm:pt modelId="{E9459A4D-9220-4491-9B02-D61E720DBF2C}" type="pres">
      <dgm:prSet presAssocID="{E024826B-49A0-4384-8526-9BADAA11CCA1}" presName="dummy2a" presStyleCnt="0"/>
      <dgm:spPr/>
    </dgm:pt>
    <dgm:pt modelId="{47818E8E-7894-4DA3-92FC-BBC5CF129ED2}" type="pres">
      <dgm:prSet presAssocID="{E024826B-49A0-4384-8526-9BADAA11CCA1}" presName="dummy2b" presStyleCnt="0"/>
      <dgm:spPr/>
    </dgm:pt>
    <dgm:pt modelId="{92751665-678D-4688-9EF7-BE87717B5ED1}" type="pres">
      <dgm:prSet presAssocID="{E024826B-49A0-4384-8526-9BADAA11CCA1}" presName="wedge2Tx" presStyleLbl="node1" presStyleIdx="1" presStyleCnt="4">
        <dgm:presLayoutVars>
          <dgm:chMax val="0"/>
          <dgm:chPref val="0"/>
          <dgm:bulletEnabled val="1"/>
        </dgm:presLayoutVars>
      </dgm:prSet>
      <dgm:spPr/>
    </dgm:pt>
    <dgm:pt modelId="{3A702FD7-D034-4499-9241-6C38856082C0}" type="pres">
      <dgm:prSet presAssocID="{E024826B-49A0-4384-8526-9BADAA11CCA1}" presName="wedge3" presStyleLbl="node1" presStyleIdx="2" presStyleCnt="4"/>
      <dgm:spPr/>
    </dgm:pt>
    <dgm:pt modelId="{B22BF8F3-6357-4C5A-B2BE-22D7550A2398}" type="pres">
      <dgm:prSet presAssocID="{E024826B-49A0-4384-8526-9BADAA11CCA1}" presName="dummy3a" presStyleCnt="0"/>
      <dgm:spPr/>
    </dgm:pt>
    <dgm:pt modelId="{44E36AF9-5D01-4BBE-82DE-74BE98B8903A}" type="pres">
      <dgm:prSet presAssocID="{E024826B-49A0-4384-8526-9BADAA11CCA1}" presName="dummy3b" presStyleCnt="0"/>
      <dgm:spPr/>
    </dgm:pt>
    <dgm:pt modelId="{DAEB66BB-429B-4801-A470-BEE609C3520A}" type="pres">
      <dgm:prSet presAssocID="{E024826B-49A0-4384-8526-9BADAA11CCA1}" presName="wedge3Tx" presStyleLbl="node1" presStyleIdx="2" presStyleCnt="4">
        <dgm:presLayoutVars>
          <dgm:chMax val="0"/>
          <dgm:chPref val="0"/>
          <dgm:bulletEnabled val="1"/>
        </dgm:presLayoutVars>
      </dgm:prSet>
      <dgm:spPr/>
    </dgm:pt>
    <dgm:pt modelId="{E17324B2-3940-4D68-8D28-9BE95ED0EB66}" type="pres">
      <dgm:prSet presAssocID="{E024826B-49A0-4384-8526-9BADAA11CCA1}" presName="wedge4" presStyleLbl="node1" presStyleIdx="3" presStyleCnt="4" custLinFactNeighborX="1814" custLinFactNeighborY="-486"/>
      <dgm:spPr/>
    </dgm:pt>
    <dgm:pt modelId="{CBF045D7-872D-4891-9C22-4F2E087AB8D8}" type="pres">
      <dgm:prSet presAssocID="{E024826B-49A0-4384-8526-9BADAA11CCA1}" presName="dummy4a" presStyleCnt="0"/>
      <dgm:spPr/>
    </dgm:pt>
    <dgm:pt modelId="{06C3B627-5544-4431-93C3-3AB31D4C5B61}" type="pres">
      <dgm:prSet presAssocID="{E024826B-49A0-4384-8526-9BADAA11CCA1}" presName="dummy4b" presStyleCnt="0"/>
      <dgm:spPr/>
    </dgm:pt>
    <dgm:pt modelId="{0285569F-B99B-4C91-A115-5843025B2437}" type="pres">
      <dgm:prSet presAssocID="{E024826B-49A0-4384-8526-9BADAA11CCA1}" presName="wedge4Tx" presStyleLbl="node1" presStyleIdx="3" presStyleCnt="4">
        <dgm:presLayoutVars>
          <dgm:chMax val="0"/>
          <dgm:chPref val="0"/>
          <dgm:bulletEnabled val="1"/>
        </dgm:presLayoutVars>
      </dgm:prSet>
      <dgm:spPr/>
    </dgm:pt>
    <dgm:pt modelId="{646A98ED-7A45-4941-BF7E-3D444A4E1957}" type="pres">
      <dgm:prSet presAssocID="{03AA8985-C224-481D-AC81-1E827D41B8D3}" presName="arrowWedge1" presStyleLbl="fgSibTrans2D1" presStyleIdx="0" presStyleCnt="4"/>
      <dgm:spPr/>
    </dgm:pt>
    <dgm:pt modelId="{43B728DD-9ACD-452B-BC32-F8A35911FAD1}" type="pres">
      <dgm:prSet presAssocID="{714C1180-706A-493D-9DDA-FD4ED15C3E18}" presName="arrowWedge2" presStyleLbl="fgSibTrans2D1" presStyleIdx="1" presStyleCnt="4" custLinFactNeighborX="945" custLinFactNeighborY="-522"/>
      <dgm:spPr/>
    </dgm:pt>
    <dgm:pt modelId="{0BBC7E9F-515E-464B-A77A-79D4D680AAF9}" type="pres">
      <dgm:prSet presAssocID="{349B5AF1-AACD-4206-8405-59F11EEB2F6B}" presName="arrowWedge3" presStyleLbl="fgSibTrans2D1" presStyleIdx="2" presStyleCnt="4"/>
      <dgm:spPr/>
    </dgm:pt>
    <dgm:pt modelId="{733CD913-3DB8-4AD8-B3F0-15A986588411}" type="pres">
      <dgm:prSet presAssocID="{5CBFB1AD-E8E2-42EC-950D-32741E60DF3F}" presName="arrowWedge4" presStyleLbl="fgSibTrans2D1" presStyleIdx="3" presStyleCnt="4"/>
      <dgm:spPr/>
    </dgm:pt>
  </dgm:ptLst>
  <dgm:cxnLst>
    <dgm:cxn modelId="{9ACDA300-D6BD-4E18-A3CB-25C933E6BFE6}" type="presOf" srcId="{48DD0B55-E195-4E1F-9368-DF002839E829}" destId="{0285569F-B99B-4C91-A115-5843025B2437}" srcOrd="1" destOrd="0" presId="urn:microsoft.com/office/officeart/2005/8/layout/cycle8"/>
    <dgm:cxn modelId="{2C346817-4F45-47F7-98E3-EEEAFBA50943}" type="presOf" srcId="{BA7A2C52-FFFA-4B2C-917C-EF89F306A8AE}" destId="{7FEBB690-93C3-4099-8DB5-C890D059D7B7}" srcOrd="1" destOrd="0" presId="urn:microsoft.com/office/officeart/2005/8/layout/cycle8"/>
    <dgm:cxn modelId="{C1AEAD20-A43A-43B3-BA44-2FE963A325EB}" type="presOf" srcId="{47F4BB73-B401-4258-A3D1-AAB2A3613F46}" destId="{DAEB66BB-429B-4801-A470-BEE609C3520A}" srcOrd="1" destOrd="0" presId="urn:microsoft.com/office/officeart/2005/8/layout/cycle8"/>
    <dgm:cxn modelId="{4FB92923-AE5A-435E-BFAC-00ADD018B84E}" type="presOf" srcId="{2C37C756-913D-4540-9057-6A5E380AB5AE}" destId="{73864C5F-A0D8-4348-A5D1-042406CD9014}" srcOrd="0" destOrd="0" presId="urn:microsoft.com/office/officeart/2005/8/layout/cycle8"/>
    <dgm:cxn modelId="{87D9E63D-A28A-4839-91CA-4F0872C11F2B}" type="presOf" srcId="{48DD0B55-E195-4E1F-9368-DF002839E829}" destId="{E17324B2-3940-4D68-8D28-9BE95ED0EB66}" srcOrd="0" destOrd="0" presId="urn:microsoft.com/office/officeart/2005/8/layout/cycle8"/>
    <dgm:cxn modelId="{7E6C5F7E-3D86-4BA9-8E15-FE1FE02B4E26}" type="presOf" srcId="{2C37C756-913D-4540-9057-6A5E380AB5AE}" destId="{92751665-678D-4688-9EF7-BE87717B5ED1}" srcOrd="1" destOrd="0" presId="urn:microsoft.com/office/officeart/2005/8/layout/cycle8"/>
    <dgm:cxn modelId="{51335A80-57CF-4569-BC0C-B683DCC4D6FC}" srcId="{E024826B-49A0-4384-8526-9BADAA11CCA1}" destId="{2C37C756-913D-4540-9057-6A5E380AB5AE}" srcOrd="1" destOrd="0" parTransId="{F7A1DF89-C951-4B7F-84C7-2399EF4A6CBE}" sibTransId="{714C1180-706A-493D-9DDA-FD4ED15C3E18}"/>
    <dgm:cxn modelId="{2456ED8D-C5B4-4C06-B519-79F1C643B98E}" srcId="{E024826B-49A0-4384-8526-9BADAA11CCA1}" destId="{47F4BB73-B401-4258-A3D1-AAB2A3613F46}" srcOrd="2" destOrd="0" parTransId="{00295141-A2B8-422B-959D-BC681B041509}" sibTransId="{349B5AF1-AACD-4206-8405-59F11EEB2F6B}"/>
    <dgm:cxn modelId="{27AC7B9A-1D2F-4AE2-920E-40756EA89BFA}" type="presOf" srcId="{47F4BB73-B401-4258-A3D1-AAB2A3613F46}" destId="{3A702FD7-D034-4499-9241-6C38856082C0}" srcOrd="0" destOrd="0" presId="urn:microsoft.com/office/officeart/2005/8/layout/cycle8"/>
    <dgm:cxn modelId="{671BA9B4-2CB9-49C3-B236-DF1FF760086E}" type="presOf" srcId="{E024826B-49A0-4384-8526-9BADAA11CCA1}" destId="{2C5793F8-8CF7-4E98-B7E1-4661F46D9B93}" srcOrd="0" destOrd="0" presId="urn:microsoft.com/office/officeart/2005/8/layout/cycle8"/>
    <dgm:cxn modelId="{796D31C4-2CD4-492A-B9BE-2AA7955A650F}" type="presOf" srcId="{BA7A2C52-FFFA-4B2C-917C-EF89F306A8AE}" destId="{E9CF4C41-1E5D-45FD-94AD-2C69CF8FEB92}" srcOrd="0" destOrd="0" presId="urn:microsoft.com/office/officeart/2005/8/layout/cycle8"/>
    <dgm:cxn modelId="{349D60D3-3A53-490A-9100-41E354300288}" srcId="{E024826B-49A0-4384-8526-9BADAA11CCA1}" destId="{48DD0B55-E195-4E1F-9368-DF002839E829}" srcOrd="3" destOrd="0" parTransId="{E8F8A5DB-5574-4045-BB24-4538F6A0CCCC}" sibTransId="{5CBFB1AD-E8E2-42EC-950D-32741E60DF3F}"/>
    <dgm:cxn modelId="{ED1EA1E2-C35B-4015-AF80-7F2B47D53AC2}" srcId="{E024826B-49A0-4384-8526-9BADAA11CCA1}" destId="{BA7A2C52-FFFA-4B2C-917C-EF89F306A8AE}" srcOrd="0" destOrd="0" parTransId="{BF5E99CA-DD2F-4170-977D-2AC01F2A7386}" sibTransId="{03AA8985-C224-481D-AC81-1E827D41B8D3}"/>
    <dgm:cxn modelId="{5347F5EE-0400-40B4-ACCA-5DADDC0433A5}" type="presParOf" srcId="{2C5793F8-8CF7-4E98-B7E1-4661F46D9B93}" destId="{E9CF4C41-1E5D-45FD-94AD-2C69CF8FEB92}" srcOrd="0" destOrd="0" presId="urn:microsoft.com/office/officeart/2005/8/layout/cycle8"/>
    <dgm:cxn modelId="{DD1F96BC-7C5B-4528-ADF3-B0C48DFDD801}" type="presParOf" srcId="{2C5793F8-8CF7-4E98-B7E1-4661F46D9B93}" destId="{6A9A9685-A220-4307-91C4-64A0FBE871C2}" srcOrd="1" destOrd="0" presId="urn:microsoft.com/office/officeart/2005/8/layout/cycle8"/>
    <dgm:cxn modelId="{25FEB1E9-4A20-486D-B82E-1E5F5E05227C}" type="presParOf" srcId="{2C5793F8-8CF7-4E98-B7E1-4661F46D9B93}" destId="{4225B9F4-E3DE-4058-B6B2-8889C5E7BCC0}" srcOrd="2" destOrd="0" presId="urn:microsoft.com/office/officeart/2005/8/layout/cycle8"/>
    <dgm:cxn modelId="{5F2376DA-DC6F-493E-A2C6-92E037A672F2}" type="presParOf" srcId="{2C5793F8-8CF7-4E98-B7E1-4661F46D9B93}" destId="{7FEBB690-93C3-4099-8DB5-C890D059D7B7}" srcOrd="3" destOrd="0" presId="urn:microsoft.com/office/officeart/2005/8/layout/cycle8"/>
    <dgm:cxn modelId="{FCC9A114-373F-4E20-A607-6FD19187A524}" type="presParOf" srcId="{2C5793F8-8CF7-4E98-B7E1-4661F46D9B93}" destId="{73864C5F-A0D8-4348-A5D1-042406CD9014}" srcOrd="4" destOrd="0" presId="urn:microsoft.com/office/officeart/2005/8/layout/cycle8"/>
    <dgm:cxn modelId="{5C968DCC-1C99-4EA9-ABE3-B3FF90B7F099}" type="presParOf" srcId="{2C5793F8-8CF7-4E98-B7E1-4661F46D9B93}" destId="{E9459A4D-9220-4491-9B02-D61E720DBF2C}" srcOrd="5" destOrd="0" presId="urn:microsoft.com/office/officeart/2005/8/layout/cycle8"/>
    <dgm:cxn modelId="{555FF833-3AF4-4F51-BDEE-B909245EF158}" type="presParOf" srcId="{2C5793F8-8CF7-4E98-B7E1-4661F46D9B93}" destId="{47818E8E-7894-4DA3-92FC-BBC5CF129ED2}" srcOrd="6" destOrd="0" presId="urn:microsoft.com/office/officeart/2005/8/layout/cycle8"/>
    <dgm:cxn modelId="{0BE154BA-B54F-4E79-9D50-60833876ED5B}" type="presParOf" srcId="{2C5793F8-8CF7-4E98-B7E1-4661F46D9B93}" destId="{92751665-678D-4688-9EF7-BE87717B5ED1}" srcOrd="7" destOrd="0" presId="urn:microsoft.com/office/officeart/2005/8/layout/cycle8"/>
    <dgm:cxn modelId="{32DC2A9C-E61F-4A41-9ADB-A9039BCDCECA}" type="presParOf" srcId="{2C5793F8-8CF7-4E98-B7E1-4661F46D9B93}" destId="{3A702FD7-D034-4499-9241-6C38856082C0}" srcOrd="8" destOrd="0" presId="urn:microsoft.com/office/officeart/2005/8/layout/cycle8"/>
    <dgm:cxn modelId="{4240D4AA-A655-4C57-A354-BAC5CC23039A}" type="presParOf" srcId="{2C5793F8-8CF7-4E98-B7E1-4661F46D9B93}" destId="{B22BF8F3-6357-4C5A-B2BE-22D7550A2398}" srcOrd="9" destOrd="0" presId="urn:microsoft.com/office/officeart/2005/8/layout/cycle8"/>
    <dgm:cxn modelId="{7BA7AF9A-5A0E-4E3D-85FE-0C81747CAACD}" type="presParOf" srcId="{2C5793F8-8CF7-4E98-B7E1-4661F46D9B93}" destId="{44E36AF9-5D01-4BBE-82DE-74BE98B8903A}" srcOrd="10" destOrd="0" presId="urn:microsoft.com/office/officeart/2005/8/layout/cycle8"/>
    <dgm:cxn modelId="{E0FCB326-CF58-4E44-B0A5-BF616656DE60}" type="presParOf" srcId="{2C5793F8-8CF7-4E98-B7E1-4661F46D9B93}" destId="{DAEB66BB-429B-4801-A470-BEE609C3520A}" srcOrd="11" destOrd="0" presId="urn:microsoft.com/office/officeart/2005/8/layout/cycle8"/>
    <dgm:cxn modelId="{487C474C-F0D9-4FD0-A5F6-2AEBBF44DF1C}" type="presParOf" srcId="{2C5793F8-8CF7-4E98-B7E1-4661F46D9B93}" destId="{E17324B2-3940-4D68-8D28-9BE95ED0EB66}" srcOrd="12" destOrd="0" presId="urn:microsoft.com/office/officeart/2005/8/layout/cycle8"/>
    <dgm:cxn modelId="{F1AC760B-D608-4223-B212-112D303511B1}" type="presParOf" srcId="{2C5793F8-8CF7-4E98-B7E1-4661F46D9B93}" destId="{CBF045D7-872D-4891-9C22-4F2E087AB8D8}" srcOrd="13" destOrd="0" presId="urn:microsoft.com/office/officeart/2005/8/layout/cycle8"/>
    <dgm:cxn modelId="{695CC5DA-26F0-421B-9E82-72AB073F0E10}" type="presParOf" srcId="{2C5793F8-8CF7-4E98-B7E1-4661F46D9B93}" destId="{06C3B627-5544-4431-93C3-3AB31D4C5B61}" srcOrd="14" destOrd="0" presId="urn:microsoft.com/office/officeart/2005/8/layout/cycle8"/>
    <dgm:cxn modelId="{51D79489-D2B1-4E50-A99A-849AE6AFF989}" type="presParOf" srcId="{2C5793F8-8CF7-4E98-B7E1-4661F46D9B93}" destId="{0285569F-B99B-4C91-A115-5843025B2437}" srcOrd="15" destOrd="0" presId="urn:microsoft.com/office/officeart/2005/8/layout/cycle8"/>
    <dgm:cxn modelId="{C5F62B8D-28D3-4C85-A5B9-92011EF6F8A5}" type="presParOf" srcId="{2C5793F8-8CF7-4E98-B7E1-4661F46D9B93}" destId="{646A98ED-7A45-4941-BF7E-3D444A4E1957}" srcOrd="16" destOrd="0" presId="urn:microsoft.com/office/officeart/2005/8/layout/cycle8"/>
    <dgm:cxn modelId="{8063F781-E8BE-4965-A640-A30EAEE7BA2B}" type="presParOf" srcId="{2C5793F8-8CF7-4E98-B7E1-4661F46D9B93}" destId="{43B728DD-9ACD-452B-BC32-F8A35911FAD1}" srcOrd="17" destOrd="0" presId="urn:microsoft.com/office/officeart/2005/8/layout/cycle8"/>
    <dgm:cxn modelId="{70BB7974-3F67-41BF-984A-FACF7BFCA2B7}" type="presParOf" srcId="{2C5793F8-8CF7-4E98-B7E1-4661F46D9B93}" destId="{0BBC7E9F-515E-464B-A77A-79D4D680AAF9}" srcOrd="18" destOrd="0" presId="urn:microsoft.com/office/officeart/2005/8/layout/cycle8"/>
    <dgm:cxn modelId="{6393EFDE-6EE7-4118-BA30-C5603E66DA8D}" type="presParOf" srcId="{2C5793F8-8CF7-4E98-B7E1-4661F46D9B93}" destId="{733CD913-3DB8-4AD8-B3F0-15A986588411}" srcOrd="19"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B9ACDF9D-C775-4F29-A925-5ACB3EB7A09A}" type="doc">
      <dgm:prSet loTypeId="urn:microsoft.com/office/officeart/2005/8/layout/cycle8" loCatId="cycle" qsTypeId="urn:microsoft.com/office/officeart/2005/8/quickstyle/simple1" qsCatId="simple" csTypeId="urn:microsoft.com/office/officeart/2005/8/colors/accent1_2" csCatId="accent1" phldr="1"/>
      <dgm:spPr/>
    </dgm:pt>
    <dgm:pt modelId="{1491133A-58DD-4B6F-900B-476D1039AC30}">
      <dgm:prSet phldrT="[文字]" custT="1"/>
      <dgm:spPr>
        <a:solidFill>
          <a:schemeClr val="accent2">
            <a:lumMod val="40000"/>
            <a:lumOff val="60000"/>
          </a:schemeClr>
        </a:solidFill>
        <a:ln>
          <a:solidFill>
            <a:schemeClr val="accent2">
              <a:lumMod val="20000"/>
              <a:lumOff val="80000"/>
            </a:schemeClr>
          </a:solidFill>
        </a:ln>
      </dgm:spPr>
      <dgm:t>
        <a:bodyPr/>
        <a:lstStyle/>
        <a:p>
          <a:r>
            <a:rPr lang="zh-TW" altLang="en-US" sz="2800" b="1" dirty="0"/>
            <a:t>承銷商受託協助委任公司法令遵循</a:t>
          </a:r>
        </a:p>
      </dgm:t>
    </dgm:pt>
    <dgm:pt modelId="{E5FBCA95-3E43-49CB-B545-C526FC6858C5}" type="parTrans" cxnId="{2CD49D46-CD6B-426D-9B08-AFBCDAFB5414}">
      <dgm:prSet/>
      <dgm:spPr/>
      <dgm:t>
        <a:bodyPr/>
        <a:lstStyle/>
        <a:p>
          <a:endParaRPr lang="zh-TW" altLang="en-US"/>
        </a:p>
      </dgm:t>
    </dgm:pt>
    <dgm:pt modelId="{693737D2-D8D5-4695-AC59-139B4BA7C54B}" type="sibTrans" cxnId="{2CD49D46-CD6B-426D-9B08-AFBCDAFB5414}">
      <dgm:prSet/>
      <dgm:spPr/>
      <dgm:t>
        <a:bodyPr/>
        <a:lstStyle/>
        <a:p>
          <a:endParaRPr lang="zh-TW" altLang="en-US"/>
        </a:p>
      </dgm:t>
    </dgm:pt>
    <dgm:pt modelId="{07C05A5C-97A0-423D-908A-A0DAE23037D4}" type="pres">
      <dgm:prSet presAssocID="{B9ACDF9D-C775-4F29-A925-5ACB3EB7A09A}" presName="compositeShape" presStyleCnt="0">
        <dgm:presLayoutVars>
          <dgm:chMax val="7"/>
          <dgm:dir/>
          <dgm:resizeHandles val="exact"/>
        </dgm:presLayoutVars>
      </dgm:prSet>
      <dgm:spPr/>
    </dgm:pt>
    <dgm:pt modelId="{DDDCDAA5-55DE-44E3-95BA-1E01DB279638}" type="pres">
      <dgm:prSet presAssocID="{B9ACDF9D-C775-4F29-A925-5ACB3EB7A09A}" presName="wedge1" presStyleLbl="node1" presStyleIdx="0" presStyleCnt="1"/>
      <dgm:spPr/>
    </dgm:pt>
    <dgm:pt modelId="{0B04464B-EAE4-4E40-9725-E8555AF4E829}" type="pres">
      <dgm:prSet presAssocID="{B9ACDF9D-C775-4F29-A925-5ACB3EB7A09A}" presName="dummy1a" presStyleCnt="0"/>
      <dgm:spPr/>
    </dgm:pt>
    <dgm:pt modelId="{95813AB5-4468-4E0C-9D52-6B5D1CC902F2}" type="pres">
      <dgm:prSet presAssocID="{B9ACDF9D-C775-4F29-A925-5ACB3EB7A09A}" presName="dummy1b" presStyleCnt="0"/>
      <dgm:spPr/>
    </dgm:pt>
    <dgm:pt modelId="{81B83CC4-BED7-4528-93F9-27AEF05817E0}" type="pres">
      <dgm:prSet presAssocID="{B9ACDF9D-C775-4F29-A925-5ACB3EB7A09A}" presName="wedge1Tx" presStyleLbl="node1" presStyleIdx="0" presStyleCnt="1">
        <dgm:presLayoutVars>
          <dgm:chMax val="0"/>
          <dgm:chPref val="0"/>
          <dgm:bulletEnabled val="1"/>
        </dgm:presLayoutVars>
      </dgm:prSet>
      <dgm:spPr/>
    </dgm:pt>
    <dgm:pt modelId="{FD8D9C96-794D-4B65-9358-835C856B7816}" type="pres">
      <dgm:prSet presAssocID="{693737D2-D8D5-4695-AC59-139B4BA7C54B}" presName="arrowWedge1single" presStyleLbl="fgSibTrans2D1" presStyleIdx="0" presStyleCnt="1"/>
      <dgm:spPr/>
    </dgm:pt>
  </dgm:ptLst>
  <dgm:cxnLst>
    <dgm:cxn modelId="{C9A5A828-5236-4708-B035-BC5731D8AE93}" type="presOf" srcId="{1491133A-58DD-4B6F-900B-476D1039AC30}" destId="{DDDCDAA5-55DE-44E3-95BA-1E01DB279638}" srcOrd="0" destOrd="0" presId="urn:microsoft.com/office/officeart/2005/8/layout/cycle8"/>
    <dgm:cxn modelId="{72FDB928-7C82-4B30-A57E-339E0EDD5376}" type="presOf" srcId="{1491133A-58DD-4B6F-900B-476D1039AC30}" destId="{81B83CC4-BED7-4528-93F9-27AEF05817E0}" srcOrd="1" destOrd="0" presId="urn:microsoft.com/office/officeart/2005/8/layout/cycle8"/>
    <dgm:cxn modelId="{2CD49D46-CD6B-426D-9B08-AFBCDAFB5414}" srcId="{B9ACDF9D-C775-4F29-A925-5ACB3EB7A09A}" destId="{1491133A-58DD-4B6F-900B-476D1039AC30}" srcOrd="0" destOrd="0" parTransId="{E5FBCA95-3E43-49CB-B545-C526FC6858C5}" sibTransId="{693737D2-D8D5-4695-AC59-139B4BA7C54B}"/>
    <dgm:cxn modelId="{4B2500C3-B859-405A-9453-5F316C4A862D}" type="presOf" srcId="{B9ACDF9D-C775-4F29-A925-5ACB3EB7A09A}" destId="{07C05A5C-97A0-423D-908A-A0DAE23037D4}" srcOrd="0" destOrd="0" presId="urn:microsoft.com/office/officeart/2005/8/layout/cycle8"/>
    <dgm:cxn modelId="{A37DB90C-58EA-4CF2-91A6-D8303DCBF29F}" type="presParOf" srcId="{07C05A5C-97A0-423D-908A-A0DAE23037D4}" destId="{DDDCDAA5-55DE-44E3-95BA-1E01DB279638}" srcOrd="0" destOrd="0" presId="urn:microsoft.com/office/officeart/2005/8/layout/cycle8"/>
    <dgm:cxn modelId="{37C33752-A223-4E9A-9FD1-50CAA08C2768}" type="presParOf" srcId="{07C05A5C-97A0-423D-908A-A0DAE23037D4}" destId="{0B04464B-EAE4-4E40-9725-E8555AF4E829}" srcOrd="1" destOrd="0" presId="urn:microsoft.com/office/officeart/2005/8/layout/cycle8"/>
    <dgm:cxn modelId="{1E1797F4-6FA3-48C5-9E9B-C412CFA23981}" type="presParOf" srcId="{07C05A5C-97A0-423D-908A-A0DAE23037D4}" destId="{95813AB5-4468-4E0C-9D52-6B5D1CC902F2}" srcOrd="2" destOrd="0" presId="urn:microsoft.com/office/officeart/2005/8/layout/cycle8"/>
    <dgm:cxn modelId="{4319C255-2DA4-4614-B02D-68FC36904E31}" type="presParOf" srcId="{07C05A5C-97A0-423D-908A-A0DAE23037D4}" destId="{81B83CC4-BED7-4528-93F9-27AEF05817E0}" srcOrd="3" destOrd="0" presId="urn:microsoft.com/office/officeart/2005/8/layout/cycle8"/>
    <dgm:cxn modelId="{050FBACA-801A-4233-9D34-D356545B659F}" type="presParOf" srcId="{07C05A5C-97A0-423D-908A-A0DAE23037D4}" destId="{FD8D9C96-794D-4B65-9358-835C856B7816}" srcOrd="4" destOrd="0" presId="urn:microsoft.com/office/officeart/2005/8/layout/cycle8"/>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8E3828BC-8145-4BFA-B1CE-85BAD5245227}" type="doc">
      <dgm:prSet loTypeId="urn:microsoft.com/office/officeart/2005/8/layout/arrow6" loCatId="process" qsTypeId="urn:microsoft.com/office/officeart/2005/8/quickstyle/simple1" qsCatId="simple" csTypeId="urn:microsoft.com/office/officeart/2005/8/colors/accent5_2" csCatId="accent5" phldr="1"/>
      <dgm:spPr/>
      <dgm:t>
        <a:bodyPr/>
        <a:lstStyle/>
        <a:p>
          <a:endParaRPr lang="zh-TW" altLang="en-US"/>
        </a:p>
      </dgm:t>
    </dgm:pt>
    <dgm:pt modelId="{CD34EAAE-507C-403B-865B-7C956F870E2D}">
      <dgm:prSet phldrT="[文字]" custT="1"/>
      <dgm:spPr/>
      <dgm:t>
        <a:bodyPr/>
        <a:lstStyle/>
        <a:p>
          <a:pPr algn="ctr"/>
          <a:r>
            <a:rPr lang="zh-TW" altLang="en-US" sz="2400" b="1" dirty="0"/>
            <a:t>申請上市時</a:t>
          </a:r>
        </a:p>
      </dgm:t>
    </dgm:pt>
    <dgm:pt modelId="{B5DC32B1-4D97-43CE-A810-A1E057B7A723}" type="parTrans" cxnId="{2CAEA540-4CDD-4C30-9E13-B992AE79C37F}">
      <dgm:prSet/>
      <dgm:spPr/>
      <dgm:t>
        <a:bodyPr/>
        <a:lstStyle/>
        <a:p>
          <a:endParaRPr lang="zh-TW" altLang="en-US"/>
        </a:p>
      </dgm:t>
    </dgm:pt>
    <dgm:pt modelId="{04BEC4BF-08D4-46C0-A2E0-A80618AF1AB8}" type="sibTrans" cxnId="{2CAEA540-4CDD-4C30-9E13-B992AE79C37F}">
      <dgm:prSet/>
      <dgm:spPr/>
      <dgm:t>
        <a:bodyPr/>
        <a:lstStyle/>
        <a:p>
          <a:endParaRPr lang="zh-TW" altLang="en-US"/>
        </a:p>
      </dgm:t>
    </dgm:pt>
    <dgm:pt modelId="{8338606F-69D7-4A10-AB28-AAB906C5836B}">
      <dgm:prSet phldrT="[文字]" custT="1"/>
      <dgm:spPr/>
      <dgm:t>
        <a:bodyPr/>
        <a:lstStyle/>
        <a:p>
          <a:r>
            <a:rPr lang="zh-TW" altLang="en-US" sz="2400" b="1" dirty="0"/>
            <a:t>上市後</a:t>
          </a:r>
        </a:p>
      </dgm:t>
    </dgm:pt>
    <dgm:pt modelId="{47049A1F-0FCC-4152-BA39-A8EAD2FDA0F7}" type="parTrans" cxnId="{AC5085B6-7D60-42BA-880E-A229A81984F6}">
      <dgm:prSet/>
      <dgm:spPr/>
      <dgm:t>
        <a:bodyPr/>
        <a:lstStyle/>
        <a:p>
          <a:endParaRPr lang="zh-TW" altLang="en-US"/>
        </a:p>
      </dgm:t>
    </dgm:pt>
    <dgm:pt modelId="{582696F7-6686-4117-96AC-6F7751A492A5}" type="sibTrans" cxnId="{AC5085B6-7D60-42BA-880E-A229A81984F6}">
      <dgm:prSet/>
      <dgm:spPr/>
      <dgm:t>
        <a:bodyPr/>
        <a:lstStyle/>
        <a:p>
          <a:endParaRPr lang="zh-TW" altLang="en-US"/>
        </a:p>
      </dgm:t>
    </dgm:pt>
    <dgm:pt modelId="{AF0CD6A8-5406-42E9-86D5-E5B3B7C49911}" type="pres">
      <dgm:prSet presAssocID="{8E3828BC-8145-4BFA-B1CE-85BAD5245227}" presName="compositeShape" presStyleCnt="0">
        <dgm:presLayoutVars>
          <dgm:chMax val="2"/>
          <dgm:dir/>
          <dgm:resizeHandles val="exact"/>
        </dgm:presLayoutVars>
      </dgm:prSet>
      <dgm:spPr/>
    </dgm:pt>
    <dgm:pt modelId="{A8F0B2DB-61F5-4384-ACB9-15937A4A195F}" type="pres">
      <dgm:prSet presAssocID="{8E3828BC-8145-4BFA-B1CE-85BAD5245227}" presName="ribbon" presStyleLbl="node1" presStyleIdx="0" presStyleCnt="1" custScaleX="320349" custLinFactNeighborX="0"/>
      <dgm:spPr/>
    </dgm:pt>
    <dgm:pt modelId="{88646828-8F19-4EDB-BAE5-AAB27EA7E000}" type="pres">
      <dgm:prSet presAssocID="{8E3828BC-8145-4BFA-B1CE-85BAD5245227}" presName="leftArrowText" presStyleLbl="node1" presStyleIdx="0" presStyleCnt="1" custScaleX="201161" custLinFactX="-78360" custLinFactNeighborX="-100000" custLinFactNeighborY="-6228">
        <dgm:presLayoutVars>
          <dgm:chMax val="0"/>
          <dgm:bulletEnabled val="1"/>
        </dgm:presLayoutVars>
      </dgm:prSet>
      <dgm:spPr/>
    </dgm:pt>
    <dgm:pt modelId="{B8D2B92F-1FFA-4FFB-8FC8-3A47EC324FF7}" type="pres">
      <dgm:prSet presAssocID="{8E3828BC-8145-4BFA-B1CE-85BAD5245227}" presName="rightArrowText" presStyleLbl="node1" presStyleIdx="0" presStyleCnt="1" custLinFactX="21195" custLinFactNeighborX="100000" custLinFactNeighborY="8736">
        <dgm:presLayoutVars>
          <dgm:chMax val="0"/>
          <dgm:bulletEnabled val="1"/>
        </dgm:presLayoutVars>
      </dgm:prSet>
      <dgm:spPr/>
    </dgm:pt>
  </dgm:ptLst>
  <dgm:cxnLst>
    <dgm:cxn modelId="{2CAEA540-4CDD-4C30-9E13-B992AE79C37F}" srcId="{8E3828BC-8145-4BFA-B1CE-85BAD5245227}" destId="{CD34EAAE-507C-403B-865B-7C956F870E2D}" srcOrd="0" destOrd="0" parTransId="{B5DC32B1-4D97-43CE-A810-A1E057B7A723}" sibTransId="{04BEC4BF-08D4-46C0-A2E0-A80618AF1AB8}"/>
    <dgm:cxn modelId="{ABDB1D59-684A-416B-8EB8-4D9FF333598E}" type="presOf" srcId="{8338606F-69D7-4A10-AB28-AAB906C5836B}" destId="{B8D2B92F-1FFA-4FFB-8FC8-3A47EC324FF7}" srcOrd="0" destOrd="0" presId="urn:microsoft.com/office/officeart/2005/8/layout/arrow6"/>
    <dgm:cxn modelId="{AC5085B6-7D60-42BA-880E-A229A81984F6}" srcId="{8E3828BC-8145-4BFA-B1CE-85BAD5245227}" destId="{8338606F-69D7-4A10-AB28-AAB906C5836B}" srcOrd="1" destOrd="0" parTransId="{47049A1F-0FCC-4152-BA39-A8EAD2FDA0F7}" sibTransId="{582696F7-6686-4117-96AC-6F7751A492A5}"/>
    <dgm:cxn modelId="{851FEACA-044C-4BD9-9874-4CC83976C1BF}" type="presOf" srcId="{CD34EAAE-507C-403B-865B-7C956F870E2D}" destId="{88646828-8F19-4EDB-BAE5-AAB27EA7E000}" srcOrd="0" destOrd="0" presId="urn:microsoft.com/office/officeart/2005/8/layout/arrow6"/>
    <dgm:cxn modelId="{C77FE7DF-097C-4E32-A939-B67A85D20897}" type="presOf" srcId="{8E3828BC-8145-4BFA-B1CE-85BAD5245227}" destId="{AF0CD6A8-5406-42E9-86D5-E5B3B7C49911}" srcOrd="0" destOrd="0" presId="urn:microsoft.com/office/officeart/2005/8/layout/arrow6"/>
    <dgm:cxn modelId="{A689C23F-499F-4B04-8484-9172D93AB14F}" type="presParOf" srcId="{AF0CD6A8-5406-42E9-86D5-E5B3B7C49911}" destId="{A8F0B2DB-61F5-4384-ACB9-15937A4A195F}" srcOrd="0" destOrd="0" presId="urn:microsoft.com/office/officeart/2005/8/layout/arrow6"/>
    <dgm:cxn modelId="{5F199959-D1DB-4E55-AA6B-89ADF198BF5E}" type="presParOf" srcId="{AF0CD6A8-5406-42E9-86D5-E5B3B7C49911}" destId="{88646828-8F19-4EDB-BAE5-AAB27EA7E000}" srcOrd="1" destOrd="0" presId="urn:microsoft.com/office/officeart/2005/8/layout/arrow6"/>
    <dgm:cxn modelId="{1296C36F-C940-460D-A88E-42DF0B089B53}" type="presParOf" srcId="{AF0CD6A8-5406-42E9-86D5-E5B3B7C49911}" destId="{B8D2B92F-1FFA-4FFB-8FC8-3A47EC324FF7}" srcOrd="2" destOrd="0" presId="urn:microsoft.com/office/officeart/2005/8/layout/arrow6"/>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203076B-4D72-4764-A654-222CB070AC99}" type="doc">
      <dgm:prSet loTypeId="urn:microsoft.com/office/officeart/2005/8/layout/list1" loCatId="list" qsTypeId="urn:microsoft.com/office/officeart/2005/8/quickstyle/simple1" qsCatId="simple" csTypeId="urn:microsoft.com/office/officeart/2005/8/colors/colorful5" csCatId="colorful" phldr="1"/>
      <dgm:spPr/>
      <dgm:t>
        <a:bodyPr/>
        <a:lstStyle/>
        <a:p>
          <a:endParaRPr lang="zh-TW" altLang="en-US"/>
        </a:p>
      </dgm:t>
    </dgm:pt>
    <dgm:pt modelId="{2D89A9C9-52C7-4A7C-B323-BAE4C1F6AC7E}">
      <dgm:prSet phldrT="[文字]"/>
      <dgm:spPr/>
      <dgm:t>
        <a:bodyPr/>
        <a:lstStyle/>
        <a:p>
          <a:r>
            <a:rPr lang="zh-TW" altLang="en-US" dirty="0">
              <a:latin typeface="標楷體" panose="03000509000000000000" pitchFamily="65" charset="-120"/>
              <a:ea typeface="標楷體" panose="03000509000000000000" pitchFamily="65" charset="-120"/>
            </a:rPr>
            <a:t>壹、近期上市申請書件修改重點</a:t>
          </a:r>
        </a:p>
      </dgm:t>
    </dgm:pt>
    <dgm:pt modelId="{34943A40-F653-4EA0-84DC-9338419CD0EA}" type="parTrans" cxnId="{C825020F-A33C-435C-8317-8290CEC597B5}">
      <dgm:prSet/>
      <dgm:spPr/>
      <dgm:t>
        <a:bodyPr/>
        <a:lstStyle/>
        <a:p>
          <a:endParaRPr lang="zh-TW" altLang="en-US"/>
        </a:p>
      </dgm:t>
    </dgm:pt>
    <dgm:pt modelId="{35C2A7B7-B720-431B-A453-D6058FAFA0F3}" type="sibTrans" cxnId="{C825020F-A33C-435C-8317-8290CEC597B5}">
      <dgm:prSet/>
      <dgm:spPr/>
      <dgm:t>
        <a:bodyPr/>
        <a:lstStyle/>
        <a:p>
          <a:endParaRPr lang="zh-TW" altLang="en-US"/>
        </a:p>
      </dgm:t>
    </dgm:pt>
    <dgm:pt modelId="{C858BE37-4AF7-40CD-A8F2-57CB1AE9C976}">
      <dgm:prSet phldrT="[文字]"/>
      <dgm:spPr/>
      <dgm:t>
        <a:bodyPr/>
        <a:lstStyle/>
        <a:p>
          <a:r>
            <a:rPr lang="zh-TW" altLang="en-US" dirty="0">
              <a:latin typeface="標楷體" panose="03000509000000000000" pitchFamily="65" charset="-120"/>
              <a:ea typeface="標楷體" panose="03000509000000000000" pitchFamily="65" charset="-120"/>
            </a:rPr>
            <a:t>貳、近期審查應注意事項</a:t>
          </a:r>
        </a:p>
      </dgm:t>
    </dgm:pt>
    <dgm:pt modelId="{846AA133-58FE-4AA9-8C7F-DF7DB53688EB}" type="parTrans" cxnId="{56059908-0E9C-4E28-AFE5-D034E386CF2F}">
      <dgm:prSet/>
      <dgm:spPr/>
      <dgm:t>
        <a:bodyPr/>
        <a:lstStyle/>
        <a:p>
          <a:endParaRPr lang="zh-TW" altLang="en-US"/>
        </a:p>
      </dgm:t>
    </dgm:pt>
    <dgm:pt modelId="{4FA3BD65-7AAE-45C1-B859-F5F251EC24E2}" type="sibTrans" cxnId="{56059908-0E9C-4E28-AFE5-D034E386CF2F}">
      <dgm:prSet/>
      <dgm:spPr/>
      <dgm:t>
        <a:bodyPr/>
        <a:lstStyle/>
        <a:p>
          <a:endParaRPr lang="zh-TW" altLang="en-US"/>
        </a:p>
      </dgm:t>
    </dgm:pt>
    <dgm:pt modelId="{1576A61D-C951-4379-8119-CB44534703A1}">
      <dgm:prSet phldrT="[文字]"/>
      <dgm:spPr/>
      <dgm:t>
        <a:bodyPr/>
        <a:lstStyle/>
        <a:p>
          <a:r>
            <a:rPr lang="zh-TW" altLang="en-US" dirty="0">
              <a:latin typeface="標楷體" panose="03000509000000000000" pitchFamily="65" charset="-120"/>
              <a:ea typeface="標楷體" panose="03000509000000000000" pitchFamily="65" charset="-120"/>
            </a:rPr>
            <a:t>參、審查實務分享</a:t>
          </a:r>
        </a:p>
      </dgm:t>
    </dgm:pt>
    <dgm:pt modelId="{775C8DBD-D828-494A-BB4C-605058AECE8B}" type="parTrans" cxnId="{B97B01AF-2FE9-4AD0-A76D-23CEC9F4F7F6}">
      <dgm:prSet/>
      <dgm:spPr/>
      <dgm:t>
        <a:bodyPr/>
        <a:lstStyle/>
        <a:p>
          <a:endParaRPr lang="zh-TW" altLang="en-US"/>
        </a:p>
      </dgm:t>
    </dgm:pt>
    <dgm:pt modelId="{08831612-C566-4116-910E-9432D96C562F}" type="sibTrans" cxnId="{B97B01AF-2FE9-4AD0-A76D-23CEC9F4F7F6}">
      <dgm:prSet/>
      <dgm:spPr/>
      <dgm:t>
        <a:bodyPr/>
        <a:lstStyle/>
        <a:p>
          <a:endParaRPr lang="zh-TW" altLang="en-US"/>
        </a:p>
      </dgm:t>
    </dgm:pt>
    <dgm:pt modelId="{DA7DE032-7EBE-4309-AD41-78C294109989}" type="pres">
      <dgm:prSet presAssocID="{2203076B-4D72-4764-A654-222CB070AC99}" presName="linear" presStyleCnt="0">
        <dgm:presLayoutVars>
          <dgm:dir/>
          <dgm:animLvl val="lvl"/>
          <dgm:resizeHandles val="exact"/>
        </dgm:presLayoutVars>
      </dgm:prSet>
      <dgm:spPr/>
    </dgm:pt>
    <dgm:pt modelId="{443FBD67-E8D0-45FF-B946-C7DB60D8FBCF}" type="pres">
      <dgm:prSet presAssocID="{2D89A9C9-52C7-4A7C-B323-BAE4C1F6AC7E}" presName="parentLin" presStyleCnt="0"/>
      <dgm:spPr/>
    </dgm:pt>
    <dgm:pt modelId="{495EA95B-5977-4530-B09C-3CB14A4C7FC0}" type="pres">
      <dgm:prSet presAssocID="{2D89A9C9-52C7-4A7C-B323-BAE4C1F6AC7E}" presName="parentLeftMargin" presStyleLbl="node1" presStyleIdx="0" presStyleCnt="3"/>
      <dgm:spPr/>
    </dgm:pt>
    <dgm:pt modelId="{04C40C23-BA28-4E01-9398-42667008DF0E}" type="pres">
      <dgm:prSet presAssocID="{2D89A9C9-52C7-4A7C-B323-BAE4C1F6AC7E}" presName="parentText" presStyleLbl="node1" presStyleIdx="0" presStyleCnt="3" custLinFactNeighborX="100000" custLinFactNeighborY="1931">
        <dgm:presLayoutVars>
          <dgm:chMax val="0"/>
          <dgm:bulletEnabled val="1"/>
        </dgm:presLayoutVars>
      </dgm:prSet>
      <dgm:spPr/>
    </dgm:pt>
    <dgm:pt modelId="{F87262F5-967D-4816-941F-B7E585F192D3}" type="pres">
      <dgm:prSet presAssocID="{2D89A9C9-52C7-4A7C-B323-BAE4C1F6AC7E}" presName="negativeSpace" presStyleCnt="0"/>
      <dgm:spPr/>
    </dgm:pt>
    <dgm:pt modelId="{C87F0CEF-0D69-415F-AAA5-724A90D18C55}" type="pres">
      <dgm:prSet presAssocID="{2D89A9C9-52C7-4A7C-B323-BAE4C1F6AC7E}" presName="childText" presStyleLbl="conFgAcc1" presStyleIdx="0" presStyleCnt="3">
        <dgm:presLayoutVars>
          <dgm:bulletEnabled val="1"/>
        </dgm:presLayoutVars>
      </dgm:prSet>
      <dgm:spPr/>
    </dgm:pt>
    <dgm:pt modelId="{CE6B6515-ED0C-4C03-AFCF-637638950A84}" type="pres">
      <dgm:prSet presAssocID="{35C2A7B7-B720-431B-A453-D6058FAFA0F3}" presName="spaceBetweenRectangles" presStyleCnt="0"/>
      <dgm:spPr/>
    </dgm:pt>
    <dgm:pt modelId="{B067BA90-BC57-4C61-85EF-1148154642C8}" type="pres">
      <dgm:prSet presAssocID="{C858BE37-4AF7-40CD-A8F2-57CB1AE9C976}" presName="parentLin" presStyleCnt="0"/>
      <dgm:spPr/>
    </dgm:pt>
    <dgm:pt modelId="{C384A487-BE96-4D24-ADD3-52F0E86CF7B9}" type="pres">
      <dgm:prSet presAssocID="{C858BE37-4AF7-40CD-A8F2-57CB1AE9C976}" presName="parentLeftMargin" presStyleLbl="node1" presStyleIdx="0" presStyleCnt="3"/>
      <dgm:spPr/>
    </dgm:pt>
    <dgm:pt modelId="{7A441426-C312-4EDF-AA60-65722B2D8ED8}" type="pres">
      <dgm:prSet presAssocID="{C858BE37-4AF7-40CD-A8F2-57CB1AE9C976}" presName="parentText" presStyleLbl="node1" presStyleIdx="1" presStyleCnt="3" custLinFactNeighborX="100000" custLinFactNeighborY="3150">
        <dgm:presLayoutVars>
          <dgm:chMax val="0"/>
          <dgm:bulletEnabled val="1"/>
        </dgm:presLayoutVars>
      </dgm:prSet>
      <dgm:spPr/>
    </dgm:pt>
    <dgm:pt modelId="{927A3EC5-DAF6-4CFC-B13F-61A2EBD3DB70}" type="pres">
      <dgm:prSet presAssocID="{C858BE37-4AF7-40CD-A8F2-57CB1AE9C976}" presName="negativeSpace" presStyleCnt="0"/>
      <dgm:spPr/>
    </dgm:pt>
    <dgm:pt modelId="{766DA399-FE09-4A38-A067-1E8B5C4201DB}" type="pres">
      <dgm:prSet presAssocID="{C858BE37-4AF7-40CD-A8F2-57CB1AE9C976}" presName="childText" presStyleLbl="conFgAcc1" presStyleIdx="1" presStyleCnt="3">
        <dgm:presLayoutVars>
          <dgm:bulletEnabled val="1"/>
        </dgm:presLayoutVars>
      </dgm:prSet>
      <dgm:spPr/>
    </dgm:pt>
    <dgm:pt modelId="{437D751E-8F8E-43F6-BFFC-FB401E765CB2}" type="pres">
      <dgm:prSet presAssocID="{4FA3BD65-7AAE-45C1-B859-F5F251EC24E2}" presName="spaceBetweenRectangles" presStyleCnt="0"/>
      <dgm:spPr/>
    </dgm:pt>
    <dgm:pt modelId="{0B8165AD-568A-4667-BA6C-861F47B18F69}" type="pres">
      <dgm:prSet presAssocID="{1576A61D-C951-4379-8119-CB44534703A1}" presName="parentLin" presStyleCnt="0"/>
      <dgm:spPr/>
    </dgm:pt>
    <dgm:pt modelId="{FB2AE56E-BEAF-4F71-98CD-1B3551AA1BD6}" type="pres">
      <dgm:prSet presAssocID="{1576A61D-C951-4379-8119-CB44534703A1}" presName="parentLeftMargin" presStyleLbl="node1" presStyleIdx="1" presStyleCnt="3"/>
      <dgm:spPr/>
    </dgm:pt>
    <dgm:pt modelId="{1C6054E4-61B5-4982-A428-57CBB7644121}" type="pres">
      <dgm:prSet presAssocID="{1576A61D-C951-4379-8119-CB44534703A1}" presName="parentText" presStyleLbl="node1" presStyleIdx="2" presStyleCnt="3" custLinFactNeighborX="100000" custLinFactNeighborY="-4234">
        <dgm:presLayoutVars>
          <dgm:chMax val="0"/>
          <dgm:bulletEnabled val="1"/>
        </dgm:presLayoutVars>
      </dgm:prSet>
      <dgm:spPr/>
    </dgm:pt>
    <dgm:pt modelId="{90FF394D-E8DC-4CA3-B050-50C197D130E2}" type="pres">
      <dgm:prSet presAssocID="{1576A61D-C951-4379-8119-CB44534703A1}" presName="negativeSpace" presStyleCnt="0"/>
      <dgm:spPr/>
    </dgm:pt>
    <dgm:pt modelId="{3759FD31-F711-4FB3-96AF-A60203A2E882}" type="pres">
      <dgm:prSet presAssocID="{1576A61D-C951-4379-8119-CB44534703A1}" presName="childText" presStyleLbl="conFgAcc1" presStyleIdx="2" presStyleCnt="3">
        <dgm:presLayoutVars>
          <dgm:bulletEnabled val="1"/>
        </dgm:presLayoutVars>
      </dgm:prSet>
      <dgm:spPr/>
    </dgm:pt>
  </dgm:ptLst>
  <dgm:cxnLst>
    <dgm:cxn modelId="{56059908-0E9C-4E28-AFE5-D034E386CF2F}" srcId="{2203076B-4D72-4764-A654-222CB070AC99}" destId="{C858BE37-4AF7-40CD-A8F2-57CB1AE9C976}" srcOrd="1" destOrd="0" parTransId="{846AA133-58FE-4AA9-8C7F-DF7DB53688EB}" sibTransId="{4FA3BD65-7AAE-45C1-B859-F5F251EC24E2}"/>
    <dgm:cxn modelId="{C825020F-A33C-435C-8317-8290CEC597B5}" srcId="{2203076B-4D72-4764-A654-222CB070AC99}" destId="{2D89A9C9-52C7-4A7C-B323-BAE4C1F6AC7E}" srcOrd="0" destOrd="0" parTransId="{34943A40-F653-4EA0-84DC-9338419CD0EA}" sibTransId="{35C2A7B7-B720-431B-A453-D6058FAFA0F3}"/>
    <dgm:cxn modelId="{506D5B23-9AC8-4D2A-B70B-C588DB7689F2}" type="presOf" srcId="{2203076B-4D72-4764-A654-222CB070AC99}" destId="{DA7DE032-7EBE-4309-AD41-78C294109989}" srcOrd="0" destOrd="0" presId="urn:microsoft.com/office/officeart/2005/8/layout/list1"/>
    <dgm:cxn modelId="{EB799542-D7B9-4D3E-850C-899AB3775B57}" type="presOf" srcId="{C858BE37-4AF7-40CD-A8F2-57CB1AE9C976}" destId="{C384A487-BE96-4D24-ADD3-52F0E86CF7B9}" srcOrd="0" destOrd="0" presId="urn:microsoft.com/office/officeart/2005/8/layout/list1"/>
    <dgm:cxn modelId="{A12F5690-1FC3-4248-AFFA-EFBE34726184}" type="presOf" srcId="{2D89A9C9-52C7-4A7C-B323-BAE4C1F6AC7E}" destId="{04C40C23-BA28-4E01-9398-42667008DF0E}" srcOrd="1" destOrd="0" presId="urn:microsoft.com/office/officeart/2005/8/layout/list1"/>
    <dgm:cxn modelId="{37B862A9-2506-4F00-A0AF-FB7C229458A9}" type="presOf" srcId="{C858BE37-4AF7-40CD-A8F2-57CB1AE9C976}" destId="{7A441426-C312-4EDF-AA60-65722B2D8ED8}" srcOrd="1" destOrd="0" presId="urn:microsoft.com/office/officeart/2005/8/layout/list1"/>
    <dgm:cxn modelId="{B97B01AF-2FE9-4AD0-A76D-23CEC9F4F7F6}" srcId="{2203076B-4D72-4764-A654-222CB070AC99}" destId="{1576A61D-C951-4379-8119-CB44534703A1}" srcOrd="2" destOrd="0" parTransId="{775C8DBD-D828-494A-BB4C-605058AECE8B}" sibTransId="{08831612-C566-4116-910E-9432D96C562F}"/>
    <dgm:cxn modelId="{3535FBBF-5730-4457-90E1-C93EAEFA18CE}" type="presOf" srcId="{1576A61D-C951-4379-8119-CB44534703A1}" destId="{1C6054E4-61B5-4982-A428-57CBB7644121}" srcOrd="1" destOrd="0" presId="urn:microsoft.com/office/officeart/2005/8/layout/list1"/>
    <dgm:cxn modelId="{ABB888F4-0BD8-4970-A3AF-5DB98B4DEA7F}" type="presOf" srcId="{1576A61D-C951-4379-8119-CB44534703A1}" destId="{FB2AE56E-BEAF-4F71-98CD-1B3551AA1BD6}" srcOrd="0" destOrd="0" presId="urn:microsoft.com/office/officeart/2005/8/layout/list1"/>
    <dgm:cxn modelId="{634A8FF9-B3D4-4F35-BFBC-104E9BD3C594}" type="presOf" srcId="{2D89A9C9-52C7-4A7C-B323-BAE4C1F6AC7E}" destId="{495EA95B-5977-4530-B09C-3CB14A4C7FC0}" srcOrd="0" destOrd="0" presId="urn:microsoft.com/office/officeart/2005/8/layout/list1"/>
    <dgm:cxn modelId="{AD07B79E-C44F-4939-B3B1-4F0286388430}" type="presParOf" srcId="{DA7DE032-7EBE-4309-AD41-78C294109989}" destId="{443FBD67-E8D0-45FF-B946-C7DB60D8FBCF}" srcOrd="0" destOrd="0" presId="urn:microsoft.com/office/officeart/2005/8/layout/list1"/>
    <dgm:cxn modelId="{90BCD9D4-FD75-47A1-AD37-CC57D518B88B}" type="presParOf" srcId="{443FBD67-E8D0-45FF-B946-C7DB60D8FBCF}" destId="{495EA95B-5977-4530-B09C-3CB14A4C7FC0}" srcOrd="0" destOrd="0" presId="urn:microsoft.com/office/officeart/2005/8/layout/list1"/>
    <dgm:cxn modelId="{30B9FC77-DFBD-490B-A35C-AEED87F58A51}" type="presParOf" srcId="{443FBD67-E8D0-45FF-B946-C7DB60D8FBCF}" destId="{04C40C23-BA28-4E01-9398-42667008DF0E}" srcOrd="1" destOrd="0" presId="urn:microsoft.com/office/officeart/2005/8/layout/list1"/>
    <dgm:cxn modelId="{822B367F-3630-4B32-9134-896FBD06FDB6}" type="presParOf" srcId="{DA7DE032-7EBE-4309-AD41-78C294109989}" destId="{F87262F5-967D-4816-941F-B7E585F192D3}" srcOrd="1" destOrd="0" presId="urn:microsoft.com/office/officeart/2005/8/layout/list1"/>
    <dgm:cxn modelId="{4F91D4C9-61CA-4427-A64A-FB5B79BBB7A1}" type="presParOf" srcId="{DA7DE032-7EBE-4309-AD41-78C294109989}" destId="{C87F0CEF-0D69-415F-AAA5-724A90D18C55}" srcOrd="2" destOrd="0" presId="urn:microsoft.com/office/officeart/2005/8/layout/list1"/>
    <dgm:cxn modelId="{DB05E3F0-6479-40D6-8A4A-34BEC906BEDF}" type="presParOf" srcId="{DA7DE032-7EBE-4309-AD41-78C294109989}" destId="{CE6B6515-ED0C-4C03-AFCF-637638950A84}" srcOrd="3" destOrd="0" presId="urn:microsoft.com/office/officeart/2005/8/layout/list1"/>
    <dgm:cxn modelId="{270CBC75-BD59-4432-A596-B12D2B0DA8FB}" type="presParOf" srcId="{DA7DE032-7EBE-4309-AD41-78C294109989}" destId="{B067BA90-BC57-4C61-85EF-1148154642C8}" srcOrd="4" destOrd="0" presId="urn:microsoft.com/office/officeart/2005/8/layout/list1"/>
    <dgm:cxn modelId="{6C9EF6E2-AA9C-4C64-BC11-A853F8EB39E6}" type="presParOf" srcId="{B067BA90-BC57-4C61-85EF-1148154642C8}" destId="{C384A487-BE96-4D24-ADD3-52F0E86CF7B9}" srcOrd="0" destOrd="0" presId="urn:microsoft.com/office/officeart/2005/8/layout/list1"/>
    <dgm:cxn modelId="{9C0ABD3F-5820-4B2C-82DC-D5D1B4C29029}" type="presParOf" srcId="{B067BA90-BC57-4C61-85EF-1148154642C8}" destId="{7A441426-C312-4EDF-AA60-65722B2D8ED8}" srcOrd="1" destOrd="0" presId="urn:microsoft.com/office/officeart/2005/8/layout/list1"/>
    <dgm:cxn modelId="{83D9254B-D507-4475-A8B4-A376395B7506}" type="presParOf" srcId="{DA7DE032-7EBE-4309-AD41-78C294109989}" destId="{927A3EC5-DAF6-4CFC-B13F-61A2EBD3DB70}" srcOrd="5" destOrd="0" presId="urn:microsoft.com/office/officeart/2005/8/layout/list1"/>
    <dgm:cxn modelId="{F1FC1191-C00A-4C73-89A9-0A520C3AD672}" type="presParOf" srcId="{DA7DE032-7EBE-4309-AD41-78C294109989}" destId="{766DA399-FE09-4A38-A067-1E8B5C4201DB}" srcOrd="6" destOrd="0" presId="urn:microsoft.com/office/officeart/2005/8/layout/list1"/>
    <dgm:cxn modelId="{971505C8-C9EF-4C31-A5EB-1FA82FB654AE}" type="presParOf" srcId="{DA7DE032-7EBE-4309-AD41-78C294109989}" destId="{437D751E-8F8E-43F6-BFFC-FB401E765CB2}" srcOrd="7" destOrd="0" presId="urn:microsoft.com/office/officeart/2005/8/layout/list1"/>
    <dgm:cxn modelId="{90EF372F-5EFF-4B2B-BEAE-C334DDA6E3EC}" type="presParOf" srcId="{DA7DE032-7EBE-4309-AD41-78C294109989}" destId="{0B8165AD-568A-4667-BA6C-861F47B18F69}" srcOrd="8" destOrd="0" presId="urn:microsoft.com/office/officeart/2005/8/layout/list1"/>
    <dgm:cxn modelId="{5D240508-735F-4553-95F6-A011B1F04371}" type="presParOf" srcId="{0B8165AD-568A-4667-BA6C-861F47B18F69}" destId="{FB2AE56E-BEAF-4F71-98CD-1B3551AA1BD6}" srcOrd="0" destOrd="0" presId="urn:microsoft.com/office/officeart/2005/8/layout/list1"/>
    <dgm:cxn modelId="{8B59FB46-1BE6-4423-A101-B92453048466}" type="presParOf" srcId="{0B8165AD-568A-4667-BA6C-861F47B18F69}" destId="{1C6054E4-61B5-4982-A428-57CBB7644121}" srcOrd="1" destOrd="0" presId="urn:microsoft.com/office/officeart/2005/8/layout/list1"/>
    <dgm:cxn modelId="{D344D27D-9BA4-4E9B-AEDF-A63D2BD7EBD8}" type="presParOf" srcId="{DA7DE032-7EBE-4309-AD41-78C294109989}" destId="{90FF394D-E8DC-4CA3-B050-50C197D130E2}" srcOrd="9" destOrd="0" presId="urn:microsoft.com/office/officeart/2005/8/layout/list1"/>
    <dgm:cxn modelId="{F1CE8D65-FF06-4B9A-8A41-FA503C1EFEDA}" type="presParOf" srcId="{DA7DE032-7EBE-4309-AD41-78C294109989}" destId="{3759FD31-F711-4FB3-96AF-A60203A2E882}" srcOrd="10" destOrd="0" presId="urn:microsoft.com/office/officeart/2005/8/layout/lis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F4960E7F-B85F-4E62-A608-0352027BCC28}" type="doc">
      <dgm:prSet loTypeId="urn:microsoft.com/office/officeart/2005/8/layout/hList1" loCatId="list" qsTypeId="urn:microsoft.com/office/officeart/2005/8/quickstyle/simple1" qsCatId="simple" csTypeId="urn:microsoft.com/office/officeart/2005/8/colors/colorful5" csCatId="colorful" phldr="1"/>
      <dgm:spPr/>
      <dgm:t>
        <a:bodyPr/>
        <a:lstStyle/>
        <a:p>
          <a:endParaRPr lang="zh-TW" altLang="en-US"/>
        </a:p>
      </dgm:t>
    </dgm:pt>
    <dgm:pt modelId="{6450A1FA-6E4F-406D-9833-03A8B2968E3C}">
      <dgm:prSet phldrT="[文字]" custT="1"/>
      <dgm:spPr/>
      <dgm:t>
        <a:bodyPr/>
        <a:lstStyle/>
        <a:p>
          <a:r>
            <a:rPr lang="zh-TW" altLang="en-US" sz="2400" b="1" dirty="0"/>
            <a:t>陸資持股</a:t>
          </a:r>
        </a:p>
      </dgm:t>
    </dgm:pt>
    <dgm:pt modelId="{86A9CD25-31BE-4408-8B92-B1A789D09669}" type="parTrans" cxnId="{E3D29AD5-3D92-4407-92C3-E775192FDE88}">
      <dgm:prSet/>
      <dgm:spPr/>
      <dgm:t>
        <a:bodyPr/>
        <a:lstStyle/>
        <a:p>
          <a:endParaRPr lang="zh-TW" altLang="en-US"/>
        </a:p>
      </dgm:t>
    </dgm:pt>
    <dgm:pt modelId="{C588D565-97EF-4729-A1E5-DD2F54AA3CE2}" type="sibTrans" cxnId="{E3D29AD5-3D92-4407-92C3-E775192FDE88}">
      <dgm:prSet/>
      <dgm:spPr/>
      <dgm:t>
        <a:bodyPr/>
        <a:lstStyle/>
        <a:p>
          <a:endParaRPr lang="zh-TW" altLang="en-US"/>
        </a:p>
      </dgm:t>
    </dgm:pt>
    <dgm:pt modelId="{62210553-00E8-42C6-A3D1-49D8C9CC6C44}">
      <dgm:prSet phldrT="[文字]"/>
      <dgm:spPr/>
      <dgm:t>
        <a:bodyPr/>
        <a:lstStyle/>
        <a:p>
          <a:r>
            <a:rPr lang="zh-TW" altLang="en-US" b="1" dirty="0"/>
            <a:t>有條件開放</a:t>
          </a:r>
        </a:p>
      </dgm:t>
    </dgm:pt>
    <dgm:pt modelId="{BDCC2D7C-359A-4FCB-BDB8-F3DC82B31CEC}" type="parTrans" cxnId="{BD69AEBD-AFE6-4C2B-BE90-F525C6C96F29}">
      <dgm:prSet/>
      <dgm:spPr/>
      <dgm:t>
        <a:bodyPr/>
        <a:lstStyle/>
        <a:p>
          <a:endParaRPr lang="zh-TW" altLang="en-US"/>
        </a:p>
      </dgm:t>
    </dgm:pt>
    <dgm:pt modelId="{EE32BC0F-2B96-4120-8762-5C7081420DBA}" type="sibTrans" cxnId="{BD69AEBD-AFE6-4C2B-BE90-F525C6C96F29}">
      <dgm:prSet/>
      <dgm:spPr/>
      <dgm:t>
        <a:bodyPr/>
        <a:lstStyle/>
        <a:p>
          <a:endParaRPr lang="zh-TW" altLang="en-US"/>
        </a:p>
      </dgm:t>
    </dgm:pt>
    <dgm:pt modelId="{46BF0443-F72F-452F-B595-60D4445795BE}">
      <dgm:prSet phldrT="[文字]"/>
      <dgm:spPr/>
      <dgm:t>
        <a:bodyPr/>
        <a:lstStyle/>
        <a:p>
          <a:r>
            <a:rPr lang="zh-TW" altLang="en-US" dirty="0"/>
            <a:t>陸資持股之判斷標準</a:t>
          </a:r>
        </a:p>
      </dgm:t>
    </dgm:pt>
    <dgm:pt modelId="{7182FA36-F465-4A4D-9628-71EE2C25B92B}" type="parTrans" cxnId="{88CB3929-0288-4177-81FB-2334C607DB72}">
      <dgm:prSet/>
      <dgm:spPr/>
      <dgm:t>
        <a:bodyPr/>
        <a:lstStyle/>
        <a:p>
          <a:endParaRPr lang="zh-TW" altLang="en-US"/>
        </a:p>
      </dgm:t>
    </dgm:pt>
    <dgm:pt modelId="{302135CF-A69E-43A5-8E74-FADABBA22E37}" type="sibTrans" cxnId="{88CB3929-0288-4177-81FB-2334C607DB72}">
      <dgm:prSet/>
      <dgm:spPr/>
      <dgm:t>
        <a:bodyPr/>
        <a:lstStyle/>
        <a:p>
          <a:endParaRPr lang="zh-TW" altLang="en-US"/>
        </a:p>
      </dgm:t>
    </dgm:pt>
    <dgm:pt modelId="{F6F9EEFE-BF52-46E5-9C81-E9179559FD13}">
      <dgm:prSet phldrT="[文字]" custT="1"/>
      <dgm:spPr/>
      <dgm:t>
        <a:bodyPr/>
        <a:lstStyle/>
        <a:p>
          <a:r>
            <a:rPr lang="zh-TW" altLang="en-US" sz="2400" b="1" dirty="0"/>
            <a:t>國土證及房產證</a:t>
          </a:r>
        </a:p>
      </dgm:t>
    </dgm:pt>
    <dgm:pt modelId="{32DCA33F-4DDB-4A7A-9D06-8E0ADF602DBD}" type="parTrans" cxnId="{2724963D-281A-41B3-9BAD-F8D105ABB065}">
      <dgm:prSet/>
      <dgm:spPr/>
      <dgm:t>
        <a:bodyPr/>
        <a:lstStyle/>
        <a:p>
          <a:endParaRPr lang="zh-TW" altLang="en-US"/>
        </a:p>
      </dgm:t>
    </dgm:pt>
    <dgm:pt modelId="{8BAF66A1-4260-4C59-9B58-F8013C3F2C5F}" type="sibTrans" cxnId="{2724963D-281A-41B3-9BAD-F8D105ABB065}">
      <dgm:prSet/>
      <dgm:spPr/>
      <dgm:t>
        <a:bodyPr/>
        <a:lstStyle/>
        <a:p>
          <a:endParaRPr lang="zh-TW" altLang="en-US"/>
        </a:p>
      </dgm:t>
    </dgm:pt>
    <dgm:pt modelId="{90A0FCBD-012F-4D2D-99FD-FCF9A2EEC874}">
      <dgm:prSet phldrT="[文字]"/>
      <dgm:spPr/>
      <dgm:t>
        <a:bodyPr/>
        <a:lstStyle/>
        <a:p>
          <a:pPr algn="just"/>
          <a:r>
            <a:rPr lang="zh-TW" altLang="en-US" dirty="0"/>
            <a:t>以財務業務等方面判斷對公司整體營運之影響</a:t>
          </a:r>
        </a:p>
      </dgm:t>
    </dgm:pt>
    <dgm:pt modelId="{09D78BF2-72AF-4289-B59E-35E4F533E480}" type="parTrans" cxnId="{FCFDF2FF-955C-42D2-B7C2-D27152EC7227}">
      <dgm:prSet/>
      <dgm:spPr/>
      <dgm:t>
        <a:bodyPr/>
        <a:lstStyle/>
        <a:p>
          <a:endParaRPr lang="zh-TW" altLang="en-US"/>
        </a:p>
      </dgm:t>
    </dgm:pt>
    <dgm:pt modelId="{A3AF73B8-E5CD-4F28-9D16-F4D44ABA625C}" type="sibTrans" cxnId="{FCFDF2FF-955C-42D2-B7C2-D27152EC7227}">
      <dgm:prSet/>
      <dgm:spPr/>
      <dgm:t>
        <a:bodyPr/>
        <a:lstStyle/>
        <a:p>
          <a:endParaRPr lang="zh-TW" altLang="en-US"/>
        </a:p>
      </dgm:t>
    </dgm:pt>
    <dgm:pt modelId="{0367FFE1-6D53-4F9B-81BA-E1311D85EB36}">
      <dgm:prSet phldrT="[文字]"/>
      <dgm:spPr/>
      <dgm:t>
        <a:bodyPr/>
        <a:lstStyle/>
        <a:p>
          <a:pPr algn="just"/>
          <a:r>
            <a:rPr lang="zh-TW" altLang="en-US" b="1" dirty="0"/>
            <a:t>無重大影響：</a:t>
          </a:r>
          <a:endParaRPr lang="zh-TW" altLang="en-US" dirty="0"/>
        </a:p>
      </dgm:t>
    </dgm:pt>
    <dgm:pt modelId="{8FFF05DC-BF2F-4E43-9A87-EDF8E95898B4}" type="parTrans" cxnId="{029C62E3-41CC-4C86-B442-91AA6CA949E6}">
      <dgm:prSet/>
      <dgm:spPr/>
      <dgm:t>
        <a:bodyPr/>
        <a:lstStyle/>
        <a:p>
          <a:endParaRPr lang="zh-TW" altLang="en-US"/>
        </a:p>
      </dgm:t>
    </dgm:pt>
    <dgm:pt modelId="{80C86B8D-0FBD-45F9-9781-F03801C210FD}" type="sibTrans" cxnId="{029C62E3-41CC-4C86-B442-91AA6CA949E6}">
      <dgm:prSet/>
      <dgm:spPr/>
      <dgm:t>
        <a:bodyPr/>
        <a:lstStyle/>
        <a:p>
          <a:endParaRPr lang="zh-TW" altLang="en-US"/>
        </a:p>
      </dgm:t>
    </dgm:pt>
    <dgm:pt modelId="{7CED82A5-6D7F-42FE-A2B4-EF65087B71C7}">
      <dgm:prSet phldrT="[文字]" custT="1"/>
      <dgm:spPr/>
      <dgm:t>
        <a:bodyPr/>
        <a:lstStyle/>
        <a:p>
          <a:r>
            <a:rPr lang="zh-TW" altLang="en-US" sz="2400" b="1" dirty="0"/>
            <a:t>五險一金</a:t>
          </a:r>
        </a:p>
      </dgm:t>
    </dgm:pt>
    <dgm:pt modelId="{A970C581-AB3A-4CDF-8503-0DC824AAF688}" type="parTrans" cxnId="{FF988E76-EB2A-4407-BE7C-FEA93C418BBF}">
      <dgm:prSet/>
      <dgm:spPr/>
      <dgm:t>
        <a:bodyPr/>
        <a:lstStyle/>
        <a:p>
          <a:endParaRPr lang="zh-TW" altLang="en-US"/>
        </a:p>
      </dgm:t>
    </dgm:pt>
    <dgm:pt modelId="{328929BB-F273-4F65-9AC4-71DCA3EC161F}" type="sibTrans" cxnId="{FF988E76-EB2A-4407-BE7C-FEA93C418BBF}">
      <dgm:prSet/>
      <dgm:spPr/>
      <dgm:t>
        <a:bodyPr/>
        <a:lstStyle/>
        <a:p>
          <a:endParaRPr lang="zh-TW" altLang="en-US"/>
        </a:p>
      </dgm:t>
    </dgm:pt>
    <dgm:pt modelId="{4457090F-FE93-42C1-8CF7-B4113C137B5A}">
      <dgm:prSet phldrT="[文字]"/>
      <dgm:spPr/>
      <dgm:t>
        <a:bodyPr/>
        <a:lstStyle/>
        <a:p>
          <a:r>
            <a:rPr lang="zh-TW" altLang="en-US" b="1" dirty="0"/>
            <a:t>申請公司</a:t>
          </a:r>
        </a:p>
      </dgm:t>
    </dgm:pt>
    <dgm:pt modelId="{020D0AD5-AC02-455B-BCFC-153D3216B980}" type="parTrans" cxnId="{EC04659E-6E77-4AFE-A8F6-7AB28B3362AE}">
      <dgm:prSet/>
      <dgm:spPr/>
      <dgm:t>
        <a:bodyPr/>
        <a:lstStyle/>
        <a:p>
          <a:endParaRPr lang="zh-TW" altLang="en-US"/>
        </a:p>
      </dgm:t>
    </dgm:pt>
    <dgm:pt modelId="{E1196E75-12EA-4FB1-9A58-8E007066432D}" type="sibTrans" cxnId="{EC04659E-6E77-4AFE-A8F6-7AB28B3362AE}">
      <dgm:prSet/>
      <dgm:spPr/>
      <dgm:t>
        <a:bodyPr/>
        <a:lstStyle/>
        <a:p>
          <a:endParaRPr lang="zh-TW" altLang="en-US"/>
        </a:p>
      </dgm:t>
    </dgm:pt>
    <dgm:pt modelId="{296FD959-114A-4D29-AC60-56E3A9F75143}">
      <dgm:prSet phldrT="[文字]"/>
      <dgm:spPr/>
      <dgm:t>
        <a:bodyPr/>
        <a:lstStyle/>
        <a:p>
          <a:r>
            <a:rPr lang="zh-TW" altLang="en-US" dirty="0"/>
            <a:t>專案許可</a:t>
          </a:r>
        </a:p>
      </dgm:t>
    </dgm:pt>
    <dgm:pt modelId="{A8E5572C-7200-4380-ABA8-60AAE4109EA2}" type="parTrans" cxnId="{0ACC17EC-4165-4568-889C-FA7504CF6D89}">
      <dgm:prSet/>
      <dgm:spPr/>
      <dgm:t>
        <a:bodyPr/>
        <a:lstStyle/>
        <a:p>
          <a:endParaRPr lang="zh-TW" altLang="en-US"/>
        </a:p>
      </dgm:t>
    </dgm:pt>
    <dgm:pt modelId="{3495282E-B9E0-4E20-B1DC-519A416A833C}" type="sibTrans" cxnId="{0ACC17EC-4165-4568-889C-FA7504CF6D89}">
      <dgm:prSet/>
      <dgm:spPr/>
      <dgm:t>
        <a:bodyPr/>
        <a:lstStyle/>
        <a:p>
          <a:endParaRPr lang="zh-TW" altLang="en-US"/>
        </a:p>
      </dgm:t>
    </dgm:pt>
    <dgm:pt modelId="{61215413-0ACC-4872-B0D7-80048FEB7034}">
      <dgm:prSet phldrT="[文字]"/>
      <dgm:spPr/>
      <dgm:t>
        <a:bodyPr/>
        <a:lstStyle/>
        <a:p>
          <a:pPr algn="just"/>
          <a:r>
            <a:rPr lang="zh-TW" altLang="en-US" dirty="0"/>
            <a:t>於公開說明書之風險事項中充份揭露</a:t>
          </a:r>
        </a:p>
      </dgm:t>
    </dgm:pt>
    <dgm:pt modelId="{90A38E02-2787-4CB5-A936-5BD27C062D5C}" type="parTrans" cxnId="{85BB1B84-E8E6-4B24-A8D1-4CBB07E15276}">
      <dgm:prSet/>
      <dgm:spPr/>
      <dgm:t>
        <a:bodyPr/>
        <a:lstStyle/>
        <a:p>
          <a:endParaRPr lang="zh-TW" altLang="en-US"/>
        </a:p>
      </dgm:t>
    </dgm:pt>
    <dgm:pt modelId="{33D1EFAD-F615-4C7C-AAEF-1271A7FC249C}" type="sibTrans" cxnId="{85BB1B84-E8E6-4B24-A8D1-4CBB07E15276}">
      <dgm:prSet/>
      <dgm:spPr/>
      <dgm:t>
        <a:bodyPr/>
        <a:lstStyle/>
        <a:p>
          <a:endParaRPr lang="zh-TW" altLang="en-US"/>
        </a:p>
      </dgm:t>
    </dgm:pt>
    <dgm:pt modelId="{34A05E59-BDAE-480C-89A8-01832DA5C61A}">
      <dgm:prSet phldrT="[文字]"/>
      <dgm:spPr/>
      <dgm:t>
        <a:bodyPr/>
        <a:lstStyle/>
        <a:p>
          <a:pPr algn="just"/>
          <a:r>
            <a:rPr lang="zh-TW" altLang="en-US" dirty="0"/>
            <a:t>大股東應出具負擔因產權瑕疵而產生之所有成本與費用之書面承諾，並刊載於公說書中</a:t>
          </a:r>
        </a:p>
      </dgm:t>
    </dgm:pt>
    <dgm:pt modelId="{0E72EB78-37AF-4283-9F4A-310369175B83}" type="parTrans" cxnId="{26445E65-8A70-49A8-BFDB-9E5B9BE80A67}">
      <dgm:prSet/>
      <dgm:spPr/>
      <dgm:t>
        <a:bodyPr/>
        <a:lstStyle/>
        <a:p>
          <a:endParaRPr lang="zh-TW" altLang="en-US"/>
        </a:p>
      </dgm:t>
    </dgm:pt>
    <dgm:pt modelId="{455F64EE-B49C-409C-8954-5BD7B95EBFBC}" type="sibTrans" cxnId="{26445E65-8A70-49A8-BFDB-9E5B9BE80A67}">
      <dgm:prSet/>
      <dgm:spPr/>
      <dgm:t>
        <a:bodyPr/>
        <a:lstStyle/>
        <a:p>
          <a:endParaRPr lang="zh-TW" altLang="en-US"/>
        </a:p>
      </dgm:t>
    </dgm:pt>
    <dgm:pt modelId="{99898E62-A024-4E34-A6CC-3655B641C2AF}">
      <dgm:prSet phldrT="[文字]"/>
      <dgm:spPr/>
      <dgm:t>
        <a:bodyPr/>
        <a:lstStyle/>
        <a:p>
          <a:pPr algn="just"/>
          <a:r>
            <a:rPr lang="zh-TW" altLang="en-US" b="1" u="none" dirty="0"/>
            <a:t>有重大影響：</a:t>
          </a:r>
          <a:endParaRPr lang="zh-TW" altLang="en-US" dirty="0"/>
        </a:p>
      </dgm:t>
    </dgm:pt>
    <dgm:pt modelId="{4027D441-9140-4B68-881F-F11364C4AE0A}" type="parTrans" cxnId="{B8D5688D-CDF5-47B7-B0A6-EAA6A55F3BE4}">
      <dgm:prSet/>
      <dgm:spPr/>
      <dgm:t>
        <a:bodyPr/>
        <a:lstStyle/>
        <a:p>
          <a:endParaRPr lang="zh-TW" altLang="en-US"/>
        </a:p>
      </dgm:t>
    </dgm:pt>
    <dgm:pt modelId="{E97FE015-84F3-4791-AC13-EB1B03A95AD4}" type="sibTrans" cxnId="{B8D5688D-CDF5-47B7-B0A6-EAA6A55F3BE4}">
      <dgm:prSet/>
      <dgm:spPr/>
      <dgm:t>
        <a:bodyPr/>
        <a:lstStyle/>
        <a:p>
          <a:endParaRPr lang="zh-TW" altLang="en-US"/>
        </a:p>
      </dgm:t>
    </dgm:pt>
    <dgm:pt modelId="{34EC7678-CA97-4C13-8649-0E50B70C1990}">
      <dgm:prSet phldrT="[文字]"/>
      <dgm:spPr/>
      <dgm:t>
        <a:bodyPr/>
        <a:lstStyle/>
        <a:p>
          <a:pPr algn="just"/>
          <a:r>
            <a:rPr lang="zh-TW" altLang="en-US" dirty="0"/>
            <a:t>承銷商應輔導公司持續改善至無重大不利影響後，始得申請上市。</a:t>
          </a:r>
        </a:p>
      </dgm:t>
    </dgm:pt>
    <dgm:pt modelId="{44529EB1-38CB-4B15-A081-45171EB600EE}" type="parTrans" cxnId="{3AEE2055-AE0B-4513-916D-9F4685749600}">
      <dgm:prSet/>
      <dgm:spPr/>
      <dgm:t>
        <a:bodyPr/>
        <a:lstStyle/>
        <a:p>
          <a:endParaRPr lang="zh-TW" altLang="en-US"/>
        </a:p>
      </dgm:t>
    </dgm:pt>
    <dgm:pt modelId="{EC6F0AD1-0394-4E68-9180-11B99E973312}" type="sibTrans" cxnId="{3AEE2055-AE0B-4513-916D-9F4685749600}">
      <dgm:prSet/>
      <dgm:spPr/>
      <dgm:t>
        <a:bodyPr/>
        <a:lstStyle/>
        <a:p>
          <a:endParaRPr lang="zh-TW" altLang="en-US"/>
        </a:p>
      </dgm:t>
    </dgm:pt>
    <dgm:pt modelId="{353AA08C-B5E8-4E16-9607-F40AAB76211B}">
      <dgm:prSet/>
      <dgm:spPr/>
      <dgm:t>
        <a:bodyPr/>
        <a:lstStyle/>
        <a:p>
          <a:r>
            <a:rPr lang="zh-TW" altLang="en-US" dirty="0"/>
            <a:t>評估繳納情形、欠繳原因、可能存在之補繳金額、罰款。</a:t>
          </a:r>
        </a:p>
      </dgm:t>
    </dgm:pt>
    <dgm:pt modelId="{49AD5919-D8E2-4F55-ABA2-4BD9B84E901E}" type="parTrans" cxnId="{CBC1D67C-DFBB-4DC6-A9E5-4DAC48083F93}">
      <dgm:prSet/>
      <dgm:spPr/>
      <dgm:t>
        <a:bodyPr/>
        <a:lstStyle/>
        <a:p>
          <a:endParaRPr lang="zh-TW" altLang="en-US"/>
        </a:p>
      </dgm:t>
    </dgm:pt>
    <dgm:pt modelId="{C79DF263-07D7-4537-9BA6-AF222AC0452D}" type="sibTrans" cxnId="{CBC1D67C-DFBB-4DC6-A9E5-4DAC48083F93}">
      <dgm:prSet/>
      <dgm:spPr/>
      <dgm:t>
        <a:bodyPr/>
        <a:lstStyle/>
        <a:p>
          <a:endParaRPr lang="zh-TW" altLang="en-US"/>
        </a:p>
      </dgm:t>
    </dgm:pt>
    <dgm:pt modelId="{863D6D9F-BF13-4C08-91F0-0344F0FEF107}">
      <dgm:prSet/>
      <dgm:spPr/>
      <dgm:t>
        <a:bodyPr/>
        <a:lstStyle/>
        <a:p>
          <a:r>
            <a:rPr lang="zh-TW" altLang="en-US" b="1" dirty="0"/>
            <a:t>中介機構</a:t>
          </a:r>
          <a:r>
            <a:rPr lang="en-US" altLang="zh-TW" b="1" dirty="0"/>
            <a:t>(</a:t>
          </a:r>
          <a:r>
            <a:rPr lang="zh-TW" altLang="en-US" b="1" dirty="0"/>
            <a:t>律師、會計師、主辦承銷商</a:t>
          </a:r>
          <a:r>
            <a:rPr lang="en-US" altLang="zh-TW" b="1" dirty="0"/>
            <a:t>)</a:t>
          </a:r>
          <a:endParaRPr lang="zh-TW" altLang="en-US" b="1" dirty="0"/>
        </a:p>
      </dgm:t>
    </dgm:pt>
    <dgm:pt modelId="{EF50BD00-9167-4890-8DC2-0366DE5BD763}" type="parTrans" cxnId="{EE5992C3-0F73-4F5D-BBB6-AB38EE2D8E0B}">
      <dgm:prSet/>
      <dgm:spPr/>
      <dgm:t>
        <a:bodyPr/>
        <a:lstStyle/>
        <a:p>
          <a:endParaRPr lang="zh-TW" altLang="en-US"/>
        </a:p>
      </dgm:t>
    </dgm:pt>
    <dgm:pt modelId="{78F4B8A0-F10F-437E-AD57-B79AF0F1B432}" type="sibTrans" cxnId="{EE5992C3-0F73-4F5D-BBB6-AB38EE2D8E0B}">
      <dgm:prSet/>
      <dgm:spPr/>
      <dgm:t>
        <a:bodyPr/>
        <a:lstStyle/>
        <a:p>
          <a:endParaRPr lang="zh-TW" altLang="en-US"/>
        </a:p>
      </dgm:t>
    </dgm:pt>
    <dgm:pt modelId="{8CB9D669-529C-4304-8BEA-AC4E269A2A68}">
      <dgm:prSet/>
      <dgm:spPr/>
      <dgm:t>
        <a:bodyPr/>
        <a:lstStyle/>
        <a:p>
          <a:r>
            <a:rPr lang="zh-TW" altLang="en-US" dirty="0"/>
            <a:t>就各該權責確實評估對公司營運之影響</a:t>
          </a:r>
        </a:p>
      </dgm:t>
    </dgm:pt>
    <dgm:pt modelId="{95588437-1A77-4CDF-B0AD-1CE7DB6BEEFD}" type="parTrans" cxnId="{D24F3A68-C412-4324-B769-DD233F54748B}">
      <dgm:prSet/>
      <dgm:spPr/>
      <dgm:t>
        <a:bodyPr/>
        <a:lstStyle/>
        <a:p>
          <a:endParaRPr lang="zh-TW" altLang="en-US"/>
        </a:p>
      </dgm:t>
    </dgm:pt>
    <dgm:pt modelId="{1C49196E-5BCD-4E92-B347-60AA9A44FA80}" type="sibTrans" cxnId="{D24F3A68-C412-4324-B769-DD233F54748B}">
      <dgm:prSet/>
      <dgm:spPr/>
      <dgm:t>
        <a:bodyPr/>
        <a:lstStyle/>
        <a:p>
          <a:endParaRPr lang="zh-TW" altLang="en-US"/>
        </a:p>
      </dgm:t>
    </dgm:pt>
    <dgm:pt modelId="{24D4829B-A96B-4BF6-92EE-EFD264F2C304}">
      <dgm:prSet/>
      <dgm:spPr/>
      <dgm:t>
        <a:bodyPr/>
        <a:lstStyle/>
        <a:p>
          <a:r>
            <a:rPr lang="zh-TW" altLang="en-US" dirty="0"/>
            <a:t>若有未遵循社保法及住房公積金條例等情事，對財務業務影響、風險及補強措施（如大股東或負責人出具承諾）及後續內控措施。</a:t>
          </a:r>
        </a:p>
      </dgm:t>
    </dgm:pt>
    <dgm:pt modelId="{9078E258-3CEB-4487-A947-90DF29FC52C7}" type="parTrans" cxnId="{3DF56622-D46A-4C4A-956F-F4C02920512A}">
      <dgm:prSet/>
      <dgm:spPr/>
      <dgm:t>
        <a:bodyPr/>
        <a:lstStyle/>
        <a:p>
          <a:endParaRPr lang="zh-TW" altLang="en-US"/>
        </a:p>
      </dgm:t>
    </dgm:pt>
    <dgm:pt modelId="{E28BB6E3-7E58-4AB9-84A0-2D2501676257}" type="sibTrans" cxnId="{3DF56622-D46A-4C4A-956F-F4C02920512A}">
      <dgm:prSet/>
      <dgm:spPr/>
      <dgm:t>
        <a:bodyPr/>
        <a:lstStyle/>
        <a:p>
          <a:endParaRPr lang="zh-TW" altLang="en-US"/>
        </a:p>
      </dgm:t>
    </dgm:pt>
    <dgm:pt modelId="{AF445500-F886-4AE5-A22F-6536936B915B}">
      <dgm:prSet phldrT="[文字]"/>
      <dgm:spPr/>
      <dgm:t>
        <a:bodyPr/>
        <a:lstStyle/>
        <a:p>
          <a:r>
            <a:rPr lang="zh-TW" altLang="en-US" b="1" u="sng" dirty="0">
              <a:solidFill>
                <a:srgbClr val="C00000"/>
              </a:solidFill>
            </a:rPr>
            <a:t>法律形式</a:t>
          </a:r>
          <a:r>
            <a:rPr lang="en-US" altLang="zh-TW" b="1" u="sng" dirty="0">
              <a:solidFill>
                <a:srgbClr val="C00000"/>
              </a:solidFill>
            </a:rPr>
            <a:t>+</a:t>
          </a:r>
          <a:r>
            <a:rPr lang="zh-TW" altLang="en-US" b="1" u="sng" dirty="0">
              <a:solidFill>
                <a:srgbClr val="C00000"/>
              </a:solidFill>
            </a:rPr>
            <a:t>經濟實質</a:t>
          </a:r>
        </a:p>
      </dgm:t>
    </dgm:pt>
    <dgm:pt modelId="{14A2E445-3512-45AF-B972-774C00C78150}" type="parTrans" cxnId="{A157AD40-E4E9-4536-88AC-763777B15F48}">
      <dgm:prSet/>
      <dgm:spPr/>
      <dgm:t>
        <a:bodyPr/>
        <a:lstStyle/>
        <a:p>
          <a:endParaRPr lang="zh-TW" altLang="en-US"/>
        </a:p>
      </dgm:t>
    </dgm:pt>
    <dgm:pt modelId="{506B58DC-A14E-475E-AB33-024E7F73B69C}" type="sibTrans" cxnId="{A157AD40-E4E9-4536-88AC-763777B15F48}">
      <dgm:prSet/>
      <dgm:spPr/>
      <dgm:t>
        <a:bodyPr/>
        <a:lstStyle/>
        <a:p>
          <a:endParaRPr lang="zh-TW" altLang="en-US"/>
        </a:p>
      </dgm:t>
    </dgm:pt>
    <dgm:pt modelId="{C9D3063D-947D-4F3B-A9F6-31A0E69005EA}" type="pres">
      <dgm:prSet presAssocID="{F4960E7F-B85F-4E62-A608-0352027BCC28}" presName="Name0" presStyleCnt="0">
        <dgm:presLayoutVars>
          <dgm:dir/>
          <dgm:animLvl val="lvl"/>
          <dgm:resizeHandles val="exact"/>
        </dgm:presLayoutVars>
      </dgm:prSet>
      <dgm:spPr/>
    </dgm:pt>
    <dgm:pt modelId="{4DE55A06-457F-4A52-9BF3-922C520C0B91}" type="pres">
      <dgm:prSet presAssocID="{6450A1FA-6E4F-406D-9833-03A8B2968E3C}" presName="composite" presStyleCnt="0"/>
      <dgm:spPr/>
    </dgm:pt>
    <dgm:pt modelId="{7041D981-7A34-4FDA-AD9B-8EF01F39D68A}" type="pres">
      <dgm:prSet presAssocID="{6450A1FA-6E4F-406D-9833-03A8B2968E3C}" presName="parTx" presStyleLbl="alignNode1" presStyleIdx="0" presStyleCnt="3">
        <dgm:presLayoutVars>
          <dgm:chMax val="0"/>
          <dgm:chPref val="0"/>
          <dgm:bulletEnabled val="1"/>
        </dgm:presLayoutVars>
      </dgm:prSet>
      <dgm:spPr/>
    </dgm:pt>
    <dgm:pt modelId="{EFB16F6F-4E0F-4A50-B7A1-2B738C521739}" type="pres">
      <dgm:prSet presAssocID="{6450A1FA-6E4F-406D-9833-03A8B2968E3C}" presName="desTx" presStyleLbl="alignAccFollowNode1" presStyleIdx="0" presStyleCnt="3">
        <dgm:presLayoutVars>
          <dgm:bulletEnabled val="1"/>
        </dgm:presLayoutVars>
      </dgm:prSet>
      <dgm:spPr/>
    </dgm:pt>
    <dgm:pt modelId="{AEF564F4-2105-4E9A-8813-B873CB51F568}" type="pres">
      <dgm:prSet presAssocID="{C588D565-97EF-4729-A1E5-DD2F54AA3CE2}" presName="space" presStyleCnt="0"/>
      <dgm:spPr/>
    </dgm:pt>
    <dgm:pt modelId="{6B3F2BB7-FC39-404C-A398-82540F8B16FF}" type="pres">
      <dgm:prSet presAssocID="{F6F9EEFE-BF52-46E5-9C81-E9179559FD13}" presName="composite" presStyleCnt="0"/>
      <dgm:spPr/>
    </dgm:pt>
    <dgm:pt modelId="{FA2EDEB2-CB9E-4A25-917B-FD49EFF20E59}" type="pres">
      <dgm:prSet presAssocID="{F6F9EEFE-BF52-46E5-9C81-E9179559FD13}" presName="parTx" presStyleLbl="alignNode1" presStyleIdx="1" presStyleCnt="3">
        <dgm:presLayoutVars>
          <dgm:chMax val="0"/>
          <dgm:chPref val="0"/>
          <dgm:bulletEnabled val="1"/>
        </dgm:presLayoutVars>
      </dgm:prSet>
      <dgm:spPr/>
    </dgm:pt>
    <dgm:pt modelId="{A0C743DB-477D-42E4-9AA3-AD0AAC2D190B}" type="pres">
      <dgm:prSet presAssocID="{F6F9EEFE-BF52-46E5-9C81-E9179559FD13}" presName="desTx" presStyleLbl="alignAccFollowNode1" presStyleIdx="1" presStyleCnt="3">
        <dgm:presLayoutVars>
          <dgm:bulletEnabled val="1"/>
        </dgm:presLayoutVars>
      </dgm:prSet>
      <dgm:spPr/>
    </dgm:pt>
    <dgm:pt modelId="{CCCE3BF9-617F-4103-824F-AB922A4DAE46}" type="pres">
      <dgm:prSet presAssocID="{8BAF66A1-4260-4C59-9B58-F8013C3F2C5F}" presName="space" presStyleCnt="0"/>
      <dgm:spPr/>
    </dgm:pt>
    <dgm:pt modelId="{6D73ABBE-4EB9-4265-9679-B0581DCEA077}" type="pres">
      <dgm:prSet presAssocID="{7CED82A5-6D7F-42FE-A2B4-EF65087B71C7}" presName="composite" presStyleCnt="0"/>
      <dgm:spPr/>
    </dgm:pt>
    <dgm:pt modelId="{F4BF4919-2461-4881-9D03-921F0FADF6F5}" type="pres">
      <dgm:prSet presAssocID="{7CED82A5-6D7F-42FE-A2B4-EF65087B71C7}" presName="parTx" presStyleLbl="alignNode1" presStyleIdx="2" presStyleCnt="3">
        <dgm:presLayoutVars>
          <dgm:chMax val="0"/>
          <dgm:chPref val="0"/>
          <dgm:bulletEnabled val="1"/>
        </dgm:presLayoutVars>
      </dgm:prSet>
      <dgm:spPr/>
    </dgm:pt>
    <dgm:pt modelId="{B6C8098D-5E7B-4A4E-8F33-2CCA868FF96A}" type="pres">
      <dgm:prSet presAssocID="{7CED82A5-6D7F-42FE-A2B4-EF65087B71C7}" presName="desTx" presStyleLbl="alignAccFollowNode1" presStyleIdx="2" presStyleCnt="3">
        <dgm:presLayoutVars>
          <dgm:bulletEnabled val="1"/>
        </dgm:presLayoutVars>
      </dgm:prSet>
      <dgm:spPr/>
    </dgm:pt>
  </dgm:ptLst>
  <dgm:cxnLst>
    <dgm:cxn modelId="{26B9BC06-2ABD-450B-AB1B-C3D56F3E8D0C}" type="presOf" srcId="{34A05E59-BDAE-480C-89A8-01832DA5C61A}" destId="{A0C743DB-477D-42E4-9AA3-AD0AAC2D190B}" srcOrd="0" destOrd="3" presId="urn:microsoft.com/office/officeart/2005/8/layout/hList1"/>
    <dgm:cxn modelId="{346B340A-478B-4722-91BB-E9C20E7DA88D}" type="presOf" srcId="{7CED82A5-6D7F-42FE-A2B4-EF65087B71C7}" destId="{F4BF4919-2461-4881-9D03-921F0FADF6F5}" srcOrd="0" destOrd="0" presId="urn:microsoft.com/office/officeart/2005/8/layout/hList1"/>
    <dgm:cxn modelId="{3DF56622-D46A-4C4A-956F-F4C02920512A}" srcId="{4457090F-FE93-42C1-8CF7-B4113C137B5A}" destId="{24D4829B-A96B-4BF6-92EE-EFD264F2C304}" srcOrd="1" destOrd="0" parTransId="{9078E258-3CEB-4487-A947-90DF29FC52C7}" sibTransId="{E28BB6E3-7E58-4AB9-84A0-2D2501676257}"/>
    <dgm:cxn modelId="{88CB3929-0288-4177-81FB-2334C607DB72}" srcId="{6450A1FA-6E4F-406D-9833-03A8B2968E3C}" destId="{46BF0443-F72F-452F-B595-60D4445795BE}" srcOrd="1" destOrd="0" parTransId="{7182FA36-F465-4A4D-9628-71EE2C25B92B}" sibTransId="{302135CF-A69E-43A5-8E74-FADABBA22E37}"/>
    <dgm:cxn modelId="{1919B034-90C8-49E3-9AE8-A79701F2F85B}" type="presOf" srcId="{8CB9D669-529C-4304-8BEA-AC4E269A2A68}" destId="{B6C8098D-5E7B-4A4E-8F33-2CCA868FF96A}" srcOrd="0" destOrd="4" presId="urn:microsoft.com/office/officeart/2005/8/layout/hList1"/>
    <dgm:cxn modelId="{89AA513D-CE3F-4EEE-861D-54DCC996A1D4}" type="presOf" srcId="{62210553-00E8-42C6-A3D1-49D8C9CC6C44}" destId="{EFB16F6F-4E0F-4A50-B7A1-2B738C521739}" srcOrd="0" destOrd="0" presId="urn:microsoft.com/office/officeart/2005/8/layout/hList1"/>
    <dgm:cxn modelId="{2724963D-281A-41B3-9BAD-F8D105ABB065}" srcId="{F4960E7F-B85F-4E62-A608-0352027BCC28}" destId="{F6F9EEFE-BF52-46E5-9C81-E9179559FD13}" srcOrd="1" destOrd="0" parTransId="{32DCA33F-4DDB-4A7A-9D06-8E0ADF602DBD}" sibTransId="{8BAF66A1-4260-4C59-9B58-F8013C3F2C5F}"/>
    <dgm:cxn modelId="{A157AD40-E4E9-4536-88AC-763777B15F48}" srcId="{46BF0443-F72F-452F-B595-60D4445795BE}" destId="{AF445500-F886-4AE5-A22F-6536936B915B}" srcOrd="0" destOrd="0" parTransId="{14A2E445-3512-45AF-B972-774C00C78150}" sibTransId="{506B58DC-A14E-475E-AB33-024E7F73B69C}"/>
    <dgm:cxn modelId="{A9494244-770A-488F-AE8E-BDBAF11E57E8}" type="presOf" srcId="{296FD959-114A-4D29-AC60-56E3A9F75143}" destId="{EFB16F6F-4E0F-4A50-B7A1-2B738C521739}" srcOrd="0" destOrd="3" presId="urn:microsoft.com/office/officeart/2005/8/layout/hList1"/>
    <dgm:cxn modelId="{26445E65-8A70-49A8-BFDB-9E5B9BE80A67}" srcId="{0367FFE1-6D53-4F9B-81BA-E1311D85EB36}" destId="{34A05E59-BDAE-480C-89A8-01832DA5C61A}" srcOrd="1" destOrd="0" parTransId="{0E72EB78-37AF-4283-9F4A-310369175B83}" sibTransId="{455F64EE-B49C-409C-8954-5BD7B95EBFBC}"/>
    <dgm:cxn modelId="{737E1B46-305B-42E1-9B5F-F433CEB69C86}" type="presOf" srcId="{6450A1FA-6E4F-406D-9833-03A8B2968E3C}" destId="{7041D981-7A34-4FDA-AD9B-8EF01F39D68A}" srcOrd="0" destOrd="0" presId="urn:microsoft.com/office/officeart/2005/8/layout/hList1"/>
    <dgm:cxn modelId="{D24F3A68-C412-4324-B769-DD233F54748B}" srcId="{863D6D9F-BF13-4C08-91F0-0344F0FEF107}" destId="{8CB9D669-529C-4304-8BEA-AC4E269A2A68}" srcOrd="0" destOrd="0" parTransId="{95588437-1A77-4CDF-B0AD-1CE7DB6BEEFD}" sibTransId="{1C49196E-5BCD-4E92-B347-60AA9A44FA80}"/>
    <dgm:cxn modelId="{E9F4624E-EB19-43CB-AD1C-3C8C55D9F39A}" type="presOf" srcId="{61215413-0ACC-4872-B0D7-80048FEB7034}" destId="{A0C743DB-477D-42E4-9AA3-AD0AAC2D190B}" srcOrd="0" destOrd="2" presId="urn:microsoft.com/office/officeart/2005/8/layout/hList1"/>
    <dgm:cxn modelId="{BD70AA6E-A735-4755-B8C5-0493652AB0A4}" type="presOf" srcId="{0367FFE1-6D53-4F9B-81BA-E1311D85EB36}" destId="{A0C743DB-477D-42E4-9AA3-AD0AAC2D190B}" srcOrd="0" destOrd="1" presId="urn:microsoft.com/office/officeart/2005/8/layout/hList1"/>
    <dgm:cxn modelId="{A7BC4353-0B07-46ED-8E80-48556A2B47C2}" type="presOf" srcId="{863D6D9F-BF13-4C08-91F0-0344F0FEF107}" destId="{B6C8098D-5E7B-4A4E-8F33-2CCA868FF96A}" srcOrd="0" destOrd="3" presId="urn:microsoft.com/office/officeart/2005/8/layout/hList1"/>
    <dgm:cxn modelId="{3AEE2055-AE0B-4513-916D-9F4685749600}" srcId="{99898E62-A024-4E34-A6CC-3655B641C2AF}" destId="{34EC7678-CA97-4C13-8649-0E50B70C1990}" srcOrd="0" destOrd="0" parTransId="{44529EB1-38CB-4B15-A081-45171EB600EE}" sibTransId="{EC6F0AD1-0394-4E68-9180-11B99E973312}"/>
    <dgm:cxn modelId="{47F97955-4867-4D94-B349-501F18366770}" type="presOf" srcId="{34EC7678-CA97-4C13-8649-0E50B70C1990}" destId="{A0C743DB-477D-42E4-9AA3-AD0AAC2D190B}" srcOrd="0" destOrd="5" presId="urn:microsoft.com/office/officeart/2005/8/layout/hList1"/>
    <dgm:cxn modelId="{FF988E76-EB2A-4407-BE7C-FEA93C418BBF}" srcId="{F4960E7F-B85F-4E62-A608-0352027BCC28}" destId="{7CED82A5-6D7F-42FE-A2B4-EF65087B71C7}" srcOrd="2" destOrd="0" parTransId="{A970C581-AB3A-4CDF-8503-0DC824AAF688}" sibTransId="{328929BB-F273-4F65-9AC4-71DCA3EC161F}"/>
    <dgm:cxn modelId="{CBC1D67C-DFBB-4DC6-A9E5-4DAC48083F93}" srcId="{4457090F-FE93-42C1-8CF7-B4113C137B5A}" destId="{353AA08C-B5E8-4E16-9607-F40AAB76211B}" srcOrd="0" destOrd="0" parTransId="{49AD5919-D8E2-4F55-ABA2-4BD9B84E901E}" sibTransId="{C79DF263-07D7-4537-9BA6-AF222AC0452D}"/>
    <dgm:cxn modelId="{D50CCF82-5B95-4BB0-A8E6-6728089CAF5C}" type="presOf" srcId="{F6F9EEFE-BF52-46E5-9C81-E9179559FD13}" destId="{FA2EDEB2-CB9E-4A25-917B-FD49EFF20E59}" srcOrd="0" destOrd="0" presId="urn:microsoft.com/office/officeart/2005/8/layout/hList1"/>
    <dgm:cxn modelId="{85BB1B84-E8E6-4B24-A8D1-4CBB07E15276}" srcId="{0367FFE1-6D53-4F9B-81BA-E1311D85EB36}" destId="{61215413-0ACC-4872-B0D7-80048FEB7034}" srcOrd="0" destOrd="0" parTransId="{90A38E02-2787-4CB5-A936-5BD27C062D5C}" sibTransId="{33D1EFAD-F615-4C7C-AAEF-1271A7FC249C}"/>
    <dgm:cxn modelId="{0EB57D85-E1D9-4A64-A0C8-FBA67220D6B7}" type="presOf" srcId="{4457090F-FE93-42C1-8CF7-B4113C137B5A}" destId="{B6C8098D-5E7B-4A4E-8F33-2CCA868FF96A}" srcOrd="0" destOrd="0" presId="urn:microsoft.com/office/officeart/2005/8/layout/hList1"/>
    <dgm:cxn modelId="{393C1187-D548-439C-811D-4BF9CF06A941}" type="presOf" srcId="{AF445500-F886-4AE5-A22F-6536936B915B}" destId="{EFB16F6F-4E0F-4A50-B7A1-2B738C521739}" srcOrd="0" destOrd="2" presId="urn:microsoft.com/office/officeart/2005/8/layout/hList1"/>
    <dgm:cxn modelId="{B8D5688D-CDF5-47B7-B0A6-EAA6A55F3BE4}" srcId="{F6F9EEFE-BF52-46E5-9C81-E9179559FD13}" destId="{99898E62-A024-4E34-A6CC-3655B641C2AF}" srcOrd="2" destOrd="0" parTransId="{4027D441-9140-4B68-881F-F11364C4AE0A}" sibTransId="{E97FE015-84F3-4791-AC13-EB1B03A95AD4}"/>
    <dgm:cxn modelId="{5F453598-BACE-4253-AA47-BA00571D56FE}" type="presOf" srcId="{F4960E7F-B85F-4E62-A608-0352027BCC28}" destId="{C9D3063D-947D-4F3B-A9F6-31A0E69005EA}" srcOrd="0" destOrd="0" presId="urn:microsoft.com/office/officeart/2005/8/layout/hList1"/>
    <dgm:cxn modelId="{EC04659E-6E77-4AFE-A8F6-7AB28B3362AE}" srcId="{7CED82A5-6D7F-42FE-A2B4-EF65087B71C7}" destId="{4457090F-FE93-42C1-8CF7-B4113C137B5A}" srcOrd="0" destOrd="0" parTransId="{020D0AD5-AC02-455B-BCFC-153D3216B980}" sibTransId="{E1196E75-12EA-4FB1-9A58-8E007066432D}"/>
    <dgm:cxn modelId="{DB528D9E-3A29-4823-B70B-452E4D8C3B6A}" type="presOf" srcId="{24D4829B-A96B-4BF6-92EE-EFD264F2C304}" destId="{B6C8098D-5E7B-4A4E-8F33-2CCA868FF96A}" srcOrd="0" destOrd="2" presId="urn:microsoft.com/office/officeart/2005/8/layout/hList1"/>
    <dgm:cxn modelId="{683FB29F-DCFF-4BDE-A4E9-249EDE323802}" type="presOf" srcId="{353AA08C-B5E8-4E16-9607-F40AAB76211B}" destId="{B6C8098D-5E7B-4A4E-8F33-2CCA868FF96A}" srcOrd="0" destOrd="1" presId="urn:microsoft.com/office/officeart/2005/8/layout/hList1"/>
    <dgm:cxn modelId="{BD69AEBD-AFE6-4C2B-BE90-F525C6C96F29}" srcId="{6450A1FA-6E4F-406D-9833-03A8B2968E3C}" destId="{62210553-00E8-42C6-A3D1-49D8C9CC6C44}" srcOrd="0" destOrd="0" parTransId="{BDCC2D7C-359A-4FCB-BDB8-F3DC82B31CEC}" sibTransId="{EE32BC0F-2B96-4120-8762-5C7081420DBA}"/>
    <dgm:cxn modelId="{EE5992C3-0F73-4F5D-BBB6-AB38EE2D8E0B}" srcId="{7CED82A5-6D7F-42FE-A2B4-EF65087B71C7}" destId="{863D6D9F-BF13-4C08-91F0-0344F0FEF107}" srcOrd="1" destOrd="0" parTransId="{EF50BD00-9167-4890-8DC2-0366DE5BD763}" sibTransId="{78F4B8A0-F10F-437E-AD57-B79AF0F1B432}"/>
    <dgm:cxn modelId="{B1AA91CF-FFCD-4659-B12C-03938703778D}" type="presOf" srcId="{46BF0443-F72F-452F-B595-60D4445795BE}" destId="{EFB16F6F-4E0F-4A50-B7A1-2B738C521739}" srcOrd="0" destOrd="1" presId="urn:microsoft.com/office/officeart/2005/8/layout/hList1"/>
    <dgm:cxn modelId="{E3D29AD5-3D92-4407-92C3-E775192FDE88}" srcId="{F4960E7F-B85F-4E62-A608-0352027BCC28}" destId="{6450A1FA-6E4F-406D-9833-03A8B2968E3C}" srcOrd="0" destOrd="0" parTransId="{86A9CD25-31BE-4408-8B92-B1A789D09669}" sibTransId="{C588D565-97EF-4729-A1E5-DD2F54AA3CE2}"/>
    <dgm:cxn modelId="{D1A8BCD7-27E8-40DC-9750-E06590846B07}" type="presOf" srcId="{99898E62-A024-4E34-A6CC-3655B641C2AF}" destId="{A0C743DB-477D-42E4-9AA3-AD0AAC2D190B}" srcOrd="0" destOrd="4" presId="urn:microsoft.com/office/officeart/2005/8/layout/hList1"/>
    <dgm:cxn modelId="{029C62E3-41CC-4C86-B442-91AA6CA949E6}" srcId="{F6F9EEFE-BF52-46E5-9C81-E9179559FD13}" destId="{0367FFE1-6D53-4F9B-81BA-E1311D85EB36}" srcOrd="1" destOrd="0" parTransId="{8FFF05DC-BF2F-4E43-9A87-EDF8E95898B4}" sibTransId="{80C86B8D-0FBD-45F9-9781-F03801C210FD}"/>
    <dgm:cxn modelId="{0ACC17EC-4165-4568-889C-FA7504CF6D89}" srcId="{6450A1FA-6E4F-406D-9833-03A8B2968E3C}" destId="{296FD959-114A-4D29-AC60-56E3A9F75143}" srcOrd="2" destOrd="0" parTransId="{A8E5572C-7200-4380-ABA8-60AAE4109EA2}" sibTransId="{3495282E-B9E0-4E20-B1DC-519A416A833C}"/>
    <dgm:cxn modelId="{E40F98F9-F0F7-4906-9851-3EB2D35DC31E}" type="presOf" srcId="{90A0FCBD-012F-4D2D-99FD-FCF9A2EEC874}" destId="{A0C743DB-477D-42E4-9AA3-AD0AAC2D190B}" srcOrd="0" destOrd="0" presId="urn:microsoft.com/office/officeart/2005/8/layout/hList1"/>
    <dgm:cxn modelId="{FCFDF2FF-955C-42D2-B7C2-D27152EC7227}" srcId="{F6F9EEFE-BF52-46E5-9C81-E9179559FD13}" destId="{90A0FCBD-012F-4D2D-99FD-FCF9A2EEC874}" srcOrd="0" destOrd="0" parTransId="{09D78BF2-72AF-4289-B59E-35E4F533E480}" sibTransId="{A3AF73B8-E5CD-4F28-9D16-F4D44ABA625C}"/>
    <dgm:cxn modelId="{8B512508-F0F6-4847-B7BA-EFA03DE45BC3}" type="presParOf" srcId="{C9D3063D-947D-4F3B-A9F6-31A0E69005EA}" destId="{4DE55A06-457F-4A52-9BF3-922C520C0B91}" srcOrd="0" destOrd="0" presId="urn:microsoft.com/office/officeart/2005/8/layout/hList1"/>
    <dgm:cxn modelId="{CA7CC48B-98BA-44EE-9252-989AAA2C6ABC}" type="presParOf" srcId="{4DE55A06-457F-4A52-9BF3-922C520C0B91}" destId="{7041D981-7A34-4FDA-AD9B-8EF01F39D68A}" srcOrd="0" destOrd="0" presId="urn:microsoft.com/office/officeart/2005/8/layout/hList1"/>
    <dgm:cxn modelId="{CDEF46A0-D5D9-4AA8-B2EB-F37EF3CA7C2C}" type="presParOf" srcId="{4DE55A06-457F-4A52-9BF3-922C520C0B91}" destId="{EFB16F6F-4E0F-4A50-B7A1-2B738C521739}" srcOrd="1" destOrd="0" presId="urn:microsoft.com/office/officeart/2005/8/layout/hList1"/>
    <dgm:cxn modelId="{7A3F3CC5-A3A1-4DF4-AD52-7080D980AE9A}" type="presParOf" srcId="{C9D3063D-947D-4F3B-A9F6-31A0E69005EA}" destId="{AEF564F4-2105-4E9A-8813-B873CB51F568}" srcOrd="1" destOrd="0" presId="urn:microsoft.com/office/officeart/2005/8/layout/hList1"/>
    <dgm:cxn modelId="{565FF767-7849-41B5-BD10-70A841B5F340}" type="presParOf" srcId="{C9D3063D-947D-4F3B-A9F6-31A0E69005EA}" destId="{6B3F2BB7-FC39-404C-A398-82540F8B16FF}" srcOrd="2" destOrd="0" presId="urn:microsoft.com/office/officeart/2005/8/layout/hList1"/>
    <dgm:cxn modelId="{9DD696E3-CAF6-43AE-B866-C3B5C6CDE756}" type="presParOf" srcId="{6B3F2BB7-FC39-404C-A398-82540F8B16FF}" destId="{FA2EDEB2-CB9E-4A25-917B-FD49EFF20E59}" srcOrd="0" destOrd="0" presId="urn:microsoft.com/office/officeart/2005/8/layout/hList1"/>
    <dgm:cxn modelId="{D207B9B4-5488-479C-905F-0AC67C489AE9}" type="presParOf" srcId="{6B3F2BB7-FC39-404C-A398-82540F8B16FF}" destId="{A0C743DB-477D-42E4-9AA3-AD0AAC2D190B}" srcOrd="1" destOrd="0" presId="urn:microsoft.com/office/officeart/2005/8/layout/hList1"/>
    <dgm:cxn modelId="{3A769755-42FA-45B1-8049-2282EA57DFFF}" type="presParOf" srcId="{C9D3063D-947D-4F3B-A9F6-31A0E69005EA}" destId="{CCCE3BF9-617F-4103-824F-AB922A4DAE46}" srcOrd="3" destOrd="0" presId="urn:microsoft.com/office/officeart/2005/8/layout/hList1"/>
    <dgm:cxn modelId="{CFF8A7C9-7C4E-4967-BDDB-82AB84F3C3E2}" type="presParOf" srcId="{C9D3063D-947D-4F3B-A9F6-31A0E69005EA}" destId="{6D73ABBE-4EB9-4265-9679-B0581DCEA077}" srcOrd="4" destOrd="0" presId="urn:microsoft.com/office/officeart/2005/8/layout/hList1"/>
    <dgm:cxn modelId="{C9523A8B-71CA-494A-8C92-9A5E019B5E96}" type="presParOf" srcId="{6D73ABBE-4EB9-4265-9679-B0581DCEA077}" destId="{F4BF4919-2461-4881-9D03-921F0FADF6F5}" srcOrd="0" destOrd="0" presId="urn:microsoft.com/office/officeart/2005/8/layout/hList1"/>
    <dgm:cxn modelId="{0F63A7BC-651C-43B3-8D15-0325806252D7}" type="presParOf" srcId="{6D73ABBE-4EB9-4265-9679-B0581DCEA077}" destId="{B6C8098D-5E7B-4A4E-8F33-2CCA868FF96A}"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E024826B-49A0-4384-8526-9BADAA11CCA1}" type="doc">
      <dgm:prSet loTypeId="urn:microsoft.com/office/officeart/2005/8/layout/cycle8" loCatId="cycle" qsTypeId="urn:microsoft.com/office/officeart/2005/8/quickstyle/simple4" qsCatId="simple" csTypeId="urn:microsoft.com/office/officeart/2005/8/colors/accent1_2" csCatId="accent1" phldr="1"/>
      <dgm:spPr/>
      <dgm:t>
        <a:bodyPr/>
        <a:lstStyle/>
        <a:p>
          <a:endParaRPr lang="zh-TW" altLang="en-US"/>
        </a:p>
      </dgm:t>
    </dgm:pt>
    <dgm:pt modelId="{BA7A2C52-FFFA-4B2C-917C-EF89F306A8AE}">
      <dgm:prSet phldrT="[文字]" custT="1"/>
      <dgm:spPr/>
      <dgm:t>
        <a:bodyPr/>
        <a:lstStyle/>
        <a:p>
          <a:r>
            <a:rPr lang="zh-TW" altLang="en-US" sz="2200" b="1" dirty="0">
              <a:latin typeface="+mn-lt"/>
            </a:rPr>
            <a:t>營運面審查重點</a:t>
          </a:r>
        </a:p>
      </dgm:t>
    </dgm:pt>
    <dgm:pt modelId="{BF5E99CA-DD2F-4170-977D-2AC01F2A7386}" type="parTrans" cxnId="{ED1EA1E2-C35B-4015-AF80-7F2B47D53AC2}">
      <dgm:prSet/>
      <dgm:spPr/>
      <dgm:t>
        <a:bodyPr/>
        <a:lstStyle/>
        <a:p>
          <a:endParaRPr lang="zh-TW" altLang="en-US">
            <a:latin typeface="+mn-lt"/>
          </a:endParaRPr>
        </a:p>
      </dgm:t>
    </dgm:pt>
    <dgm:pt modelId="{03AA8985-C224-481D-AC81-1E827D41B8D3}" type="sibTrans" cxnId="{ED1EA1E2-C35B-4015-AF80-7F2B47D53AC2}">
      <dgm:prSet/>
      <dgm:spPr/>
      <dgm:t>
        <a:bodyPr/>
        <a:lstStyle/>
        <a:p>
          <a:endParaRPr lang="zh-TW" altLang="en-US">
            <a:latin typeface="+mn-lt"/>
          </a:endParaRPr>
        </a:p>
      </dgm:t>
    </dgm:pt>
    <dgm:pt modelId="{2C37C756-913D-4540-9057-6A5E380AB5AE}">
      <dgm:prSet phldrT="[文字]" custT="1"/>
      <dgm:spPr>
        <a:solidFill>
          <a:schemeClr val="accent3">
            <a:lumMod val="40000"/>
            <a:lumOff val="60000"/>
          </a:schemeClr>
        </a:solidFill>
      </dgm:spPr>
      <dgm:t>
        <a:bodyPr/>
        <a:lstStyle/>
        <a:p>
          <a:r>
            <a:rPr lang="zh-TW" altLang="en-US" sz="2200" b="1" dirty="0">
              <a:latin typeface="+mn-lt"/>
            </a:rPr>
            <a:t>公司治理</a:t>
          </a:r>
        </a:p>
      </dgm:t>
    </dgm:pt>
    <dgm:pt modelId="{F7A1DF89-C951-4B7F-84C7-2399EF4A6CBE}" type="parTrans" cxnId="{51335A80-57CF-4569-BC0C-B683DCC4D6FC}">
      <dgm:prSet/>
      <dgm:spPr/>
      <dgm:t>
        <a:bodyPr/>
        <a:lstStyle/>
        <a:p>
          <a:endParaRPr lang="zh-TW" altLang="en-US">
            <a:latin typeface="+mn-lt"/>
          </a:endParaRPr>
        </a:p>
      </dgm:t>
    </dgm:pt>
    <dgm:pt modelId="{714C1180-706A-493D-9DDA-FD4ED15C3E18}" type="sibTrans" cxnId="{51335A80-57CF-4569-BC0C-B683DCC4D6FC}">
      <dgm:prSet/>
      <dgm:spPr/>
      <dgm:t>
        <a:bodyPr/>
        <a:lstStyle/>
        <a:p>
          <a:endParaRPr lang="zh-TW" altLang="en-US">
            <a:latin typeface="+mn-lt"/>
          </a:endParaRPr>
        </a:p>
      </dgm:t>
    </dgm:pt>
    <dgm:pt modelId="{47F4BB73-B401-4258-A3D1-AAB2A3613F46}">
      <dgm:prSet phldrT="[文字]" custT="1"/>
      <dgm:spPr>
        <a:solidFill>
          <a:schemeClr val="accent3">
            <a:lumMod val="40000"/>
            <a:lumOff val="60000"/>
          </a:schemeClr>
        </a:solidFill>
      </dgm:spPr>
      <dgm:t>
        <a:bodyPr/>
        <a:lstStyle/>
        <a:p>
          <a:r>
            <a:rPr lang="zh-TW" altLang="en-US" sz="2200" b="1" dirty="0">
              <a:latin typeface="+mn-lt"/>
            </a:rPr>
            <a:t>股東權益</a:t>
          </a:r>
        </a:p>
      </dgm:t>
    </dgm:pt>
    <dgm:pt modelId="{00295141-A2B8-422B-959D-BC681B041509}" type="parTrans" cxnId="{2456ED8D-C5B4-4C06-B519-79F1C643B98E}">
      <dgm:prSet/>
      <dgm:spPr/>
      <dgm:t>
        <a:bodyPr/>
        <a:lstStyle/>
        <a:p>
          <a:endParaRPr lang="zh-TW" altLang="en-US">
            <a:latin typeface="+mn-lt"/>
          </a:endParaRPr>
        </a:p>
      </dgm:t>
    </dgm:pt>
    <dgm:pt modelId="{349B5AF1-AACD-4206-8405-59F11EEB2F6B}" type="sibTrans" cxnId="{2456ED8D-C5B4-4C06-B519-79F1C643B98E}">
      <dgm:prSet/>
      <dgm:spPr/>
      <dgm:t>
        <a:bodyPr/>
        <a:lstStyle/>
        <a:p>
          <a:endParaRPr lang="zh-TW" altLang="en-US">
            <a:latin typeface="+mn-lt"/>
          </a:endParaRPr>
        </a:p>
      </dgm:t>
    </dgm:pt>
    <dgm:pt modelId="{48DD0B55-E195-4E1F-9368-DF002839E829}">
      <dgm:prSet phldrT="[文字]" custT="1"/>
      <dgm:spPr>
        <a:solidFill>
          <a:schemeClr val="accent3">
            <a:lumMod val="40000"/>
            <a:lumOff val="60000"/>
          </a:schemeClr>
        </a:solidFill>
      </dgm:spPr>
      <dgm:t>
        <a:bodyPr/>
        <a:lstStyle/>
        <a:p>
          <a:r>
            <a:rPr lang="zh-TW" altLang="en-US" sz="2200" b="1" dirty="0">
              <a:latin typeface="+mn-lt"/>
            </a:rPr>
            <a:t>中國大陸特殊議題</a:t>
          </a:r>
          <a:endParaRPr lang="zh-TW" altLang="en-US" sz="2200" dirty="0">
            <a:latin typeface="+mn-lt"/>
          </a:endParaRPr>
        </a:p>
      </dgm:t>
    </dgm:pt>
    <dgm:pt modelId="{E8F8A5DB-5574-4045-BB24-4538F6A0CCCC}" type="parTrans" cxnId="{349D60D3-3A53-490A-9100-41E354300288}">
      <dgm:prSet/>
      <dgm:spPr/>
      <dgm:t>
        <a:bodyPr/>
        <a:lstStyle/>
        <a:p>
          <a:endParaRPr lang="zh-TW" altLang="en-US"/>
        </a:p>
      </dgm:t>
    </dgm:pt>
    <dgm:pt modelId="{5CBFB1AD-E8E2-42EC-950D-32741E60DF3F}" type="sibTrans" cxnId="{349D60D3-3A53-490A-9100-41E354300288}">
      <dgm:prSet/>
      <dgm:spPr/>
      <dgm:t>
        <a:bodyPr/>
        <a:lstStyle/>
        <a:p>
          <a:endParaRPr lang="zh-TW" altLang="en-US"/>
        </a:p>
      </dgm:t>
    </dgm:pt>
    <dgm:pt modelId="{2C5793F8-8CF7-4E98-B7E1-4661F46D9B93}" type="pres">
      <dgm:prSet presAssocID="{E024826B-49A0-4384-8526-9BADAA11CCA1}" presName="compositeShape" presStyleCnt="0">
        <dgm:presLayoutVars>
          <dgm:chMax val="7"/>
          <dgm:dir/>
          <dgm:resizeHandles val="exact"/>
        </dgm:presLayoutVars>
      </dgm:prSet>
      <dgm:spPr/>
    </dgm:pt>
    <dgm:pt modelId="{E9CF4C41-1E5D-45FD-94AD-2C69CF8FEB92}" type="pres">
      <dgm:prSet presAssocID="{E024826B-49A0-4384-8526-9BADAA11CCA1}" presName="wedge1" presStyleLbl="node1" presStyleIdx="0" presStyleCnt="4"/>
      <dgm:spPr/>
    </dgm:pt>
    <dgm:pt modelId="{6A9A9685-A220-4307-91C4-64A0FBE871C2}" type="pres">
      <dgm:prSet presAssocID="{E024826B-49A0-4384-8526-9BADAA11CCA1}" presName="dummy1a" presStyleCnt="0"/>
      <dgm:spPr/>
    </dgm:pt>
    <dgm:pt modelId="{4225B9F4-E3DE-4058-B6B2-8889C5E7BCC0}" type="pres">
      <dgm:prSet presAssocID="{E024826B-49A0-4384-8526-9BADAA11CCA1}" presName="dummy1b" presStyleCnt="0"/>
      <dgm:spPr/>
    </dgm:pt>
    <dgm:pt modelId="{7FEBB690-93C3-4099-8DB5-C890D059D7B7}" type="pres">
      <dgm:prSet presAssocID="{E024826B-49A0-4384-8526-9BADAA11CCA1}" presName="wedge1Tx" presStyleLbl="node1" presStyleIdx="0" presStyleCnt="4">
        <dgm:presLayoutVars>
          <dgm:chMax val="0"/>
          <dgm:chPref val="0"/>
          <dgm:bulletEnabled val="1"/>
        </dgm:presLayoutVars>
      </dgm:prSet>
      <dgm:spPr/>
    </dgm:pt>
    <dgm:pt modelId="{73864C5F-A0D8-4348-A5D1-042406CD9014}" type="pres">
      <dgm:prSet presAssocID="{E024826B-49A0-4384-8526-9BADAA11CCA1}" presName="wedge2" presStyleLbl="node1" presStyleIdx="1" presStyleCnt="4"/>
      <dgm:spPr/>
    </dgm:pt>
    <dgm:pt modelId="{E9459A4D-9220-4491-9B02-D61E720DBF2C}" type="pres">
      <dgm:prSet presAssocID="{E024826B-49A0-4384-8526-9BADAA11CCA1}" presName="dummy2a" presStyleCnt="0"/>
      <dgm:spPr/>
    </dgm:pt>
    <dgm:pt modelId="{47818E8E-7894-4DA3-92FC-BBC5CF129ED2}" type="pres">
      <dgm:prSet presAssocID="{E024826B-49A0-4384-8526-9BADAA11CCA1}" presName="dummy2b" presStyleCnt="0"/>
      <dgm:spPr/>
    </dgm:pt>
    <dgm:pt modelId="{92751665-678D-4688-9EF7-BE87717B5ED1}" type="pres">
      <dgm:prSet presAssocID="{E024826B-49A0-4384-8526-9BADAA11CCA1}" presName="wedge2Tx" presStyleLbl="node1" presStyleIdx="1" presStyleCnt="4">
        <dgm:presLayoutVars>
          <dgm:chMax val="0"/>
          <dgm:chPref val="0"/>
          <dgm:bulletEnabled val="1"/>
        </dgm:presLayoutVars>
      </dgm:prSet>
      <dgm:spPr/>
    </dgm:pt>
    <dgm:pt modelId="{3A702FD7-D034-4499-9241-6C38856082C0}" type="pres">
      <dgm:prSet presAssocID="{E024826B-49A0-4384-8526-9BADAA11CCA1}" presName="wedge3" presStyleLbl="node1" presStyleIdx="2" presStyleCnt="4"/>
      <dgm:spPr/>
    </dgm:pt>
    <dgm:pt modelId="{B22BF8F3-6357-4C5A-B2BE-22D7550A2398}" type="pres">
      <dgm:prSet presAssocID="{E024826B-49A0-4384-8526-9BADAA11CCA1}" presName="dummy3a" presStyleCnt="0"/>
      <dgm:spPr/>
    </dgm:pt>
    <dgm:pt modelId="{44E36AF9-5D01-4BBE-82DE-74BE98B8903A}" type="pres">
      <dgm:prSet presAssocID="{E024826B-49A0-4384-8526-9BADAA11CCA1}" presName="dummy3b" presStyleCnt="0"/>
      <dgm:spPr/>
    </dgm:pt>
    <dgm:pt modelId="{DAEB66BB-429B-4801-A470-BEE609C3520A}" type="pres">
      <dgm:prSet presAssocID="{E024826B-49A0-4384-8526-9BADAA11CCA1}" presName="wedge3Tx" presStyleLbl="node1" presStyleIdx="2" presStyleCnt="4">
        <dgm:presLayoutVars>
          <dgm:chMax val="0"/>
          <dgm:chPref val="0"/>
          <dgm:bulletEnabled val="1"/>
        </dgm:presLayoutVars>
      </dgm:prSet>
      <dgm:spPr/>
    </dgm:pt>
    <dgm:pt modelId="{E17324B2-3940-4D68-8D28-9BE95ED0EB66}" type="pres">
      <dgm:prSet presAssocID="{E024826B-49A0-4384-8526-9BADAA11CCA1}" presName="wedge4" presStyleLbl="node1" presStyleIdx="3" presStyleCnt="4" custLinFactNeighborX="1814" custLinFactNeighborY="-486"/>
      <dgm:spPr/>
    </dgm:pt>
    <dgm:pt modelId="{CBF045D7-872D-4891-9C22-4F2E087AB8D8}" type="pres">
      <dgm:prSet presAssocID="{E024826B-49A0-4384-8526-9BADAA11CCA1}" presName="dummy4a" presStyleCnt="0"/>
      <dgm:spPr/>
    </dgm:pt>
    <dgm:pt modelId="{06C3B627-5544-4431-93C3-3AB31D4C5B61}" type="pres">
      <dgm:prSet presAssocID="{E024826B-49A0-4384-8526-9BADAA11CCA1}" presName="dummy4b" presStyleCnt="0"/>
      <dgm:spPr/>
    </dgm:pt>
    <dgm:pt modelId="{0285569F-B99B-4C91-A115-5843025B2437}" type="pres">
      <dgm:prSet presAssocID="{E024826B-49A0-4384-8526-9BADAA11CCA1}" presName="wedge4Tx" presStyleLbl="node1" presStyleIdx="3" presStyleCnt="4">
        <dgm:presLayoutVars>
          <dgm:chMax val="0"/>
          <dgm:chPref val="0"/>
          <dgm:bulletEnabled val="1"/>
        </dgm:presLayoutVars>
      </dgm:prSet>
      <dgm:spPr/>
    </dgm:pt>
    <dgm:pt modelId="{646A98ED-7A45-4941-BF7E-3D444A4E1957}" type="pres">
      <dgm:prSet presAssocID="{03AA8985-C224-481D-AC81-1E827D41B8D3}" presName="arrowWedge1" presStyleLbl="fgSibTrans2D1" presStyleIdx="0" presStyleCnt="4"/>
      <dgm:spPr/>
    </dgm:pt>
    <dgm:pt modelId="{43B728DD-9ACD-452B-BC32-F8A35911FAD1}" type="pres">
      <dgm:prSet presAssocID="{714C1180-706A-493D-9DDA-FD4ED15C3E18}" presName="arrowWedge2" presStyleLbl="fgSibTrans2D1" presStyleIdx="1" presStyleCnt="4" custLinFactNeighborX="945" custLinFactNeighborY="-522"/>
      <dgm:spPr/>
    </dgm:pt>
    <dgm:pt modelId="{0BBC7E9F-515E-464B-A77A-79D4D680AAF9}" type="pres">
      <dgm:prSet presAssocID="{349B5AF1-AACD-4206-8405-59F11EEB2F6B}" presName="arrowWedge3" presStyleLbl="fgSibTrans2D1" presStyleIdx="2" presStyleCnt="4"/>
      <dgm:spPr/>
    </dgm:pt>
    <dgm:pt modelId="{733CD913-3DB8-4AD8-B3F0-15A986588411}" type="pres">
      <dgm:prSet presAssocID="{5CBFB1AD-E8E2-42EC-950D-32741E60DF3F}" presName="arrowWedge4" presStyleLbl="fgSibTrans2D1" presStyleIdx="3" presStyleCnt="4"/>
      <dgm:spPr/>
    </dgm:pt>
  </dgm:ptLst>
  <dgm:cxnLst>
    <dgm:cxn modelId="{9ACDA300-D6BD-4E18-A3CB-25C933E6BFE6}" type="presOf" srcId="{48DD0B55-E195-4E1F-9368-DF002839E829}" destId="{0285569F-B99B-4C91-A115-5843025B2437}" srcOrd="1" destOrd="0" presId="urn:microsoft.com/office/officeart/2005/8/layout/cycle8"/>
    <dgm:cxn modelId="{2C346817-4F45-47F7-98E3-EEEAFBA50943}" type="presOf" srcId="{BA7A2C52-FFFA-4B2C-917C-EF89F306A8AE}" destId="{7FEBB690-93C3-4099-8DB5-C890D059D7B7}" srcOrd="1" destOrd="0" presId="urn:microsoft.com/office/officeart/2005/8/layout/cycle8"/>
    <dgm:cxn modelId="{C1AEAD20-A43A-43B3-BA44-2FE963A325EB}" type="presOf" srcId="{47F4BB73-B401-4258-A3D1-AAB2A3613F46}" destId="{DAEB66BB-429B-4801-A470-BEE609C3520A}" srcOrd="1" destOrd="0" presId="urn:microsoft.com/office/officeart/2005/8/layout/cycle8"/>
    <dgm:cxn modelId="{4FB92923-AE5A-435E-BFAC-00ADD018B84E}" type="presOf" srcId="{2C37C756-913D-4540-9057-6A5E380AB5AE}" destId="{73864C5F-A0D8-4348-A5D1-042406CD9014}" srcOrd="0" destOrd="0" presId="urn:microsoft.com/office/officeart/2005/8/layout/cycle8"/>
    <dgm:cxn modelId="{87D9E63D-A28A-4839-91CA-4F0872C11F2B}" type="presOf" srcId="{48DD0B55-E195-4E1F-9368-DF002839E829}" destId="{E17324B2-3940-4D68-8D28-9BE95ED0EB66}" srcOrd="0" destOrd="0" presId="urn:microsoft.com/office/officeart/2005/8/layout/cycle8"/>
    <dgm:cxn modelId="{7E6C5F7E-3D86-4BA9-8E15-FE1FE02B4E26}" type="presOf" srcId="{2C37C756-913D-4540-9057-6A5E380AB5AE}" destId="{92751665-678D-4688-9EF7-BE87717B5ED1}" srcOrd="1" destOrd="0" presId="urn:microsoft.com/office/officeart/2005/8/layout/cycle8"/>
    <dgm:cxn modelId="{51335A80-57CF-4569-BC0C-B683DCC4D6FC}" srcId="{E024826B-49A0-4384-8526-9BADAA11CCA1}" destId="{2C37C756-913D-4540-9057-6A5E380AB5AE}" srcOrd="1" destOrd="0" parTransId="{F7A1DF89-C951-4B7F-84C7-2399EF4A6CBE}" sibTransId="{714C1180-706A-493D-9DDA-FD4ED15C3E18}"/>
    <dgm:cxn modelId="{2456ED8D-C5B4-4C06-B519-79F1C643B98E}" srcId="{E024826B-49A0-4384-8526-9BADAA11CCA1}" destId="{47F4BB73-B401-4258-A3D1-AAB2A3613F46}" srcOrd="2" destOrd="0" parTransId="{00295141-A2B8-422B-959D-BC681B041509}" sibTransId="{349B5AF1-AACD-4206-8405-59F11EEB2F6B}"/>
    <dgm:cxn modelId="{27AC7B9A-1D2F-4AE2-920E-40756EA89BFA}" type="presOf" srcId="{47F4BB73-B401-4258-A3D1-AAB2A3613F46}" destId="{3A702FD7-D034-4499-9241-6C38856082C0}" srcOrd="0" destOrd="0" presId="urn:microsoft.com/office/officeart/2005/8/layout/cycle8"/>
    <dgm:cxn modelId="{671BA9B4-2CB9-49C3-B236-DF1FF760086E}" type="presOf" srcId="{E024826B-49A0-4384-8526-9BADAA11CCA1}" destId="{2C5793F8-8CF7-4E98-B7E1-4661F46D9B93}" srcOrd="0" destOrd="0" presId="urn:microsoft.com/office/officeart/2005/8/layout/cycle8"/>
    <dgm:cxn modelId="{796D31C4-2CD4-492A-B9BE-2AA7955A650F}" type="presOf" srcId="{BA7A2C52-FFFA-4B2C-917C-EF89F306A8AE}" destId="{E9CF4C41-1E5D-45FD-94AD-2C69CF8FEB92}" srcOrd="0" destOrd="0" presId="urn:microsoft.com/office/officeart/2005/8/layout/cycle8"/>
    <dgm:cxn modelId="{349D60D3-3A53-490A-9100-41E354300288}" srcId="{E024826B-49A0-4384-8526-9BADAA11CCA1}" destId="{48DD0B55-E195-4E1F-9368-DF002839E829}" srcOrd="3" destOrd="0" parTransId="{E8F8A5DB-5574-4045-BB24-4538F6A0CCCC}" sibTransId="{5CBFB1AD-E8E2-42EC-950D-32741E60DF3F}"/>
    <dgm:cxn modelId="{ED1EA1E2-C35B-4015-AF80-7F2B47D53AC2}" srcId="{E024826B-49A0-4384-8526-9BADAA11CCA1}" destId="{BA7A2C52-FFFA-4B2C-917C-EF89F306A8AE}" srcOrd="0" destOrd="0" parTransId="{BF5E99CA-DD2F-4170-977D-2AC01F2A7386}" sibTransId="{03AA8985-C224-481D-AC81-1E827D41B8D3}"/>
    <dgm:cxn modelId="{5347F5EE-0400-40B4-ACCA-5DADDC0433A5}" type="presParOf" srcId="{2C5793F8-8CF7-4E98-B7E1-4661F46D9B93}" destId="{E9CF4C41-1E5D-45FD-94AD-2C69CF8FEB92}" srcOrd="0" destOrd="0" presId="urn:microsoft.com/office/officeart/2005/8/layout/cycle8"/>
    <dgm:cxn modelId="{DD1F96BC-7C5B-4528-ADF3-B0C48DFDD801}" type="presParOf" srcId="{2C5793F8-8CF7-4E98-B7E1-4661F46D9B93}" destId="{6A9A9685-A220-4307-91C4-64A0FBE871C2}" srcOrd="1" destOrd="0" presId="urn:microsoft.com/office/officeart/2005/8/layout/cycle8"/>
    <dgm:cxn modelId="{25FEB1E9-4A20-486D-B82E-1E5F5E05227C}" type="presParOf" srcId="{2C5793F8-8CF7-4E98-B7E1-4661F46D9B93}" destId="{4225B9F4-E3DE-4058-B6B2-8889C5E7BCC0}" srcOrd="2" destOrd="0" presId="urn:microsoft.com/office/officeart/2005/8/layout/cycle8"/>
    <dgm:cxn modelId="{5F2376DA-DC6F-493E-A2C6-92E037A672F2}" type="presParOf" srcId="{2C5793F8-8CF7-4E98-B7E1-4661F46D9B93}" destId="{7FEBB690-93C3-4099-8DB5-C890D059D7B7}" srcOrd="3" destOrd="0" presId="urn:microsoft.com/office/officeart/2005/8/layout/cycle8"/>
    <dgm:cxn modelId="{FCC9A114-373F-4E20-A607-6FD19187A524}" type="presParOf" srcId="{2C5793F8-8CF7-4E98-B7E1-4661F46D9B93}" destId="{73864C5F-A0D8-4348-A5D1-042406CD9014}" srcOrd="4" destOrd="0" presId="urn:microsoft.com/office/officeart/2005/8/layout/cycle8"/>
    <dgm:cxn modelId="{5C968DCC-1C99-4EA9-ABE3-B3FF90B7F099}" type="presParOf" srcId="{2C5793F8-8CF7-4E98-B7E1-4661F46D9B93}" destId="{E9459A4D-9220-4491-9B02-D61E720DBF2C}" srcOrd="5" destOrd="0" presId="urn:microsoft.com/office/officeart/2005/8/layout/cycle8"/>
    <dgm:cxn modelId="{555FF833-3AF4-4F51-BDEE-B909245EF158}" type="presParOf" srcId="{2C5793F8-8CF7-4E98-B7E1-4661F46D9B93}" destId="{47818E8E-7894-4DA3-92FC-BBC5CF129ED2}" srcOrd="6" destOrd="0" presId="urn:microsoft.com/office/officeart/2005/8/layout/cycle8"/>
    <dgm:cxn modelId="{0BE154BA-B54F-4E79-9D50-60833876ED5B}" type="presParOf" srcId="{2C5793F8-8CF7-4E98-B7E1-4661F46D9B93}" destId="{92751665-678D-4688-9EF7-BE87717B5ED1}" srcOrd="7" destOrd="0" presId="urn:microsoft.com/office/officeart/2005/8/layout/cycle8"/>
    <dgm:cxn modelId="{32DC2A9C-E61F-4A41-9ADB-A9039BCDCECA}" type="presParOf" srcId="{2C5793F8-8CF7-4E98-B7E1-4661F46D9B93}" destId="{3A702FD7-D034-4499-9241-6C38856082C0}" srcOrd="8" destOrd="0" presId="urn:microsoft.com/office/officeart/2005/8/layout/cycle8"/>
    <dgm:cxn modelId="{4240D4AA-A655-4C57-A354-BAC5CC23039A}" type="presParOf" srcId="{2C5793F8-8CF7-4E98-B7E1-4661F46D9B93}" destId="{B22BF8F3-6357-4C5A-B2BE-22D7550A2398}" srcOrd="9" destOrd="0" presId="urn:microsoft.com/office/officeart/2005/8/layout/cycle8"/>
    <dgm:cxn modelId="{7BA7AF9A-5A0E-4E3D-85FE-0C81747CAACD}" type="presParOf" srcId="{2C5793F8-8CF7-4E98-B7E1-4661F46D9B93}" destId="{44E36AF9-5D01-4BBE-82DE-74BE98B8903A}" srcOrd="10" destOrd="0" presId="urn:microsoft.com/office/officeart/2005/8/layout/cycle8"/>
    <dgm:cxn modelId="{E0FCB326-CF58-4E44-B0A5-BF616656DE60}" type="presParOf" srcId="{2C5793F8-8CF7-4E98-B7E1-4661F46D9B93}" destId="{DAEB66BB-429B-4801-A470-BEE609C3520A}" srcOrd="11" destOrd="0" presId="urn:microsoft.com/office/officeart/2005/8/layout/cycle8"/>
    <dgm:cxn modelId="{487C474C-F0D9-4FD0-A5F6-2AEBBF44DF1C}" type="presParOf" srcId="{2C5793F8-8CF7-4E98-B7E1-4661F46D9B93}" destId="{E17324B2-3940-4D68-8D28-9BE95ED0EB66}" srcOrd="12" destOrd="0" presId="urn:microsoft.com/office/officeart/2005/8/layout/cycle8"/>
    <dgm:cxn modelId="{F1AC760B-D608-4223-B212-112D303511B1}" type="presParOf" srcId="{2C5793F8-8CF7-4E98-B7E1-4661F46D9B93}" destId="{CBF045D7-872D-4891-9C22-4F2E087AB8D8}" srcOrd="13" destOrd="0" presId="urn:microsoft.com/office/officeart/2005/8/layout/cycle8"/>
    <dgm:cxn modelId="{695CC5DA-26F0-421B-9E82-72AB073F0E10}" type="presParOf" srcId="{2C5793F8-8CF7-4E98-B7E1-4661F46D9B93}" destId="{06C3B627-5544-4431-93C3-3AB31D4C5B61}" srcOrd="14" destOrd="0" presId="urn:microsoft.com/office/officeart/2005/8/layout/cycle8"/>
    <dgm:cxn modelId="{51D79489-D2B1-4E50-A99A-849AE6AFF989}" type="presParOf" srcId="{2C5793F8-8CF7-4E98-B7E1-4661F46D9B93}" destId="{0285569F-B99B-4C91-A115-5843025B2437}" srcOrd="15" destOrd="0" presId="urn:microsoft.com/office/officeart/2005/8/layout/cycle8"/>
    <dgm:cxn modelId="{C5F62B8D-28D3-4C85-A5B9-92011EF6F8A5}" type="presParOf" srcId="{2C5793F8-8CF7-4E98-B7E1-4661F46D9B93}" destId="{646A98ED-7A45-4941-BF7E-3D444A4E1957}" srcOrd="16" destOrd="0" presId="urn:microsoft.com/office/officeart/2005/8/layout/cycle8"/>
    <dgm:cxn modelId="{8063F781-E8BE-4965-A640-A30EAEE7BA2B}" type="presParOf" srcId="{2C5793F8-8CF7-4E98-B7E1-4661F46D9B93}" destId="{43B728DD-9ACD-452B-BC32-F8A35911FAD1}" srcOrd="17" destOrd="0" presId="urn:microsoft.com/office/officeart/2005/8/layout/cycle8"/>
    <dgm:cxn modelId="{70BB7974-3F67-41BF-984A-FACF7BFCA2B7}" type="presParOf" srcId="{2C5793F8-8CF7-4E98-B7E1-4661F46D9B93}" destId="{0BBC7E9F-515E-464B-A77A-79D4D680AAF9}" srcOrd="18" destOrd="0" presId="urn:microsoft.com/office/officeart/2005/8/layout/cycle8"/>
    <dgm:cxn modelId="{6393EFDE-6EE7-4118-BA30-C5603E66DA8D}" type="presParOf" srcId="{2C5793F8-8CF7-4E98-B7E1-4661F46D9B93}" destId="{733CD913-3DB8-4AD8-B3F0-15A986588411}" srcOrd="19"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B9ACDF9D-C775-4F29-A925-5ACB3EB7A09A}" type="doc">
      <dgm:prSet loTypeId="urn:microsoft.com/office/officeart/2005/8/layout/cycle8" loCatId="cycle" qsTypeId="urn:microsoft.com/office/officeart/2005/8/quickstyle/simple1" qsCatId="simple" csTypeId="urn:microsoft.com/office/officeart/2005/8/colors/accent1_2" csCatId="accent1" phldr="1"/>
      <dgm:spPr/>
    </dgm:pt>
    <dgm:pt modelId="{1491133A-58DD-4B6F-900B-476D1039AC30}">
      <dgm:prSet phldrT="[文字]" custT="1"/>
      <dgm:spPr>
        <a:solidFill>
          <a:schemeClr val="accent2">
            <a:lumMod val="40000"/>
            <a:lumOff val="60000"/>
          </a:schemeClr>
        </a:solidFill>
        <a:ln>
          <a:solidFill>
            <a:schemeClr val="accent2">
              <a:lumMod val="20000"/>
              <a:lumOff val="80000"/>
            </a:schemeClr>
          </a:solidFill>
        </a:ln>
      </dgm:spPr>
      <dgm:t>
        <a:bodyPr/>
        <a:lstStyle/>
        <a:p>
          <a:r>
            <a:rPr lang="zh-TW" altLang="en-US" sz="2800" b="1" dirty="0"/>
            <a:t>承銷商受託協助委任公司法令遵循</a:t>
          </a:r>
        </a:p>
      </dgm:t>
    </dgm:pt>
    <dgm:pt modelId="{E5FBCA95-3E43-49CB-B545-C526FC6858C5}" type="parTrans" cxnId="{2CD49D46-CD6B-426D-9B08-AFBCDAFB5414}">
      <dgm:prSet/>
      <dgm:spPr/>
      <dgm:t>
        <a:bodyPr/>
        <a:lstStyle/>
        <a:p>
          <a:endParaRPr lang="zh-TW" altLang="en-US"/>
        </a:p>
      </dgm:t>
    </dgm:pt>
    <dgm:pt modelId="{693737D2-D8D5-4695-AC59-139B4BA7C54B}" type="sibTrans" cxnId="{2CD49D46-CD6B-426D-9B08-AFBCDAFB5414}">
      <dgm:prSet/>
      <dgm:spPr/>
      <dgm:t>
        <a:bodyPr/>
        <a:lstStyle/>
        <a:p>
          <a:endParaRPr lang="zh-TW" altLang="en-US"/>
        </a:p>
      </dgm:t>
    </dgm:pt>
    <dgm:pt modelId="{07C05A5C-97A0-423D-908A-A0DAE23037D4}" type="pres">
      <dgm:prSet presAssocID="{B9ACDF9D-C775-4F29-A925-5ACB3EB7A09A}" presName="compositeShape" presStyleCnt="0">
        <dgm:presLayoutVars>
          <dgm:chMax val="7"/>
          <dgm:dir/>
          <dgm:resizeHandles val="exact"/>
        </dgm:presLayoutVars>
      </dgm:prSet>
      <dgm:spPr/>
    </dgm:pt>
    <dgm:pt modelId="{DDDCDAA5-55DE-44E3-95BA-1E01DB279638}" type="pres">
      <dgm:prSet presAssocID="{B9ACDF9D-C775-4F29-A925-5ACB3EB7A09A}" presName="wedge1" presStyleLbl="node1" presStyleIdx="0" presStyleCnt="1"/>
      <dgm:spPr/>
    </dgm:pt>
    <dgm:pt modelId="{0B04464B-EAE4-4E40-9725-E8555AF4E829}" type="pres">
      <dgm:prSet presAssocID="{B9ACDF9D-C775-4F29-A925-5ACB3EB7A09A}" presName="dummy1a" presStyleCnt="0"/>
      <dgm:spPr/>
    </dgm:pt>
    <dgm:pt modelId="{95813AB5-4468-4E0C-9D52-6B5D1CC902F2}" type="pres">
      <dgm:prSet presAssocID="{B9ACDF9D-C775-4F29-A925-5ACB3EB7A09A}" presName="dummy1b" presStyleCnt="0"/>
      <dgm:spPr/>
    </dgm:pt>
    <dgm:pt modelId="{81B83CC4-BED7-4528-93F9-27AEF05817E0}" type="pres">
      <dgm:prSet presAssocID="{B9ACDF9D-C775-4F29-A925-5ACB3EB7A09A}" presName="wedge1Tx" presStyleLbl="node1" presStyleIdx="0" presStyleCnt="1">
        <dgm:presLayoutVars>
          <dgm:chMax val="0"/>
          <dgm:chPref val="0"/>
          <dgm:bulletEnabled val="1"/>
        </dgm:presLayoutVars>
      </dgm:prSet>
      <dgm:spPr/>
    </dgm:pt>
    <dgm:pt modelId="{FD8D9C96-794D-4B65-9358-835C856B7816}" type="pres">
      <dgm:prSet presAssocID="{693737D2-D8D5-4695-AC59-139B4BA7C54B}" presName="arrowWedge1single" presStyleLbl="fgSibTrans2D1" presStyleIdx="0" presStyleCnt="1"/>
      <dgm:spPr/>
    </dgm:pt>
  </dgm:ptLst>
  <dgm:cxnLst>
    <dgm:cxn modelId="{C9A5A828-5236-4708-B035-BC5731D8AE93}" type="presOf" srcId="{1491133A-58DD-4B6F-900B-476D1039AC30}" destId="{DDDCDAA5-55DE-44E3-95BA-1E01DB279638}" srcOrd="0" destOrd="0" presId="urn:microsoft.com/office/officeart/2005/8/layout/cycle8"/>
    <dgm:cxn modelId="{72FDB928-7C82-4B30-A57E-339E0EDD5376}" type="presOf" srcId="{1491133A-58DD-4B6F-900B-476D1039AC30}" destId="{81B83CC4-BED7-4528-93F9-27AEF05817E0}" srcOrd="1" destOrd="0" presId="urn:microsoft.com/office/officeart/2005/8/layout/cycle8"/>
    <dgm:cxn modelId="{2CD49D46-CD6B-426D-9B08-AFBCDAFB5414}" srcId="{B9ACDF9D-C775-4F29-A925-5ACB3EB7A09A}" destId="{1491133A-58DD-4B6F-900B-476D1039AC30}" srcOrd="0" destOrd="0" parTransId="{E5FBCA95-3E43-49CB-B545-C526FC6858C5}" sibTransId="{693737D2-D8D5-4695-AC59-139B4BA7C54B}"/>
    <dgm:cxn modelId="{4B2500C3-B859-405A-9453-5F316C4A862D}" type="presOf" srcId="{B9ACDF9D-C775-4F29-A925-5ACB3EB7A09A}" destId="{07C05A5C-97A0-423D-908A-A0DAE23037D4}" srcOrd="0" destOrd="0" presId="urn:microsoft.com/office/officeart/2005/8/layout/cycle8"/>
    <dgm:cxn modelId="{A37DB90C-58EA-4CF2-91A6-D8303DCBF29F}" type="presParOf" srcId="{07C05A5C-97A0-423D-908A-A0DAE23037D4}" destId="{DDDCDAA5-55DE-44E3-95BA-1E01DB279638}" srcOrd="0" destOrd="0" presId="urn:microsoft.com/office/officeart/2005/8/layout/cycle8"/>
    <dgm:cxn modelId="{37C33752-A223-4E9A-9FD1-50CAA08C2768}" type="presParOf" srcId="{07C05A5C-97A0-423D-908A-A0DAE23037D4}" destId="{0B04464B-EAE4-4E40-9725-E8555AF4E829}" srcOrd="1" destOrd="0" presId="urn:microsoft.com/office/officeart/2005/8/layout/cycle8"/>
    <dgm:cxn modelId="{1E1797F4-6FA3-48C5-9E9B-C412CFA23981}" type="presParOf" srcId="{07C05A5C-97A0-423D-908A-A0DAE23037D4}" destId="{95813AB5-4468-4E0C-9D52-6B5D1CC902F2}" srcOrd="2" destOrd="0" presId="urn:microsoft.com/office/officeart/2005/8/layout/cycle8"/>
    <dgm:cxn modelId="{4319C255-2DA4-4614-B02D-68FC36904E31}" type="presParOf" srcId="{07C05A5C-97A0-423D-908A-A0DAE23037D4}" destId="{81B83CC4-BED7-4528-93F9-27AEF05817E0}" srcOrd="3" destOrd="0" presId="urn:microsoft.com/office/officeart/2005/8/layout/cycle8"/>
    <dgm:cxn modelId="{050FBACA-801A-4233-9D34-D356545B659F}" type="presParOf" srcId="{07C05A5C-97A0-423D-908A-A0DAE23037D4}" destId="{FD8D9C96-794D-4B65-9358-835C856B7816}" srcOrd="4" destOrd="0" presId="urn:microsoft.com/office/officeart/2005/8/layout/cycle8"/>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8E3828BC-8145-4BFA-B1CE-85BAD5245227}" type="doc">
      <dgm:prSet loTypeId="urn:microsoft.com/office/officeart/2005/8/layout/arrow6" loCatId="process" qsTypeId="urn:microsoft.com/office/officeart/2005/8/quickstyle/simple1" qsCatId="simple" csTypeId="urn:microsoft.com/office/officeart/2005/8/colors/accent5_2" csCatId="accent5" phldr="1"/>
      <dgm:spPr/>
      <dgm:t>
        <a:bodyPr/>
        <a:lstStyle/>
        <a:p>
          <a:endParaRPr lang="zh-TW" altLang="en-US"/>
        </a:p>
      </dgm:t>
    </dgm:pt>
    <dgm:pt modelId="{CD34EAAE-507C-403B-865B-7C956F870E2D}">
      <dgm:prSet phldrT="[文字]" custT="1"/>
      <dgm:spPr/>
      <dgm:t>
        <a:bodyPr/>
        <a:lstStyle/>
        <a:p>
          <a:pPr algn="ctr"/>
          <a:r>
            <a:rPr lang="zh-TW" altLang="en-US" sz="2400" b="1" dirty="0"/>
            <a:t>申請上市時</a:t>
          </a:r>
        </a:p>
      </dgm:t>
    </dgm:pt>
    <dgm:pt modelId="{B5DC32B1-4D97-43CE-A810-A1E057B7A723}" type="parTrans" cxnId="{2CAEA540-4CDD-4C30-9E13-B992AE79C37F}">
      <dgm:prSet/>
      <dgm:spPr/>
      <dgm:t>
        <a:bodyPr/>
        <a:lstStyle/>
        <a:p>
          <a:endParaRPr lang="zh-TW" altLang="en-US"/>
        </a:p>
      </dgm:t>
    </dgm:pt>
    <dgm:pt modelId="{04BEC4BF-08D4-46C0-A2E0-A80618AF1AB8}" type="sibTrans" cxnId="{2CAEA540-4CDD-4C30-9E13-B992AE79C37F}">
      <dgm:prSet/>
      <dgm:spPr/>
      <dgm:t>
        <a:bodyPr/>
        <a:lstStyle/>
        <a:p>
          <a:endParaRPr lang="zh-TW" altLang="en-US"/>
        </a:p>
      </dgm:t>
    </dgm:pt>
    <dgm:pt modelId="{8338606F-69D7-4A10-AB28-AAB906C5836B}">
      <dgm:prSet phldrT="[文字]" custT="1"/>
      <dgm:spPr/>
      <dgm:t>
        <a:bodyPr/>
        <a:lstStyle/>
        <a:p>
          <a:r>
            <a:rPr lang="zh-TW" altLang="en-US" sz="2400" b="1" dirty="0"/>
            <a:t>上市後</a:t>
          </a:r>
        </a:p>
      </dgm:t>
    </dgm:pt>
    <dgm:pt modelId="{47049A1F-0FCC-4152-BA39-A8EAD2FDA0F7}" type="parTrans" cxnId="{AC5085B6-7D60-42BA-880E-A229A81984F6}">
      <dgm:prSet/>
      <dgm:spPr/>
      <dgm:t>
        <a:bodyPr/>
        <a:lstStyle/>
        <a:p>
          <a:endParaRPr lang="zh-TW" altLang="en-US"/>
        </a:p>
      </dgm:t>
    </dgm:pt>
    <dgm:pt modelId="{582696F7-6686-4117-96AC-6F7751A492A5}" type="sibTrans" cxnId="{AC5085B6-7D60-42BA-880E-A229A81984F6}">
      <dgm:prSet/>
      <dgm:spPr/>
      <dgm:t>
        <a:bodyPr/>
        <a:lstStyle/>
        <a:p>
          <a:endParaRPr lang="zh-TW" altLang="en-US"/>
        </a:p>
      </dgm:t>
    </dgm:pt>
    <dgm:pt modelId="{AF0CD6A8-5406-42E9-86D5-E5B3B7C49911}" type="pres">
      <dgm:prSet presAssocID="{8E3828BC-8145-4BFA-B1CE-85BAD5245227}" presName="compositeShape" presStyleCnt="0">
        <dgm:presLayoutVars>
          <dgm:chMax val="2"/>
          <dgm:dir/>
          <dgm:resizeHandles val="exact"/>
        </dgm:presLayoutVars>
      </dgm:prSet>
      <dgm:spPr/>
    </dgm:pt>
    <dgm:pt modelId="{A8F0B2DB-61F5-4384-ACB9-15937A4A195F}" type="pres">
      <dgm:prSet presAssocID="{8E3828BC-8145-4BFA-B1CE-85BAD5245227}" presName="ribbon" presStyleLbl="node1" presStyleIdx="0" presStyleCnt="1" custScaleX="320349" custLinFactNeighborX="0"/>
      <dgm:spPr/>
    </dgm:pt>
    <dgm:pt modelId="{88646828-8F19-4EDB-BAE5-AAB27EA7E000}" type="pres">
      <dgm:prSet presAssocID="{8E3828BC-8145-4BFA-B1CE-85BAD5245227}" presName="leftArrowText" presStyleLbl="node1" presStyleIdx="0" presStyleCnt="1" custScaleX="201161" custLinFactX="-78360" custLinFactNeighborX="-100000" custLinFactNeighborY="-6228">
        <dgm:presLayoutVars>
          <dgm:chMax val="0"/>
          <dgm:bulletEnabled val="1"/>
        </dgm:presLayoutVars>
      </dgm:prSet>
      <dgm:spPr/>
    </dgm:pt>
    <dgm:pt modelId="{B8D2B92F-1FFA-4FFB-8FC8-3A47EC324FF7}" type="pres">
      <dgm:prSet presAssocID="{8E3828BC-8145-4BFA-B1CE-85BAD5245227}" presName="rightArrowText" presStyleLbl="node1" presStyleIdx="0" presStyleCnt="1" custLinFactX="21195" custLinFactNeighborX="100000" custLinFactNeighborY="8736">
        <dgm:presLayoutVars>
          <dgm:chMax val="0"/>
          <dgm:bulletEnabled val="1"/>
        </dgm:presLayoutVars>
      </dgm:prSet>
      <dgm:spPr/>
    </dgm:pt>
  </dgm:ptLst>
  <dgm:cxnLst>
    <dgm:cxn modelId="{2CAEA540-4CDD-4C30-9E13-B992AE79C37F}" srcId="{8E3828BC-8145-4BFA-B1CE-85BAD5245227}" destId="{CD34EAAE-507C-403B-865B-7C956F870E2D}" srcOrd="0" destOrd="0" parTransId="{B5DC32B1-4D97-43CE-A810-A1E057B7A723}" sibTransId="{04BEC4BF-08D4-46C0-A2E0-A80618AF1AB8}"/>
    <dgm:cxn modelId="{ABDB1D59-684A-416B-8EB8-4D9FF333598E}" type="presOf" srcId="{8338606F-69D7-4A10-AB28-AAB906C5836B}" destId="{B8D2B92F-1FFA-4FFB-8FC8-3A47EC324FF7}" srcOrd="0" destOrd="0" presId="urn:microsoft.com/office/officeart/2005/8/layout/arrow6"/>
    <dgm:cxn modelId="{AC5085B6-7D60-42BA-880E-A229A81984F6}" srcId="{8E3828BC-8145-4BFA-B1CE-85BAD5245227}" destId="{8338606F-69D7-4A10-AB28-AAB906C5836B}" srcOrd="1" destOrd="0" parTransId="{47049A1F-0FCC-4152-BA39-A8EAD2FDA0F7}" sibTransId="{582696F7-6686-4117-96AC-6F7751A492A5}"/>
    <dgm:cxn modelId="{851FEACA-044C-4BD9-9874-4CC83976C1BF}" type="presOf" srcId="{CD34EAAE-507C-403B-865B-7C956F870E2D}" destId="{88646828-8F19-4EDB-BAE5-AAB27EA7E000}" srcOrd="0" destOrd="0" presId="urn:microsoft.com/office/officeart/2005/8/layout/arrow6"/>
    <dgm:cxn modelId="{C77FE7DF-097C-4E32-A939-B67A85D20897}" type="presOf" srcId="{8E3828BC-8145-4BFA-B1CE-85BAD5245227}" destId="{AF0CD6A8-5406-42E9-86D5-E5B3B7C49911}" srcOrd="0" destOrd="0" presId="urn:microsoft.com/office/officeart/2005/8/layout/arrow6"/>
    <dgm:cxn modelId="{A689C23F-499F-4B04-8484-9172D93AB14F}" type="presParOf" srcId="{AF0CD6A8-5406-42E9-86D5-E5B3B7C49911}" destId="{A8F0B2DB-61F5-4384-ACB9-15937A4A195F}" srcOrd="0" destOrd="0" presId="urn:microsoft.com/office/officeart/2005/8/layout/arrow6"/>
    <dgm:cxn modelId="{5F199959-D1DB-4E55-AA6B-89ADF198BF5E}" type="presParOf" srcId="{AF0CD6A8-5406-42E9-86D5-E5B3B7C49911}" destId="{88646828-8F19-4EDB-BAE5-AAB27EA7E000}" srcOrd="1" destOrd="0" presId="urn:microsoft.com/office/officeart/2005/8/layout/arrow6"/>
    <dgm:cxn modelId="{1296C36F-C940-460D-A88E-42DF0B089B53}" type="presParOf" srcId="{AF0CD6A8-5406-42E9-86D5-E5B3B7C49911}" destId="{B8D2B92F-1FFA-4FFB-8FC8-3A47EC324FF7}" srcOrd="2" destOrd="0" presId="urn:microsoft.com/office/officeart/2005/8/layout/arrow6"/>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C0818A4F-9428-43D7-9FE1-7BEE007AD018}" type="doc">
      <dgm:prSet loTypeId="urn:microsoft.com/office/officeart/2005/8/layout/list1" loCatId="list" qsTypeId="urn:microsoft.com/office/officeart/2005/8/quickstyle/simple1" qsCatId="simple" csTypeId="urn:microsoft.com/office/officeart/2005/8/colors/colorful5" csCatId="colorful" phldr="1"/>
      <dgm:spPr/>
      <dgm:t>
        <a:bodyPr/>
        <a:lstStyle/>
        <a:p>
          <a:endParaRPr lang="zh-TW" altLang="en-US"/>
        </a:p>
      </dgm:t>
    </dgm:pt>
    <dgm:pt modelId="{A1C87E58-C99A-4202-910B-3571251C4C0B}">
      <dgm:prSet phldrT="[文字]" custT="1"/>
      <dgm:spPr/>
      <dgm:t>
        <a:bodyPr/>
        <a:lstStyle/>
        <a:p>
          <a:r>
            <a:rPr lang="zh-TW" altLang="en-US" sz="2400" b="1" dirty="0"/>
            <a:t>收入認列時點</a:t>
          </a:r>
        </a:p>
      </dgm:t>
    </dgm:pt>
    <dgm:pt modelId="{91CB8E3C-1C4D-4004-A999-77135731A987}" type="parTrans" cxnId="{B8B66289-FF52-4D53-AABB-0D0434461E60}">
      <dgm:prSet/>
      <dgm:spPr/>
      <dgm:t>
        <a:bodyPr/>
        <a:lstStyle/>
        <a:p>
          <a:endParaRPr lang="zh-TW" altLang="en-US"/>
        </a:p>
      </dgm:t>
    </dgm:pt>
    <dgm:pt modelId="{C34A7C6C-13BB-49C3-87DC-926FF157700A}" type="sibTrans" cxnId="{B8B66289-FF52-4D53-AABB-0D0434461E60}">
      <dgm:prSet/>
      <dgm:spPr/>
      <dgm:t>
        <a:bodyPr/>
        <a:lstStyle/>
        <a:p>
          <a:endParaRPr lang="zh-TW" altLang="en-US"/>
        </a:p>
      </dgm:t>
    </dgm:pt>
    <dgm:pt modelId="{E5A71854-B6FE-40FB-8FE3-EFAE816AE21C}">
      <dgm:prSet phldrT="[文字]" custT="1"/>
      <dgm:spPr/>
      <dgm:t>
        <a:bodyPr/>
        <a:lstStyle/>
        <a:p>
          <a:r>
            <a:rPr lang="zh-TW" altLang="en-US" sz="2400" b="1" dirty="0"/>
            <a:t>塞貨</a:t>
          </a:r>
        </a:p>
      </dgm:t>
    </dgm:pt>
    <dgm:pt modelId="{DF27FE3A-6C9D-4A9E-A051-EC79D7D9F945}" type="parTrans" cxnId="{AA3168CC-C2EE-4560-8994-17515D770D3A}">
      <dgm:prSet/>
      <dgm:spPr/>
      <dgm:t>
        <a:bodyPr/>
        <a:lstStyle/>
        <a:p>
          <a:endParaRPr lang="zh-TW" altLang="en-US"/>
        </a:p>
      </dgm:t>
    </dgm:pt>
    <dgm:pt modelId="{7E0EED12-8C0A-4CB0-80FD-60C778CD53D2}" type="sibTrans" cxnId="{AA3168CC-C2EE-4560-8994-17515D770D3A}">
      <dgm:prSet/>
      <dgm:spPr/>
      <dgm:t>
        <a:bodyPr/>
        <a:lstStyle/>
        <a:p>
          <a:endParaRPr lang="zh-TW" altLang="en-US"/>
        </a:p>
      </dgm:t>
    </dgm:pt>
    <dgm:pt modelId="{D2E64432-0C0D-4884-B368-D7DC38D44EF0}">
      <dgm:prSet phldrT="[文字]" custT="1"/>
      <dgm:spPr/>
      <dgm:t>
        <a:bodyPr/>
        <a:lstStyle/>
        <a:p>
          <a:r>
            <a:rPr lang="zh-TW" altLang="en-US" sz="2200" b="1" dirty="0"/>
            <a:t>銷貨真實性（客戶、供應商、特許經營商）</a:t>
          </a:r>
        </a:p>
      </dgm:t>
    </dgm:pt>
    <dgm:pt modelId="{B0D3DA6C-6202-4847-AA33-E41B1E5CE8D7}" type="parTrans" cxnId="{E05ABE6C-73EF-4C0B-9AF6-E227433D4C0F}">
      <dgm:prSet/>
      <dgm:spPr/>
      <dgm:t>
        <a:bodyPr/>
        <a:lstStyle/>
        <a:p>
          <a:endParaRPr lang="zh-TW" altLang="en-US"/>
        </a:p>
      </dgm:t>
    </dgm:pt>
    <dgm:pt modelId="{4E48A35F-9B7A-4D2E-AD40-F5BA1B890053}" type="sibTrans" cxnId="{E05ABE6C-73EF-4C0B-9AF6-E227433D4C0F}">
      <dgm:prSet/>
      <dgm:spPr/>
      <dgm:t>
        <a:bodyPr/>
        <a:lstStyle/>
        <a:p>
          <a:endParaRPr lang="zh-TW" altLang="en-US"/>
        </a:p>
      </dgm:t>
    </dgm:pt>
    <dgm:pt modelId="{5055FA12-9CC7-40BC-9B12-FC4823DD1623}">
      <dgm:prSet phldrT="[文字]"/>
      <dgm:spPr/>
      <dgm:t>
        <a:bodyPr/>
        <a:lstStyle/>
        <a:p>
          <a:r>
            <a:rPr lang="zh-TW" altLang="en-US" dirty="0"/>
            <a:t>勞務業預先收款，實際尚未提供勞務</a:t>
          </a:r>
        </a:p>
      </dgm:t>
    </dgm:pt>
    <dgm:pt modelId="{70511F08-BFB2-4AC0-B794-1DC776FD832B}" type="parTrans" cxnId="{A108F43C-9262-43F7-8D3F-1EE614C81A8D}">
      <dgm:prSet/>
      <dgm:spPr/>
      <dgm:t>
        <a:bodyPr/>
        <a:lstStyle/>
        <a:p>
          <a:endParaRPr lang="zh-TW" altLang="en-US"/>
        </a:p>
      </dgm:t>
    </dgm:pt>
    <dgm:pt modelId="{C5F0043F-5EFC-4A5A-8ED7-F35D88FC42B0}" type="sibTrans" cxnId="{A108F43C-9262-43F7-8D3F-1EE614C81A8D}">
      <dgm:prSet/>
      <dgm:spPr/>
      <dgm:t>
        <a:bodyPr/>
        <a:lstStyle/>
        <a:p>
          <a:endParaRPr lang="zh-TW" altLang="en-US"/>
        </a:p>
      </dgm:t>
    </dgm:pt>
    <dgm:pt modelId="{83F17C90-91A3-442B-B114-99365FB22C8F}">
      <dgm:prSet phldrT="[文字]"/>
      <dgm:spPr/>
      <dgm:t>
        <a:bodyPr/>
        <a:lstStyle/>
        <a:p>
          <a:r>
            <a:rPr lang="zh-TW" altLang="en-US" dirty="0"/>
            <a:t>目的地交貨，出貨即認銷貨收入</a:t>
          </a:r>
        </a:p>
      </dgm:t>
    </dgm:pt>
    <dgm:pt modelId="{221A06FF-487D-486C-9287-E7C31E483BBD}" type="parTrans" cxnId="{BCD97CA1-6031-4745-8678-452B01345720}">
      <dgm:prSet/>
      <dgm:spPr/>
      <dgm:t>
        <a:bodyPr/>
        <a:lstStyle/>
        <a:p>
          <a:endParaRPr lang="zh-TW" altLang="en-US"/>
        </a:p>
      </dgm:t>
    </dgm:pt>
    <dgm:pt modelId="{71CCF96D-C35C-4BD6-9788-2F2A5D1D1257}" type="sibTrans" cxnId="{BCD97CA1-6031-4745-8678-452B01345720}">
      <dgm:prSet/>
      <dgm:spPr/>
      <dgm:t>
        <a:bodyPr/>
        <a:lstStyle/>
        <a:p>
          <a:endParaRPr lang="zh-TW" altLang="en-US"/>
        </a:p>
      </dgm:t>
    </dgm:pt>
    <dgm:pt modelId="{52D3A6BE-D40A-4B64-AF6F-3B8B3CEEC9C9}">
      <dgm:prSet phldrT="[文字]"/>
      <dgm:spPr/>
      <dgm:t>
        <a:bodyPr/>
        <a:lstStyle/>
        <a:p>
          <a:r>
            <a:rPr lang="zh-TW" altLang="en-US" dirty="0"/>
            <a:t>收入總額或淨額認列</a:t>
          </a:r>
        </a:p>
      </dgm:t>
    </dgm:pt>
    <dgm:pt modelId="{55286F1F-8FD0-4F40-98DE-2A764445A6BA}" type="parTrans" cxnId="{FE0B9060-B580-4C28-9994-ADFBD02278D1}">
      <dgm:prSet/>
      <dgm:spPr/>
      <dgm:t>
        <a:bodyPr/>
        <a:lstStyle/>
        <a:p>
          <a:endParaRPr lang="zh-TW" altLang="en-US"/>
        </a:p>
      </dgm:t>
    </dgm:pt>
    <dgm:pt modelId="{24875012-3AD4-4D68-BEC3-B551E5AFE0D8}" type="sibTrans" cxnId="{FE0B9060-B580-4C28-9994-ADFBD02278D1}">
      <dgm:prSet/>
      <dgm:spPr/>
      <dgm:t>
        <a:bodyPr/>
        <a:lstStyle/>
        <a:p>
          <a:endParaRPr lang="zh-TW" altLang="en-US"/>
        </a:p>
      </dgm:t>
    </dgm:pt>
    <dgm:pt modelId="{B3594FD3-830E-4085-BC7A-D20AE88F3939}">
      <dgm:prSet phldrT="[文字]"/>
      <dgm:spPr/>
      <dgm:t>
        <a:bodyPr/>
        <a:lstStyle/>
        <a:p>
          <a:r>
            <a:rPr lang="zh-TW" altLang="en-US"/>
            <a:t>有無</a:t>
          </a:r>
          <a:r>
            <a:rPr lang="zh-TW" altLang="en-US" cap="all"/>
            <a:t>使用刺激經銷商銷售之行為</a:t>
          </a:r>
          <a:r>
            <a:rPr lang="zh-TW" altLang="en-US" cap="all">
              <a:latin typeface="+mn-ea"/>
              <a:ea typeface="+mn-ea"/>
            </a:rPr>
            <a:t>（如大量額外折扣、延長付款期限、允許退貨）</a:t>
          </a:r>
          <a:endParaRPr lang="zh-TW" altLang="en-US" dirty="0">
            <a:latin typeface="+mn-ea"/>
            <a:ea typeface="+mn-ea"/>
          </a:endParaRPr>
        </a:p>
      </dgm:t>
    </dgm:pt>
    <dgm:pt modelId="{63F75ECD-30A3-4D03-BB9C-2A0550127A8C}" type="parTrans" cxnId="{128F53EF-6A2B-4E98-9BDA-289F92F743EE}">
      <dgm:prSet/>
      <dgm:spPr/>
      <dgm:t>
        <a:bodyPr/>
        <a:lstStyle/>
        <a:p>
          <a:endParaRPr lang="zh-TW" altLang="en-US"/>
        </a:p>
      </dgm:t>
    </dgm:pt>
    <dgm:pt modelId="{188ED204-24D9-4DC5-A95A-136E59F41EC6}" type="sibTrans" cxnId="{128F53EF-6A2B-4E98-9BDA-289F92F743EE}">
      <dgm:prSet/>
      <dgm:spPr/>
      <dgm:t>
        <a:bodyPr/>
        <a:lstStyle/>
        <a:p>
          <a:endParaRPr lang="zh-TW" altLang="en-US"/>
        </a:p>
      </dgm:t>
    </dgm:pt>
    <dgm:pt modelId="{10A7E453-A862-4716-801E-7D4B22F522EF}">
      <dgm:prSet phldrT="[文字]"/>
      <dgm:spPr/>
      <dgm:t>
        <a:bodyPr/>
        <a:lstStyle/>
        <a:p>
          <a:r>
            <a:rPr lang="zh-TW" altLang="en-US" dirty="0"/>
            <a:t>透過中間商（關係人）下單</a:t>
          </a:r>
        </a:p>
      </dgm:t>
    </dgm:pt>
    <dgm:pt modelId="{96978CA0-6024-4594-8458-3A846791EF96}" type="parTrans" cxnId="{77AD959C-8E04-4F3E-AE73-BBB18842FA86}">
      <dgm:prSet/>
      <dgm:spPr/>
      <dgm:t>
        <a:bodyPr/>
        <a:lstStyle/>
        <a:p>
          <a:endParaRPr lang="zh-TW" altLang="en-US"/>
        </a:p>
      </dgm:t>
    </dgm:pt>
    <dgm:pt modelId="{83E6E642-E956-4D42-9D22-8309C079F384}" type="sibTrans" cxnId="{77AD959C-8E04-4F3E-AE73-BBB18842FA86}">
      <dgm:prSet/>
      <dgm:spPr/>
      <dgm:t>
        <a:bodyPr/>
        <a:lstStyle/>
        <a:p>
          <a:endParaRPr lang="zh-TW" altLang="en-US"/>
        </a:p>
      </dgm:t>
    </dgm:pt>
    <dgm:pt modelId="{7D1F7F5F-5734-4AB4-B971-1A2E93D650FA}">
      <dgm:prSet phldrT="[文字]"/>
      <dgm:spPr/>
      <dgm:t>
        <a:bodyPr/>
        <a:lstStyle/>
        <a:p>
          <a:r>
            <a:rPr lang="zh-TW" altLang="en-US" dirty="0"/>
            <a:t>檢視前</a:t>
          </a:r>
          <a:r>
            <a:rPr lang="en-US" altLang="zh-TW" dirty="0"/>
            <a:t>10</a:t>
          </a:r>
          <a:r>
            <a:rPr lang="zh-TW" altLang="en-US" dirty="0"/>
            <a:t>大銷售客戶等資訊是否異常</a:t>
          </a:r>
        </a:p>
      </dgm:t>
    </dgm:pt>
    <dgm:pt modelId="{B1458011-8CDB-4AE8-A407-068A51867025}" type="parTrans" cxnId="{6B1BDB48-A8AF-484A-A799-1397DB65179E}">
      <dgm:prSet/>
      <dgm:spPr/>
      <dgm:t>
        <a:bodyPr/>
        <a:lstStyle/>
        <a:p>
          <a:endParaRPr lang="zh-TW" altLang="en-US"/>
        </a:p>
      </dgm:t>
    </dgm:pt>
    <dgm:pt modelId="{F5A25E43-BFEC-4223-96AE-3FC6DA5634C0}" type="sibTrans" cxnId="{6B1BDB48-A8AF-484A-A799-1397DB65179E}">
      <dgm:prSet/>
      <dgm:spPr/>
      <dgm:t>
        <a:bodyPr/>
        <a:lstStyle/>
        <a:p>
          <a:endParaRPr lang="zh-TW" altLang="en-US"/>
        </a:p>
      </dgm:t>
    </dgm:pt>
    <dgm:pt modelId="{B30D9E73-4900-40CA-A99D-C6EEF883EE79}">
      <dgm:prSet phldrT="[文字]"/>
      <dgm:spPr/>
      <dgm:t>
        <a:bodyPr/>
        <a:lstStyle/>
        <a:p>
          <a:r>
            <a:rPr lang="zh-TW" altLang="en-US" dirty="0"/>
            <a:t>執行獨立查核（如公司拒絕中介機構與客戶聯繫）</a:t>
          </a:r>
        </a:p>
      </dgm:t>
    </dgm:pt>
    <dgm:pt modelId="{AD27B78A-6560-42B4-8218-567BAA3BFB29}" type="parTrans" cxnId="{10D49B55-20DC-473F-ADF6-C7F46355EAC0}">
      <dgm:prSet/>
      <dgm:spPr/>
      <dgm:t>
        <a:bodyPr/>
        <a:lstStyle/>
        <a:p>
          <a:endParaRPr lang="zh-TW" altLang="en-US"/>
        </a:p>
      </dgm:t>
    </dgm:pt>
    <dgm:pt modelId="{3BA1B4A4-2CE9-4494-B00B-BA06842D14FA}" type="sibTrans" cxnId="{10D49B55-20DC-473F-ADF6-C7F46355EAC0}">
      <dgm:prSet/>
      <dgm:spPr/>
      <dgm:t>
        <a:bodyPr/>
        <a:lstStyle/>
        <a:p>
          <a:endParaRPr lang="zh-TW" altLang="en-US"/>
        </a:p>
      </dgm:t>
    </dgm:pt>
    <dgm:pt modelId="{1C2F183B-D573-46C2-BE8F-4EB2911E9381}">
      <dgm:prSet phldrT="[文字]"/>
      <dgm:spPr/>
      <dgm:t>
        <a:bodyPr/>
        <a:lstStyle/>
        <a:p>
          <a:r>
            <a:rPr lang="zh-TW" altLang="en-US" dirty="0"/>
            <a:t>抽核比例須符合本公司規定，憑證表單是否異常</a:t>
          </a:r>
        </a:p>
      </dgm:t>
    </dgm:pt>
    <dgm:pt modelId="{BFE08621-8A56-439F-BDAE-692EA9FED802}" type="parTrans" cxnId="{F4658117-F9CB-4DE7-91FD-256FA6F9B6BE}">
      <dgm:prSet/>
      <dgm:spPr/>
      <dgm:t>
        <a:bodyPr/>
        <a:lstStyle/>
        <a:p>
          <a:endParaRPr lang="zh-TW" altLang="en-US"/>
        </a:p>
      </dgm:t>
    </dgm:pt>
    <dgm:pt modelId="{E9B5AB26-E4DE-4168-8C65-6872C3E7AE11}" type="sibTrans" cxnId="{F4658117-F9CB-4DE7-91FD-256FA6F9B6BE}">
      <dgm:prSet/>
      <dgm:spPr/>
      <dgm:t>
        <a:bodyPr/>
        <a:lstStyle/>
        <a:p>
          <a:endParaRPr lang="zh-TW" altLang="en-US"/>
        </a:p>
      </dgm:t>
    </dgm:pt>
    <dgm:pt modelId="{7F0274ED-0487-4DE0-B792-8F77F430CA67}" type="pres">
      <dgm:prSet presAssocID="{C0818A4F-9428-43D7-9FE1-7BEE007AD018}" presName="linear" presStyleCnt="0">
        <dgm:presLayoutVars>
          <dgm:dir/>
          <dgm:animLvl val="lvl"/>
          <dgm:resizeHandles val="exact"/>
        </dgm:presLayoutVars>
      </dgm:prSet>
      <dgm:spPr/>
    </dgm:pt>
    <dgm:pt modelId="{4455E309-9F85-4725-A08C-058E2F0B6F13}" type="pres">
      <dgm:prSet presAssocID="{A1C87E58-C99A-4202-910B-3571251C4C0B}" presName="parentLin" presStyleCnt="0"/>
      <dgm:spPr/>
    </dgm:pt>
    <dgm:pt modelId="{2DBD6160-E35A-4753-AF68-B40A115E0089}" type="pres">
      <dgm:prSet presAssocID="{A1C87E58-C99A-4202-910B-3571251C4C0B}" presName="parentLeftMargin" presStyleLbl="node1" presStyleIdx="0" presStyleCnt="3"/>
      <dgm:spPr/>
    </dgm:pt>
    <dgm:pt modelId="{44E38E10-715C-4BDB-84AF-7941211EC185}" type="pres">
      <dgm:prSet presAssocID="{A1C87E58-C99A-4202-910B-3571251C4C0B}" presName="parentText" presStyleLbl="node1" presStyleIdx="0" presStyleCnt="3">
        <dgm:presLayoutVars>
          <dgm:chMax val="0"/>
          <dgm:bulletEnabled val="1"/>
        </dgm:presLayoutVars>
      </dgm:prSet>
      <dgm:spPr/>
    </dgm:pt>
    <dgm:pt modelId="{3F7ADEE2-58FB-4823-8A38-39F7353BB6C2}" type="pres">
      <dgm:prSet presAssocID="{A1C87E58-C99A-4202-910B-3571251C4C0B}" presName="negativeSpace" presStyleCnt="0"/>
      <dgm:spPr/>
    </dgm:pt>
    <dgm:pt modelId="{E487EE5A-EAE9-4B5C-B194-CA72FF7DD8B1}" type="pres">
      <dgm:prSet presAssocID="{A1C87E58-C99A-4202-910B-3571251C4C0B}" presName="childText" presStyleLbl="conFgAcc1" presStyleIdx="0" presStyleCnt="3">
        <dgm:presLayoutVars>
          <dgm:bulletEnabled val="1"/>
        </dgm:presLayoutVars>
      </dgm:prSet>
      <dgm:spPr/>
    </dgm:pt>
    <dgm:pt modelId="{71EBDF2C-2E52-4A9F-B71C-CFF16DEBE394}" type="pres">
      <dgm:prSet presAssocID="{C34A7C6C-13BB-49C3-87DC-926FF157700A}" presName="spaceBetweenRectangles" presStyleCnt="0"/>
      <dgm:spPr/>
    </dgm:pt>
    <dgm:pt modelId="{4B746E33-65BD-43CF-AC1C-1699370D586B}" type="pres">
      <dgm:prSet presAssocID="{E5A71854-B6FE-40FB-8FE3-EFAE816AE21C}" presName="parentLin" presStyleCnt="0"/>
      <dgm:spPr/>
    </dgm:pt>
    <dgm:pt modelId="{86D9817D-B314-4AE9-AAE2-84AB8A4B12DE}" type="pres">
      <dgm:prSet presAssocID="{E5A71854-B6FE-40FB-8FE3-EFAE816AE21C}" presName="parentLeftMargin" presStyleLbl="node1" presStyleIdx="0" presStyleCnt="3"/>
      <dgm:spPr/>
    </dgm:pt>
    <dgm:pt modelId="{30D2FB3F-B60D-4CB3-9961-EDFA5D57FF8E}" type="pres">
      <dgm:prSet presAssocID="{E5A71854-B6FE-40FB-8FE3-EFAE816AE21C}" presName="parentText" presStyleLbl="node1" presStyleIdx="1" presStyleCnt="3">
        <dgm:presLayoutVars>
          <dgm:chMax val="0"/>
          <dgm:bulletEnabled val="1"/>
        </dgm:presLayoutVars>
      </dgm:prSet>
      <dgm:spPr/>
    </dgm:pt>
    <dgm:pt modelId="{0C405C2A-AFBA-4DE7-AD25-A3A4C8AF277C}" type="pres">
      <dgm:prSet presAssocID="{E5A71854-B6FE-40FB-8FE3-EFAE816AE21C}" presName="negativeSpace" presStyleCnt="0"/>
      <dgm:spPr/>
    </dgm:pt>
    <dgm:pt modelId="{F1ED8B02-5D30-40EB-A6F9-9D39F5F2DF50}" type="pres">
      <dgm:prSet presAssocID="{E5A71854-B6FE-40FB-8FE3-EFAE816AE21C}" presName="childText" presStyleLbl="conFgAcc1" presStyleIdx="1" presStyleCnt="3">
        <dgm:presLayoutVars>
          <dgm:bulletEnabled val="1"/>
        </dgm:presLayoutVars>
      </dgm:prSet>
      <dgm:spPr/>
    </dgm:pt>
    <dgm:pt modelId="{D700DA47-17D4-40B3-97FD-9E8FAC4A1020}" type="pres">
      <dgm:prSet presAssocID="{7E0EED12-8C0A-4CB0-80FD-60C778CD53D2}" presName="spaceBetweenRectangles" presStyleCnt="0"/>
      <dgm:spPr/>
    </dgm:pt>
    <dgm:pt modelId="{15375876-6C53-46EA-8ABF-8DE7720C1045}" type="pres">
      <dgm:prSet presAssocID="{D2E64432-0C0D-4884-B368-D7DC38D44EF0}" presName="parentLin" presStyleCnt="0"/>
      <dgm:spPr/>
    </dgm:pt>
    <dgm:pt modelId="{A68BCF29-E1A7-46C0-A633-D0FB4F710E4D}" type="pres">
      <dgm:prSet presAssocID="{D2E64432-0C0D-4884-B368-D7DC38D44EF0}" presName="parentLeftMargin" presStyleLbl="node1" presStyleIdx="1" presStyleCnt="3"/>
      <dgm:spPr/>
    </dgm:pt>
    <dgm:pt modelId="{37E7D6D9-CB7F-4D0A-B056-9112FBFA1C8A}" type="pres">
      <dgm:prSet presAssocID="{D2E64432-0C0D-4884-B368-D7DC38D44EF0}" presName="parentText" presStyleLbl="node1" presStyleIdx="2" presStyleCnt="3">
        <dgm:presLayoutVars>
          <dgm:chMax val="0"/>
          <dgm:bulletEnabled val="1"/>
        </dgm:presLayoutVars>
      </dgm:prSet>
      <dgm:spPr/>
    </dgm:pt>
    <dgm:pt modelId="{60D09461-BEC4-4770-8344-8B2C99A57D17}" type="pres">
      <dgm:prSet presAssocID="{D2E64432-0C0D-4884-B368-D7DC38D44EF0}" presName="negativeSpace" presStyleCnt="0"/>
      <dgm:spPr/>
    </dgm:pt>
    <dgm:pt modelId="{D9191E46-543D-4B24-B272-1427D17AC864}" type="pres">
      <dgm:prSet presAssocID="{D2E64432-0C0D-4884-B368-D7DC38D44EF0}" presName="childText" presStyleLbl="conFgAcc1" presStyleIdx="2" presStyleCnt="3">
        <dgm:presLayoutVars>
          <dgm:bulletEnabled val="1"/>
        </dgm:presLayoutVars>
      </dgm:prSet>
      <dgm:spPr/>
    </dgm:pt>
  </dgm:ptLst>
  <dgm:cxnLst>
    <dgm:cxn modelId="{F2761B06-EFFB-4F36-A79F-0E1019E03540}" type="presOf" srcId="{52D3A6BE-D40A-4B64-AF6F-3B8B3CEEC9C9}" destId="{E487EE5A-EAE9-4B5C-B194-CA72FF7DD8B1}" srcOrd="0" destOrd="2" presId="urn:microsoft.com/office/officeart/2005/8/layout/list1"/>
    <dgm:cxn modelId="{F4658117-F9CB-4DE7-91FD-256FA6F9B6BE}" srcId="{D2E64432-0C0D-4884-B368-D7DC38D44EF0}" destId="{1C2F183B-D573-46C2-BE8F-4EB2911E9381}" srcOrd="2" destOrd="0" parTransId="{BFE08621-8A56-439F-BDAE-692EA9FED802}" sibTransId="{E9B5AB26-E4DE-4168-8C65-6872C3E7AE11}"/>
    <dgm:cxn modelId="{4E8BF526-20F9-4E0C-BF61-30A14DFD73B1}" type="presOf" srcId="{B3594FD3-830E-4085-BC7A-D20AE88F3939}" destId="{F1ED8B02-5D30-40EB-A6F9-9D39F5F2DF50}" srcOrd="0" destOrd="0" presId="urn:microsoft.com/office/officeart/2005/8/layout/list1"/>
    <dgm:cxn modelId="{39B36A2E-B21F-4E2C-8D60-53F2BDEC81B2}" type="presOf" srcId="{C0818A4F-9428-43D7-9FE1-7BEE007AD018}" destId="{7F0274ED-0487-4DE0-B792-8F77F430CA67}" srcOrd="0" destOrd="0" presId="urn:microsoft.com/office/officeart/2005/8/layout/list1"/>
    <dgm:cxn modelId="{10563D37-2566-41ED-A923-B379288DA707}" type="presOf" srcId="{7D1F7F5F-5734-4AB4-B971-1A2E93D650FA}" destId="{D9191E46-543D-4B24-B272-1427D17AC864}" srcOrd="0" destOrd="0" presId="urn:microsoft.com/office/officeart/2005/8/layout/list1"/>
    <dgm:cxn modelId="{A108F43C-9262-43F7-8D3F-1EE614C81A8D}" srcId="{A1C87E58-C99A-4202-910B-3571251C4C0B}" destId="{5055FA12-9CC7-40BC-9B12-FC4823DD1623}" srcOrd="0" destOrd="0" parTransId="{70511F08-BFB2-4AC0-B794-1DC776FD832B}" sibTransId="{C5F0043F-5EFC-4A5A-8ED7-F35D88FC42B0}"/>
    <dgm:cxn modelId="{FE0B9060-B580-4C28-9994-ADFBD02278D1}" srcId="{A1C87E58-C99A-4202-910B-3571251C4C0B}" destId="{52D3A6BE-D40A-4B64-AF6F-3B8B3CEEC9C9}" srcOrd="2" destOrd="0" parTransId="{55286F1F-8FD0-4F40-98DE-2A764445A6BA}" sibTransId="{24875012-3AD4-4D68-BEC3-B551E5AFE0D8}"/>
    <dgm:cxn modelId="{E8B1FB45-061F-4F51-962E-491ED47C58E8}" type="presOf" srcId="{D2E64432-0C0D-4884-B368-D7DC38D44EF0}" destId="{A68BCF29-E1A7-46C0-A633-D0FB4F710E4D}" srcOrd="0" destOrd="0" presId="urn:microsoft.com/office/officeart/2005/8/layout/list1"/>
    <dgm:cxn modelId="{6B1BDB48-A8AF-484A-A799-1397DB65179E}" srcId="{D2E64432-0C0D-4884-B368-D7DC38D44EF0}" destId="{7D1F7F5F-5734-4AB4-B971-1A2E93D650FA}" srcOrd="0" destOrd="0" parTransId="{B1458011-8CDB-4AE8-A407-068A51867025}" sibTransId="{F5A25E43-BFEC-4223-96AE-3FC6DA5634C0}"/>
    <dgm:cxn modelId="{E05ABE6C-73EF-4C0B-9AF6-E227433D4C0F}" srcId="{C0818A4F-9428-43D7-9FE1-7BEE007AD018}" destId="{D2E64432-0C0D-4884-B368-D7DC38D44EF0}" srcOrd="2" destOrd="0" parTransId="{B0D3DA6C-6202-4847-AA33-E41B1E5CE8D7}" sibTransId="{4E48A35F-9B7A-4D2E-AD40-F5BA1B890053}"/>
    <dgm:cxn modelId="{10D49B55-20DC-473F-ADF6-C7F46355EAC0}" srcId="{D2E64432-0C0D-4884-B368-D7DC38D44EF0}" destId="{B30D9E73-4900-40CA-A99D-C6EEF883EE79}" srcOrd="1" destOrd="0" parTransId="{AD27B78A-6560-42B4-8218-567BAA3BFB29}" sibTransId="{3BA1B4A4-2CE9-4494-B00B-BA06842D14FA}"/>
    <dgm:cxn modelId="{646EE276-8D37-4990-A963-AD4067E61EED}" type="presOf" srcId="{A1C87E58-C99A-4202-910B-3571251C4C0B}" destId="{44E38E10-715C-4BDB-84AF-7941211EC185}" srcOrd="1" destOrd="0" presId="urn:microsoft.com/office/officeart/2005/8/layout/list1"/>
    <dgm:cxn modelId="{345A5E86-AF7F-475F-92E9-B05389A899E6}" type="presOf" srcId="{E5A71854-B6FE-40FB-8FE3-EFAE816AE21C}" destId="{30D2FB3F-B60D-4CB3-9961-EDFA5D57FF8E}" srcOrd="1" destOrd="0" presId="urn:microsoft.com/office/officeart/2005/8/layout/list1"/>
    <dgm:cxn modelId="{B8B66289-FF52-4D53-AABB-0D0434461E60}" srcId="{C0818A4F-9428-43D7-9FE1-7BEE007AD018}" destId="{A1C87E58-C99A-4202-910B-3571251C4C0B}" srcOrd="0" destOrd="0" parTransId="{91CB8E3C-1C4D-4004-A999-77135731A987}" sibTransId="{C34A7C6C-13BB-49C3-87DC-926FF157700A}"/>
    <dgm:cxn modelId="{77AD959C-8E04-4F3E-AE73-BBB18842FA86}" srcId="{E5A71854-B6FE-40FB-8FE3-EFAE816AE21C}" destId="{10A7E453-A862-4716-801E-7D4B22F522EF}" srcOrd="1" destOrd="0" parTransId="{96978CA0-6024-4594-8458-3A846791EF96}" sibTransId="{83E6E642-E956-4D42-9D22-8309C079F384}"/>
    <dgm:cxn modelId="{E31D19A1-68AC-44F1-8A6E-E0ECEDC92D94}" type="presOf" srcId="{83F17C90-91A3-442B-B114-99365FB22C8F}" destId="{E487EE5A-EAE9-4B5C-B194-CA72FF7DD8B1}" srcOrd="0" destOrd="1" presId="urn:microsoft.com/office/officeart/2005/8/layout/list1"/>
    <dgm:cxn modelId="{BCD97CA1-6031-4745-8678-452B01345720}" srcId="{A1C87E58-C99A-4202-910B-3571251C4C0B}" destId="{83F17C90-91A3-442B-B114-99365FB22C8F}" srcOrd="1" destOrd="0" parTransId="{221A06FF-487D-486C-9287-E7C31E483BBD}" sibTransId="{71CCF96D-C35C-4BD6-9788-2F2A5D1D1257}"/>
    <dgm:cxn modelId="{35F140BA-3898-4D0A-9951-80F474AA6C0F}" type="presOf" srcId="{D2E64432-0C0D-4884-B368-D7DC38D44EF0}" destId="{37E7D6D9-CB7F-4D0A-B056-9112FBFA1C8A}" srcOrd="1" destOrd="0" presId="urn:microsoft.com/office/officeart/2005/8/layout/list1"/>
    <dgm:cxn modelId="{11C1CCC1-D012-4B07-B6DA-4C1DCE04CE9E}" type="presOf" srcId="{5055FA12-9CC7-40BC-9B12-FC4823DD1623}" destId="{E487EE5A-EAE9-4B5C-B194-CA72FF7DD8B1}" srcOrd="0" destOrd="0" presId="urn:microsoft.com/office/officeart/2005/8/layout/list1"/>
    <dgm:cxn modelId="{E30085C5-4755-499E-A721-400F73A07229}" type="presOf" srcId="{B30D9E73-4900-40CA-A99D-C6EEF883EE79}" destId="{D9191E46-543D-4B24-B272-1427D17AC864}" srcOrd="0" destOrd="1" presId="urn:microsoft.com/office/officeart/2005/8/layout/list1"/>
    <dgm:cxn modelId="{8E010FC8-5117-44B2-97BC-9F690D4348FB}" type="presOf" srcId="{1C2F183B-D573-46C2-BE8F-4EB2911E9381}" destId="{D9191E46-543D-4B24-B272-1427D17AC864}" srcOrd="0" destOrd="2" presId="urn:microsoft.com/office/officeart/2005/8/layout/list1"/>
    <dgm:cxn modelId="{AA3168CC-C2EE-4560-8994-17515D770D3A}" srcId="{C0818A4F-9428-43D7-9FE1-7BEE007AD018}" destId="{E5A71854-B6FE-40FB-8FE3-EFAE816AE21C}" srcOrd="1" destOrd="0" parTransId="{DF27FE3A-6C9D-4A9E-A051-EC79D7D9F945}" sibTransId="{7E0EED12-8C0A-4CB0-80FD-60C778CD53D2}"/>
    <dgm:cxn modelId="{128F53EF-6A2B-4E98-9BDA-289F92F743EE}" srcId="{E5A71854-B6FE-40FB-8FE3-EFAE816AE21C}" destId="{B3594FD3-830E-4085-BC7A-D20AE88F3939}" srcOrd="0" destOrd="0" parTransId="{63F75ECD-30A3-4D03-BB9C-2A0550127A8C}" sibTransId="{188ED204-24D9-4DC5-A95A-136E59F41EC6}"/>
    <dgm:cxn modelId="{57A904F5-1254-4BA9-A459-9B34523BEC7E}" type="presOf" srcId="{E5A71854-B6FE-40FB-8FE3-EFAE816AE21C}" destId="{86D9817D-B314-4AE9-AAE2-84AB8A4B12DE}" srcOrd="0" destOrd="0" presId="urn:microsoft.com/office/officeart/2005/8/layout/list1"/>
    <dgm:cxn modelId="{902B09F9-1688-431A-83A5-745A75AA2CCD}" type="presOf" srcId="{A1C87E58-C99A-4202-910B-3571251C4C0B}" destId="{2DBD6160-E35A-4753-AF68-B40A115E0089}" srcOrd="0" destOrd="0" presId="urn:microsoft.com/office/officeart/2005/8/layout/list1"/>
    <dgm:cxn modelId="{96DC90FE-00EA-4058-A1EF-90B3A672D4DB}" type="presOf" srcId="{10A7E453-A862-4716-801E-7D4B22F522EF}" destId="{F1ED8B02-5D30-40EB-A6F9-9D39F5F2DF50}" srcOrd="0" destOrd="1" presId="urn:microsoft.com/office/officeart/2005/8/layout/list1"/>
    <dgm:cxn modelId="{F9AB0B44-8916-400B-8045-1A1C48D44F9A}" type="presParOf" srcId="{7F0274ED-0487-4DE0-B792-8F77F430CA67}" destId="{4455E309-9F85-4725-A08C-058E2F0B6F13}" srcOrd="0" destOrd="0" presId="urn:microsoft.com/office/officeart/2005/8/layout/list1"/>
    <dgm:cxn modelId="{794F12A4-F0EC-40AF-8AB9-A2960E0FD7AA}" type="presParOf" srcId="{4455E309-9F85-4725-A08C-058E2F0B6F13}" destId="{2DBD6160-E35A-4753-AF68-B40A115E0089}" srcOrd="0" destOrd="0" presId="urn:microsoft.com/office/officeart/2005/8/layout/list1"/>
    <dgm:cxn modelId="{C8A252E0-7D50-4FE3-A880-20C1AE6EAAFB}" type="presParOf" srcId="{4455E309-9F85-4725-A08C-058E2F0B6F13}" destId="{44E38E10-715C-4BDB-84AF-7941211EC185}" srcOrd="1" destOrd="0" presId="urn:microsoft.com/office/officeart/2005/8/layout/list1"/>
    <dgm:cxn modelId="{DDB50173-35A4-4BE7-B160-AE0911613066}" type="presParOf" srcId="{7F0274ED-0487-4DE0-B792-8F77F430CA67}" destId="{3F7ADEE2-58FB-4823-8A38-39F7353BB6C2}" srcOrd="1" destOrd="0" presId="urn:microsoft.com/office/officeart/2005/8/layout/list1"/>
    <dgm:cxn modelId="{6F41CA39-14C5-45DF-B20A-835333F8069A}" type="presParOf" srcId="{7F0274ED-0487-4DE0-B792-8F77F430CA67}" destId="{E487EE5A-EAE9-4B5C-B194-CA72FF7DD8B1}" srcOrd="2" destOrd="0" presId="urn:microsoft.com/office/officeart/2005/8/layout/list1"/>
    <dgm:cxn modelId="{D49D387A-EFE4-40AA-87A2-41E6DD2FE346}" type="presParOf" srcId="{7F0274ED-0487-4DE0-B792-8F77F430CA67}" destId="{71EBDF2C-2E52-4A9F-B71C-CFF16DEBE394}" srcOrd="3" destOrd="0" presId="urn:microsoft.com/office/officeart/2005/8/layout/list1"/>
    <dgm:cxn modelId="{471A0854-98BB-4F0C-A9C1-480C04A3D74C}" type="presParOf" srcId="{7F0274ED-0487-4DE0-B792-8F77F430CA67}" destId="{4B746E33-65BD-43CF-AC1C-1699370D586B}" srcOrd="4" destOrd="0" presId="urn:microsoft.com/office/officeart/2005/8/layout/list1"/>
    <dgm:cxn modelId="{BCC09ACD-C021-42A7-9EDF-32254A9B43F3}" type="presParOf" srcId="{4B746E33-65BD-43CF-AC1C-1699370D586B}" destId="{86D9817D-B314-4AE9-AAE2-84AB8A4B12DE}" srcOrd="0" destOrd="0" presId="urn:microsoft.com/office/officeart/2005/8/layout/list1"/>
    <dgm:cxn modelId="{C7BD413F-D3DF-4712-B5AD-3EB10B3DD74D}" type="presParOf" srcId="{4B746E33-65BD-43CF-AC1C-1699370D586B}" destId="{30D2FB3F-B60D-4CB3-9961-EDFA5D57FF8E}" srcOrd="1" destOrd="0" presId="urn:microsoft.com/office/officeart/2005/8/layout/list1"/>
    <dgm:cxn modelId="{32575150-2C5B-40FA-AD87-BBF2A12CA3DA}" type="presParOf" srcId="{7F0274ED-0487-4DE0-B792-8F77F430CA67}" destId="{0C405C2A-AFBA-4DE7-AD25-A3A4C8AF277C}" srcOrd="5" destOrd="0" presId="urn:microsoft.com/office/officeart/2005/8/layout/list1"/>
    <dgm:cxn modelId="{ABE8A745-8437-4402-9FCC-962D4CA40467}" type="presParOf" srcId="{7F0274ED-0487-4DE0-B792-8F77F430CA67}" destId="{F1ED8B02-5D30-40EB-A6F9-9D39F5F2DF50}" srcOrd="6" destOrd="0" presId="urn:microsoft.com/office/officeart/2005/8/layout/list1"/>
    <dgm:cxn modelId="{C2DD14BF-5EA9-4492-BD2F-73006DC7C38E}" type="presParOf" srcId="{7F0274ED-0487-4DE0-B792-8F77F430CA67}" destId="{D700DA47-17D4-40B3-97FD-9E8FAC4A1020}" srcOrd="7" destOrd="0" presId="urn:microsoft.com/office/officeart/2005/8/layout/list1"/>
    <dgm:cxn modelId="{5AE9DCEA-54F1-4FBD-907C-F9FACF7BECE7}" type="presParOf" srcId="{7F0274ED-0487-4DE0-B792-8F77F430CA67}" destId="{15375876-6C53-46EA-8ABF-8DE7720C1045}" srcOrd="8" destOrd="0" presId="urn:microsoft.com/office/officeart/2005/8/layout/list1"/>
    <dgm:cxn modelId="{9D8C980F-CDE2-49E6-8CAC-513054E5672C}" type="presParOf" srcId="{15375876-6C53-46EA-8ABF-8DE7720C1045}" destId="{A68BCF29-E1A7-46C0-A633-D0FB4F710E4D}" srcOrd="0" destOrd="0" presId="urn:microsoft.com/office/officeart/2005/8/layout/list1"/>
    <dgm:cxn modelId="{B5FD618D-BB1D-48A7-BF5B-DEEB66E08209}" type="presParOf" srcId="{15375876-6C53-46EA-8ABF-8DE7720C1045}" destId="{37E7D6D9-CB7F-4D0A-B056-9112FBFA1C8A}" srcOrd="1" destOrd="0" presId="urn:microsoft.com/office/officeart/2005/8/layout/list1"/>
    <dgm:cxn modelId="{23E7FEC0-AB56-4A9C-B611-565E21F82E0D}" type="presParOf" srcId="{7F0274ED-0487-4DE0-B792-8F77F430CA67}" destId="{60D09461-BEC4-4770-8344-8B2C99A57D17}" srcOrd="9" destOrd="0" presId="urn:microsoft.com/office/officeart/2005/8/layout/list1"/>
    <dgm:cxn modelId="{1C8BE740-C37A-4176-A949-2054CDDAF667}" type="presParOf" srcId="{7F0274ED-0487-4DE0-B792-8F77F430CA67}" destId="{D9191E46-543D-4B24-B272-1427D17AC864}"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22152D64-4F62-40C2-8111-E22AC962F79A}" type="doc">
      <dgm:prSet loTypeId="urn:microsoft.com/office/officeart/2005/8/layout/target3" loCatId="relationship" qsTypeId="urn:microsoft.com/office/officeart/2005/8/quickstyle/simple5" qsCatId="simple" csTypeId="urn:microsoft.com/office/officeart/2005/8/colors/colorful5" csCatId="colorful" phldr="1"/>
      <dgm:spPr/>
      <dgm:t>
        <a:bodyPr/>
        <a:lstStyle/>
        <a:p>
          <a:endParaRPr lang="zh-TW" altLang="en-US"/>
        </a:p>
      </dgm:t>
    </dgm:pt>
    <dgm:pt modelId="{2770C0FD-1AC3-43F8-8137-8F666BF82D88}">
      <dgm:prSet phldrT="[文字]" custT="1"/>
      <dgm:spPr/>
      <dgm:t>
        <a:bodyPr/>
        <a:lstStyle/>
        <a:p>
          <a:pPr algn="just"/>
          <a:r>
            <a:rPr lang="zh-TW" altLang="en-US" sz="2000" dirty="0">
              <a:latin typeface="+mj-ea"/>
              <a:ea typeface="+mj-ea"/>
            </a:rPr>
            <a:t>依據註冊地國、營運地國實務需要，辦理之資金貸與、背書保證對象及期限未符合我國法令規定情事</a:t>
          </a:r>
        </a:p>
      </dgm:t>
    </dgm:pt>
    <dgm:pt modelId="{3D4542F3-FA6B-4EDD-9DB5-70D83BFADEA9}" type="parTrans" cxnId="{6FAFA043-AD78-41BC-A441-BB0D3577BB3B}">
      <dgm:prSet/>
      <dgm:spPr/>
      <dgm:t>
        <a:bodyPr/>
        <a:lstStyle/>
        <a:p>
          <a:endParaRPr lang="zh-TW" altLang="en-US" sz="2400"/>
        </a:p>
      </dgm:t>
    </dgm:pt>
    <dgm:pt modelId="{56EE2D8D-54AF-45C9-9EA5-4DD356F36718}" type="sibTrans" cxnId="{6FAFA043-AD78-41BC-A441-BB0D3577BB3B}">
      <dgm:prSet/>
      <dgm:spPr/>
      <dgm:t>
        <a:bodyPr/>
        <a:lstStyle/>
        <a:p>
          <a:endParaRPr lang="zh-TW" altLang="en-US" sz="2400"/>
        </a:p>
      </dgm:t>
    </dgm:pt>
    <dgm:pt modelId="{C41EA077-507F-4D99-9059-FB803A2D0E3A}">
      <dgm:prSet phldrT="[文字]" custT="1"/>
      <dgm:spPr/>
      <dgm:t>
        <a:bodyPr/>
        <a:lstStyle/>
        <a:p>
          <a:pPr algn="just"/>
          <a:r>
            <a:rPr lang="zh-TW" altLang="en-US" sz="2000" dirty="0">
              <a:latin typeface="+mj-ea"/>
              <a:ea typeface="+mj-ea"/>
            </a:rPr>
            <a:t>控股公司之各子公司間短期融通及背書保證，有未符處理準則之規定情事</a:t>
          </a:r>
          <a:r>
            <a:rPr lang="en-US" altLang="zh-TW" sz="2000" dirty="0">
              <a:latin typeface="+mj-ea"/>
              <a:ea typeface="+mj-ea"/>
            </a:rPr>
            <a:t>(</a:t>
          </a:r>
          <a:r>
            <a:rPr lang="zh-TW" altLang="en-US" sz="2000" dirty="0">
              <a:latin typeface="+mj-ea"/>
              <a:ea typeface="+mj-ea"/>
            </a:rPr>
            <a:t>限額計算依據</a:t>
          </a:r>
          <a:r>
            <a:rPr lang="en-US" altLang="zh-TW" sz="2000" dirty="0">
              <a:latin typeface="+mj-ea"/>
              <a:ea typeface="+mj-ea"/>
            </a:rPr>
            <a:t>)</a:t>
          </a:r>
          <a:endParaRPr lang="zh-TW" altLang="en-US" sz="2000" dirty="0">
            <a:latin typeface="+mj-ea"/>
            <a:ea typeface="+mj-ea"/>
          </a:endParaRPr>
        </a:p>
      </dgm:t>
    </dgm:pt>
    <dgm:pt modelId="{553C82C1-FDE2-4CED-831A-3DAA9978350F}" type="parTrans" cxnId="{86140B80-5A84-41A9-831A-69C1808746E8}">
      <dgm:prSet/>
      <dgm:spPr/>
      <dgm:t>
        <a:bodyPr/>
        <a:lstStyle/>
        <a:p>
          <a:endParaRPr lang="zh-TW" altLang="en-US" sz="2400"/>
        </a:p>
      </dgm:t>
    </dgm:pt>
    <dgm:pt modelId="{0C812EE9-BFD7-415E-B08A-126807208714}" type="sibTrans" cxnId="{86140B80-5A84-41A9-831A-69C1808746E8}">
      <dgm:prSet/>
      <dgm:spPr/>
      <dgm:t>
        <a:bodyPr/>
        <a:lstStyle/>
        <a:p>
          <a:endParaRPr lang="zh-TW" altLang="en-US" sz="2400"/>
        </a:p>
      </dgm:t>
    </dgm:pt>
    <dgm:pt modelId="{1541DB17-FF71-45F1-8F05-FA5F7956C860}" type="pres">
      <dgm:prSet presAssocID="{22152D64-4F62-40C2-8111-E22AC962F79A}" presName="Name0" presStyleCnt="0">
        <dgm:presLayoutVars>
          <dgm:chMax val="7"/>
          <dgm:dir/>
          <dgm:animLvl val="lvl"/>
          <dgm:resizeHandles val="exact"/>
        </dgm:presLayoutVars>
      </dgm:prSet>
      <dgm:spPr/>
    </dgm:pt>
    <dgm:pt modelId="{41366378-325F-4E7B-BB6E-E84C182EF78C}" type="pres">
      <dgm:prSet presAssocID="{2770C0FD-1AC3-43F8-8137-8F666BF82D88}" presName="circle1" presStyleLbl="node1" presStyleIdx="0" presStyleCnt="2" custScaleY="98368" custLinFactNeighborX="-49" custLinFactNeighborY="1646"/>
      <dgm:spPr/>
    </dgm:pt>
    <dgm:pt modelId="{E4B3AC73-4860-4BB8-845B-A77C4D48B810}" type="pres">
      <dgm:prSet presAssocID="{2770C0FD-1AC3-43F8-8137-8F666BF82D88}" presName="space" presStyleCnt="0"/>
      <dgm:spPr/>
    </dgm:pt>
    <dgm:pt modelId="{5F7918B0-2DD7-4F02-8E19-16AFCCAB40B7}" type="pres">
      <dgm:prSet presAssocID="{2770C0FD-1AC3-43F8-8137-8F666BF82D88}" presName="rect1" presStyleLbl="alignAcc1" presStyleIdx="0" presStyleCnt="2" custScaleY="100000" custLinFactNeighborX="11627" custLinFactNeighborY="17320"/>
      <dgm:spPr/>
    </dgm:pt>
    <dgm:pt modelId="{F7DF162D-7D86-4ED7-AFA1-A8C670AB5ADD}" type="pres">
      <dgm:prSet presAssocID="{C41EA077-507F-4D99-9059-FB803A2D0E3A}" presName="vertSpace2" presStyleLbl="node1" presStyleIdx="0" presStyleCnt="2"/>
      <dgm:spPr/>
    </dgm:pt>
    <dgm:pt modelId="{F2659878-EAFC-4090-96D1-6440C7B01D62}" type="pres">
      <dgm:prSet presAssocID="{C41EA077-507F-4D99-9059-FB803A2D0E3A}" presName="circle2" presStyleLbl="node1" presStyleIdx="1" presStyleCnt="2" custScaleX="127900" custScaleY="109779" custLinFactNeighborX="2159" custLinFactNeighborY="2748"/>
      <dgm:spPr/>
    </dgm:pt>
    <dgm:pt modelId="{6FA55852-463F-48A8-9B88-EBBC6C65E060}" type="pres">
      <dgm:prSet presAssocID="{C41EA077-507F-4D99-9059-FB803A2D0E3A}" presName="rect2" presStyleLbl="alignAcc1" presStyleIdx="1" presStyleCnt="2" custScaleY="108877" custLinFactNeighborX="0" custLinFactNeighborY="7538"/>
      <dgm:spPr/>
    </dgm:pt>
    <dgm:pt modelId="{10CBC2AE-B362-4A8E-8C8E-215E79B7CFCD}" type="pres">
      <dgm:prSet presAssocID="{2770C0FD-1AC3-43F8-8137-8F666BF82D88}" presName="rect1ParTxNoCh" presStyleLbl="alignAcc1" presStyleIdx="1" presStyleCnt="2">
        <dgm:presLayoutVars>
          <dgm:chMax val="1"/>
          <dgm:bulletEnabled val="1"/>
        </dgm:presLayoutVars>
      </dgm:prSet>
      <dgm:spPr/>
    </dgm:pt>
    <dgm:pt modelId="{11B96C23-0016-44B7-8529-B0884C68FC11}" type="pres">
      <dgm:prSet presAssocID="{C41EA077-507F-4D99-9059-FB803A2D0E3A}" presName="rect2ParTxNoCh" presStyleLbl="alignAcc1" presStyleIdx="1" presStyleCnt="2">
        <dgm:presLayoutVars>
          <dgm:chMax val="1"/>
          <dgm:bulletEnabled val="1"/>
        </dgm:presLayoutVars>
      </dgm:prSet>
      <dgm:spPr/>
    </dgm:pt>
  </dgm:ptLst>
  <dgm:cxnLst>
    <dgm:cxn modelId="{5CA1250B-B5A5-43CC-95B7-8A9605226340}" type="presOf" srcId="{2770C0FD-1AC3-43F8-8137-8F666BF82D88}" destId="{5F7918B0-2DD7-4F02-8E19-16AFCCAB40B7}" srcOrd="0" destOrd="0" presId="urn:microsoft.com/office/officeart/2005/8/layout/target3"/>
    <dgm:cxn modelId="{F541E420-DE84-4C20-8351-FC0B26EF3339}" type="presOf" srcId="{C41EA077-507F-4D99-9059-FB803A2D0E3A}" destId="{6FA55852-463F-48A8-9B88-EBBC6C65E060}" srcOrd="0" destOrd="0" presId="urn:microsoft.com/office/officeart/2005/8/layout/target3"/>
    <dgm:cxn modelId="{3D304735-49F9-489F-8D38-A0B4C787796B}" type="presOf" srcId="{22152D64-4F62-40C2-8111-E22AC962F79A}" destId="{1541DB17-FF71-45F1-8F05-FA5F7956C860}" srcOrd="0" destOrd="0" presId="urn:microsoft.com/office/officeart/2005/8/layout/target3"/>
    <dgm:cxn modelId="{99F4DE61-2123-4CE6-865A-E108308DEF12}" type="presOf" srcId="{2770C0FD-1AC3-43F8-8137-8F666BF82D88}" destId="{10CBC2AE-B362-4A8E-8C8E-215E79B7CFCD}" srcOrd="1" destOrd="0" presId="urn:microsoft.com/office/officeart/2005/8/layout/target3"/>
    <dgm:cxn modelId="{6FAFA043-AD78-41BC-A441-BB0D3577BB3B}" srcId="{22152D64-4F62-40C2-8111-E22AC962F79A}" destId="{2770C0FD-1AC3-43F8-8137-8F666BF82D88}" srcOrd="0" destOrd="0" parTransId="{3D4542F3-FA6B-4EDD-9DB5-70D83BFADEA9}" sibTransId="{56EE2D8D-54AF-45C9-9EA5-4DD356F36718}"/>
    <dgm:cxn modelId="{3ACA7754-0A64-4214-AD37-6D86F38D7888}" type="presOf" srcId="{C41EA077-507F-4D99-9059-FB803A2D0E3A}" destId="{11B96C23-0016-44B7-8529-B0884C68FC11}" srcOrd="1" destOrd="0" presId="urn:microsoft.com/office/officeart/2005/8/layout/target3"/>
    <dgm:cxn modelId="{86140B80-5A84-41A9-831A-69C1808746E8}" srcId="{22152D64-4F62-40C2-8111-E22AC962F79A}" destId="{C41EA077-507F-4D99-9059-FB803A2D0E3A}" srcOrd="1" destOrd="0" parTransId="{553C82C1-FDE2-4CED-831A-3DAA9978350F}" sibTransId="{0C812EE9-BFD7-415E-B08A-126807208714}"/>
    <dgm:cxn modelId="{B6166F34-6D62-457B-973A-B643AB4DACA8}" type="presParOf" srcId="{1541DB17-FF71-45F1-8F05-FA5F7956C860}" destId="{41366378-325F-4E7B-BB6E-E84C182EF78C}" srcOrd="0" destOrd="0" presId="urn:microsoft.com/office/officeart/2005/8/layout/target3"/>
    <dgm:cxn modelId="{205CF40B-7D1E-455E-AED3-4A49B693538E}" type="presParOf" srcId="{1541DB17-FF71-45F1-8F05-FA5F7956C860}" destId="{E4B3AC73-4860-4BB8-845B-A77C4D48B810}" srcOrd="1" destOrd="0" presId="urn:microsoft.com/office/officeart/2005/8/layout/target3"/>
    <dgm:cxn modelId="{542EF4BB-E7BD-45C0-8F53-BE18076985DB}" type="presParOf" srcId="{1541DB17-FF71-45F1-8F05-FA5F7956C860}" destId="{5F7918B0-2DD7-4F02-8E19-16AFCCAB40B7}" srcOrd="2" destOrd="0" presId="urn:microsoft.com/office/officeart/2005/8/layout/target3"/>
    <dgm:cxn modelId="{D6324C64-3FE0-4471-9D30-FDD309C4596C}" type="presParOf" srcId="{1541DB17-FF71-45F1-8F05-FA5F7956C860}" destId="{F7DF162D-7D86-4ED7-AFA1-A8C670AB5ADD}" srcOrd="3" destOrd="0" presId="urn:microsoft.com/office/officeart/2005/8/layout/target3"/>
    <dgm:cxn modelId="{01A2623D-2C33-473C-9D51-28275CD4AFBC}" type="presParOf" srcId="{1541DB17-FF71-45F1-8F05-FA5F7956C860}" destId="{F2659878-EAFC-4090-96D1-6440C7B01D62}" srcOrd="4" destOrd="0" presId="urn:microsoft.com/office/officeart/2005/8/layout/target3"/>
    <dgm:cxn modelId="{B8EE8A1E-8167-4704-BE2F-522EF7ED35D4}" type="presParOf" srcId="{1541DB17-FF71-45F1-8F05-FA5F7956C860}" destId="{6FA55852-463F-48A8-9B88-EBBC6C65E060}" srcOrd="5" destOrd="0" presId="urn:microsoft.com/office/officeart/2005/8/layout/target3"/>
    <dgm:cxn modelId="{779C5470-EA10-4EE1-AFE9-C6D32AD61C20}" type="presParOf" srcId="{1541DB17-FF71-45F1-8F05-FA5F7956C860}" destId="{10CBC2AE-B362-4A8E-8C8E-215E79B7CFCD}" srcOrd="6" destOrd="0" presId="urn:microsoft.com/office/officeart/2005/8/layout/target3"/>
    <dgm:cxn modelId="{4B408B7C-3756-4657-8BFB-AF69BDA2E1FF}" type="presParOf" srcId="{1541DB17-FF71-45F1-8F05-FA5F7956C860}" destId="{11B96C23-0016-44B7-8529-B0884C68FC11}" srcOrd="7"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E024826B-49A0-4384-8526-9BADAA11CCA1}" type="doc">
      <dgm:prSet loTypeId="urn:microsoft.com/office/officeart/2005/8/layout/cycle8" loCatId="cycle" qsTypeId="urn:microsoft.com/office/officeart/2005/8/quickstyle/simple4" qsCatId="simple" csTypeId="urn:microsoft.com/office/officeart/2005/8/colors/accent1_2" csCatId="accent1" phldr="1"/>
      <dgm:spPr/>
      <dgm:t>
        <a:bodyPr/>
        <a:lstStyle/>
        <a:p>
          <a:endParaRPr lang="zh-TW" altLang="en-US"/>
        </a:p>
      </dgm:t>
    </dgm:pt>
    <dgm:pt modelId="{BA7A2C52-FFFA-4B2C-917C-EF89F306A8AE}">
      <dgm:prSet phldrT="[文字]" custT="1"/>
      <dgm:spPr>
        <a:solidFill>
          <a:schemeClr val="accent3">
            <a:lumMod val="40000"/>
            <a:lumOff val="60000"/>
          </a:schemeClr>
        </a:solidFill>
      </dgm:spPr>
      <dgm:t>
        <a:bodyPr/>
        <a:lstStyle/>
        <a:p>
          <a:r>
            <a:rPr lang="zh-TW" altLang="en-US" sz="2200" b="1" dirty="0">
              <a:latin typeface="+mn-lt"/>
            </a:rPr>
            <a:t>營運面審查重點</a:t>
          </a:r>
        </a:p>
      </dgm:t>
    </dgm:pt>
    <dgm:pt modelId="{BF5E99CA-DD2F-4170-977D-2AC01F2A7386}" type="parTrans" cxnId="{ED1EA1E2-C35B-4015-AF80-7F2B47D53AC2}">
      <dgm:prSet/>
      <dgm:spPr/>
      <dgm:t>
        <a:bodyPr/>
        <a:lstStyle/>
        <a:p>
          <a:endParaRPr lang="zh-TW" altLang="en-US">
            <a:latin typeface="+mn-lt"/>
          </a:endParaRPr>
        </a:p>
      </dgm:t>
    </dgm:pt>
    <dgm:pt modelId="{03AA8985-C224-481D-AC81-1E827D41B8D3}" type="sibTrans" cxnId="{ED1EA1E2-C35B-4015-AF80-7F2B47D53AC2}">
      <dgm:prSet/>
      <dgm:spPr/>
      <dgm:t>
        <a:bodyPr/>
        <a:lstStyle/>
        <a:p>
          <a:endParaRPr lang="zh-TW" altLang="en-US">
            <a:latin typeface="+mn-lt"/>
          </a:endParaRPr>
        </a:p>
      </dgm:t>
    </dgm:pt>
    <dgm:pt modelId="{2C37C756-913D-4540-9057-6A5E380AB5AE}">
      <dgm:prSet phldrT="[文字]" custT="1"/>
      <dgm:spPr>
        <a:solidFill>
          <a:schemeClr val="accent3">
            <a:lumMod val="75000"/>
          </a:schemeClr>
        </a:solidFill>
      </dgm:spPr>
      <dgm:t>
        <a:bodyPr/>
        <a:lstStyle/>
        <a:p>
          <a:r>
            <a:rPr lang="zh-TW" altLang="en-US" sz="2200" b="1" dirty="0">
              <a:latin typeface="+mn-lt"/>
            </a:rPr>
            <a:t>公司治理</a:t>
          </a:r>
        </a:p>
      </dgm:t>
    </dgm:pt>
    <dgm:pt modelId="{F7A1DF89-C951-4B7F-84C7-2399EF4A6CBE}" type="parTrans" cxnId="{51335A80-57CF-4569-BC0C-B683DCC4D6FC}">
      <dgm:prSet/>
      <dgm:spPr/>
      <dgm:t>
        <a:bodyPr/>
        <a:lstStyle/>
        <a:p>
          <a:endParaRPr lang="zh-TW" altLang="en-US">
            <a:latin typeface="+mn-lt"/>
          </a:endParaRPr>
        </a:p>
      </dgm:t>
    </dgm:pt>
    <dgm:pt modelId="{714C1180-706A-493D-9DDA-FD4ED15C3E18}" type="sibTrans" cxnId="{51335A80-57CF-4569-BC0C-B683DCC4D6FC}">
      <dgm:prSet/>
      <dgm:spPr/>
      <dgm:t>
        <a:bodyPr/>
        <a:lstStyle/>
        <a:p>
          <a:endParaRPr lang="zh-TW" altLang="en-US">
            <a:latin typeface="+mn-lt"/>
          </a:endParaRPr>
        </a:p>
      </dgm:t>
    </dgm:pt>
    <dgm:pt modelId="{47F4BB73-B401-4258-A3D1-AAB2A3613F46}">
      <dgm:prSet phldrT="[文字]" custT="1"/>
      <dgm:spPr>
        <a:solidFill>
          <a:schemeClr val="accent3">
            <a:lumMod val="40000"/>
            <a:lumOff val="60000"/>
          </a:schemeClr>
        </a:solidFill>
      </dgm:spPr>
      <dgm:t>
        <a:bodyPr/>
        <a:lstStyle/>
        <a:p>
          <a:r>
            <a:rPr lang="zh-TW" altLang="en-US" sz="2200" b="1" dirty="0">
              <a:latin typeface="+mn-lt"/>
            </a:rPr>
            <a:t>股東權益</a:t>
          </a:r>
        </a:p>
      </dgm:t>
    </dgm:pt>
    <dgm:pt modelId="{00295141-A2B8-422B-959D-BC681B041509}" type="parTrans" cxnId="{2456ED8D-C5B4-4C06-B519-79F1C643B98E}">
      <dgm:prSet/>
      <dgm:spPr/>
      <dgm:t>
        <a:bodyPr/>
        <a:lstStyle/>
        <a:p>
          <a:endParaRPr lang="zh-TW" altLang="en-US">
            <a:latin typeface="+mn-lt"/>
          </a:endParaRPr>
        </a:p>
      </dgm:t>
    </dgm:pt>
    <dgm:pt modelId="{349B5AF1-AACD-4206-8405-59F11EEB2F6B}" type="sibTrans" cxnId="{2456ED8D-C5B4-4C06-B519-79F1C643B98E}">
      <dgm:prSet/>
      <dgm:spPr/>
      <dgm:t>
        <a:bodyPr/>
        <a:lstStyle/>
        <a:p>
          <a:endParaRPr lang="zh-TW" altLang="en-US">
            <a:latin typeface="+mn-lt"/>
          </a:endParaRPr>
        </a:p>
      </dgm:t>
    </dgm:pt>
    <dgm:pt modelId="{48DD0B55-E195-4E1F-9368-DF002839E829}">
      <dgm:prSet phldrT="[文字]" custT="1"/>
      <dgm:spPr>
        <a:solidFill>
          <a:schemeClr val="accent3">
            <a:lumMod val="40000"/>
            <a:lumOff val="60000"/>
          </a:schemeClr>
        </a:solidFill>
      </dgm:spPr>
      <dgm:t>
        <a:bodyPr/>
        <a:lstStyle/>
        <a:p>
          <a:r>
            <a:rPr lang="zh-TW" altLang="en-US" sz="2200" b="1" dirty="0">
              <a:latin typeface="+mn-lt"/>
            </a:rPr>
            <a:t>中國大陸特殊議題</a:t>
          </a:r>
          <a:endParaRPr lang="zh-TW" altLang="en-US" sz="2200" dirty="0">
            <a:latin typeface="+mn-lt"/>
          </a:endParaRPr>
        </a:p>
      </dgm:t>
    </dgm:pt>
    <dgm:pt modelId="{E8F8A5DB-5574-4045-BB24-4538F6A0CCCC}" type="parTrans" cxnId="{349D60D3-3A53-490A-9100-41E354300288}">
      <dgm:prSet/>
      <dgm:spPr/>
      <dgm:t>
        <a:bodyPr/>
        <a:lstStyle/>
        <a:p>
          <a:endParaRPr lang="zh-TW" altLang="en-US"/>
        </a:p>
      </dgm:t>
    </dgm:pt>
    <dgm:pt modelId="{5CBFB1AD-E8E2-42EC-950D-32741E60DF3F}" type="sibTrans" cxnId="{349D60D3-3A53-490A-9100-41E354300288}">
      <dgm:prSet/>
      <dgm:spPr/>
      <dgm:t>
        <a:bodyPr/>
        <a:lstStyle/>
        <a:p>
          <a:endParaRPr lang="zh-TW" altLang="en-US"/>
        </a:p>
      </dgm:t>
    </dgm:pt>
    <dgm:pt modelId="{2C5793F8-8CF7-4E98-B7E1-4661F46D9B93}" type="pres">
      <dgm:prSet presAssocID="{E024826B-49A0-4384-8526-9BADAA11CCA1}" presName="compositeShape" presStyleCnt="0">
        <dgm:presLayoutVars>
          <dgm:chMax val="7"/>
          <dgm:dir/>
          <dgm:resizeHandles val="exact"/>
        </dgm:presLayoutVars>
      </dgm:prSet>
      <dgm:spPr/>
    </dgm:pt>
    <dgm:pt modelId="{E9CF4C41-1E5D-45FD-94AD-2C69CF8FEB92}" type="pres">
      <dgm:prSet presAssocID="{E024826B-49A0-4384-8526-9BADAA11CCA1}" presName="wedge1" presStyleLbl="node1" presStyleIdx="0" presStyleCnt="4"/>
      <dgm:spPr/>
    </dgm:pt>
    <dgm:pt modelId="{6A9A9685-A220-4307-91C4-64A0FBE871C2}" type="pres">
      <dgm:prSet presAssocID="{E024826B-49A0-4384-8526-9BADAA11CCA1}" presName="dummy1a" presStyleCnt="0"/>
      <dgm:spPr/>
    </dgm:pt>
    <dgm:pt modelId="{4225B9F4-E3DE-4058-B6B2-8889C5E7BCC0}" type="pres">
      <dgm:prSet presAssocID="{E024826B-49A0-4384-8526-9BADAA11CCA1}" presName="dummy1b" presStyleCnt="0"/>
      <dgm:spPr/>
    </dgm:pt>
    <dgm:pt modelId="{7FEBB690-93C3-4099-8DB5-C890D059D7B7}" type="pres">
      <dgm:prSet presAssocID="{E024826B-49A0-4384-8526-9BADAA11CCA1}" presName="wedge1Tx" presStyleLbl="node1" presStyleIdx="0" presStyleCnt="4">
        <dgm:presLayoutVars>
          <dgm:chMax val="0"/>
          <dgm:chPref val="0"/>
          <dgm:bulletEnabled val="1"/>
        </dgm:presLayoutVars>
      </dgm:prSet>
      <dgm:spPr/>
    </dgm:pt>
    <dgm:pt modelId="{73864C5F-A0D8-4348-A5D1-042406CD9014}" type="pres">
      <dgm:prSet presAssocID="{E024826B-49A0-4384-8526-9BADAA11CCA1}" presName="wedge2" presStyleLbl="node1" presStyleIdx="1" presStyleCnt="4"/>
      <dgm:spPr/>
    </dgm:pt>
    <dgm:pt modelId="{E9459A4D-9220-4491-9B02-D61E720DBF2C}" type="pres">
      <dgm:prSet presAssocID="{E024826B-49A0-4384-8526-9BADAA11CCA1}" presName="dummy2a" presStyleCnt="0"/>
      <dgm:spPr/>
    </dgm:pt>
    <dgm:pt modelId="{47818E8E-7894-4DA3-92FC-BBC5CF129ED2}" type="pres">
      <dgm:prSet presAssocID="{E024826B-49A0-4384-8526-9BADAA11CCA1}" presName="dummy2b" presStyleCnt="0"/>
      <dgm:spPr/>
    </dgm:pt>
    <dgm:pt modelId="{92751665-678D-4688-9EF7-BE87717B5ED1}" type="pres">
      <dgm:prSet presAssocID="{E024826B-49A0-4384-8526-9BADAA11CCA1}" presName="wedge2Tx" presStyleLbl="node1" presStyleIdx="1" presStyleCnt="4">
        <dgm:presLayoutVars>
          <dgm:chMax val="0"/>
          <dgm:chPref val="0"/>
          <dgm:bulletEnabled val="1"/>
        </dgm:presLayoutVars>
      </dgm:prSet>
      <dgm:spPr/>
    </dgm:pt>
    <dgm:pt modelId="{3A702FD7-D034-4499-9241-6C38856082C0}" type="pres">
      <dgm:prSet presAssocID="{E024826B-49A0-4384-8526-9BADAA11CCA1}" presName="wedge3" presStyleLbl="node1" presStyleIdx="2" presStyleCnt="4"/>
      <dgm:spPr/>
    </dgm:pt>
    <dgm:pt modelId="{B22BF8F3-6357-4C5A-B2BE-22D7550A2398}" type="pres">
      <dgm:prSet presAssocID="{E024826B-49A0-4384-8526-9BADAA11CCA1}" presName="dummy3a" presStyleCnt="0"/>
      <dgm:spPr/>
    </dgm:pt>
    <dgm:pt modelId="{44E36AF9-5D01-4BBE-82DE-74BE98B8903A}" type="pres">
      <dgm:prSet presAssocID="{E024826B-49A0-4384-8526-9BADAA11CCA1}" presName="dummy3b" presStyleCnt="0"/>
      <dgm:spPr/>
    </dgm:pt>
    <dgm:pt modelId="{DAEB66BB-429B-4801-A470-BEE609C3520A}" type="pres">
      <dgm:prSet presAssocID="{E024826B-49A0-4384-8526-9BADAA11CCA1}" presName="wedge3Tx" presStyleLbl="node1" presStyleIdx="2" presStyleCnt="4">
        <dgm:presLayoutVars>
          <dgm:chMax val="0"/>
          <dgm:chPref val="0"/>
          <dgm:bulletEnabled val="1"/>
        </dgm:presLayoutVars>
      </dgm:prSet>
      <dgm:spPr/>
    </dgm:pt>
    <dgm:pt modelId="{E17324B2-3940-4D68-8D28-9BE95ED0EB66}" type="pres">
      <dgm:prSet presAssocID="{E024826B-49A0-4384-8526-9BADAA11CCA1}" presName="wedge4" presStyleLbl="node1" presStyleIdx="3" presStyleCnt="4" custLinFactNeighborX="1814" custLinFactNeighborY="-486"/>
      <dgm:spPr/>
    </dgm:pt>
    <dgm:pt modelId="{CBF045D7-872D-4891-9C22-4F2E087AB8D8}" type="pres">
      <dgm:prSet presAssocID="{E024826B-49A0-4384-8526-9BADAA11CCA1}" presName="dummy4a" presStyleCnt="0"/>
      <dgm:spPr/>
    </dgm:pt>
    <dgm:pt modelId="{06C3B627-5544-4431-93C3-3AB31D4C5B61}" type="pres">
      <dgm:prSet presAssocID="{E024826B-49A0-4384-8526-9BADAA11CCA1}" presName="dummy4b" presStyleCnt="0"/>
      <dgm:spPr/>
    </dgm:pt>
    <dgm:pt modelId="{0285569F-B99B-4C91-A115-5843025B2437}" type="pres">
      <dgm:prSet presAssocID="{E024826B-49A0-4384-8526-9BADAA11CCA1}" presName="wedge4Tx" presStyleLbl="node1" presStyleIdx="3" presStyleCnt="4">
        <dgm:presLayoutVars>
          <dgm:chMax val="0"/>
          <dgm:chPref val="0"/>
          <dgm:bulletEnabled val="1"/>
        </dgm:presLayoutVars>
      </dgm:prSet>
      <dgm:spPr/>
    </dgm:pt>
    <dgm:pt modelId="{646A98ED-7A45-4941-BF7E-3D444A4E1957}" type="pres">
      <dgm:prSet presAssocID="{03AA8985-C224-481D-AC81-1E827D41B8D3}" presName="arrowWedge1" presStyleLbl="fgSibTrans2D1" presStyleIdx="0" presStyleCnt="4"/>
      <dgm:spPr/>
    </dgm:pt>
    <dgm:pt modelId="{43B728DD-9ACD-452B-BC32-F8A35911FAD1}" type="pres">
      <dgm:prSet presAssocID="{714C1180-706A-493D-9DDA-FD4ED15C3E18}" presName="arrowWedge2" presStyleLbl="fgSibTrans2D1" presStyleIdx="1" presStyleCnt="4" custLinFactNeighborX="945" custLinFactNeighborY="-522"/>
      <dgm:spPr/>
    </dgm:pt>
    <dgm:pt modelId="{0BBC7E9F-515E-464B-A77A-79D4D680AAF9}" type="pres">
      <dgm:prSet presAssocID="{349B5AF1-AACD-4206-8405-59F11EEB2F6B}" presName="arrowWedge3" presStyleLbl="fgSibTrans2D1" presStyleIdx="2" presStyleCnt="4"/>
      <dgm:spPr/>
    </dgm:pt>
    <dgm:pt modelId="{733CD913-3DB8-4AD8-B3F0-15A986588411}" type="pres">
      <dgm:prSet presAssocID="{5CBFB1AD-E8E2-42EC-950D-32741E60DF3F}" presName="arrowWedge4" presStyleLbl="fgSibTrans2D1" presStyleIdx="3" presStyleCnt="4"/>
      <dgm:spPr/>
    </dgm:pt>
  </dgm:ptLst>
  <dgm:cxnLst>
    <dgm:cxn modelId="{9ACDA300-D6BD-4E18-A3CB-25C933E6BFE6}" type="presOf" srcId="{48DD0B55-E195-4E1F-9368-DF002839E829}" destId="{0285569F-B99B-4C91-A115-5843025B2437}" srcOrd="1" destOrd="0" presId="urn:microsoft.com/office/officeart/2005/8/layout/cycle8"/>
    <dgm:cxn modelId="{2C346817-4F45-47F7-98E3-EEEAFBA50943}" type="presOf" srcId="{BA7A2C52-FFFA-4B2C-917C-EF89F306A8AE}" destId="{7FEBB690-93C3-4099-8DB5-C890D059D7B7}" srcOrd="1" destOrd="0" presId="urn:microsoft.com/office/officeart/2005/8/layout/cycle8"/>
    <dgm:cxn modelId="{C1AEAD20-A43A-43B3-BA44-2FE963A325EB}" type="presOf" srcId="{47F4BB73-B401-4258-A3D1-AAB2A3613F46}" destId="{DAEB66BB-429B-4801-A470-BEE609C3520A}" srcOrd="1" destOrd="0" presId="urn:microsoft.com/office/officeart/2005/8/layout/cycle8"/>
    <dgm:cxn modelId="{4FB92923-AE5A-435E-BFAC-00ADD018B84E}" type="presOf" srcId="{2C37C756-913D-4540-9057-6A5E380AB5AE}" destId="{73864C5F-A0D8-4348-A5D1-042406CD9014}" srcOrd="0" destOrd="0" presId="urn:microsoft.com/office/officeart/2005/8/layout/cycle8"/>
    <dgm:cxn modelId="{87D9E63D-A28A-4839-91CA-4F0872C11F2B}" type="presOf" srcId="{48DD0B55-E195-4E1F-9368-DF002839E829}" destId="{E17324B2-3940-4D68-8D28-9BE95ED0EB66}" srcOrd="0" destOrd="0" presId="urn:microsoft.com/office/officeart/2005/8/layout/cycle8"/>
    <dgm:cxn modelId="{7E6C5F7E-3D86-4BA9-8E15-FE1FE02B4E26}" type="presOf" srcId="{2C37C756-913D-4540-9057-6A5E380AB5AE}" destId="{92751665-678D-4688-9EF7-BE87717B5ED1}" srcOrd="1" destOrd="0" presId="urn:microsoft.com/office/officeart/2005/8/layout/cycle8"/>
    <dgm:cxn modelId="{51335A80-57CF-4569-BC0C-B683DCC4D6FC}" srcId="{E024826B-49A0-4384-8526-9BADAA11CCA1}" destId="{2C37C756-913D-4540-9057-6A5E380AB5AE}" srcOrd="1" destOrd="0" parTransId="{F7A1DF89-C951-4B7F-84C7-2399EF4A6CBE}" sibTransId="{714C1180-706A-493D-9DDA-FD4ED15C3E18}"/>
    <dgm:cxn modelId="{2456ED8D-C5B4-4C06-B519-79F1C643B98E}" srcId="{E024826B-49A0-4384-8526-9BADAA11CCA1}" destId="{47F4BB73-B401-4258-A3D1-AAB2A3613F46}" srcOrd="2" destOrd="0" parTransId="{00295141-A2B8-422B-959D-BC681B041509}" sibTransId="{349B5AF1-AACD-4206-8405-59F11EEB2F6B}"/>
    <dgm:cxn modelId="{27AC7B9A-1D2F-4AE2-920E-40756EA89BFA}" type="presOf" srcId="{47F4BB73-B401-4258-A3D1-AAB2A3613F46}" destId="{3A702FD7-D034-4499-9241-6C38856082C0}" srcOrd="0" destOrd="0" presId="urn:microsoft.com/office/officeart/2005/8/layout/cycle8"/>
    <dgm:cxn modelId="{671BA9B4-2CB9-49C3-B236-DF1FF760086E}" type="presOf" srcId="{E024826B-49A0-4384-8526-9BADAA11CCA1}" destId="{2C5793F8-8CF7-4E98-B7E1-4661F46D9B93}" srcOrd="0" destOrd="0" presId="urn:microsoft.com/office/officeart/2005/8/layout/cycle8"/>
    <dgm:cxn modelId="{796D31C4-2CD4-492A-B9BE-2AA7955A650F}" type="presOf" srcId="{BA7A2C52-FFFA-4B2C-917C-EF89F306A8AE}" destId="{E9CF4C41-1E5D-45FD-94AD-2C69CF8FEB92}" srcOrd="0" destOrd="0" presId="urn:microsoft.com/office/officeart/2005/8/layout/cycle8"/>
    <dgm:cxn modelId="{349D60D3-3A53-490A-9100-41E354300288}" srcId="{E024826B-49A0-4384-8526-9BADAA11CCA1}" destId="{48DD0B55-E195-4E1F-9368-DF002839E829}" srcOrd="3" destOrd="0" parTransId="{E8F8A5DB-5574-4045-BB24-4538F6A0CCCC}" sibTransId="{5CBFB1AD-E8E2-42EC-950D-32741E60DF3F}"/>
    <dgm:cxn modelId="{ED1EA1E2-C35B-4015-AF80-7F2B47D53AC2}" srcId="{E024826B-49A0-4384-8526-9BADAA11CCA1}" destId="{BA7A2C52-FFFA-4B2C-917C-EF89F306A8AE}" srcOrd="0" destOrd="0" parTransId="{BF5E99CA-DD2F-4170-977D-2AC01F2A7386}" sibTransId="{03AA8985-C224-481D-AC81-1E827D41B8D3}"/>
    <dgm:cxn modelId="{5347F5EE-0400-40B4-ACCA-5DADDC0433A5}" type="presParOf" srcId="{2C5793F8-8CF7-4E98-B7E1-4661F46D9B93}" destId="{E9CF4C41-1E5D-45FD-94AD-2C69CF8FEB92}" srcOrd="0" destOrd="0" presId="urn:microsoft.com/office/officeart/2005/8/layout/cycle8"/>
    <dgm:cxn modelId="{DD1F96BC-7C5B-4528-ADF3-B0C48DFDD801}" type="presParOf" srcId="{2C5793F8-8CF7-4E98-B7E1-4661F46D9B93}" destId="{6A9A9685-A220-4307-91C4-64A0FBE871C2}" srcOrd="1" destOrd="0" presId="urn:microsoft.com/office/officeart/2005/8/layout/cycle8"/>
    <dgm:cxn modelId="{25FEB1E9-4A20-486D-B82E-1E5F5E05227C}" type="presParOf" srcId="{2C5793F8-8CF7-4E98-B7E1-4661F46D9B93}" destId="{4225B9F4-E3DE-4058-B6B2-8889C5E7BCC0}" srcOrd="2" destOrd="0" presId="urn:microsoft.com/office/officeart/2005/8/layout/cycle8"/>
    <dgm:cxn modelId="{5F2376DA-DC6F-493E-A2C6-92E037A672F2}" type="presParOf" srcId="{2C5793F8-8CF7-4E98-B7E1-4661F46D9B93}" destId="{7FEBB690-93C3-4099-8DB5-C890D059D7B7}" srcOrd="3" destOrd="0" presId="urn:microsoft.com/office/officeart/2005/8/layout/cycle8"/>
    <dgm:cxn modelId="{FCC9A114-373F-4E20-A607-6FD19187A524}" type="presParOf" srcId="{2C5793F8-8CF7-4E98-B7E1-4661F46D9B93}" destId="{73864C5F-A0D8-4348-A5D1-042406CD9014}" srcOrd="4" destOrd="0" presId="urn:microsoft.com/office/officeart/2005/8/layout/cycle8"/>
    <dgm:cxn modelId="{5C968DCC-1C99-4EA9-ABE3-B3FF90B7F099}" type="presParOf" srcId="{2C5793F8-8CF7-4E98-B7E1-4661F46D9B93}" destId="{E9459A4D-9220-4491-9B02-D61E720DBF2C}" srcOrd="5" destOrd="0" presId="urn:microsoft.com/office/officeart/2005/8/layout/cycle8"/>
    <dgm:cxn modelId="{555FF833-3AF4-4F51-BDEE-B909245EF158}" type="presParOf" srcId="{2C5793F8-8CF7-4E98-B7E1-4661F46D9B93}" destId="{47818E8E-7894-4DA3-92FC-BBC5CF129ED2}" srcOrd="6" destOrd="0" presId="urn:microsoft.com/office/officeart/2005/8/layout/cycle8"/>
    <dgm:cxn modelId="{0BE154BA-B54F-4E79-9D50-60833876ED5B}" type="presParOf" srcId="{2C5793F8-8CF7-4E98-B7E1-4661F46D9B93}" destId="{92751665-678D-4688-9EF7-BE87717B5ED1}" srcOrd="7" destOrd="0" presId="urn:microsoft.com/office/officeart/2005/8/layout/cycle8"/>
    <dgm:cxn modelId="{32DC2A9C-E61F-4A41-9ADB-A9039BCDCECA}" type="presParOf" srcId="{2C5793F8-8CF7-4E98-B7E1-4661F46D9B93}" destId="{3A702FD7-D034-4499-9241-6C38856082C0}" srcOrd="8" destOrd="0" presId="urn:microsoft.com/office/officeart/2005/8/layout/cycle8"/>
    <dgm:cxn modelId="{4240D4AA-A655-4C57-A354-BAC5CC23039A}" type="presParOf" srcId="{2C5793F8-8CF7-4E98-B7E1-4661F46D9B93}" destId="{B22BF8F3-6357-4C5A-B2BE-22D7550A2398}" srcOrd="9" destOrd="0" presId="urn:microsoft.com/office/officeart/2005/8/layout/cycle8"/>
    <dgm:cxn modelId="{7BA7AF9A-5A0E-4E3D-85FE-0C81747CAACD}" type="presParOf" srcId="{2C5793F8-8CF7-4E98-B7E1-4661F46D9B93}" destId="{44E36AF9-5D01-4BBE-82DE-74BE98B8903A}" srcOrd="10" destOrd="0" presId="urn:microsoft.com/office/officeart/2005/8/layout/cycle8"/>
    <dgm:cxn modelId="{E0FCB326-CF58-4E44-B0A5-BF616656DE60}" type="presParOf" srcId="{2C5793F8-8CF7-4E98-B7E1-4661F46D9B93}" destId="{DAEB66BB-429B-4801-A470-BEE609C3520A}" srcOrd="11" destOrd="0" presId="urn:microsoft.com/office/officeart/2005/8/layout/cycle8"/>
    <dgm:cxn modelId="{487C474C-F0D9-4FD0-A5F6-2AEBBF44DF1C}" type="presParOf" srcId="{2C5793F8-8CF7-4E98-B7E1-4661F46D9B93}" destId="{E17324B2-3940-4D68-8D28-9BE95ED0EB66}" srcOrd="12" destOrd="0" presId="urn:microsoft.com/office/officeart/2005/8/layout/cycle8"/>
    <dgm:cxn modelId="{F1AC760B-D608-4223-B212-112D303511B1}" type="presParOf" srcId="{2C5793F8-8CF7-4E98-B7E1-4661F46D9B93}" destId="{CBF045D7-872D-4891-9C22-4F2E087AB8D8}" srcOrd="13" destOrd="0" presId="urn:microsoft.com/office/officeart/2005/8/layout/cycle8"/>
    <dgm:cxn modelId="{695CC5DA-26F0-421B-9E82-72AB073F0E10}" type="presParOf" srcId="{2C5793F8-8CF7-4E98-B7E1-4661F46D9B93}" destId="{06C3B627-5544-4431-93C3-3AB31D4C5B61}" srcOrd="14" destOrd="0" presId="urn:microsoft.com/office/officeart/2005/8/layout/cycle8"/>
    <dgm:cxn modelId="{51D79489-D2B1-4E50-A99A-849AE6AFF989}" type="presParOf" srcId="{2C5793F8-8CF7-4E98-B7E1-4661F46D9B93}" destId="{0285569F-B99B-4C91-A115-5843025B2437}" srcOrd="15" destOrd="0" presId="urn:microsoft.com/office/officeart/2005/8/layout/cycle8"/>
    <dgm:cxn modelId="{C5F62B8D-28D3-4C85-A5B9-92011EF6F8A5}" type="presParOf" srcId="{2C5793F8-8CF7-4E98-B7E1-4661F46D9B93}" destId="{646A98ED-7A45-4941-BF7E-3D444A4E1957}" srcOrd="16" destOrd="0" presId="urn:microsoft.com/office/officeart/2005/8/layout/cycle8"/>
    <dgm:cxn modelId="{8063F781-E8BE-4965-A640-A30EAEE7BA2B}" type="presParOf" srcId="{2C5793F8-8CF7-4E98-B7E1-4661F46D9B93}" destId="{43B728DD-9ACD-452B-BC32-F8A35911FAD1}" srcOrd="17" destOrd="0" presId="urn:microsoft.com/office/officeart/2005/8/layout/cycle8"/>
    <dgm:cxn modelId="{70BB7974-3F67-41BF-984A-FACF7BFCA2B7}" type="presParOf" srcId="{2C5793F8-8CF7-4E98-B7E1-4661F46D9B93}" destId="{0BBC7E9F-515E-464B-A77A-79D4D680AAF9}" srcOrd="18" destOrd="0" presId="urn:microsoft.com/office/officeart/2005/8/layout/cycle8"/>
    <dgm:cxn modelId="{6393EFDE-6EE7-4118-BA30-C5603E66DA8D}" type="presParOf" srcId="{2C5793F8-8CF7-4E98-B7E1-4661F46D9B93}" destId="{733CD913-3DB8-4AD8-B3F0-15A986588411}" srcOrd="19"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B9ACDF9D-C775-4F29-A925-5ACB3EB7A09A}" type="doc">
      <dgm:prSet loTypeId="urn:microsoft.com/office/officeart/2005/8/layout/cycle8" loCatId="cycle" qsTypeId="urn:microsoft.com/office/officeart/2005/8/quickstyle/simple1" qsCatId="simple" csTypeId="urn:microsoft.com/office/officeart/2005/8/colors/accent1_2" csCatId="accent1" phldr="1"/>
      <dgm:spPr/>
    </dgm:pt>
    <dgm:pt modelId="{1491133A-58DD-4B6F-900B-476D1039AC30}">
      <dgm:prSet phldrT="[文字]" custT="1"/>
      <dgm:spPr>
        <a:solidFill>
          <a:schemeClr val="accent2">
            <a:lumMod val="40000"/>
            <a:lumOff val="60000"/>
          </a:schemeClr>
        </a:solidFill>
        <a:ln>
          <a:solidFill>
            <a:schemeClr val="accent2">
              <a:lumMod val="20000"/>
              <a:lumOff val="80000"/>
            </a:schemeClr>
          </a:solidFill>
        </a:ln>
      </dgm:spPr>
      <dgm:t>
        <a:bodyPr/>
        <a:lstStyle/>
        <a:p>
          <a:r>
            <a:rPr lang="zh-TW" altLang="en-US" sz="2800" b="1" dirty="0"/>
            <a:t>承銷商受託協助委任公司法令遵循</a:t>
          </a:r>
        </a:p>
      </dgm:t>
    </dgm:pt>
    <dgm:pt modelId="{E5FBCA95-3E43-49CB-B545-C526FC6858C5}" type="parTrans" cxnId="{2CD49D46-CD6B-426D-9B08-AFBCDAFB5414}">
      <dgm:prSet/>
      <dgm:spPr/>
      <dgm:t>
        <a:bodyPr/>
        <a:lstStyle/>
        <a:p>
          <a:endParaRPr lang="zh-TW" altLang="en-US"/>
        </a:p>
      </dgm:t>
    </dgm:pt>
    <dgm:pt modelId="{693737D2-D8D5-4695-AC59-139B4BA7C54B}" type="sibTrans" cxnId="{2CD49D46-CD6B-426D-9B08-AFBCDAFB5414}">
      <dgm:prSet/>
      <dgm:spPr/>
      <dgm:t>
        <a:bodyPr/>
        <a:lstStyle/>
        <a:p>
          <a:endParaRPr lang="zh-TW" altLang="en-US"/>
        </a:p>
      </dgm:t>
    </dgm:pt>
    <dgm:pt modelId="{07C05A5C-97A0-423D-908A-A0DAE23037D4}" type="pres">
      <dgm:prSet presAssocID="{B9ACDF9D-C775-4F29-A925-5ACB3EB7A09A}" presName="compositeShape" presStyleCnt="0">
        <dgm:presLayoutVars>
          <dgm:chMax val="7"/>
          <dgm:dir/>
          <dgm:resizeHandles val="exact"/>
        </dgm:presLayoutVars>
      </dgm:prSet>
      <dgm:spPr/>
    </dgm:pt>
    <dgm:pt modelId="{DDDCDAA5-55DE-44E3-95BA-1E01DB279638}" type="pres">
      <dgm:prSet presAssocID="{B9ACDF9D-C775-4F29-A925-5ACB3EB7A09A}" presName="wedge1" presStyleLbl="node1" presStyleIdx="0" presStyleCnt="1"/>
      <dgm:spPr/>
    </dgm:pt>
    <dgm:pt modelId="{0B04464B-EAE4-4E40-9725-E8555AF4E829}" type="pres">
      <dgm:prSet presAssocID="{B9ACDF9D-C775-4F29-A925-5ACB3EB7A09A}" presName="dummy1a" presStyleCnt="0"/>
      <dgm:spPr/>
    </dgm:pt>
    <dgm:pt modelId="{95813AB5-4468-4E0C-9D52-6B5D1CC902F2}" type="pres">
      <dgm:prSet presAssocID="{B9ACDF9D-C775-4F29-A925-5ACB3EB7A09A}" presName="dummy1b" presStyleCnt="0"/>
      <dgm:spPr/>
    </dgm:pt>
    <dgm:pt modelId="{81B83CC4-BED7-4528-93F9-27AEF05817E0}" type="pres">
      <dgm:prSet presAssocID="{B9ACDF9D-C775-4F29-A925-5ACB3EB7A09A}" presName="wedge1Tx" presStyleLbl="node1" presStyleIdx="0" presStyleCnt="1">
        <dgm:presLayoutVars>
          <dgm:chMax val="0"/>
          <dgm:chPref val="0"/>
          <dgm:bulletEnabled val="1"/>
        </dgm:presLayoutVars>
      </dgm:prSet>
      <dgm:spPr/>
    </dgm:pt>
    <dgm:pt modelId="{FD8D9C96-794D-4B65-9358-835C856B7816}" type="pres">
      <dgm:prSet presAssocID="{693737D2-D8D5-4695-AC59-139B4BA7C54B}" presName="arrowWedge1single" presStyleLbl="fgSibTrans2D1" presStyleIdx="0" presStyleCnt="1"/>
      <dgm:spPr/>
    </dgm:pt>
  </dgm:ptLst>
  <dgm:cxnLst>
    <dgm:cxn modelId="{C9A5A828-5236-4708-B035-BC5731D8AE93}" type="presOf" srcId="{1491133A-58DD-4B6F-900B-476D1039AC30}" destId="{DDDCDAA5-55DE-44E3-95BA-1E01DB279638}" srcOrd="0" destOrd="0" presId="urn:microsoft.com/office/officeart/2005/8/layout/cycle8"/>
    <dgm:cxn modelId="{72FDB928-7C82-4B30-A57E-339E0EDD5376}" type="presOf" srcId="{1491133A-58DD-4B6F-900B-476D1039AC30}" destId="{81B83CC4-BED7-4528-93F9-27AEF05817E0}" srcOrd="1" destOrd="0" presId="urn:microsoft.com/office/officeart/2005/8/layout/cycle8"/>
    <dgm:cxn modelId="{2CD49D46-CD6B-426D-9B08-AFBCDAFB5414}" srcId="{B9ACDF9D-C775-4F29-A925-5ACB3EB7A09A}" destId="{1491133A-58DD-4B6F-900B-476D1039AC30}" srcOrd="0" destOrd="0" parTransId="{E5FBCA95-3E43-49CB-B545-C526FC6858C5}" sibTransId="{693737D2-D8D5-4695-AC59-139B4BA7C54B}"/>
    <dgm:cxn modelId="{4B2500C3-B859-405A-9453-5F316C4A862D}" type="presOf" srcId="{B9ACDF9D-C775-4F29-A925-5ACB3EB7A09A}" destId="{07C05A5C-97A0-423D-908A-A0DAE23037D4}" srcOrd="0" destOrd="0" presId="urn:microsoft.com/office/officeart/2005/8/layout/cycle8"/>
    <dgm:cxn modelId="{A37DB90C-58EA-4CF2-91A6-D8303DCBF29F}" type="presParOf" srcId="{07C05A5C-97A0-423D-908A-A0DAE23037D4}" destId="{DDDCDAA5-55DE-44E3-95BA-1E01DB279638}" srcOrd="0" destOrd="0" presId="urn:microsoft.com/office/officeart/2005/8/layout/cycle8"/>
    <dgm:cxn modelId="{37C33752-A223-4E9A-9FD1-50CAA08C2768}" type="presParOf" srcId="{07C05A5C-97A0-423D-908A-A0DAE23037D4}" destId="{0B04464B-EAE4-4E40-9725-E8555AF4E829}" srcOrd="1" destOrd="0" presId="urn:microsoft.com/office/officeart/2005/8/layout/cycle8"/>
    <dgm:cxn modelId="{1E1797F4-6FA3-48C5-9E9B-C412CFA23981}" type="presParOf" srcId="{07C05A5C-97A0-423D-908A-A0DAE23037D4}" destId="{95813AB5-4468-4E0C-9D52-6B5D1CC902F2}" srcOrd="2" destOrd="0" presId="urn:microsoft.com/office/officeart/2005/8/layout/cycle8"/>
    <dgm:cxn modelId="{4319C255-2DA4-4614-B02D-68FC36904E31}" type="presParOf" srcId="{07C05A5C-97A0-423D-908A-A0DAE23037D4}" destId="{81B83CC4-BED7-4528-93F9-27AEF05817E0}" srcOrd="3" destOrd="0" presId="urn:microsoft.com/office/officeart/2005/8/layout/cycle8"/>
    <dgm:cxn modelId="{050FBACA-801A-4233-9D34-D356545B659F}" type="presParOf" srcId="{07C05A5C-97A0-423D-908A-A0DAE23037D4}" destId="{FD8D9C96-794D-4B65-9358-835C856B7816}" srcOrd="4" destOrd="0" presId="urn:microsoft.com/office/officeart/2005/8/layout/cycle8"/>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8E3828BC-8145-4BFA-B1CE-85BAD5245227}" type="doc">
      <dgm:prSet loTypeId="urn:microsoft.com/office/officeart/2005/8/layout/arrow6" loCatId="process" qsTypeId="urn:microsoft.com/office/officeart/2005/8/quickstyle/simple1" qsCatId="simple" csTypeId="urn:microsoft.com/office/officeart/2005/8/colors/accent5_2" csCatId="accent5" phldr="1"/>
      <dgm:spPr/>
      <dgm:t>
        <a:bodyPr/>
        <a:lstStyle/>
        <a:p>
          <a:endParaRPr lang="zh-TW" altLang="en-US"/>
        </a:p>
      </dgm:t>
    </dgm:pt>
    <dgm:pt modelId="{CD34EAAE-507C-403B-865B-7C956F870E2D}">
      <dgm:prSet phldrT="[文字]" custT="1"/>
      <dgm:spPr/>
      <dgm:t>
        <a:bodyPr/>
        <a:lstStyle/>
        <a:p>
          <a:pPr algn="ctr"/>
          <a:r>
            <a:rPr lang="zh-TW" altLang="en-US" sz="2400" b="1" dirty="0"/>
            <a:t>申請上市時</a:t>
          </a:r>
        </a:p>
      </dgm:t>
    </dgm:pt>
    <dgm:pt modelId="{B5DC32B1-4D97-43CE-A810-A1E057B7A723}" type="parTrans" cxnId="{2CAEA540-4CDD-4C30-9E13-B992AE79C37F}">
      <dgm:prSet/>
      <dgm:spPr/>
      <dgm:t>
        <a:bodyPr/>
        <a:lstStyle/>
        <a:p>
          <a:endParaRPr lang="zh-TW" altLang="en-US"/>
        </a:p>
      </dgm:t>
    </dgm:pt>
    <dgm:pt modelId="{04BEC4BF-08D4-46C0-A2E0-A80618AF1AB8}" type="sibTrans" cxnId="{2CAEA540-4CDD-4C30-9E13-B992AE79C37F}">
      <dgm:prSet/>
      <dgm:spPr/>
      <dgm:t>
        <a:bodyPr/>
        <a:lstStyle/>
        <a:p>
          <a:endParaRPr lang="zh-TW" altLang="en-US"/>
        </a:p>
      </dgm:t>
    </dgm:pt>
    <dgm:pt modelId="{8338606F-69D7-4A10-AB28-AAB906C5836B}">
      <dgm:prSet phldrT="[文字]" custT="1"/>
      <dgm:spPr/>
      <dgm:t>
        <a:bodyPr/>
        <a:lstStyle/>
        <a:p>
          <a:r>
            <a:rPr lang="zh-TW" altLang="en-US" sz="2400" b="1" dirty="0"/>
            <a:t>上市後</a:t>
          </a:r>
        </a:p>
      </dgm:t>
    </dgm:pt>
    <dgm:pt modelId="{47049A1F-0FCC-4152-BA39-A8EAD2FDA0F7}" type="parTrans" cxnId="{AC5085B6-7D60-42BA-880E-A229A81984F6}">
      <dgm:prSet/>
      <dgm:spPr/>
      <dgm:t>
        <a:bodyPr/>
        <a:lstStyle/>
        <a:p>
          <a:endParaRPr lang="zh-TW" altLang="en-US"/>
        </a:p>
      </dgm:t>
    </dgm:pt>
    <dgm:pt modelId="{582696F7-6686-4117-96AC-6F7751A492A5}" type="sibTrans" cxnId="{AC5085B6-7D60-42BA-880E-A229A81984F6}">
      <dgm:prSet/>
      <dgm:spPr/>
      <dgm:t>
        <a:bodyPr/>
        <a:lstStyle/>
        <a:p>
          <a:endParaRPr lang="zh-TW" altLang="en-US"/>
        </a:p>
      </dgm:t>
    </dgm:pt>
    <dgm:pt modelId="{AF0CD6A8-5406-42E9-86D5-E5B3B7C49911}" type="pres">
      <dgm:prSet presAssocID="{8E3828BC-8145-4BFA-B1CE-85BAD5245227}" presName="compositeShape" presStyleCnt="0">
        <dgm:presLayoutVars>
          <dgm:chMax val="2"/>
          <dgm:dir/>
          <dgm:resizeHandles val="exact"/>
        </dgm:presLayoutVars>
      </dgm:prSet>
      <dgm:spPr/>
    </dgm:pt>
    <dgm:pt modelId="{A8F0B2DB-61F5-4384-ACB9-15937A4A195F}" type="pres">
      <dgm:prSet presAssocID="{8E3828BC-8145-4BFA-B1CE-85BAD5245227}" presName="ribbon" presStyleLbl="node1" presStyleIdx="0" presStyleCnt="1" custScaleX="320349" custLinFactNeighborX="0"/>
      <dgm:spPr/>
    </dgm:pt>
    <dgm:pt modelId="{88646828-8F19-4EDB-BAE5-AAB27EA7E000}" type="pres">
      <dgm:prSet presAssocID="{8E3828BC-8145-4BFA-B1CE-85BAD5245227}" presName="leftArrowText" presStyleLbl="node1" presStyleIdx="0" presStyleCnt="1" custScaleX="201161" custLinFactX="-78360" custLinFactNeighborX="-100000" custLinFactNeighborY="-6228">
        <dgm:presLayoutVars>
          <dgm:chMax val="0"/>
          <dgm:bulletEnabled val="1"/>
        </dgm:presLayoutVars>
      </dgm:prSet>
      <dgm:spPr/>
    </dgm:pt>
    <dgm:pt modelId="{B8D2B92F-1FFA-4FFB-8FC8-3A47EC324FF7}" type="pres">
      <dgm:prSet presAssocID="{8E3828BC-8145-4BFA-B1CE-85BAD5245227}" presName="rightArrowText" presStyleLbl="node1" presStyleIdx="0" presStyleCnt="1" custLinFactX="21195" custLinFactNeighborX="100000" custLinFactNeighborY="8736">
        <dgm:presLayoutVars>
          <dgm:chMax val="0"/>
          <dgm:bulletEnabled val="1"/>
        </dgm:presLayoutVars>
      </dgm:prSet>
      <dgm:spPr/>
    </dgm:pt>
  </dgm:ptLst>
  <dgm:cxnLst>
    <dgm:cxn modelId="{2CAEA540-4CDD-4C30-9E13-B992AE79C37F}" srcId="{8E3828BC-8145-4BFA-B1CE-85BAD5245227}" destId="{CD34EAAE-507C-403B-865B-7C956F870E2D}" srcOrd="0" destOrd="0" parTransId="{B5DC32B1-4D97-43CE-A810-A1E057B7A723}" sibTransId="{04BEC4BF-08D4-46C0-A2E0-A80618AF1AB8}"/>
    <dgm:cxn modelId="{ABDB1D59-684A-416B-8EB8-4D9FF333598E}" type="presOf" srcId="{8338606F-69D7-4A10-AB28-AAB906C5836B}" destId="{B8D2B92F-1FFA-4FFB-8FC8-3A47EC324FF7}" srcOrd="0" destOrd="0" presId="urn:microsoft.com/office/officeart/2005/8/layout/arrow6"/>
    <dgm:cxn modelId="{AC5085B6-7D60-42BA-880E-A229A81984F6}" srcId="{8E3828BC-8145-4BFA-B1CE-85BAD5245227}" destId="{8338606F-69D7-4A10-AB28-AAB906C5836B}" srcOrd="1" destOrd="0" parTransId="{47049A1F-0FCC-4152-BA39-A8EAD2FDA0F7}" sibTransId="{582696F7-6686-4117-96AC-6F7751A492A5}"/>
    <dgm:cxn modelId="{851FEACA-044C-4BD9-9874-4CC83976C1BF}" type="presOf" srcId="{CD34EAAE-507C-403B-865B-7C956F870E2D}" destId="{88646828-8F19-4EDB-BAE5-AAB27EA7E000}" srcOrd="0" destOrd="0" presId="urn:microsoft.com/office/officeart/2005/8/layout/arrow6"/>
    <dgm:cxn modelId="{C77FE7DF-097C-4E32-A939-B67A85D20897}" type="presOf" srcId="{8E3828BC-8145-4BFA-B1CE-85BAD5245227}" destId="{AF0CD6A8-5406-42E9-86D5-E5B3B7C49911}" srcOrd="0" destOrd="0" presId="urn:microsoft.com/office/officeart/2005/8/layout/arrow6"/>
    <dgm:cxn modelId="{A689C23F-499F-4B04-8484-9172D93AB14F}" type="presParOf" srcId="{AF0CD6A8-5406-42E9-86D5-E5B3B7C49911}" destId="{A8F0B2DB-61F5-4384-ACB9-15937A4A195F}" srcOrd="0" destOrd="0" presId="urn:microsoft.com/office/officeart/2005/8/layout/arrow6"/>
    <dgm:cxn modelId="{5F199959-D1DB-4E55-AA6B-89ADF198BF5E}" type="presParOf" srcId="{AF0CD6A8-5406-42E9-86D5-E5B3B7C49911}" destId="{88646828-8F19-4EDB-BAE5-AAB27EA7E000}" srcOrd="1" destOrd="0" presId="urn:microsoft.com/office/officeart/2005/8/layout/arrow6"/>
    <dgm:cxn modelId="{1296C36F-C940-460D-A88E-42DF0B089B53}" type="presParOf" srcId="{AF0CD6A8-5406-42E9-86D5-E5B3B7C49911}" destId="{B8D2B92F-1FFA-4FFB-8FC8-3A47EC324FF7}" srcOrd="2" destOrd="0" presId="urn:microsoft.com/office/officeart/2005/8/layout/arrow6"/>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525491F0-8479-4A23-AC42-F8B9493D2B0A}" type="doc">
      <dgm:prSet loTypeId="urn:microsoft.com/office/officeart/2005/8/layout/vList5" loCatId="list" qsTypeId="urn:microsoft.com/office/officeart/2005/8/quickstyle/simple1" qsCatId="simple" csTypeId="urn:microsoft.com/office/officeart/2005/8/colors/colorful5" csCatId="colorful" phldr="1"/>
      <dgm:spPr/>
      <dgm:t>
        <a:bodyPr/>
        <a:lstStyle/>
        <a:p>
          <a:endParaRPr lang="zh-TW" altLang="en-US"/>
        </a:p>
      </dgm:t>
    </dgm:pt>
    <dgm:pt modelId="{22AA7515-DD92-47D8-AC09-38D2B41FE3FC}">
      <dgm:prSet phldrT="[文字]" custT="1"/>
      <dgm:spPr/>
      <dgm:t>
        <a:bodyPr/>
        <a:lstStyle/>
        <a:p>
          <a:r>
            <a:rPr lang="zh-TW" altLang="en-US" sz="2000" b="1" i="0" dirty="0"/>
            <a:t>初次申請上市用之</a:t>
          </a:r>
          <a:br>
            <a:rPr lang="en-US" altLang="zh-TW" sz="2000" b="1" i="0" dirty="0"/>
          </a:br>
          <a:r>
            <a:rPr lang="zh-TW" altLang="en-US" sz="2000" b="1" i="0" dirty="0"/>
            <a:t>公司治理評鑑自評報告</a:t>
          </a:r>
        </a:p>
      </dgm:t>
    </dgm:pt>
    <dgm:pt modelId="{BED31CEB-46C8-43FB-97CD-9BE16290E654}" type="parTrans" cxnId="{7DD02A82-8EBF-41D5-8438-4228B17545F7}">
      <dgm:prSet/>
      <dgm:spPr/>
      <dgm:t>
        <a:bodyPr/>
        <a:lstStyle/>
        <a:p>
          <a:endParaRPr lang="zh-TW" altLang="en-US"/>
        </a:p>
      </dgm:t>
    </dgm:pt>
    <dgm:pt modelId="{8A79396B-FA2B-4056-9CF9-6C0D2C032E7F}" type="sibTrans" cxnId="{7DD02A82-8EBF-41D5-8438-4228B17545F7}">
      <dgm:prSet/>
      <dgm:spPr/>
      <dgm:t>
        <a:bodyPr/>
        <a:lstStyle/>
        <a:p>
          <a:endParaRPr lang="zh-TW" altLang="en-US"/>
        </a:p>
      </dgm:t>
    </dgm:pt>
    <dgm:pt modelId="{D0C5C474-BB39-4857-ACFF-90774D307F21}">
      <dgm:prSet phldrT="[文字]" custT="1"/>
      <dgm:spPr/>
      <dgm:t>
        <a:bodyPr/>
        <a:lstStyle/>
        <a:p>
          <a:r>
            <a:rPr lang="zh-TW" altLang="en-US" sz="2000" b="1" dirty="0"/>
            <a:t>強化公開說明書</a:t>
          </a:r>
          <a:br>
            <a:rPr lang="en-US" altLang="zh-TW" sz="2000" b="1" dirty="0"/>
          </a:br>
          <a:r>
            <a:rPr lang="zh-TW" altLang="en-US" sz="2000" b="1" dirty="0"/>
            <a:t>公司治理揭露內容</a:t>
          </a:r>
        </a:p>
      </dgm:t>
    </dgm:pt>
    <dgm:pt modelId="{713C612F-C380-4151-B670-8F457FFCBFAE}" type="parTrans" cxnId="{6C551AA1-5E02-49B7-8A38-F670A05B8A47}">
      <dgm:prSet/>
      <dgm:spPr/>
      <dgm:t>
        <a:bodyPr/>
        <a:lstStyle/>
        <a:p>
          <a:endParaRPr lang="zh-TW" altLang="en-US"/>
        </a:p>
      </dgm:t>
    </dgm:pt>
    <dgm:pt modelId="{7DA04D43-A28D-4151-B222-EE6C0B6E370D}" type="sibTrans" cxnId="{6C551AA1-5E02-49B7-8A38-F670A05B8A47}">
      <dgm:prSet/>
      <dgm:spPr/>
      <dgm:t>
        <a:bodyPr/>
        <a:lstStyle/>
        <a:p>
          <a:endParaRPr lang="zh-TW" altLang="en-US"/>
        </a:p>
      </dgm:t>
    </dgm:pt>
    <dgm:pt modelId="{2F0DB31B-8EAE-40E0-B88A-152656A1E83C}">
      <dgm:prSet phldrT="[文字]" custT="1"/>
      <dgm:spPr/>
      <dgm:t>
        <a:bodyPr/>
        <a:lstStyle/>
        <a:p>
          <a:r>
            <a:rPr lang="zh-TW" altLang="en-US" sz="2000" b="1" dirty="0"/>
            <a:t>上市審議委員會</a:t>
          </a:r>
          <a:br>
            <a:rPr lang="en-US" altLang="zh-TW" sz="2000" b="1" dirty="0"/>
          </a:br>
          <a:r>
            <a:rPr lang="zh-TW" altLang="en-US" sz="2000" b="1" dirty="0"/>
            <a:t>重視公司治理</a:t>
          </a:r>
        </a:p>
      </dgm:t>
    </dgm:pt>
    <dgm:pt modelId="{F8611342-1EE1-44C3-81B1-2F903CF2F995}" type="parTrans" cxnId="{81DB7DBB-5F3D-45AE-841F-ACCF8391D001}">
      <dgm:prSet/>
      <dgm:spPr/>
      <dgm:t>
        <a:bodyPr/>
        <a:lstStyle/>
        <a:p>
          <a:endParaRPr lang="zh-TW" altLang="en-US"/>
        </a:p>
      </dgm:t>
    </dgm:pt>
    <dgm:pt modelId="{EDF850CE-3F99-4449-BD73-5AE15D5B55B8}" type="sibTrans" cxnId="{81DB7DBB-5F3D-45AE-841F-ACCF8391D001}">
      <dgm:prSet/>
      <dgm:spPr/>
      <dgm:t>
        <a:bodyPr/>
        <a:lstStyle/>
        <a:p>
          <a:endParaRPr lang="zh-TW" altLang="en-US"/>
        </a:p>
      </dgm:t>
    </dgm:pt>
    <dgm:pt modelId="{4922F819-D375-4C03-902B-7FC4C16259EB}">
      <dgm:prSet phldrT="[文字]" custT="1"/>
      <dgm:spPr/>
      <dgm:t>
        <a:bodyPr/>
        <a:lstStyle/>
        <a:p>
          <a:r>
            <a:rPr lang="zh-TW" altLang="en-US" sz="1600" b="1" dirty="0"/>
            <a:t>承銷商應評估申請公司是否確實依公司治理評鑑各項具體指標自我評量，暨其公司治理評鑑自評報告是否允當表達申請公司之公司治理運作情形。</a:t>
          </a:r>
        </a:p>
      </dgm:t>
    </dgm:pt>
    <dgm:pt modelId="{86F6C200-F92D-44E5-90DF-B6B7F1E20D24}" type="parTrans" cxnId="{126E27FE-7894-4A34-BDA1-F60C726A7BFA}">
      <dgm:prSet/>
      <dgm:spPr/>
      <dgm:t>
        <a:bodyPr/>
        <a:lstStyle/>
        <a:p>
          <a:endParaRPr lang="zh-TW" altLang="en-US"/>
        </a:p>
      </dgm:t>
    </dgm:pt>
    <dgm:pt modelId="{5BBBDC0B-44F4-40DF-8D8D-11A31A98DFA5}" type="sibTrans" cxnId="{126E27FE-7894-4A34-BDA1-F60C726A7BFA}">
      <dgm:prSet/>
      <dgm:spPr/>
      <dgm:t>
        <a:bodyPr/>
        <a:lstStyle/>
        <a:p>
          <a:endParaRPr lang="zh-TW" altLang="en-US"/>
        </a:p>
      </dgm:t>
    </dgm:pt>
    <dgm:pt modelId="{74211353-119F-4704-86FE-C19C85D1E327}">
      <dgm:prSet custT="1"/>
      <dgm:spPr/>
      <dgm:t>
        <a:bodyPr/>
        <a:lstStyle/>
        <a:p>
          <a:r>
            <a:rPr lang="zh-TW" altLang="en-US" sz="1600" b="1" dirty="0"/>
            <a:t>發行公司辦理公司治理資訊揭露之情形</a:t>
          </a:r>
        </a:p>
      </dgm:t>
    </dgm:pt>
    <dgm:pt modelId="{E990CC0F-73AD-4EC0-8D9C-DDFABF5E6E7E}" type="parTrans" cxnId="{C29E447C-1165-4A3A-B677-85D564E4E265}">
      <dgm:prSet/>
      <dgm:spPr/>
      <dgm:t>
        <a:bodyPr/>
        <a:lstStyle/>
        <a:p>
          <a:endParaRPr lang="zh-TW" altLang="en-US"/>
        </a:p>
      </dgm:t>
    </dgm:pt>
    <dgm:pt modelId="{3CC3CE21-E59E-4D41-A377-8EB64DC9F324}" type="sibTrans" cxnId="{C29E447C-1165-4A3A-B677-85D564E4E265}">
      <dgm:prSet/>
      <dgm:spPr/>
      <dgm:t>
        <a:bodyPr/>
        <a:lstStyle/>
        <a:p>
          <a:endParaRPr lang="zh-TW" altLang="en-US"/>
        </a:p>
      </dgm:t>
    </dgm:pt>
    <dgm:pt modelId="{61AFC766-F91D-4B6F-B45D-5F5558570E18}">
      <dgm:prSet custT="1"/>
      <dgm:spPr/>
      <dgm:t>
        <a:bodyPr/>
        <a:lstStyle/>
        <a:p>
          <a:r>
            <a:rPr lang="zh-TW" altLang="en-US" sz="1600" b="1" dirty="0"/>
            <a:t>公司治理運作情形應記載事項</a:t>
          </a:r>
        </a:p>
      </dgm:t>
    </dgm:pt>
    <dgm:pt modelId="{98E9FDB6-921D-45F7-8DCF-C43D6C950331}" type="parTrans" cxnId="{7F3D7026-5C65-41BD-BE18-AD254450D133}">
      <dgm:prSet/>
      <dgm:spPr/>
      <dgm:t>
        <a:bodyPr/>
        <a:lstStyle/>
        <a:p>
          <a:endParaRPr lang="zh-TW" altLang="en-US"/>
        </a:p>
      </dgm:t>
    </dgm:pt>
    <dgm:pt modelId="{412ECACB-5E26-451B-9F84-4AE0F9676533}" type="sibTrans" cxnId="{7F3D7026-5C65-41BD-BE18-AD254450D133}">
      <dgm:prSet/>
      <dgm:spPr/>
      <dgm:t>
        <a:bodyPr/>
        <a:lstStyle/>
        <a:p>
          <a:endParaRPr lang="zh-TW" altLang="en-US"/>
        </a:p>
      </dgm:t>
    </dgm:pt>
    <dgm:pt modelId="{96066248-7366-474A-A862-09C7787A781E}">
      <dgm:prSet custT="1"/>
      <dgm:spPr/>
      <dgm:t>
        <a:bodyPr/>
        <a:lstStyle/>
        <a:p>
          <a:r>
            <a:rPr lang="zh-TW" altLang="en-US" sz="1600" b="1" dirty="0"/>
            <a:t>發布「有價證券上市審議委員會議程安排要點」，整合現有審議會簡報內容，增加「公司治理及企業社會責任」議題，</a:t>
          </a:r>
          <a:r>
            <a:rPr lang="zh-TW" altLang="en-US" sz="1600" b="1" u="sng" dirty="0">
              <a:solidFill>
                <a:srgbClr val="C00000"/>
              </a:solidFill>
            </a:rPr>
            <a:t>必要時請獨立董事出席</a:t>
          </a:r>
          <a:r>
            <a:rPr lang="zh-TW" altLang="en-US" sz="1600" b="1" dirty="0"/>
            <a:t>。</a:t>
          </a:r>
        </a:p>
      </dgm:t>
    </dgm:pt>
    <dgm:pt modelId="{49095C7A-8D68-4A6C-BD75-21653B61AF09}" type="parTrans" cxnId="{FB5DDD5D-6E07-42D5-9B63-86C38420D768}">
      <dgm:prSet/>
      <dgm:spPr/>
      <dgm:t>
        <a:bodyPr/>
        <a:lstStyle/>
        <a:p>
          <a:endParaRPr lang="zh-TW" altLang="en-US"/>
        </a:p>
      </dgm:t>
    </dgm:pt>
    <dgm:pt modelId="{982DC962-7D72-4D98-8E53-A3487989565D}" type="sibTrans" cxnId="{FB5DDD5D-6E07-42D5-9B63-86C38420D768}">
      <dgm:prSet/>
      <dgm:spPr/>
      <dgm:t>
        <a:bodyPr/>
        <a:lstStyle/>
        <a:p>
          <a:endParaRPr lang="zh-TW" altLang="en-US"/>
        </a:p>
      </dgm:t>
    </dgm:pt>
    <dgm:pt modelId="{F78606AD-7D86-45CB-B8F5-302C2AED3E72}">
      <dgm:prSet custT="1"/>
      <dgm:spPr/>
      <dgm:t>
        <a:bodyPr/>
        <a:lstStyle/>
        <a:p>
          <a:r>
            <a:rPr lang="en-US" altLang="en-US" sz="2000" b="1" dirty="0"/>
            <a:t>S</a:t>
          </a:r>
          <a:r>
            <a:rPr lang="zh-TW" altLang="en-US" sz="2000" b="1" dirty="0"/>
            <a:t>題增加</a:t>
          </a:r>
          <a:br>
            <a:rPr lang="en-US" altLang="zh-TW" sz="2000" b="1" dirty="0"/>
          </a:br>
          <a:r>
            <a:rPr lang="zh-TW" altLang="en-US" sz="2000" b="1" dirty="0"/>
            <a:t>公司治理題目</a:t>
          </a:r>
        </a:p>
      </dgm:t>
    </dgm:pt>
    <dgm:pt modelId="{8B846AE4-FFA4-42C7-AC17-2BDD8FB1F1D5}" type="parTrans" cxnId="{43DE683C-DE2C-4A42-A846-6BB564C5489A}">
      <dgm:prSet/>
      <dgm:spPr/>
      <dgm:t>
        <a:bodyPr/>
        <a:lstStyle/>
        <a:p>
          <a:endParaRPr lang="zh-TW" altLang="en-US"/>
        </a:p>
      </dgm:t>
    </dgm:pt>
    <dgm:pt modelId="{7F9F533A-C644-4DE6-8A8B-EE1276209E94}" type="sibTrans" cxnId="{43DE683C-DE2C-4A42-A846-6BB564C5489A}">
      <dgm:prSet/>
      <dgm:spPr/>
      <dgm:t>
        <a:bodyPr/>
        <a:lstStyle/>
        <a:p>
          <a:endParaRPr lang="zh-TW" altLang="en-US"/>
        </a:p>
      </dgm:t>
    </dgm:pt>
    <dgm:pt modelId="{A2C76C61-F95B-4F74-B74F-93E02EDB938E}">
      <dgm:prSet custT="1"/>
      <dgm:spPr/>
      <dgm:t>
        <a:bodyPr/>
        <a:lstStyle/>
        <a:p>
          <a:r>
            <a:rPr lang="zh-TW" altLang="en-US" sz="1400" b="1" dirty="0"/>
            <a:t>在公司治理、社會公益、環保永續等面向，履行企業社會責任及誠信經營情形</a:t>
          </a:r>
          <a:r>
            <a:rPr lang="en-US" altLang="zh-TW" sz="1400" b="1" dirty="0"/>
            <a:t>(</a:t>
          </a:r>
          <a:r>
            <a:rPr lang="zh-TW" altLang="en-US" sz="1400" b="1" dirty="0"/>
            <a:t>「</a:t>
          </a:r>
          <a:r>
            <a:rPr lang="en-US" altLang="zh-TW" sz="1400" b="1" dirty="0"/>
            <a:t>ESG</a:t>
          </a:r>
          <a:r>
            <a:rPr lang="zh-TW" altLang="en-US" sz="1400" b="1" dirty="0"/>
            <a:t>資訊揭露項目」附表</a:t>
          </a:r>
          <a:r>
            <a:rPr lang="en-US" altLang="zh-TW" sz="1400" b="1" dirty="0"/>
            <a:t>)</a:t>
          </a:r>
          <a:r>
            <a:rPr lang="zh-TW" altLang="en-US" sz="1400" b="1" dirty="0"/>
            <a:t>。</a:t>
          </a:r>
        </a:p>
      </dgm:t>
    </dgm:pt>
    <dgm:pt modelId="{963BDAD9-FD2F-4044-A731-ECE716ABD5D7}" type="parTrans" cxnId="{80289150-6D7B-41F6-93CD-08E1DC63A8B6}">
      <dgm:prSet/>
      <dgm:spPr/>
      <dgm:t>
        <a:bodyPr/>
        <a:lstStyle/>
        <a:p>
          <a:endParaRPr lang="zh-TW" altLang="en-US"/>
        </a:p>
      </dgm:t>
    </dgm:pt>
    <dgm:pt modelId="{300C2DE7-9DCB-47DE-AF5A-7603502BC920}" type="sibTrans" cxnId="{80289150-6D7B-41F6-93CD-08E1DC63A8B6}">
      <dgm:prSet/>
      <dgm:spPr/>
      <dgm:t>
        <a:bodyPr/>
        <a:lstStyle/>
        <a:p>
          <a:endParaRPr lang="zh-TW" altLang="en-US"/>
        </a:p>
      </dgm:t>
    </dgm:pt>
    <dgm:pt modelId="{92380529-02AA-4491-84DE-0B3475B522B8}">
      <dgm:prSet custT="1"/>
      <dgm:spPr/>
      <dgm:t>
        <a:bodyPr/>
        <a:lstStyle/>
        <a:p>
          <a:r>
            <a:rPr lang="zh-TW" altLang="en-US" sz="1400" b="1" dirty="0"/>
            <a:t>公司治理評鑑自評結果，就自評結果未得分部分擬訂具體改善計畫，並說明改善計畫之內容及時程之合理性。</a:t>
          </a:r>
        </a:p>
      </dgm:t>
    </dgm:pt>
    <dgm:pt modelId="{AE50650A-EAE3-48FF-879E-459B56199A6B}" type="parTrans" cxnId="{B21A5ABB-4A6A-4470-9C74-71FB19FDC04E}">
      <dgm:prSet/>
      <dgm:spPr/>
      <dgm:t>
        <a:bodyPr/>
        <a:lstStyle/>
        <a:p>
          <a:endParaRPr lang="zh-TW" altLang="en-US"/>
        </a:p>
      </dgm:t>
    </dgm:pt>
    <dgm:pt modelId="{3E38DF34-EED8-4AF9-9888-8D3BBFB92E30}" type="sibTrans" cxnId="{B21A5ABB-4A6A-4470-9C74-71FB19FDC04E}">
      <dgm:prSet/>
      <dgm:spPr/>
      <dgm:t>
        <a:bodyPr/>
        <a:lstStyle/>
        <a:p>
          <a:endParaRPr lang="zh-TW" altLang="en-US"/>
        </a:p>
      </dgm:t>
    </dgm:pt>
    <dgm:pt modelId="{B0150FCA-3CEB-4B07-B556-62CEB6C19531}" type="pres">
      <dgm:prSet presAssocID="{525491F0-8479-4A23-AC42-F8B9493D2B0A}" presName="Name0" presStyleCnt="0">
        <dgm:presLayoutVars>
          <dgm:dir/>
          <dgm:animLvl val="lvl"/>
          <dgm:resizeHandles val="exact"/>
        </dgm:presLayoutVars>
      </dgm:prSet>
      <dgm:spPr/>
    </dgm:pt>
    <dgm:pt modelId="{EDB3A11C-622F-4622-8029-F00B6450AF05}" type="pres">
      <dgm:prSet presAssocID="{22AA7515-DD92-47D8-AC09-38D2B41FE3FC}" presName="linNode" presStyleCnt="0"/>
      <dgm:spPr/>
    </dgm:pt>
    <dgm:pt modelId="{624C1195-6A63-46B6-8894-C594E9DD4D53}" type="pres">
      <dgm:prSet presAssocID="{22AA7515-DD92-47D8-AC09-38D2B41FE3FC}" presName="parentText" presStyleLbl="node1" presStyleIdx="0" presStyleCnt="4">
        <dgm:presLayoutVars>
          <dgm:chMax val="1"/>
          <dgm:bulletEnabled val="1"/>
        </dgm:presLayoutVars>
      </dgm:prSet>
      <dgm:spPr/>
    </dgm:pt>
    <dgm:pt modelId="{6F8DD8A3-A426-4101-925C-91352415B95E}" type="pres">
      <dgm:prSet presAssocID="{22AA7515-DD92-47D8-AC09-38D2B41FE3FC}" presName="descendantText" presStyleLbl="alignAccFollowNode1" presStyleIdx="0" presStyleCnt="4">
        <dgm:presLayoutVars>
          <dgm:bulletEnabled val="1"/>
        </dgm:presLayoutVars>
      </dgm:prSet>
      <dgm:spPr/>
    </dgm:pt>
    <dgm:pt modelId="{2DA29332-8782-49EA-8AAE-BAD2195B0E80}" type="pres">
      <dgm:prSet presAssocID="{8A79396B-FA2B-4056-9CF9-6C0D2C032E7F}" presName="sp" presStyleCnt="0"/>
      <dgm:spPr/>
    </dgm:pt>
    <dgm:pt modelId="{F5CEBC0B-AB1E-476B-9F9A-ACA5FB815B9C}" type="pres">
      <dgm:prSet presAssocID="{D0C5C474-BB39-4857-ACFF-90774D307F21}" presName="linNode" presStyleCnt="0"/>
      <dgm:spPr/>
    </dgm:pt>
    <dgm:pt modelId="{B011EE86-BE8F-446E-B46D-74BA489B0F45}" type="pres">
      <dgm:prSet presAssocID="{D0C5C474-BB39-4857-ACFF-90774D307F21}" presName="parentText" presStyleLbl="node1" presStyleIdx="1" presStyleCnt="4">
        <dgm:presLayoutVars>
          <dgm:chMax val="1"/>
          <dgm:bulletEnabled val="1"/>
        </dgm:presLayoutVars>
      </dgm:prSet>
      <dgm:spPr/>
    </dgm:pt>
    <dgm:pt modelId="{771B354E-30C9-4213-99CD-A3CA8F3373A6}" type="pres">
      <dgm:prSet presAssocID="{D0C5C474-BB39-4857-ACFF-90774D307F21}" presName="descendantText" presStyleLbl="alignAccFollowNode1" presStyleIdx="1" presStyleCnt="4">
        <dgm:presLayoutVars>
          <dgm:bulletEnabled val="1"/>
        </dgm:presLayoutVars>
      </dgm:prSet>
      <dgm:spPr/>
    </dgm:pt>
    <dgm:pt modelId="{82AB3415-2EF5-4521-B3E9-787F700B5DC6}" type="pres">
      <dgm:prSet presAssocID="{7DA04D43-A28D-4151-B222-EE6C0B6E370D}" presName="sp" presStyleCnt="0"/>
      <dgm:spPr/>
    </dgm:pt>
    <dgm:pt modelId="{5CFFEB82-2E5B-44A5-A568-8E466932A397}" type="pres">
      <dgm:prSet presAssocID="{2F0DB31B-8EAE-40E0-B88A-152656A1E83C}" presName="linNode" presStyleCnt="0"/>
      <dgm:spPr/>
    </dgm:pt>
    <dgm:pt modelId="{AD8FF876-448F-40EA-9523-78EEDABBA2A8}" type="pres">
      <dgm:prSet presAssocID="{2F0DB31B-8EAE-40E0-B88A-152656A1E83C}" presName="parentText" presStyleLbl="node1" presStyleIdx="2" presStyleCnt="4">
        <dgm:presLayoutVars>
          <dgm:chMax val="1"/>
          <dgm:bulletEnabled val="1"/>
        </dgm:presLayoutVars>
      </dgm:prSet>
      <dgm:spPr/>
    </dgm:pt>
    <dgm:pt modelId="{BD3A5317-A55D-42EB-8E43-DC49A404638D}" type="pres">
      <dgm:prSet presAssocID="{2F0DB31B-8EAE-40E0-B88A-152656A1E83C}" presName="descendantText" presStyleLbl="alignAccFollowNode1" presStyleIdx="2" presStyleCnt="4">
        <dgm:presLayoutVars>
          <dgm:bulletEnabled val="1"/>
        </dgm:presLayoutVars>
      </dgm:prSet>
      <dgm:spPr/>
    </dgm:pt>
    <dgm:pt modelId="{DD3C8A77-65E6-42CD-8298-5F9681CA5704}" type="pres">
      <dgm:prSet presAssocID="{EDF850CE-3F99-4449-BD73-5AE15D5B55B8}" presName="sp" presStyleCnt="0"/>
      <dgm:spPr/>
    </dgm:pt>
    <dgm:pt modelId="{C1C40521-7D8B-4D20-83BB-8EF2EBBCEC76}" type="pres">
      <dgm:prSet presAssocID="{F78606AD-7D86-45CB-B8F5-302C2AED3E72}" presName="linNode" presStyleCnt="0"/>
      <dgm:spPr/>
    </dgm:pt>
    <dgm:pt modelId="{33E7750A-4F5B-4B16-98D6-B86F21418042}" type="pres">
      <dgm:prSet presAssocID="{F78606AD-7D86-45CB-B8F5-302C2AED3E72}" presName="parentText" presStyleLbl="node1" presStyleIdx="3" presStyleCnt="4">
        <dgm:presLayoutVars>
          <dgm:chMax val="1"/>
          <dgm:bulletEnabled val="1"/>
        </dgm:presLayoutVars>
      </dgm:prSet>
      <dgm:spPr/>
    </dgm:pt>
    <dgm:pt modelId="{B979934C-86AF-4A92-92A5-2E016F6223AB}" type="pres">
      <dgm:prSet presAssocID="{F78606AD-7D86-45CB-B8F5-302C2AED3E72}" presName="descendantText" presStyleLbl="alignAccFollowNode1" presStyleIdx="3" presStyleCnt="4">
        <dgm:presLayoutVars>
          <dgm:bulletEnabled val="1"/>
        </dgm:presLayoutVars>
      </dgm:prSet>
      <dgm:spPr/>
    </dgm:pt>
  </dgm:ptLst>
  <dgm:cxnLst>
    <dgm:cxn modelId="{7F3D7026-5C65-41BD-BE18-AD254450D133}" srcId="{D0C5C474-BB39-4857-ACFF-90774D307F21}" destId="{61AFC766-F91D-4B6F-B45D-5F5558570E18}" srcOrd="1" destOrd="0" parTransId="{98E9FDB6-921D-45F7-8DCF-C43D6C950331}" sibTransId="{412ECACB-5E26-451B-9F84-4AE0F9676533}"/>
    <dgm:cxn modelId="{43DE683C-DE2C-4A42-A846-6BB564C5489A}" srcId="{525491F0-8479-4A23-AC42-F8B9493D2B0A}" destId="{F78606AD-7D86-45CB-B8F5-302C2AED3E72}" srcOrd="3" destOrd="0" parTransId="{8B846AE4-FFA4-42C7-AC17-2BDD8FB1F1D5}" sibTransId="{7F9F533A-C644-4DE6-8A8B-EE1276209E94}"/>
    <dgm:cxn modelId="{D6CA823F-C29A-4737-98CE-05D4E1AD5283}" type="presOf" srcId="{74211353-119F-4704-86FE-C19C85D1E327}" destId="{771B354E-30C9-4213-99CD-A3CA8F3373A6}" srcOrd="0" destOrd="0" presId="urn:microsoft.com/office/officeart/2005/8/layout/vList5"/>
    <dgm:cxn modelId="{C3E54540-9373-4F18-817A-987DC37E0740}" type="presOf" srcId="{92380529-02AA-4491-84DE-0B3475B522B8}" destId="{B979934C-86AF-4A92-92A5-2E016F6223AB}" srcOrd="0" destOrd="1" presId="urn:microsoft.com/office/officeart/2005/8/layout/vList5"/>
    <dgm:cxn modelId="{FB5DDD5D-6E07-42D5-9B63-86C38420D768}" srcId="{2F0DB31B-8EAE-40E0-B88A-152656A1E83C}" destId="{96066248-7366-474A-A862-09C7787A781E}" srcOrd="0" destOrd="0" parTransId="{49095C7A-8D68-4A6C-BD75-21653B61AF09}" sibTransId="{982DC962-7D72-4D98-8E53-A3487989565D}"/>
    <dgm:cxn modelId="{3443BC60-340C-4FF3-8AE3-052B4E7E4F9C}" type="presOf" srcId="{A2C76C61-F95B-4F74-B74F-93E02EDB938E}" destId="{B979934C-86AF-4A92-92A5-2E016F6223AB}" srcOrd="0" destOrd="0" presId="urn:microsoft.com/office/officeart/2005/8/layout/vList5"/>
    <dgm:cxn modelId="{E9987A4F-030E-4EEE-A4DB-6DFB56CDC7F1}" type="presOf" srcId="{61AFC766-F91D-4B6F-B45D-5F5558570E18}" destId="{771B354E-30C9-4213-99CD-A3CA8F3373A6}" srcOrd="0" destOrd="1" presId="urn:microsoft.com/office/officeart/2005/8/layout/vList5"/>
    <dgm:cxn modelId="{80289150-6D7B-41F6-93CD-08E1DC63A8B6}" srcId="{F78606AD-7D86-45CB-B8F5-302C2AED3E72}" destId="{A2C76C61-F95B-4F74-B74F-93E02EDB938E}" srcOrd="0" destOrd="0" parTransId="{963BDAD9-FD2F-4044-A731-ECE716ABD5D7}" sibTransId="{300C2DE7-9DCB-47DE-AF5A-7603502BC920}"/>
    <dgm:cxn modelId="{097FA073-24A7-4DB8-AF78-1039DA373F1F}" type="presOf" srcId="{2F0DB31B-8EAE-40E0-B88A-152656A1E83C}" destId="{AD8FF876-448F-40EA-9523-78EEDABBA2A8}" srcOrd="0" destOrd="0" presId="urn:microsoft.com/office/officeart/2005/8/layout/vList5"/>
    <dgm:cxn modelId="{FE4EF577-60DE-4E6A-9247-571266E220D9}" type="presOf" srcId="{96066248-7366-474A-A862-09C7787A781E}" destId="{BD3A5317-A55D-42EB-8E43-DC49A404638D}" srcOrd="0" destOrd="0" presId="urn:microsoft.com/office/officeart/2005/8/layout/vList5"/>
    <dgm:cxn modelId="{9FEA6259-E83A-4E0E-8177-D60E9998647C}" type="presOf" srcId="{22AA7515-DD92-47D8-AC09-38D2B41FE3FC}" destId="{624C1195-6A63-46B6-8894-C594E9DD4D53}" srcOrd="0" destOrd="0" presId="urn:microsoft.com/office/officeart/2005/8/layout/vList5"/>
    <dgm:cxn modelId="{C29E447C-1165-4A3A-B677-85D564E4E265}" srcId="{D0C5C474-BB39-4857-ACFF-90774D307F21}" destId="{74211353-119F-4704-86FE-C19C85D1E327}" srcOrd="0" destOrd="0" parTransId="{E990CC0F-73AD-4EC0-8D9C-DDFABF5E6E7E}" sibTransId="{3CC3CE21-E59E-4D41-A377-8EB64DC9F324}"/>
    <dgm:cxn modelId="{7DD02A82-8EBF-41D5-8438-4228B17545F7}" srcId="{525491F0-8479-4A23-AC42-F8B9493D2B0A}" destId="{22AA7515-DD92-47D8-AC09-38D2B41FE3FC}" srcOrd="0" destOrd="0" parTransId="{BED31CEB-46C8-43FB-97CD-9BE16290E654}" sibTransId="{8A79396B-FA2B-4056-9CF9-6C0D2C032E7F}"/>
    <dgm:cxn modelId="{21DFD098-E9EE-4110-95CD-610C85AEB7D3}" type="presOf" srcId="{D0C5C474-BB39-4857-ACFF-90774D307F21}" destId="{B011EE86-BE8F-446E-B46D-74BA489B0F45}" srcOrd="0" destOrd="0" presId="urn:microsoft.com/office/officeart/2005/8/layout/vList5"/>
    <dgm:cxn modelId="{C297359F-5AA3-471D-A4A8-C491D15B2EFC}" type="presOf" srcId="{F78606AD-7D86-45CB-B8F5-302C2AED3E72}" destId="{33E7750A-4F5B-4B16-98D6-B86F21418042}" srcOrd="0" destOrd="0" presId="urn:microsoft.com/office/officeart/2005/8/layout/vList5"/>
    <dgm:cxn modelId="{6C551AA1-5E02-49B7-8A38-F670A05B8A47}" srcId="{525491F0-8479-4A23-AC42-F8B9493D2B0A}" destId="{D0C5C474-BB39-4857-ACFF-90774D307F21}" srcOrd="1" destOrd="0" parTransId="{713C612F-C380-4151-B670-8F457FFCBFAE}" sibTransId="{7DA04D43-A28D-4151-B222-EE6C0B6E370D}"/>
    <dgm:cxn modelId="{0E6277B6-3F04-4B0D-A6FF-037A1BAB9AD7}" type="presOf" srcId="{525491F0-8479-4A23-AC42-F8B9493D2B0A}" destId="{B0150FCA-3CEB-4B07-B556-62CEB6C19531}" srcOrd="0" destOrd="0" presId="urn:microsoft.com/office/officeart/2005/8/layout/vList5"/>
    <dgm:cxn modelId="{B21A5ABB-4A6A-4470-9C74-71FB19FDC04E}" srcId="{F78606AD-7D86-45CB-B8F5-302C2AED3E72}" destId="{92380529-02AA-4491-84DE-0B3475B522B8}" srcOrd="1" destOrd="0" parTransId="{AE50650A-EAE3-48FF-879E-459B56199A6B}" sibTransId="{3E38DF34-EED8-4AF9-9888-8D3BBFB92E30}"/>
    <dgm:cxn modelId="{81DB7DBB-5F3D-45AE-841F-ACCF8391D001}" srcId="{525491F0-8479-4A23-AC42-F8B9493D2B0A}" destId="{2F0DB31B-8EAE-40E0-B88A-152656A1E83C}" srcOrd="2" destOrd="0" parTransId="{F8611342-1EE1-44C3-81B1-2F903CF2F995}" sibTransId="{EDF850CE-3F99-4449-BD73-5AE15D5B55B8}"/>
    <dgm:cxn modelId="{73B4ADDB-1CA0-4C47-93CD-9160111D493D}" type="presOf" srcId="{4922F819-D375-4C03-902B-7FC4C16259EB}" destId="{6F8DD8A3-A426-4101-925C-91352415B95E}" srcOrd="0" destOrd="0" presId="urn:microsoft.com/office/officeart/2005/8/layout/vList5"/>
    <dgm:cxn modelId="{126E27FE-7894-4A34-BDA1-F60C726A7BFA}" srcId="{22AA7515-DD92-47D8-AC09-38D2B41FE3FC}" destId="{4922F819-D375-4C03-902B-7FC4C16259EB}" srcOrd="0" destOrd="0" parTransId="{86F6C200-F92D-44E5-90DF-B6B7F1E20D24}" sibTransId="{5BBBDC0B-44F4-40DF-8D8D-11A31A98DFA5}"/>
    <dgm:cxn modelId="{E4D3B176-A77D-456B-9F61-44D21ADB2E61}" type="presParOf" srcId="{B0150FCA-3CEB-4B07-B556-62CEB6C19531}" destId="{EDB3A11C-622F-4622-8029-F00B6450AF05}" srcOrd="0" destOrd="0" presId="urn:microsoft.com/office/officeart/2005/8/layout/vList5"/>
    <dgm:cxn modelId="{B3463688-7F5D-43F1-9CA2-B143072F77A5}" type="presParOf" srcId="{EDB3A11C-622F-4622-8029-F00B6450AF05}" destId="{624C1195-6A63-46B6-8894-C594E9DD4D53}" srcOrd="0" destOrd="0" presId="urn:microsoft.com/office/officeart/2005/8/layout/vList5"/>
    <dgm:cxn modelId="{35E00C41-6AB8-4BED-97B3-F4591BD56028}" type="presParOf" srcId="{EDB3A11C-622F-4622-8029-F00B6450AF05}" destId="{6F8DD8A3-A426-4101-925C-91352415B95E}" srcOrd="1" destOrd="0" presId="urn:microsoft.com/office/officeart/2005/8/layout/vList5"/>
    <dgm:cxn modelId="{1672468C-C98D-4CE3-8994-A90DB1CB6499}" type="presParOf" srcId="{B0150FCA-3CEB-4B07-B556-62CEB6C19531}" destId="{2DA29332-8782-49EA-8AAE-BAD2195B0E80}" srcOrd="1" destOrd="0" presId="urn:microsoft.com/office/officeart/2005/8/layout/vList5"/>
    <dgm:cxn modelId="{94B613BD-B665-4599-963F-BE527E1FD0C3}" type="presParOf" srcId="{B0150FCA-3CEB-4B07-B556-62CEB6C19531}" destId="{F5CEBC0B-AB1E-476B-9F9A-ACA5FB815B9C}" srcOrd="2" destOrd="0" presId="urn:microsoft.com/office/officeart/2005/8/layout/vList5"/>
    <dgm:cxn modelId="{CB068A72-80A5-412D-9BE7-5191C8F8B464}" type="presParOf" srcId="{F5CEBC0B-AB1E-476B-9F9A-ACA5FB815B9C}" destId="{B011EE86-BE8F-446E-B46D-74BA489B0F45}" srcOrd="0" destOrd="0" presId="urn:microsoft.com/office/officeart/2005/8/layout/vList5"/>
    <dgm:cxn modelId="{137CB06B-9961-4169-A0B2-37C49FF64A75}" type="presParOf" srcId="{F5CEBC0B-AB1E-476B-9F9A-ACA5FB815B9C}" destId="{771B354E-30C9-4213-99CD-A3CA8F3373A6}" srcOrd="1" destOrd="0" presId="urn:microsoft.com/office/officeart/2005/8/layout/vList5"/>
    <dgm:cxn modelId="{D1EF300C-A2D7-48CF-B07F-5C2CADF42100}" type="presParOf" srcId="{B0150FCA-3CEB-4B07-B556-62CEB6C19531}" destId="{82AB3415-2EF5-4521-B3E9-787F700B5DC6}" srcOrd="3" destOrd="0" presId="urn:microsoft.com/office/officeart/2005/8/layout/vList5"/>
    <dgm:cxn modelId="{A900E3F9-23DD-4B81-9544-3673C8A50BBF}" type="presParOf" srcId="{B0150FCA-3CEB-4B07-B556-62CEB6C19531}" destId="{5CFFEB82-2E5B-44A5-A568-8E466932A397}" srcOrd="4" destOrd="0" presId="urn:microsoft.com/office/officeart/2005/8/layout/vList5"/>
    <dgm:cxn modelId="{A2AFD1F4-AA7B-46DD-83E5-53BA82A6B6AC}" type="presParOf" srcId="{5CFFEB82-2E5B-44A5-A568-8E466932A397}" destId="{AD8FF876-448F-40EA-9523-78EEDABBA2A8}" srcOrd="0" destOrd="0" presId="urn:microsoft.com/office/officeart/2005/8/layout/vList5"/>
    <dgm:cxn modelId="{CB9DE981-68B0-48CD-AB69-72B9A56C1B07}" type="presParOf" srcId="{5CFFEB82-2E5B-44A5-A568-8E466932A397}" destId="{BD3A5317-A55D-42EB-8E43-DC49A404638D}" srcOrd="1" destOrd="0" presId="urn:microsoft.com/office/officeart/2005/8/layout/vList5"/>
    <dgm:cxn modelId="{0DD0BADF-FDC8-4071-AEE0-CED3E254B782}" type="presParOf" srcId="{B0150FCA-3CEB-4B07-B556-62CEB6C19531}" destId="{DD3C8A77-65E6-42CD-8298-5F9681CA5704}" srcOrd="5" destOrd="0" presId="urn:microsoft.com/office/officeart/2005/8/layout/vList5"/>
    <dgm:cxn modelId="{C584490A-5C1C-4AF1-A410-8047D943C8F3}" type="presParOf" srcId="{B0150FCA-3CEB-4B07-B556-62CEB6C19531}" destId="{C1C40521-7D8B-4D20-83BB-8EF2EBBCEC76}" srcOrd="6" destOrd="0" presId="urn:microsoft.com/office/officeart/2005/8/layout/vList5"/>
    <dgm:cxn modelId="{7534CECD-CDFB-435E-B736-6FC4F14DA6E2}" type="presParOf" srcId="{C1C40521-7D8B-4D20-83BB-8EF2EBBCEC76}" destId="{33E7750A-4F5B-4B16-98D6-B86F21418042}" srcOrd="0" destOrd="0" presId="urn:microsoft.com/office/officeart/2005/8/layout/vList5"/>
    <dgm:cxn modelId="{C8F34358-DD0A-4233-8B77-8E87357AAFC8}" type="presParOf" srcId="{C1C40521-7D8B-4D20-83BB-8EF2EBBCEC76}" destId="{B979934C-86AF-4A92-92A5-2E016F6223AB}"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47DB518-E3BE-4EEA-9EAA-39227E012EA2}" type="doc">
      <dgm:prSet loTypeId="urn:microsoft.com/office/officeart/2005/8/layout/list1" loCatId="list" qsTypeId="urn:microsoft.com/office/officeart/2005/8/quickstyle/simple1" qsCatId="simple" csTypeId="urn:microsoft.com/office/officeart/2005/8/colors/colorful5" csCatId="colorful" phldr="1"/>
      <dgm:spPr/>
      <dgm:t>
        <a:bodyPr/>
        <a:lstStyle/>
        <a:p>
          <a:endParaRPr lang="zh-TW" altLang="en-US"/>
        </a:p>
      </dgm:t>
    </dgm:pt>
    <dgm:pt modelId="{58E11AB7-C7FD-406C-AF8C-E5A6EB113FE2}">
      <dgm:prSet phldrT="[文字]" custT="1"/>
      <dgm:spPr/>
      <dgm:t>
        <a:bodyPr/>
        <a:lstStyle/>
        <a:p>
          <a:r>
            <a:rPr lang="zh-TW" altLang="en-US" sz="2800" b="1" dirty="0">
              <a:latin typeface="標楷體" panose="03000509000000000000" pitchFamily="65" charset="-120"/>
              <a:ea typeface="標楷體" panose="03000509000000000000" pitchFamily="65" charset="-120"/>
            </a:rPr>
            <a:t>壹、近期上市申請書件修改重點</a:t>
          </a:r>
        </a:p>
      </dgm:t>
    </dgm:pt>
    <dgm:pt modelId="{A794E8EF-F567-4400-8B5A-BADF802DAA08}" type="parTrans" cxnId="{E8720273-F08D-4163-AE9A-D076142F59A5}">
      <dgm:prSet/>
      <dgm:spPr/>
      <dgm:t>
        <a:bodyPr/>
        <a:lstStyle/>
        <a:p>
          <a:endParaRPr lang="zh-TW" altLang="en-US"/>
        </a:p>
      </dgm:t>
    </dgm:pt>
    <dgm:pt modelId="{D05D7F8E-CE4C-464C-B5D0-98FB29D87CA0}" type="sibTrans" cxnId="{E8720273-F08D-4163-AE9A-D076142F59A5}">
      <dgm:prSet/>
      <dgm:spPr/>
      <dgm:t>
        <a:bodyPr/>
        <a:lstStyle/>
        <a:p>
          <a:endParaRPr lang="zh-TW" altLang="en-US"/>
        </a:p>
      </dgm:t>
    </dgm:pt>
    <dgm:pt modelId="{140CA4A5-5DE9-4827-A418-CCA01FD2ADF3}">
      <dgm:prSet custT="1"/>
      <dgm:spPr>
        <a:solidFill>
          <a:schemeClr val="accent6">
            <a:lumMod val="40000"/>
            <a:lumOff val="60000"/>
          </a:schemeClr>
        </a:solidFill>
      </dgm:spPr>
      <dgm:t>
        <a:bodyPr/>
        <a:lstStyle/>
        <a:p>
          <a:r>
            <a:rPr lang="zh-TW" altLang="en-US" sz="2800" b="1" dirty="0">
              <a:latin typeface="標楷體" panose="03000509000000000000" pitchFamily="65" charset="-120"/>
              <a:ea typeface="標楷體" panose="03000509000000000000" pitchFamily="65" charset="-120"/>
            </a:rPr>
            <a:t>貳、近期審查注意事項</a:t>
          </a:r>
          <a:endParaRPr lang="en-US" altLang="zh-TW" sz="2800" b="1" dirty="0">
            <a:latin typeface="標楷體" panose="03000509000000000000" pitchFamily="65" charset="-120"/>
            <a:ea typeface="標楷體" panose="03000509000000000000" pitchFamily="65" charset="-120"/>
          </a:endParaRPr>
        </a:p>
      </dgm:t>
    </dgm:pt>
    <dgm:pt modelId="{32D97541-C23C-49F4-A674-9773FB647363}" type="sibTrans" cxnId="{BE98D773-B711-43AE-B8ED-292A4591D301}">
      <dgm:prSet/>
      <dgm:spPr/>
      <dgm:t>
        <a:bodyPr/>
        <a:lstStyle/>
        <a:p>
          <a:endParaRPr lang="zh-TW" altLang="en-US"/>
        </a:p>
      </dgm:t>
    </dgm:pt>
    <dgm:pt modelId="{8ABF57EF-A689-404C-8995-A235630724D2}" type="parTrans" cxnId="{BE98D773-B711-43AE-B8ED-292A4591D301}">
      <dgm:prSet/>
      <dgm:spPr/>
      <dgm:t>
        <a:bodyPr/>
        <a:lstStyle/>
        <a:p>
          <a:endParaRPr lang="zh-TW" altLang="en-US"/>
        </a:p>
      </dgm:t>
    </dgm:pt>
    <dgm:pt modelId="{2D851C71-DF9D-4A01-89BE-3903EFD70671}">
      <dgm:prSet custT="1"/>
      <dgm:spPr>
        <a:solidFill>
          <a:schemeClr val="accent6">
            <a:lumMod val="40000"/>
            <a:lumOff val="60000"/>
          </a:schemeClr>
        </a:solidFill>
      </dgm:spPr>
      <dgm:t>
        <a:bodyPr/>
        <a:lstStyle/>
        <a:p>
          <a:r>
            <a:rPr lang="zh-TW" altLang="en-US" sz="2800" b="1" dirty="0">
              <a:latin typeface="標楷體" panose="03000509000000000000" pitchFamily="65" charset="-120"/>
              <a:ea typeface="標楷體" panose="03000509000000000000" pitchFamily="65" charset="-120"/>
            </a:rPr>
            <a:t>參、審查實務分享</a:t>
          </a:r>
          <a:endParaRPr lang="en-US" altLang="zh-TW" sz="2800" b="1" dirty="0">
            <a:latin typeface="標楷體" panose="03000509000000000000" pitchFamily="65" charset="-120"/>
            <a:ea typeface="標楷體" panose="03000509000000000000" pitchFamily="65" charset="-120"/>
          </a:endParaRPr>
        </a:p>
      </dgm:t>
    </dgm:pt>
    <dgm:pt modelId="{A1907FDC-41CA-4185-B6AC-7FF70E8DE633}" type="sibTrans" cxnId="{3F3E054B-745F-4334-9B8B-668A03EFF665}">
      <dgm:prSet/>
      <dgm:spPr/>
      <dgm:t>
        <a:bodyPr/>
        <a:lstStyle/>
        <a:p>
          <a:endParaRPr lang="zh-TW" altLang="en-US"/>
        </a:p>
      </dgm:t>
    </dgm:pt>
    <dgm:pt modelId="{1E6EE6F1-5C2C-497A-B526-7432F8FD12E9}" type="parTrans" cxnId="{3F3E054B-745F-4334-9B8B-668A03EFF665}">
      <dgm:prSet/>
      <dgm:spPr/>
      <dgm:t>
        <a:bodyPr/>
        <a:lstStyle/>
        <a:p>
          <a:endParaRPr lang="zh-TW" altLang="en-US"/>
        </a:p>
      </dgm:t>
    </dgm:pt>
    <dgm:pt modelId="{EAF6DB88-3693-4DF2-BCD7-0F9A72596D47}">
      <dgm:prSet phldrT="[文字]" custT="1"/>
      <dgm:spPr/>
      <dgm:t>
        <a:bodyPr/>
        <a:lstStyle/>
        <a:p>
          <a:r>
            <a:rPr lang="zh-TW" altLang="en-US" sz="2400" dirty="0">
              <a:latin typeface="標楷體" panose="03000509000000000000" pitchFamily="65" charset="-120"/>
              <a:ea typeface="標楷體" panose="03000509000000000000" pitchFamily="65" charset="-120"/>
            </a:rPr>
            <a:t>上市申請書件注意事項</a:t>
          </a:r>
        </a:p>
      </dgm:t>
    </dgm:pt>
    <dgm:pt modelId="{199CCDE0-7995-41B4-8183-9075203D0B48}" type="parTrans" cxnId="{F76182CD-9614-45EB-A927-0877F62A5857}">
      <dgm:prSet/>
      <dgm:spPr/>
      <dgm:t>
        <a:bodyPr/>
        <a:lstStyle/>
        <a:p>
          <a:endParaRPr lang="zh-TW" altLang="en-US"/>
        </a:p>
      </dgm:t>
    </dgm:pt>
    <dgm:pt modelId="{AA36078F-4F79-440E-806C-20E54BB4C4C4}" type="sibTrans" cxnId="{F76182CD-9614-45EB-A927-0877F62A5857}">
      <dgm:prSet/>
      <dgm:spPr/>
      <dgm:t>
        <a:bodyPr/>
        <a:lstStyle/>
        <a:p>
          <a:endParaRPr lang="zh-TW" altLang="en-US"/>
        </a:p>
      </dgm:t>
    </dgm:pt>
    <dgm:pt modelId="{3F5082A9-93FE-4864-B8D9-52E6D78DD95E}">
      <dgm:prSet custT="1"/>
      <dgm:spPr/>
      <dgm:t>
        <a:bodyPr/>
        <a:lstStyle/>
        <a:p>
          <a:r>
            <a:rPr lang="zh-TW" altLang="en-US" sz="2400" dirty="0">
              <a:latin typeface="標楷體" panose="03000509000000000000" pitchFamily="65" charset="-120"/>
              <a:ea typeface="標楷體" panose="03000509000000000000" pitchFamily="65" charset="-120"/>
            </a:rPr>
            <a:t>初次上市前公開銷售之現金增資發行新股</a:t>
          </a:r>
        </a:p>
      </dgm:t>
    </dgm:pt>
    <dgm:pt modelId="{EE8D46B7-3E95-4E53-AC4B-42781D5598AC}" type="parTrans" cxnId="{3DC7781C-8116-4AB3-B9EF-CD0A9D21AC7F}">
      <dgm:prSet/>
      <dgm:spPr/>
      <dgm:t>
        <a:bodyPr/>
        <a:lstStyle/>
        <a:p>
          <a:endParaRPr lang="zh-TW" altLang="en-US"/>
        </a:p>
      </dgm:t>
    </dgm:pt>
    <dgm:pt modelId="{89E960E6-9AEB-4997-BD16-0D1CDF62C338}" type="sibTrans" cxnId="{3DC7781C-8116-4AB3-B9EF-CD0A9D21AC7F}">
      <dgm:prSet/>
      <dgm:spPr/>
      <dgm:t>
        <a:bodyPr/>
        <a:lstStyle/>
        <a:p>
          <a:endParaRPr lang="zh-TW" altLang="en-US"/>
        </a:p>
      </dgm:t>
    </dgm:pt>
    <dgm:pt modelId="{9A67877D-1383-48E5-8AA7-2DD15D5A0A5D}">
      <dgm:prSet custT="1"/>
      <dgm:spPr/>
      <dgm:t>
        <a:bodyPr/>
        <a:lstStyle/>
        <a:p>
          <a:r>
            <a:rPr lang="zh-TW" altLang="en-US" sz="2400" dirty="0">
              <a:latin typeface="標楷體" panose="03000509000000000000" pitchFamily="65" charset="-120"/>
              <a:ea typeface="標楷體" panose="03000509000000000000" pitchFamily="65" charset="-120"/>
            </a:rPr>
            <a:t>外國發行人募集與發行有價證券處理準則規定</a:t>
          </a:r>
        </a:p>
      </dgm:t>
    </dgm:pt>
    <dgm:pt modelId="{DC83BB03-B924-467E-B111-95BC9DF56189}" type="parTrans" cxnId="{0EC9D8CA-4A61-42C9-B9D4-E4039F031610}">
      <dgm:prSet/>
      <dgm:spPr/>
      <dgm:t>
        <a:bodyPr/>
        <a:lstStyle/>
        <a:p>
          <a:endParaRPr lang="zh-TW" altLang="en-US"/>
        </a:p>
      </dgm:t>
    </dgm:pt>
    <dgm:pt modelId="{AF818EB4-659E-4379-BFC3-FEC84BB8A96C}" type="sibTrans" cxnId="{0EC9D8CA-4A61-42C9-B9D4-E4039F031610}">
      <dgm:prSet/>
      <dgm:spPr/>
      <dgm:t>
        <a:bodyPr/>
        <a:lstStyle/>
        <a:p>
          <a:endParaRPr lang="zh-TW" altLang="en-US"/>
        </a:p>
      </dgm:t>
    </dgm:pt>
    <dgm:pt modelId="{5E981BAF-0FBB-48BC-8E6D-30CFD25C0C42}">
      <dgm:prSet custT="1"/>
      <dgm:spPr/>
      <dgm:t>
        <a:bodyPr/>
        <a:lstStyle/>
        <a:p>
          <a:r>
            <a:rPr lang="zh-TW" altLang="en-US" sz="2400" dirty="0">
              <a:latin typeface="標楷體" panose="03000509000000000000" pitchFamily="65" charset="-120"/>
              <a:ea typeface="標楷體" panose="03000509000000000000" pitchFamily="65" charset="-120"/>
            </a:rPr>
            <a:t>大陸地區「境內企業境外發行證券和上市管理試行辦法」</a:t>
          </a:r>
        </a:p>
      </dgm:t>
    </dgm:pt>
    <dgm:pt modelId="{5817AE05-5BCE-4F6F-9141-2D9A80686634}" type="parTrans" cxnId="{2DF6B309-67E7-4FB6-8530-23C25C471F0B}">
      <dgm:prSet/>
      <dgm:spPr/>
      <dgm:t>
        <a:bodyPr/>
        <a:lstStyle/>
        <a:p>
          <a:endParaRPr lang="zh-TW" altLang="en-US"/>
        </a:p>
      </dgm:t>
    </dgm:pt>
    <dgm:pt modelId="{A412D0CA-4CA6-4E28-A006-5607FFEC27E5}" type="sibTrans" cxnId="{2DF6B309-67E7-4FB6-8530-23C25C471F0B}">
      <dgm:prSet/>
      <dgm:spPr/>
      <dgm:t>
        <a:bodyPr/>
        <a:lstStyle/>
        <a:p>
          <a:endParaRPr lang="zh-TW" altLang="en-US"/>
        </a:p>
      </dgm:t>
    </dgm:pt>
    <dgm:pt modelId="{7D62AED3-CA90-4D3E-9595-C08B7900BB3C}" type="pres">
      <dgm:prSet presAssocID="{847DB518-E3BE-4EEA-9EAA-39227E012EA2}" presName="linear" presStyleCnt="0">
        <dgm:presLayoutVars>
          <dgm:dir/>
          <dgm:animLvl val="lvl"/>
          <dgm:resizeHandles val="exact"/>
        </dgm:presLayoutVars>
      </dgm:prSet>
      <dgm:spPr/>
    </dgm:pt>
    <dgm:pt modelId="{BF097A49-BF10-488D-A4CD-B38EFE62E424}" type="pres">
      <dgm:prSet presAssocID="{58E11AB7-C7FD-406C-AF8C-E5A6EB113FE2}" presName="parentLin" presStyleCnt="0"/>
      <dgm:spPr/>
    </dgm:pt>
    <dgm:pt modelId="{6262B516-CF2B-43E6-B2E2-BB19036EDD5F}" type="pres">
      <dgm:prSet presAssocID="{58E11AB7-C7FD-406C-AF8C-E5A6EB113FE2}" presName="parentLeftMargin" presStyleLbl="node1" presStyleIdx="0" presStyleCnt="3"/>
      <dgm:spPr/>
    </dgm:pt>
    <dgm:pt modelId="{1E4EEB90-9753-43B7-BF42-D97BFF24121B}" type="pres">
      <dgm:prSet presAssocID="{58E11AB7-C7FD-406C-AF8C-E5A6EB113FE2}" presName="parentText" presStyleLbl="node1" presStyleIdx="0" presStyleCnt="3">
        <dgm:presLayoutVars>
          <dgm:chMax val="0"/>
          <dgm:bulletEnabled val="1"/>
        </dgm:presLayoutVars>
      </dgm:prSet>
      <dgm:spPr/>
    </dgm:pt>
    <dgm:pt modelId="{06F28247-FEDB-457B-90FC-4218291AD1A2}" type="pres">
      <dgm:prSet presAssocID="{58E11AB7-C7FD-406C-AF8C-E5A6EB113FE2}" presName="negativeSpace" presStyleCnt="0"/>
      <dgm:spPr/>
    </dgm:pt>
    <dgm:pt modelId="{3F2E3808-E2D8-4762-A936-D5E6A218D195}" type="pres">
      <dgm:prSet presAssocID="{58E11AB7-C7FD-406C-AF8C-E5A6EB113FE2}" presName="childText" presStyleLbl="conFgAcc1" presStyleIdx="0" presStyleCnt="3">
        <dgm:presLayoutVars>
          <dgm:bulletEnabled val="1"/>
        </dgm:presLayoutVars>
      </dgm:prSet>
      <dgm:spPr/>
    </dgm:pt>
    <dgm:pt modelId="{58A512A2-10FB-4034-9DD2-CC76C4541F5B}" type="pres">
      <dgm:prSet presAssocID="{D05D7F8E-CE4C-464C-B5D0-98FB29D87CA0}" presName="spaceBetweenRectangles" presStyleCnt="0"/>
      <dgm:spPr/>
    </dgm:pt>
    <dgm:pt modelId="{C476B6CB-BA2B-4DB2-9ABA-C2080FC3ACEC}" type="pres">
      <dgm:prSet presAssocID="{140CA4A5-5DE9-4827-A418-CCA01FD2ADF3}" presName="parentLin" presStyleCnt="0"/>
      <dgm:spPr/>
    </dgm:pt>
    <dgm:pt modelId="{AEF3B7D0-C836-4262-A7C0-F84D6361B881}" type="pres">
      <dgm:prSet presAssocID="{140CA4A5-5DE9-4827-A418-CCA01FD2ADF3}" presName="parentLeftMargin" presStyleLbl="node1" presStyleIdx="0" presStyleCnt="3"/>
      <dgm:spPr/>
    </dgm:pt>
    <dgm:pt modelId="{2D50BFFE-2014-451E-9602-2A324ABE42A0}" type="pres">
      <dgm:prSet presAssocID="{140CA4A5-5DE9-4827-A418-CCA01FD2ADF3}" presName="parentText" presStyleLbl="node1" presStyleIdx="1" presStyleCnt="3">
        <dgm:presLayoutVars>
          <dgm:chMax val="0"/>
          <dgm:bulletEnabled val="1"/>
        </dgm:presLayoutVars>
      </dgm:prSet>
      <dgm:spPr/>
    </dgm:pt>
    <dgm:pt modelId="{ACE55960-10E8-446D-A224-7302E500954A}" type="pres">
      <dgm:prSet presAssocID="{140CA4A5-5DE9-4827-A418-CCA01FD2ADF3}" presName="negativeSpace" presStyleCnt="0"/>
      <dgm:spPr/>
    </dgm:pt>
    <dgm:pt modelId="{7D9C8299-D22B-4055-94B4-3373849ECF19}" type="pres">
      <dgm:prSet presAssocID="{140CA4A5-5DE9-4827-A418-CCA01FD2ADF3}" presName="childText" presStyleLbl="conFgAcc1" presStyleIdx="1" presStyleCnt="3">
        <dgm:presLayoutVars>
          <dgm:bulletEnabled val="1"/>
        </dgm:presLayoutVars>
      </dgm:prSet>
      <dgm:spPr/>
    </dgm:pt>
    <dgm:pt modelId="{9886984A-A84C-4C9D-8976-A0443D504C63}" type="pres">
      <dgm:prSet presAssocID="{32D97541-C23C-49F4-A674-9773FB647363}" presName="spaceBetweenRectangles" presStyleCnt="0"/>
      <dgm:spPr/>
    </dgm:pt>
    <dgm:pt modelId="{8D17F60A-89FE-490C-A430-E193CD86862E}" type="pres">
      <dgm:prSet presAssocID="{2D851C71-DF9D-4A01-89BE-3903EFD70671}" presName="parentLin" presStyleCnt="0"/>
      <dgm:spPr/>
    </dgm:pt>
    <dgm:pt modelId="{1EA03310-5BB1-4E04-BF28-7BBCC2625ACD}" type="pres">
      <dgm:prSet presAssocID="{2D851C71-DF9D-4A01-89BE-3903EFD70671}" presName="parentLeftMargin" presStyleLbl="node1" presStyleIdx="1" presStyleCnt="3"/>
      <dgm:spPr/>
    </dgm:pt>
    <dgm:pt modelId="{558878FB-1F81-4FE0-B175-5C44B25F2C5B}" type="pres">
      <dgm:prSet presAssocID="{2D851C71-DF9D-4A01-89BE-3903EFD70671}" presName="parentText" presStyleLbl="node1" presStyleIdx="2" presStyleCnt="3">
        <dgm:presLayoutVars>
          <dgm:chMax val="0"/>
          <dgm:bulletEnabled val="1"/>
        </dgm:presLayoutVars>
      </dgm:prSet>
      <dgm:spPr/>
    </dgm:pt>
    <dgm:pt modelId="{124843EB-15C8-47CE-A44D-D569A5461BB5}" type="pres">
      <dgm:prSet presAssocID="{2D851C71-DF9D-4A01-89BE-3903EFD70671}" presName="negativeSpace" presStyleCnt="0"/>
      <dgm:spPr/>
    </dgm:pt>
    <dgm:pt modelId="{EC2E1B27-7D26-420E-AE9D-273FA0A6FF05}" type="pres">
      <dgm:prSet presAssocID="{2D851C71-DF9D-4A01-89BE-3903EFD70671}" presName="childText" presStyleLbl="conFgAcc1" presStyleIdx="2" presStyleCnt="3">
        <dgm:presLayoutVars>
          <dgm:bulletEnabled val="1"/>
        </dgm:presLayoutVars>
      </dgm:prSet>
      <dgm:spPr/>
    </dgm:pt>
  </dgm:ptLst>
  <dgm:cxnLst>
    <dgm:cxn modelId="{2DF6B309-67E7-4FB6-8530-23C25C471F0B}" srcId="{58E11AB7-C7FD-406C-AF8C-E5A6EB113FE2}" destId="{5E981BAF-0FBB-48BC-8E6D-30CFD25C0C42}" srcOrd="3" destOrd="0" parTransId="{5817AE05-5BCE-4F6F-9141-2D9A80686634}" sibTransId="{A412D0CA-4CA6-4E28-A006-5607FFEC27E5}"/>
    <dgm:cxn modelId="{3DC7781C-8116-4AB3-B9EF-CD0A9D21AC7F}" srcId="{58E11AB7-C7FD-406C-AF8C-E5A6EB113FE2}" destId="{3F5082A9-93FE-4864-B8D9-52E6D78DD95E}" srcOrd="1" destOrd="0" parTransId="{EE8D46B7-3E95-4E53-AC4B-42781D5598AC}" sibTransId="{89E960E6-9AEB-4997-BD16-0D1CDF62C338}"/>
    <dgm:cxn modelId="{C6FA4B1E-CB13-400D-B6FA-21578C3CC7D1}" type="presOf" srcId="{3F5082A9-93FE-4864-B8D9-52E6D78DD95E}" destId="{3F2E3808-E2D8-4762-A936-D5E6A218D195}" srcOrd="0" destOrd="1" presId="urn:microsoft.com/office/officeart/2005/8/layout/list1"/>
    <dgm:cxn modelId="{3223C43F-8D5F-4AB5-B17E-13432ADE386E}" type="presOf" srcId="{5E981BAF-0FBB-48BC-8E6D-30CFD25C0C42}" destId="{3F2E3808-E2D8-4762-A936-D5E6A218D195}" srcOrd="0" destOrd="3" presId="urn:microsoft.com/office/officeart/2005/8/layout/list1"/>
    <dgm:cxn modelId="{3F3E054B-745F-4334-9B8B-668A03EFF665}" srcId="{847DB518-E3BE-4EEA-9EAA-39227E012EA2}" destId="{2D851C71-DF9D-4A01-89BE-3903EFD70671}" srcOrd="2" destOrd="0" parTransId="{1E6EE6F1-5C2C-497A-B526-7432F8FD12E9}" sibTransId="{A1907FDC-41CA-4185-B6AC-7FF70E8DE633}"/>
    <dgm:cxn modelId="{86873B6C-9359-42CF-B10A-98F22C915F15}" type="presOf" srcId="{847DB518-E3BE-4EEA-9EAA-39227E012EA2}" destId="{7D62AED3-CA90-4D3E-9595-C08B7900BB3C}" srcOrd="0" destOrd="0" presId="urn:microsoft.com/office/officeart/2005/8/layout/list1"/>
    <dgm:cxn modelId="{C6DD6E6C-A313-4FB7-B76F-49FB8D604A1E}" type="presOf" srcId="{EAF6DB88-3693-4DF2-BCD7-0F9A72596D47}" destId="{3F2E3808-E2D8-4762-A936-D5E6A218D195}" srcOrd="0" destOrd="0" presId="urn:microsoft.com/office/officeart/2005/8/layout/list1"/>
    <dgm:cxn modelId="{93A3B86E-9641-4130-8858-FC56897F60EF}" type="presOf" srcId="{58E11AB7-C7FD-406C-AF8C-E5A6EB113FE2}" destId="{1E4EEB90-9753-43B7-BF42-D97BFF24121B}" srcOrd="1" destOrd="0" presId="urn:microsoft.com/office/officeart/2005/8/layout/list1"/>
    <dgm:cxn modelId="{E8720273-F08D-4163-AE9A-D076142F59A5}" srcId="{847DB518-E3BE-4EEA-9EAA-39227E012EA2}" destId="{58E11AB7-C7FD-406C-AF8C-E5A6EB113FE2}" srcOrd="0" destOrd="0" parTransId="{A794E8EF-F567-4400-8B5A-BADF802DAA08}" sibTransId="{D05D7F8E-CE4C-464C-B5D0-98FB29D87CA0}"/>
    <dgm:cxn modelId="{BE98D773-B711-43AE-B8ED-292A4591D301}" srcId="{847DB518-E3BE-4EEA-9EAA-39227E012EA2}" destId="{140CA4A5-5DE9-4827-A418-CCA01FD2ADF3}" srcOrd="1" destOrd="0" parTransId="{8ABF57EF-A689-404C-8995-A235630724D2}" sibTransId="{32D97541-C23C-49F4-A674-9773FB647363}"/>
    <dgm:cxn modelId="{A21AC857-B997-431E-8394-E5F9CBE84135}" type="presOf" srcId="{140CA4A5-5DE9-4827-A418-CCA01FD2ADF3}" destId="{AEF3B7D0-C836-4262-A7C0-F84D6361B881}" srcOrd="0" destOrd="0" presId="urn:microsoft.com/office/officeart/2005/8/layout/list1"/>
    <dgm:cxn modelId="{C214D97B-50B5-4758-AA80-8E7BB1FF2F1C}" type="presOf" srcId="{2D851C71-DF9D-4A01-89BE-3903EFD70671}" destId="{558878FB-1F81-4FE0-B175-5C44B25F2C5B}" srcOrd="1" destOrd="0" presId="urn:microsoft.com/office/officeart/2005/8/layout/list1"/>
    <dgm:cxn modelId="{0545BFC6-073C-48A0-AA0D-7728C1D3E46C}" type="presOf" srcId="{9A67877D-1383-48E5-8AA7-2DD15D5A0A5D}" destId="{3F2E3808-E2D8-4762-A936-D5E6A218D195}" srcOrd="0" destOrd="2" presId="urn:microsoft.com/office/officeart/2005/8/layout/list1"/>
    <dgm:cxn modelId="{0EC9D8CA-4A61-42C9-B9D4-E4039F031610}" srcId="{58E11AB7-C7FD-406C-AF8C-E5A6EB113FE2}" destId="{9A67877D-1383-48E5-8AA7-2DD15D5A0A5D}" srcOrd="2" destOrd="0" parTransId="{DC83BB03-B924-467E-B111-95BC9DF56189}" sibTransId="{AF818EB4-659E-4379-BFC3-FEC84BB8A96C}"/>
    <dgm:cxn modelId="{F76182CD-9614-45EB-A927-0877F62A5857}" srcId="{58E11AB7-C7FD-406C-AF8C-E5A6EB113FE2}" destId="{EAF6DB88-3693-4DF2-BCD7-0F9A72596D47}" srcOrd="0" destOrd="0" parTransId="{199CCDE0-7995-41B4-8183-9075203D0B48}" sibTransId="{AA36078F-4F79-440E-806C-20E54BB4C4C4}"/>
    <dgm:cxn modelId="{37392BD0-92BA-4F58-8E92-5921F05321C6}" type="presOf" srcId="{58E11AB7-C7FD-406C-AF8C-E5A6EB113FE2}" destId="{6262B516-CF2B-43E6-B2E2-BB19036EDD5F}" srcOrd="0" destOrd="0" presId="urn:microsoft.com/office/officeart/2005/8/layout/list1"/>
    <dgm:cxn modelId="{14AC3DE1-1CD4-4EB4-8F94-A73A6E8075B5}" type="presOf" srcId="{2D851C71-DF9D-4A01-89BE-3903EFD70671}" destId="{1EA03310-5BB1-4E04-BF28-7BBCC2625ACD}" srcOrd="0" destOrd="0" presId="urn:microsoft.com/office/officeart/2005/8/layout/list1"/>
    <dgm:cxn modelId="{0AC051F1-5276-4521-B9DB-0247C6F4968C}" type="presOf" srcId="{140CA4A5-5DE9-4827-A418-CCA01FD2ADF3}" destId="{2D50BFFE-2014-451E-9602-2A324ABE42A0}" srcOrd="1" destOrd="0" presId="urn:microsoft.com/office/officeart/2005/8/layout/list1"/>
    <dgm:cxn modelId="{40952CED-D9D1-4EF3-9FDD-21EB23017FC0}" type="presParOf" srcId="{7D62AED3-CA90-4D3E-9595-C08B7900BB3C}" destId="{BF097A49-BF10-488D-A4CD-B38EFE62E424}" srcOrd="0" destOrd="0" presId="urn:microsoft.com/office/officeart/2005/8/layout/list1"/>
    <dgm:cxn modelId="{803FFF19-C046-4A70-8907-D05907492076}" type="presParOf" srcId="{BF097A49-BF10-488D-A4CD-B38EFE62E424}" destId="{6262B516-CF2B-43E6-B2E2-BB19036EDD5F}" srcOrd="0" destOrd="0" presId="urn:microsoft.com/office/officeart/2005/8/layout/list1"/>
    <dgm:cxn modelId="{CD5B036E-DB13-47C9-8D30-11C2001A2B11}" type="presParOf" srcId="{BF097A49-BF10-488D-A4CD-B38EFE62E424}" destId="{1E4EEB90-9753-43B7-BF42-D97BFF24121B}" srcOrd="1" destOrd="0" presId="urn:microsoft.com/office/officeart/2005/8/layout/list1"/>
    <dgm:cxn modelId="{5F924AE1-A249-4ECF-8597-DA52B6839204}" type="presParOf" srcId="{7D62AED3-CA90-4D3E-9595-C08B7900BB3C}" destId="{06F28247-FEDB-457B-90FC-4218291AD1A2}" srcOrd="1" destOrd="0" presId="urn:microsoft.com/office/officeart/2005/8/layout/list1"/>
    <dgm:cxn modelId="{0D08979A-56D0-441F-8D96-56E6F9716D59}" type="presParOf" srcId="{7D62AED3-CA90-4D3E-9595-C08B7900BB3C}" destId="{3F2E3808-E2D8-4762-A936-D5E6A218D195}" srcOrd="2" destOrd="0" presId="urn:microsoft.com/office/officeart/2005/8/layout/list1"/>
    <dgm:cxn modelId="{D4B69185-D7DA-4228-BF72-FF1079F05802}" type="presParOf" srcId="{7D62AED3-CA90-4D3E-9595-C08B7900BB3C}" destId="{58A512A2-10FB-4034-9DD2-CC76C4541F5B}" srcOrd="3" destOrd="0" presId="urn:microsoft.com/office/officeart/2005/8/layout/list1"/>
    <dgm:cxn modelId="{04487C7B-3374-4E22-9E42-A6C2FB4BF514}" type="presParOf" srcId="{7D62AED3-CA90-4D3E-9595-C08B7900BB3C}" destId="{C476B6CB-BA2B-4DB2-9ABA-C2080FC3ACEC}" srcOrd="4" destOrd="0" presId="urn:microsoft.com/office/officeart/2005/8/layout/list1"/>
    <dgm:cxn modelId="{E3619118-795B-496A-8E0E-4222CA617511}" type="presParOf" srcId="{C476B6CB-BA2B-4DB2-9ABA-C2080FC3ACEC}" destId="{AEF3B7D0-C836-4262-A7C0-F84D6361B881}" srcOrd="0" destOrd="0" presId="urn:microsoft.com/office/officeart/2005/8/layout/list1"/>
    <dgm:cxn modelId="{CF0A5B8F-6A04-453E-9A2F-9C52D83666B0}" type="presParOf" srcId="{C476B6CB-BA2B-4DB2-9ABA-C2080FC3ACEC}" destId="{2D50BFFE-2014-451E-9602-2A324ABE42A0}" srcOrd="1" destOrd="0" presId="urn:microsoft.com/office/officeart/2005/8/layout/list1"/>
    <dgm:cxn modelId="{DB882A18-FD1C-451C-A779-46537A87890A}" type="presParOf" srcId="{7D62AED3-CA90-4D3E-9595-C08B7900BB3C}" destId="{ACE55960-10E8-446D-A224-7302E500954A}" srcOrd="5" destOrd="0" presId="urn:microsoft.com/office/officeart/2005/8/layout/list1"/>
    <dgm:cxn modelId="{270EB1FB-9AEB-479C-AAD0-1FC3CDAC3AAD}" type="presParOf" srcId="{7D62AED3-CA90-4D3E-9595-C08B7900BB3C}" destId="{7D9C8299-D22B-4055-94B4-3373849ECF19}" srcOrd="6" destOrd="0" presId="urn:microsoft.com/office/officeart/2005/8/layout/list1"/>
    <dgm:cxn modelId="{47FDCC97-257F-4229-B1AF-646E53B58825}" type="presParOf" srcId="{7D62AED3-CA90-4D3E-9595-C08B7900BB3C}" destId="{9886984A-A84C-4C9D-8976-A0443D504C63}" srcOrd="7" destOrd="0" presId="urn:microsoft.com/office/officeart/2005/8/layout/list1"/>
    <dgm:cxn modelId="{11FF2E10-3162-4A98-8C26-2870F6A60188}" type="presParOf" srcId="{7D62AED3-CA90-4D3E-9595-C08B7900BB3C}" destId="{8D17F60A-89FE-490C-A430-E193CD86862E}" srcOrd="8" destOrd="0" presId="urn:microsoft.com/office/officeart/2005/8/layout/list1"/>
    <dgm:cxn modelId="{DDC81C0C-47D3-4F4B-BA4E-A426E761F54D}" type="presParOf" srcId="{8D17F60A-89FE-490C-A430-E193CD86862E}" destId="{1EA03310-5BB1-4E04-BF28-7BBCC2625ACD}" srcOrd="0" destOrd="0" presId="urn:microsoft.com/office/officeart/2005/8/layout/list1"/>
    <dgm:cxn modelId="{D9AE8DAE-CAB8-42F2-ABDD-D4E6916C40BF}" type="presParOf" srcId="{8D17F60A-89FE-490C-A430-E193CD86862E}" destId="{558878FB-1F81-4FE0-B175-5C44B25F2C5B}" srcOrd="1" destOrd="0" presId="urn:microsoft.com/office/officeart/2005/8/layout/list1"/>
    <dgm:cxn modelId="{EE4E87BA-18F6-40EC-9A37-D186E880FE22}" type="presParOf" srcId="{7D62AED3-CA90-4D3E-9595-C08B7900BB3C}" destId="{124843EB-15C8-47CE-A44D-D569A5461BB5}" srcOrd="9" destOrd="0" presId="urn:microsoft.com/office/officeart/2005/8/layout/list1"/>
    <dgm:cxn modelId="{9A672858-2E22-433B-BB67-73466F839F95}" type="presParOf" srcId="{7D62AED3-CA90-4D3E-9595-C08B7900BB3C}" destId="{EC2E1B27-7D26-420E-AE9D-273FA0A6FF05}"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22152D64-4F62-40C2-8111-E22AC962F79A}" type="doc">
      <dgm:prSet loTypeId="urn:microsoft.com/office/officeart/2005/8/layout/target3" loCatId="relationship" qsTypeId="urn:microsoft.com/office/officeart/2005/8/quickstyle/simple5" qsCatId="simple" csTypeId="urn:microsoft.com/office/officeart/2005/8/colors/accent1_2" csCatId="accent1" phldr="1"/>
      <dgm:spPr/>
      <dgm:t>
        <a:bodyPr/>
        <a:lstStyle/>
        <a:p>
          <a:endParaRPr lang="zh-TW" altLang="en-US"/>
        </a:p>
      </dgm:t>
    </dgm:pt>
    <dgm:pt modelId="{2770C0FD-1AC3-43F8-8137-8F666BF82D88}">
      <dgm:prSet phldrT="[文字]" custT="1"/>
      <dgm:spPr/>
      <dgm:t>
        <a:bodyPr/>
        <a:lstStyle/>
        <a:p>
          <a:pPr algn="just"/>
          <a:r>
            <a:rPr lang="zh-TW" altLang="en-US" sz="2400" dirty="0">
              <a:solidFill>
                <a:schemeClr val="tx1"/>
              </a:solidFill>
            </a:rPr>
            <a:t>上市審查準則第</a:t>
          </a:r>
          <a:r>
            <a:rPr lang="en-US" altLang="zh-TW" sz="2400" dirty="0">
              <a:solidFill>
                <a:schemeClr val="tx1"/>
              </a:solidFill>
            </a:rPr>
            <a:t>28</a:t>
          </a:r>
          <a:r>
            <a:rPr lang="zh-TW" altLang="en-US" sz="2400" dirty="0">
              <a:solidFill>
                <a:schemeClr val="tx1"/>
              </a:solidFill>
            </a:rPr>
            <a:t>條之</a:t>
          </a:r>
          <a:r>
            <a:rPr lang="en-US" altLang="zh-TW" sz="2400" dirty="0">
              <a:solidFill>
                <a:schemeClr val="tx1"/>
              </a:solidFill>
            </a:rPr>
            <a:t>4</a:t>
          </a:r>
          <a:r>
            <a:rPr lang="zh-TW" altLang="en-US" sz="2000" dirty="0">
              <a:solidFill>
                <a:schemeClr val="tx1"/>
              </a:solidFill>
              <a:latin typeface="新細明體" panose="02020500000000000000" pitchFamily="18" charset="-120"/>
              <a:ea typeface="新細明體" panose="02020500000000000000" pitchFamily="18" charset="-120"/>
            </a:rPr>
            <a:t>（</a:t>
          </a:r>
          <a:r>
            <a:rPr lang="en-US" altLang="zh-TW" sz="2000" dirty="0">
              <a:solidFill>
                <a:schemeClr val="tx1"/>
              </a:solidFill>
              <a:latin typeface="Calibri" panose="020F0502020204030204" pitchFamily="34" charset="0"/>
              <a:ea typeface="新細明體" panose="02020500000000000000" pitchFamily="18" charset="-120"/>
              <a:cs typeface="Calibri" panose="020F0502020204030204" pitchFamily="34" charset="0"/>
            </a:rPr>
            <a:t>112.6.14</a:t>
          </a:r>
          <a:r>
            <a:rPr lang="zh-TW" altLang="en-US" sz="2000" dirty="0">
              <a:solidFill>
                <a:schemeClr val="tx1"/>
              </a:solidFill>
              <a:latin typeface="Calibri" panose="020F0502020204030204" pitchFamily="34" charset="0"/>
              <a:ea typeface="新細明體" panose="02020500000000000000" pitchFamily="18" charset="-120"/>
              <a:cs typeface="Calibri" panose="020F0502020204030204" pitchFamily="34" charset="0"/>
            </a:rPr>
            <a:t>）</a:t>
          </a:r>
          <a:endParaRPr lang="zh-TW" altLang="en-US" sz="2000" dirty="0">
            <a:solidFill>
              <a:srgbClr val="0000FF"/>
            </a:solidFill>
            <a:latin typeface="Calibri" panose="020F0502020204030204" pitchFamily="34" charset="0"/>
            <a:ea typeface="標楷體" pitchFamily="65" charset="-120"/>
            <a:cs typeface="Calibri" panose="020F0502020204030204" pitchFamily="34" charset="0"/>
          </a:endParaRPr>
        </a:p>
      </dgm:t>
    </dgm:pt>
    <dgm:pt modelId="{3D4542F3-FA6B-4EDD-9DB5-70D83BFADEA9}" type="parTrans" cxnId="{6FAFA043-AD78-41BC-A441-BB0D3577BB3B}">
      <dgm:prSet/>
      <dgm:spPr/>
      <dgm:t>
        <a:bodyPr/>
        <a:lstStyle/>
        <a:p>
          <a:endParaRPr lang="zh-TW" altLang="en-US"/>
        </a:p>
      </dgm:t>
    </dgm:pt>
    <dgm:pt modelId="{56EE2D8D-54AF-45C9-9EA5-4DD356F36718}" type="sibTrans" cxnId="{6FAFA043-AD78-41BC-A441-BB0D3577BB3B}">
      <dgm:prSet/>
      <dgm:spPr/>
      <dgm:t>
        <a:bodyPr/>
        <a:lstStyle/>
        <a:p>
          <a:endParaRPr lang="zh-TW" altLang="en-US"/>
        </a:p>
      </dgm:t>
    </dgm:pt>
    <dgm:pt modelId="{C41EA077-507F-4D99-9059-FB803A2D0E3A}">
      <dgm:prSet phldrT="[文字]" custT="1"/>
      <dgm:spPr/>
      <dgm:t>
        <a:bodyPr/>
        <a:lstStyle/>
        <a:p>
          <a:pPr algn="just">
            <a:spcAft>
              <a:spcPts val="0"/>
            </a:spcAft>
          </a:pPr>
          <a:r>
            <a:rPr lang="zh-TW" altLang="zh-TW" sz="1600" b="1" u="none" dirty="0">
              <a:solidFill>
                <a:srgbClr val="C00000"/>
              </a:solidFill>
            </a:rPr>
            <a:t>董事會</a:t>
          </a:r>
          <a:r>
            <a:rPr lang="zh-TW" altLang="zh-TW" sz="1600" u="none" dirty="0">
              <a:solidFill>
                <a:schemeClr val="tx1"/>
              </a:solidFill>
            </a:rPr>
            <a:t>成員</a:t>
          </a:r>
          <a:r>
            <a:rPr lang="zh-TW" altLang="zh-TW" sz="1600" b="1" u="none" dirty="0">
              <a:solidFill>
                <a:srgbClr val="C00000"/>
              </a:solidFill>
            </a:rPr>
            <a:t>不得少於五人</a:t>
          </a:r>
          <a:r>
            <a:rPr lang="zh-TW" altLang="zh-TW" sz="1600" u="none" dirty="0">
              <a:solidFill>
                <a:schemeClr val="tx1"/>
              </a:solidFill>
            </a:rPr>
            <a:t>或</a:t>
          </a:r>
          <a:r>
            <a:rPr lang="zh-TW" altLang="zh-TW" sz="1600" b="1" u="none" dirty="0">
              <a:solidFill>
                <a:srgbClr val="C00000"/>
              </a:solidFill>
            </a:rPr>
            <a:t>為單一性別</a:t>
          </a:r>
          <a:r>
            <a:rPr lang="zh-TW" altLang="zh-TW" sz="1600" dirty="0">
              <a:solidFill>
                <a:schemeClr val="tx1"/>
              </a:solidFill>
            </a:rPr>
            <a:t>，並應由逾二分之一在中華民國設有戶籍者組成之，法人股東當選為董事者，以其實質受益人為判斷基準；另應設置</a:t>
          </a:r>
          <a:r>
            <a:rPr lang="zh-TW" altLang="zh-TW" sz="1600" b="1" u="none" dirty="0">
              <a:solidFill>
                <a:srgbClr val="C00000"/>
              </a:solidFill>
            </a:rPr>
            <a:t>獨立董事人數不得少於三人</a:t>
          </a:r>
          <a:r>
            <a:rPr lang="zh-TW" altLang="zh-TW" sz="1600" dirty="0">
              <a:solidFill>
                <a:schemeClr val="tx1"/>
              </a:solidFill>
            </a:rPr>
            <a:t>，且</a:t>
          </a:r>
          <a:r>
            <a:rPr lang="zh-TW" altLang="zh-TW" sz="1600" b="1" dirty="0">
              <a:solidFill>
                <a:srgbClr val="C00000"/>
              </a:solidFill>
            </a:rPr>
            <a:t>不得少於董事席次三分之一</a:t>
          </a:r>
          <a:r>
            <a:rPr lang="zh-TW" altLang="zh-TW" sz="1600" dirty="0">
              <a:solidFill>
                <a:schemeClr val="tx1"/>
              </a:solidFill>
            </a:rPr>
            <a:t>，其中獨立董事至少二人應在中華民國設有戶籍</a:t>
          </a:r>
          <a:r>
            <a:rPr lang="en-US" altLang="zh-TW" sz="1600" b="1" u="sng" dirty="0">
              <a:solidFill>
                <a:schemeClr val="tx1"/>
              </a:solidFill>
            </a:rPr>
            <a:t>(</a:t>
          </a:r>
          <a:r>
            <a:rPr lang="zh-TW" altLang="en-US" sz="1600" b="1" u="sng" dirty="0">
              <a:solidFill>
                <a:schemeClr val="tx1"/>
              </a:solidFill>
            </a:rPr>
            <a:t>戶籍法第</a:t>
          </a:r>
          <a:r>
            <a:rPr lang="en-US" altLang="zh-TW" sz="1600" b="1" u="sng" dirty="0">
              <a:solidFill>
                <a:schemeClr val="tx1"/>
              </a:solidFill>
            </a:rPr>
            <a:t>16</a:t>
          </a:r>
          <a:r>
            <a:rPr lang="zh-TW" altLang="en-US" sz="1600" b="1" u="sng" dirty="0">
              <a:solidFill>
                <a:schemeClr val="tx1"/>
              </a:solidFill>
            </a:rPr>
            <a:t>條第</a:t>
          </a:r>
          <a:r>
            <a:rPr lang="en-US" altLang="zh-TW" sz="1600" b="1" u="sng" dirty="0">
              <a:solidFill>
                <a:schemeClr val="tx1"/>
              </a:solidFill>
            </a:rPr>
            <a:t>3</a:t>
          </a:r>
          <a:r>
            <a:rPr lang="zh-TW" altLang="en-US" sz="1600" b="1" u="sng" dirty="0">
              <a:solidFill>
                <a:schemeClr val="tx1"/>
              </a:solidFill>
            </a:rPr>
            <a:t>項</a:t>
          </a:r>
          <a:r>
            <a:rPr lang="en-US" altLang="zh-TW" sz="1600" b="1" u="sng" dirty="0">
              <a:solidFill>
                <a:schemeClr val="tx1"/>
              </a:solidFill>
            </a:rPr>
            <a:t>)</a:t>
          </a:r>
          <a:r>
            <a:rPr lang="zh-TW" altLang="en-US" sz="1600" dirty="0">
              <a:solidFill>
                <a:schemeClr val="tx1"/>
              </a:solidFill>
            </a:rPr>
            <a:t>。</a:t>
          </a:r>
          <a:endParaRPr lang="zh-TW" altLang="en-US" sz="1600" b="1" dirty="0">
            <a:solidFill>
              <a:schemeClr val="tx1"/>
            </a:solidFill>
            <a:latin typeface="+mn-lt"/>
            <a:ea typeface="標楷體" pitchFamily="65" charset="-120"/>
          </a:endParaRPr>
        </a:p>
      </dgm:t>
    </dgm:pt>
    <dgm:pt modelId="{553C82C1-FDE2-4CED-831A-3DAA9978350F}" type="parTrans" cxnId="{86140B80-5A84-41A9-831A-69C1808746E8}">
      <dgm:prSet/>
      <dgm:spPr/>
      <dgm:t>
        <a:bodyPr/>
        <a:lstStyle/>
        <a:p>
          <a:endParaRPr lang="zh-TW" altLang="en-US"/>
        </a:p>
      </dgm:t>
    </dgm:pt>
    <dgm:pt modelId="{0C812EE9-BFD7-415E-B08A-126807208714}" type="sibTrans" cxnId="{86140B80-5A84-41A9-831A-69C1808746E8}">
      <dgm:prSet/>
      <dgm:spPr/>
      <dgm:t>
        <a:bodyPr/>
        <a:lstStyle/>
        <a:p>
          <a:endParaRPr lang="zh-TW" altLang="en-US"/>
        </a:p>
      </dgm:t>
    </dgm:pt>
    <dgm:pt modelId="{1541DB17-FF71-45F1-8F05-FA5F7956C860}" type="pres">
      <dgm:prSet presAssocID="{22152D64-4F62-40C2-8111-E22AC962F79A}" presName="Name0" presStyleCnt="0">
        <dgm:presLayoutVars>
          <dgm:chMax val="7"/>
          <dgm:dir/>
          <dgm:animLvl val="lvl"/>
          <dgm:resizeHandles val="exact"/>
        </dgm:presLayoutVars>
      </dgm:prSet>
      <dgm:spPr/>
    </dgm:pt>
    <dgm:pt modelId="{41366378-325F-4E7B-BB6E-E84C182EF78C}" type="pres">
      <dgm:prSet presAssocID="{2770C0FD-1AC3-43F8-8137-8F666BF82D88}" presName="circle1" presStyleLbl="node1" presStyleIdx="0" presStyleCnt="2" custScaleY="98368" custLinFactNeighborX="-49" custLinFactNeighborY="1646"/>
      <dgm:spPr/>
    </dgm:pt>
    <dgm:pt modelId="{E4B3AC73-4860-4BB8-845B-A77C4D48B810}" type="pres">
      <dgm:prSet presAssocID="{2770C0FD-1AC3-43F8-8137-8F666BF82D88}" presName="space" presStyleCnt="0"/>
      <dgm:spPr/>
    </dgm:pt>
    <dgm:pt modelId="{5F7918B0-2DD7-4F02-8E19-16AFCCAB40B7}" type="pres">
      <dgm:prSet presAssocID="{2770C0FD-1AC3-43F8-8137-8F666BF82D88}" presName="rect1" presStyleLbl="alignAcc1" presStyleIdx="0" presStyleCnt="2" custScaleY="100000" custLinFactNeighborY="1092"/>
      <dgm:spPr/>
    </dgm:pt>
    <dgm:pt modelId="{F7DF162D-7D86-4ED7-AFA1-A8C670AB5ADD}" type="pres">
      <dgm:prSet presAssocID="{C41EA077-507F-4D99-9059-FB803A2D0E3A}" presName="vertSpace2" presStyleLbl="node1" presStyleIdx="0" presStyleCnt="2"/>
      <dgm:spPr/>
    </dgm:pt>
    <dgm:pt modelId="{F2659878-EAFC-4090-96D1-6440C7B01D62}" type="pres">
      <dgm:prSet presAssocID="{C41EA077-507F-4D99-9059-FB803A2D0E3A}" presName="circle2" presStyleLbl="node1" presStyleIdx="1" presStyleCnt="2" custScaleX="127900" custScaleY="130245" custLinFactNeighborX="2159" custLinFactNeighborY="-2724"/>
      <dgm:spPr/>
    </dgm:pt>
    <dgm:pt modelId="{6FA55852-463F-48A8-9B88-EBBC6C65E060}" type="pres">
      <dgm:prSet presAssocID="{C41EA077-507F-4D99-9059-FB803A2D0E3A}" presName="rect2" presStyleLbl="alignAcc1" presStyleIdx="1" presStyleCnt="2" custScaleY="128810" custLinFactNeighborY="-3442"/>
      <dgm:spPr/>
    </dgm:pt>
    <dgm:pt modelId="{10CBC2AE-B362-4A8E-8C8E-215E79B7CFCD}" type="pres">
      <dgm:prSet presAssocID="{2770C0FD-1AC3-43F8-8137-8F666BF82D88}" presName="rect1ParTxNoCh" presStyleLbl="alignAcc1" presStyleIdx="1" presStyleCnt="2">
        <dgm:presLayoutVars>
          <dgm:chMax val="1"/>
          <dgm:bulletEnabled val="1"/>
        </dgm:presLayoutVars>
      </dgm:prSet>
      <dgm:spPr/>
    </dgm:pt>
    <dgm:pt modelId="{11B96C23-0016-44B7-8529-B0884C68FC11}" type="pres">
      <dgm:prSet presAssocID="{C41EA077-507F-4D99-9059-FB803A2D0E3A}" presName="rect2ParTxNoCh" presStyleLbl="alignAcc1" presStyleIdx="1" presStyleCnt="2">
        <dgm:presLayoutVars>
          <dgm:chMax val="1"/>
          <dgm:bulletEnabled val="1"/>
        </dgm:presLayoutVars>
      </dgm:prSet>
      <dgm:spPr/>
    </dgm:pt>
  </dgm:ptLst>
  <dgm:cxnLst>
    <dgm:cxn modelId="{92FB331F-2318-4FAF-B27E-EFABC35D8DB2}" type="presOf" srcId="{C41EA077-507F-4D99-9059-FB803A2D0E3A}" destId="{6FA55852-463F-48A8-9B88-EBBC6C65E060}" srcOrd="0" destOrd="0" presId="urn:microsoft.com/office/officeart/2005/8/layout/target3"/>
    <dgm:cxn modelId="{42A18B29-070C-45C3-BF7F-9241C240F108}" type="presOf" srcId="{2770C0FD-1AC3-43F8-8137-8F666BF82D88}" destId="{10CBC2AE-B362-4A8E-8C8E-215E79B7CFCD}" srcOrd="1" destOrd="0" presId="urn:microsoft.com/office/officeart/2005/8/layout/target3"/>
    <dgm:cxn modelId="{F48EC341-522B-4AE0-A17A-828888010CFF}" type="presOf" srcId="{C41EA077-507F-4D99-9059-FB803A2D0E3A}" destId="{11B96C23-0016-44B7-8529-B0884C68FC11}" srcOrd="1" destOrd="0" presId="urn:microsoft.com/office/officeart/2005/8/layout/target3"/>
    <dgm:cxn modelId="{6FAFA043-AD78-41BC-A441-BB0D3577BB3B}" srcId="{22152D64-4F62-40C2-8111-E22AC962F79A}" destId="{2770C0FD-1AC3-43F8-8137-8F666BF82D88}" srcOrd="0" destOrd="0" parTransId="{3D4542F3-FA6B-4EDD-9DB5-70D83BFADEA9}" sibTransId="{56EE2D8D-54AF-45C9-9EA5-4DD356F36718}"/>
    <dgm:cxn modelId="{5B3EAD7E-0744-425F-B3B7-48035A9A5D87}" type="presOf" srcId="{2770C0FD-1AC3-43F8-8137-8F666BF82D88}" destId="{5F7918B0-2DD7-4F02-8E19-16AFCCAB40B7}" srcOrd="0" destOrd="0" presId="urn:microsoft.com/office/officeart/2005/8/layout/target3"/>
    <dgm:cxn modelId="{86140B80-5A84-41A9-831A-69C1808746E8}" srcId="{22152D64-4F62-40C2-8111-E22AC962F79A}" destId="{C41EA077-507F-4D99-9059-FB803A2D0E3A}" srcOrd="1" destOrd="0" parTransId="{553C82C1-FDE2-4CED-831A-3DAA9978350F}" sibTransId="{0C812EE9-BFD7-415E-B08A-126807208714}"/>
    <dgm:cxn modelId="{F02F6D89-B0F2-450C-B7AF-7C22FBD192C3}" type="presOf" srcId="{22152D64-4F62-40C2-8111-E22AC962F79A}" destId="{1541DB17-FF71-45F1-8F05-FA5F7956C860}" srcOrd="0" destOrd="0" presId="urn:microsoft.com/office/officeart/2005/8/layout/target3"/>
    <dgm:cxn modelId="{75CD1C26-CCB1-4893-9F0F-D5974CDF5B47}" type="presParOf" srcId="{1541DB17-FF71-45F1-8F05-FA5F7956C860}" destId="{41366378-325F-4E7B-BB6E-E84C182EF78C}" srcOrd="0" destOrd="0" presId="urn:microsoft.com/office/officeart/2005/8/layout/target3"/>
    <dgm:cxn modelId="{6B5EB7DA-0B61-4648-A459-DA44FA05296C}" type="presParOf" srcId="{1541DB17-FF71-45F1-8F05-FA5F7956C860}" destId="{E4B3AC73-4860-4BB8-845B-A77C4D48B810}" srcOrd="1" destOrd="0" presId="urn:microsoft.com/office/officeart/2005/8/layout/target3"/>
    <dgm:cxn modelId="{F234350D-7BF8-41D4-B636-4497CB8B0F51}" type="presParOf" srcId="{1541DB17-FF71-45F1-8F05-FA5F7956C860}" destId="{5F7918B0-2DD7-4F02-8E19-16AFCCAB40B7}" srcOrd="2" destOrd="0" presId="urn:microsoft.com/office/officeart/2005/8/layout/target3"/>
    <dgm:cxn modelId="{08E8B54E-A88D-44E9-A6E4-DD15F4D09760}" type="presParOf" srcId="{1541DB17-FF71-45F1-8F05-FA5F7956C860}" destId="{F7DF162D-7D86-4ED7-AFA1-A8C670AB5ADD}" srcOrd="3" destOrd="0" presId="urn:microsoft.com/office/officeart/2005/8/layout/target3"/>
    <dgm:cxn modelId="{9BD1F9A1-E35D-47FE-9DFD-4B3D74A9F222}" type="presParOf" srcId="{1541DB17-FF71-45F1-8F05-FA5F7956C860}" destId="{F2659878-EAFC-4090-96D1-6440C7B01D62}" srcOrd="4" destOrd="0" presId="urn:microsoft.com/office/officeart/2005/8/layout/target3"/>
    <dgm:cxn modelId="{DD3FED17-D08C-40F8-AA91-373C059A0710}" type="presParOf" srcId="{1541DB17-FF71-45F1-8F05-FA5F7956C860}" destId="{6FA55852-463F-48A8-9B88-EBBC6C65E060}" srcOrd="5" destOrd="0" presId="urn:microsoft.com/office/officeart/2005/8/layout/target3"/>
    <dgm:cxn modelId="{E4D4E5B7-4605-4DB2-AE1C-EA16451A118B}" type="presParOf" srcId="{1541DB17-FF71-45F1-8F05-FA5F7956C860}" destId="{10CBC2AE-B362-4A8E-8C8E-215E79B7CFCD}" srcOrd="6" destOrd="0" presId="urn:microsoft.com/office/officeart/2005/8/layout/target3"/>
    <dgm:cxn modelId="{E6CFC610-0BFC-48B0-A852-82822DC2349F}" type="presParOf" srcId="{1541DB17-FF71-45F1-8F05-FA5F7956C860}" destId="{11B96C23-0016-44B7-8529-B0884C68FC11}" srcOrd="7"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1.xml><?xml version="1.0" encoding="utf-8"?>
<dgm:dataModel xmlns:dgm="http://schemas.openxmlformats.org/drawingml/2006/diagram" xmlns:a="http://schemas.openxmlformats.org/drawingml/2006/main">
  <dgm:ptLst>
    <dgm:pt modelId="{E024826B-49A0-4384-8526-9BADAA11CCA1}" type="doc">
      <dgm:prSet loTypeId="urn:microsoft.com/office/officeart/2005/8/layout/cycle8" loCatId="cycle" qsTypeId="urn:microsoft.com/office/officeart/2005/8/quickstyle/simple4" qsCatId="simple" csTypeId="urn:microsoft.com/office/officeart/2005/8/colors/accent1_2" csCatId="accent1" phldr="1"/>
      <dgm:spPr/>
      <dgm:t>
        <a:bodyPr/>
        <a:lstStyle/>
        <a:p>
          <a:endParaRPr lang="zh-TW" altLang="en-US"/>
        </a:p>
      </dgm:t>
    </dgm:pt>
    <dgm:pt modelId="{BA7A2C52-FFFA-4B2C-917C-EF89F306A8AE}">
      <dgm:prSet phldrT="[文字]" custT="1"/>
      <dgm:spPr>
        <a:solidFill>
          <a:schemeClr val="accent3">
            <a:lumMod val="40000"/>
            <a:lumOff val="60000"/>
          </a:schemeClr>
        </a:solidFill>
      </dgm:spPr>
      <dgm:t>
        <a:bodyPr/>
        <a:lstStyle/>
        <a:p>
          <a:r>
            <a:rPr lang="zh-TW" altLang="en-US" sz="2200" b="1" dirty="0">
              <a:latin typeface="+mn-lt"/>
            </a:rPr>
            <a:t>營運面審查重點</a:t>
          </a:r>
        </a:p>
      </dgm:t>
    </dgm:pt>
    <dgm:pt modelId="{BF5E99CA-DD2F-4170-977D-2AC01F2A7386}" type="parTrans" cxnId="{ED1EA1E2-C35B-4015-AF80-7F2B47D53AC2}">
      <dgm:prSet/>
      <dgm:spPr/>
      <dgm:t>
        <a:bodyPr/>
        <a:lstStyle/>
        <a:p>
          <a:endParaRPr lang="zh-TW" altLang="en-US">
            <a:latin typeface="+mn-lt"/>
          </a:endParaRPr>
        </a:p>
      </dgm:t>
    </dgm:pt>
    <dgm:pt modelId="{03AA8985-C224-481D-AC81-1E827D41B8D3}" type="sibTrans" cxnId="{ED1EA1E2-C35B-4015-AF80-7F2B47D53AC2}">
      <dgm:prSet/>
      <dgm:spPr/>
      <dgm:t>
        <a:bodyPr/>
        <a:lstStyle/>
        <a:p>
          <a:endParaRPr lang="zh-TW" altLang="en-US">
            <a:latin typeface="+mn-lt"/>
          </a:endParaRPr>
        </a:p>
      </dgm:t>
    </dgm:pt>
    <dgm:pt modelId="{2C37C756-913D-4540-9057-6A5E380AB5AE}">
      <dgm:prSet phldrT="[文字]" custT="1"/>
      <dgm:spPr>
        <a:solidFill>
          <a:schemeClr val="accent2">
            <a:lumMod val="60000"/>
            <a:lumOff val="40000"/>
          </a:schemeClr>
        </a:solidFill>
      </dgm:spPr>
      <dgm:t>
        <a:bodyPr/>
        <a:lstStyle/>
        <a:p>
          <a:r>
            <a:rPr lang="zh-TW" altLang="en-US" sz="2200" b="1" dirty="0">
              <a:latin typeface="+mn-lt"/>
            </a:rPr>
            <a:t>公司治理</a:t>
          </a:r>
        </a:p>
      </dgm:t>
    </dgm:pt>
    <dgm:pt modelId="{F7A1DF89-C951-4B7F-84C7-2399EF4A6CBE}" type="parTrans" cxnId="{51335A80-57CF-4569-BC0C-B683DCC4D6FC}">
      <dgm:prSet/>
      <dgm:spPr/>
      <dgm:t>
        <a:bodyPr/>
        <a:lstStyle/>
        <a:p>
          <a:endParaRPr lang="zh-TW" altLang="en-US">
            <a:latin typeface="+mn-lt"/>
          </a:endParaRPr>
        </a:p>
      </dgm:t>
    </dgm:pt>
    <dgm:pt modelId="{714C1180-706A-493D-9DDA-FD4ED15C3E18}" type="sibTrans" cxnId="{51335A80-57CF-4569-BC0C-B683DCC4D6FC}">
      <dgm:prSet/>
      <dgm:spPr/>
      <dgm:t>
        <a:bodyPr/>
        <a:lstStyle/>
        <a:p>
          <a:endParaRPr lang="zh-TW" altLang="en-US">
            <a:latin typeface="+mn-lt"/>
          </a:endParaRPr>
        </a:p>
      </dgm:t>
    </dgm:pt>
    <dgm:pt modelId="{47F4BB73-B401-4258-A3D1-AAB2A3613F46}">
      <dgm:prSet phldrT="[文字]" custT="1"/>
      <dgm:spPr>
        <a:solidFill>
          <a:schemeClr val="accent3">
            <a:lumMod val="75000"/>
          </a:schemeClr>
        </a:solidFill>
      </dgm:spPr>
      <dgm:t>
        <a:bodyPr/>
        <a:lstStyle/>
        <a:p>
          <a:r>
            <a:rPr lang="zh-TW" altLang="en-US" sz="2200" b="1" dirty="0">
              <a:latin typeface="+mn-lt"/>
            </a:rPr>
            <a:t>股東權益</a:t>
          </a:r>
        </a:p>
      </dgm:t>
    </dgm:pt>
    <dgm:pt modelId="{00295141-A2B8-422B-959D-BC681B041509}" type="parTrans" cxnId="{2456ED8D-C5B4-4C06-B519-79F1C643B98E}">
      <dgm:prSet/>
      <dgm:spPr/>
      <dgm:t>
        <a:bodyPr/>
        <a:lstStyle/>
        <a:p>
          <a:endParaRPr lang="zh-TW" altLang="en-US">
            <a:latin typeface="+mn-lt"/>
          </a:endParaRPr>
        </a:p>
      </dgm:t>
    </dgm:pt>
    <dgm:pt modelId="{349B5AF1-AACD-4206-8405-59F11EEB2F6B}" type="sibTrans" cxnId="{2456ED8D-C5B4-4C06-B519-79F1C643B98E}">
      <dgm:prSet/>
      <dgm:spPr/>
      <dgm:t>
        <a:bodyPr/>
        <a:lstStyle/>
        <a:p>
          <a:endParaRPr lang="zh-TW" altLang="en-US">
            <a:latin typeface="+mn-lt"/>
          </a:endParaRPr>
        </a:p>
      </dgm:t>
    </dgm:pt>
    <dgm:pt modelId="{48DD0B55-E195-4E1F-9368-DF002839E829}">
      <dgm:prSet phldrT="[文字]" custT="1"/>
      <dgm:spPr>
        <a:solidFill>
          <a:schemeClr val="accent3">
            <a:lumMod val="40000"/>
            <a:lumOff val="60000"/>
          </a:schemeClr>
        </a:solidFill>
      </dgm:spPr>
      <dgm:t>
        <a:bodyPr/>
        <a:lstStyle/>
        <a:p>
          <a:r>
            <a:rPr lang="zh-TW" altLang="en-US" sz="2200" b="1" dirty="0">
              <a:latin typeface="+mn-lt"/>
            </a:rPr>
            <a:t>中國大陸特殊議題</a:t>
          </a:r>
          <a:endParaRPr lang="zh-TW" altLang="en-US" sz="2200" dirty="0">
            <a:latin typeface="+mn-lt"/>
          </a:endParaRPr>
        </a:p>
      </dgm:t>
    </dgm:pt>
    <dgm:pt modelId="{E8F8A5DB-5574-4045-BB24-4538F6A0CCCC}" type="parTrans" cxnId="{349D60D3-3A53-490A-9100-41E354300288}">
      <dgm:prSet/>
      <dgm:spPr/>
      <dgm:t>
        <a:bodyPr/>
        <a:lstStyle/>
        <a:p>
          <a:endParaRPr lang="zh-TW" altLang="en-US"/>
        </a:p>
      </dgm:t>
    </dgm:pt>
    <dgm:pt modelId="{5CBFB1AD-E8E2-42EC-950D-32741E60DF3F}" type="sibTrans" cxnId="{349D60D3-3A53-490A-9100-41E354300288}">
      <dgm:prSet/>
      <dgm:spPr/>
      <dgm:t>
        <a:bodyPr/>
        <a:lstStyle/>
        <a:p>
          <a:endParaRPr lang="zh-TW" altLang="en-US"/>
        </a:p>
      </dgm:t>
    </dgm:pt>
    <dgm:pt modelId="{2C5793F8-8CF7-4E98-B7E1-4661F46D9B93}" type="pres">
      <dgm:prSet presAssocID="{E024826B-49A0-4384-8526-9BADAA11CCA1}" presName="compositeShape" presStyleCnt="0">
        <dgm:presLayoutVars>
          <dgm:chMax val="7"/>
          <dgm:dir/>
          <dgm:resizeHandles val="exact"/>
        </dgm:presLayoutVars>
      </dgm:prSet>
      <dgm:spPr/>
    </dgm:pt>
    <dgm:pt modelId="{E9CF4C41-1E5D-45FD-94AD-2C69CF8FEB92}" type="pres">
      <dgm:prSet presAssocID="{E024826B-49A0-4384-8526-9BADAA11CCA1}" presName="wedge1" presStyleLbl="node1" presStyleIdx="0" presStyleCnt="4"/>
      <dgm:spPr/>
    </dgm:pt>
    <dgm:pt modelId="{6A9A9685-A220-4307-91C4-64A0FBE871C2}" type="pres">
      <dgm:prSet presAssocID="{E024826B-49A0-4384-8526-9BADAA11CCA1}" presName="dummy1a" presStyleCnt="0"/>
      <dgm:spPr/>
    </dgm:pt>
    <dgm:pt modelId="{4225B9F4-E3DE-4058-B6B2-8889C5E7BCC0}" type="pres">
      <dgm:prSet presAssocID="{E024826B-49A0-4384-8526-9BADAA11CCA1}" presName="dummy1b" presStyleCnt="0"/>
      <dgm:spPr/>
    </dgm:pt>
    <dgm:pt modelId="{7FEBB690-93C3-4099-8DB5-C890D059D7B7}" type="pres">
      <dgm:prSet presAssocID="{E024826B-49A0-4384-8526-9BADAA11CCA1}" presName="wedge1Tx" presStyleLbl="node1" presStyleIdx="0" presStyleCnt="4">
        <dgm:presLayoutVars>
          <dgm:chMax val="0"/>
          <dgm:chPref val="0"/>
          <dgm:bulletEnabled val="1"/>
        </dgm:presLayoutVars>
      </dgm:prSet>
      <dgm:spPr/>
    </dgm:pt>
    <dgm:pt modelId="{73864C5F-A0D8-4348-A5D1-042406CD9014}" type="pres">
      <dgm:prSet presAssocID="{E024826B-49A0-4384-8526-9BADAA11CCA1}" presName="wedge2" presStyleLbl="node1" presStyleIdx="1" presStyleCnt="4"/>
      <dgm:spPr/>
    </dgm:pt>
    <dgm:pt modelId="{E9459A4D-9220-4491-9B02-D61E720DBF2C}" type="pres">
      <dgm:prSet presAssocID="{E024826B-49A0-4384-8526-9BADAA11CCA1}" presName="dummy2a" presStyleCnt="0"/>
      <dgm:spPr/>
    </dgm:pt>
    <dgm:pt modelId="{47818E8E-7894-4DA3-92FC-BBC5CF129ED2}" type="pres">
      <dgm:prSet presAssocID="{E024826B-49A0-4384-8526-9BADAA11CCA1}" presName="dummy2b" presStyleCnt="0"/>
      <dgm:spPr/>
    </dgm:pt>
    <dgm:pt modelId="{92751665-678D-4688-9EF7-BE87717B5ED1}" type="pres">
      <dgm:prSet presAssocID="{E024826B-49A0-4384-8526-9BADAA11CCA1}" presName="wedge2Tx" presStyleLbl="node1" presStyleIdx="1" presStyleCnt="4">
        <dgm:presLayoutVars>
          <dgm:chMax val="0"/>
          <dgm:chPref val="0"/>
          <dgm:bulletEnabled val="1"/>
        </dgm:presLayoutVars>
      </dgm:prSet>
      <dgm:spPr/>
    </dgm:pt>
    <dgm:pt modelId="{3A702FD7-D034-4499-9241-6C38856082C0}" type="pres">
      <dgm:prSet presAssocID="{E024826B-49A0-4384-8526-9BADAA11CCA1}" presName="wedge3" presStyleLbl="node1" presStyleIdx="2" presStyleCnt="4"/>
      <dgm:spPr/>
    </dgm:pt>
    <dgm:pt modelId="{B22BF8F3-6357-4C5A-B2BE-22D7550A2398}" type="pres">
      <dgm:prSet presAssocID="{E024826B-49A0-4384-8526-9BADAA11CCA1}" presName="dummy3a" presStyleCnt="0"/>
      <dgm:spPr/>
    </dgm:pt>
    <dgm:pt modelId="{44E36AF9-5D01-4BBE-82DE-74BE98B8903A}" type="pres">
      <dgm:prSet presAssocID="{E024826B-49A0-4384-8526-9BADAA11CCA1}" presName="dummy3b" presStyleCnt="0"/>
      <dgm:spPr/>
    </dgm:pt>
    <dgm:pt modelId="{DAEB66BB-429B-4801-A470-BEE609C3520A}" type="pres">
      <dgm:prSet presAssocID="{E024826B-49A0-4384-8526-9BADAA11CCA1}" presName="wedge3Tx" presStyleLbl="node1" presStyleIdx="2" presStyleCnt="4">
        <dgm:presLayoutVars>
          <dgm:chMax val="0"/>
          <dgm:chPref val="0"/>
          <dgm:bulletEnabled val="1"/>
        </dgm:presLayoutVars>
      </dgm:prSet>
      <dgm:spPr/>
    </dgm:pt>
    <dgm:pt modelId="{E17324B2-3940-4D68-8D28-9BE95ED0EB66}" type="pres">
      <dgm:prSet presAssocID="{E024826B-49A0-4384-8526-9BADAA11CCA1}" presName="wedge4" presStyleLbl="node1" presStyleIdx="3" presStyleCnt="4" custLinFactNeighborX="1814" custLinFactNeighborY="-486"/>
      <dgm:spPr/>
    </dgm:pt>
    <dgm:pt modelId="{CBF045D7-872D-4891-9C22-4F2E087AB8D8}" type="pres">
      <dgm:prSet presAssocID="{E024826B-49A0-4384-8526-9BADAA11CCA1}" presName="dummy4a" presStyleCnt="0"/>
      <dgm:spPr/>
    </dgm:pt>
    <dgm:pt modelId="{06C3B627-5544-4431-93C3-3AB31D4C5B61}" type="pres">
      <dgm:prSet presAssocID="{E024826B-49A0-4384-8526-9BADAA11CCA1}" presName="dummy4b" presStyleCnt="0"/>
      <dgm:spPr/>
    </dgm:pt>
    <dgm:pt modelId="{0285569F-B99B-4C91-A115-5843025B2437}" type="pres">
      <dgm:prSet presAssocID="{E024826B-49A0-4384-8526-9BADAA11CCA1}" presName="wedge4Tx" presStyleLbl="node1" presStyleIdx="3" presStyleCnt="4">
        <dgm:presLayoutVars>
          <dgm:chMax val="0"/>
          <dgm:chPref val="0"/>
          <dgm:bulletEnabled val="1"/>
        </dgm:presLayoutVars>
      </dgm:prSet>
      <dgm:spPr/>
    </dgm:pt>
    <dgm:pt modelId="{646A98ED-7A45-4941-BF7E-3D444A4E1957}" type="pres">
      <dgm:prSet presAssocID="{03AA8985-C224-481D-AC81-1E827D41B8D3}" presName="arrowWedge1" presStyleLbl="fgSibTrans2D1" presStyleIdx="0" presStyleCnt="4"/>
      <dgm:spPr/>
    </dgm:pt>
    <dgm:pt modelId="{43B728DD-9ACD-452B-BC32-F8A35911FAD1}" type="pres">
      <dgm:prSet presAssocID="{714C1180-706A-493D-9DDA-FD4ED15C3E18}" presName="arrowWedge2" presStyleLbl="fgSibTrans2D1" presStyleIdx="1" presStyleCnt="4" custLinFactNeighborX="945" custLinFactNeighborY="-522"/>
      <dgm:spPr/>
    </dgm:pt>
    <dgm:pt modelId="{0BBC7E9F-515E-464B-A77A-79D4D680AAF9}" type="pres">
      <dgm:prSet presAssocID="{349B5AF1-AACD-4206-8405-59F11EEB2F6B}" presName="arrowWedge3" presStyleLbl="fgSibTrans2D1" presStyleIdx="2" presStyleCnt="4"/>
      <dgm:spPr/>
    </dgm:pt>
    <dgm:pt modelId="{733CD913-3DB8-4AD8-B3F0-15A986588411}" type="pres">
      <dgm:prSet presAssocID="{5CBFB1AD-E8E2-42EC-950D-32741E60DF3F}" presName="arrowWedge4" presStyleLbl="fgSibTrans2D1" presStyleIdx="3" presStyleCnt="4"/>
      <dgm:spPr/>
    </dgm:pt>
  </dgm:ptLst>
  <dgm:cxnLst>
    <dgm:cxn modelId="{9ACDA300-D6BD-4E18-A3CB-25C933E6BFE6}" type="presOf" srcId="{48DD0B55-E195-4E1F-9368-DF002839E829}" destId="{0285569F-B99B-4C91-A115-5843025B2437}" srcOrd="1" destOrd="0" presId="urn:microsoft.com/office/officeart/2005/8/layout/cycle8"/>
    <dgm:cxn modelId="{2C346817-4F45-47F7-98E3-EEEAFBA50943}" type="presOf" srcId="{BA7A2C52-FFFA-4B2C-917C-EF89F306A8AE}" destId="{7FEBB690-93C3-4099-8DB5-C890D059D7B7}" srcOrd="1" destOrd="0" presId="urn:microsoft.com/office/officeart/2005/8/layout/cycle8"/>
    <dgm:cxn modelId="{C1AEAD20-A43A-43B3-BA44-2FE963A325EB}" type="presOf" srcId="{47F4BB73-B401-4258-A3D1-AAB2A3613F46}" destId="{DAEB66BB-429B-4801-A470-BEE609C3520A}" srcOrd="1" destOrd="0" presId="urn:microsoft.com/office/officeart/2005/8/layout/cycle8"/>
    <dgm:cxn modelId="{4FB92923-AE5A-435E-BFAC-00ADD018B84E}" type="presOf" srcId="{2C37C756-913D-4540-9057-6A5E380AB5AE}" destId="{73864C5F-A0D8-4348-A5D1-042406CD9014}" srcOrd="0" destOrd="0" presId="urn:microsoft.com/office/officeart/2005/8/layout/cycle8"/>
    <dgm:cxn modelId="{87D9E63D-A28A-4839-91CA-4F0872C11F2B}" type="presOf" srcId="{48DD0B55-E195-4E1F-9368-DF002839E829}" destId="{E17324B2-3940-4D68-8D28-9BE95ED0EB66}" srcOrd="0" destOrd="0" presId="urn:microsoft.com/office/officeart/2005/8/layout/cycle8"/>
    <dgm:cxn modelId="{7E6C5F7E-3D86-4BA9-8E15-FE1FE02B4E26}" type="presOf" srcId="{2C37C756-913D-4540-9057-6A5E380AB5AE}" destId="{92751665-678D-4688-9EF7-BE87717B5ED1}" srcOrd="1" destOrd="0" presId="urn:microsoft.com/office/officeart/2005/8/layout/cycle8"/>
    <dgm:cxn modelId="{51335A80-57CF-4569-BC0C-B683DCC4D6FC}" srcId="{E024826B-49A0-4384-8526-9BADAA11CCA1}" destId="{2C37C756-913D-4540-9057-6A5E380AB5AE}" srcOrd="1" destOrd="0" parTransId="{F7A1DF89-C951-4B7F-84C7-2399EF4A6CBE}" sibTransId="{714C1180-706A-493D-9DDA-FD4ED15C3E18}"/>
    <dgm:cxn modelId="{2456ED8D-C5B4-4C06-B519-79F1C643B98E}" srcId="{E024826B-49A0-4384-8526-9BADAA11CCA1}" destId="{47F4BB73-B401-4258-A3D1-AAB2A3613F46}" srcOrd="2" destOrd="0" parTransId="{00295141-A2B8-422B-959D-BC681B041509}" sibTransId="{349B5AF1-AACD-4206-8405-59F11EEB2F6B}"/>
    <dgm:cxn modelId="{27AC7B9A-1D2F-4AE2-920E-40756EA89BFA}" type="presOf" srcId="{47F4BB73-B401-4258-A3D1-AAB2A3613F46}" destId="{3A702FD7-D034-4499-9241-6C38856082C0}" srcOrd="0" destOrd="0" presId="urn:microsoft.com/office/officeart/2005/8/layout/cycle8"/>
    <dgm:cxn modelId="{671BA9B4-2CB9-49C3-B236-DF1FF760086E}" type="presOf" srcId="{E024826B-49A0-4384-8526-9BADAA11CCA1}" destId="{2C5793F8-8CF7-4E98-B7E1-4661F46D9B93}" srcOrd="0" destOrd="0" presId="urn:microsoft.com/office/officeart/2005/8/layout/cycle8"/>
    <dgm:cxn modelId="{796D31C4-2CD4-492A-B9BE-2AA7955A650F}" type="presOf" srcId="{BA7A2C52-FFFA-4B2C-917C-EF89F306A8AE}" destId="{E9CF4C41-1E5D-45FD-94AD-2C69CF8FEB92}" srcOrd="0" destOrd="0" presId="urn:microsoft.com/office/officeart/2005/8/layout/cycle8"/>
    <dgm:cxn modelId="{349D60D3-3A53-490A-9100-41E354300288}" srcId="{E024826B-49A0-4384-8526-9BADAA11CCA1}" destId="{48DD0B55-E195-4E1F-9368-DF002839E829}" srcOrd="3" destOrd="0" parTransId="{E8F8A5DB-5574-4045-BB24-4538F6A0CCCC}" sibTransId="{5CBFB1AD-E8E2-42EC-950D-32741E60DF3F}"/>
    <dgm:cxn modelId="{ED1EA1E2-C35B-4015-AF80-7F2B47D53AC2}" srcId="{E024826B-49A0-4384-8526-9BADAA11CCA1}" destId="{BA7A2C52-FFFA-4B2C-917C-EF89F306A8AE}" srcOrd="0" destOrd="0" parTransId="{BF5E99CA-DD2F-4170-977D-2AC01F2A7386}" sibTransId="{03AA8985-C224-481D-AC81-1E827D41B8D3}"/>
    <dgm:cxn modelId="{5347F5EE-0400-40B4-ACCA-5DADDC0433A5}" type="presParOf" srcId="{2C5793F8-8CF7-4E98-B7E1-4661F46D9B93}" destId="{E9CF4C41-1E5D-45FD-94AD-2C69CF8FEB92}" srcOrd="0" destOrd="0" presId="urn:microsoft.com/office/officeart/2005/8/layout/cycle8"/>
    <dgm:cxn modelId="{DD1F96BC-7C5B-4528-ADF3-B0C48DFDD801}" type="presParOf" srcId="{2C5793F8-8CF7-4E98-B7E1-4661F46D9B93}" destId="{6A9A9685-A220-4307-91C4-64A0FBE871C2}" srcOrd="1" destOrd="0" presId="urn:microsoft.com/office/officeart/2005/8/layout/cycle8"/>
    <dgm:cxn modelId="{25FEB1E9-4A20-486D-B82E-1E5F5E05227C}" type="presParOf" srcId="{2C5793F8-8CF7-4E98-B7E1-4661F46D9B93}" destId="{4225B9F4-E3DE-4058-B6B2-8889C5E7BCC0}" srcOrd="2" destOrd="0" presId="urn:microsoft.com/office/officeart/2005/8/layout/cycle8"/>
    <dgm:cxn modelId="{5F2376DA-DC6F-493E-A2C6-92E037A672F2}" type="presParOf" srcId="{2C5793F8-8CF7-4E98-B7E1-4661F46D9B93}" destId="{7FEBB690-93C3-4099-8DB5-C890D059D7B7}" srcOrd="3" destOrd="0" presId="urn:microsoft.com/office/officeart/2005/8/layout/cycle8"/>
    <dgm:cxn modelId="{FCC9A114-373F-4E20-A607-6FD19187A524}" type="presParOf" srcId="{2C5793F8-8CF7-4E98-B7E1-4661F46D9B93}" destId="{73864C5F-A0D8-4348-A5D1-042406CD9014}" srcOrd="4" destOrd="0" presId="urn:microsoft.com/office/officeart/2005/8/layout/cycle8"/>
    <dgm:cxn modelId="{5C968DCC-1C99-4EA9-ABE3-B3FF90B7F099}" type="presParOf" srcId="{2C5793F8-8CF7-4E98-B7E1-4661F46D9B93}" destId="{E9459A4D-9220-4491-9B02-D61E720DBF2C}" srcOrd="5" destOrd="0" presId="urn:microsoft.com/office/officeart/2005/8/layout/cycle8"/>
    <dgm:cxn modelId="{555FF833-3AF4-4F51-BDEE-B909245EF158}" type="presParOf" srcId="{2C5793F8-8CF7-4E98-B7E1-4661F46D9B93}" destId="{47818E8E-7894-4DA3-92FC-BBC5CF129ED2}" srcOrd="6" destOrd="0" presId="urn:microsoft.com/office/officeart/2005/8/layout/cycle8"/>
    <dgm:cxn modelId="{0BE154BA-B54F-4E79-9D50-60833876ED5B}" type="presParOf" srcId="{2C5793F8-8CF7-4E98-B7E1-4661F46D9B93}" destId="{92751665-678D-4688-9EF7-BE87717B5ED1}" srcOrd="7" destOrd="0" presId="urn:microsoft.com/office/officeart/2005/8/layout/cycle8"/>
    <dgm:cxn modelId="{32DC2A9C-E61F-4A41-9ADB-A9039BCDCECA}" type="presParOf" srcId="{2C5793F8-8CF7-4E98-B7E1-4661F46D9B93}" destId="{3A702FD7-D034-4499-9241-6C38856082C0}" srcOrd="8" destOrd="0" presId="urn:microsoft.com/office/officeart/2005/8/layout/cycle8"/>
    <dgm:cxn modelId="{4240D4AA-A655-4C57-A354-BAC5CC23039A}" type="presParOf" srcId="{2C5793F8-8CF7-4E98-B7E1-4661F46D9B93}" destId="{B22BF8F3-6357-4C5A-B2BE-22D7550A2398}" srcOrd="9" destOrd="0" presId="urn:microsoft.com/office/officeart/2005/8/layout/cycle8"/>
    <dgm:cxn modelId="{7BA7AF9A-5A0E-4E3D-85FE-0C81747CAACD}" type="presParOf" srcId="{2C5793F8-8CF7-4E98-B7E1-4661F46D9B93}" destId="{44E36AF9-5D01-4BBE-82DE-74BE98B8903A}" srcOrd="10" destOrd="0" presId="urn:microsoft.com/office/officeart/2005/8/layout/cycle8"/>
    <dgm:cxn modelId="{E0FCB326-CF58-4E44-B0A5-BF616656DE60}" type="presParOf" srcId="{2C5793F8-8CF7-4E98-B7E1-4661F46D9B93}" destId="{DAEB66BB-429B-4801-A470-BEE609C3520A}" srcOrd="11" destOrd="0" presId="urn:microsoft.com/office/officeart/2005/8/layout/cycle8"/>
    <dgm:cxn modelId="{487C474C-F0D9-4FD0-A5F6-2AEBBF44DF1C}" type="presParOf" srcId="{2C5793F8-8CF7-4E98-B7E1-4661F46D9B93}" destId="{E17324B2-3940-4D68-8D28-9BE95ED0EB66}" srcOrd="12" destOrd="0" presId="urn:microsoft.com/office/officeart/2005/8/layout/cycle8"/>
    <dgm:cxn modelId="{F1AC760B-D608-4223-B212-112D303511B1}" type="presParOf" srcId="{2C5793F8-8CF7-4E98-B7E1-4661F46D9B93}" destId="{CBF045D7-872D-4891-9C22-4F2E087AB8D8}" srcOrd="13" destOrd="0" presId="urn:microsoft.com/office/officeart/2005/8/layout/cycle8"/>
    <dgm:cxn modelId="{695CC5DA-26F0-421B-9E82-72AB073F0E10}" type="presParOf" srcId="{2C5793F8-8CF7-4E98-B7E1-4661F46D9B93}" destId="{06C3B627-5544-4431-93C3-3AB31D4C5B61}" srcOrd="14" destOrd="0" presId="urn:microsoft.com/office/officeart/2005/8/layout/cycle8"/>
    <dgm:cxn modelId="{51D79489-D2B1-4E50-A99A-849AE6AFF989}" type="presParOf" srcId="{2C5793F8-8CF7-4E98-B7E1-4661F46D9B93}" destId="{0285569F-B99B-4C91-A115-5843025B2437}" srcOrd="15" destOrd="0" presId="urn:microsoft.com/office/officeart/2005/8/layout/cycle8"/>
    <dgm:cxn modelId="{C5F62B8D-28D3-4C85-A5B9-92011EF6F8A5}" type="presParOf" srcId="{2C5793F8-8CF7-4E98-B7E1-4661F46D9B93}" destId="{646A98ED-7A45-4941-BF7E-3D444A4E1957}" srcOrd="16" destOrd="0" presId="urn:microsoft.com/office/officeart/2005/8/layout/cycle8"/>
    <dgm:cxn modelId="{8063F781-E8BE-4965-A640-A30EAEE7BA2B}" type="presParOf" srcId="{2C5793F8-8CF7-4E98-B7E1-4661F46D9B93}" destId="{43B728DD-9ACD-452B-BC32-F8A35911FAD1}" srcOrd="17" destOrd="0" presId="urn:microsoft.com/office/officeart/2005/8/layout/cycle8"/>
    <dgm:cxn modelId="{70BB7974-3F67-41BF-984A-FACF7BFCA2B7}" type="presParOf" srcId="{2C5793F8-8CF7-4E98-B7E1-4661F46D9B93}" destId="{0BBC7E9F-515E-464B-A77A-79D4D680AAF9}" srcOrd="18" destOrd="0" presId="urn:microsoft.com/office/officeart/2005/8/layout/cycle8"/>
    <dgm:cxn modelId="{6393EFDE-6EE7-4118-BA30-C5603E66DA8D}" type="presParOf" srcId="{2C5793F8-8CF7-4E98-B7E1-4661F46D9B93}" destId="{733CD913-3DB8-4AD8-B3F0-15A986588411}" srcOrd="19"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2.xml><?xml version="1.0" encoding="utf-8"?>
<dgm:dataModel xmlns:dgm="http://schemas.openxmlformats.org/drawingml/2006/diagram" xmlns:a="http://schemas.openxmlformats.org/drawingml/2006/main">
  <dgm:ptLst>
    <dgm:pt modelId="{B9ACDF9D-C775-4F29-A925-5ACB3EB7A09A}" type="doc">
      <dgm:prSet loTypeId="urn:microsoft.com/office/officeart/2005/8/layout/cycle8" loCatId="cycle" qsTypeId="urn:microsoft.com/office/officeart/2005/8/quickstyle/simple1" qsCatId="simple" csTypeId="urn:microsoft.com/office/officeart/2005/8/colors/accent1_2" csCatId="accent1" phldr="1"/>
      <dgm:spPr/>
    </dgm:pt>
    <dgm:pt modelId="{1491133A-58DD-4B6F-900B-476D1039AC30}">
      <dgm:prSet phldrT="[文字]" custT="1"/>
      <dgm:spPr>
        <a:solidFill>
          <a:schemeClr val="accent2">
            <a:lumMod val="40000"/>
            <a:lumOff val="60000"/>
          </a:schemeClr>
        </a:solidFill>
        <a:ln>
          <a:solidFill>
            <a:schemeClr val="accent2">
              <a:lumMod val="20000"/>
              <a:lumOff val="80000"/>
            </a:schemeClr>
          </a:solidFill>
        </a:ln>
      </dgm:spPr>
      <dgm:t>
        <a:bodyPr/>
        <a:lstStyle/>
        <a:p>
          <a:r>
            <a:rPr lang="zh-TW" altLang="en-US" sz="2800" b="1" dirty="0"/>
            <a:t>承銷商受託協助委任公司法令遵循</a:t>
          </a:r>
        </a:p>
      </dgm:t>
    </dgm:pt>
    <dgm:pt modelId="{E5FBCA95-3E43-49CB-B545-C526FC6858C5}" type="parTrans" cxnId="{2CD49D46-CD6B-426D-9B08-AFBCDAFB5414}">
      <dgm:prSet/>
      <dgm:spPr/>
      <dgm:t>
        <a:bodyPr/>
        <a:lstStyle/>
        <a:p>
          <a:endParaRPr lang="zh-TW" altLang="en-US"/>
        </a:p>
      </dgm:t>
    </dgm:pt>
    <dgm:pt modelId="{693737D2-D8D5-4695-AC59-139B4BA7C54B}" type="sibTrans" cxnId="{2CD49D46-CD6B-426D-9B08-AFBCDAFB5414}">
      <dgm:prSet/>
      <dgm:spPr/>
      <dgm:t>
        <a:bodyPr/>
        <a:lstStyle/>
        <a:p>
          <a:endParaRPr lang="zh-TW" altLang="en-US"/>
        </a:p>
      </dgm:t>
    </dgm:pt>
    <dgm:pt modelId="{07C05A5C-97A0-423D-908A-A0DAE23037D4}" type="pres">
      <dgm:prSet presAssocID="{B9ACDF9D-C775-4F29-A925-5ACB3EB7A09A}" presName="compositeShape" presStyleCnt="0">
        <dgm:presLayoutVars>
          <dgm:chMax val="7"/>
          <dgm:dir/>
          <dgm:resizeHandles val="exact"/>
        </dgm:presLayoutVars>
      </dgm:prSet>
      <dgm:spPr/>
    </dgm:pt>
    <dgm:pt modelId="{DDDCDAA5-55DE-44E3-95BA-1E01DB279638}" type="pres">
      <dgm:prSet presAssocID="{B9ACDF9D-C775-4F29-A925-5ACB3EB7A09A}" presName="wedge1" presStyleLbl="node1" presStyleIdx="0" presStyleCnt="1"/>
      <dgm:spPr/>
    </dgm:pt>
    <dgm:pt modelId="{0B04464B-EAE4-4E40-9725-E8555AF4E829}" type="pres">
      <dgm:prSet presAssocID="{B9ACDF9D-C775-4F29-A925-5ACB3EB7A09A}" presName="dummy1a" presStyleCnt="0"/>
      <dgm:spPr/>
    </dgm:pt>
    <dgm:pt modelId="{95813AB5-4468-4E0C-9D52-6B5D1CC902F2}" type="pres">
      <dgm:prSet presAssocID="{B9ACDF9D-C775-4F29-A925-5ACB3EB7A09A}" presName="dummy1b" presStyleCnt="0"/>
      <dgm:spPr/>
    </dgm:pt>
    <dgm:pt modelId="{81B83CC4-BED7-4528-93F9-27AEF05817E0}" type="pres">
      <dgm:prSet presAssocID="{B9ACDF9D-C775-4F29-A925-5ACB3EB7A09A}" presName="wedge1Tx" presStyleLbl="node1" presStyleIdx="0" presStyleCnt="1">
        <dgm:presLayoutVars>
          <dgm:chMax val="0"/>
          <dgm:chPref val="0"/>
          <dgm:bulletEnabled val="1"/>
        </dgm:presLayoutVars>
      </dgm:prSet>
      <dgm:spPr/>
    </dgm:pt>
    <dgm:pt modelId="{FD8D9C96-794D-4B65-9358-835C856B7816}" type="pres">
      <dgm:prSet presAssocID="{693737D2-D8D5-4695-AC59-139B4BA7C54B}" presName="arrowWedge1single" presStyleLbl="fgSibTrans2D1" presStyleIdx="0" presStyleCnt="1"/>
      <dgm:spPr/>
    </dgm:pt>
  </dgm:ptLst>
  <dgm:cxnLst>
    <dgm:cxn modelId="{C9A5A828-5236-4708-B035-BC5731D8AE93}" type="presOf" srcId="{1491133A-58DD-4B6F-900B-476D1039AC30}" destId="{DDDCDAA5-55DE-44E3-95BA-1E01DB279638}" srcOrd="0" destOrd="0" presId="urn:microsoft.com/office/officeart/2005/8/layout/cycle8"/>
    <dgm:cxn modelId="{72FDB928-7C82-4B30-A57E-339E0EDD5376}" type="presOf" srcId="{1491133A-58DD-4B6F-900B-476D1039AC30}" destId="{81B83CC4-BED7-4528-93F9-27AEF05817E0}" srcOrd="1" destOrd="0" presId="urn:microsoft.com/office/officeart/2005/8/layout/cycle8"/>
    <dgm:cxn modelId="{2CD49D46-CD6B-426D-9B08-AFBCDAFB5414}" srcId="{B9ACDF9D-C775-4F29-A925-5ACB3EB7A09A}" destId="{1491133A-58DD-4B6F-900B-476D1039AC30}" srcOrd="0" destOrd="0" parTransId="{E5FBCA95-3E43-49CB-B545-C526FC6858C5}" sibTransId="{693737D2-D8D5-4695-AC59-139B4BA7C54B}"/>
    <dgm:cxn modelId="{4B2500C3-B859-405A-9453-5F316C4A862D}" type="presOf" srcId="{B9ACDF9D-C775-4F29-A925-5ACB3EB7A09A}" destId="{07C05A5C-97A0-423D-908A-A0DAE23037D4}" srcOrd="0" destOrd="0" presId="urn:microsoft.com/office/officeart/2005/8/layout/cycle8"/>
    <dgm:cxn modelId="{A37DB90C-58EA-4CF2-91A6-D8303DCBF29F}" type="presParOf" srcId="{07C05A5C-97A0-423D-908A-A0DAE23037D4}" destId="{DDDCDAA5-55DE-44E3-95BA-1E01DB279638}" srcOrd="0" destOrd="0" presId="urn:microsoft.com/office/officeart/2005/8/layout/cycle8"/>
    <dgm:cxn modelId="{37C33752-A223-4E9A-9FD1-50CAA08C2768}" type="presParOf" srcId="{07C05A5C-97A0-423D-908A-A0DAE23037D4}" destId="{0B04464B-EAE4-4E40-9725-E8555AF4E829}" srcOrd="1" destOrd="0" presId="urn:microsoft.com/office/officeart/2005/8/layout/cycle8"/>
    <dgm:cxn modelId="{1E1797F4-6FA3-48C5-9E9B-C412CFA23981}" type="presParOf" srcId="{07C05A5C-97A0-423D-908A-A0DAE23037D4}" destId="{95813AB5-4468-4E0C-9D52-6B5D1CC902F2}" srcOrd="2" destOrd="0" presId="urn:microsoft.com/office/officeart/2005/8/layout/cycle8"/>
    <dgm:cxn modelId="{4319C255-2DA4-4614-B02D-68FC36904E31}" type="presParOf" srcId="{07C05A5C-97A0-423D-908A-A0DAE23037D4}" destId="{81B83CC4-BED7-4528-93F9-27AEF05817E0}" srcOrd="3" destOrd="0" presId="urn:microsoft.com/office/officeart/2005/8/layout/cycle8"/>
    <dgm:cxn modelId="{050FBACA-801A-4233-9D34-D356545B659F}" type="presParOf" srcId="{07C05A5C-97A0-423D-908A-A0DAE23037D4}" destId="{FD8D9C96-794D-4B65-9358-835C856B7816}" srcOrd="4" destOrd="0" presId="urn:microsoft.com/office/officeart/2005/8/layout/cycle8"/>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3.xml><?xml version="1.0" encoding="utf-8"?>
<dgm:dataModel xmlns:dgm="http://schemas.openxmlformats.org/drawingml/2006/diagram" xmlns:a="http://schemas.openxmlformats.org/drawingml/2006/main">
  <dgm:ptLst>
    <dgm:pt modelId="{8E3828BC-8145-4BFA-B1CE-85BAD5245227}" type="doc">
      <dgm:prSet loTypeId="urn:microsoft.com/office/officeart/2005/8/layout/arrow6" loCatId="process" qsTypeId="urn:microsoft.com/office/officeart/2005/8/quickstyle/simple1" qsCatId="simple" csTypeId="urn:microsoft.com/office/officeart/2005/8/colors/accent5_2" csCatId="accent5" phldr="1"/>
      <dgm:spPr/>
      <dgm:t>
        <a:bodyPr/>
        <a:lstStyle/>
        <a:p>
          <a:endParaRPr lang="zh-TW" altLang="en-US"/>
        </a:p>
      </dgm:t>
    </dgm:pt>
    <dgm:pt modelId="{CD34EAAE-507C-403B-865B-7C956F870E2D}">
      <dgm:prSet phldrT="[文字]" custT="1"/>
      <dgm:spPr/>
      <dgm:t>
        <a:bodyPr/>
        <a:lstStyle/>
        <a:p>
          <a:pPr algn="ctr"/>
          <a:r>
            <a:rPr lang="zh-TW" altLang="en-US" sz="2400" b="1" dirty="0"/>
            <a:t>申請上市時</a:t>
          </a:r>
        </a:p>
      </dgm:t>
    </dgm:pt>
    <dgm:pt modelId="{B5DC32B1-4D97-43CE-A810-A1E057B7A723}" type="parTrans" cxnId="{2CAEA540-4CDD-4C30-9E13-B992AE79C37F}">
      <dgm:prSet/>
      <dgm:spPr/>
      <dgm:t>
        <a:bodyPr/>
        <a:lstStyle/>
        <a:p>
          <a:endParaRPr lang="zh-TW" altLang="en-US"/>
        </a:p>
      </dgm:t>
    </dgm:pt>
    <dgm:pt modelId="{04BEC4BF-08D4-46C0-A2E0-A80618AF1AB8}" type="sibTrans" cxnId="{2CAEA540-4CDD-4C30-9E13-B992AE79C37F}">
      <dgm:prSet/>
      <dgm:spPr/>
      <dgm:t>
        <a:bodyPr/>
        <a:lstStyle/>
        <a:p>
          <a:endParaRPr lang="zh-TW" altLang="en-US"/>
        </a:p>
      </dgm:t>
    </dgm:pt>
    <dgm:pt modelId="{8338606F-69D7-4A10-AB28-AAB906C5836B}">
      <dgm:prSet phldrT="[文字]" custT="1"/>
      <dgm:spPr/>
      <dgm:t>
        <a:bodyPr/>
        <a:lstStyle/>
        <a:p>
          <a:r>
            <a:rPr lang="zh-TW" altLang="en-US" sz="2400" b="1" dirty="0"/>
            <a:t>上市後</a:t>
          </a:r>
        </a:p>
      </dgm:t>
    </dgm:pt>
    <dgm:pt modelId="{47049A1F-0FCC-4152-BA39-A8EAD2FDA0F7}" type="parTrans" cxnId="{AC5085B6-7D60-42BA-880E-A229A81984F6}">
      <dgm:prSet/>
      <dgm:spPr/>
      <dgm:t>
        <a:bodyPr/>
        <a:lstStyle/>
        <a:p>
          <a:endParaRPr lang="zh-TW" altLang="en-US"/>
        </a:p>
      </dgm:t>
    </dgm:pt>
    <dgm:pt modelId="{582696F7-6686-4117-96AC-6F7751A492A5}" type="sibTrans" cxnId="{AC5085B6-7D60-42BA-880E-A229A81984F6}">
      <dgm:prSet/>
      <dgm:spPr/>
      <dgm:t>
        <a:bodyPr/>
        <a:lstStyle/>
        <a:p>
          <a:endParaRPr lang="zh-TW" altLang="en-US"/>
        </a:p>
      </dgm:t>
    </dgm:pt>
    <dgm:pt modelId="{AF0CD6A8-5406-42E9-86D5-E5B3B7C49911}" type="pres">
      <dgm:prSet presAssocID="{8E3828BC-8145-4BFA-B1CE-85BAD5245227}" presName="compositeShape" presStyleCnt="0">
        <dgm:presLayoutVars>
          <dgm:chMax val="2"/>
          <dgm:dir/>
          <dgm:resizeHandles val="exact"/>
        </dgm:presLayoutVars>
      </dgm:prSet>
      <dgm:spPr/>
    </dgm:pt>
    <dgm:pt modelId="{A8F0B2DB-61F5-4384-ACB9-15937A4A195F}" type="pres">
      <dgm:prSet presAssocID="{8E3828BC-8145-4BFA-B1CE-85BAD5245227}" presName="ribbon" presStyleLbl="node1" presStyleIdx="0" presStyleCnt="1" custScaleX="320349" custLinFactNeighborX="0"/>
      <dgm:spPr/>
    </dgm:pt>
    <dgm:pt modelId="{88646828-8F19-4EDB-BAE5-AAB27EA7E000}" type="pres">
      <dgm:prSet presAssocID="{8E3828BC-8145-4BFA-B1CE-85BAD5245227}" presName="leftArrowText" presStyleLbl="node1" presStyleIdx="0" presStyleCnt="1" custScaleX="201161" custLinFactX="-78360" custLinFactNeighborX="-100000" custLinFactNeighborY="-6228">
        <dgm:presLayoutVars>
          <dgm:chMax val="0"/>
          <dgm:bulletEnabled val="1"/>
        </dgm:presLayoutVars>
      </dgm:prSet>
      <dgm:spPr/>
    </dgm:pt>
    <dgm:pt modelId="{B8D2B92F-1FFA-4FFB-8FC8-3A47EC324FF7}" type="pres">
      <dgm:prSet presAssocID="{8E3828BC-8145-4BFA-B1CE-85BAD5245227}" presName="rightArrowText" presStyleLbl="node1" presStyleIdx="0" presStyleCnt="1" custLinFactX="21195" custLinFactNeighborX="100000" custLinFactNeighborY="8736">
        <dgm:presLayoutVars>
          <dgm:chMax val="0"/>
          <dgm:bulletEnabled val="1"/>
        </dgm:presLayoutVars>
      </dgm:prSet>
      <dgm:spPr/>
    </dgm:pt>
  </dgm:ptLst>
  <dgm:cxnLst>
    <dgm:cxn modelId="{2CAEA540-4CDD-4C30-9E13-B992AE79C37F}" srcId="{8E3828BC-8145-4BFA-B1CE-85BAD5245227}" destId="{CD34EAAE-507C-403B-865B-7C956F870E2D}" srcOrd="0" destOrd="0" parTransId="{B5DC32B1-4D97-43CE-A810-A1E057B7A723}" sibTransId="{04BEC4BF-08D4-46C0-A2E0-A80618AF1AB8}"/>
    <dgm:cxn modelId="{ABDB1D59-684A-416B-8EB8-4D9FF333598E}" type="presOf" srcId="{8338606F-69D7-4A10-AB28-AAB906C5836B}" destId="{B8D2B92F-1FFA-4FFB-8FC8-3A47EC324FF7}" srcOrd="0" destOrd="0" presId="urn:microsoft.com/office/officeart/2005/8/layout/arrow6"/>
    <dgm:cxn modelId="{AC5085B6-7D60-42BA-880E-A229A81984F6}" srcId="{8E3828BC-8145-4BFA-B1CE-85BAD5245227}" destId="{8338606F-69D7-4A10-AB28-AAB906C5836B}" srcOrd="1" destOrd="0" parTransId="{47049A1F-0FCC-4152-BA39-A8EAD2FDA0F7}" sibTransId="{582696F7-6686-4117-96AC-6F7751A492A5}"/>
    <dgm:cxn modelId="{851FEACA-044C-4BD9-9874-4CC83976C1BF}" type="presOf" srcId="{CD34EAAE-507C-403B-865B-7C956F870E2D}" destId="{88646828-8F19-4EDB-BAE5-AAB27EA7E000}" srcOrd="0" destOrd="0" presId="urn:microsoft.com/office/officeart/2005/8/layout/arrow6"/>
    <dgm:cxn modelId="{C77FE7DF-097C-4E32-A939-B67A85D20897}" type="presOf" srcId="{8E3828BC-8145-4BFA-B1CE-85BAD5245227}" destId="{AF0CD6A8-5406-42E9-86D5-E5B3B7C49911}" srcOrd="0" destOrd="0" presId="urn:microsoft.com/office/officeart/2005/8/layout/arrow6"/>
    <dgm:cxn modelId="{A689C23F-499F-4B04-8484-9172D93AB14F}" type="presParOf" srcId="{AF0CD6A8-5406-42E9-86D5-E5B3B7C49911}" destId="{A8F0B2DB-61F5-4384-ACB9-15937A4A195F}" srcOrd="0" destOrd="0" presId="urn:microsoft.com/office/officeart/2005/8/layout/arrow6"/>
    <dgm:cxn modelId="{5F199959-D1DB-4E55-AA6B-89ADF198BF5E}" type="presParOf" srcId="{AF0CD6A8-5406-42E9-86D5-E5B3B7C49911}" destId="{88646828-8F19-4EDB-BAE5-AAB27EA7E000}" srcOrd="1" destOrd="0" presId="urn:microsoft.com/office/officeart/2005/8/layout/arrow6"/>
    <dgm:cxn modelId="{1296C36F-C940-460D-A88E-42DF0B089B53}" type="presParOf" srcId="{AF0CD6A8-5406-42E9-86D5-E5B3B7C49911}" destId="{B8D2B92F-1FFA-4FFB-8FC8-3A47EC324FF7}" srcOrd="2" destOrd="0" presId="urn:microsoft.com/office/officeart/2005/8/layout/arrow6"/>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34.xml><?xml version="1.0" encoding="utf-8"?>
<dgm:dataModel xmlns:dgm="http://schemas.openxmlformats.org/drawingml/2006/diagram" xmlns:a="http://schemas.openxmlformats.org/drawingml/2006/main">
  <dgm:ptLst>
    <dgm:pt modelId="{22152D64-4F62-40C2-8111-E22AC962F79A}" type="doc">
      <dgm:prSet loTypeId="urn:microsoft.com/office/officeart/2005/8/layout/target3" loCatId="relationship" qsTypeId="urn:microsoft.com/office/officeart/2005/8/quickstyle/simple5" qsCatId="simple" csTypeId="urn:microsoft.com/office/officeart/2005/8/colors/accent1_2" csCatId="accent1" phldr="1"/>
      <dgm:spPr/>
      <dgm:t>
        <a:bodyPr/>
        <a:lstStyle/>
        <a:p>
          <a:endParaRPr lang="zh-TW" altLang="en-US"/>
        </a:p>
      </dgm:t>
    </dgm:pt>
    <dgm:pt modelId="{2770C0FD-1AC3-43F8-8137-8F666BF82D88}">
      <dgm:prSet phldrT="[文字]" custT="1"/>
      <dgm:spPr/>
      <dgm:t>
        <a:bodyPr/>
        <a:lstStyle/>
        <a:p>
          <a:pPr algn="l"/>
          <a:r>
            <a:rPr lang="zh-TW" altLang="en-US" sz="2600" dirty="0">
              <a:solidFill>
                <a:srgbClr val="0000FF"/>
              </a:solidFill>
              <a:latin typeface="+mn-lt"/>
              <a:ea typeface="標楷體" pitchFamily="65" charset="-120"/>
            </a:rPr>
            <a:t>普通股</a:t>
          </a:r>
          <a:r>
            <a:rPr lang="en-US" altLang="zh-TW" sz="2600" dirty="0">
              <a:solidFill>
                <a:srgbClr val="0000FF"/>
              </a:solidFill>
              <a:latin typeface="+mn-lt"/>
              <a:ea typeface="標楷體" pitchFamily="65" charset="-120"/>
            </a:rPr>
            <a:t>100%</a:t>
          </a:r>
          <a:r>
            <a:rPr lang="zh-TW" altLang="en-US" sz="2600" dirty="0">
              <a:solidFill>
                <a:srgbClr val="0000FF"/>
              </a:solidFill>
              <a:latin typeface="+mn-lt"/>
              <a:ea typeface="標楷體" pitchFamily="65" charset="-120"/>
            </a:rPr>
            <a:t>上市規定：特別股之性質</a:t>
          </a:r>
        </a:p>
      </dgm:t>
    </dgm:pt>
    <dgm:pt modelId="{3D4542F3-FA6B-4EDD-9DB5-70D83BFADEA9}" type="parTrans" cxnId="{6FAFA043-AD78-41BC-A441-BB0D3577BB3B}">
      <dgm:prSet/>
      <dgm:spPr/>
      <dgm:t>
        <a:bodyPr/>
        <a:lstStyle/>
        <a:p>
          <a:endParaRPr lang="zh-TW" altLang="en-US"/>
        </a:p>
      </dgm:t>
    </dgm:pt>
    <dgm:pt modelId="{56EE2D8D-54AF-45C9-9EA5-4DD356F36718}" type="sibTrans" cxnId="{6FAFA043-AD78-41BC-A441-BB0D3577BB3B}">
      <dgm:prSet/>
      <dgm:spPr/>
      <dgm:t>
        <a:bodyPr/>
        <a:lstStyle/>
        <a:p>
          <a:endParaRPr lang="zh-TW" altLang="en-US"/>
        </a:p>
      </dgm:t>
    </dgm:pt>
    <dgm:pt modelId="{C41EA077-507F-4D99-9059-FB803A2D0E3A}">
      <dgm:prSet phldrT="[文字]" custT="1"/>
      <dgm:spPr/>
      <dgm:t>
        <a:bodyPr/>
        <a:lstStyle/>
        <a:p>
          <a:pPr algn="just"/>
          <a:r>
            <a:rPr lang="zh-TW" altLang="en-US" sz="1800" dirty="0">
              <a:latin typeface="+mn-lt"/>
              <a:ea typeface="標楷體" pitchFamily="65" charset="-120"/>
            </a:rPr>
            <a:t>現行</a:t>
          </a:r>
          <a:r>
            <a:rPr lang="zh-TW" altLang="zh-TW" sz="1800" dirty="0">
              <a:latin typeface="+mn-lt"/>
              <a:ea typeface="標楷體" pitchFamily="65" charset="-120"/>
            </a:rPr>
            <a:t>第一上市公司，</a:t>
          </a:r>
          <a:r>
            <a:rPr lang="zh-TW" altLang="en-US" sz="1800" dirty="0">
              <a:solidFill>
                <a:srgbClr val="0000FF"/>
              </a:solidFill>
              <a:latin typeface="+mn-lt"/>
              <a:ea typeface="標楷體" pitchFamily="65" charset="-120"/>
            </a:rPr>
            <a:t>尚</a:t>
          </a:r>
          <a:r>
            <a:rPr lang="zh-TW" altLang="zh-TW" sz="1800" dirty="0">
              <a:solidFill>
                <a:srgbClr val="0000FF"/>
              </a:solidFill>
              <a:latin typeface="+mn-lt"/>
              <a:ea typeface="標楷體" pitchFamily="65" charset="-120"/>
            </a:rPr>
            <a:t>未準用</a:t>
          </a:r>
          <a:r>
            <a:rPr lang="zh-TW" altLang="zh-TW" sz="1800" dirty="0">
              <a:latin typeface="+mn-lt"/>
              <a:ea typeface="標楷體" pitchFamily="65" charset="-120"/>
            </a:rPr>
            <a:t>上市審查準則第</a:t>
          </a:r>
          <a:r>
            <a:rPr lang="en-US" altLang="zh-TW" sz="1800" dirty="0">
              <a:latin typeface="+mn-lt"/>
              <a:ea typeface="標楷體" pitchFamily="65" charset="-120"/>
            </a:rPr>
            <a:t>8</a:t>
          </a:r>
          <a:r>
            <a:rPr lang="zh-TW" altLang="zh-TW" sz="1800" dirty="0">
              <a:latin typeface="+mn-lt"/>
              <a:ea typeface="標楷體" pitchFamily="65" charset="-120"/>
            </a:rPr>
            <a:t>條得僅就其所發行之普通股或各種特別股向本公司申請上市，或就其所發行之普通股與各種特別股一併申請上市</a:t>
          </a:r>
          <a:r>
            <a:rPr lang="zh-TW" altLang="en-US" sz="1800" dirty="0">
              <a:latin typeface="+mn-lt"/>
              <a:ea typeface="標楷體" pitchFamily="65" charset="-120"/>
            </a:rPr>
            <a:t>之</a:t>
          </a:r>
          <a:r>
            <a:rPr lang="zh-TW" altLang="zh-TW" sz="1800" dirty="0">
              <a:latin typeface="+mn-lt"/>
              <a:ea typeface="標楷體" pitchFamily="65" charset="-120"/>
            </a:rPr>
            <a:t>規定</a:t>
          </a:r>
          <a:r>
            <a:rPr lang="zh-TW" altLang="en-US" sz="1800" dirty="0">
              <a:latin typeface="+mn-lt"/>
              <a:ea typeface="標楷體" pitchFamily="65" charset="-120"/>
            </a:rPr>
            <a:t>。</a:t>
          </a:r>
          <a:endParaRPr lang="zh-TW" altLang="en-US" sz="1800" b="1" dirty="0">
            <a:latin typeface="+mn-lt"/>
            <a:ea typeface="標楷體" pitchFamily="65" charset="-120"/>
          </a:endParaRPr>
        </a:p>
      </dgm:t>
    </dgm:pt>
    <dgm:pt modelId="{553C82C1-FDE2-4CED-831A-3DAA9978350F}" type="parTrans" cxnId="{86140B80-5A84-41A9-831A-69C1808746E8}">
      <dgm:prSet/>
      <dgm:spPr/>
      <dgm:t>
        <a:bodyPr/>
        <a:lstStyle/>
        <a:p>
          <a:endParaRPr lang="zh-TW" altLang="en-US"/>
        </a:p>
      </dgm:t>
    </dgm:pt>
    <dgm:pt modelId="{0C812EE9-BFD7-415E-B08A-126807208714}" type="sibTrans" cxnId="{86140B80-5A84-41A9-831A-69C1808746E8}">
      <dgm:prSet/>
      <dgm:spPr/>
      <dgm:t>
        <a:bodyPr/>
        <a:lstStyle/>
        <a:p>
          <a:endParaRPr lang="zh-TW" altLang="en-US"/>
        </a:p>
      </dgm:t>
    </dgm:pt>
    <dgm:pt modelId="{1541DB17-FF71-45F1-8F05-FA5F7956C860}" type="pres">
      <dgm:prSet presAssocID="{22152D64-4F62-40C2-8111-E22AC962F79A}" presName="Name0" presStyleCnt="0">
        <dgm:presLayoutVars>
          <dgm:chMax val="7"/>
          <dgm:dir/>
          <dgm:animLvl val="lvl"/>
          <dgm:resizeHandles val="exact"/>
        </dgm:presLayoutVars>
      </dgm:prSet>
      <dgm:spPr/>
    </dgm:pt>
    <dgm:pt modelId="{41366378-325F-4E7B-BB6E-E84C182EF78C}" type="pres">
      <dgm:prSet presAssocID="{2770C0FD-1AC3-43F8-8137-8F666BF82D88}" presName="circle1" presStyleLbl="node1" presStyleIdx="0" presStyleCnt="2" custScaleY="98368" custLinFactNeighborX="-49" custLinFactNeighborY="1646"/>
      <dgm:spPr/>
    </dgm:pt>
    <dgm:pt modelId="{E4B3AC73-4860-4BB8-845B-A77C4D48B810}" type="pres">
      <dgm:prSet presAssocID="{2770C0FD-1AC3-43F8-8137-8F666BF82D88}" presName="space" presStyleCnt="0"/>
      <dgm:spPr/>
    </dgm:pt>
    <dgm:pt modelId="{5F7918B0-2DD7-4F02-8E19-16AFCCAB40B7}" type="pres">
      <dgm:prSet presAssocID="{2770C0FD-1AC3-43F8-8137-8F666BF82D88}" presName="rect1" presStyleLbl="alignAcc1" presStyleIdx="0" presStyleCnt="2" custScaleY="100000" custLinFactNeighborY="1092"/>
      <dgm:spPr/>
    </dgm:pt>
    <dgm:pt modelId="{F7DF162D-7D86-4ED7-AFA1-A8C670AB5ADD}" type="pres">
      <dgm:prSet presAssocID="{C41EA077-507F-4D99-9059-FB803A2D0E3A}" presName="vertSpace2" presStyleLbl="node1" presStyleIdx="0" presStyleCnt="2"/>
      <dgm:spPr/>
    </dgm:pt>
    <dgm:pt modelId="{F2659878-EAFC-4090-96D1-6440C7B01D62}" type="pres">
      <dgm:prSet presAssocID="{C41EA077-507F-4D99-9059-FB803A2D0E3A}" presName="circle2" presStyleLbl="node1" presStyleIdx="1" presStyleCnt="2" custScaleX="127900" custScaleY="130245" custLinFactNeighborX="2159" custLinFactNeighborY="-2724"/>
      <dgm:spPr/>
    </dgm:pt>
    <dgm:pt modelId="{6FA55852-463F-48A8-9B88-EBBC6C65E060}" type="pres">
      <dgm:prSet presAssocID="{C41EA077-507F-4D99-9059-FB803A2D0E3A}" presName="rect2" presStyleLbl="alignAcc1" presStyleIdx="1" presStyleCnt="2" custScaleY="128810" custLinFactNeighborY="-3442"/>
      <dgm:spPr/>
    </dgm:pt>
    <dgm:pt modelId="{10CBC2AE-B362-4A8E-8C8E-215E79B7CFCD}" type="pres">
      <dgm:prSet presAssocID="{2770C0FD-1AC3-43F8-8137-8F666BF82D88}" presName="rect1ParTxNoCh" presStyleLbl="alignAcc1" presStyleIdx="1" presStyleCnt="2">
        <dgm:presLayoutVars>
          <dgm:chMax val="1"/>
          <dgm:bulletEnabled val="1"/>
        </dgm:presLayoutVars>
      </dgm:prSet>
      <dgm:spPr/>
    </dgm:pt>
    <dgm:pt modelId="{11B96C23-0016-44B7-8529-B0884C68FC11}" type="pres">
      <dgm:prSet presAssocID="{C41EA077-507F-4D99-9059-FB803A2D0E3A}" presName="rect2ParTxNoCh" presStyleLbl="alignAcc1" presStyleIdx="1" presStyleCnt="2">
        <dgm:presLayoutVars>
          <dgm:chMax val="1"/>
          <dgm:bulletEnabled val="1"/>
        </dgm:presLayoutVars>
      </dgm:prSet>
      <dgm:spPr/>
    </dgm:pt>
  </dgm:ptLst>
  <dgm:cxnLst>
    <dgm:cxn modelId="{92FB331F-2318-4FAF-B27E-EFABC35D8DB2}" type="presOf" srcId="{C41EA077-507F-4D99-9059-FB803A2D0E3A}" destId="{6FA55852-463F-48A8-9B88-EBBC6C65E060}" srcOrd="0" destOrd="0" presId="urn:microsoft.com/office/officeart/2005/8/layout/target3"/>
    <dgm:cxn modelId="{42A18B29-070C-45C3-BF7F-9241C240F108}" type="presOf" srcId="{2770C0FD-1AC3-43F8-8137-8F666BF82D88}" destId="{10CBC2AE-B362-4A8E-8C8E-215E79B7CFCD}" srcOrd="1" destOrd="0" presId="urn:microsoft.com/office/officeart/2005/8/layout/target3"/>
    <dgm:cxn modelId="{F48EC341-522B-4AE0-A17A-828888010CFF}" type="presOf" srcId="{C41EA077-507F-4D99-9059-FB803A2D0E3A}" destId="{11B96C23-0016-44B7-8529-B0884C68FC11}" srcOrd="1" destOrd="0" presId="urn:microsoft.com/office/officeart/2005/8/layout/target3"/>
    <dgm:cxn modelId="{6FAFA043-AD78-41BC-A441-BB0D3577BB3B}" srcId="{22152D64-4F62-40C2-8111-E22AC962F79A}" destId="{2770C0FD-1AC3-43F8-8137-8F666BF82D88}" srcOrd="0" destOrd="0" parTransId="{3D4542F3-FA6B-4EDD-9DB5-70D83BFADEA9}" sibTransId="{56EE2D8D-54AF-45C9-9EA5-4DD356F36718}"/>
    <dgm:cxn modelId="{5B3EAD7E-0744-425F-B3B7-48035A9A5D87}" type="presOf" srcId="{2770C0FD-1AC3-43F8-8137-8F666BF82D88}" destId="{5F7918B0-2DD7-4F02-8E19-16AFCCAB40B7}" srcOrd="0" destOrd="0" presId="urn:microsoft.com/office/officeart/2005/8/layout/target3"/>
    <dgm:cxn modelId="{86140B80-5A84-41A9-831A-69C1808746E8}" srcId="{22152D64-4F62-40C2-8111-E22AC962F79A}" destId="{C41EA077-507F-4D99-9059-FB803A2D0E3A}" srcOrd="1" destOrd="0" parTransId="{553C82C1-FDE2-4CED-831A-3DAA9978350F}" sibTransId="{0C812EE9-BFD7-415E-B08A-126807208714}"/>
    <dgm:cxn modelId="{F02F6D89-B0F2-450C-B7AF-7C22FBD192C3}" type="presOf" srcId="{22152D64-4F62-40C2-8111-E22AC962F79A}" destId="{1541DB17-FF71-45F1-8F05-FA5F7956C860}" srcOrd="0" destOrd="0" presId="urn:microsoft.com/office/officeart/2005/8/layout/target3"/>
    <dgm:cxn modelId="{75CD1C26-CCB1-4893-9F0F-D5974CDF5B47}" type="presParOf" srcId="{1541DB17-FF71-45F1-8F05-FA5F7956C860}" destId="{41366378-325F-4E7B-BB6E-E84C182EF78C}" srcOrd="0" destOrd="0" presId="urn:microsoft.com/office/officeart/2005/8/layout/target3"/>
    <dgm:cxn modelId="{6B5EB7DA-0B61-4648-A459-DA44FA05296C}" type="presParOf" srcId="{1541DB17-FF71-45F1-8F05-FA5F7956C860}" destId="{E4B3AC73-4860-4BB8-845B-A77C4D48B810}" srcOrd="1" destOrd="0" presId="urn:microsoft.com/office/officeart/2005/8/layout/target3"/>
    <dgm:cxn modelId="{F234350D-7BF8-41D4-B636-4497CB8B0F51}" type="presParOf" srcId="{1541DB17-FF71-45F1-8F05-FA5F7956C860}" destId="{5F7918B0-2DD7-4F02-8E19-16AFCCAB40B7}" srcOrd="2" destOrd="0" presId="urn:microsoft.com/office/officeart/2005/8/layout/target3"/>
    <dgm:cxn modelId="{08E8B54E-A88D-44E9-A6E4-DD15F4D09760}" type="presParOf" srcId="{1541DB17-FF71-45F1-8F05-FA5F7956C860}" destId="{F7DF162D-7D86-4ED7-AFA1-A8C670AB5ADD}" srcOrd="3" destOrd="0" presId="urn:microsoft.com/office/officeart/2005/8/layout/target3"/>
    <dgm:cxn modelId="{9BD1F9A1-E35D-47FE-9DFD-4B3D74A9F222}" type="presParOf" srcId="{1541DB17-FF71-45F1-8F05-FA5F7956C860}" destId="{F2659878-EAFC-4090-96D1-6440C7B01D62}" srcOrd="4" destOrd="0" presId="urn:microsoft.com/office/officeart/2005/8/layout/target3"/>
    <dgm:cxn modelId="{DD3FED17-D08C-40F8-AA91-373C059A0710}" type="presParOf" srcId="{1541DB17-FF71-45F1-8F05-FA5F7956C860}" destId="{6FA55852-463F-48A8-9B88-EBBC6C65E060}" srcOrd="5" destOrd="0" presId="urn:microsoft.com/office/officeart/2005/8/layout/target3"/>
    <dgm:cxn modelId="{E4D4E5B7-4605-4DB2-AE1C-EA16451A118B}" type="presParOf" srcId="{1541DB17-FF71-45F1-8F05-FA5F7956C860}" destId="{10CBC2AE-B362-4A8E-8C8E-215E79B7CFCD}" srcOrd="6" destOrd="0" presId="urn:microsoft.com/office/officeart/2005/8/layout/target3"/>
    <dgm:cxn modelId="{E6CFC610-0BFC-48B0-A852-82822DC2349F}" type="presParOf" srcId="{1541DB17-FF71-45F1-8F05-FA5F7956C860}" destId="{11B96C23-0016-44B7-8529-B0884C68FC11}" srcOrd="7"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5.xml><?xml version="1.0" encoding="utf-8"?>
<dgm:dataModel xmlns:dgm="http://schemas.openxmlformats.org/drawingml/2006/diagram" xmlns:a="http://schemas.openxmlformats.org/drawingml/2006/main">
  <dgm:ptLst>
    <dgm:pt modelId="{22152D64-4F62-40C2-8111-E22AC962F79A}" type="doc">
      <dgm:prSet loTypeId="urn:microsoft.com/office/officeart/2005/8/layout/target3" loCatId="relationship" qsTypeId="urn:microsoft.com/office/officeart/2005/8/quickstyle/simple5" qsCatId="simple" csTypeId="urn:microsoft.com/office/officeart/2005/8/colors/accent1_2" csCatId="accent1" phldr="1"/>
      <dgm:spPr/>
      <dgm:t>
        <a:bodyPr/>
        <a:lstStyle/>
        <a:p>
          <a:endParaRPr lang="zh-TW" altLang="en-US"/>
        </a:p>
      </dgm:t>
    </dgm:pt>
    <dgm:pt modelId="{2770C0FD-1AC3-43F8-8137-8F666BF82D88}">
      <dgm:prSet phldrT="[文字]" custT="1"/>
      <dgm:spPr/>
      <dgm:t>
        <a:bodyPr/>
        <a:lstStyle/>
        <a:p>
          <a:pPr algn="just">
            <a:lnSpc>
              <a:spcPts val="2640"/>
            </a:lnSpc>
            <a:spcBef>
              <a:spcPts val="600"/>
            </a:spcBef>
            <a:spcAft>
              <a:spcPts val="0"/>
            </a:spcAft>
          </a:pPr>
          <a:r>
            <a:rPr lang="zh-TW" altLang="zh-TW" sz="2000" dirty="0">
              <a:latin typeface="+mn-lt"/>
              <a:ea typeface="標楷體" pitchFamily="65" charset="-120"/>
            </a:rPr>
            <a:t>員工認股權憑證、限制型股票或其他具潛在股權稀釋效果之員工酬勞工具之處理原則</a:t>
          </a:r>
          <a:endParaRPr lang="zh-TW" altLang="en-US" sz="2000" dirty="0">
            <a:latin typeface="標楷體" pitchFamily="65" charset="-120"/>
            <a:ea typeface="標楷體" pitchFamily="65" charset="-120"/>
          </a:endParaRPr>
        </a:p>
      </dgm:t>
    </dgm:pt>
    <dgm:pt modelId="{3D4542F3-FA6B-4EDD-9DB5-70D83BFADEA9}" type="parTrans" cxnId="{6FAFA043-AD78-41BC-A441-BB0D3577BB3B}">
      <dgm:prSet/>
      <dgm:spPr/>
      <dgm:t>
        <a:bodyPr/>
        <a:lstStyle/>
        <a:p>
          <a:endParaRPr lang="zh-TW" altLang="en-US"/>
        </a:p>
      </dgm:t>
    </dgm:pt>
    <dgm:pt modelId="{56EE2D8D-54AF-45C9-9EA5-4DD356F36718}" type="sibTrans" cxnId="{6FAFA043-AD78-41BC-A441-BB0D3577BB3B}">
      <dgm:prSet/>
      <dgm:spPr/>
      <dgm:t>
        <a:bodyPr/>
        <a:lstStyle/>
        <a:p>
          <a:endParaRPr lang="zh-TW" altLang="en-US"/>
        </a:p>
      </dgm:t>
    </dgm:pt>
    <dgm:pt modelId="{C41EA077-507F-4D99-9059-FB803A2D0E3A}">
      <dgm:prSet phldrT="[文字]" custT="1"/>
      <dgm:spPr/>
      <dgm:t>
        <a:bodyPr/>
        <a:lstStyle/>
        <a:p>
          <a:pPr algn="just"/>
          <a:r>
            <a:rPr lang="zh-TW" altLang="en-US" sz="2000" dirty="0">
              <a:latin typeface="標楷體" pitchFamily="65" charset="-120"/>
              <a:ea typeface="標楷體" pitchFamily="65" charset="-120"/>
            </a:rPr>
            <a:t>充分揭露、輔導期即應依規辦理</a:t>
          </a:r>
          <a:endParaRPr lang="zh-TW" altLang="en-US" sz="2000" dirty="0">
            <a:solidFill>
              <a:srgbClr val="C00000"/>
            </a:solidFill>
            <a:latin typeface="標楷體" pitchFamily="65" charset="-120"/>
            <a:ea typeface="標楷體" pitchFamily="65" charset="-120"/>
          </a:endParaRPr>
        </a:p>
      </dgm:t>
    </dgm:pt>
    <dgm:pt modelId="{553C82C1-FDE2-4CED-831A-3DAA9978350F}" type="parTrans" cxnId="{86140B80-5A84-41A9-831A-69C1808746E8}">
      <dgm:prSet/>
      <dgm:spPr/>
      <dgm:t>
        <a:bodyPr/>
        <a:lstStyle/>
        <a:p>
          <a:endParaRPr lang="zh-TW" altLang="en-US"/>
        </a:p>
      </dgm:t>
    </dgm:pt>
    <dgm:pt modelId="{0C812EE9-BFD7-415E-B08A-126807208714}" type="sibTrans" cxnId="{86140B80-5A84-41A9-831A-69C1808746E8}">
      <dgm:prSet/>
      <dgm:spPr/>
      <dgm:t>
        <a:bodyPr/>
        <a:lstStyle/>
        <a:p>
          <a:endParaRPr lang="zh-TW" altLang="en-US"/>
        </a:p>
      </dgm:t>
    </dgm:pt>
    <dgm:pt modelId="{1541DB17-FF71-45F1-8F05-FA5F7956C860}" type="pres">
      <dgm:prSet presAssocID="{22152D64-4F62-40C2-8111-E22AC962F79A}" presName="Name0" presStyleCnt="0">
        <dgm:presLayoutVars>
          <dgm:chMax val="7"/>
          <dgm:dir/>
          <dgm:animLvl val="lvl"/>
          <dgm:resizeHandles val="exact"/>
        </dgm:presLayoutVars>
      </dgm:prSet>
      <dgm:spPr/>
    </dgm:pt>
    <dgm:pt modelId="{41366378-325F-4E7B-BB6E-E84C182EF78C}" type="pres">
      <dgm:prSet presAssocID="{2770C0FD-1AC3-43F8-8137-8F666BF82D88}" presName="circle1" presStyleLbl="node1" presStyleIdx="0" presStyleCnt="2" custScaleY="98368" custLinFactNeighborX="-49" custLinFactNeighborY="1646"/>
      <dgm:spPr/>
    </dgm:pt>
    <dgm:pt modelId="{E4B3AC73-4860-4BB8-845B-A77C4D48B810}" type="pres">
      <dgm:prSet presAssocID="{2770C0FD-1AC3-43F8-8137-8F666BF82D88}" presName="space" presStyleCnt="0"/>
      <dgm:spPr/>
    </dgm:pt>
    <dgm:pt modelId="{5F7918B0-2DD7-4F02-8E19-16AFCCAB40B7}" type="pres">
      <dgm:prSet presAssocID="{2770C0FD-1AC3-43F8-8137-8F666BF82D88}" presName="rect1" presStyleLbl="alignAcc1" presStyleIdx="0" presStyleCnt="2" custScaleY="100000" custLinFactNeighborX="0" custLinFactNeighborY="5555"/>
      <dgm:spPr/>
    </dgm:pt>
    <dgm:pt modelId="{F7DF162D-7D86-4ED7-AFA1-A8C670AB5ADD}" type="pres">
      <dgm:prSet presAssocID="{C41EA077-507F-4D99-9059-FB803A2D0E3A}" presName="vertSpace2" presStyleLbl="node1" presStyleIdx="0" presStyleCnt="2"/>
      <dgm:spPr/>
    </dgm:pt>
    <dgm:pt modelId="{F2659878-EAFC-4090-96D1-6440C7B01D62}" type="pres">
      <dgm:prSet presAssocID="{C41EA077-507F-4D99-9059-FB803A2D0E3A}" presName="circle2" presStyleLbl="node1" presStyleIdx="1" presStyleCnt="2" custScaleX="127900" custScaleY="111851" custLinFactNeighborX="6226" custLinFactNeighborY="4601"/>
      <dgm:spPr/>
    </dgm:pt>
    <dgm:pt modelId="{6FA55852-463F-48A8-9B88-EBBC6C65E060}" type="pres">
      <dgm:prSet presAssocID="{C41EA077-507F-4D99-9059-FB803A2D0E3A}" presName="rect2" presStyleLbl="alignAcc1" presStyleIdx="1" presStyleCnt="2" custScaleX="100000" custScaleY="111973" custLinFactNeighborY="8349"/>
      <dgm:spPr/>
    </dgm:pt>
    <dgm:pt modelId="{10CBC2AE-B362-4A8E-8C8E-215E79B7CFCD}" type="pres">
      <dgm:prSet presAssocID="{2770C0FD-1AC3-43F8-8137-8F666BF82D88}" presName="rect1ParTxNoCh" presStyleLbl="alignAcc1" presStyleIdx="1" presStyleCnt="2">
        <dgm:presLayoutVars>
          <dgm:chMax val="1"/>
          <dgm:bulletEnabled val="1"/>
        </dgm:presLayoutVars>
      </dgm:prSet>
      <dgm:spPr/>
    </dgm:pt>
    <dgm:pt modelId="{11B96C23-0016-44B7-8529-B0884C68FC11}" type="pres">
      <dgm:prSet presAssocID="{C41EA077-507F-4D99-9059-FB803A2D0E3A}" presName="rect2ParTxNoCh" presStyleLbl="alignAcc1" presStyleIdx="1" presStyleCnt="2">
        <dgm:presLayoutVars>
          <dgm:chMax val="1"/>
          <dgm:bulletEnabled val="1"/>
        </dgm:presLayoutVars>
      </dgm:prSet>
      <dgm:spPr/>
    </dgm:pt>
  </dgm:ptLst>
  <dgm:cxnLst>
    <dgm:cxn modelId="{6FAFA043-AD78-41BC-A441-BB0D3577BB3B}" srcId="{22152D64-4F62-40C2-8111-E22AC962F79A}" destId="{2770C0FD-1AC3-43F8-8137-8F666BF82D88}" srcOrd="0" destOrd="0" parTransId="{3D4542F3-FA6B-4EDD-9DB5-70D83BFADEA9}" sibTransId="{56EE2D8D-54AF-45C9-9EA5-4DD356F36718}"/>
    <dgm:cxn modelId="{55E83449-7EB0-4F81-8222-2D97E2183EF4}" type="presOf" srcId="{2770C0FD-1AC3-43F8-8137-8F666BF82D88}" destId="{10CBC2AE-B362-4A8E-8C8E-215E79B7CFCD}" srcOrd="1" destOrd="0" presId="urn:microsoft.com/office/officeart/2005/8/layout/target3"/>
    <dgm:cxn modelId="{86140B80-5A84-41A9-831A-69C1808746E8}" srcId="{22152D64-4F62-40C2-8111-E22AC962F79A}" destId="{C41EA077-507F-4D99-9059-FB803A2D0E3A}" srcOrd="1" destOrd="0" parTransId="{553C82C1-FDE2-4CED-831A-3DAA9978350F}" sibTransId="{0C812EE9-BFD7-415E-B08A-126807208714}"/>
    <dgm:cxn modelId="{6E555C8C-D511-4F33-91A4-1978DB6E0EDC}" type="presOf" srcId="{C41EA077-507F-4D99-9059-FB803A2D0E3A}" destId="{6FA55852-463F-48A8-9B88-EBBC6C65E060}" srcOrd="0" destOrd="0" presId="urn:microsoft.com/office/officeart/2005/8/layout/target3"/>
    <dgm:cxn modelId="{D16104BD-9ED4-4AF2-8D81-FC97F8C098F8}" type="presOf" srcId="{2770C0FD-1AC3-43F8-8137-8F666BF82D88}" destId="{5F7918B0-2DD7-4F02-8E19-16AFCCAB40B7}" srcOrd="0" destOrd="0" presId="urn:microsoft.com/office/officeart/2005/8/layout/target3"/>
    <dgm:cxn modelId="{3EE4DADE-4C9F-47C3-B6C2-81BC7E50532A}" type="presOf" srcId="{22152D64-4F62-40C2-8111-E22AC962F79A}" destId="{1541DB17-FF71-45F1-8F05-FA5F7956C860}" srcOrd="0" destOrd="0" presId="urn:microsoft.com/office/officeart/2005/8/layout/target3"/>
    <dgm:cxn modelId="{767E13EC-EB66-401B-A0D7-E2BA1211DAE9}" type="presOf" srcId="{C41EA077-507F-4D99-9059-FB803A2D0E3A}" destId="{11B96C23-0016-44B7-8529-B0884C68FC11}" srcOrd="1" destOrd="0" presId="urn:microsoft.com/office/officeart/2005/8/layout/target3"/>
    <dgm:cxn modelId="{47A18B8C-37EA-4DB8-89E6-73AC90222709}" type="presParOf" srcId="{1541DB17-FF71-45F1-8F05-FA5F7956C860}" destId="{41366378-325F-4E7B-BB6E-E84C182EF78C}" srcOrd="0" destOrd="0" presId="urn:microsoft.com/office/officeart/2005/8/layout/target3"/>
    <dgm:cxn modelId="{26002293-EF5C-44E1-8041-A4B9C333A9D9}" type="presParOf" srcId="{1541DB17-FF71-45F1-8F05-FA5F7956C860}" destId="{E4B3AC73-4860-4BB8-845B-A77C4D48B810}" srcOrd="1" destOrd="0" presId="urn:microsoft.com/office/officeart/2005/8/layout/target3"/>
    <dgm:cxn modelId="{5BDB879F-368C-4020-8C88-1F7596344A86}" type="presParOf" srcId="{1541DB17-FF71-45F1-8F05-FA5F7956C860}" destId="{5F7918B0-2DD7-4F02-8E19-16AFCCAB40B7}" srcOrd="2" destOrd="0" presId="urn:microsoft.com/office/officeart/2005/8/layout/target3"/>
    <dgm:cxn modelId="{C26FF8C4-05B0-4727-B1B4-389E4E805CCC}" type="presParOf" srcId="{1541DB17-FF71-45F1-8F05-FA5F7956C860}" destId="{F7DF162D-7D86-4ED7-AFA1-A8C670AB5ADD}" srcOrd="3" destOrd="0" presId="urn:microsoft.com/office/officeart/2005/8/layout/target3"/>
    <dgm:cxn modelId="{4FE19077-11FC-4CFB-88E6-15CE47A235AF}" type="presParOf" srcId="{1541DB17-FF71-45F1-8F05-FA5F7956C860}" destId="{F2659878-EAFC-4090-96D1-6440C7B01D62}" srcOrd="4" destOrd="0" presId="urn:microsoft.com/office/officeart/2005/8/layout/target3"/>
    <dgm:cxn modelId="{5739E786-74BE-4254-9B6D-BC9BC31B42EB}" type="presParOf" srcId="{1541DB17-FF71-45F1-8F05-FA5F7956C860}" destId="{6FA55852-463F-48A8-9B88-EBBC6C65E060}" srcOrd="5" destOrd="0" presId="urn:microsoft.com/office/officeart/2005/8/layout/target3"/>
    <dgm:cxn modelId="{58FFACB1-F5D6-4C42-9CC3-B12E22E75094}" type="presParOf" srcId="{1541DB17-FF71-45F1-8F05-FA5F7956C860}" destId="{10CBC2AE-B362-4A8E-8C8E-215E79B7CFCD}" srcOrd="6" destOrd="0" presId="urn:microsoft.com/office/officeart/2005/8/layout/target3"/>
    <dgm:cxn modelId="{F498C21A-65F8-4DBC-86DA-9296AE519AEF}" type="presParOf" srcId="{1541DB17-FF71-45F1-8F05-FA5F7956C860}" destId="{11B96C23-0016-44B7-8529-B0884C68FC11}" srcOrd="7"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6.xml><?xml version="1.0" encoding="utf-8"?>
<dgm:dataModel xmlns:dgm="http://schemas.openxmlformats.org/drawingml/2006/diagram" xmlns:a="http://schemas.openxmlformats.org/drawingml/2006/main">
  <dgm:ptLst>
    <dgm:pt modelId="{DE7CCD80-8FB9-451D-B3AD-101084BA7AFE}" type="doc">
      <dgm:prSet loTypeId="urn:microsoft.com/office/officeart/2009/3/layout/IncreasingArrowsProcess" loCatId="process" qsTypeId="urn:microsoft.com/office/officeart/2005/8/quickstyle/simple1" qsCatId="simple" csTypeId="urn:microsoft.com/office/officeart/2005/8/colors/colorful4" csCatId="colorful" phldr="1"/>
      <dgm:spPr/>
      <dgm:t>
        <a:bodyPr/>
        <a:lstStyle/>
        <a:p>
          <a:endParaRPr lang="zh-TW" altLang="en-US"/>
        </a:p>
      </dgm:t>
    </dgm:pt>
    <dgm:pt modelId="{D0C423EB-36E7-41B3-AC15-76D9E4056125}">
      <dgm:prSet phldrT="[文字]" custT="1"/>
      <dgm:spPr/>
      <dgm:t>
        <a:bodyPr/>
        <a:lstStyle/>
        <a:p>
          <a:r>
            <a:rPr lang="zh-TW" altLang="en-US" sz="2400" b="1" dirty="0">
              <a:latin typeface="+mn-lt"/>
              <a:ea typeface="標楷體" panose="03000509000000000000" pitchFamily="65" charset="-120"/>
            </a:rPr>
            <a:t>申報輔導前</a:t>
          </a:r>
        </a:p>
      </dgm:t>
    </dgm:pt>
    <dgm:pt modelId="{FC8C1222-D8CE-4262-9153-C0BC760AEDD1}" type="parTrans" cxnId="{2D64393E-BE9D-46AD-A0D1-DF61EC853825}">
      <dgm:prSet/>
      <dgm:spPr/>
      <dgm:t>
        <a:bodyPr/>
        <a:lstStyle/>
        <a:p>
          <a:endParaRPr lang="zh-TW" altLang="en-US">
            <a:latin typeface="+mn-lt"/>
            <a:ea typeface="標楷體" panose="03000509000000000000" pitchFamily="65" charset="-120"/>
          </a:endParaRPr>
        </a:p>
      </dgm:t>
    </dgm:pt>
    <dgm:pt modelId="{3BCB6949-2BBA-47B3-82CF-CAC3CC0EE171}" type="sibTrans" cxnId="{2D64393E-BE9D-46AD-A0D1-DF61EC853825}">
      <dgm:prSet/>
      <dgm:spPr/>
      <dgm:t>
        <a:bodyPr/>
        <a:lstStyle/>
        <a:p>
          <a:endParaRPr lang="zh-TW" altLang="en-US">
            <a:latin typeface="+mn-lt"/>
            <a:ea typeface="標楷體" panose="03000509000000000000" pitchFamily="65" charset="-120"/>
          </a:endParaRPr>
        </a:p>
      </dgm:t>
    </dgm:pt>
    <dgm:pt modelId="{F7E0BFB1-8082-45A9-8CD8-3FAF6565439B}">
      <dgm:prSet phldrT="[文字]" custT="1"/>
      <dgm:spPr/>
      <dgm:t>
        <a:bodyPr/>
        <a:lstStyle/>
        <a:p>
          <a:pPr algn="just"/>
          <a:r>
            <a:rPr lang="zh-TW" altLang="en-US" sz="1600" dirty="0">
              <a:latin typeface="+mn-lt"/>
              <a:ea typeface="標楷體" panose="03000509000000000000" pitchFamily="65" charset="-120"/>
            </a:rPr>
            <a:t>符合註冊地國相關法令。</a:t>
          </a:r>
        </a:p>
      </dgm:t>
    </dgm:pt>
    <dgm:pt modelId="{69EE581E-F47E-45A3-A039-B86BC6977E39}" type="parTrans" cxnId="{0EFF2B82-39A8-4B9D-9A23-9815D54B83B2}">
      <dgm:prSet/>
      <dgm:spPr/>
      <dgm:t>
        <a:bodyPr/>
        <a:lstStyle/>
        <a:p>
          <a:endParaRPr lang="zh-TW" altLang="en-US">
            <a:latin typeface="+mn-lt"/>
            <a:ea typeface="標楷體" panose="03000509000000000000" pitchFamily="65" charset="-120"/>
          </a:endParaRPr>
        </a:p>
      </dgm:t>
    </dgm:pt>
    <dgm:pt modelId="{BF84A3EB-343A-4638-A4AD-98A79B0EFB04}" type="sibTrans" cxnId="{0EFF2B82-39A8-4B9D-9A23-9815D54B83B2}">
      <dgm:prSet/>
      <dgm:spPr/>
      <dgm:t>
        <a:bodyPr/>
        <a:lstStyle/>
        <a:p>
          <a:endParaRPr lang="zh-TW" altLang="en-US">
            <a:latin typeface="+mn-lt"/>
            <a:ea typeface="標楷體" panose="03000509000000000000" pitchFamily="65" charset="-120"/>
          </a:endParaRPr>
        </a:p>
      </dgm:t>
    </dgm:pt>
    <dgm:pt modelId="{20302294-325D-4643-A438-FAD42E4EAAF6}">
      <dgm:prSet phldrT="[文字]" custT="1"/>
      <dgm:spPr/>
      <dgm:t>
        <a:bodyPr/>
        <a:lstStyle/>
        <a:p>
          <a:r>
            <a:rPr lang="zh-TW" altLang="en-US" sz="2400" b="1" dirty="0">
              <a:latin typeface="+mn-lt"/>
              <a:ea typeface="標楷體" panose="03000509000000000000" pitchFamily="65" charset="-120"/>
            </a:rPr>
            <a:t>申報輔導後</a:t>
          </a:r>
        </a:p>
      </dgm:t>
    </dgm:pt>
    <dgm:pt modelId="{919B8847-2FA9-41BD-94AC-5A6E7E661D17}" type="parTrans" cxnId="{C2CB6DEA-4739-4F5F-8B77-DB1DE76B19CF}">
      <dgm:prSet/>
      <dgm:spPr/>
      <dgm:t>
        <a:bodyPr/>
        <a:lstStyle/>
        <a:p>
          <a:endParaRPr lang="zh-TW" altLang="en-US">
            <a:latin typeface="+mn-lt"/>
            <a:ea typeface="標楷體" panose="03000509000000000000" pitchFamily="65" charset="-120"/>
          </a:endParaRPr>
        </a:p>
      </dgm:t>
    </dgm:pt>
    <dgm:pt modelId="{F3AA4329-0762-4FB1-B2D6-40E24D6D6622}" type="sibTrans" cxnId="{C2CB6DEA-4739-4F5F-8B77-DB1DE76B19CF}">
      <dgm:prSet/>
      <dgm:spPr/>
      <dgm:t>
        <a:bodyPr/>
        <a:lstStyle/>
        <a:p>
          <a:endParaRPr lang="zh-TW" altLang="en-US">
            <a:latin typeface="+mn-lt"/>
            <a:ea typeface="標楷體" panose="03000509000000000000" pitchFamily="65" charset="-120"/>
          </a:endParaRPr>
        </a:p>
      </dgm:t>
    </dgm:pt>
    <dgm:pt modelId="{8C94AC95-F08E-4CFE-A59E-68DFC0836830}">
      <dgm:prSet phldrT="[文字]" custT="1"/>
      <dgm:spPr/>
      <dgm:t>
        <a:bodyPr/>
        <a:lstStyle/>
        <a:p>
          <a:pPr algn="just"/>
          <a:r>
            <a:rPr lang="zh-TW" altLang="en-US" sz="1600" dirty="0">
              <a:latin typeface="+mn-lt"/>
              <a:ea typeface="標楷體" panose="03000509000000000000" pitchFamily="65" charset="-120"/>
            </a:rPr>
            <a:t>受輔導公司擬發行員工認股權或限制型股票者，應依外募發準則第</a:t>
          </a:r>
          <a:r>
            <a:rPr lang="en-US" altLang="en-US" sz="1600" dirty="0">
              <a:latin typeface="+mn-lt"/>
              <a:ea typeface="標楷體" panose="03000509000000000000" pitchFamily="65" charset="-120"/>
            </a:rPr>
            <a:t>60</a:t>
          </a:r>
          <a:r>
            <a:rPr lang="zh-TW" altLang="en-US" sz="1600" dirty="0">
              <a:latin typeface="+mn-lt"/>
              <a:ea typeface="標楷體" panose="03000509000000000000" pitchFamily="65" charset="-120"/>
            </a:rPr>
            <a:t>規定，準用我國募發準則第</a:t>
          </a:r>
          <a:r>
            <a:rPr lang="en-US" altLang="en-US" sz="1600" dirty="0">
              <a:latin typeface="+mn-lt"/>
              <a:ea typeface="標楷體" panose="03000509000000000000" pitchFamily="65" charset="-120"/>
            </a:rPr>
            <a:t>4</a:t>
          </a:r>
          <a:r>
            <a:rPr lang="zh-TW" altLang="en-US" sz="1600" dirty="0">
              <a:latin typeface="+mn-lt"/>
              <a:ea typeface="標楷體" panose="03000509000000000000" pitchFamily="65" charset="-120"/>
            </a:rPr>
            <a:t>章之規定辦理。若未準用前述規定辦理者，申請公司及承銷商應分別說明及評估其合理性，</a:t>
          </a:r>
          <a:r>
            <a:rPr lang="zh-TW" altLang="en-US" sz="1600" b="1" u="sng" dirty="0">
              <a:solidFill>
                <a:srgbClr val="C00000"/>
              </a:solidFill>
              <a:latin typeface="+mn-lt"/>
              <a:ea typeface="標楷體" panose="03000509000000000000" pitchFamily="65" charset="-120"/>
            </a:rPr>
            <a:t>如有重大損及股東權益之虞，應補正改善完竣後</a:t>
          </a:r>
          <a:r>
            <a:rPr lang="zh-TW" altLang="en-US" sz="1600" dirty="0">
              <a:latin typeface="+mn-lt"/>
              <a:ea typeface="標楷體" panose="03000509000000000000" pitchFamily="65" charset="-120"/>
            </a:rPr>
            <a:t>，始得送件申請上市。</a:t>
          </a:r>
        </a:p>
      </dgm:t>
    </dgm:pt>
    <dgm:pt modelId="{86C19780-F139-42A8-96C0-2D21BE67551A}" type="parTrans" cxnId="{217FAEEE-D584-47E0-8C64-4DAC0A3C1F01}">
      <dgm:prSet/>
      <dgm:spPr/>
      <dgm:t>
        <a:bodyPr/>
        <a:lstStyle/>
        <a:p>
          <a:endParaRPr lang="zh-TW" altLang="en-US">
            <a:latin typeface="+mn-lt"/>
            <a:ea typeface="標楷體" panose="03000509000000000000" pitchFamily="65" charset="-120"/>
          </a:endParaRPr>
        </a:p>
      </dgm:t>
    </dgm:pt>
    <dgm:pt modelId="{6347352E-6017-4D63-9205-0B0B55318DFD}" type="sibTrans" cxnId="{217FAEEE-D584-47E0-8C64-4DAC0A3C1F01}">
      <dgm:prSet/>
      <dgm:spPr/>
      <dgm:t>
        <a:bodyPr/>
        <a:lstStyle/>
        <a:p>
          <a:endParaRPr lang="zh-TW" altLang="en-US">
            <a:latin typeface="+mn-lt"/>
            <a:ea typeface="標楷體" panose="03000509000000000000" pitchFamily="65" charset="-120"/>
          </a:endParaRPr>
        </a:p>
      </dgm:t>
    </dgm:pt>
    <dgm:pt modelId="{EC60BDA0-9B35-4A7F-8A78-2D806CDE6268}">
      <dgm:prSet phldrT="[文字]" custT="1"/>
      <dgm:spPr/>
      <dgm:t>
        <a:bodyPr/>
        <a:lstStyle/>
        <a:p>
          <a:r>
            <a:rPr lang="zh-TW" altLang="en-US" sz="2400" b="1" dirty="0">
              <a:latin typeface="+mn-lt"/>
              <a:ea typeface="標楷體" panose="03000509000000000000" pitchFamily="65" charset="-120"/>
            </a:rPr>
            <a:t>申請上市時</a:t>
          </a:r>
        </a:p>
      </dgm:t>
    </dgm:pt>
    <dgm:pt modelId="{2511D69F-93DC-40B3-A624-B7E171049252}" type="parTrans" cxnId="{98717A49-3C4B-47C2-A83B-9AFBB5741941}">
      <dgm:prSet/>
      <dgm:spPr/>
      <dgm:t>
        <a:bodyPr/>
        <a:lstStyle/>
        <a:p>
          <a:endParaRPr lang="zh-TW" altLang="en-US">
            <a:latin typeface="+mn-lt"/>
            <a:ea typeface="標楷體" panose="03000509000000000000" pitchFamily="65" charset="-120"/>
          </a:endParaRPr>
        </a:p>
      </dgm:t>
    </dgm:pt>
    <dgm:pt modelId="{363FF56F-0E0E-47DA-8849-975B6ED0A0FE}" type="sibTrans" cxnId="{98717A49-3C4B-47C2-A83B-9AFBB5741941}">
      <dgm:prSet/>
      <dgm:spPr/>
      <dgm:t>
        <a:bodyPr/>
        <a:lstStyle/>
        <a:p>
          <a:endParaRPr lang="zh-TW" altLang="en-US">
            <a:latin typeface="+mn-lt"/>
            <a:ea typeface="標楷體" panose="03000509000000000000" pitchFamily="65" charset="-120"/>
          </a:endParaRPr>
        </a:p>
      </dgm:t>
    </dgm:pt>
    <dgm:pt modelId="{972F7A77-6F90-4BD1-92D7-54899359F8E8}">
      <dgm:prSet phldrT="[文字]" custT="1"/>
      <dgm:spPr/>
      <dgm:t>
        <a:bodyPr/>
        <a:lstStyle/>
        <a:p>
          <a:pPr algn="just"/>
          <a:r>
            <a:rPr lang="zh-TW" altLang="en-US" sz="1600" dirty="0">
              <a:latin typeface="+mn-lt"/>
              <a:ea typeface="標楷體" panose="03000509000000000000" pitchFamily="65" charset="-120"/>
            </a:rPr>
            <a:t>已發行員工認股權憑證、限制型股票及其他具潛在稀釋效果之員工酬勞工具，合計不得超過已發行股份</a:t>
          </a:r>
          <a:r>
            <a:rPr lang="en-US" altLang="zh-TW" sz="1600" b="1" i="1" u="sng" dirty="0">
              <a:solidFill>
                <a:srgbClr val="FF0000"/>
              </a:solidFill>
              <a:latin typeface="+mn-lt"/>
              <a:ea typeface="標楷體" panose="03000509000000000000" pitchFamily="65" charset="-120"/>
            </a:rPr>
            <a:t>15</a:t>
          </a:r>
          <a:r>
            <a:rPr lang="en-US" altLang="zh-TW" sz="1600" dirty="0">
              <a:latin typeface="+mn-lt"/>
              <a:ea typeface="標楷體" panose="03000509000000000000" pitchFamily="65" charset="-120"/>
            </a:rPr>
            <a:t>%</a:t>
          </a:r>
          <a:r>
            <a:rPr lang="zh-TW" altLang="zh-TW" sz="1600" dirty="0">
              <a:latin typeface="+mn-lt"/>
              <a:ea typeface="標楷體" panose="03000509000000000000" pitchFamily="65" charset="-120"/>
            </a:rPr>
            <a:t>。</a:t>
          </a:r>
          <a:endParaRPr lang="zh-TW" altLang="en-US" sz="1600" dirty="0">
            <a:latin typeface="+mn-lt"/>
            <a:ea typeface="標楷體" panose="03000509000000000000" pitchFamily="65" charset="-120"/>
          </a:endParaRPr>
        </a:p>
      </dgm:t>
    </dgm:pt>
    <dgm:pt modelId="{F212B4C3-85D4-4632-B9B9-1A92A41A21E8}" type="parTrans" cxnId="{F48506D4-55DC-421F-ADA0-A0C1125D3463}">
      <dgm:prSet/>
      <dgm:spPr/>
      <dgm:t>
        <a:bodyPr/>
        <a:lstStyle/>
        <a:p>
          <a:endParaRPr lang="zh-TW" altLang="en-US">
            <a:latin typeface="+mn-lt"/>
            <a:ea typeface="標楷體" panose="03000509000000000000" pitchFamily="65" charset="-120"/>
          </a:endParaRPr>
        </a:p>
      </dgm:t>
    </dgm:pt>
    <dgm:pt modelId="{25EE671D-74A4-47B4-BF8B-92AFC0C96E14}" type="sibTrans" cxnId="{F48506D4-55DC-421F-ADA0-A0C1125D3463}">
      <dgm:prSet/>
      <dgm:spPr/>
      <dgm:t>
        <a:bodyPr/>
        <a:lstStyle/>
        <a:p>
          <a:endParaRPr lang="zh-TW" altLang="en-US">
            <a:latin typeface="+mn-lt"/>
            <a:ea typeface="標楷體" panose="03000509000000000000" pitchFamily="65" charset="-120"/>
          </a:endParaRPr>
        </a:p>
      </dgm:t>
    </dgm:pt>
    <dgm:pt modelId="{D3E67A58-AFBD-4274-AEB9-EC2207C5EC63}">
      <dgm:prSet custT="1"/>
      <dgm:spPr/>
      <dgm:t>
        <a:bodyPr/>
        <a:lstStyle/>
        <a:p>
          <a:pPr algn="just"/>
          <a:r>
            <a:rPr lang="zh-TW" altLang="en-US" sz="1600" dirty="0">
              <a:latin typeface="+mn-lt"/>
              <a:ea typeface="標楷體" panose="03000509000000000000" pitchFamily="65" charset="-120"/>
            </a:rPr>
            <a:t>承銷商應確實評估該等員工激勵計畫之</a:t>
          </a:r>
          <a:r>
            <a:rPr lang="zh-TW" altLang="en-US" sz="1600" dirty="0">
              <a:solidFill>
                <a:srgbClr val="0000CC"/>
              </a:solidFill>
              <a:latin typeface="+mn-lt"/>
              <a:ea typeface="標楷體" panose="03000509000000000000" pitchFamily="65" charset="-120"/>
            </a:rPr>
            <a:t>發行計劃、核准程序、認購價格、得認購人員、實際認購情形</a:t>
          </a:r>
          <a:r>
            <a:rPr lang="zh-TW" altLang="en-US" sz="1600" dirty="0">
              <a:latin typeface="+mn-lt"/>
              <a:ea typeface="標楷體" panose="03000509000000000000" pitchFamily="65" charset="-120"/>
            </a:rPr>
            <a:t>等合理性；尚未執行完畢之認股權計畫，應評估對股東權益</a:t>
          </a:r>
          <a:r>
            <a:rPr lang="zh-TW" altLang="en-US" sz="1600" dirty="0">
              <a:solidFill>
                <a:srgbClr val="0000CC"/>
              </a:solidFill>
              <a:latin typeface="+mn-lt"/>
              <a:ea typeface="標楷體" panose="03000509000000000000" pitchFamily="65" charset="-120"/>
            </a:rPr>
            <a:t>稀釋程度</a:t>
          </a:r>
          <a:r>
            <a:rPr lang="zh-TW" altLang="en-US" sz="1600" dirty="0">
              <a:latin typeface="+mn-lt"/>
              <a:ea typeface="標楷體" panose="03000509000000000000" pitchFamily="65" charset="-120"/>
            </a:rPr>
            <a:t>之影響並洽會計師表示意見，暨應納入計算承銷價格之考量。</a:t>
          </a:r>
        </a:p>
      </dgm:t>
    </dgm:pt>
    <dgm:pt modelId="{E1A334E2-C9E0-43A7-884C-C399ABD604BE}" type="parTrans" cxnId="{3CCC8941-86E6-41FA-9E14-A338844FA3C6}">
      <dgm:prSet/>
      <dgm:spPr/>
      <dgm:t>
        <a:bodyPr/>
        <a:lstStyle/>
        <a:p>
          <a:endParaRPr lang="zh-TW" altLang="en-US">
            <a:latin typeface="+mn-lt"/>
            <a:ea typeface="標楷體" panose="03000509000000000000" pitchFamily="65" charset="-120"/>
          </a:endParaRPr>
        </a:p>
      </dgm:t>
    </dgm:pt>
    <dgm:pt modelId="{3C4061AB-1195-4B4F-B396-5F3840C83472}" type="sibTrans" cxnId="{3CCC8941-86E6-41FA-9E14-A338844FA3C6}">
      <dgm:prSet/>
      <dgm:spPr/>
      <dgm:t>
        <a:bodyPr/>
        <a:lstStyle/>
        <a:p>
          <a:endParaRPr lang="zh-TW" altLang="en-US">
            <a:latin typeface="+mn-lt"/>
            <a:ea typeface="標楷體" panose="03000509000000000000" pitchFamily="65" charset="-120"/>
          </a:endParaRPr>
        </a:p>
      </dgm:t>
    </dgm:pt>
    <dgm:pt modelId="{4F7953E7-2E59-409B-9A16-D49A85147B05}">
      <dgm:prSet custT="1"/>
      <dgm:spPr/>
      <dgm:t>
        <a:bodyPr/>
        <a:lstStyle/>
        <a:p>
          <a:pPr algn="just"/>
          <a:r>
            <a:rPr lang="zh-TW" altLang="en-US" sz="1600" dirty="0">
              <a:latin typeface="+mn-lt"/>
              <a:ea typeface="標楷體" panose="03000509000000000000" pitchFamily="65" charset="-120"/>
            </a:rPr>
            <a:t>充分於公開說明書揭露。</a:t>
          </a:r>
        </a:p>
      </dgm:t>
    </dgm:pt>
    <dgm:pt modelId="{8EA827D1-73A6-44D1-9E6F-B1EB1C70A776}" type="parTrans" cxnId="{AC1B772F-E4DE-4A6C-B78E-7A24043F82B5}">
      <dgm:prSet/>
      <dgm:spPr/>
      <dgm:t>
        <a:bodyPr/>
        <a:lstStyle/>
        <a:p>
          <a:endParaRPr lang="zh-TW" altLang="en-US">
            <a:latin typeface="+mn-lt"/>
            <a:ea typeface="標楷體" panose="03000509000000000000" pitchFamily="65" charset="-120"/>
          </a:endParaRPr>
        </a:p>
      </dgm:t>
    </dgm:pt>
    <dgm:pt modelId="{D27790B4-2B70-4126-8F18-9C283A8E9322}" type="sibTrans" cxnId="{AC1B772F-E4DE-4A6C-B78E-7A24043F82B5}">
      <dgm:prSet/>
      <dgm:spPr/>
      <dgm:t>
        <a:bodyPr/>
        <a:lstStyle/>
        <a:p>
          <a:endParaRPr lang="zh-TW" altLang="en-US">
            <a:latin typeface="+mn-lt"/>
            <a:ea typeface="標楷體" panose="03000509000000000000" pitchFamily="65" charset="-120"/>
          </a:endParaRPr>
        </a:p>
      </dgm:t>
    </dgm:pt>
    <dgm:pt modelId="{F52E4036-7714-40B7-B40F-605CC0F34AE7}" type="pres">
      <dgm:prSet presAssocID="{DE7CCD80-8FB9-451D-B3AD-101084BA7AFE}" presName="Name0" presStyleCnt="0">
        <dgm:presLayoutVars>
          <dgm:chMax val="5"/>
          <dgm:chPref val="5"/>
          <dgm:dir/>
          <dgm:animLvl val="lvl"/>
        </dgm:presLayoutVars>
      </dgm:prSet>
      <dgm:spPr/>
    </dgm:pt>
    <dgm:pt modelId="{8D089320-0D91-4525-A8E6-B010070002EC}" type="pres">
      <dgm:prSet presAssocID="{D0C423EB-36E7-41B3-AC15-76D9E4056125}" presName="parentText1" presStyleLbl="node1" presStyleIdx="0" presStyleCnt="3">
        <dgm:presLayoutVars>
          <dgm:chMax/>
          <dgm:chPref val="3"/>
          <dgm:bulletEnabled val="1"/>
        </dgm:presLayoutVars>
      </dgm:prSet>
      <dgm:spPr/>
    </dgm:pt>
    <dgm:pt modelId="{B4334D39-998E-4252-BF66-8F5576AD4AA0}" type="pres">
      <dgm:prSet presAssocID="{D0C423EB-36E7-41B3-AC15-76D9E4056125}" presName="childText1" presStyleLbl="solidAlignAcc1" presStyleIdx="0" presStyleCnt="3" custScaleY="119812" custLinFactNeighborX="1429" custLinFactNeighborY="4819">
        <dgm:presLayoutVars>
          <dgm:chMax val="0"/>
          <dgm:chPref val="0"/>
          <dgm:bulletEnabled val="1"/>
        </dgm:presLayoutVars>
      </dgm:prSet>
      <dgm:spPr/>
    </dgm:pt>
    <dgm:pt modelId="{81F03EFD-093F-4649-AF34-8F0C1B892EEA}" type="pres">
      <dgm:prSet presAssocID="{20302294-325D-4643-A438-FAD42E4EAAF6}" presName="parentText2" presStyleLbl="node1" presStyleIdx="1" presStyleCnt="3">
        <dgm:presLayoutVars>
          <dgm:chMax/>
          <dgm:chPref val="3"/>
          <dgm:bulletEnabled val="1"/>
        </dgm:presLayoutVars>
      </dgm:prSet>
      <dgm:spPr/>
    </dgm:pt>
    <dgm:pt modelId="{D179D951-0C04-421E-8113-19AD153EE950}" type="pres">
      <dgm:prSet presAssocID="{20302294-325D-4643-A438-FAD42E4EAAF6}" presName="childText2" presStyleLbl="solidAlignAcc1" presStyleIdx="1" presStyleCnt="3" custScaleY="110030">
        <dgm:presLayoutVars>
          <dgm:chMax val="0"/>
          <dgm:chPref val="0"/>
          <dgm:bulletEnabled val="1"/>
        </dgm:presLayoutVars>
      </dgm:prSet>
      <dgm:spPr/>
    </dgm:pt>
    <dgm:pt modelId="{F0E21F0D-FB86-4301-9F42-8E312081ED65}" type="pres">
      <dgm:prSet presAssocID="{EC60BDA0-9B35-4A7F-8A78-2D806CDE6268}" presName="parentText3" presStyleLbl="node1" presStyleIdx="2" presStyleCnt="3">
        <dgm:presLayoutVars>
          <dgm:chMax/>
          <dgm:chPref val="3"/>
          <dgm:bulletEnabled val="1"/>
        </dgm:presLayoutVars>
      </dgm:prSet>
      <dgm:spPr/>
    </dgm:pt>
    <dgm:pt modelId="{4D536BF7-A6F4-4F0B-9CA2-FB9DF92AC043}" type="pres">
      <dgm:prSet presAssocID="{EC60BDA0-9B35-4A7F-8A78-2D806CDE6268}" presName="childText3" presStyleLbl="solidAlignAcc1" presStyleIdx="2" presStyleCnt="3" custScaleY="110030">
        <dgm:presLayoutVars>
          <dgm:chMax val="0"/>
          <dgm:chPref val="0"/>
          <dgm:bulletEnabled val="1"/>
        </dgm:presLayoutVars>
      </dgm:prSet>
      <dgm:spPr/>
    </dgm:pt>
  </dgm:ptLst>
  <dgm:cxnLst>
    <dgm:cxn modelId="{AC1B772F-E4DE-4A6C-B78E-7A24043F82B5}" srcId="{D0C423EB-36E7-41B3-AC15-76D9E4056125}" destId="{4F7953E7-2E59-409B-9A16-D49A85147B05}" srcOrd="2" destOrd="0" parTransId="{8EA827D1-73A6-44D1-9E6F-B1EB1C70A776}" sibTransId="{D27790B4-2B70-4126-8F18-9C283A8E9322}"/>
    <dgm:cxn modelId="{2D64393E-BE9D-46AD-A0D1-DF61EC853825}" srcId="{DE7CCD80-8FB9-451D-B3AD-101084BA7AFE}" destId="{D0C423EB-36E7-41B3-AC15-76D9E4056125}" srcOrd="0" destOrd="0" parTransId="{FC8C1222-D8CE-4262-9153-C0BC760AEDD1}" sibTransId="{3BCB6949-2BBA-47B3-82CF-CAC3CC0EE171}"/>
    <dgm:cxn modelId="{3CCC8941-86E6-41FA-9E14-A338844FA3C6}" srcId="{D0C423EB-36E7-41B3-AC15-76D9E4056125}" destId="{D3E67A58-AFBD-4274-AEB9-EC2207C5EC63}" srcOrd="1" destOrd="0" parTransId="{E1A334E2-C9E0-43A7-884C-C399ABD604BE}" sibTransId="{3C4061AB-1195-4B4F-B396-5F3840C83472}"/>
    <dgm:cxn modelId="{98717A49-3C4B-47C2-A83B-9AFBB5741941}" srcId="{DE7CCD80-8FB9-451D-B3AD-101084BA7AFE}" destId="{EC60BDA0-9B35-4A7F-8A78-2D806CDE6268}" srcOrd="2" destOrd="0" parTransId="{2511D69F-93DC-40B3-A624-B7E171049252}" sibTransId="{363FF56F-0E0E-47DA-8849-975B6ED0A0FE}"/>
    <dgm:cxn modelId="{0D80C374-3F76-442C-8434-5BAB4FF22CCD}" type="presOf" srcId="{D0C423EB-36E7-41B3-AC15-76D9E4056125}" destId="{8D089320-0D91-4525-A8E6-B010070002EC}" srcOrd="0" destOrd="0" presId="urn:microsoft.com/office/officeart/2009/3/layout/IncreasingArrowsProcess"/>
    <dgm:cxn modelId="{A82A5D77-A549-4456-A136-66B07B399FE1}" type="presOf" srcId="{4F7953E7-2E59-409B-9A16-D49A85147B05}" destId="{B4334D39-998E-4252-BF66-8F5576AD4AA0}" srcOrd="0" destOrd="2" presId="urn:microsoft.com/office/officeart/2009/3/layout/IncreasingArrowsProcess"/>
    <dgm:cxn modelId="{0EFF2B82-39A8-4B9D-9A23-9815D54B83B2}" srcId="{D0C423EB-36E7-41B3-AC15-76D9E4056125}" destId="{F7E0BFB1-8082-45A9-8CD8-3FAF6565439B}" srcOrd="0" destOrd="0" parTransId="{69EE581E-F47E-45A3-A039-B86BC6977E39}" sibTransId="{BF84A3EB-343A-4638-A4AD-98A79B0EFB04}"/>
    <dgm:cxn modelId="{E6C75593-7836-4533-8F4C-61018AD95706}" type="presOf" srcId="{EC60BDA0-9B35-4A7F-8A78-2D806CDE6268}" destId="{F0E21F0D-FB86-4301-9F42-8E312081ED65}" srcOrd="0" destOrd="0" presId="urn:microsoft.com/office/officeart/2009/3/layout/IncreasingArrowsProcess"/>
    <dgm:cxn modelId="{B847EFAD-506E-4D75-AF4C-C14056ED1081}" type="presOf" srcId="{F7E0BFB1-8082-45A9-8CD8-3FAF6565439B}" destId="{B4334D39-998E-4252-BF66-8F5576AD4AA0}" srcOrd="0" destOrd="0" presId="urn:microsoft.com/office/officeart/2009/3/layout/IncreasingArrowsProcess"/>
    <dgm:cxn modelId="{3C2F4DB4-A4FB-48B6-AF13-FFAE5D842383}" type="presOf" srcId="{8C94AC95-F08E-4CFE-A59E-68DFC0836830}" destId="{D179D951-0C04-421E-8113-19AD153EE950}" srcOrd="0" destOrd="0" presId="urn:microsoft.com/office/officeart/2009/3/layout/IncreasingArrowsProcess"/>
    <dgm:cxn modelId="{CD0F23CF-90E2-4CA0-9135-3193C4B69BB6}" type="presOf" srcId="{DE7CCD80-8FB9-451D-B3AD-101084BA7AFE}" destId="{F52E4036-7714-40B7-B40F-605CC0F34AE7}" srcOrd="0" destOrd="0" presId="urn:microsoft.com/office/officeart/2009/3/layout/IncreasingArrowsProcess"/>
    <dgm:cxn modelId="{F48506D4-55DC-421F-ADA0-A0C1125D3463}" srcId="{EC60BDA0-9B35-4A7F-8A78-2D806CDE6268}" destId="{972F7A77-6F90-4BD1-92D7-54899359F8E8}" srcOrd="0" destOrd="0" parTransId="{F212B4C3-85D4-4632-B9B9-1A92A41A21E8}" sibTransId="{25EE671D-74A4-47B4-BF8B-92AFC0C96E14}"/>
    <dgm:cxn modelId="{92405FE0-13A0-4265-966E-21664F68FF98}" type="presOf" srcId="{D3E67A58-AFBD-4274-AEB9-EC2207C5EC63}" destId="{B4334D39-998E-4252-BF66-8F5576AD4AA0}" srcOrd="0" destOrd="1" presId="urn:microsoft.com/office/officeart/2009/3/layout/IncreasingArrowsProcess"/>
    <dgm:cxn modelId="{C2CB6DEA-4739-4F5F-8B77-DB1DE76B19CF}" srcId="{DE7CCD80-8FB9-451D-B3AD-101084BA7AFE}" destId="{20302294-325D-4643-A438-FAD42E4EAAF6}" srcOrd="1" destOrd="0" parTransId="{919B8847-2FA9-41BD-94AC-5A6E7E661D17}" sibTransId="{F3AA4329-0762-4FB1-B2D6-40E24D6D6622}"/>
    <dgm:cxn modelId="{5A6FAEEE-AAEA-4D09-837B-4762FE9EA633}" type="presOf" srcId="{972F7A77-6F90-4BD1-92D7-54899359F8E8}" destId="{4D536BF7-A6F4-4F0B-9CA2-FB9DF92AC043}" srcOrd="0" destOrd="0" presId="urn:microsoft.com/office/officeart/2009/3/layout/IncreasingArrowsProcess"/>
    <dgm:cxn modelId="{217FAEEE-D584-47E0-8C64-4DAC0A3C1F01}" srcId="{20302294-325D-4643-A438-FAD42E4EAAF6}" destId="{8C94AC95-F08E-4CFE-A59E-68DFC0836830}" srcOrd="0" destOrd="0" parTransId="{86C19780-F139-42A8-96C0-2D21BE67551A}" sibTransId="{6347352E-6017-4D63-9205-0B0B55318DFD}"/>
    <dgm:cxn modelId="{80B1AFF2-8CCE-470F-AD15-2BA46AE40809}" type="presOf" srcId="{20302294-325D-4643-A438-FAD42E4EAAF6}" destId="{81F03EFD-093F-4649-AF34-8F0C1B892EEA}" srcOrd="0" destOrd="0" presId="urn:microsoft.com/office/officeart/2009/3/layout/IncreasingArrowsProcess"/>
    <dgm:cxn modelId="{8C01395F-C18E-4DA9-8DD7-A7C5A6238873}" type="presParOf" srcId="{F52E4036-7714-40B7-B40F-605CC0F34AE7}" destId="{8D089320-0D91-4525-A8E6-B010070002EC}" srcOrd="0" destOrd="0" presId="urn:microsoft.com/office/officeart/2009/3/layout/IncreasingArrowsProcess"/>
    <dgm:cxn modelId="{FA0D4241-1816-459E-A869-72D340F56B4C}" type="presParOf" srcId="{F52E4036-7714-40B7-B40F-605CC0F34AE7}" destId="{B4334D39-998E-4252-BF66-8F5576AD4AA0}" srcOrd="1" destOrd="0" presId="urn:microsoft.com/office/officeart/2009/3/layout/IncreasingArrowsProcess"/>
    <dgm:cxn modelId="{3D49DABF-3C26-456B-BF23-944353D23B24}" type="presParOf" srcId="{F52E4036-7714-40B7-B40F-605CC0F34AE7}" destId="{81F03EFD-093F-4649-AF34-8F0C1B892EEA}" srcOrd="2" destOrd="0" presId="urn:microsoft.com/office/officeart/2009/3/layout/IncreasingArrowsProcess"/>
    <dgm:cxn modelId="{2CCB2D23-7C7F-48A7-92E0-A807DFCB5543}" type="presParOf" srcId="{F52E4036-7714-40B7-B40F-605CC0F34AE7}" destId="{D179D951-0C04-421E-8113-19AD153EE950}" srcOrd="3" destOrd="0" presId="urn:microsoft.com/office/officeart/2009/3/layout/IncreasingArrowsProcess"/>
    <dgm:cxn modelId="{D11B2E09-CA0C-4802-A1FF-86CC6A6C0080}" type="presParOf" srcId="{F52E4036-7714-40B7-B40F-605CC0F34AE7}" destId="{F0E21F0D-FB86-4301-9F42-8E312081ED65}" srcOrd="4" destOrd="0" presId="urn:microsoft.com/office/officeart/2009/3/layout/IncreasingArrowsProcess"/>
    <dgm:cxn modelId="{BB5D2D62-A97A-4E7C-8D0F-29FABB1581D8}" type="presParOf" srcId="{F52E4036-7714-40B7-B40F-605CC0F34AE7}" destId="{4D536BF7-A6F4-4F0B-9CA2-FB9DF92AC043}" srcOrd="5" destOrd="0" presId="urn:microsoft.com/office/officeart/2009/3/layout/IncreasingArrowsProcess"/>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7.xml><?xml version="1.0" encoding="utf-8"?>
<dgm:dataModel xmlns:dgm="http://schemas.openxmlformats.org/drawingml/2006/diagram" xmlns:a="http://schemas.openxmlformats.org/drawingml/2006/main">
  <dgm:ptLst>
    <dgm:pt modelId="{22152D64-4F62-40C2-8111-E22AC962F79A}" type="doc">
      <dgm:prSet loTypeId="urn:microsoft.com/office/officeart/2005/8/layout/target3" loCatId="relationship" qsTypeId="urn:microsoft.com/office/officeart/2005/8/quickstyle/simple5" qsCatId="simple" csTypeId="urn:microsoft.com/office/officeart/2005/8/colors/accent1_2" csCatId="accent1" phldr="1"/>
      <dgm:spPr/>
      <dgm:t>
        <a:bodyPr/>
        <a:lstStyle/>
        <a:p>
          <a:endParaRPr lang="zh-TW" altLang="en-US"/>
        </a:p>
      </dgm:t>
    </dgm:pt>
    <dgm:pt modelId="{1541DB17-FF71-45F1-8F05-FA5F7956C860}" type="pres">
      <dgm:prSet presAssocID="{22152D64-4F62-40C2-8111-E22AC962F79A}" presName="Name0" presStyleCnt="0">
        <dgm:presLayoutVars>
          <dgm:chMax val="7"/>
          <dgm:dir/>
          <dgm:animLvl val="lvl"/>
          <dgm:resizeHandles val="exact"/>
        </dgm:presLayoutVars>
      </dgm:prSet>
      <dgm:spPr/>
    </dgm:pt>
  </dgm:ptLst>
  <dgm:cxnLst>
    <dgm:cxn modelId="{F2717971-DD3F-46DD-B281-129D0DB5F742}" type="presOf" srcId="{22152D64-4F62-40C2-8111-E22AC962F79A}" destId="{1541DB17-FF71-45F1-8F05-FA5F7956C860}" srcOrd="0"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8.xml><?xml version="1.0" encoding="utf-8"?>
<dgm:dataModel xmlns:dgm="http://schemas.openxmlformats.org/drawingml/2006/diagram" xmlns:a="http://schemas.openxmlformats.org/drawingml/2006/main">
  <dgm:ptLst>
    <dgm:pt modelId="{22152D64-4F62-40C2-8111-E22AC962F79A}" type="doc">
      <dgm:prSet loTypeId="urn:microsoft.com/office/officeart/2005/8/layout/target3" loCatId="relationship" qsTypeId="urn:microsoft.com/office/officeart/2005/8/quickstyle/simple5" qsCatId="simple" csTypeId="urn:microsoft.com/office/officeart/2005/8/colors/accent1_2" csCatId="accent1" phldr="1"/>
      <dgm:spPr/>
      <dgm:t>
        <a:bodyPr/>
        <a:lstStyle/>
        <a:p>
          <a:endParaRPr lang="zh-TW" altLang="en-US"/>
        </a:p>
      </dgm:t>
    </dgm:pt>
    <dgm:pt modelId="{2770C0FD-1AC3-43F8-8137-8F666BF82D88}">
      <dgm:prSet phldrT="[文字]" custT="1"/>
      <dgm:spPr/>
      <dgm:t>
        <a:bodyPr/>
        <a:lstStyle/>
        <a:p>
          <a:pPr algn="just"/>
          <a:r>
            <a:rPr lang="zh-TW" altLang="en-US" sz="2800" dirty="0">
              <a:solidFill>
                <a:schemeClr val="tx1"/>
              </a:solidFill>
              <a:latin typeface="+mn-lt"/>
              <a:ea typeface="標楷體" pitchFamily="65" charset="-120"/>
            </a:rPr>
            <a:t>集團架構調整與釋股</a:t>
          </a:r>
        </a:p>
      </dgm:t>
    </dgm:pt>
    <dgm:pt modelId="{3D4542F3-FA6B-4EDD-9DB5-70D83BFADEA9}" type="parTrans" cxnId="{6FAFA043-AD78-41BC-A441-BB0D3577BB3B}">
      <dgm:prSet/>
      <dgm:spPr/>
      <dgm:t>
        <a:bodyPr/>
        <a:lstStyle/>
        <a:p>
          <a:endParaRPr lang="zh-TW" altLang="en-US"/>
        </a:p>
      </dgm:t>
    </dgm:pt>
    <dgm:pt modelId="{56EE2D8D-54AF-45C9-9EA5-4DD356F36718}" type="sibTrans" cxnId="{6FAFA043-AD78-41BC-A441-BB0D3577BB3B}">
      <dgm:prSet/>
      <dgm:spPr/>
      <dgm:t>
        <a:bodyPr/>
        <a:lstStyle/>
        <a:p>
          <a:endParaRPr lang="zh-TW" altLang="en-US"/>
        </a:p>
      </dgm:t>
    </dgm:pt>
    <dgm:pt modelId="{1541DB17-FF71-45F1-8F05-FA5F7956C860}" type="pres">
      <dgm:prSet presAssocID="{22152D64-4F62-40C2-8111-E22AC962F79A}" presName="Name0" presStyleCnt="0">
        <dgm:presLayoutVars>
          <dgm:chMax val="7"/>
          <dgm:dir/>
          <dgm:animLvl val="lvl"/>
          <dgm:resizeHandles val="exact"/>
        </dgm:presLayoutVars>
      </dgm:prSet>
      <dgm:spPr/>
    </dgm:pt>
    <dgm:pt modelId="{41366378-325F-4E7B-BB6E-E84C182EF78C}" type="pres">
      <dgm:prSet presAssocID="{2770C0FD-1AC3-43F8-8137-8F666BF82D88}" presName="circle1" presStyleLbl="node1" presStyleIdx="0" presStyleCnt="1" custScaleY="98368" custLinFactNeighborX="-49" custLinFactNeighborY="1646"/>
      <dgm:spPr/>
    </dgm:pt>
    <dgm:pt modelId="{E4B3AC73-4860-4BB8-845B-A77C4D48B810}" type="pres">
      <dgm:prSet presAssocID="{2770C0FD-1AC3-43F8-8137-8F666BF82D88}" presName="space" presStyleCnt="0"/>
      <dgm:spPr/>
    </dgm:pt>
    <dgm:pt modelId="{5F7918B0-2DD7-4F02-8E19-16AFCCAB40B7}" type="pres">
      <dgm:prSet presAssocID="{2770C0FD-1AC3-43F8-8137-8F666BF82D88}" presName="rect1" presStyleLbl="alignAcc1" presStyleIdx="0" presStyleCnt="1" custScaleY="100000" custLinFactNeighborY="1092"/>
      <dgm:spPr/>
    </dgm:pt>
    <dgm:pt modelId="{10CBC2AE-B362-4A8E-8C8E-215E79B7CFCD}" type="pres">
      <dgm:prSet presAssocID="{2770C0FD-1AC3-43F8-8137-8F666BF82D88}" presName="rect1ParTxNoCh" presStyleLbl="alignAcc1" presStyleIdx="0" presStyleCnt="1">
        <dgm:presLayoutVars>
          <dgm:chMax val="1"/>
          <dgm:bulletEnabled val="1"/>
        </dgm:presLayoutVars>
      </dgm:prSet>
      <dgm:spPr/>
    </dgm:pt>
  </dgm:ptLst>
  <dgm:cxnLst>
    <dgm:cxn modelId="{42A18B29-070C-45C3-BF7F-9241C240F108}" type="presOf" srcId="{2770C0FD-1AC3-43F8-8137-8F666BF82D88}" destId="{10CBC2AE-B362-4A8E-8C8E-215E79B7CFCD}" srcOrd="1" destOrd="0" presId="urn:microsoft.com/office/officeart/2005/8/layout/target3"/>
    <dgm:cxn modelId="{6FAFA043-AD78-41BC-A441-BB0D3577BB3B}" srcId="{22152D64-4F62-40C2-8111-E22AC962F79A}" destId="{2770C0FD-1AC3-43F8-8137-8F666BF82D88}" srcOrd="0" destOrd="0" parTransId="{3D4542F3-FA6B-4EDD-9DB5-70D83BFADEA9}" sibTransId="{56EE2D8D-54AF-45C9-9EA5-4DD356F36718}"/>
    <dgm:cxn modelId="{5B3EAD7E-0744-425F-B3B7-48035A9A5D87}" type="presOf" srcId="{2770C0FD-1AC3-43F8-8137-8F666BF82D88}" destId="{5F7918B0-2DD7-4F02-8E19-16AFCCAB40B7}" srcOrd="0" destOrd="0" presId="urn:microsoft.com/office/officeart/2005/8/layout/target3"/>
    <dgm:cxn modelId="{F02F6D89-B0F2-450C-B7AF-7C22FBD192C3}" type="presOf" srcId="{22152D64-4F62-40C2-8111-E22AC962F79A}" destId="{1541DB17-FF71-45F1-8F05-FA5F7956C860}" srcOrd="0" destOrd="0" presId="urn:microsoft.com/office/officeart/2005/8/layout/target3"/>
    <dgm:cxn modelId="{75CD1C26-CCB1-4893-9F0F-D5974CDF5B47}" type="presParOf" srcId="{1541DB17-FF71-45F1-8F05-FA5F7956C860}" destId="{41366378-325F-4E7B-BB6E-E84C182EF78C}" srcOrd="0" destOrd="0" presId="urn:microsoft.com/office/officeart/2005/8/layout/target3"/>
    <dgm:cxn modelId="{6B5EB7DA-0B61-4648-A459-DA44FA05296C}" type="presParOf" srcId="{1541DB17-FF71-45F1-8F05-FA5F7956C860}" destId="{E4B3AC73-4860-4BB8-845B-A77C4D48B810}" srcOrd="1" destOrd="0" presId="urn:microsoft.com/office/officeart/2005/8/layout/target3"/>
    <dgm:cxn modelId="{F234350D-7BF8-41D4-B636-4497CB8B0F51}" type="presParOf" srcId="{1541DB17-FF71-45F1-8F05-FA5F7956C860}" destId="{5F7918B0-2DD7-4F02-8E19-16AFCCAB40B7}" srcOrd="2" destOrd="0" presId="urn:microsoft.com/office/officeart/2005/8/layout/target3"/>
    <dgm:cxn modelId="{E4D4E5B7-4605-4DB2-AE1C-EA16451A118B}" type="presParOf" srcId="{1541DB17-FF71-45F1-8F05-FA5F7956C860}" destId="{10CBC2AE-B362-4A8E-8C8E-215E79B7CFCD}" srcOrd="3" destOrd="0" presId="urn:microsoft.com/office/officeart/2005/8/layout/target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9.xml><?xml version="1.0" encoding="utf-8"?>
<dgm:dataModel xmlns:dgm="http://schemas.openxmlformats.org/drawingml/2006/diagram" xmlns:a="http://schemas.openxmlformats.org/drawingml/2006/main">
  <dgm:ptLst>
    <dgm:pt modelId="{5F9BF38D-9859-4184-942A-77F5B4CD857A}" type="doc">
      <dgm:prSet loTypeId="urn:microsoft.com/office/officeart/2005/8/layout/cycle1" loCatId="cycle" qsTypeId="urn:microsoft.com/office/officeart/2005/8/quickstyle/simple1" qsCatId="simple" csTypeId="urn:microsoft.com/office/officeart/2005/8/colors/colorful5" csCatId="colorful" phldr="1"/>
      <dgm:spPr/>
      <dgm:t>
        <a:bodyPr/>
        <a:lstStyle/>
        <a:p>
          <a:endParaRPr lang="zh-TW" altLang="en-US"/>
        </a:p>
      </dgm:t>
    </dgm:pt>
    <dgm:pt modelId="{0D4B47A2-B888-47E7-B100-8CF54A1BDD15}">
      <dgm:prSet phldrT="[文字]" custT="1"/>
      <dgm:spPr/>
      <dgm:t>
        <a:bodyPr/>
        <a:lstStyle/>
        <a:p>
          <a:r>
            <a:rPr lang="zh-TW" altLang="en-US" sz="2400" dirty="0"/>
            <a:t>集團分工營運模式</a:t>
          </a:r>
        </a:p>
      </dgm:t>
    </dgm:pt>
    <dgm:pt modelId="{C888D25E-6108-4249-915D-41F006272876}" type="parTrans" cxnId="{71B5CC7F-6484-4C42-A1EB-DD0FEEF1EF65}">
      <dgm:prSet/>
      <dgm:spPr/>
      <dgm:t>
        <a:bodyPr/>
        <a:lstStyle/>
        <a:p>
          <a:endParaRPr lang="zh-TW" altLang="en-US" sz="2400"/>
        </a:p>
      </dgm:t>
    </dgm:pt>
    <dgm:pt modelId="{CEF77ED1-E587-4986-A60D-4C21D8F2E62E}" type="sibTrans" cxnId="{71B5CC7F-6484-4C42-A1EB-DD0FEEF1EF65}">
      <dgm:prSet/>
      <dgm:spPr/>
      <dgm:t>
        <a:bodyPr/>
        <a:lstStyle/>
        <a:p>
          <a:endParaRPr lang="zh-TW" altLang="en-US" sz="2400"/>
        </a:p>
      </dgm:t>
    </dgm:pt>
    <dgm:pt modelId="{4505EC39-9669-4A87-A844-552CD39CC3D8}">
      <dgm:prSet phldrT="[文字]" custT="1"/>
      <dgm:spPr/>
      <dgm:t>
        <a:bodyPr/>
        <a:lstStyle/>
        <a:p>
          <a:r>
            <a:rPr lang="zh-TW" altLang="en-US" sz="2000" dirty="0"/>
            <a:t>主要客戶銷售市場及銷售占比</a:t>
          </a:r>
        </a:p>
      </dgm:t>
    </dgm:pt>
    <dgm:pt modelId="{FB99C4B0-DC35-4478-8DA7-1255F1CA8D59}" type="parTrans" cxnId="{F01B8815-F579-4D49-AF55-483414F47410}">
      <dgm:prSet/>
      <dgm:spPr/>
      <dgm:t>
        <a:bodyPr/>
        <a:lstStyle/>
        <a:p>
          <a:endParaRPr lang="zh-TW" altLang="en-US" sz="2400"/>
        </a:p>
      </dgm:t>
    </dgm:pt>
    <dgm:pt modelId="{31C3BC75-3C8C-453F-8E0A-84AE4760E697}" type="sibTrans" cxnId="{F01B8815-F579-4D49-AF55-483414F47410}">
      <dgm:prSet/>
      <dgm:spPr/>
      <dgm:t>
        <a:bodyPr/>
        <a:lstStyle/>
        <a:p>
          <a:endParaRPr lang="zh-TW" altLang="en-US" sz="2400"/>
        </a:p>
      </dgm:t>
    </dgm:pt>
    <dgm:pt modelId="{70F327CC-1127-40D2-B287-6575B9F367A6}">
      <dgm:prSet phldrT="[文字]" custT="1"/>
      <dgm:spPr/>
      <dgm:t>
        <a:bodyPr/>
        <a:lstStyle/>
        <a:p>
          <a:r>
            <a:rPr lang="zh-TW" altLang="en-US" sz="2400" dirty="0"/>
            <a:t>股東結構</a:t>
          </a:r>
        </a:p>
      </dgm:t>
    </dgm:pt>
    <dgm:pt modelId="{719C9293-E794-4310-A5E7-5AB9EEC06022}" type="parTrans" cxnId="{0B57E35B-E9F0-457B-8E46-18599DD04BA7}">
      <dgm:prSet/>
      <dgm:spPr/>
      <dgm:t>
        <a:bodyPr/>
        <a:lstStyle/>
        <a:p>
          <a:endParaRPr lang="zh-TW" altLang="en-US" sz="2400"/>
        </a:p>
      </dgm:t>
    </dgm:pt>
    <dgm:pt modelId="{3D727E20-49DD-46D7-86BD-2AB6680A90A6}" type="sibTrans" cxnId="{0B57E35B-E9F0-457B-8E46-18599DD04BA7}">
      <dgm:prSet/>
      <dgm:spPr/>
      <dgm:t>
        <a:bodyPr/>
        <a:lstStyle/>
        <a:p>
          <a:endParaRPr lang="zh-TW" altLang="en-US" sz="2400"/>
        </a:p>
      </dgm:t>
    </dgm:pt>
    <dgm:pt modelId="{899D60EF-5D14-4BD6-8302-8942ACC01CD1}">
      <dgm:prSet phldrT="[文字]" custT="1"/>
      <dgm:spPr/>
      <dgm:t>
        <a:bodyPr/>
        <a:lstStyle/>
        <a:p>
          <a:r>
            <a:rPr lang="zh-TW" altLang="en-US" sz="2000" dirty="0"/>
            <a:t>主要營運地或重要子公司</a:t>
          </a:r>
        </a:p>
      </dgm:t>
    </dgm:pt>
    <dgm:pt modelId="{E57389C3-B6CB-4407-8A7B-B5480D09B131}" type="parTrans" cxnId="{0A6F6996-60A8-487D-9F4B-1B7327D0A2E2}">
      <dgm:prSet/>
      <dgm:spPr/>
      <dgm:t>
        <a:bodyPr/>
        <a:lstStyle/>
        <a:p>
          <a:endParaRPr lang="zh-TW" altLang="en-US" sz="2400"/>
        </a:p>
      </dgm:t>
    </dgm:pt>
    <dgm:pt modelId="{BE6FE225-1767-423A-A57A-3760D0A1E329}" type="sibTrans" cxnId="{0A6F6996-60A8-487D-9F4B-1B7327D0A2E2}">
      <dgm:prSet/>
      <dgm:spPr/>
      <dgm:t>
        <a:bodyPr/>
        <a:lstStyle/>
        <a:p>
          <a:endParaRPr lang="zh-TW" altLang="en-US" sz="2400"/>
        </a:p>
      </dgm:t>
    </dgm:pt>
    <dgm:pt modelId="{AB5BCD99-237B-4864-A088-84B01991450B}">
      <dgm:prSet phldrT="[文字]" custT="1"/>
      <dgm:spPr/>
      <dgm:t>
        <a:bodyPr/>
        <a:lstStyle/>
        <a:p>
          <a:r>
            <a:rPr lang="zh-TW" altLang="en-US" sz="2400" dirty="0"/>
            <a:t>股權重組過程</a:t>
          </a:r>
        </a:p>
      </dgm:t>
    </dgm:pt>
    <dgm:pt modelId="{C4AB3AFF-98C1-454F-AB44-BF9538F2366C}" type="parTrans" cxnId="{DA8A6785-1710-4FCA-A0AA-9FAF2FBA8092}">
      <dgm:prSet/>
      <dgm:spPr/>
      <dgm:t>
        <a:bodyPr/>
        <a:lstStyle/>
        <a:p>
          <a:endParaRPr lang="zh-TW" altLang="en-US" sz="2400"/>
        </a:p>
      </dgm:t>
    </dgm:pt>
    <dgm:pt modelId="{BBAA2988-8B51-4AEF-BA65-70F75636DDB0}" type="sibTrans" cxnId="{DA8A6785-1710-4FCA-A0AA-9FAF2FBA8092}">
      <dgm:prSet/>
      <dgm:spPr/>
      <dgm:t>
        <a:bodyPr/>
        <a:lstStyle/>
        <a:p>
          <a:endParaRPr lang="zh-TW" altLang="en-US" sz="2400"/>
        </a:p>
      </dgm:t>
    </dgm:pt>
    <dgm:pt modelId="{2C1887A3-3348-48F4-B626-9744930BA437}" type="pres">
      <dgm:prSet presAssocID="{5F9BF38D-9859-4184-942A-77F5B4CD857A}" presName="cycle" presStyleCnt="0">
        <dgm:presLayoutVars>
          <dgm:dir/>
          <dgm:resizeHandles val="exact"/>
        </dgm:presLayoutVars>
      </dgm:prSet>
      <dgm:spPr/>
    </dgm:pt>
    <dgm:pt modelId="{5E89AF16-D7B7-41A1-B911-49DCF5254D8D}" type="pres">
      <dgm:prSet presAssocID="{0D4B47A2-B888-47E7-B100-8CF54A1BDD15}" presName="dummy" presStyleCnt="0"/>
      <dgm:spPr/>
    </dgm:pt>
    <dgm:pt modelId="{937211CE-3958-4F9D-B977-DDF321EFE3E2}" type="pres">
      <dgm:prSet presAssocID="{0D4B47A2-B888-47E7-B100-8CF54A1BDD15}" presName="node" presStyleLbl="revTx" presStyleIdx="0" presStyleCnt="5">
        <dgm:presLayoutVars>
          <dgm:bulletEnabled val="1"/>
        </dgm:presLayoutVars>
      </dgm:prSet>
      <dgm:spPr/>
    </dgm:pt>
    <dgm:pt modelId="{71EF809C-7066-4681-BDE7-C12FE200DA75}" type="pres">
      <dgm:prSet presAssocID="{CEF77ED1-E587-4986-A60D-4C21D8F2E62E}" presName="sibTrans" presStyleLbl="node1" presStyleIdx="0" presStyleCnt="5"/>
      <dgm:spPr/>
    </dgm:pt>
    <dgm:pt modelId="{4C074271-6D64-4843-8AB2-1F8FEECA7845}" type="pres">
      <dgm:prSet presAssocID="{4505EC39-9669-4A87-A844-552CD39CC3D8}" presName="dummy" presStyleCnt="0"/>
      <dgm:spPr/>
    </dgm:pt>
    <dgm:pt modelId="{BEE3EAAB-890C-4A82-8CC1-6805311D7003}" type="pres">
      <dgm:prSet presAssocID="{4505EC39-9669-4A87-A844-552CD39CC3D8}" presName="node" presStyleLbl="revTx" presStyleIdx="1" presStyleCnt="5">
        <dgm:presLayoutVars>
          <dgm:bulletEnabled val="1"/>
        </dgm:presLayoutVars>
      </dgm:prSet>
      <dgm:spPr/>
    </dgm:pt>
    <dgm:pt modelId="{C0785B64-BA55-4A07-9ADE-08D8B43A455B}" type="pres">
      <dgm:prSet presAssocID="{31C3BC75-3C8C-453F-8E0A-84AE4760E697}" presName="sibTrans" presStyleLbl="node1" presStyleIdx="1" presStyleCnt="5"/>
      <dgm:spPr/>
    </dgm:pt>
    <dgm:pt modelId="{27CF3309-059D-4FE6-A931-23AB793EC3ED}" type="pres">
      <dgm:prSet presAssocID="{70F327CC-1127-40D2-B287-6575B9F367A6}" presName="dummy" presStyleCnt="0"/>
      <dgm:spPr/>
    </dgm:pt>
    <dgm:pt modelId="{5ED7D375-9E51-4050-BDCC-6B4996BB7ED6}" type="pres">
      <dgm:prSet presAssocID="{70F327CC-1127-40D2-B287-6575B9F367A6}" presName="node" presStyleLbl="revTx" presStyleIdx="2" presStyleCnt="5">
        <dgm:presLayoutVars>
          <dgm:bulletEnabled val="1"/>
        </dgm:presLayoutVars>
      </dgm:prSet>
      <dgm:spPr/>
    </dgm:pt>
    <dgm:pt modelId="{765DDF87-78E3-476B-94EE-0DEBBE32F6B3}" type="pres">
      <dgm:prSet presAssocID="{3D727E20-49DD-46D7-86BD-2AB6680A90A6}" presName="sibTrans" presStyleLbl="node1" presStyleIdx="2" presStyleCnt="5"/>
      <dgm:spPr/>
    </dgm:pt>
    <dgm:pt modelId="{CF4210A8-6D98-49DA-A42B-86213142EDA6}" type="pres">
      <dgm:prSet presAssocID="{899D60EF-5D14-4BD6-8302-8942ACC01CD1}" presName="dummy" presStyleCnt="0"/>
      <dgm:spPr/>
    </dgm:pt>
    <dgm:pt modelId="{D9BBBBBF-9A75-4C92-A5BF-D22A392AFFDF}" type="pres">
      <dgm:prSet presAssocID="{899D60EF-5D14-4BD6-8302-8942ACC01CD1}" presName="node" presStyleLbl="revTx" presStyleIdx="3" presStyleCnt="5">
        <dgm:presLayoutVars>
          <dgm:bulletEnabled val="1"/>
        </dgm:presLayoutVars>
      </dgm:prSet>
      <dgm:spPr/>
    </dgm:pt>
    <dgm:pt modelId="{12EDCBBF-EFB9-42D4-A0B8-7FCF38017E49}" type="pres">
      <dgm:prSet presAssocID="{BE6FE225-1767-423A-A57A-3760D0A1E329}" presName="sibTrans" presStyleLbl="node1" presStyleIdx="3" presStyleCnt="5"/>
      <dgm:spPr/>
    </dgm:pt>
    <dgm:pt modelId="{3489DB28-251F-45DB-A366-34E35304C34C}" type="pres">
      <dgm:prSet presAssocID="{AB5BCD99-237B-4864-A088-84B01991450B}" presName="dummy" presStyleCnt="0"/>
      <dgm:spPr/>
    </dgm:pt>
    <dgm:pt modelId="{2D648E1B-2F32-488B-AD4B-724849BE4045}" type="pres">
      <dgm:prSet presAssocID="{AB5BCD99-237B-4864-A088-84B01991450B}" presName="node" presStyleLbl="revTx" presStyleIdx="4" presStyleCnt="5">
        <dgm:presLayoutVars>
          <dgm:bulletEnabled val="1"/>
        </dgm:presLayoutVars>
      </dgm:prSet>
      <dgm:spPr/>
    </dgm:pt>
    <dgm:pt modelId="{8256C055-2D0D-4270-9647-57E5F2753C0C}" type="pres">
      <dgm:prSet presAssocID="{BBAA2988-8B51-4AEF-BA65-70F75636DDB0}" presName="sibTrans" presStyleLbl="node1" presStyleIdx="4" presStyleCnt="5"/>
      <dgm:spPr/>
    </dgm:pt>
  </dgm:ptLst>
  <dgm:cxnLst>
    <dgm:cxn modelId="{2663BA0B-80C9-4478-A452-9DB9296FBC33}" type="presOf" srcId="{CEF77ED1-E587-4986-A60D-4C21D8F2E62E}" destId="{71EF809C-7066-4681-BDE7-C12FE200DA75}" srcOrd="0" destOrd="0" presId="urn:microsoft.com/office/officeart/2005/8/layout/cycle1"/>
    <dgm:cxn modelId="{F01B8815-F579-4D49-AF55-483414F47410}" srcId="{5F9BF38D-9859-4184-942A-77F5B4CD857A}" destId="{4505EC39-9669-4A87-A844-552CD39CC3D8}" srcOrd="1" destOrd="0" parTransId="{FB99C4B0-DC35-4478-8DA7-1255F1CA8D59}" sibTransId="{31C3BC75-3C8C-453F-8E0A-84AE4760E697}"/>
    <dgm:cxn modelId="{3E424838-5C71-480B-9812-5BCE1D310AB6}" type="presOf" srcId="{0D4B47A2-B888-47E7-B100-8CF54A1BDD15}" destId="{937211CE-3958-4F9D-B977-DDF321EFE3E2}" srcOrd="0" destOrd="0" presId="urn:microsoft.com/office/officeart/2005/8/layout/cycle1"/>
    <dgm:cxn modelId="{0B57E35B-E9F0-457B-8E46-18599DD04BA7}" srcId="{5F9BF38D-9859-4184-942A-77F5B4CD857A}" destId="{70F327CC-1127-40D2-B287-6575B9F367A6}" srcOrd="2" destOrd="0" parTransId="{719C9293-E794-4310-A5E7-5AB9EEC06022}" sibTransId="{3D727E20-49DD-46D7-86BD-2AB6680A90A6}"/>
    <dgm:cxn modelId="{D5CAAB5E-4C29-49E0-9EB9-D393D98197C5}" type="presOf" srcId="{3D727E20-49DD-46D7-86BD-2AB6680A90A6}" destId="{765DDF87-78E3-476B-94EE-0DEBBE32F6B3}" srcOrd="0" destOrd="0" presId="urn:microsoft.com/office/officeart/2005/8/layout/cycle1"/>
    <dgm:cxn modelId="{5F946A43-5B97-43F7-A8CD-4D2396EAFBD3}" type="presOf" srcId="{31C3BC75-3C8C-453F-8E0A-84AE4760E697}" destId="{C0785B64-BA55-4A07-9ADE-08D8B43A455B}" srcOrd="0" destOrd="0" presId="urn:microsoft.com/office/officeart/2005/8/layout/cycle1"/>
    <dgm:cxn modelId="{71B5CC7F-6484-4C42-A1EB-DD0FEEF1EF65}" srcId="{5F9BF38D-9859-4184-942A-77F5B4CD857A}" destId="{0D4B47A2-B888-47E7-B100-8CF54A1BDD15}" srcOrd="0" destOrd="0" parTransId="{C888D25E-6108-4249-915D-41F006272876}" sibTransId="{CEF77ED1-E587-4986-A60D-4C21D8F2E62E}"/>
    <dgm:cxn modelId="{CC7C9A80-37D6-47A1-B449-194966FA7E8A}" type="presOf" srcId="{70F327CC-1127-40D2-B287-6575B9F367A6}" destId="{5ED7D375-9E51-4050-BDCC-6B4996BB7ED6}" srcOrd="0" destOrd="0" presId="urn:microsoft.com/office/officeart/2005/8/layout/cycle1"/>
    <dgm:cxn modelId="{DA8A6785-1710-4FCA-A0AA-9FAF2FBA8092}" srcId="{5F9BF38D-9859-4184-942A-77F5B4CD857A}" destId="{AB5BCD99-237B-4864-A088-84B01991450B}" srcOrd="4" destOrd="0" parTransId="{C4AB3AFF-98C1-454F-AB44-BF9538F2366C}" sibTransId="{BBAA2988-8B51-4AEF-BA65-70F75636DDB0}"/>
    <dgm:cxn modelId="{C4AC0E96-5046-4819-9D4C-FC905ECFC34E}" type="presOf" srcId="{BBAA2988-8B51-4AEF-BA65-70F75636DDB0}" destId="{8256C055-2D0D-4270-9647-57E5F2753C0C}" srcOrd="0" destOrd="0" presId="urn:microsoft.com/office/officeart/2005/8/layout/cycle1"/>
    <dgm:cxn modelId="{0A6F6996-60A8-487D-9F4B-1B7327D0A2E2}" srcId="{5F9BF38D-9859-4184-942A-77F5B4CD857A}" destId="{899D60EF-5D14-4BD6-8302-8942ACC01CD1}" srcOrd="3" destOrd="0" parTransId="{E57389C3-B6CB-4407-8A7B-B5480D09B131}" sibTransId="{BE6FE225-1767-423A-A57A-3760D0A1E329}"/>
    <dgm:cxn modelId="{A933819A-6A5A-48AA-8E51-1A4FBBEB5041}" type="presOf" srcId="{899D60EF-5D14-4BD6-8302-8942ACC01CD1}" destId="{D9BBBBBF-9A75-4C92-A5BF-D22A392AFFDF}" srcOrd="0" destOrd="0" presId="urn:microsoft.com/office/officeart/2005/8/layout/cycle1"/>
    <dgm:cxn modelId="{68D4D0CE-FE71-4C11-89CE-8FE93364944A}" type="presOf" srcId="{4505EC39-9669-4A87-A844-552CD39CC3D8}" destId="{BEE3EAAB-890C-4A82-8CC1-6805311D7003}" srcOrd="0" destOrd="0" presId="urn:microsoft.com/office/officeart/2005/8/layout/cycle1"/>
    <dgm:cxn modelId="{3A8185F2-011A-49CF-9F80-81DE4C174DCE}" type="presOf" srcId="{AB5BCD99-237B-4864-A088-84B01991450B}" destId="{2D648E1B-2F32-488B-AD4B-724849BE4045}" srcOrd="0" destOrd="0" presId="urn:microsoft.com/office/officeart/2005/8/layout/cycle1"/>
    <dgm:cxn modelId="{FCC567F6-F49E-4BB6-940F-A0EC864BFA65}" type="presOf" srcId="{BE6FE225-1767-423A-A57A-3760D0A1E329}" destId="{12EDCBBF-EFB9-42D4-A0B8-7FCF38017E49}" srcOrd="0" destOrd="0" presId="urn:microsoft.com/office/officeart/2005/8/layout/cycle1"/>
    <dgm:cxn modelId="{65F801F7-6043-4FB7-81CD-C44C6A60D0DC}" type="presOf" srcId="{5F9BF38D-9859-4184-942A-77F5B4CD857A}" destId="{2C1887A3-3348-48F4-B626-9744930BA437}" srcOrd="0" destOrd="0" presId="urn:microsoft.com/office/officeart/2005/8/layout/cycle1"/>
    <dgm:cxn modelId="{C9A83E36-09CF-4240-951F-6EC447FC9A7C}" type="presParOf" srcId="{2C1887A3-3348-48F4-B626-9744930BA437}" destId="{5E89AF16-D7B7-41A1-B911-49DCF5254D8D}" srcOrd="0" destOrd="0" presId="urn:microsoft.com/office/officeart/2005/8/layout/cycle1"/>
    <dgm:cxn modelId="{89FBBB1E-561F-4417-8D36-C592E7FAB9C9}" type="presParOf" srcId="{2C1887A3-3348-48F4-B626-9744930BA437}" destId="{937211CE-3958-4F9D-B977-DDF321EFE3E2}" srcOrd="1" destOrd="0" presId="urn:microsoft.com/office/officeart/2005/8/layout/cycle1"/>
    <dgm:cxn modelId="{2C5C9D97-F2CF-4E66-B725-01217D64B20E}" type="presParOf" srcId="{2C1887A3-3348-48F4-B626-9744930BA437}" destId="{71EF809C-7066-4681-BDE7-C12FE200DA75}" srcOrd="2" destOrd="0" presId="urn:microsoft.com/office/officeart/2005/8/layout/cycle1"/>
    <dgm:cxn modelId="{EF17C697-9D59-4BCC-AD6E-2EF087B3E286}" type="presParOf" srcId="{2C1887A3-3348-48F4-B626-9744930BA437}" destId="{4C074271-6D64-4843-8AB2-1F8FEECA7845}" srcOrd="3" destOrd="0" presId="urn:microsoft.com/office/officeart/2005/8/layout/cycle1"/>
    <dgm:cxn modelId="{E3DE0752-3DB9-4D7B-8FF7-80E253C4E726}" type="presParOf" srcId="{2C1887A3-3348-48F4-B626-9744930BA437}" destId="{BEE3EAAB-890C-4A82-8CC1-6805311D7003}" srcOrd="4" destOrd="0" presId="urn:microsoft.com/office/officeart/2005/8/layout/cycle1"/>
    <dgm:cxn modelId="{C2E7F4C5-6BCF-41DA-BF56-3AB53EF34E0F}" type="presParOf" srcId="{2C1887A3-3348-48F4-B626-9744930BA437}" destId="{C0785B64-BA55-4A07-9ADE-08D8B43A455B}" srcOrd="5" destOrd="0" presId="urn:microsoft.com/office/officeart/2005/8/layout/cycle1"/>
    <dgm:cxn modelId="{FBF67AC1-16E0-471D-91BD-49018E5AF2BA}" type="presParOf" srcId="{2C1887A3-3348-48F4-B626-9744930BA437}" destId="{27CF3309-059D-4FE6-A931-23AB793EC3ED}" srcOrd="6" destOrd="0" presId="urn:microsoft.com/office/officeart/2005/8/layout/cycle1"/>
    <dgm:cxn modelId="{A64AFBE1-66BD-4910-A6C1-CF063AA72729}" type="presParOf" srcId="{2C1887A3-3348-48F4-B626-9744930BA437}" destId="{5ED7D375-9E51-4050-BDCC-6B4996BB7ED6}" srcOrd="7" destOrd="0" presId="urn:microsoft.com/office/officeart/2005/8/layout/cycle1"/>
    <dgm:cxn modelId="{0AE557BE-8C20-42A1-9193-B0CDFA634F04}" type="presParOf" srcId="{2C1887A3-3348-48F4-B626-9744930BA437}" destId="{765DDF87-78E3-476B-94EE-0DEBBE32F6B3}" srcOrd="8" destOrd="0" presId="urn:microsoft.com/office/officeart/2005/8/layout/cycle1"/>
    <dgm:cxn modelId="{197E11C6-1007-4ACB-A7BE-D4BE0D2A6F19}" type="presParOf" srcId="{2C1887A3-3348-48F4-B626-9744930BA437}" destId="{CF4210A8-6D98-49DA-A42B-86213142EDA6}" srcOrd="9" destOrd="0" presId="urn:microsoft.com/office/officeart/2005/8/layout/cycle1"/>
    <dgm:cxn modelId="{21CA9917-1E33-4B0C-A664-FCDA9B7181DA}" type="presParOf" srcId="{2C1887A3-3348-48F4-B626-9744930BA437}" destId="{D9BBBBBF-9A75-4C92-A5BF-D22A392AFFDF}" srcOrd="10" destOrd="0" presId="urn:microsoft.com/office/officeart/2005/8/layout/cycle1"/>
    <dgm:cxn modelId="{AB2149E6-9C03-43F0-B7F2-FD04D84ED86B}" type="presParOf" srcId="{2C1887A3-3348-48F4-B626-9744930BA437}" destId="{12EDCBBF-EFB9-42D4-A0B8-7FCF38017E49}" srcOrd="11" destOrd="0" presId="urn:microsoft.com/office/officeart/2005/8/layout/cycle1"/>
    <dgm:cxn modelId="{3C3C522F-B247-4D5D-A77A-F79E861C4BDC}" type="presParOf" srcId="{2C1887A3-3348-48F4-B626-9744930BA437}" destId="{3489DB28-251F-45DB-A366-34E35304C34C}" srcOrd="12" destOrd="0" presId="urn:microsoft.com/office/officeart/2005/8/layout/cycle1"/>
    <dgm:cxn modelId="{6BED7F72-E534-4632-81E8-F3F76B2ACB1F}" type="presParOf" srcId="{2C1887A3-3348-48F4-B626-9744930BA437}" destId="{2D648E1B-2F32-488B-AD4B-724849BE4045}" srcOrd="13" destOrd="0" presId="urn:microsoft.com/office/officeart/2005/8/layout/cycle1"/>
    <dgm:cxn modelId="{BBB46023-5B2A-4D70-B25C-04418FE400CC}" type="presParOf" srcId="{2C1887A3-3348-48F4-B626-9744930BA437}" destId="{8256C055-2D0D-4270-9647-57E5F2753C0C}" srcOrd="14"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C5B3AAB-92A3-487B-BDC4-C5FFD55264C2}"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zh-TW" altLang="en-US"/>
        </a:p>
      </dgm:t>
    </dgm:pt>
    <dgm:pt modelId="{274503D9-0571-4DA7-A161-4F83818F6296}">
      <dgm:prSet phldrT="[文字]" custT="1"/>
      <dgm:spPr/>
      <dgm:t>
        <a:bodyPr/>
        <a:lstStyle/>
        <a:p>
          <a:r>
            <a:rPr lang="zh-TW" altLang="en-US" sz="1800" b="1" dirty="0">
              <a:latin typeface="Times New Roman" panose="02020603050405020304" pitchFamily="18" charset="0"/>
              <a:ea typeface="標楷體" panose="03000509000000000000" pitchFamily="65" charset="-120"/>
              <a:cs typeface="Times New Roman" panose="02020603050405020304" pitchFamily="18" charset="0"/>
            </a:rPr>
            <a:t>上市申請書件</a:t>
          </a:r>
        </a:p>
      </dgm:t>
    </dgm:pt>
    <dgm:pt modelId="{C726780A-C101-44B9-93AE-232401063967}" type="parTrans" cxnId="{D9ECAEEB-60CC-4198-8015-A95001A139F2}">
      <dgm:prSet/>
      <dgm:spPr/>
      <dgm:t>
        <a:bodyPr/>
        <a:lstStyle/>
        <a:p>
          <a:endParaRPr lang="zh-TW" altLang="en-US"/>
        </a:p>
      </dgm:t>
    </dgm:pt>
    <dgm:pt modelId="{3580B99E-350F-4AF7-BF17-92C8E211DE68}" type="sibTrans" cxnId="{D9ECAEEB-60CC-4198-8015-A95001A139F2}">
      <dgm:prSet/>
      <dgm:spPr/>
      <dgm:t>
        <a:bodyPr/>
        <a:lstStyle/>
        <a:p>
          <a:endParaRPr lang="zh-TW" altLang="en-US"/>
        </a:p>
      </dgm:t>
    </dgm:pt>
    <dgm:pt modelId="{5F9A9C0B-A1F1-4988-8958-1ED522AC79A8}">
      <dgm:prSet phldrT="[文字]" custT="1"/>
      <dgm:spPr/>
      <dgm:t>
        <a:bodyPr/>
        <a:lstStyle/>
        <a:p>
          <a:pPr algn="just"/>
          <a:r>
            <a:rPr lang="en-US" altLang="zh-TW" sz="1600" b="0" dirty="0">
              <a:latin typeface="Times New Roman" panose="02020603050405020304" pitchFamily="18" charset="0"/>
              <a:ea typeface="標楷體" panose="03000509000000000000" pitchFamily="65" charset="-120"/>
              <a:cs typeface="Times New Roman" panose="02020603050405020304" pitchFamily="18" charset="0"/>
            </a:rPr>
            <a:t>KY</a:t>
          </a:r>
          <a:r>
            <a:rPr lang="zh-TW" altLang="en-US" sz="1600" b="0" dirty="0">
              <a:latin typeface="Times New Roman" panose="02020603050405020304" pitchFamily="18" charset="0"/>
              <a:ea typeface="標楷體" panose="03000509000000000000" pitchFamily="65" charset="-120"/>
              <a:cs typeface="Times New Roman" panose="02020603050405020304" pitchFamily="18" charset="0"/>
            </a:rPr>
            <a:t>公司須檢送第</a:t>
          </a:r>
          <a:r>
            <a:rPr lang="en-US" altLang="zh-TW" sz="1600" b="0" dirty="0">
              <a:latin typeface="Times New Roman" panose="02020603050405020304" pitchFamily="18" charset="0"/>
              <a:ea typeface="標楷體" panose="03000509000000000000" pitchFamily="65" charset="-120"/>
              <a:cs typeface="Times New Roman" panose="02020603050405020304" pitchFamily="18" charset="0"/>
            </a:rPr>
            <a:t>2</a:t>
          </a:r>
          <a:r>
            <a:rPr lang="zh-TW" altLang="en-US" sz="1600" b="0" dirty="0">
              <a:latin typeface="Times New Roman" panose="02020603050405020304" pitchFamily="18" charset="0"/>
              <a:ea typeface="標楷體" panose="03000509000000000000" pitchFamily="65" charset="-120"/>
              <a:cs typeface="Times New Roman" panose="02020603050405020304" pitchFamily="18" charset="0"/>
            </a:rPr>
            <a:t>季經會計師查核簽證之財務報告</a:t>
          </a:r>
        </a:p>
      </dgm:t>
    </dgm:pt>
    <dgm:pt modelId="{8CC9DB67-C928-4762-B920-53AE22DB3432}" type="parTrans" cxnId="{60F261EF-AE0A-4B6F-BC72-1EA2CFB19883}">
      <dgm:prSet/>
      <dgm:spPr/>
      <dgm:t>
        <a:bodyPr/>
        <a:lstStyle/>
        <a:p>
          <a:endParaRPr lang="zh-TW" altLang="en-US"/>
        </a:p>
      </dgm:t>
    </dgm:pt>
    <dgm:pt modelId="{9202B188-D718-44EB-A54C-20FF7B584948}" type="sibTrans" cxnId="{60F261EF-AE0A-4B6F-BC72-1EA2CFB19883}">
      <dgm:prSet/>
      <dgm:spPr/>
      <dgm:t>
        <a:bodyPr/>
        <a:lstStyle/>
        <a:p>
          <a:endParaRPr lang="zh-TW" altLang="en-US"/>
        </a:p>
      </dgm:t>
    </dgm:pt>
    <dgm:pt modelId="{C3F22CD5-4321-4934-89E5-EDD374E7650F}">
      <dgm:prSet phldrT="[文字]" custT="1"/>
      <dgm:spPr/>
      <dgm:t>
        <a:bodyPr/>
        <a:lstStyle/>
        <a:p>
          <a:pPr algn="just"/>
          <a:r>
            <a:rPr lang="zh-TW" altLang="en-US" sz="1600" b="0" dirty="0">
              <a:latin typeface="Times New Roman" panose="02020603050405020304" pitchFamily="18" charset="0"/>
              <a:ea typeface="標楷體" panose="03000509000000000000" pitchFamily="65" charset="-120"/>
              <a:cs typeface="Times New Roman" panose="02020603050405020304" pitchFamily="18" charset="0"/>
            </a:rPr>
            <a:t>設置公司治理主管</a:t>
          </a:r>
          <a:r>
            <a:rPr lang="en-US" altLang="zh-TW" sz="1600" b="0" dirty="0">
              <a:latin typeface="Times New Roman" panose="02020603050405020304" pitchFamily="18" charset="0"/>
              <a:ea typeface="標楷體" panose="03000509000000000000" pitchFamily="65" charset="-120"/>
              <a:cs typeface="Times New Roman" panose="02020603050405020304" pitchFamily="18" charset="0"/>
            </a:rPr>
            <a:t>(112/1/1</a:t>
          </a:r>
          <a:r>
            <a:rPr lang="zh-TW" altLang="en-US" sz="1600" b="0" dirty="0">
              <a:latin typeface="Times New Roman" panose="02020603050405020304" pitchFamily="18" charset="0"/>
              <a:ea typeface="標楷體" panose="03000509000000000000" pitchFamily="65" charset="-120"/>
              <a:cs typeface="Times New Roman" panose="02020603050405020304" pitchFamily="18" charset="0"/>
            </a:rPr>
            <a:t>適用</a:t>
          </a:r>
          <a:r>
            <a:rPr lang="en-US" altLang="zh-TW" sz="1600" b="0" dirty="0">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1600" b="0" dirty="0">
            <a:latin typeface="Times New Roman" panose="02020603050405020304" pitchFamily="18" charset="0"/>
            <a:ea typeface="標楷體" panose="03000509000000000000" pitchFamily="65" charset="-120"/>
            <a:cs typeface="Times New Roman" panose="02020603050405020304" pitchFamily="18" charset="0"/>
          </a:endParaRPr>
        </a:p>
      </dgm:t>
    </dgm:pt>
    <dgm:pt modelId="{D48F25A2-C06E-4649-BC6A-D44E9C668A74}" type="parTrans" cxnId="{E5EDFE3B-D964-4ABF-8BD4-7DF02C4711C6}">
      <dgm:prSet/>
      <dgm:spPr/>
      <dgm:t>
        <a:bodyPr/>
        <a:lstStyle/>
        <a:p>
          <a:endParaRPr lang="zh-TW" altLang="en-US"/>
        </a:p>
      </dgm:t>
    </dgm:pt>
    <dgm:pt modelId="{27C7A2E8-11FF-4D18-A8F9-D2C6F5D02750}" type="sibTrans" cxnId="{E5EDFE3B-D964-4ABF-8BD4-7DF02C4711C6}">
      <dgm:prSet/>
      <dgm:spPr/>
      <dgm:t>
        <a:bodyPr/>
        <a:lstStyle/>
        <a:p>
          <a:endParaRPr lang="zh-TW" altLang="en-US"/>
        </a:p>
      </dgm:t>
    </dgm:pt>
    <dgm:pt modelId="{09F7A8B3-8FBF-4505-AC5D-ED6F5A3E8FA4}">
      <dgm:prSet phldrT="[文字]" custT="1"/>
      <dgm:spPr/>
      <dgm:t>
        <a:bodyPr/>
        <a:lstStyle/>
        <a:p>
          <a:r>
            <a:rPr lang="zh-TW" altLang="en-US" sz="1800" b="1" dirty="0">
              <a:latin typeface="Times New Roman" panose="02020603050405020304" pitchFamily="18" charset="0"/>
              <a:ea typeface="標楷體" panose="03000509000000000000" pitchFamily="65" charset="-120"/>
              <a:cs typeface="Times New Roman" panose="02020603050405020304" pitchFamily="18" charset="0"/>
            </a:rPr>
            <a:t>初次上市前公開銷售之現金增資發行新股</a:t>
          </a:r>
        </a:p>
      </dgm:t>
    </dgm:pt>
    <dgm:pt modelId="{3FAE4A0F-A56E-49E7-BBC9-7D6727BA5785}" type="parTrans" cxnId="{280EB462-4CBC-4BAC-B31F-C462198A7889}">
      <dgm:prSet/>
      <dgm:spPr/>
      <dgm:t>
        <a:bodyPr/>
        <a:lstStyle/>
        <a:p>
          <a:endParaRPr lang="zh-TW" altLang="en-US"/>
        </a:p>
      </dgm:t>
    </dgm:pt>
    <dgm:pt modelId="{36917093-F049-4592-997C-EBDFB12A0116}" type="sibTrans" cxnId="{280EB462-4CBC-4BAC-B31F-C462198A7889}">
      <dgm:prSet/>
      <dgm:spPr/>
      <dgm:t>
        <a:bodyPr/>
        <a:lstStyle/>
        <a:p>
          <a:endParaRPr lang="zh-TW" altLang="en-US"/>
        </a:p>
      </dgm:t>
    </dgm:pt>
    <dgm:pt modelId="{16368806-FA39-47B8-B7D0-6AA1F6B60227}">
      <dgm:prSet phldrT="[文字]" custT="1"/>
      <dgm:spPr/>
      <dgm:t>
        <a:bodyPr/>
        <a:lstStyle/>
        <a:p>
          <a:r>
            <a:rPr lang="zh-TW" altLang="en-US" sz="1600" b="0" dirty="0">
              <a:latin typeface="Times New Roman" panose="02020603050405020304" pitchFamily="18" charset="0"/>
              <a:ea typeface="標楷體" panose="03000509000000000000" pitchFamily="65" charset="-120"/>
              <a:cs typeface="Times New Roman" panose="02020603050405020304" pitchFamily="18" charset="0"/>
            </a:rPr>
            <a:t>修改外國發行人募集與發行有價證券基本資料表及外國發行人申報案件檢查表</a:t>
          </a:r>
        </a:p>
      </dgm:t>
    </dgm:pt>
    <dgm:pt modelId="{6438A4FB-EC67-4872-B18C-45092F7C8422}" type="parTrans" cxnId="{A28FEE4F-63EC-4720-9193-0E0EA1DC83FF}">
      <dgm:prSet/>
      <dgm:spPr/>
      <dgm:t>
        <a:bodyPr/>
        <a:lstStyle/>
        <a:p>
          <a:endParaRPr lang="zh-TW" altLang="en-US"/>
        </a:p>
      </dgm:t>
    </dgm:pt>
    <dgm:pt modelId="{D32B1000-BE59-49C9-85D4-D05F72668AA4}" type="sibTrans" cxnId="{A28FEE4F-63EC-4720-9193-0E0EA1DC83FF}">
      <dgm:prSet/>
      <dgm:spPr/>
      <dgm:t>
        <a:bodyPr/>
        <a:lstStyle/>
        <a:p>
          <a:endParaRPr lang="zh-TW" altLang="en-US"/>
        </a:p>
      </dgm:t>
    </dgm:pt>
    <dgm:pt modelId="{9D486D4B-C2FF-4627-84B8-48D40044F25B}">
      <dgm:prSet phldrT="[文字]" custT="1"/>
      <dgm:spPr/>
      <dgm:t>
        <a:bodyPr/>
        <a:lstStyle/>
        <a:p>
          <a:r>
            <a:rPr lang="zh-TW" altLang="en-US" sz="1800" b="1" dirty="0">
              <a:latin typeface="Times New Roman" panose="02020603050405020304" pitchFamily="18" charset="0"/>
              <a:ea typeface="標楷體" panose="03000509000000000000" pitchFamily="65" charset="-120"/>
              <a:cs typeface="Times New Roman" panose="02020603050405020304" pitchFamily="18" charset="0"/>
            </a:rPr>
            <a:t>大陸地區「境內企業境外發行證券和上市管理試行辦法」</a:t>
          </a:r>
        </a:p>
      </dgm:t>
    </dgm:pt>
    <dgm:pt modelId="{12013174-DE7E-482E-B54C-BD85DF74D95D}" type="parTrans" cxnId="{09026611-CBD6-44EE-9AC1-186EFB93F371}">
      <dgm:prSet/>
      <dgm:spPr/>
      <dgm:t>
        <a:bodyPr/>
        <a:lstStyle/>
        <a:p>
          <a:endParaRPr lang="zh-TW" altLang="en-US"/>
        </a:p>
      </dgm:t>
    </dgm:pt>
    <dgm:pt modelId="{98903767-910E-4349-B2E8-2EF2FBC48199}" type="sibTrans" cxnId="{09026611-CBD6-44EE-9AC1-186EFB93F371}">
      <dgm:prSet/>
      <dgm:spPr/>
      <dgm:t>
        <a:bodyPr/>
        <a:lstStyle/>
        <a:p>
          <a:endParaRPr lang="zh-TW" altLang="en-US"/>
        </a:p>
      </dgm:t>
    </dgm:pt>
    <dgm:pt modelId="{C79A1B1A-CBBC-431E-93DB-458B8D053E16}">
      <dgm:prSet phldrT="[文字]" custT="1"/>
      <dgm:spPr/>
      <dgm:t>
        <a:bodyPr/>
        <a:lstStyle/>
        <a:p>
          <a:r>
            <a:rPr lang="en-US" altLang="en-US" sz="1600" b="0" dirty="0">
              <a:latin typeface="Times New Roman" panose="02020603050405020304" pitchFamily="18" charset="0"/>
              <a:ea typeface="標楷體" panose="03000509000000000000" pitchFamily="65" charset="-120"/>
              <a:cs typeface="Times New Roman" panose="02020603050405020304" pitchFamily="18" charset="0"/>
            </a:rPr>
            <a:t>15 </a:t>
          </a:r>
          <a:r>
            <a:rPr lang="zh-TW" altLang="en-US" sz="1600" b="0" dirty="0">
              <a:latin typeface="Times New Roman" panose="02020603050405020304" pitchFamily="18" charset="0"/>
              <a:ea typeface="標楷體" panose="03000509000000000000" pitchFamily="65" charset="-120"/>
              <a:cs typeface="Times New Roman" panose="02020603050405020304" pitchFamily="18" charset="0"/>
            </a:rPr>
            <a:t>推薦證券商填製</a:t>
          </a:r>
          <a:r>
            <a:rPr lang="en-US" altLang="en-US" sz="1600" b="0" dirty="0">
              <a:latin typeface="Times New Roman" panose="02020603050405020304" pitchFamily="18" charset="0"/>
              <a:ea typeface="標楷體" panose="03000509000000000000" pitchFamily="65" charset="-120"/>
              <a:cs typeface="Times New Roman" panose="02020603050405020304" pitchFamily="18" charset="0"/>
            </a:rPr>
            <a:t>【</a:t>
          </a:r>
          <a:r>
            <a:rPr lang="zh-TW" altLang="en-US" sz="1600" b="0" dirty="0">
              <a:latin typeface="Times New Roman" panose="02020603050405020304" pitchFamily="18" charset="0"/>
              <a:ea typeface="標楷體" panose="03000509000000000000" pitchFamily="65" charset="-120"/>
              <a:cs typeface="Times New Roman" panose="02020603050405020304" pitchFamily="18" charset="0"/>
            </a:rPr>
            <a:t>其他評估事項</a:t>
          </a:r>
          <a:r>
            <a:rPr lang="en-US" altLang="en-US" sz="1600" b="0" dirty="0">
              <a:latin typeface="Times New Roman" panose="02020603050405020304" pitchFamily="18" charset="0"/>
              <a:ea typeface="標楷體" panose="03000509000000000000" pitchFamily="65" charset="-120"/>
              <a:cs typeface="Times New Roman" panose="02020603050405020304" pitchFamily="18" charset="0"/>
            </a:rPr>
            <a:t>】</a:t>
          </a:r>
          <a:r>
            <a:rPr lang="zh-TW" altLang="en-US" sz="1600" b="0" dirty="0">
              <a:latin typeface="Times New Roman" panose="02020603050405020304" pitchFamily="18" charset="0"/>
              <a:ea typeface="標楷體" panose="03000509000000000000" pitchFamily="65" charset="-120"/>
              <a:cs typeface="Times New Roman" panose="02020603050405020304" pitchFamily="18" charset="0"/>
            </a:rPr>
            <a:t>檢查表 </a:t>
          </a:r>
          <a:r>
            <a:rPr lang="en-US" altLang="en-US" sz="1600" b="0" dirty="0">
              <a:latin typeface="Times New Roman" panose="02020603050405020304" pitchFamily="18" charset="0"/>
              <a:ea typeface="標楷體" panose="03000509000000000000" pitchFamily="65" charset="-120"/>
              <a:cs typeface="Times New Roman" panose="02020603050405020304" pitchFamily="18" charset="0"/>
            </a:rPr>
            <a:t>(112.9</a:t>
          </a:r>
          <a:r>
            <a:rPr lang="zh-TW" altLang="en-US" sz="1600" b="0" dirty="0">
              <a:latin typeface="Times New Roman" panose="02020603050405020304" pitchFamily="18" charset="0"/>
              <a:ea typeface="標楷體" panose="03000509000000000000" pitchFamily="65" charset="-120"/>
              <a:cs typeface="Times New Roman" panose="02020603050405020304" pitchFamily="18" charset="0"/>
            </a:rPr>
            <a:t>修</a:t>
          </a:r>
          <a:r>
            <a:rPr lang="en-US" altLang="en-US" sz="1600" b="0" dirty="0">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1600" b="0" dirty="0">
            <a:latin typeface="Times New Roman" panose="02020603050405020304" pitchFamily="18" charset="0"/>
            <a:ea typeface="標楷體" panose="03000509000000000000" pitchFamily="65" charset="-120"/>
            <a:cs typeface="Times New Roman" panose="02020603050405020304" pitchFamily="18" charset="0"/>
          </a:endParaRPr>
        </a:p>
      </dgm:t>
    </dgm:pt>
    <dgm:pt modelId="{1BC9F942-48D2-4BB7-8623-15468412AB0D}" type="parTrans" cxnId="{943B6CDA-FBE2-4D41-9260-54691BC631B6}">
      <dgm:prSet/>
      <dgm:spPr/>
      <dgm:t>
        <a:bodyPr/>
        <a:lstStyle/>
        <a:p>
          <a:endParaRPr lang="zh-TW" altLang="en-US"/>
        </a:p>
      </dgm:t>
    </dgm:pt>
    <dgm:pt modelId="{FB1CA48D-6F65-4B71-B364-99AF0D3FCCF6}" type="sibTrans" cxnId="{943B6CDA-FBE2-4D41-9260-54691BC631B6}">
      <dgm:prSet/>
      <dgm:spPr/>
      <dgm:t>
        <a:bodyPr/>
        <a:lstStyle/>
        <a:p>
          <a:endParaRPr lang="zh-TW" altLang="en-US"/>
        </a:p>
      </dgm:t>
    </dgm:pt>
    <dgm:pt modelId="{C87EEEAD-8651-4655-8E4B-A0CF6D686E41}">
      <dgm:prSet custT="1"/>
      <dgm:spPr/>
      <dgm:t>
        <a:bodyPr/>
        <a:lstStyle/>
        <a:p>
          <a:r>
            <a:rPr lang="zh-TW" altLang="en-US" sz="1800" b="1" dirty="0">
              <a:latin typeface="Times New Roman" panose="02020603050405020304" pitchFamily="18" charset="0"/>
              <a:ea typeface="標楷體" panose="03000509000000000000" pitchFamily="65" charset="-120"/>
              <a:cs typeface="Times New Roman" panose="02020603050405020304" pitchFamily="18" charset="0"/>
            </a:rPr>
            <a:t>外國發行人募集與發行有價證券處理準則規定</a:t>
          </a:r>
        </a:p>
      </dgm:t>
    </dgm:pt>
    <dgm:pt modelId="{80BC648E-B920-4AAF-8C5D-D282C26B2C6C}" type="parTrans" cxnId="{7C86822E-FBD1-4859-A588-2DB56E7D150C}">
      <dgm:prSet/>
      <dgm:spPr/>
      <dgm:t>
        <a:bodyPr/>
        <a:lstStyle/>
        <a:p>
          <a:endParaRPr lang="zh-TW" altLang="en-US"/>
        </a:p>
      </dgm:t>
    </dgm:pt>
    <dgm:pt modelId="{4E8F4645-D338-4703-A66E-0F764C1B519F}" type="sibTrans" cxnId="{7C86822E-FBD1-4859-A588-2DB56E7D150C}">
      <dgm:prSet/>
      <dgm:spPr/>
      <dgm:t>
        <a:bodyPr/>
        <a:lstStyle/>
        <a:p>
          <a:endParaRPr lang="zh-TW" altLang="en-US"/>
        </a:p>
      </dgm:t>
    </dgm:pt>
    <dgm:pt modelId="{090A6756-4848-4BD1-AFE7-3C0993261EC0}">
      <dgm:prSet phldrT="[文字]" custT="1"/>
      <dgm:spPr/>
      <dgm:t>
        <a:bodyPr/>
        <a:lstStyle/>
        <a:p>
          <a:pPr algn="just"/>
          <a:r>
            <a:rPr lang="zh-TW" altLang="en-US" sz="1600" b="0" dirty="0">
              <a:latin typeface="Times New Roman" panose="02020603050405020304" pitchFamily="18" charset="0"/>
              <a:ea typeface="標楷體" panose="03000509000000000000" pitchFamily="65" charset="-120"/>
              <a:cs typeface="Times New Roman" panose="02020603050405020304" pitchFamily="18" charset="0"/>
            </a:rPr>
            <a:t>推動公司治理、永續發展及誠信經營情形</a:t>
          </a:r>
        </a:p>
      </dgm:t>
    </dgm:pt>
    <dgm:pt modelId="{4880942F-F83E-4DD0-BE5A-78B3F525DB84}" type="parTrans" cxnId="{C68C4574-D5AD-4EF4-9054-044775BEFDAB}">
      <dgm:prSet/>
      <dgm:spPr/>
      <dgm:t>
        <a:bodyPr/>
        <a:lstStyle/>
        <a:p>
          <a:endParaRPr lang="zh-TW" altLang="en-US"/>
        </a:p>
      </dgm:t>
    </dgm:pt>
    <dgm:pt modelId="{1BC0C1DC-5EB4-441C-8C9E-A480379D5742}" type="sibTrans" cxnId="{C68C4574-D5AD-4EF4-9054-044775BEFDAB}">
      <dgm:prSet/>
      <dgm:spPr/>
      <dgm:t>
        <a:bodyPr/>
        <a:lstStyle/>
        <a:p>
          <a:endParaRPr lang="zh-TW" altLang="en-US"/>
        </a:p>
      </dgm:t>
    </dgm:pt>
    <dgm:pt modelId="{C1C878EB-6E42-4A2D-A10B-F2015EE5A22D}">
      <dgm:prSet phldrT="[文字]" custT="1"/>
      <dgm:spPr/>
      <dgm:t>
        <a:bodyPr/>
        <a:lstStyle/>
        <a:p>
          <a:r>
            <a:rPr lang="zh-TW" altLang="en-US" sz="1600" b="0" dirty="0">
              <a:latin typeface="Times New Roman" panose="02020603050405020304" pitchFamily="18" charset="0"/>
              <a:ea typeface="標楷體" panose="03000509000000000000" pitchFamily="65" charset="-120"/>
              <a:cs typeface="Times New Roman" panose="02020603050405020304" pitchFamily="18" charset="0"/>
            </a:rPr>
            <a:t>在臺募資存放臺資銀行之承諾書</a:t>
          </a:r>
        </a:p>
      </dgm:t>
    </dgm:pt>
    <dgm:pt modelId="{A8B65FE7-D22B-4A5C-B486-709A30F91014}" type="parTrans" cxnId="{A9572931-2D1C-48DA-B569-FD3602479966}">
      <dgm:prSet/>
      <dgm:spPr/>
      <dgm:t>
        <a:bodyPr/>
        <a:lstStyle/>
        <a:p>
          <a:endParaRPr lang="zh-TW" altLang="en-US"/>
        </a:p>
      </dgm:t>
    </dgm:pt>
    <dgm:pt modelId="{77EA1692-9AB2-4434-89D5-469FF5C023D1}" type="sibTrans" cxnId="{A9572931-2D1C-48DA-B569-FD3602479966}">
      <dgm:prSet/>
      <dgm:spPr/>
      <dgm:t>
        <a:bodyPr/>
        <a:lstStyle/>
        <a:p>
          <a:endParaRPr lang="zh-TW" altLang="en-US"/>
        </a:p>
      </dgm:t>
    </dgm:pt>
    <dgm:pt modelId="{EEDA84EE-0FB4-47AE-87BB-BDAD1066D31D}" type="pres">
      <dgm:prSet presAssocID="{BC5B3AAB-92A3-487B-BDC4-C5FFD55264C2}" presName="Name0" presStyleCnt="0">
        <dgm:presLayoutVars>
          <dgm:dir/>
          <dgm:animLvl val="lvl"/>
          <dgm:resizeHandles val="exact"/>
        </dgm:presLayoutVars>
      </dgm:prSet>
      <dgm:spPr/>
    </dgm:pt>
    <dgm:pt modelId="{D49948B6-0EC5-4780-B748-7FCA0834CC71}" type="pres">
      <dgm:prSet presAssocID="{274503D9-0571-4DA7-A161-4F83818F6296}" presName="composite" presStyleCnt="0"/>
      <dgm:spPr/>
    </dgm:pt>
    <dgm:pt modelId="{559AA93D-A3A5-49B8-9216-A16366EA192D}" type="pres">
      <dgm:prSet presAssocID="{274503D9-0571-4DA7-A161-4F83818F6296}" presName="parTx" presStyleLbl="alignNode1" presStyleIdx="0" presStyleCnt="4">
        <dgm:presLayoutVars>
          <dgm:chMax val="0"/>
          <dgm:chPref val="0"/>
          <dgm:bulletEnabled val="1"/>
        </dgm:presLayoutVars>
      </dgm:prSet>
      <dgm:spPr/>
    </dgm:pt>
    <dgm:pt modelId="{32D04D15-376F-4F75-BC30-E1A94C0A1C42}" type="pres">
      <dgm:prSet presAssocID="{274503D9-0571-4DA7-A161-4F83818F6296}" presName="desTx" presStyleLbl="alignAccFollowNode1" presStyleIdx="0" presStyleCnt="4">
        <dgm:presLayoutVars>
          <dgm:bulletEnabled val="1"/>
        </dgm:presLayoutVars>
      </dgm:prSet>
      <dgm:spPr/>
    </dgm:pt>
    <dgm:pt modelId="{65CA2DB2-F1EF-41B1-82AE-54CE6C5998B0}" type="pres">
      <dgm:prSet presAssocID="{3580B99E-350F-4AF7-BF17-92C8E211DE68}" presName="space" presStyleCnt="0"/>
      <dgm:spPr/>
    </dgm:pt>
    <dgm:pt modelId="{89EB97FB-7038-4452-8698-4EE039ED8232}" type="pres">
      <dgm:prSet presAssocID="{09F7A8B3-8FBF-4505-AC5D-ED6F5A3E8FA4}" presName="composite" presStyleCnt="0"/>
      <dgm:spPr/>
    </dgm:pt>
    <dgm:pt modelId="{37FA782D-4733-413F-90F6-20C48C2E2ED1}" type="pres">
      <dgm:prSet presAssocID="{09F7A8B3-8FBF-4505-AC5D-ED6F5A3E8FA4}" presName="parTx" presStyleLbl="alignNode1" presStyleIdx="1" presStyleCnt="4">
        <dgm:presLayoutVars>
          <dgm:chMax val="0"/>
          <dgm:chPref val="0"/>
          <dgm:bulletEnabled val="1"/>
        </dgm:presLayoutVars>
      </dgm:prSet>
      <dgm:spPr/>
    </dgm:pt>
    <dgm:pt modelId="{C5BE36C4-742F-468A-8F99-825ABEA7C19A}" type="pres">
      <dgm:prSet presAssocID="{09F7A8B3-8FBF-4505-AC5D-ED6F5A3E8FA4}" presName="desTx" presStyleLbl="alignAccFollowNode1" presStyleIdx="1" presStyleCnt="4">
        <dgm:presLayoutVars>
          <dgm:bulletEnabled val="1"/>
        </dgm:presLayoutVars>
      </dgm:prSet>
      <dgm:spPr/>
    </dgm:pt>
    <dgm:pt modelId="{E7117533-24B6-45B5-B4B7-268365092C75}" type="pres">
      <dgm:prSet presAssocID="{36917093-F049-4592-997C-EBDFB12A0116}" presName="space" presStyleCnt="0"/>
      <dgm:spPr/>
    </dgm:pt>
    <dgm:pt modelId="{3634DF80-F955-44E9-90A1-C22FED08300C}" type="pres">
      <dgm:prSet presAssocID="{C87EEEAD-8651-4655-8E4B-A0CF6D686E41}" presName="composite" presStyleCnt="0"/>
      <dgm:spPr/>
    </dgm:pt>
    <dgm:pt modelId="{8AA0CD9D-12A3-467B-BD8C-38DEF0E7D0E7}" type="pres">
      <dgm:prSet presAssocID="{C87EEEAD-8651-4655-8E4B-A0CF6D686E41}" presName="parTx" presStyleLbl="alignNode1" presStyleIdx="2" presStyleCnt="4">
        <dgm:presLayoutVars>
          <dgm:chMax val="0"/>
          <dgm:chPref val="0"/>
          <dgm:bulletEnabled val="1"/>
        </dgm:presLayoutVars>
      </dgm:prSet>
      <dgm:spPr/>
    </dgm:pt>
    <dgm:pt modelId="{1B666C76-B864-4C46-9345-6940F7F06DFE}" type="pres">
      <dgm:prSet presAssocID="{C87EEEAD-8651-4655-8E4B-A0CF6D686E41}" presName="desTx" presStyleLbl="alignAccFollowNode1" presStyleIdx="2" presStyleCnt="4">
        <dgm:presLayoutVars>
          <dgm:bulletEnabled val="1"/>
        </dgm:presLayoutVars>
      </dgm:prSet>
      <dgm:spPr/>
    </dgm:pt>
    <dgm:pt modelId="{F670B1F6-AFC6-4F46-83F0-668B3C5EB5D8}" type="pres">
      <dgm:prSet presAssocID="{4E8F4645-D338-4703-A66E-0F764C1B519F}" presName="space" presStyleCnt="0"/>
      <dgm:spPr/>
    </dgm:pt>
    <dgm:pt modelId="{B4436384-0F00-4A96-ADD1-2CFAC49D027F}" type="pres">
      <dgm:prSet presAssocID="{9D486D4B-C2FF-4627-84B8-48D40044F25B}" presName="composite" presStyleCnt="0"/>
      <dgm:spPr/>
    </dgm:pt>
    <dgm:pt modelId="{ED6AB4AC-DF2A-49CE-886F-B47AA624AFDE}" type="pres">
      <dgm:prSet presAssocID="{9D486D4B-C2FF-4627-84B8-48D40044F25B}" presName="parTx" presStyleLbl="alignNode1" presStyleIdx="3" presStyleCnt="4">
        <dgm:presLayoutVars>
          <dgm:chMax val="0"/>
          <dgm:chPref val="0"/>
          <dgm:bulletEnabled val="1"/>
        </dgm:presLayoutVars>
      </dgm:prSet>
      <dgm:spPr/>
    </dgm:pt>
    <dgm:pt modelId="{DAE1751E-143C-4D00-AB65-E19D7A1A40D6}" type="pres">
      <dgm:prSet presAssocID="{9D486D4B-C2FF-4627-84B8-48D40044F25B}" presName="desTx" presStyleLbl="alignAccFollowNode1" presStyleIdx="3" presStyleCnt="4">
        <dgm:presLayoutVars>
          <dgm:bulletEnabled val="1"/>
        </dgm:presLayoutVars>
      </dgm:prSet>
      <dgm:spPr/>
    </dgm:pt>
  </dgm:ptLst>
  <dgm:cxnLst>
    <dgm:cxn modelId="{B8698408-FC61-455F-8BF9-F3545AA92C4D}" type="presOf" srcId="{C1C878EB-6E42-4A2D-A10B-F2015EE5A22D}" destId="{C5BE36C4-742F-468A-8F99-825ABEA7C19A}" srcOrd="0" destOrd="0" presId="urn:microsoft.com/office/officeart/2005/8/layout/hList1"/>
    <dgm:cxn modelId="{09026611-CBD6-44EE-9AC1-186EFB93F371}" srcId="{BC5B3AAB-92A3-487B-BDC4-C5FFD55264C2}" destId="{9D486D4B-C2FF-4627-84B8-48D40044F25B}" srcOrd="3" destOrd="0" parTransId="{12013174-DE7E-482E-B54C-BD85DF74D95D}" sibTransId="{98903767-910E-4349-B2E8-2EF2FBC48199}"/>
    <dgm:cxn modelId="{7C86822E-FBD1-4859-A588-2DB56E7D150C}" srcId="{BC5B3AAB-92A3-487B-BDC4-C5FFD55264C2}" destId="{C87EEEAD-8651-4655-8E4B-A0CF6D686E41}" srcOrd="2" destOrd="0" parTransId="{80BC648E-B920-4AAF-8C5D-D282C26B2C6C}" sibTransId="{4E8F4645-D338-4703-A66E-0F764C1B519F}"/>
    <dgm:cxn modelId="{A9572931-2D1C-48DA-B569-FD3602479966}" srcId="{09F7A8B3-8FBF-4505-AC5D-ED6F5A3E8FA4}" destId="{C1C878EB-6E42-4A2D-A10B-F2015EE5A22D}" srcOrd="0" destOrd="0" parTransId="{A8B65FE7-D22B-4A5C-B486-709A30F91014}" sibTransId="{77EA1692-9AB2-4434-89D5-469FF5C023D1}"/>
    <dgm:cxn modelId="{E5EDFE3B-D964-4ABF-8BD4-7DF02C4711C6}" srcId="{274503D9-0571-4DA7-A161-4F83818F6296}" destId="{C3F22CD5-4321-4934-89E5-EDD374E7650F}" srcOrd="1" destOrd="0" parTransId="{D48F25A2-C06E-4649-BC6A-D44E9C668A74}" sibTransId="{27C7A2E8-11FF-4D18-A8F9-D2C6F5D02750}"/>
    <dgm:cxn modelId="{A0AAA15B-175B-4412-AA8F-99BB6E4069E5}" type="presOf" srcId="{5F9A9C0B-A1F1-4988-8958-1ED522AC79A8}" destId="{32D04D15-376F-4F75-BC30-E1A94C0A1C42}" srcOrd="0" destOrd="0" presId="urn:microsoft.com/office/officeart/2005/8/layout/hList1"/>
    <dgm:cxn modelId="{280EB462-4CBC-4BAC-B31F-C462198A7889}" srcId="{BC5B3AAB-92A3-487B-BDC4-C5FFD55264C2}" destId="{09F7A8B3-8FBF-4505-AC5D-ED6F5A3E8FA4}" srcOrd="1" destOrd="0" parTransId="{3FAE4A0F-A56E-49E7-BBC9-7D6727BA5785}" sibTransId="{36917093-F049-4592-997C-EBDFB12A0116}"/>
    <dgm:cxn modelId="{45D49E6A-F5B0-4F64-AD9D-2E08D4CAB553}" type="presOf" srcId="{C79A1B1A-CBBC-431E-93DB-458B8D053E16}" destId="{DAE1751E-143C-4D00-AB65-E19D7A1A40D6}" srcOrd="0" destOrd="0" presId="urn:microsoft.com/office/officeart/2005/8/layout/hList1"/>
    <dgm:cxn modelId="{A28FEE4F-63EC-4720-9193-0E0EA1DC83FF}" srcId="{C87EEEAD-8651-4655-8E4B-A0CF6D686E41}" destId="{16368806-FA39-47B8-B7D0-6AA1F6B60227}" srcOrd="0" destOrd="0" parTransId="{6438A4FB-EC67-4872-B18C-45092F7C8422}" sibTransId="{D32B1000-BE59-49C9-85D4-D05F72668AA4}"/>
    <dgm:cxn modelId="{931C6070-1314-4EC1-A220-81AB5F68C614}" type="presOf" srcId="{C87EEEAD-8651-4655-8E4B-A0CF6D686E41}" destId="{8AA0CD9D-12A3-467B-BD8C-38DEF0E7D0E7}" srcOrd="0" destOrd="0" presId="urn:microsoft.com/office/officeart/2005/8/layout/hList1"/>
    <dgm:cxn modelId="{55841972-728A-4E33-9CCF-73C8065066EF}" type="presOf" srcId="{BC5B3AAB-92A3-487B-BDC4-C5FFD55264C2}" destId="{EEDA84EE-0FB4-47AE-87BB-BDAD1066D31D}" srcOrd="0" destOrd="0" presId="urn:microsoft.com/office/officeart/2005/8/layout/hList1"/>
    <dgm:cxn modelId="{C68C4574-D5AD-4EF4-9054-044775BEFDAB}" srcId="{274503D9-0571-4DA7-A161-4F83818F6296}" destId="{090A6756-4848-4BD1-AFE7-3C0993261EC0}" srcOrd="2" destOrd="0" parTransId="{4880942F-F83E-4DD0-BE5A-78B3F525DB84}" sibTransId="{1BC0C1DC-5EB4-441C-8C9E-A480379D5742}"/>
    <dgm:cxn modelId="{B2CD2F7B-651B-4F2F-A474-92820EB3FE1E}" type="presOf" srcId="{09F7A8B3-8FBF-4505-AC5D-ED6F5A3E8FA4}" destId="{37FA782D-4733-413F-90F6-20C48C2E2ED1}" srcOrd="0" destOrd="0" presId="urn:microsoft.com/office/officeart/2005/8/layout/hList1"/>
    <dgm:cxn modelId="{B646D99D-96FC-42D0-A35D-DF2AF1414E4C}" type="presOf" srcId="{9D486D4B-C2FF-4627-84B8-48D40044F25B}" destId="{ED6AB4AC-DF2A-49CE-886F-B47AA624AFDE}" srcOrd="0" destOrd="0" presId="urn:microsoft.com/office/officeart/2005/8/layout/hList1"/>
    <dgm:cxn modelId="{CBE344A9-42CB-4742-9FC2-77DB147C8DDB}" type="presOf" srcId="{16368806-FA39-47B8-B7D0-6AA1F6B60227}" destId="{1B666C76-B864-4C46-9345-6940F7F06DFE}" srcOrd="0" destOrd="0" presId="urn:microsoft.com/office/officeart/2005/8/layout/hList1"/>
    <dgm:cxn modelId="{E43F46AD-1CD2-4239-B4B0-D86729BB0F96}" type="presOf" srcId="{274503D9-0571-4DA7-A161-4F83818F6296}" destId="{559AA93D-A3A5-49B8-9216-A16366EA192D}" srcOrd="0" destOrd="0" presId="urn:microsoft.com/office/officeart/2005/8/layout/hList1"/>
    <dgm:cxn modelId="{024D67DA-01C9-42DB-A73D-0FC1EE2862FB}" type="presOf" srcId="{090A6756-4848-4BD1-AFE7-3C0993261EC0}" destId="{32D04D15-376F-4F75-BC30-E1A94C0A1C42}" srcOrd="0" destOrd="2" presId="urn:microsoft.com/office/officeart/2005/8/layout/hList1"/>
    <dgm:cxn modelId="{943B6CDA-FBE2-4D41-9260-54691BC631B6}" srcId="{9D486D4B-C2FF-4627-84B8-48D40044F25B}" destId="{C79A1B1A-CBBC-431E-93DB-458B8D053E16}" srcOrd="0" destOrd="0" parTransId="{1BC9F942-48D2-4BB7-8623-15468412AB0D}" sibTransId="{FB1CA48D-6F65-4B71-B364-99AF0D3FCCF6}"/>
    <dgm:cxn modelId="{D9ECAEEB-60CC-4198-8015-A95001A139F2}" srcId="{BC5B3AAB-92A3-487B-BDC4-C5FFD55264C2}" destId="{274503D9-0571-4DA7-A161-4F83818F6296}" srcOrd="0" destOrd="0" parTransId="{C726780A-C101-44B9-93AE-232401063967}" sibTransId="{3580B99E-350F-4AF7-BF17-92C8E211DE68}"/>
    <dgm:cxn modelId="{60F261EF-AE0A-4B6F-BC72-1EA2CFB19883}" srcId="{274503D9-0571-4DA7-A161-4F83818F6296}" destId="{5F9A9C0B-A1F1-4988-8958-1ED522AC79A8}" srcOrd="0" destOrd="0" parTransId="{8CC9DB67-C928-4762-B920-53AE22DB3432}" sibTransId="{9202B188-D718-44EB-A54C-20FF7B584948}"/>
    <dgm:cxn modelId="{E51E40F1-EBE8-4F6C-AC87-55C761F23255}" type="presOf" srcId="{C3F22CD5-4321-4934-89E5-EDD374E7650F}" destId="{32D04D15-376F-4F75-BC30-E1A94C0A1C42}" srcOrd="0" destOrd="1" presId="urn:microsoft.com/office/officeart/2005/8/layout/hList1"/>
    <dgm:cxn modelId="{8038F1F6-0766-4CCC-8BBC-F1481E02F01D}" type="presParOf" srcId="{EEDA84EE-0FB4-47AE-87BB-BDAD1066D31D}" destId="{D49948B6-0EC5-4780-B748-7FCA0834CC71}" srcOrd="0" destOrd="0" presId="urn:microsoft.com/office/officeart/2005/8/layout/hList1"/>
    <dgm:cxn modelId="{683B0D2A-0FBD-4F71-8F72-F0E27479ACB1}" type="presParOf" srcId="{D49948B6-0EC5-4780-B748-7FCA0834CC71}" destId="{559AA93D-A3A5-49B8-9216-A16366EA192D}" srcOrd="0" destOrd="0" presId="urn:microsoft.com/office/officeart/2005/8/layout/hList1"/>
    <dgm:cxn modelId="{BE9DACFB-F9F4-4AD0-B7EF-DE44C04F23E9}" type="presParOf" srcId="{D49948B6-0EC5-4780-B748-7FCA0834CC71}" destId="{32D04D15-376F-4F75-BC30-E1A94C0A1C42}" srcOrd="1" destOrd="0" presId="urn:microsoft.com/office/officeart/2005/8/layout/hList1"/>
    <dgm:cxn modelId="{CC53B9DF-8654-4BEF-8B5E-BEA123C5C837}" type="presParOf" srcId="{EEDA84EE-0FB4-47AE-87BB-BDAD1066D31D}" destId="{65CA2DB2-F1EF-41B1-82AE-54CE6C5998B0}" srcOrd="1" destOrd="0" presId="urn:microsoft.com/office/officeart/2005/8/layout/hList1"/>
    <dgm:cxn modelId="{DD4BEEEA-AF74-4B49-9966-536776F6FA12}" type="presParOf" srcId="{EEDA84EE-0FB4-47AE-87BB-BDAD1066D31D}" destId="{89EB97FB-7038-4452-8698-4EE039ED8232}" srcOrd="2" destOrd="0" presId="urn:microsoft.com/office/officeart/2005/8/layout/hList1"/>
    <dgm:cxn modelId="{5A0EE96D-931F-44F0-8AC8-98EFC4E079BB}" type="presParOf" srcId="{89EB97FB-7038-4452-8698-4EE039ED8232}" destId="{37FA782D-4733-413F-90F6-20C48C2E2ED1}" srcOrd="0" destOrd="0" presId="urn:microsoft.com/office/officeart/2005/8/layout/hList1"/>
    <dgm:cxn modelId="{FCCB8E78-AB02-43CC-A14D-0A5BACA39DA4}" type="presParOf" srcId="{89EB97FB-7038-4452-8698-4EE039ED8232}" destId="{C5BE36C4-742F-468A-8F99-825ABEA7C19A}" srcOrd="1" destOrd="0" presId="urn:microsoft.com/office/officeart/2005/8/layout/hList1"/>
    <dgm:cxn modelId="{40C3C6F4-0E0C-4A82-BE54-052DDD83FD94}" type="presParOf" srcId="{EEDA84EE-0FB4-47AE-87BB-BDAD1066D31D}" destId="{E7117533-24B6-45B5-B4B7-268365092C75}" srcOrd="3" destOrd="0" presId="urn:microsoft.com/office/officeart/2005/8/layout/hList1"/>
    <dgm:cxn modelId="{FBC52B95-846B-41F7-BB1F-75DB4F462ED1}" type="presParOf" srcId="{EEDA84EE-0FB4-47AE-87BB-BDAD1066D31D}" destId="{3634DF80-F955-44E9-90A1-C22FED08300C}" srcOrd="4" destOrd="0" presId="urn:microsoft.com/office/officeart/2005/8/layout/hList1"/>
    <dgm:cxn modelId="{6D934640-F1AC-4F79-AFEE-CAD53BBCD6ED}" type="presParOf" srcId="{3634DF80-F955-44E9-90A1-C22FED08300C}" destId="{8AA0CD9D-12A3-467B-BD8C-38DEF0E7D0E7}" srcOrd="0" destOrd="0" presId="urn:microsoft.com/office/officeart/2005/8/layout/hList1"/>
    <dgm:cxn modelId="{C84D8625-721D-42DE-B61E-51724E9A7DEA}" type="presParOf" srcId="{3634DF80-F955-44E9-90A1-C22FED08300C}" destId="{1B666C76-B864-4C46-9345-6940F7F06DFE}" srcOrd="1" destOrd="0" presId="urn:microsoft.com/office/officeart/2005/8/layout/hList1"/>
    <dgm:cxn modelId="{85CFE0D5-9C39-4E33-AACC-EC10AC43483A}" type="presParOf" srcId="{EEDA84EE-0FB4-47AE-87BB-BDAD1066D31D}" destId="{F670B1F6-AFC6-4F46-83F0-668B3C5EB5D8}" srcOrd="5" destOrd="0" presId="urn:microsoft.com/office/officeart/2005/8/layout/hList1"/>
    <dgm:cxn modelId="{F825643F-11C0-4016-A026-D5FAA1F5BD12}" type="presParOf" srcId="{EEDA84EE-0FB4-47AE-87BB-BDAD1066D31D}" destId="{B4436384-0F00-4A96-ADD1-2CFAC49D027F}" srcOrd="6" destOrd="0" presId="urn:microsoft.com/office/officeart/2005/8/layout/hList1"/>
    <dgm:cxn modelId="{715B334D-7962-4A9C-80E6-9DC7093A53F2}" type="presParOf" srcId="{B4436384-0F00-4A96-ADD1-2CFAC49D027F}" destId="{ED6AB4AC-DF2A-49CE-886F-B47AA624AFDE}" srcOrd="0" destOrd="0" presId="urn:microsoft.com/office/officeart/2005/8/layout/hList1"/>
    <dgm:cxn modelId="{1C03F301-6B4D-4CDD-B1FE-206B1CEDFC76}" type="presParOf" srcId="{B4436384-0F00-4A96-ADD1-2CFAC49D027F}" destId="{DAE1751E-143C-4D00-AB65-E19D7A1A40D6}"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0.xml><?xml version="1.0" encoding="utf-8"?>
<dgm:dataModel xmlns:dgm="http://schemas.openxmlformats.org/drawingml/2006/diagram" xmlns:a="http://schemas.openxmlformats.org/drawingml/2006/main">
  <dgm:ptLst>
    <dgm:pt modelId="{E024826B-49A0-4384-8526-9BADAA11CCA1}" type="doc">
      <dgm:prSet loTypeId="urn:microsoft.com/office/officeart/2005/8/layout/cycle8" loCatId="cycle" qsTypeId="urn:microsoft.com/office/officeart/2005/8/quickstyle/simple4" qsCatId="simple" csTypeId="urn:microsoft.com/office/officeart/2005/8/colors/accent1_2" csCatId="accent1" phldr="1"/>
      <dgm:spPr/>
      <dgm:t>
        <a:bodyPr/>
        <a:lstStyle/>
        <a:p>
          <a:endParaRPr lang="zh-TW" altLang="en-US"/>
        </a:p>
      </dgm:t>
    </dgm:pt>
    <dgm:pt modelId="{BA7A2C52-FFFA-4B2C-917C-EF89F306A8AE}">
      <dgm:prSet phldrT="[文字]" custT="1"/>
      <dgm:spPr>
        <a:solidFill>
          <a:schemeClr val="accent3">
            <a:lumMod val="40000"/>
            <a:lumOff val="60000"/>
          </a:schemeClr>
        </a:solidFill>
      </dgm:spPr>
      <dgm:t>
        <a:bodyPr/>
        <a:lstStyle/>
        <a:p>
          <a:r>
            <a:rPr lang="zh-TW" altLang="en-US" sz="2200" b="1" dirty="0">
              <a:latin typeface="+mn-lt"/>
            </a:rPr>
            <a:t>營運面審查重點</a:t>
          </a:r>
        </a:p>
      </dgm:t>
    </dgm:pt>
    <dgm:pt modelId="{BF5E99CA-DD2F-4170-977D-2AC01F2A7386}" type="parTrans" cxnId="{ED1EA1E2-C35B-4015-AF80-7F2B47D53AC2}">
      <dgm:prSet/>
      <dgm:spPr/>
      <dgm:t>
        <a:bodyPr/>
        <a:lstStyle/>
        <a:p>
          <a:endParaRPr lang="zh-TW" altLang="en-US">
            <a:latin typeface="+mn-lt"/>
          </a:endParaRPr>
        </a:p>
      </dgm:t>
    </dgm:pt>
    <dgm:pt modelId="{03AA8985-C224-481D-AC81-1E827D41B8D3}" type="sibTrans" cxnId="{ED1EA1E2-C35B-4015-AF80-7F2B47D53AC2}">
      <dgm:prSet/>
      <dgm:spPr/>
      <dgm:t>
        <a:bodyPr/>
        <a:lstStyle/>
        <a:p>
          <a:endParaRPr lang="zh-TW" altLang="en-US">
            <a:latin typeface="+mn-lt"/>
          </a:endParaRPr>
        </a:p>
      </dgm:t>
    </dgm:pt>
    <dgm:pt modelId="{2C37C756-913D-4540-9057-6A5E380AB5AE}">
      <dgm:prSet phldrT="[文字]" custT="1"/>
      <dgm:spPr>
        <a:solidFill>
          <a:schemeClr val="accent2">
            <a:lumMod val="60000"/>
            <a:lumOff val="40000"/>
          </a:schemeClr>
        </a:solidFill>
      </dgm:spPr>
      <dgm:t>
        <a:bodyPr/>
        <a:lstStyle/>
        <a:p>
          <a:r>
            <a:rPr lang="zh-TW" altLang="en-US" sz="2200" b="1" dirty="0">
              <a:latin typeface="+mn-lt"/>
            </a:rPr>
            <a:t>公司治理</a:t>
          </a:r>
        </a:p>
      </dgm:t>
    </dgm:pt>
    <dgm:pt modelId="{F7A1DF89-C951-4B7F-84C7-2399EF4A6CBE}" type="parTrans" cxnId="{51335A80-57CF-4569-BC0C-B683DCC4D6FC}">
      <dgm:prSet/>
      <dgm:spPr/>
      <dgm:t>
        <a:bodyPr/>
        <a:lstStyle/>
        <a:p>
          <a:endParaRPr lang="zh-TW" altLang="en-US">
            <a:latin typeface="+mn-lt"/>
          </a:endParaRPr>
        </a:p>
      </dgm:t>
    </dgm:pt>
    <dgm:pt modelId="{714C1180-706A-493D-9DDA-FD4ED15C3E18}" type="sibTrans" cxnId="{51335A80-57CF-4569-BC0C-B683DCC4D6FC}">
      <dgm:prSet/>
      <dgm:spPr/>
      <dgm:t>
        <a:bodyPr/>
        <a:lstStyle/>
        <a:p>
          <a:endParaRPr lang="zh-TW" altLang="en-US">
            <a:latin typeface="+mn-lt"/>
          </a:endParaRPr>
        </a:p>
      </dgm:t>
    </dgm:pt>
    <dgm:pt modelId="{47F4BB73-B401-4258-A3D1-AAB2A3613F46}">
      <dgm:prSet phldrT="[文字]" custT="1"/>
      <dgm:spPr>
        <a:solidFill>
          <a:schemeClr val="accent3">
            <a:lumMod val="40000"/>
            <a:lumOff val="60000"/>
          </a:schemeClr>
        </a:solidFill>
      </dgm:spPr>
      <dgm:t>
        <a:bodyPr/>
        <a:lstStyle/>
        <a:p>
          <a:r>
            <a:rPr lang="zh-TW" altLang="en-US" sz="2200" b="1" dirty="0">
              <a:latin typeface="+mn-lt"/>
            </a:rPr>
            <a:t>股東權益</a:t>
          </a:r>
        </a:p>
      </dgm:t>
    </dgm:pt>
    <dgm:pt modelId="{00295141-A2B8-422B-959D-BC681B041509}" type="parTrans" cxnId="{2456ED8D-C5B4-4C06-B519-79F1C643B98E}">
      <dgm:prSet/>
      <dgm:spPr/>
      <dgm:t>
        <a:bodyPr/>
        <a:lstStyle/>
        <a:p>
          <a:endParaRPr lang="zh-TW" altLang="en-US">
            <a:latin typeface="+mn-lt"/>
          </a:endParaRPr>
        </a:p>
      </dgm:t>
    </dgm:pt>
    <dgm:pt modelId="{349B5AF1-AACD-4206-8405-59F11EEB2F6B}" type="sibTrans" cxnId="{2456ED8D-C5B4-4C06-B519-79F1C643B98E}">
      <dgm:prSet/>
      <dgm:spPr/>
      <dgm:t>
        <a:bodyPr/>
        <a:lstStyle/>
        <a:p>
          <a:endParaRPr lang="zh-TW" altLang="en-US">
            <a:latin typeface="+mn-lt"/>
          </a:endParaRPr>
        </a:p>
      </dgm:t>
    </dgm:pt>
    <dgm:pt modelId="{48DD0B55-E195-4E1F-9368-DF002839E829}">
      <dgm:prSet phldrT="[文字]" custT="1"/>
      <dgm:spPr>
        <a:solidFill>
          <a:schemeClr val="accent3">
            <a:lumMod val="40000"/>
            <a:lumOff val="60000"/>
          </a:schemeClr>
        </a:solidFill>
      </dgm:spPr>
      <dgm:t>
        <a:bodyPr/>
        <a:lstStyle/>
        <a:p>
          <a:r>
            <a:rPr lang="zh-TW" altLang="en-US" sz="2200" b="1" dirty="0">
              <a:latin typeface="+mn-lt"/>
            </a:rPr>
            <a:t>中國大陸特殊議題</a:t>
          </a:r>
          <a:endParaRPr lang="zh-TW" altLang="en-US" sz="2200" dirty="0">
            <a:latin typeface="+mn-lt"/>
          </a:endParaRPr>
        </a:p>
      </dgm:t>
    </dgm:pt>
    <dgm:pt modelId="{E8F8A5DB-5574-4045-BB24-4538F6A0CCCC}" type="parTrans" cxnId="{349D60D3-3A53-490A-9100-41E354300288}">
      <dgm:prSet/>
      <dgm:spPr/>
      <dgm:t>
        <a:bodyPr/>
        <a:lstStyle/>
        <a:p>
          <a:endParaRPr lang="zh-TW" altLang="en-US"/>
        </a:p>
      </dgm:t>
    </dgm:pt>
    <dgm:pt modelId="{5CBFB1AD-E8E2-42EC-950D-32741E60DF3F}" type="sibTrans" cxnId="{349D60D3-3A53-490A-9100-41E354300288}">
      <dgm:prSet/>
      <dgm:spPr/>
      <dgm:t>
        <a:bodyPr/>
        <a:lstStyle/>
        <a:p>
          <a:endParaRPr lang="zh-TW" altLang="en-US"/>
        </a:p>
      </dgm:t>
    </dgm:pt>
    <dgm:pt modelId="{2C5793F8-8CF7-4E98-B7E1-4661F46D9B93}" type="pres">
      <dgm:prSet presAssocID="{E024826B-49A0-4384-8526-9BADAA11CCA1}" presName="compositeShape" presStyleCnt="0">
        <dgm:presLayoutVars>
          <dgm:chMax val="7"/>
          <dgm:dir/>
          <dgm:resizeHandles val="exact"/>
        </dgm:presLayoutVars>
      </dgm:prSet>
      <dgm:spPr/>
    </dgm:pt>
    <dgm:pt modelId="{E9CF4C41-1E5D-45FD-94AD-2C69CF8FEB92}" type="pres">
      <dgm:prSet presAssocID="{E024826B-49A0-4384-8526-9BADAA11CCA1}" presName="wedge1" presStyleLbl="node1" presStyleIdx="0" presStyleCnt="4"/>
      <dgm:spPr/>
    </dgm:pt>
    <dgm:pt modelId="{6A9A9685-A220-4307-91C4-64A0FBE871C2}" type="pres">
      <dgm:prSet presAssocID="{E024826B-49A0-4384-8526-9BADAA11CCA1}" presName="dummy1a" presStyleCnt="0"/>
      <dgm:spPr/>
    </dgm:pt>
    <dgm:pt modelId="{4225B9F4-E3DE-4058-B6B2-8889C5E7BCC0}" type="pres">
      <dgm:prSet presAssocID="{E024826B-49A0-4384-8526-9BADAA11CCA1}" presName="dummy1b" presStyleCnt="0"/>
      <dgm:spPr/>
    </dgm:pt>
    <dgm:pt modelId="{7FEBB690-93C3-4099-8DB5-C890D059D7B7}" type="pres">
      <dgm:prSet presAssocID="{E024826B-49A0-4384-8526-9BADAA11CCA1}" presName="wedge1Tx" presStyleLbl="node1" presStyleIdx="0" presStyleCnt="4">
        <dgm:presLayoutVars>
          <dgm:chMax val="0"/>
          <dgm:chPref val="0"/>
          <dgm:bulletEnabled val="1"/>
        </dgm:presLayoutVars>
      </dgm:prSet>
      <dgm:spPr/>
    </dgm:pt>
    <dgm:pt modelId="{73864C5F-A0D8-4348-A5D1-042406CD9014}" type="pres">
      <dgm:prSet presAssocID="{E024826B-49A0-4384-8526-9BADAA11CCA1}" presName="wedge2" presStyleLbl="node1" presStyleIdx="1" presStyleCnt="4"/>
      <dgm:spPr/>
    </dgm:pt>
    <dgm:pt modelId="{E9459A4D-9220-4491-9B02-D61E720DBF2C}" type="pres">
      <dgm:prSet presAssocID="{E024826B-49A0-4384-8526-9BADAA11CCA1}" presName="dummy2a" presStyleCnt="0"/>
      <dgm:spPr/>
    </dgm:pt>
    <dgm:pt modelId="{47818E8E-7894-4DA3-92FC-BBC5CF129ED2}" type="pres">
      <dgm:prSet presAssocID="{E024826B-49A0-4384-8526-9BADAA11CCA1}" presName="dummy2b" presStyleCnt="0"/>
      <dgm:spPr/>
    </dgm:pt>
    <dgm:pt modelId="{92751665-678D-4688-9EF7-BE87717B5ED1}" type="pres">
      <dgm:prSet presAssocID="{E024826B-49A0-4384-8526-9BADAA11CCA1}" presName="wedge2Tx" presStyleLbl="node1" presStyleIdx="1" presStyleCnt="4">
        <dgm:presLayoutVars>
          <dgm:chMax val="0"/>
          <dgm:chPref val="0"/>
          <dgm:bulletEnabled val="1"/>
        </dgm:presLayoutVars>
      </dgm:prSet>
      <dgm:spPr/>
    </dgm:pt>
    <dgm:pt modelId="{3A702FD7-D034-4499-9241-6C38856082C0}" type="pres">
      <dgm:prSet presAssocID="{E024826B-49A0-4384-8526-9BADAA11CCA1}" presName="wedge3" presStyleLbl="node1" presStyleIdx="2" presStyleCnt="4"/>
      <dgm:spPr/>
    </dgm:pt>
    <dgm:pt modelId="{B22BF8F3-6357-4C5A-B2BE-22D7550A2398}" type="pres">
      <dgm:prSet presAssocID="{E024826B-49A0-4384-8526-9BADAA11CCA1}" presName="dummy3a" presStyleCnt="0"/>
      <dgm:spPr/>
    </dgm:pt>
    <dgm:pt modelId="{44E36AF9-5D01-4BBE-82DE-74BE98B8903A}" type="pres">
      <dgm:prSet presAssocID="{E024826B-49A0-4384-8526-9BADAA11CCA1}" presName="dummy3b" presStyleCnt="0"/>
      <dgm:spPr/>
    </dgm:pt>
    <dgm:pt modelId="{DAEB66BB-429B-4801-A470-BEE609C3520A}" type="pres">
      <dgm:prSet presAssocID="{E024826B-49A0-4384-8526-9BADAA11CCA1}" presName="wedge3Tx" presStyleLbl="node1" presStyleIdx="2" presStyleCnt="4">
        <dgm:presLayoutVars>
          <dgm:chMax val="0"/>
          <dgm:chPref val="0"/>
          <dgm:bulletEnabled val="1"/>
        </dgm:presLayoutVars>
      </dgm:prSet>
      <dgm:spPr/>
    </dgm:pt>
    <dgm:pt modelId="{E17324B2-3940-4D68-8D28-9BE95ED0EB66}" type="pres">
      <dgm:prSet presAssocID="{E024826B-49A0-4384-8526-9BADAA11CCA1}" presName="wedge4" presStyleLbl="node1" presStyleIdx="3" presStyleCnt="4" custLinFactNeighborX="1814" custLinFactNeighborY="-486"/>
      <dgm:spPr/>
    </dgm:pt>
    <dgm:pt modelId="{CBF045D7-872D-4891-9C22-4F2E087AB8D8}" type="pres">
      <dgm:prSet presAssocID="{E024826B-49A0-4384-8526-9BADAA11CCA1}" presName="dummy4a" presStyleCnt="0"/>
      <dgm:spPr/>
    </dgm:pt>
    <dgm:pt modelId="{06C3B627-5544-4431-93C3-3AB31D4C5B61}" type="pres">
      <dgm:prSet presAssocID="{E024826B-49A0-4384-8526-9BADAA11CCA1}" presName="dummy4b" presStyleCnt="0"/>
      <dgm:spPr/>
    </dgm:pt>
    <dgm:pt modelId="{0285569F-B99B-4C91-A115-5843025B2437}" type="pres">
      <dgm:prSet presAssocID="{E024826B-49A0-4384-8526-9BADAA11CCA1}" presName="wedge4Tx" presStyleLbl="node1" presStyleIdx="3" presStyleCnt="4">
        <dgm:presLayoutVars>
          <dgm:chMax val="0"/>
          <dgm:chPref val="0"/>
          <dgm:bulletEnabled val="1"/>
        </dgm:presLayoutVars>
      </dgm:prSet>
      <dgm:spPr/>
    </dgm:pt>
    <dgm:pt modelId="{646A98ED-7A45-4941-BF7E-3D444A4E1957}" type="pres">
      <dgm:prSet presAssocID="{03AA8985-C224-481D-AC81-1E827D41B8D3}" presName="arrowWedge1" presStyleLbl="fgSibTrans2D1" presStyleIdx="0" presStyleCnt="4"/>
      <dgm:spPr/>
    </dgm:pt>
    <dgm:pt modelId="{43B728DD-9ACD-452B-BC32-F8A35911FAD1}" type="pres">
      <dgm:prSet presAssocID="{714C1180-706A-493D-9DDA-FD4ED15C3E18}" presName="arrowWedge2" presStyleLbl="fgSibTrans2D1" presStyleIdx="1" presStyleCnt="4" custLinFactNeighborX="945" custLinFactNeighborY="-522"/>
      <dgm:spPr/>
    </dgm:pt>
    <dgm:pt modelId="{0BBC7E9F-515E-464B-A77A-79D4D680AAF9}" type="pres">
      <dgm:prSet presAssocID="{349B5AF1-AACD-4206-8405-59F11EEB2F6B}" presName="arrowWedge3" presStyleLbl="fgSibTrans2D1" presStyleIdx="2" presStyleCnt="4"/>
      <dgm:spPr/>
    </dgm:pt>
    <dgm:pt modelId="{733CD913-3DB8-4AD8-B3F0-15A986588411}" type="pres">
      <dgm:prSet presAssocID="{5CBFB1AD-E8E2-42EC-950D-32741E60DF3F}" presName="arrowWedge4" presStyleLbl="fgSibTrans2D1" presStyleIdx="3" presStyleCnt="4"/>
      <dgm:spPr/>
    </dgm:pt>
  </dgm:ptLst>
  <dgm:cxnLst>
    <dgm:cxn modelId="{9ACDA300-D6BD-4E18-A3CB-25C933E6BFE6}" type="presOf" srcId="{48DD0B55-E195-4E1F-9368-DF002839E829}" destId="{0285569F-B99B-4C91-A115-5843025B2437}" srcOrd="1" destOrd="0" presId="urn:microsoft.com/office/officeart/2005/8/layout/cycle8"/>
    <dgm:cxn modelId="{2C346817-4F45-47F7-98E3-EEEAFBA50943}" type="presOf" srcId="{BA7A2C52-FFFA-4B2C-917C-EF89F306A8AE}" destId="{7FEBB690-93C3-4099-8DB5-C890D059D7B7}" srcOrd="1" destOrd="0" presId="urn:microsoft.com/office/officeart/2005/8/layout/cycle8"/>
    <dgm:cxn modelId="{C1AEAD20-A43A-43B3-BA44-2FE963A325EB}" type="presOf" srcId="{47F4BB73-B401-4258-A3D1-AAB2A3613F46}" destId="{DAEB66BB-429B-4801-A470-BEE609C3520A}" srcOrd="1" destOrd="0" presId="urn:microsoft.com/office/officeart/2005/8/layout/cycle8"/>
    <dgm:cxn modelId="{4FB92923-AE5A-435E-BFAC-00ADD018B84E}" type="presOf" srcId="{2C37C756-913D-4540-9057-6A5E380AB5AE}" destId="{73864C5F-A0D8-4348-A5D1-042406CD9014}" srcOrd="0" destOrd="0" presId="urn:microsoft.com/office/officeart/2005/8/layout/cycle8"/>
    <dgm:cxn modelId="{87D9E63D-A28A-4839-91CA-4F0872C11F2B}" type="presOf" srcId="{48DD0B55-E195-4E1F-9368-DF002839E829}" destId="{E17324B2-3940-4D68-8D28-9BE95ED0EB66}" srcOrd="0" destOrd="0" presId="urn:microsoft.com/office/officeart/2005/8/layout/cycle8"/>
    <dgm:cxn modelId="{7E6C5F7E-3D86-4BA9-8E15-FE1FE02B4E26}" type="presOf" srcId="{2C37C756-913D-4540-9057-6A5E380AB5AE}" destId="{92751665-678D-4688-9EF7-BE87717B5ED1}" srcOrd="1" destOrd="0" presId="urn:microsoft.com/office/officeart/2005/8/layout/cycle8"/>
    <dgm:cxn modelId="{51335A80-57CF-4569-BC0C-B683DCC4D6FC}" srcId="{E024826B-49A0-4384-8526-9BADAA11CCA1}" destId="{2C37C756-913D-4540-9057-6A5E380AB5AE}" srcOrd="1" destOrd="0" parTransId="{F7A1DF89-C951-4B7F-84C7-2399EF4A6CBE}" sibTransId="{714C1180-706A-493D-9DDA-FD4ED15C3E18}"/>
    <dgm:cxn modelId="{2456ED8D-C5B4-4C06-B519-79F1C643B98E}" srcId="{E024826B-49A0-4384-8526-9BADAA11CCA1}" destId="{47F4BB73-B401-4258-A3D1-AAB2A3613F46}" srcOrd="2" destOrd="0" parTransId="{00295141-A2B8-422B-959D-BC681B041509}" sibTransId="{349B5AF1-AACD-4206-8405-59F11EEB2F6B}"/>
    <dgm:cxn modelId="{27AC7B9A-1D2F-4AE2-920E-40756EA89BFA}" type="presOf" srcId="{47F4BB73-B401-4258-A3D1-AAB2A3613F46}" destId="{3A702FD7-D034-4499-9241-6C38856082C0}" srcOrd="0" destOrd="0" presId="urn:microsoft.com/office/officeart/2005/8/layout/cycle8"/>
    <dgm:cxn modelId="{671BA9B4-2CB9-49C3-B236-DF1FF760086E}" type="presOf" srcId="{E024826B-49A0-4384-8526-9BADAA11CCA1}" destId="{2C5793F8-8CF7-4E98-B7E1-4661F46D9B93}" srcOrd="0" destOrd="0" presId="urn:microsoft.com/office/officeart/2005/8/layout/cycle8"/>
    <dgm:cxn modelId="{796D31C4-2CD4-492A-B9BE-2AA7955A650F}" type="presOf" srcId="{BA7A2C52-FFFA-4B2C-917C-EF89F306A8AE}" destId="{E9CF4C41-1E5D-45FD-94AD-2C69CF8FEB92}" srcOrd="0" destOrd="0" presId="urn:microsoft.com/office/officeart/2005/8/layout/cycle8"/>
    <dgm:cxn modelId="{349D60D3-3A53-490A-9100-41E354300288}" srcId="{E024826B-49A0-4384-8526-9BADAA11CCA1}" destId="{48DD0B55-E195-4E1F-9368-DF002839E829}" srcOrd="3" destOrd="0" parTransId="{E8F8A5DB-5574-4045-BB24-4538F6A0CCCC}" sibTransId="{5CBFB1AD-E8E2-42EC-950D-32741E60DF3F}"/>
    <dgm:cxn modelId="{ED1EA1E2-C35B-4015-AF80-7F2B47D53AC2}" srcId="{E024826B-49A0-4384-8526-9BADAA11CCA1}" destId="{BA7A2C52-FFFA-4B2C-917C-EF89F306A8AE}" srcOrd="0" destOrd="0" parTransId="{BF5E99CA-DD2F-4170-977D-2AC01F2A7386}" sibTransId="{03AA8985-C224-481D-AC81-1E827D41B8D3}"/>
    <dgm:cxn modelId="{5347F5EE-0400-40B4-ACCA-5DADDC0433A5}" type="presParOf" srcId="{2C5793F8-8CF7-4E98-B7E1-4661F46D9B93}" destId="{E9CF4C41-1E5D-45FD-94AD-2C69CF8FEB92}" srcOrd="0" destOrd="0" presId="urn:microsoft.com/office/officeart/2005/8/layout/cycle8"/>
    <dgm:cxn modelId="{DD1F96BC-7C5B-4528-ADF3-B0C48DFDD801}" type="presParOf" srcId="{2C5793F8-8CF7-4E98-B7E1-4661F46D9B93}" destId="{6A9A9685-A220-4307-91C4-64A0FBE871C2}" srcOrd="1" destOrd="0" presId="urn:microsoft.com/office/officeart/2005/8/layout/cycle8"/>
    <dgm:cxn modelId="{25FEB1E9-4A20-486D-B82E-1E5F5E05227C}" type="presParOf" srcId="{2C5793F8-8CF7-4E98-B7E1-4661F46D9B93}" destId="{4225B9F4-E3DE-4058-B6B2-8889C5E7BCC0}" srcOrd="2" destOrd="0" presId="urn:microsoft.com/office/officeart/2005/8/layout/cycle8"/>
    <dgm:cxn modelId="{5F2376DA-DC6F-493E-A2C6-92E037A672F2}" type="presParOf" srcId="{2C5793F8-8CF7-4E98-B7E1-4661F46D9B93}" destId="{7FEBB690-93C3-4099-8DB5-C890D059D7B7}" srcOrd="3" destOrd="0" presId="urn:microsoft.com/office/officeart/2005/8/layout/cycle8"/>
    <dgm:cxn modelId="{FCC9A114-373F-4E20-A607-6FD19187A524}" type="presParOf" srcId="{2C5793F8-8CF7-4E98-B7E1-4661F46D9B93}" destId="{73864C5F-A0D8-4348-A5D1-042406CD9014}" srcOrd="4" destOrd="0" presId="urn:microsoft.com/office/officeart/2005/8/layout/cycle8"/>
    <dgm:cxn modelId="{5C968DCC-1C99-4EA9-ABE3-B3FF90B7F099}" type="presParOf" srcId="{2C5793F8-8CF7-4E98-B7E1-4661F46D9B93}" destId="{E9459A4D-9220-4491-9B02-D61E720DBF2C}" srcOrd="5" destOrd="0" presId="urn:microsoft.com/office/officeart/2005/8/layout/cycle8"/>
    <dgm:cxn modelId="{555FF833-3AF4-4F51-BDEE-B909245EF158}" type="presParOf" srcId="{2C5793F8-8CF7-4E98-B7E1-4661F46D9B93}" destId="{47818E8E-7894-4DA3-92FC-BBC5CF129ED2}" srcOrd="6" destOrd="0" presId="urn:microsoft.com/office/officeart/2005/8/layout/cycle8"/>
    <dgm:cxn modelId="{0BE154BA-B54F-4E79-9D50-60833876ED5B}" type="presParOf" srcId="{2C5793F8-8CF7-4E98-B7E1-4661F46D9B93}" destId="{92751665-678D-4688-9EF7-BE87717B5ED1}" srcOrd="7" destOrd="0" presId="urn:microsoft.com/office/officeart/2005/8/layout/cycle8"/>
    <dgm:cxn modelId="{32DC2A9C-E61F-4A41-9ADB-A9039BCDCECA}" type="presParOf" srcId="{2C5793F8-8CF7-4E98-B7E1-4661F46D9B93}" destId="{3A702FD7-D034-4499-9241-6C38856082C0}" srcOrd="8" destOrd="0" presId="urn:microsoft.com/office/officeart/2005/8/layout/cycle8"/>
    <dgm:cxn modelId="{4240D4AA-A655-4C57-A354-BAC5CC23039A}" type="presParOf" srcId="{2C5793F8-8CF7-4E98-B7E1-4661F46D9B93}" destId="{B22BF8F3-6357-4C5A-B2BE-22D7550A2398}" srcOrd="9" destOrd="0" presId="urn:microsoft.com/office/officeart/2005/8/layout/cycle8"/>
    <dgm:cxn modelId="{7BA7AF9A-5A0E-4E3D-85FE-0C81747CAACD}" type="presParOf" srcId="{2C5793F8-8CF7-4E98-B7E1-4661F46D9B93}" destId="{44E36AF9-5D01-4BBE-82DE-74BE98B8903A}" srcOrd="10" destOrd="0" presId="urn:microsoft.com/office/officeart/2005/8/layout/cycle8"/>
    <dgm:cxn modelId="{E0FCB326-CF58-4E44-B0A5-BF616656DE60}" type="presParOf" srcId="{2C5793F8-8CF7-4E98-B7E1-4661F46D9B93}" destId="{DAEB66BB-429B-4801-A470-BEE609C3520A}" srcOrd="11" destOrd="0" presId="urn:microsoft.com/office/officeart/2005/8/layout/cycle8"/>
    <dgm:cxn modelId="{487C474C-F0D9-4FD0-A5F6-2AEBBF44DF1C}" type="presParOf" srcId="{2C5793F8-8CF7-4E98-B7E1-4661F46D9B93}" destId="{E17324B2-3940-4D68-8D28-9BE95ED0EB66}" srcOrd="12" destOrd="0" presId="urn:microsoft.com/office/officeart/2005/8/layout/cycle8"/>
    <dgm:cxn modelId="{F1AC760B-D608-4223-B212-112D303511B1}" type="presParOf" srcId="{2C5793F8-8CF7-4E98-B7E1-4661F46D9B93}" destId="{CBF045D7-872D-4891-9C22-4F2E087AB8D8}" srcOrd="13" destOrd="0" presId="urn:microsoft.com/office/officeart/2005/8/layout/cycle8"/>
    <dgm:cxn modelId="{695CC5DA-26F0-421B-9E82-72AB073F0E10}" type="presParOf" srcId="{2C5793F8-8CF7-4E98-B7E1-4661F46D9B93}" destId="{06C3B627-5544-4431-93C3-3AB31D4C5B61}" srcOrd="14" destOrd="0" presId="urn:microsoft.com/office/officeart/2005/8/layout/cycle8"/>
    <dgm:cxn modelId="{51D79489-D2B1-4E50-A99A-849AE6AFF989}" type="presParOf" srcId="{2C5793F8-8CF7-4E98-B7E1-4661F46D9B93}" destId="{0285569F-B99B-4C91-A115-5843025B2437}" srcOrd="15" destOrd="0" presId="urn:microsoft.com/office/officeart/2005/8/layout/cycle8"/>
    <dgm:cxn modelId="{C5F62B8D-28D3-4C85-A5B9-92011EF6F8A5}" type="presParOf" srcId="{2C5793F8-8CF7-4E98-B7E1-4661F46D9B93}" destId="{646A98ED-7A45-4941-BF7E-3D444A4E1957}" srcOrd="16" destOrd="0" presId="urn:microsoft.com/office/officeart/2005/8/layout/cycle8"/>
    <dgm:cxn modelId="{8063F781-E8BE-4965-A640-A30EAEE7BA2B}" type="presParOf" srcId="{2C5793F8-8CF7-4E98-B7E1-4661F46D9B93}" destId="{43B728DD-9ACD-452B-BC32-F8A35911FAD1}" srcOrd="17" destOrd="0" presId="urn:microsoft.com/office/officeart/2005/8/layout/cycle8"/>
    <dgm:cxn modelId="{70BB7974-3F67-41BF-984A-FACF7BFCA2B7}" type="presParOf" srcId="{2C5793F8-8CF7-4E98-B7E1-4661F46D9B93}" destId="{0BBC7E9F-515E-464B-A77A-79D4D680AAF9}" srcOrd="18" destOrd="0" presId="urn:microsoft.com/office/officeart/2005/8/layout/cycle8"/>
    <dgm:cxn modelId="{6393EFDE-6EE7-4118-BA30-C5603E66DA8D}" type="presParOf" srcId="{2C5793F8-8CF7-4E98-B7E1-4661F46D9B93}" destId="{733CD913-3DB8-4AD8-B3F0-15A986588411}" srcOrd="19"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1.xml><?xml version="1.0" encoding="utf-8"?>
<dgm:dataModel xmlns:dgm="http://schemas.openxmlformats.org/drawingml/2006/diagram" xmlns:a="http://schemas.openxmlformats.org/drawingml/2006/main">
  <dgm:ptLst>
    <dgm:pt modelId="{B9ACDF9D-C775-4F29-A925-5ACB3EB7A09A}" type="doc">
      <dgm:prSet loTypeId="urn:microsoft.com/office/officeart/2005/8/layout/cycle8" loCatId="cycle" qsTypeId="urn:microsoft.com/office/officeart/2005/8/quickstyle/simple1" qsCatId="simple" csTypeId="urn:microsoft.com/office/officeart/2005/8/colors/accent1_2" csCatId="accent1" phldr="1"/>
      <dgm:spPr/>
    </dgm:pt>
    <dgm:pt modelId="{1491133A-58DD-4B6F-900B-476D1039AC30}">
      <dgm:prSet phldrT="[文字]" custT="1"/>
      <dgm:spPr>
        <a:solidFill>
          <a:schemeClr val="accent3">
            <a:lumMod val="75000"/>
          </a:schemeClr>
        </a:solidFill>
        <a:ln>
          <a:solidFill>
            <a:schemeClr val="accent2">
              <a:lumMod val="20000"/>
              <a:lumOff val="80000"/>
            </a:schemeClr>
          </a:solidFill>
        </a:ln>
      </dgm:spPr>
      <dgm:t>
        <a:bodyPr/>
        <a:lstStyle/>
        <a:p>
          <a:r>
            <a:rPr lang="zh-TW" altLang="en-US" sz="2800" b="1" dirty="0"/>
            <a:t>承銷商受託協助委任公司法令遵循</a:t>
          </a:r>
        </a:p>
      </dgm:t>
    </dgm:pt>
    <dgm:pt modelId="{E5FBCA95-3E43-49CB-B545-C526FC6858C5}" type="parTrans" cxnId="{2CD49D46-CD6B-426D-9B08-AFBCDAFB5414}">
      <dgm:prSet/>
      <dgm:spPr/>
      <dgm:t>
        <a:bodyPr/>
        <a:lstStyle/>
        <a:p>
          <a:endParaRPr lang="zh-TW" altLang="en-US"/>
        </a:p>
      </dgm:t>
    </dgm:pt>
    <dgm:pt modelId="{693737D2-D8D5-4695-AC59-139B4BA7C54B}" type="sibTrans" cxnId="{2CD49D46-CD6B-426D-9B08-AFBCDAFB5414}">
      <dgm:prSet/>
      <dgm:spPr/>
      <dgm:t>
        <a:bodyPr/>
        <a:lstStyle/>
        <a:p>
          <a:endParaRPr lang="zh-TW" altLang="en-US"/>
        </a:p>
      </dgm:t>
    </dgm:pt>
    <dgm:pt modelId="{07C05A5C-97A0-423D-908A-A0DAE23037D4}" type="pres">
      <dgm:prSet presAssocID="{B9ACDF9D-C775-4F29-A925-5ACB3EB7A09A}" presName="compositeShape" presStyleCnt="0">
        <dgm:presLayoutVars>
          <dgm:chMax val="7"/>
          <dgm:dir/>
          <dgm:resizeHandles val="exact"/>
        </dgm:presLayoutVars>
      </dgm:prSet>
      <dgm:spPr/>
    </dgm:pt>
    <dgm:pt modelId="{DDDCDAA5-55DE-44E3-95BA-1E01DB279638}" type="pres">
      <dgm:prSet presAssocID="{B9ACDF9D-C775-4F29-A925-5ACB3EB7A09A}" presName="wedge1" presStyleLbl="node1" presStyleIdx="0" presStyleCnt="1"/>
      <dgm:spPr/>
    </dgm:pt>
    <dgm:pt modelId="{0B04464B-EAE4-4E40-9725-E8555AF4E829}" type="pres">
      <dgm:prSet presAssocID="{B9ACDF9D-C775-4F29-A925-5ACB3EB7A09A}" presName="dummy1a" presStyleCnt="0"/>
      <dgm:spPr/>
    </dgm:pt>
    <dgm:pt modelId="{95813AB5-4468-4E0C-9D52-6B5D1CC902F2}" type="pres">
      <dgm:prSet presAssocID="{B9ACDF9D-C775-4F29-A925-5ACB3EB7A09A}" presName="dummy1b" presStyleCnt="0"/>
      <dgm:spPr/>
    </dgm:pt>
    <dgm:pt modelId="{81B83CC4-BED7-4528-93F9-27AEF05817E0}" type="pres">
      <dgm:prSet presAssocID="{B9ACDF9D-C775-4F29-A925-5ACB3EB7A09A}" presName="wedge1Tx" presStyleLbl="node1" presStyleIdx="0" presStyleCnt="1">
        <dgm:presLayoutVars>
          <dgm:chMax val="0"/>
          <dgm:chPref val="0"/>
          <dgm:bulletEnabled val="1"/>
        </dgm:presLayoutVars>
      </dgm:prSet>
      <dgm:spPr/>
    </dgm:pt>
    <dgm:pt modelId="{FD8D9C96-794D-4B65-9358-835C856B7816}" type="pres">
      <dgm:prSet presAssocID="{693737D2-D8D5-4695-AC59-139B4BA7C54B}" presName="arrowWedge1single" presStyleLbl="fgSibTrans2D1" presStyleIdx="0" presStyleCnt="1"/>
      <dgm:spPr/>
    </dgm:pt>
  </dgm:ptLst>
  <dgm:cxnLst>
    <dgm:cxn modelId="{C9A5A828-5236-4708-B035-BC5731D8AE93}" type="presOf" srcId="{1491133A-58DD-4B6F-900B-476D1039AC30}" destId="{DDDCDAA5-55DE-44E3-95BA-1E01DB279638}" srcOrd="0" destOrd="0" presId="urn:microsoft.com/office/officeart/2005/8/layout/cycle8"/>
    <dgm:cxn modelId="{72FDB928-7C82-4B30-A57E-339E0EDD5376}" type="presOf" srcId="{1491133A-58DD-4B6F-900B-476D1039AC30}" destId="{81B83CC4-BED7-4528-93F9-27AEF05817E0}" srcOrd="1" destOrd="0" presId="urn:microsoft.com/office/officeart/2005/8/layout/cycle8"/>
    <dgm:cxn modelId="{2CD49D46-CD6B-426D-9B08-AFBCDAFB5414}" srcId="{B9ACDF9D-C775-4F29-A925-5ACB3EB7A09A}" destId="{1491133A-58DD-4B6F-900B-476D1039AC30}" srcOrd="0" destOrd="0" parTransId="{E5FBCA95-3E43-49CB-B545-C526FC6858C5}" sibTransId="{693737D2-D8D5-4695-AC59-139B4BA7C54B}"/>
    <dgm:cxn modelId="{4B2500C3-B859-405A-9453-5F316C4A862D}" type="presOf" srcId="{B9ACDF9D-C775-4F29-A925-5ACB3EB7A09A}" destId="{07C05A5C-97A0-423D-908A-A0DAE23037D4}" srcOrd="0" destOrd="0" presId="urn:microsoft.com/office/officeart/2005/8/layout/cycle8"/>
    <dgm:cxn modelId="{A37DB90C-58EA-4CF2-91A6-D8303DCBF29F}" type="presParOf" srcId="{07C05A5C-97A0-423D-908A-A0DAE23037D4}" destId="{DDDCDAA5-55DE-44E3-95BA-1E01DB279638}" srcOrd="0" destOrd="0" presId="urn:microsoft.com/office/officeart/2005/8/layout/cycle8"/>
    <dgm:cxn modelId="{37C33752-A223-4E9A-9FD1-50CAA08C2768}" type="presParOf" srcId="{07C05A5C-97A0-423D-908A-A0DAE23037D4}" destId="{0B04464B-EAE4-4E40-9725-E8555AF4E829}" srcOrd="1" destOrd="0" presId="urn:microsoft.com/office/officeart/2005/8/layout/cycle8"/>
    <dgm:cxn modelId="{1E1797F4-6FA3-48C5-9E9B-C412CFA23981}" type="presParOf" srcId="{07C05A5C-97A0-423D-908A-A0DAE23037D4}" destId="{95813AB5-4468-4E0C-9D52-6B5D1CC902F2}" srcOrd="2" destOrd="0" presId="urn:microsoft.com/office/officeart/2005/8/layout/cycle8"/>
    <dgm:cxn modelId="{4319C255-2DA4-4614-B02D-68FC36904E31}" type="presParOf" srcId="{07C05A5C-97A0-423D-908A-A0DAE23037D4}" destId="{81B83CC4-BED7-4528-93F9-27AEF05817E0}" srcOrd="3" destOrd="0" presId="urn:microsoft.com/office/officeart/2005/8/layout/cycle8"/>
    <dgm:cxn modelId="{050FBACA-801A-4233-9D34-D356545B659F}" type="presParOf" srcId="{07C05A5C-97A0-423D-908A-A0DAE23037D4}" destId="{FD8D9C96-794D-4B65-9358-835C856B7816}" srcOrd="4" destOrd="0" presId="urn:microsoft.com/office/officeart/2005/8/layout/cycle8"/>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2.xml><?xml version="1.0" encoding="utf-8"?>
<dgm:dataModel xmlns:dgm="http://schemas.openxmlformats.org/drawingml/2006/diagram" xmlns:a="http://schemas.openxmlformats.org/drawingml/2006/main">
  <dgm:ptLst>
    <dgm:pt modelId="{8E3828BC-8145-4BFA-B1CE-85BAD5245227}" type="doc">
      <dgm:prSet loTypeId="urn:microsoft.com/office/officeart/2005/8/layout/arrow6" loCatId="process" qsTypeId="urn:microsoft.com/office/officeart/2005/8/quickstyle/simple1" qsCatId="simple" csTypeId="urn:microsoft.com/office/officeart/2005/8/colors/accent5_2" csCatId="accent5" phldr="1"/>
      <dgm:spPr/>
      <dgm:t>
        <a:bodyPr/>
        <a:lstStyle/>
        <a:p>
          <a:endParaRPr lang="zh-TW" altLang="en-US"/>
        </a:p>
      </dgm:t>
    </dgm:pt>
    <dgm:pt modelId="{CD34EAAE-507C-403B-865B-7C956F870E2D}">
      <dgm:prSet phldrT="[文字]" custT="1"/>
      <dgm:spPr/>
      <dgm:t>
        <a:bodyPr/>
        <a:lstStyle/>
        <a:p>
          <a:pPr algn="ctr"/>
          <a:r>
            <a:rPr lang="zh-TW" altLang="en-US" sz="2400" b="1" dirty="0"/>
            <a:t>申請上市時</a:t>
          </a:r>
        </a:p>
      </dgm:t>
    </dgm:pt>
    <dgm:pt modelId="{B5DC32B1-4D97-43CE-A810-A1E057B7A723}" type="parTrans" cxnId="{2CAEA540-4CDD-4C30-9E13-B992AE79C37F}">
      <dgm:prSet/>
      <dgm:spPr/>
      <dgm:t>
        <a:bodyPr/>
        <a:lstStyle/>
        <a:p>
          <a:endParaRPr lang="zh-TW" altLang="en-US"/>
        </a:p>
      </dgm:t>
    </dgm:pt>
    <dgm:pt modelId="{04BEC4BF-08D4-46C0-A2E0-A80618AF1AB8}" type="sibTrans" cxnId="{2CAEA540-4CDD-4C30-9E13-B992AE79C37F}">
      <dgm:prSet/>
      <dgm:spPr/>
      <dgm:t>
        <a:bodyPr/>
        <a:lstStyle/>
        <a:p>
          <a:endParaRPr lang="zh-TW" altLang="en-US"/>
        </a:p>
      </dgm:t>
    </dgm:pt>
    <dgm:pt modelId="{8338606F-69D7-4A10-AB28-AAB906C5836B}">
      <dgm:prSet phldrT="[文字]" custT="1"/>
      <dgm:spPr/>
      <dgm:t>
        <a:bodyPr/>
        <a:lstStyle/>
        <a:p>
          <a:r>
            <a:rPr lang="zh-TW" altLang="en-US" sz="2400" b="1" dirty="0"/>
            <a:t>上市後</a:t>
          </a:r>
        </a:p>
      </dgm:t>
    </dgm:pt>
    <dgm:pt modelId="{47049A1F-0FCC-4152-BA39-A8EAD2FDA0F7}" type="parTrans" cxnId="{AC5085B6-7D60-42BA-880E-A229A81984F6}">
      <dgm:prSet/>
      <dgm:spPr/>
      <dgm:t>
        <a:bodyPr/>
        <a:lstStyle/>
        <a:p>
          <a:endParaRPr lang="zh-TW" altLang="en-US"/>
        </a:p>
      </dgm:t>
    </dgm:pt>
    <dgm:pt modelId="{582696F7-6686-4117-96AC-6F7751A492A5}" type="sibTrans" cxnId="{AC5085B6-7D60-42BA-880E-A229A81984F6}">
      <dgm:prSet/>
      <dgm:spPr/>
      <dgm:t>
        <a:bodyPr/>
        <a:lstStyle/>
        <a:p>
          <a:endParaRPr lang="zh-TW" altLang="en-US"/>
        </a:p>
      </dgm:t>
    </dgm:pt>
    <dgm:pt modelId="{AF0CD6A8-5406-42E9-86D5-E5B3B7C49911}" type="pres">
      <dgm:prSet presAssocID="{8E3828BC-8145-4BFA-B1CE-85BAD5245227}" presName="compositeShape" presStyleCnt="0">
        <dgm:presLayoutVars>
          <dgm:chMax val="2"/>
          <dgm:dir/>
          <dgm:resizeHandles val="exact"/>
        </dgm:presLayoutVars>
      </dgm:prSet>
      <dgm:spPr/>
    </dgm:pt>
    <dgm:pt modelId="{A8F0B2DB-61F5-4384-ACB9-15937A4A195F}" type="pres">
      <dgm:prSet presAssocID="{8E3828BC-8145-4BFA-B1CE-85BAD5245227}" presName="ribbon" presStyleLbl="node1" presStyleIdx="0" presStyleCnt="1" custScaleX="320349" custLinFactNeighborX="0"/>
      <dgm:spPr/>
    </dgm:pt>
    <dgm:pt modelId="{88646828-8F19-4EDB-BAE5-AAB27EA7E000}" type="pres">
      <dgm:prSet presAssocID="{8E3828BC-8145-4BFA-B1CE-85BAD5245227}" presName="leftArrowText" presStyleLbl="node1" presStyleIdx="0" presStyleCnt="1" custScaleX="201161" custLinFactX="-78360" custLinFactNeighborX="-100000" custLinFactNeighborY="-6228">
        <dgm:presLayoutVars>
          <dgm:chMax val="0"/>
          <dgm:bulletEnabled val="1"/>
        </dgm:presLayoutVars>
      </dgm:prSet>
      <dgm:spPr/>
    </dgm:pt>
    <dgm:pt modelId="{B8D2B92F-1FFA-4FFB-8FC8-3A47EC324FF7}" type="pres">
      <dgm:prSet presAssocID="{8E3828BC-8145-4BFA-B1CE-85BAD5245227}" presName="rightArrowText" presStyleLbl="node1" presStyleIdx="0" presStyleCnt="1" custLinFactX="21195" custLinFactNeighborX="100000" custLinFactNeighborY="8736">
        <dgm:presLayoutVars>
          <dgm:chMax val="0"/>
          <dgm:bulletEnabled val="1"/>
        </dgm:presLayoutVars>
      </dgm:prSet>
      <dgm:spPr/>
    </dgm:pt>
  </dgm:ptLst>
  <dgm:cxnLst>
    <dgm:cxn modelId="{2CAEA540-4CDD-4C30-9E13-B992AE79C37F}" srcId="{8E3828BC-8145-4BFA-B1CE-85BAD5245227}" destId="{CD34EAAE-507C-403B-865B-7C956F870E2D}" srcOrd="0" destOrd="0" parTransId="{B5DC32B1-4D97-43CE-A810-A1E057B7A723}" sibTransId="{04BEC4BF-08D4-46C0-A2E0-A80618AF1AB8}"/>
    <dgm:cxn modelId="{ABDB1D59-684A-416B-8EB8-4D9FF333598E}" type="presOf" srcId="{8338606F-69D7-4A10-AB28-AAB906C5836B}" destId="{B8D2B92F-1FFA-4FFB-8FC8-3A47EC324FF7}" srcOrd="0" destOrd="0" presId="urn:microsoft.com/office/officeart/2005/8/layout/arrow6"/>
    <dgm:cxn modelId="{AC5085B6-7D60-42BA-880E-A229A81984F6}" srcId="{8E3828BC-8145-4BFA-B1CE-85BAD5245227}" destId="{8338606F-69D7-4A10-AB28-AAB906C5836B}" srcOrd="1" destOrd="0" parTransId="{47049A1F-0FCC-4152-BA39-A8EAD2FDA0F7}" sibTransId="{582696F7-6686-4117-96AC-6F7751A492A5}"/>
    <dgm:cxn modelId="{851FEACA-044C-4BD9-9874-4CC83976C1BF}" type="presOf" srcId="{CD34EAAE-507C-403B-865B-7C956F870E2D}" destId="{88646828-8F19-4EDB-BAE5-AAB27EA7E000}" srcOrd="0" destOrd="0" presId="urn:microsoft.com/office/officeart/2005/8/layout/arrow6"/>
    <dgm:cxn modelId="{C77FE7DF-097C-4E32-A939-B67A85D20897}" type="presOf" srcId="{8E3828BC-8145-4BFA-B1CE-85BAD5245227}" destId="{AF0CD6A8-5406-42E9-86D5-E5B3B7C49911}" srcOrd="0" destOrd="0" presId="urn:microsoft.com/office/officeart/2005/8/layout/arrow6"/>
    <dgm:cxn modelId="{A689C23F-499F-4B04-8484-9172D93AB14F}" type="presParOf" srcId="{AF0CD6A8-5406-42E9-86D5-E5B3B7C49911}" destId="{A8F0B2DB-61F5-4384-ACB9-15937A4A195F}" srcOrd="0" destOrd="0" presId="urn:microsoft.com/office/officeart/2005/8/layout/arrow6"/>
    <dgm:cxn modelId="{5F199959-D1DB-4E55-AA6B-89ADF198BF5E}" type="presParOf" srcId="{AF0CD6A8-5406-42E9-86D5-E5B3B7C49911}" destId="{88646828-8F19-4EDB-BAE5-AAB27EA7E000}" srcOrd="1" destOrd="0" presId="urn:microsoft.com/office/officeart/2005/8/layout/arrow6"/>
    <dgm:cxn modelId="{1296C36F-C940-460D-A88E-42DF0B089B53}" type="presParOf" srcId="{AF0CD6A8-5406-42E9-86D5-E5B3B7C49911}" destId="{B8D2B92F-1FFA-4FFB-8FC8-3A47EC324FF7}" srcOrd="2" destOrd="0" presId="urn:microsoft.com/office/officeart/2005/8/layout/arrow6"/>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43.xml><?xml version="1.0" encoding="utf-8"?>
<dgm:dataModel xmlns:dgm="http://schemas.openxmlformats.org/drawingml/2006/diagram" xmlns:a="http://schemas.openxmlformats.org/drawingml/2006/main">
  <dgm:ptLst>
    <dgm:pt modelId="{E51B73F2-F05B-4AF6-9A5F-98573F4E7090}" type="doc">
      <dgm:prSet loTypeId="urn:microsoft.com/office/officeart/2005/8/layout/list1" loCatId="list" qsTypeId="urn:microsoft.com/office/officeart/2005/8/quickstyle/simple1" qsCatId="simple" csTypeId="urn:microsoft.com/office/officeart/2005/8/colors/colorful5" csCatId="colorful" phldr="1"/>
      <dgm:spPr/>
      <dgm:t>
        <a:bodyPr/>
        <a:lstStyle/>
        <a:p>
          <a:endParaRPr lang="zh-TW" altLang="en-US"/>
        </a:p>
      </dgm:t>
    </dgm:pt>
    <dgm:pt modelId="{C19ADA0B-DD51-4B3A-872C-EC6824FE471A}">
      <dgm:prSet phldrT="[文字]" custT="1"/>
      <dgm:spPr/>
      <dgm:t>
        <a:bodyPr/>
        <a:lstStyle/>
        <a:p>
          <a:r>
            <a:rPr lang="zh-TW" altLang="en-US" sz="2800" dirty="0">
              <a:latin typeface="+mj-ea"/>
              <a:ea typeface="+mj-ea"/>
            </a:rPr>
            <a:t>適用對象</a:t>
          </a:r>
        </a:p>
      </dgm:t>
    </dgm:pt>
    <dgm:pt modelId="{775D9BEE-2C8A-4DF7-B53E-F9809F46DD7A}" type="parTrans" cxnId="{A290B6A5-EF53-44BF-B212-5B6B9B07CE50}">
      <dgm:prSet/>
      <dgm:spPr/>
      <dgm:t>
        <a:bodyPr/>
        <a:lstStyle/>
        <a:p>
          <a:endParaRPr lang="zh-TW" altLang="en-US"/>
        </a:p>
      </dgm:t>
    </dgm:pt>
    <dgm:pt modelId="{9B54A0CA-953F-455E-AB73-A7B34B87A031}" type="sibTrans" cxnId="{A290B6A5-EF53-44BF-B212-5B6B9B07CE50}">
      <dgm:prSet/>
      <dgm:spPr/>
      <dgm:t>
        <a:bodyPr/>
        <a:lstStyle/>
        <a:p>
          <a:endParaRPr lang="zh-TW" altLang="en-US"/>
        </a:p>
      </dgm:t>
    </dgm:pt>
    <dgm:pt modelId="{3FF411E9-872F-4149-B0AB-58482223C8E0}">
      <dgm:prSet phldrT="[文字]" custT="1"/>
      <dgm:spPr/>
      <dgm:t>
        <a:bodyPr/>
        <a:lstStyle/>
        <a:p>
          <a:pPr algn="just"/>
          <a:r>
            <a:rPr lang="zh-TW" altLang="en-US" sz="1800" dirty="0">
              <a:latin typeface="+mj-ea"/>
              <a:ea typeface="+mj-ea"/>
            </a:rPr>
            <a:t>第一上市公司</a:t>
          </a:r>
        </a:p>
      </dgm:t>
    </dgm:pt>
    <dgm:pt modelId="{D3D1C86E-4116-4F52-91FC-5ED32BDD8283}" type="parTrans" cxnId="{FBF979E2-7E26-4490-AF52-B1227524A0F9}">
      <dgm:prSet/>
      <dgm:spPr/>
      <dgm:t>
        <a:bodyPr/>
        <a:lstStyle/>
        <a:p>
          <a:endParaRPr lang="zh-TW" altLang="en-US"/>
        </a:p>
      </dgm:t>
    </dgm:pt>
    <dgm:pt modelId="{8A2E4F6D-E639-4D03-ADE7-60E1E75A2AF3}" type="sibTrans" cxnId="{FBF979E2-7E26-4490-AF52-B1227524A0F9}">
      <dgm:prSet/>
      <dgm:spPr/>
      <dgm:t>
        <a:bodyPr/>
        <a:lstStyle/>
        <a:p>
          <a:endParaRPr lang="zh-TW" altLang="en-US"/>
        </a:p>
      </dgm:t>
    </dgm:pt>
    <dgm:pt modelId="{E1EBED0D-E7BA-41C7-B3B5-F30A409FEF7C}">
      <dgm:prSet phldrT="[文字]" custT="1"/>
      <dgm:spPr/>
      <dgm:t>
        <a:bodyPr/>
        <a:lstStyle/>
        <a:p>
          <a:pPr algn="l"/>
          <a:r>
            <a:rPr lang="zh-TW" altLang="en-US" sz="1800" dirty="0">
              <a:latin typeface="+mj-ea"/>
              <a:ea typeface="+mj-ea"/>
            </a:rPr>
            <a:t>創新板公司</a:t>
          </a:r>
        </a:p>
      </dgm:t>
    </dgm:pt>
    <dgm:pt modelId="{35FA6659-A2E2-4DF3-8E30-4E90EEE1904B}" type="parTrans" cxnId="{F9036ED5-D27D-4FC2-BA6A-90AB1922865C}">
      <dgm:prSet/>
      <dgm:spPr/>
      <dgm:t>
        <a:bodyPr/>
        <a:lstStyle/>
        <a:p>
          <a:endParaRPr lang="zh-TW" altLang="en-US"/>
        </a:p>
      </dgm:t>
    </dgm:pt>
    <dgm:pt modelId="{2A8C3C19-CC7B-400F-8682-64D7061AA55A}" type="sibTrans" cxnId="{F9036ED5-D27D-4FC2-BA6A-90AB1922865C}">
      <dgm:prSet/>
      <dgm:spPr/>
      <dgm:t>
        <a:bodyPr/>
        <a:lstStyle/>
        <a:p>
          <a:endParaRPr lang="zh-TW" altLang="en-US"/>
        </a:p>
      </dgm:t>
    </dgm:pt>
    <dgm:pt modelId="{03DB7C4A-16F5-486E-9746-7A6E3958E062}">
      <dgm:prSet phldrT="[文字]" custT="1"/>
      <dgm:spPr/>
      <dgm:t>
        <a:bodyPr/>
        <a:lstStyle/>
        <a:p>
          <a:r>
            <a:rPr lang="zh-TW" altLang="en-US" sz="2800" dirty="0">
              <a:latin typeface="+mj-ea"/>
              <a:ea typeface="+mj-ea"/>
            </a:rPr>
            <a:t>保薦期間</a:t>
          </a:r>
        </a:p>
      </dgm:t>
    </dgm:pt>
    <dgm:pt modelId="{6C7CBA7D-7AF3-430B-B5CB-4A884FF69F80}" type="parTrans" cxnId="{CFEF240F-7919-4577-A713-896FC6F8A230}">
      <dgm:prSet/>
      <dgm:spPr/>
      <dgm:t>
        <a:bodyPr/>
        <a:lstStyle/>
        <a:p>
          <a:endParaRPr lang="zh-TW" altLang="en-US"/>
        </a:p>
      </dgm:t>
    </dgm:pt>
    <dgm:pt modelId="{4345145B-79B9-48CF-A5C8-95B5099FEAAF}" type="sibTrans" cxnId="{CFEF240F-7919-4577-A713-896FC6F8A230}">
      <dgm:prSet/>
      <dgm:spPr/>
      <dgm:t>
        <a:bodyPr/>
        <a:lstStyle/>
        <a:p>
          <a:endParaRPr lang="zh-TW" altLang="en-US"/>
        </a:p>
      </dgm:t>
    </dgm:pt>
    <dgm:pt modelId="{DEC356D0-022D-40F6-9DBD-01F4A1F7EB14}">
      <dgm:prSet phldrT="[文字]" custT="1"/>
      <dgm:spPr/>
      <dgm:t>
        <a:bodyPr/>
        <a:lstStyle/>
        <a:p>
          <a:pPr algn="just"/>
          <a:r>
            <a:rPr lang="en-US" altLang="zh-TW" sz="1800" dirty="0">
              <a:latin typeface="+mj-ea"/>
              <a:ea typeface="+mj-ea"/>
              <a:cs typeface="Calibri" panose="020F0502020204030204" pitchFamily="34" charset="0"/>
            </a:rPr>
            <a:t>IPO</a:t>
          </a:r>
          <a:r>
            <a:rPr lang="zh-TW" altLang="en-US" sz="1800" dirty="0">
              <a:latin typeface="+mj-ea"/>
              <a:ea typeface="+mj-ea"/>
              <a:cs typeface="Calibri" panose="020F0502020204030204" pitchFamily="34" charset="0"/>
            </a:rPr>
            <a:t>：</a:t>
          </a:r>
          <a:r>
            <a:rPr lang="zh-TW" altLang="en-US" sz="1800" u="sng" dirty="0">
              <a:latin typeface="+mj-ea"/>
              <a:ea typeface="+mj-ea"/>
            </a:rPr>
            <a:t>上市掛牌日</a:t>
          </a:r>
          <a:r>
            <a:rPr lang="zh-TW" altLang="en-US" sz="1800" dirty="0">
              <a:latin typeface="+mj-ea"/>
              <a:ea typeface="+mj-ea"/>
            </a:rPr>
            <a:t>起至其後三個會計年度</a:t>
          </a:r>
        </a:p>
      </dgm:t>
    </dgm:pt>
    <dgm:pt modelId="{1EF8D5F2-7407-4E3B-9057-BE2410CAFFED}" type="parTrans" cxnId="{254CF7E8-7C28-4CFB-AE22-C3D431F38D23}">
      <dgm:prSet/>
      <dgm:spPr/>
      <dgm:t>
        <a:bodyPr/>
        <a:lstStyle/>
        <a:p>
          <a:endParaRPr lang="zh-TW" altLang="en-US"/>
        </a:p>
      </dgm:t>
    </dgm:pt>
    <dgm:pt modelId="{D634174B-CF65-42D3-8633-00C4B95EB138}" type="sibTrans" cxnId="{254CF7E8-7C28-4CFB-AE22-C3D431F38D23}">
      <dgm:prSet/>
      <dgm:spPr/>
      <dgm:t>
        <a:bodyPr/>
        <a:lstStyle/>
        <a:p>
          <a:endParaRPr lang="zh-TW" altLang="en-US"/>
        </a:p>
      </dgm:t>
    </dgm:pt>
    <dgm:pt modelId="{EBC0A8E7-106F-43A3-9F42-FBB71CE1360B}">
      <dgm:prSet phldrT="[文字]" custT="1"/>
      <dgm:spPr/>
      <dgm:t>
        <a:bodyPr/>
        <a:lstStyle/>
        <a:p>
          <a:pPr algn="just"/>
          <a:r>
            <a:rPr lang="en-US" altLang="zh-TW" sz="1800" dirty="0">
              <a:latin typeface="+mj-ea"/>
              <a:ea typeface="+mj-ea"/>
            </a:rPr>
            <a:t>SPO</a:t>
          </a:r>
          <a:r>
            <a:rPr lang="zh-TW" altLang="en-US" sz="1800" dirty="0">
              <a:latin typeface="+mj-ea"/>
              <a:ea typeface="+mj-ea"/>
            </a:rPr>
            <a:t>：</a:t>
          </a:r>
          <a:r>
            <a:rPr lang="zh-TW" altLang="en-US" sz="1800" u="sng" dirty="0">
              <a:latin typeface="+mj-ea"/>
              <a:ea typeface="+mj-ea"/>
            </a:rPr>
            <a:t>募集完成</a:t>
          </a:r>
          <a:r>
            <a:rPr lang="zh-TW" altLang="en-US" sz="1800" dirty="0">
              <a:latin typeface="+mj-ea"/>
              <a:ea typeface="+mj-ea"/>
            </a:rPr>
            <a:t>年度及其後三個會計年度</a:t>
          </a:r>
        </a:p>
      </dgm:t>
    </dgm:pt>
    <dgm:pt modelId="{0496DCEC-758E-4E82-8AE3-481A28259718}" type="parTrans" cxnId="{EA491864-F972-4F01-9954-EF4130268EA2}">
      <dgm:prSet/>
      <dgm:spPr/>
      <dgm:t>
        <a:bodyPr/>
        <a:lstStyle/>
        <a:p>
          <a:endParaRPr lang="zh-TW" altLang="en-US"/>
        </a:p>
      </dgm:t>
    </dgm:pt>
    <dgm:pt modelId="{175C4423-8EE6-448B-B534-31352F7C6666}" type="sibTrans" cxnId="{EA491864-F972-4F01-9954-EF4130268EA2}">
      <dgm:prSet/>
      <dgm:spPr/>
      <dgm:t>
        <a:bodyPr/>
        <a:lstStyle/>
        <a:p>
          <a:endParaRPr lang="zh-TW" altLang="en-US"/>
        </a:p>
      </dgm:t>
    </dgm:pt>
    <dgm:pt modelId="{50B331B5-71A8-4EBA-905B-EB824041E0FD}">
      <dgm:prSet phldrT="[文字]" custT="1"/>
      <dgm:spPr/>
      <dgm:t>
        <a:bodyPr/>
        <a:lstStyle/>
        <a:p>
          <a:pPr algn="l"/>
          <a:r>
            <a:rPr lang="zh-TW" altLang="en-US" sz="1800" dirty="0">
              <a:latin typeface="+mj-ea"/>
              <a:ea typeface="+mj-ea"/>
            </a:rPr>
            <a:t>創新板第一上市公司</a:t>
          </a:r>
        </a:p>
      </dgm:t>
    </dgm:pt>
    <dgm:pt modelId="{2B083EB5-92D9-4B07-816B-A5281084B87A}" type="parTrans" cxnId="{FE65313F-7462-4F66-86D6-CEF487423655}">
      <dgm:prSet/>
      <dgm:spPr/>
      <dgm:t>
        <a:bodyPr/>
        <a:lstStyle/>
        <a:p>
          <a:endParaRPr lang="zh-TW" altLang="en-US"/>
        </a:p>
      </dgm:t>
    </dgm:pt>
    <dgm:pt modelId="{0E331770-9D9A-4C0F-9ADD-13E527E5C046}" type="sibTrans" cxnId="{FE65313F-7462-4F66-86D6-CEF487423655}">
      <dgm:prSet/>
      <dgm:spPr/>
      <dgm:t>
        <a:bodyPr/>
        <a:lstStyle/>
        <a:p>
          <a:endParaRPr lang="zh-TW" altLang="en-US"/>
        </a:p>
      </dgm:t>
    </dgm:pt>
    <dgm:pt modelId="{C5B456C0-06BF-4D8F-8F8A-DC6EC859D5C7}">
      <dgm:prSet phldrT="[文字]" custT="1"/>
      <dgm:spPr/>
      <dgm:t>
        <a:bodyPr/>
        <a:lstStyle/>
        <a:p>
          <a:r>
            <a:rPr lang="zh-TW" altLang="en-US" sz="2800" dirty="0">
              <a:latin typeface="+mj-ea"/>
              <a:ea typeface="+mj-ea"/>
            </a:rPr>
            <a:t>適用條文</a:t>
          </a:r>
        </a:p>
      </dgm:t>
    </dgm:pt>
    <dgm:pt modelId="{B9F81388-44D4-4957-8E31-E6126D4BF6A7}" type="parTrans" cxnId="{AD72941A-E09A-4BD2-A079-DF4D5CEA643C}">
      <dgm:prSet/>
      <dgm:spPr/>
      <dgm:t>
        <a:bodyPr/>
        <a:lstStyle/>
        <a:p>
          <a:endParaRPr lang="zh-TW" altLang="en-US"/>
        </a:p>
      </dgm:t>
    </dgm:pt>
    <dgm:pt modelId="{E2E68B16-CFAD-4A2A-AD47-FECF66B04A7C}" type="sibTrans" cxnId="{AD72941A-E09A-4BD2-A079-DF4D5CEA643C}">
      <dgm:prSet/>
      <dgm:spPr/>
      <dgm:t>
        <a:bodyPr/>
        <a:lstStyle/>
        <a:p>
          <a:endParaRPr lang="zh-TW" altLang="en-US"/>
        </a:p>
      </dgm:t>
    </dgm:pt>
    <dgm:pt modelId="{EC4AF6AD-5FE8-46FE-86F1-79A7B7ECCD37}">
      <dgm:prSet phldrT="[文字]" custT="1"/>
      <dgm:spPr/>
      <dgm:t>
        <a:bodyPr/>
        <a:lstStyle/>
        <a:p>
          <a:r>
            <a:rPr lang="zh-TW" altLang="en-US" sz="1800" dirty="0">
              <a:latin typeface="+mj-ea"/>
              <a:ea typeface="+mj-ea"/>
            </a:rPr>
            <a:t>本公司主辦證券承銷商受託協助委任公司遵循我國法令暨本公司上市相關規章應行注意事項要點</a:t>
          </a:r>
        </a:p>
      </dgm:t>
    </dgm:pt>
    <dgm:pt modelId="{D1BDB8E3-FB6A-46CF-AD1A-E1E5993B37EA}" type="parTrans" cxnId="{43EC084A-03A1-4C46-B8E5-0115A02F00A2}">
      <dgm:prSet/>
      <dgm:spPr/>
      <dgm:t>
        <a:bodyPr/>
        <a:lstStyle/>
        <a:p>
          <a:endParaRPr lang="zh-TW" altLang="en-US"/>
        </a:p>
      </dgm:t>
    </dgm:pt>
    <dgm:pt modelId="{02C23F81-B761-4EA0-91F6-DAEED5E018A8}" type="sibTrans" cxnId="{43EC084A-03A1-4C46-B8E5-0115A02F00A2}">
      <dgm:prSet/>
      <dgm:spPr/>
      <dgm:t>
        <a:bodyPr/>
        <a:lstStyle/>
        <a:p>
          <a:endParaRPr lang="zh-TW" altLang="en-US"/>
        </a:p>
      </dgm:t>
    </dgm:pt>
    <dgm:pt modelId="{1B7FF936-BBEB-4CC0-AB88-8675E112B234}" type="pres">
      <dgm:prSet presAssocID="{E51B73F2-F05B-4AF6-9A5F-98573F4E7090}" presName="linear" presStyleCnt="0">
        <dgm:presLayoutVars>
          <dgm:dir/>
          <dgm:animLvl val="lvl"/>
          <dgm:resizeHandles val="exact"/>
        </dgm:presLayoutVars>
      </dgm:prSet>
      <dgm:spPr/>
    </dgm:pt>
    <dgm:pt modelId="{E3C5428C-6290-4307-B50D-623EF08685DF}" type="pres">
      <dgm:prSet presAssocID="{C5B456C0-06BF-4D8F-8F8A-DC6EC859D5C7}" presName="parentLin" presStyleCnt="0"/>
      <dgm:spPr/>
    </dgm:pt>
    <dgm:pt modelId="{811AFD7D-0BF9-420F-BA34-482336E95880}" type="pres">
      <dgm:prSet presAssocID="{C5B456C0-06BF-4D8F-8F8A-DC6EC859D5C7}" presName="parentLeftMargin" presStyleLbl="node1" presStyleIdx="0" presStyleCnt="3"/>
      <dgm:spPr/>
    </dgm:pt>
    <dgm:pt modelId="{30810DA6-677D-4316-931C-4E621B24CEB0}" type="pres">
      <dgm:prSet presAssocID="{C5B456C0-06BF-4D8F-8F8A-DC6EC859D5C7}" presName="parentText" presStyleLbl="node1" presStyleIdx="0" presStyleCnt="3">
        <dgm:presLayoutVars>
          <dgm:chMax val="0"/>
          <dgm:bulletEnabled val="1"/>
        </dgm:presLayoutVars>
      </dgm:prSet>
      <dgm:spPr/>
    </dgm:pt>
    <dgm:pt modelId="{4078238E-C4FC-4E43-A74A-1144512EB52C}" type="pres">
      <dgm:prSet presAssocID="{C5B456C0-06BF-4D8F-8F8A-DC6EC859D5C7}" presName="negativeSpace" presStyleCnt="0"/>
      <dgm:spPr/>
    </dgm:pt>
    <dgm:pt modelId="{06A3A6B2-BF9A-4018-AB1A-7ACA7362F760}" type="pres">
      <dgm:prSet presAssocID="{C5B456C0-06BF-4D8F-8F8A-DC6EC859D5C7}" presName="childText" presStyleLbl="conFgAcc1" presStyleIdx="0" presStyleCnt="3">
        <dgm:presLayoutVars>
          <dgm:bulletEnabled val="1"/>
        </dgm:presLayoutVars>
      </dgm:prSet>
      <dgm:spPr/>
    </dgm:pt>
    <dgm:pt modelId="{D800542A-0DB3-4EB0-892E-CCD299FD4334}" type="pres">
      <dgm:prSet presAssocID="{E2E68B16-CFAD-4A2A-AD47-FECF66B04A7C}" presName="spaceBetweenRectangles" presStyleCnt="0"/>
      <dgm:spPr/>
    </dgm:pt>
    <dgm:pt modelId="{4E005C56-1ED7-408B-B9B2-824226FDE1C3}" type="pres">
      <dgm:prSet presAssocID="{C19ADA0B-DD51-4B3A-872C-EC6824FE471A}" presName="parentLin" presStyleCnt="0"/>
      <dgm:spPr/>
    </dgm:pt>
    <dgm:pt modelId="{8F45B5E3-6BA1-4751-AD25-44595D759D3E}" type="pres">
      <dgm:prSet presAssocID="{C19ADA0B-DD51-4B3A-872C-EC6824FE471A}" presName="parentLeftMargin" presStyleLbl="node1" presStyleIdx="0" presStyleCnt="3"/>
      <dgm:spPr/>
    </dgm:pt>
    <dgm:pt modelId="{03E0BDD3-6617-4ED9-854D-55925E63090E}" type="pres">
      <dgm:prSet presAssocID="{C19ADA0B-DD51-4B3A-872C-EC6824FE471A}" presName="parentText" presStyleLbl="node1" presStyleIdx="1" presStyleCnt="3">
        <dgm:presLayoutVars>
          <dgm:chMax val="0"/>
          <dgm:bulletEnabled val="1"/>
        </dgm:presLayoutVars>
      </dgm:prSet>
      <dgm:spPr/>
    </dgm:pt>
    <dgm:pt modelId="{65F69246-E4B4-4F88-9749-87542AFDD41A}" type="pres">
      <dgm:prSet presAssocID="{C19ADA0B-DD51-4B3A-872C-EC6824FE471A}" presName="negativeSpace" presStyleCnt="0"/>
      <dgm:spPr/>
    </dgm:pt>
    <dgm:pt modelId="{D59E96B3-A082-49D0-A154-E4D6B9629D6A}" type="pres">
      <dgm:prSet presAssocID="{C19ADA0B-DD51-4B3A-872C-EC6824FE471A}" presName="childText" presStyleLbl="conFgAcc1" presStyleIdx="1" presStyleCnt="3">
        <dgm:presLayoutVars>
          <dgm:bulletEnabled val="1"/>
        </dgm:presLayoutVars>
      </dgm:prSet>
      <dgm:spPr/>
    </dgm:pt>
    <dgm:pt modelId="{E53E7604-AF9E-4DA7-96E9-0B0A7FBFD720}" type="pres">
      <dgm:prSet presAssocID="{9B54A0CA-953F-455E-AB73-A7B34B87A031}" presName="spaceBetweenRectangles" presStyleCnt="0"/>
      <dgm:spPr/>
    </dgm:pt>
    <dgm:pt modelId="{F99B0380-1247-4677-A4CC-4E2BC6F21EEA}" type="pres">
      <dgm:prSet presAssocID="{03DB7C4A-16F5-486E-9746-7A6E3958E062}" presName="parentLin" presStyleCnt="0"/>
      <dgm:spPr/>
    </dgm:pt>
    <dgm:pt modelId="{CA9AF715-DF70-48AE-8665-924994FC4AB8}" type="pres">
      <dgm:prSet presAssocID="{03DB7C4A-16F5-486E-9746-7A6E3958E062}" presName="parentLeftMargin" presStyleLbl="node1" presStyleIdx="1" presStyleCnt="3"/>
      <dgm:spPr/>
    </dgm:pt>
    <dgm:pt modelId="{38826BB6-C92E-4837-9287-8534F3C04D88}" type="pres">
      <dgm:prSet presAssocID="{03DB7C4A-16F5-486E-9746-7A6E3958E062}" presName="parentText" presStyleLbl="node1" presStyleIdx="2" presStyleCnt="3">
        <dgm:presLayoutVars>
          <dgm:chMax val="0"/>
          <dgm:bulletEnabled val="1"/>
        </dgm:presLayoutVars>
      </dgm:prSet>
      <dgm:spPr/>
    </dgm:pt>
    <dgm:pt modelId="{C15F321F-D245-4970-848D-85EA78606CE0}" type="pres">
      <dgm:prSet presAssocID="{03DB7C4A-16F5-486E-9746-7A6E3958E062}" presName="negativeSpace" presStyleCnt="0"/>
      <dgm:spPr/>
    </dgm:pt>
    <dgm:pt modelId="{1A260766-8A51-49D5-9E78-4B3A7635CA67}" type="pres">
      <dgm:prSet presAssocID="{03DB7C4A-16F5-486E-9746-7A6E3958E062}" presName="childText" presStyleLbl="conFgAcc1" presStyleIdx="2" presStyleCnt="3">
        <dgm:presLayoutVars>
          <dgm:bulletEnabled val="1"/>
        </dgm:presLayoutVars>
      </dgm:prSet>
      <dgm:spPr/>
    </dgm:pt>
  </dgm:ptLst>
  <dgm:cxnLst>
    <dgm:cxn modelId="{C9D22201-CF14-480B-831F-50DF39B8D436}" type="presOf" srcId="{C5B456C0-06BF-4D8F-8F8A-DC6EC859D5C7}" destId="{30810DA6-677D-4316-931C-4E621B24CEB0}" srcOrd="1" destOrd="0" presId="urn:microsoft.com/office/officeart/2005/8/layout/list1"/>
    <dgm:cxn modelId="{CFEF240F-7919-4577-A713-896FC6F8A230}" srcId="{E51B73F2-F05B-4AF6-9A5F-98573F4E7090}" destId="{03DB7C4A-16F5-486E-9746-7A6E3958E062}" srcOrd="2" destOrd="0" parTransId="{6C7CBA7D-7AF3-430B-B5CB-4A884FF69F80}" sibTransId="{4345145B-79B9-48CF-A5C8-95B5099FEAAF}"/>
    <dgm:cxn modelId="{AD72941A-E09A-4BD2-A079-DF4D5CEA643C}" srcId="{E51B73F2-F05B-4AF6-9A5F-98573F4E7090}" destId="{C5B456C0-06BF-4D8F-8F8A-DC6EC859D5C7}" srcOrd="0" destOrd="0" parTransId="{B9F81388-44D4-4957-8E31-E6126D4BF6A7}" sibTransId="{E2E68B16-CFAD-4A2A-AD47-FECF66B04A7C}"/>
    <dgm:cxn modelId="{9E1D6823-E894-42F7-AE3F-8B1164FEDE14}" type="presOf" srcId="{EBC0A8E7-106F-43A3-9F42-FBB71CE1360B}" destId="{1A260766-8A51-49D5-9E78-4B3A7635CA67}" srcOrd="0" destOrd="1" presId="urn:microsoft.com/office/officeart/2005/8/layout/list1"/>
    <dgm:cxn modelId="{C342D62C-461C-4785-8538-1E79C2BA1C2A}" type="presOf" srcId="{C19ADA0B-DD51-4B3A-872C-EC6824FE471A}" destId="{8F45B5E3-6BA1-4751-AD25-44595D759D3E}" srcOrd="0" destOrd="0" presId="urn:microsoft.com/office/officeart/2005/8/layout/list1"/>
    <dgm:cxn modelId="{0DDDF52E-6F75-42C1-8A7E-8AD6A2EC4E7D}" type="presOf" srcId="{C19ADA0B-DD51-4B3A-872C-EC6824FE471A}" destId="{03E0BDD3-6617-4ED9-854D-55925E63090E}" srcOrd="1" destOrd="0" presId="urn:microsoft.com/office/officeart/2005/8/layout/list1"/>
    <dgm:cxn modelId="{FE65313F-7462-4F66-86D6-CEF487423655}" srcId="{C19ADA0B-DD51-4B3A-872C-EC6824FE471A}" destId="{50B331B5-71A8-4EBA-905B-EB824041E0FD}" srcOrd="2" destOrd="0" parTransId="{2B083EB5-92D9-4B07-816B-A5281084B87A}" sibTransId="{0E331770-9D9A-4C0F-9ADD-13E527E5C046}"/>
    <dgm:cxn modelId="{EA491864-F972-4F01-9954-EF4130268EA2}" srcId="{03DB7C4A-16F5-486E-9746-7A6E3958E062}" destId="{EBC0A8E7-106F-43A3-9F42-FBB71CE1360B}" srcOrd="1" destOrd="0" parTransId="{0496DCEC-758E-4E82-8AE3-481A28259718}" sibTransId="{175C4423-8EE6-448B-B534-31352F7C6666}"/>
    <dgm:cxn modelId="{43EC084A-03A1-4C46-B8E5-0115A02F00A2}" srcId="{C5B456C0-06BF-4D8F-8F8A-DC6EC859D5C7}" destId="{EC4AF6AD-5FE8-46FE-86F1-79A7B7ECCD37}" srcOrd="0" destOrd="0" parTransId="{D1BDB8E3-FB6A-46CF-AD1A-E1E5993B37EA}" sibTransId="{02C23F81-B761-4EA0-91F6-DAEED5E018A8}"/>
    <dgm:cxn modelId="{D2EA464E-66F0-4CA7-926B-B38959E72B8C}" type="presOf" srcId="{DEC356D0-022D-40F6-9DBD-01F4A1F7EB14}" destId="{1A260766-8A51-49D5-9E78-4B3A7635CA67}" srcOrd="0" destOrd="0" presId="urn:microsoft.com/office/officeart/2005/8/layout/list1"/>
    <dgm:cxn modelId="{6FFF2451-E588-42F7-BD57-9EAA985AEF8E}" type="presOf" srcId="{E1EBED0D-E7BA-41C7-B3B5-F30A409FEF7C}" destId="{D59E96B3-A082-49D0-A154-E4D6B9629D6A}" srcOrd="0" destOrd="1" presId="urn:microsoft.com/office/officeart/2005/8/layout/list1"/>
    <dgm:cxn modelId="{38769372-5538-4D28-9043-1F39716252D8}" type="presOf" srcId="{50B331B5-71A8-4EBA-905B-EB824041E0FD}" destId="{D59E96B3-A082-49D0-A154-E4D6B9629D6A}" srcOrd="0" destOrd="2" presId="urn:microsoft.com/office/officeart/2005/8/layout/list1"/>
    <dgm:cxn modelId="{1F6F8B82-EF99-4759-9508-AE64D24EC3D8}" type="presOf" srcId="{03DB7C4A-16F5-486E-9746-7A6E3958E062}" destId="{CA9AF715-DF70-48AE-8665-924994FC4AB8}" srcOrd="0" destOrd="0" presId="urn:microsoft.com/office/officeart/2005/8/layout/list1"/>
    <dgm:cxn modelId="{A290B6A5-EF53-44BF-B212-5B6B9B07CE50}" srcId="{E51B73F2-F05B-4AF6-9A5F-98573F4E7090}" destId="{C19ADA0B-DD51-4B3A-872C-EC6824FE471A}" srcOrd="1" destOrd="0" parTransId="{775D9BEE-2C8A-4DF7-B53E-F9809F46DD7A}" sibTransId="{9B54A0CA-953F-455E-AB73-A7B34B87A031}"/>
    <dgm:cxn modelId="{57773AAC-0F1C-449A-AB99-770232DA8B21}" type="presOf" srcId="{EC4AF6AD-5FE8-46FE-86F1-79A7B7ECCD37}" destId="{06A3A6B2-BF9A-4018-AB1A-7ACA7362F760}" srcOrd="0" destOrd="0" presId="urn:microsoft.com/office/officeart/2005/8/layout/list1"/>
    <dgm:cxn modelId="{B04799CA-CFA1-47B6-92F7-DCC029D705E1}" type="presOf" srcId="{3FF411E9-872F-4149-B0AB-58482223C8E0}" destId="{D59E96B3-A082-49D0-A154-E4D6B9629D6A}" srcOrd="0" destOrd="0" presId="urn:microsoft.com/office/officeart/2005/8/layout/list1"/>
    <dgm:cxn modelId="{20EE7CD4-611E-4815-B83D-4502502C7A6D}" type="presOf" srcId="{E51B73F2-F05B-4AF6-9A5F-98573F4E7090}" destId="{1B7FF936-BBEB-4CC0-AB88-8675E112B234}" srcOrd="0" destOrd="0" presId="urn:microsoft.com/office/officeart/2005/8/layout/list1"/>
    <dgm:cxn modelId="{F9036ED5-D27D-4FC2-BA6A-90AB1922865C}" srcId="{C19ADA0B-DD51-4B3A-872C-EC6824FE471A}" destId="{E1EBED0D-E7BA-41C7-B3B5-F30A409FEF7C}" srcOrd="1" destOrd="0" parTransId="{35FA6659-A2E2-4DF3-8E30-4E90EEE1904B}" sibTransId="{2A8C3C19-CC7B-400F-8682-64D7061AA55A}"/>
    <dgm:cxn modelId="{0B4879D6-05C9-4732-9592-C258E5F4EA02}" type="presOf" srcId="{03DB7C4A-16F5-486E-9746-7A6E3958E062}" destId="{38826BB6-C92E-4837-9287-8534F3C04D88}" srcOrd="1" destOrd="0" presId="urn:microsoft.com/office/officeart/2005/8/layout/list1"/>
    <dgm:cxn modelId="{02A558DD-A004-4CC1-BD62-6636429694C7}" type="presOf" srcId="{C5B456C0-06BF-4D8F-8F8A-DC6EC859D5C7}" destId="{811AFD7D-0BF9-420F-BA34-482336E95880}" srcOrd="0" destOrd="0" presId="urn:microsoft.com/office/officeart/2005/8/layout/list1"/>
    <dgm:cxn modelId="{FBF979E2-7E26-4490-AF52-B1227524A0F9}" srcId="{C19ADA0B-DD51-4B3A-872C-EC6824FE471A}" destId="{3FF411E9-872F-4149-B0AB-58482223C8E0}" srcOrd="0" destOrd="0" parTransId="{D3D1C86E-4116-4F52-91FC-5ED32BDD8283}" sibTransId="{8A2E4F6D-E639-4D03-ADE7-60E1E75A2AF3}"/>
    <dgm:cxn modelId="{254CF7E8-7C28-4CFB-AE22-C3D431F38D23}" srcId="{03DB7C4A-16F5-486E-9746-7A6E3958E062}" destId="{DEC356D0-022D-40F6-9DBD-01F4A1F7EB14}" srcOrd="0" destOrd="0" parTransId="{1EF8D5F2-7407-4E3B-9057-BE2410CAFFED}" sibTransId="{D634174B-CF65-42D3-8633-00C4B95EB138}"/>
    <dgm:cxn modelId="{9179E771-59C2-494C-ACC0-E5EDE5FA3D6E}" type="presParOf" srcId="{1B7FF936-BBEB-4CC0-AB88-8675E112B234}" destId="{E3C5428C-6290-4307-B50D-623EF08685DF}" srcOrd="0" destOrd="0" presId="urn:microsoft.com/office/officeart/2005/8/layout/list1"/>
    <dgm:cxn modelId="{4A226070-D15C-4BDA-B418-9E094C6F2B1D}" type="presParOf" srcId="{E3C5428C-6290-4307-B50D-623EF08685DF}" destId="{811AFD7D-0BF9-420F-BA34-482336E95880}" srcOrd="0" destOrd="0" presId="urn:microsoft.com/office/officeart/2005/8/layout/list1"/>
    <dgm:cxn modelId="{FCACA9A6-1F93-4048-8CFB-FEDF141CE223}" type="presParOf" srcId="{E3C5428C-6290-4307-B50D-623EF08685DF}" destId="{30810DA6-677D-4316-931C-4E621B24CEB0}" srcOrd="1" destOrd="0" presId="urn:microsoft.com/office/officeart/2005/8/layout/list1"/>
    <dgm:cxn modelId="{C9ACE89E-8D2F-4944-A707-5F9CE24785BC}" type="presParOf" srcId="{1B7FF936-BBEB-4CC0-AB88-8675E112B234}" destId="{4078238E-C4FC-4E43-A74A-1144512EB52C}" srcOrd="1" destOrd="0" presId="urn:microsoft.com/office/officeart/2005/8/layout/list1"/>
    <dgm:cxn modelId="{383F194B-E9D5-4853-ACE5-B4DFA8B7C235}" type="presParOf" srcId="{1B7FF936-BBEB-4CC0-AB88-8675E112B234}" destId="{06A3A6B2-BF9A-4018-AB1A-7ACA7362F760}" srcOrd="2" destOrd="0" presId="urn:microsoft.com/office/officeart/2005/8/layout/list1"/>
    <dgm:cxn modelId="{03F2060B-5D22-4589-9283-CAB7A9265258}" type="presParOf" srcId="{1B7FF936-BBEB-4CC0-AB88-8675E112B234}" destId="{D800542A-0DB3-4EB0-892E-CCD299FD4334}" srcOrd="3" destOrd="0" presId="urn:microsoft.com/office/officeart/2005/8/layout/list1"/>
    <dgm:cxn modelId="{E9497B84-2B6F-479E-B7E8-C944F7BAAF1F}" type="presParOf" srcId="{1B7FF936-BBEB-4CC0-AB88-8675E112B234}" destId="{4E005C56-1ED7-408B-B9B2-824226FDE1C3}" srcOrd="4" destOrd="0" presId="urn:microsoft.com/office/officeart/2005/8/layout/list1"/>
    <dgm:cxn modelId="{197A27B2-83C4-4FAC-A6DF-89334D0709FE}" type="presParOf" srcId="{4E005C56-1ED7-408B-B9B2-824226FDE1C3}" destId="{8F45B5E3-6BA1-4751-AD25-44595D759D3E}" srcOrd="0" destOrd="0" presId="urn:microsoft.com/office/officeart/2005/8/layout/list1"/>
    <dgm:cxn modelId="{E2F2C967-32ED-4A0C-A8DC-81AAE0F3DE76}" type="presParOf" srcId="{4E005C56-1ED7-408B-B9B2-824226FDE1C3}" destId="{03E0BDD3-6617-4ED9-854D-55925E63090E}" srcOrd="1" destOrd="0" presId="urn:microsoft.com/office/officeart/2005/8/layout/list1"/>
    <dgm:cxn modelId="{5560A787-4A1E-437E-BA54-E8AA67899BCA}" type="presParOf" srcId="{1B7FF936-BBEB-4CC0-AB88-8675E112B234}" destId="{65F69246-E4B4-4F88-9749-87542AFDD41A}" srcOrd="5" destOrd="0" presId="urn:microsoft.com/office/officeart/2005/8/layout/list1"/>
    <dgm:cxn modelId="{25A83E6D-BC2F-4868-93F7-5B93A595BD98}" type="presParOf" srcId="{1B7FF936-BBEB-4CC0-AB88-8675E112B234}" destId="{D59E96B3-A082-49D0-A154-E4D6B9629D6A}" srcOrd="6" destOrd="0" presId="urn:microsoft.com/office/officeart/2005/8/layout/list1"/>
    <dgm:cxn modelId="{CA6D7A27-0266-4B96-BF16-65B722D4D4EA}" type="presParOf" srcId="{1B7FF936-BBEB-4CC0-AB88-8675E112B234}" destId="{E53E7604-AF9E-4DA7-96E9-0B0A7FBFD720}" srcOrd="7" destOrd="0" presId="urn:microsoft.com/office/officeart/2005/8/layout/list1"/>
    <dgm:cxn modelId="{E575B1FD-8B47-41F9-A7A9-EEDA6FB25C97}" type="presParOf" srcId="{1B7FF936-BBEB-4CC0-AB88-8675E112B234}" destId="{F99B0380-1247-4677-A4CC-4E2BC6F21EEA}" srcOrd="8" destOrd="0" presId="urn:microsoft.com/office/officeart/2005/8/layout/list1"/>
    <dgm:cxn modelId="{DD1DC22F-9A58-4A88-8769-852D7891E958}" type="presParOf" srcId="{F99B0380-1247-4677-A4CC-4E2BC6F21EEA}" destId="{CA9AF715-DF70-48AE-8665-924994FC4AB8}" srcOrd="0" destOrd="0" presId="urn:microsoft.com/office/officeart/2005/8/layout/list1"/>
    <dgm:cxn modelId="{3621B625-11F5-424B-99DF-2D51E35E381A}" type="presParOf" srcId="{F99B0380-1247-4677-A4CC-4E2BC6F21EEA}" destId="{38826BB6-C92E-4837-9287-8534F3C04D88}" srcOrd="1" destOrd="0" presId="urn:microsoft.com/office/officeart/2005/8/layout/list1"/>
    <dgm:cxn modelId="{861F62F7-15BF-4D4A-AD80-8785262879B8}" type="presParOf" srcId="{1B7FF936-BBEB-4CC0-AB88-8675E112B234}" destId="{C15F321F-D245-4970-848D-85EA78606CE0}" srcOrd="9" destOrd="0" presId="urn:microsoft.com/office/officeart/2005/8/layout/list1"/>
    <dgm:cxn modelId="{70D8E5D1-E301-4B99-B3D4-7E97C7746E1C}" type="presParOf" srcId="{1B7FF936-BBEB-4CC0-AB88-8675E112B234}" destId="{1A260766-8A51-49D5-9E78-4B3A7635CA67}"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4.xml><?xml version="1.0" encoding="utf-8"?>
<dgm:dataModel xmlns:dgm="http://schemas.openxmlformats.org/drawingml/2006/diagram" xmlns:a="http://schemas.openxmlformats.org/drawingml/2006/main">
  <dgm:ptLst>
    <dgm:pt modelId="{A36D311D-659B-44D6-A963-28F897C9A939}" type="doc">
      <dgm:prSet loTypeId="urn:microsoft.com/office/officeart/2005/8/layout/list1" loCatId="list" qsTypeId="urn:microsoft.com/office/officeart/2005/8/quickstyle/simple1" qsCatId="simple" csTypeId="urn:microsoft.com/office/officeart/2005/8/colors/colorful5" csCatId="colorful" phldr="1"/>
      <dgm:spPr/>
      <dgm:t>
        <a:bodyPr/>
        <a:lstStyle/>
        <a:p>
          <a:endParaRPr lang="zh-TW" altLang="en-US"/>
        </a:p>
      </dgm:t>
    </dgm:pt>
    <dgm:pt modelId="{0CFDDAF5-8FFF-4387-B5F1-39A424F26FEC}">
      <dgm:prSet phldrT="[文字]" custT="1"/>
      <dgm:spPr/>
      <dgm:t>
        <a:bodyPr/>
        <a:lstStyle/>
        <a:p>
          <a:r>
            <a:rPr lang="zh-TW" altLang="en-US" sz="2400" b="1" dirty="0"/>
            <a:t>委任契約</a:t>
          </a:r>
        </a:p>
      </dgm:t>
    </dgm:pt>
    <dgm:pt modelId="{A309F194-BF90-484D-9146-6BF71D352BBA}" type="parTrans" cxnId="{D5BA89D9-E285-4524-9E8E-D402832F83DE}">
      <dgm:prSet/>
      <dgm:spPr/>
      <dgm:t>
        <a:bodyPr/>
        <a:lstStyle/>
        <a:p>
          <a:endParaRPr lang="zh-TW" altLang="en-US"/>
        </a:p>
      </dgm:t>
    </dgm:pt>
    <dgm:pt modelId="{5F163E6B-F30B-4CD3-B112-FF1A7E2BAD09}" type="sibTrans" cxnId="{D5BA89D9-E285-4524-9E8E-D402832F83DE}">
      <dgm:prSet/>
      <dgm:spPr/>
      <dgm:t>
        <a:bodyPr/>
        <a:lstStyle/>
        <a:p>
          <a:endParaRPr lang="zh-TW" altLang="en-US"/>
        </a:p>
      </dgm:t>
    </dgm:pt>
    <dgm:pt modelId="{CF4D1278-9974-4B89-9066-D597799B5629}">
      <dgm:prSet phldrT="[文字]"/>
      <dgm:spPr/>
      <dgm:t>
        <a:bodyPr/>
        <a:lstStyle/>
        <a:p>
          <a:r>
            <a:rPr lang="zh-TW" altLang="en-US" dirty="0"/>
            <a:t>應經委任公司董事會通過</a:t>
          </a:r>
        </a:p>
      </dgm:t>
    </dgm:pt>
    <dgm:pt modelId="{68A2D00A-034C-4BFF-ACE7-803FA835580E}" type="parTrans" cxnId="{72857BD3-B34E-4CFA-9E6E-E6D8A0E38510}">
      <dgm:prSet/>
      <dgm:spPr/>
      <dgm:t>
        <a:bodyPr/>
        <a:lstStyle/>
        <a:p>
          <a:endParaRPr lang="zh-TW" altLang="en-US"/>
        </a:p>
      </dgm:t>
    </dgm:pt>
    <dgm:pt modelId="{2C454E07-111A-47CB-8B70-FB7925E831B1}" type="sibTrans" cxnId="{72857BD3-B34E-4CFA-9E6E-E6D8A0E38510}">
      <dgm:prSet/>
      <dgm:spPr/>
      <dgm:t>
        <a:bodyPr/>
        <a:lstStyle/>
        <a:p>
          <a:endParaRPr lang="zh-TW" altLang="en-US"/>
        </a:p>
      </dgm:t>
    </dgm:pt>
    <dgm:pt modelId="{5E33F805-F0C8-43B1-9ADA-D3D4CA134092}">
      <dgm:prSet phldrT="[文字]"/>
      <dgm:spPr/>
      <dgm:t>
        <a:bodyPr/>
        <a:lstStyle/>
        <a:p>
          <a:r>
            <a:rPr lang="zh-TW" altLang="en-US" dirty="0"/>
            <a:t>每年協助辦理法說會</a:t>
          </a:r>
        </a:p>
      </dgm:t>
    </dgm:pt>
    <dgm:pt modelId="{1B785BBB-97BE-475B-BA15-2EBB581FB233}" type="parTrans" cxnId="{A518B995-54DA-4F91-8047-93552688883C}">
      <dgm:prSet/>
      <dgm:spPr/>
      <dgm:t>
        <a:bodyPr/>
        <a:lstStyle/>
        <a:p>
          <a:endParaRPr lang="zh-TW" altLang="en-US"/>
        </a:p>
      </dgm:t>
    </dgm:pt>
    <dgm:pt modelId="{B8CC0093-8724-4A18-8865-E554A5D7B240}" type="sibTrans" cxnId="{A518B995-54DA-4F91-8047-93552688883C}">
      <dgm:prSet/>
      <dgm:spPr/>
      <dgm:t>
        <a:bodyPr/>
        <a:lstStyle/>
        <a:p>
          <a:endParaRPr lang="zh-TW" altLang="en-US"/>
        </a:p>
      </dgm:t>
    </dgm:pt>
    <dgm:pt modelId="{A382C412-7E69-46FC-9FC0-298D63256133}">
      <dgm:prSet phldrT="[文字]"/>
      <dgm:spPr/>
      <dgm:t>
        <a:bodyPr/>
        <a:lstStyle/>
        <a:p>
          <a:r>
            <a:rPr lang="zh-TW" altLang="en-US" dirty="0"/>
            <a:t>派員列席公司董事會，事後審閱董事會議事錄，與獨董建立溝通機制</a:t>
          </a:r>
        </a:p>
      </dgm:t>
    </dgm:pt>
    <dgm:pt modelId="{DE68A16A-8E63-4660-B0CF-26076B687624}" type="parTrans" cxnId="{93A4D757-9F5F-4366-BBD0-62FA07BF5917}">
      <dgm:prSet/>
      <dgm:spPr/>
      <dgm:t>
        <a:bodyPr/>
        <a:lstStyle/>
        <a:p>
          <a:endParaRPr lang="zh-TW" altLang="en-US"/>
        </a:p>
      </dgm:t>
    </dgm:pt>
    <dgm:pt modelId="{72912E28-D174-49E9-9899-BEF010B423D7}" type="sibTrans" cxnId="{93A4D757-9F5F-4366-BBD0-62FA07BF5917}">
      <dgm:prSet/>
      <dgm:spPr/>
      <dgm:t>
        <a:bodyPr/>
        <a:lstStyle/>
        <a:p>
          <a:endParaRPr lang="zh-TW" altLang="en-US"/>
        </a:p>
      </dgm:t>
    </dgm:pt>
    <dgm:pt modelId="{FACD417D-C8B6-44C0-845C-CF7D8DC8952C}">
      <dgm:prSet phldrT="[文字]"/>
      <dgm:spPr/>
      <dgm:t>
        <a:bodyPr/>
        <a:lstStyle/>
        <a:p>
          <a:r>
            <a:rPr lang="zh-TW" altLang="en-US" dirty="0"/>
            <a:t>以善良管理人之注意為之</a:t>
          </a:r>
        </a:p>
      </dgm:t>
    </dgm:pt>
    <dgm:pt modelId="{E71B194F-0188-47B5-9FDD-E9529EC7CA11}" type="parTrans" cxnId="{F8F6F845-0B2C-40AF-AB29-FAA6B917678A}">
      <dgm:prSet/>
      <dgm:spPr/>
      <dgm:t>
        <a:bodyPr/>
        <a:lstStyle/>
        <a:p>
          <a:endParaRPr lang="zh-TW" altLang="en-US"/>
        </a:p>
      </dgm:t>
    </dgm:pt>
    <dgm:pt modelId="{FE639A98-D746-450C-896D-757744348B4B}" type="sibTrans" cxnId="{F8F6F845-0B2C-40AF-AB29-FAA6B917678A}">
      <dgm:prSet/>
      <dgm:spPr/>
      <dgm:t>
        <a:bodyPr/>
        <a:lstStyle/>
        <a:p>
          <a:endParaRPr lang="zh-TW" altLang="en-US"/>
        </a:p>
      </dgm:t>
    </dgm:pt>
    <dgm:pt modelId="{DE4514A3-2203-485B-9435-F84EA41C5BC6}">
      <dgm:prSet phldrT="[文字]" custT="1"/>
      <dgm:spPr/>
      <dgm:t>
        <a:bodyPr/>
        <a:lstStyle/>
        <a:p>
          <a:r>
            <a:rPr lang="zh-TW" altLang="en-US" sz="2400" b="1" dirty="0"/>
            <a:t>注意事項</a:t>
          </a:r>
        </a:p>
      </dgm:t>
    </dgm:pt>
    <dgm:pt modelId="{3DB7E7D5-29DB-4955-BFC9-5E35832EA892}" type="parTrans" cxnId="{5EEF368B-3D73-49F5-80FF-F67942A31D9F}">
      <dgm:prSet/>
      <dgm:spPr/>
      <dgm:t>
        <a:bodyPr/>
        <a:lstStyle/>
        <a:p>
          <a:endParaRPr lang="zh-TW" altLang="en-US"/>
        </a:p>
      </dgm:t>
    </dgm:pt>
    <dgm:pt modelId="{12F696D3-8426-4405-9530-E94F24B184E3}" type="sibTrans" cxnId="{5EEF368B-3D73-49F5-80FF-F67942A31D9F}">
      <dgm:prSet/>
      <dgm:spPr/>
      <dgm:t>
        <a:bodyPr/>
        <a:lstStyle/>
        <a:p>
          <a:endParaRPr lang="zh-TW" altLang="en-US"/>
        </a:p>
      </dgm:t>
    </dgm:pt>
    <dgm:pt modelId="{C53BF45D-55F7-46A1-9C63-B6872A219569}">
      <dgm:prSet phldrT="[文字]"/>
      <dgm:spPr/>
      <dgm:t>
        <a:bodyPr/>
        <a:lstStyle/>
        <a:p>
          <a:r>
            <a:rPr lang="zh-TW" altLang="en-US" dirty="0"/>
            <a:t>實地查核</a:t>
          </a:r>
        </a:p>
      </dgm:t>
    </dgm:pt>
    <dgm:pt modelId="{96070592-A438-4AC9-AAB6-2EC8D3687698}" type="parTrans" cxnId="{28BAD410-D8CE-40FA-AA0F-7EBE9051D6B6}">
      <dgm:prSet/>
      <dgm:spPr/>
      <dgm:t>
        <a:bodyPr/>
        <a:lstStyle/>
        <a:p>
          <a:endParaRPr lang="zh-TW" altLang="en-US"/>
        </a:p>
      </dgm:t>
    </dgm:pt>
    <dgm:pt modelId="{15F8A79A-7467-4193-BFFA-10153133D823}" type="sibTrans" cxnId="{28BAD410-D8CE-40FA-AA0F-7EBE9051D6B6}">
      <dgm:prSet/>
      <dgm:spPr/>
      <dgm:t>
        <a:bodyPr/>
        <a:lstStyle/>
        <a:p>
          <a:endParaRPr lang="zh-TW" altLang="en-US"/>
        </a:p>
      </dgm:t>
    </dgm:pt>
    <dgm:pt modelId="{01188C5E-059E-4DA0-B790-4DAC1DD83A9C}">
      <dgm:prSet phldrT="[文字]"/>
      <dgm:spPr/>
      <dgm:t>
        <a:bodyPr/>
        <a:lstStyle/>
        <a:p>
          <a:r>
            <a:rPr lang="zh-TW" altLang="en-US" dirty="0"/>
            <a:t>留存相關工作底稿或訪談紀錄</a:t>
          </a:r>
        </a:p>
      </dgm:t>
    </dgm:pt>
    <dgm:pt modelId="{F7F4A40D-3A7A-4614-B3BA-B81897CBFD27}" type="parTrans" cxnId="{4CD35AB0-6D20-44BA-BE4B-F798340A6AB8}">
      <dgm:prSet/>
      <dgm:spPr/>
      <dgm:t>
        <a:bodyPr/>
        <a:lstStyle/>
        <a:p>
          <a:endParaRPr lang="zh-TW" altLang="en-US"/>
        </a:p>
      </dgm:t>
    </dgm:pt>
    <dgm:pt modelId="{206B122A-FAF6-44A1-88C6-4DBD25022255}" type="sibTrans" cxnId="{4CD35AB0-6D20-44BA-BE4B-F798340A6AB8}">
      <dgm:prSet/>
      <dgm:spPr/>
      <dgm:t>
        <a:bodyPr/>
        <a:lstStyle/>
        <a:p>
          <a:endParaRPr lang="zh-TW" altLang="en-US"/>
        </a:p>
      </dgm:t>
    </dgm:pt>
    <dgm:pt modelId="{9BC56109-EAFB-49F4-A38B-EE438369CD94}">
      <dgm:prSet phldrT="[文字]"/>
      <dgm:spPr/>
      <dgm:t>
        <a:bodyPr/>
        <a:lstStyle/>
        <a:p>
          <a:r>
            <a:rPr lang="zh-TW" altLang="en-US"/>
            <a:t>每季結束</a:t>
          </a:r>
          <a:r>
            <a:rPr lang="zh-TW" altLang="en-US" b="1" u="sng"/>
            <a:t>次月底前</a:t>
          </a:r>
          <a:r>
            <a:rPr lang="zh-TW" altLang="en-US"/>
            <a:t>申報</a:t>
          </a:r>
          <a:endParaRPr lang="zh-TW" altLang="en-US" dirty="0"/>
        </a:p>
      </dgm:t>
    </dgm:pt>
    <dgm:pt modelId="{4B4A0ACB-B198-4DB1-9167-2CA9AE315E7A}" type="parTrans" cxnId="{F45ECC2F-7879-4C5A-BA9A-2D38A8B02AEB}">
      <dgm:prSet/>
      <dgm:spPr/>
      <dgm:t>
        <a:bodyPr/>
        <a:lstStyle/>
        <a:p>
          <a:endParaRPr lang="zh-TW" altLang="en-US"/>
        </a:p>
      </dgm:t>
    </dgm:pt>
    <dgm:pt modelId="{E586F87E-A714-4C76-A80B-C01E5A782C99}" type="sibTrans" cxnId="{F45ECC2F-7879-4C5A-BA9A-2D38A8B02AEB}">
      <dgm:prSet/>
      <dgm:spPr/>
      <dgm:t>
        <a:bodyPr/>
        <a:lstStyle/>
        <a:p>
          <a:endParaRPr lang="zh-TW" altLang="en-US"/>
        </a:p>
      </dgm:t>
    </dgm:pt>
    <dgm:pt modelId="{08E95579-D1A2-4150-A621-E7E72D2C0270}">
      <dgm:prSet phldrT="[文字]" custT="1"/>
      <dgm:spPr/>
      <dgm:t>
        <a:bodyPr/>
        <a:lstStyle/>
        <a:p>
          <a:r>
            <a:rPr lang="zh-TW" altLang="en-US" sz="2400" b="1" dirty="0"/>
            <a:t>本公司調閱</a:t>
          </a:r>
        </a:p>
      </dgm:t>
    </dgm:pt>
    <dgm:pt modelId="{89702574-140A-4001-89FB-47F6BA1AAD3F}" type="parTrans" cxnId="{6059C6F9-775C-4DF2-A772-CE679A17E725}">
      <dgm:prSet/>
      <dgm:spPr/>
      <dgm:t>
        <a:bodyPr/>
        <a:lstStyle/>
        <a:p>
          <a:endParaRPr lang="zh-TW" altLang="en-US"/>
        </a:p>
      </dgm:t>
    </dgm:pt>
    <dgm:pt modelId="{185225D1-3DDC-464C-819F-E80021C29FD1}" type="sibTrans" cxnId="{6059C6F9-775C-4DF2-A772-CE679A17E725}">
      <dgm:prSet/>
      <dgm:spPr/>
      <dgm:t>
        <a:bodyPr/>
        <a:lstStyle/>
        <a:p>
          <a:endParaRPr lang="zh-TW" altLang="en-US"/>
        </a:p>
      </dgm:t>
    </dgm:pt>
    <dgm:pt modelId="{CFD1E0F1-8775-4E59-B4AA-EB6DAE3C13CC}">
      <dgm:prSet phldrT="[文字]"/>
      <dgm:spPr/>
      <dgm:t>
        <a:bodyPr/>
        <a:lstStyle/>
        <a:p>
          <a:r>
            <a:rPr lang="zh-TW" altLang="en-US" dirty="0"/>
            <a:t>每年度隨機抽核</a:t>
          </a:r>
          <a:r>
            <a:rPr lang="en-US" altLang="zh-TW" dirty="0"/>
            <a:t>5%</a:t>
          </a:r>
          <a:r>
            <a:rPr lang="zh-TW" altLang="en-US" dirty="0"/>
            <a:t>以上</a:t>
          </a:r>
        </a:p>
      </dgm:t>
    </dgm:pt>
    <dgm:pt modelId="{7643C0EB-5DFA-4EC4-A888-F1C3F4849B1B}" type="parTrans" cxnId="{6C949675-3F7D-4506-B875-FFFA8DE0A617}">
      <dgm:prSet/>
      <dgm:spPr/>
      <dgm:t>
        <a:bodyPr/>
        <a:lstStyle/>
        <a:p>
          <a:endParaRPr lang="zh-TW" altLang="en-US"/>
        </a:p>
      </dgm:t>
    </dgm:pt>
    <dgm:pt modelId="{11B679D9-AF0E-4CC6-AD49-EEBFAE9994C4}" type="sibTrans" cxnId="{6C949675-3F7D-4506-B875-FFFA8DE0A617}">
      <dgm:prSet/>
      <dgm:spPr/>
      <dgm:t>
        <a:bodyPr/>
        <a:lstStyle/>
        <a:p>
          <a:endParaRPr lang="zh-TW" altLang="en-US"/>
        </a:p>
      </dgm:t>
    </dgm:pt>
    <dgm:pt modelId="{BBA90122-AC37-43F9-AF7E-85797E0DDC8B}">
      <dgm:prSet phldrT="[文字]"/>
      <dgm:spPr/>
      <dgm:t>
        <a:bodyPr/>
        <a:lstStyle/>
        <a:p>
          <a:r>
            <a:rPr lang="zh-TW" altLang="en-US" dirty="0"/>
            <a:t>優先抽核</a:t>
          </a:r>
        </a:p>
      </dgm:t>
    </dgm:pt>
    <dgm:pt modelId="{2A4BF699-5EE4-4CFE-909D-052A200B9729}" type="parTrans" cxnId="{9FB0C4DB-69DA-469F-BC2D-ECF5F349FBEE}">
      <dgm:prSet/>
      <dgm:spPr/>
      <dgm:t>
        <a:bodyPr/>
        <a:lstStyle/>
        <a:p>
          <a:endParaRPr lang="zh-TW" altLang="en-US"/>
        </a:p>
      </dgm:t>
    </dgm:pt>
    <dgm:pt modelId="{8DE3BCCC-D9E3-4671-ACE9-BB1AA76D491B}" type="sibTrans" cxnId="{9FB0C4DB-69DA-469F-BC2D-ECF5F349FBEE}">
      <dgm:prSet/>
      <dgm:spPr/>
      <dgm:t>
        <a:bodyPr/>
        <a:lstStyle/>
        <a:p>
          <a:endParaRPr lang="zh-TW" altLang="en-US"/>
        </a:p>
      </dgm:t>
    </dgm:pt>
    <dgm:pt modelId="{7AC19DEB-4CFB-440B-A9EF-012D6FCDD769}" type="pres">
      <dgm:prSet presAssocID="{A36D311D-659B-44D6-A963-28F897C9A939}" presName="linear" presStyleCnt="0">
        <dgm:presLayoutVars>
          <dgm:dir/>
          <dgm:animLvl val="lvl"/>
          <dgm:resizeHandles val="exact"/>
        </dgm:presLayoutVars>
      </dgm:prSet>
      <dgm:spPr/>
    </dgm:pt>
    <dgm:pt modelId="{2CF35961-8FBB-4415-8C46-77070DF00229}" type="pres">
      <dgm:prSet presAssocID="{0CFDDAF5-8FFF-4387-B5F1-39A424F26FEC}" presName="parentLin" presStyleCnt="0"/>
      <dgm:spPr/>
    </dgm:pt>
    <dgm:pt modelId="{3A05EFF1-8F2F-4A63-A847-82BB0E43FDCF}" type="pres">
      <dgm:prSet presAssocID="{0CFDDAF5-8FFF-4387-B5F1-39A424F26FEC}" presName="parentLeftMargin" presStyleLbl="node1" presStyleIdx="0" presStyleCnt="3"/>
      <dgm:spPr/>
    </dgm:pt>
    <dgm:pt modelId="{9C74E86A-3DEF-412A-9A08-ACAB22D14DA8}" type="pres">
      <dgm:prSet presAssocID="{0CFDDAF5-8FFF-4387-B5F1-39A424F26FEC}" presName="parentText" presStyleLbl="node1" presStyleIdx="0" presStyleCnt="3">
        <dgm:presLayoutVars>
          <dgm:chMax val="0"/>
          <dgm:bulletEnabled val="1"/>
        </dgm:presLayoutVars>
      </dgm:prSet>
      <dgm:spPr/>
    </dgm:pt>
    <dgm:pt modelId="{FAB29AAB-A3B6-4756-B0C4-6F1E3F26CFED}" type="pres">
      <dgm:prSet presAssocID="{0CFDDAF5-8FFF-4387-B5F1-39A424F26FEC}" presName="negativeSpace" presStyleCnt="0"/>
      <dgm:spPr/>
    </dgm:pt>
    <dgm:pt modelId="{6EC93947-8226-433A-93EF-A6D208DC64B0}" type="pres">
      <dgm:prSet presAssocID="{0CFDDAF5-8FFF-4387-B5F1-39A424F26FEC}" presName="childText" presStyleLbl="conFgAcc1" presStyleIdx="0" presStyleCnt="3">
        <dgm:presLayoutVars>
          <dgm:bulletEnabled val="1"/>
        </dgm:presLayoutVars>
      </dgm:prSet>
      <dgm:spPr/>
    </dgm:pt>
    <dgm:pt modelId="{DC850E7F-6FBC-4789-B9C2-5C194147AD4A}" type="pres">
      <dgm:prSet presAssocID="{5F163E6B-F30B-4CD3-B112-FF1A7E2BAD09}" presName="spaceBetweenRectangles" presStyleCnt="0"/>
      <dgm:spPr/>
    </dgm:pt>
    <dgm:pt modelId="{DD87295F-DC6A-4A3F-ACC2-6937DCF01CF2}" type="pres">
      <dgm:prSet presAssocID="{DE4514A3-2203-485B-9435-F84EA41C5BC6}" presName="parentLin" presStyleCnt="0"/>
      <dgm:spPr/>
    </dgm:pt>
    <dgm:pt modelId="{2066D8E9-5C6D-49D5-A5F6-56BA42128AC2}" type="pres">
      <dgm:prSet presAssocID="{DE4514A3-2203-485B-9435-F84EA41C5BC6}" presName="parentLeftMargin" presStyleLbl="node1" presStyleIdx="0" presStyleCnt="3"/>
      <dgm:spPr/>
    </dgm:pt>
    <dgm:pt modelId="{301F7638-2A32-4F55-A2F0-45CDE8EC6F15}" type="pres">
      <dgm:prSet presAssocID="{DE4514A3-2203-485B-9435-F84EA41C5BC6}" presName="parentText" presStyleLbl="node1" presStyleIdx="1" presStyleCnt="3">
        <dgm:presLayoutVars>
          <dgm:chMax val="0"/>
          <dgm:bulletEnabled val="1"/>
        </dgm:presLayoutVars>
      </dgm:prSet>
      <dgm:spPr/>
    </dgm:pt>
    <dgm:pt modelId="{A92F42DD-FD86-453F-8E8D-5FFED3F85280}" type="pres">
      <dgm:prSet presAssocID="{DE4514A3-2203-485B-9435-F84EA41C5BC6}" presName="negativeSpace" presStyleCnt="0"/>
      <dgm:spPr/>
    </dgm:pt>
    <dgm:pt modelId="{D17B4129-6CA8-4EEF-BD39-047218499DBB}" type="pres">
      <dgm:prSet presAssocID="{DE4514A3-2203-485B-9435-F84EA41C5BC6}" presName="childText" presStyleLbl="conFgAcc1" presStyleIdx="1" presStyleCnt="3" custLinFactNeighborY="40705">
        <dgm:presLayoutVars>
          <dgm:bulletEnabled val="1"/>
        </dgm:presLayoutVars>
      </dgm:prSet>
      <dgm:spPr/>
    </dgm:pt>
    <dgm:pt modelId="{778F136D-CD23-4AF7-B8D3-7F44E6191613}" type="pres">
      <dgm:prSet presAssocID="{12F696D3-8426-4405-9530-E94F24B184E3}" presName="spaceBetweenRectangles" presStyleCnt="0"/>
      <dgm:spPr/>
    </dgm:pt>
    <dgm:pt modelId="{8222474F-19E7-4B33-9709-FF31DE3EB5B2}" type="pres">
      <dgm:prSet presAssocID="{08E95579-D1A2-4150-A621-E7E72D2C0270}" presName="parentLin" presStyleCnt="0"/>
      <dgm:spPr/>
    </dgm:pt>
    <dgm:pt modelId="{4134FABA-CEFC-429F-B1DA-FBB0AC18F7D4}" type="pres">
      <dgm:prSet presAssocID="{08E95579-D1A2-4150-A621-E7E72D2C0270}" presName="parentLeftMargin" presStyleLbl="node1" presStyleIdx="1" presStyleCnt="3"/>
      <dgm:spPr/>
    </dgm:pt>
    <dgm:pt modelId="{42A0EBD5-2311-4DAC-933E-92B2C1274F13}" type="pres">
      <dgm:prSet presAssocID="{08E95579-D1A2-4150-A621-E7E72D2C0270}" presName="parentText" presStyleLbl="node1" presStyleIdx="2" presStyleCnt="3">
        <dgm:presLayoutVars>
          <dgm:chMax val="0"/>
          <dgm:bulletEnabled val="1"/>
        </dgm:presLayoutVars>
      </dgm:prSet>
      <dgm:spPr/>
    </dgm:pt>
    <dgm:pt modelId="{77EEF656-F96B-4836-8EB4-9A37BB56298E}" type="pres">
      <dgm:prSet presAssocID="{08E95579-D1A2-4150-A621-E7E72D2C0270}" presName="negativeSpace" presStyleCnt="0"/>
      <dgm:spPr/>
    </dgm:pt>
    <dgm:pt modelId="{30E86E2E-B56A-4A80-8963-619914FBD5CC}" type="pres">
      <dgm:prSet presAssocID="{08E95579-D1A2-4150-A621-E7E72D2C0270}" presName="childText" presStyleLbl="conFgAcc1" presStyleIdx="2" presStyleCnt="3">
        <dgm:presLayoutVars>
          <dgm:bulletEnabled val="1"/>
        </dgm:presLayoutVars>
      </dgm:prSet>
      <dgm:spPr/>
    </dgm:pt>
  </dgm:ptLst>
  <dgm:cxnLst>
    <dgm:cxn modelId="{83985602-2AB2-4AD3-A7F3-D8020C88390E}" type="presOf" srcId="{A36D311D-659B-44D6-A963-28F897C9A939}" destId="{7AC19DEB-4CFB-440B-A9EF-012D6FCDD769}" srcOrd="0" destOrd="0" presId="urn:microsoft.com/office/officeart/2005/8/layout/list1"/>
    <dgm:cxn modelId="{CC290303-A7B6-4402-AF50-25EA2795E095}" type="presOf" srcId="{0CFDDAF5-8FFF-4387-B5F1-39A424F26FEC}" destId="{3A05EFF1-8F2F-4A63-A847-82BB0E43FDCF}" srcOrd="0" destOrd="0" presId="urn:microsoft.com/office/officeart/2005/8/layout/list1"/>
    <dgm:cxn modelId="{28BAD410-D8CE-40FA-AA0F-7EBE9051D6B6}" srcId="{DE4514A3-2203-485B-9435-F84EA41C5BC6}" destId="{C53BF45D-55F7-46A1-9C63-B6872A219569}" srcOrd="0" destOrd="0" parTransId="{96070592-A438-4AC9-AAB6-2EC8D3687698}" sibTransId="{15F8A79A-7467-4193-BFFA-10153133D823}"/>
    <dgm:cxn modelId="{89AC9316-5887-4E50-84CB-6CB898289828}" type="presOf" srcId="{A382C412-7E69-46FC-9FC0-298D63256133}" destId="{6EC93947-8226-433A-93EF-A6D208DC64B0}" srcOrd="0" destOrd="2" presId="urn:microsoft.com/office/officeart/2005/8/layout/list1"/>
    <dgm:cxn modelId="{3056BC18-9A32-491F-9B80-2B1351A352F4}" type="presOf" srcId="{08E95579-D1A2-4150-A621-E7E72D2C0270}" destId="{4134FABA-CEFC-429F-B1DA-FBB0AC18F7D4}" srcOrd="0" destOrd="0" presId="urn:microsoft.com/office/officeart/2005/8/layout/list1"/>
    <dgm:cxn modelId="{A84E8E22-CD4F-47A0-B30B-D5FD57588870}" type="presOf" srcId="{DE4514A3-2203-485B-9435-F84EA41C5BC6}" destId="{301F7638-2A32-4F55-A2F0-45CDE8EC6F15}" srcOrd="1" destOrd="0" presId="urn:microsoft.com/office/officeart/2005/8/layout/list1"/>
    <dgm:cxn modelId="{27D20026-97BD-4526-B4A8-70124027845B}" type="presOf" srcId="{BBA90122-AC37-43F9-AF7E-85797E0DDC8B}" destId="{30E86E2E-B56A-4A80-8963-619914FBD5CC}" srcOrd="0" destOrd="1" presId="urn:microsoft.com/office/officeart/2005/8/layout/list1"/>
    <dgm:cxn modelId="{6ED36B28-E19B-4BAE-8294-551EE132478D}" type="presOf" srcId="{08E95579-D1A2-4150-A621-E7E72D2C0270}" destId="{42A0EBD5-2311-4DAC-933E-92B2C1274F13}" srcOrd="1" destOrd="0" presId="urn:microsoft.com/office/officeart/2005/8/layout/list1"/>
    <dgm:cxn modelId="{F45ECC2F-7879-4C5A-BA9A-2D38A8B02AEB}" srcId="{DE4514A3-2203-485B-9435-F84EA41C5BC6}" destId="{9BC56109-EAFB-49F4-A38B-EE438369CD94}" srcOrd="2" destOrd="0" parTransId="{4B4A0ACB-B198-4DB1-9167-2CA9AE315E7A}" sibTransId="{E586F87E-A714-4C76-A80B-C01E5A782C99}"/>
    <dgm:cxn modelId="{B851D865-59C7-479E-B34E-D1F17CD555A0}" type="presOf" srcId="{01188C5E-059E-4DA0-B790-4DAC1DD83A9C}" destId="{D17B4129-6CA8-4EEF-BD39-047218499DBB}" srcOrd="0" destOrd="1" presId="urn:microsoft.com/office/officeart/2005/8/layout/list1"/>
    <dgm:cxn modelId="{F8F6F845-0B2C-40AF-AB29-FAA6B917678A}" srcId="{0CFDDAF5-8FFF-4387-B5F1-39A424F26FEC}" destId="{FACD417D-C8B6-44C0-845C-CF7D8DC8952C}" srcOrd="3" destOrd="0" parTransId="{E71B194F-0188-47B5-9FDD-E9529EC7CA11}" sibTransId="{FE639A98-D746-450C-896D-757744348B4B}"/>
    <dgm:cxn modelId="{424D414C-D486-48C6-96CF-CAD33A7B1F3F}" type="presOf" srcId="{FACD417D-C8B6-44C0-845C-CF7D8DC8952C}" destId="{6EC93947-8226-433A-93EF-A6D208DC64B0}" srcOrd="0" destOrd="3" presId="urn:microsoft.com/office/officeart/2005/8/layout/list1"/>
    <dgm:cxn modelId="{6C949675-3F7D-4506-B875-FFFA8DE0A617}" srcId="{08E95579-D1A2-4150-A621-E7E72D2C0270}" destId="{CFD1E0F1-8775-4E59-B4AA-EB6DAE3C13CC}" srcOrd="0" destOrd="0" parTransId="{7643C0EB-5DFA-4EC4-A888-F1C3F4849B1B}" sibTransId="{11B679D9-AF0E-4CC6-AD49-EEBFAE9994C4}"/>
    <dgm:cxn modelId="{93A4D757-9F5F-4366-BBD0-62FA07BF5917}" srcId="{0CFDDAF5-8FFF-4387-B5F1-39A424F26FEC}" destId="{A382C412-7E69-46FC-9FC0-298D63256133}" srcOrd="2" destOrd="0" parTransId="{DE68A16A-8E63-4660-B0CF-26076B687624}" sibTransId="{72912E28-D174-49E9-9899-BEF010B423D7}"/>
    <dgm:cxn modelId="{25598B7C-19F7-4FD6-AA2C-A6DF3310C1C8}" type="presOf" srcId="{9BC56109-EAFB-49F4-A38B-EE438369CD94}" destId="{D17B4129-6CA8-4EEF-BD39-047218499DBB}" srcOrd="0" destOrd="2" presId="urn:microsoft.com/office/officeart/2005/8/layout/list1"/>
    <dgm:cxn modelId="{5EEF368B-3D73-49F5-80FF-F67942A31D9F}" srcId="{A36D311D-659B-44D6-A963-28F897C9A939}" destId="{DE4514A3-2203-485B-9435-F84EA41C5BC6}" srcOrd="1" destOrd="0" parTransId="{3DB7E7D5-29DB-4955-BFC9-5E35832EA892}" sibTransId="{12F696D3-8426-4405-9530-E94F24B184E3}"/>
    <dgm:cxn modelId="{FBD43E8E-64EB-4F5D-A6E8-CB19CA497B16}" type="presOf" srcId="{C53BF45D-55F7-46A1-9C63-B6872A219569}" destId="{D17B4129-6CA8-4EEF-BD39-047218499DBB}" srcOrd="0" destOrd="0" presId="urn:microsoft.com/office/officeart/2005/8/layout/list1"/>
    <dgm:cxn modelId="{7A40C18F-03C5-4361-B913-36FE1BE50D0F}" type="presOf" srcId="{5E33F805-F0C8-43B1-9ADA-D3D4CA134092}" destId="{6EC93947-8226-433A-93EF-A6D208DC64B0}" srcOrd="0" destOrd="1" presId="urn:microsoft.com/office/officeart/2005/8/layout/list1"/>
    <dgm:cxn modelId="{A518B995-54DA-4F91-8047-93552688883C}" srcId="{0CFDDAF5-8FFF-4387-B5F1-39A424F26FEC}" destId="{5E33F805-F0C8-43B1-9ADA-D3D4CA134092}" srcOrd="1" destOrd="0" parTransId="{1B785BBB-97BE-475B-BA15-2EBB581FB233}" sibTransId="{B8CC0093-8724-4A18-8865-E554A5D7B240}"/>
    <dgm:cxn modelId="{DEB10EA0-EE10-42D1-B094-D72F3699DA99}" type="presOf" srcId="{0CFDDAF5-8FFF-4387-B5F1-39A424F26FEC}" destId="{9C74E86A-3DEF-412A-9A08-ACAB22D14DA8}" srcOrd="1" destOrd="0" presId="urn:microsoft.com/office/officeart/2005/8/layout/list1"/>
    <dgm:cxn modelId="{4CD35AB0-6D20-44BA-BE4B-F798340A6AB8}" srcId="{DE4514A3-2203-485B-9435-F84EA41C5BC6}" destId="{01188C5E-059E-4DA0-B790-4DAC1DD83A9C}" srcOrd="1" destOrd="0" parTransId="{F7F4A40D-3A7A-4614-B3BA-B81897CBFD27}" sibTransId="{206B122A-FAF6-44A1-88C6-4DBD25022255}"/>
    <dgm:cxn modelId="{E875A0B7-995E-45C8-8FC5-ECC8CBCD8821}" type="presOf" srcId="{CF4D1278-9974-4B89-9066-D597799B5629}" destId="{6EC93947-8226-433A-93EF-A6D208DC64B0}" srcOrd="0" destOrd="0" presId="urn:microsoft.com/office/officeart/2005/8/layout/list1"/>
    <dgm:cxn modelId="{72857BD3-B34E-4CFA-9E6E-E6D8A0E38510}" srcId="{0CFDDAF5-8FFF-4387-B5F1-39A424F26FEC}" destId="{CF4D1278-9974-4B89-9066-D597799B5629}" srcOrd="0" destOrd="0" parTransId="{68A2D00A-034C-4BFF-ACE7-803FA835580E}" sibTransId="{2C454E07-111A-47CB-8B70-FB7925E831B1}"/>
    <dgm:cxn modelId="{1B05E1D5-509F-470F-BBD6-8CB2854F1983}" type="presOf" srcId="{DE4514A3-2203-485B-9435-F84EA41C5BC6}" destId="{2066D8E9-5C6D-49D5-A5F6-56BA42128AC2}" srcOrd="0" destOrd="0" presId="urn:microsoft.com/office/officeart/2005/8/layout/list1"/>
    <dgm:cxn modelId="{D5BA89D9-E285-4524-9E8E-D402832F83DE}" srcId="{A36D311D-659B-44D6-A963-28F897C9A939}" destId="{0CFDDAF5-8FFF-4387-B5F1-39A424F26FEC}" srcOrd="0" destOrd="0" parTransId="{A309F194-BF90-484D-9146-6BF71D352BBA}" sibTransId="{5F163E6B-F30B-4CD3-B112-FF1A7E2BAD09}"/>
    <dgm:cxn modelId="{9FB0C4DB-69DA-469F-BC2D-ECF5F349FBEE}" srcId="{08E95579-D1A2-4150-A621-E7E72D2C0270}" destId="{BBA90122-AC37-43F9-AF7E-85797E0DDC8B}" srcOrd="1" destOrd="0" parTransId="{2A4BF699-5EE4-4CFE-909D-052A200B9729}" sibTransId="{8DE3BCCC-D9E3-4671-ACE9-BB1AA76D491B}"/>
    <dgm:cxn modelId="{91236AF5-ECDC-4C7D-9248-C3A90B85CC58}" type="presOf" srcId="{CFD1E0F1-8775-4E59-B4AA-EB6DAE3C13CC}" destId="{30E86E2E-B56A-4A80-8963-619914FBD5CC}" srcOrd="0" destOrd="0" presId="urn:microsoft.com/office/officeart/2005/8/layout/list1"/>
    <dgm:cxn modelId="{6059C6F9-775C-4DF2-A772-CE679A17E725}" srcId="{A36D311D-659B-44D6-A963-28F897C9A939}" destId="{08E95579-D1A2-4150-A621-E7E72D2C0270}" srcOrd="2" destOrd="0" parTransId="{89702574-140A-4001-89FB-47F6BA1AAD3F}" sibTransId="{185225D1-3DDC-464C-819F-E80021C29FD1}"/>
    <dgm:cxn modelId="{62881443-C780-41FC-8138-3D370FC10A45}" type="presParOf" srcId="{7AC19DEB-4CFB-440B-A9EF-012D6FCDD769}" destId="{2CF35961-8FBB-4415-8C46-77070DF00229}" srcOrd="0" destOrd="0" presId="urn:microsoft.com/office/officeart/2005/8/layout/list1"/>
    <dgm:cxn modelId="{38037ABF-A331-4E9A-B906-72F2C6D9CA56}" type="presParOf" srcId="{2CF35961-8FBB-4415-8C46-77070DF00229}" destId="{3A05EFF1-8F2F-4A63-A847-82BB0E43FDCF}" srcOrd="0" destOrd="0" presId="urn:microsoft.com/office/officeart/2005/8/layout/list1"/>
    <dgm:cxn modelId="{5F8962C8-44EC-4412-A30C-8D6CCAE9886F}" type="presParOf" srcId="{2CF35961-8FBB-4415-8C46-77070DF00229}" destId="{9C74E86A-3DEF-412A-9A08-ACAB22D14DA8}" srcOrd="1" destOrd="0" presId="urn:microsoft.com/office/officeart/2005/8/layout/list1"/>
    <dgm:cxn modelId="{4D36B657-3840-4143-800B-7C698C03E659}" type="presParOf" srcId="{7AC19DEB-4CFB-440B-A9EF-012D6FCDD769}" destId="{FAB29AAB-A3B6-4756-B0C4-6F1E3F26CFED}" srcOrd="1" destOrd="0" presId="urn:microsoft.com/office/officeart/2005/8/layout/list1"/>
    <dgm:cxn modelId="{E7153525-98CF-4E54-981C-714A2822329E}" type="presParOf" srcId="{7AC19DEB-4CFB-440B-A9EF-012D6FCDD769}" destId="{6EC93947-8226-433A-93EF-A6D208DC64B0}" srcOrd="2" destOrd="0" presId="urn:microsoft.com/office/officeart/2005/8/layout/list1"/>
    <dgm:cxn modelId="{7B1D6AA9-4F8C-4AEC-A100-80273F5B45CB}" type="presParOf" srcId="{7AC19DEB-4CFB-440B-A9EF-012D6FCDD769}" destId="{DC850E7F-6FBC-4789-B9C2-5C194147AD4A}" srcOrd="3" destOrd="0" presId="urn:microsoft.com/office/officeart/2005/8/layout/list1"/>
    <dgm:cxn modelId="{BCCDA117-CD4B-41F4-85B0-82D02EB9BFF6}" type="presParOf" srcId="{7AC19DEB-4CFB-440B-A9EF-012D6FCDD769}" destId="{DD87295F-DC6A-4A3F-ACC2-6937DCF01CF2}" srcOrd="4" destOrd="0" presId="urn:microsoft.com/office/officeart/2005/8/layout/list1"/>
    <dgm:cxn modelId="{AB02FB74-A304-4FB4-A9C1-EE262496EEEA}" type="presParOf" srcId="{DD87295F-DC6A-4A3F-ACC2-6937DCF01CF2}" destId="{2066D8E9-5C6D-49D5-A5F6-56BA42128AC2}" srcOrd="0" destOrd="0" presId="urn:microsoft.com/office/officeart/2005/8/layout/list1"/>
    <dgm:cxn modelId="{A775C470-59BD-4D30-B150-86975770DE1C}" type="presParOf" srcId="{DD87295F-DC6A-4A3F-ACC2-6937DCF01CF2}" destId="{301F7638-2A32-4F55-A2F0-45CDE8EC6F15}" srcOrd="1" destOrd="0" presId="urn:microsoft.com/office/officeart/2005/8/layout/list1"/>
    <dgm:cxn modelId="{364ABC2C-2CB6-40DE-BE2A-1F692DD06F60}" type="presParOf" srcId="{7AC19DEB-4CFB-440B-A9EF-012D6FCDD769}" destId="{A92F42DD-FD86-453F-8E8D-5FFED3F85280}" srcOrd="5" destOrd="0" presId="urn:microsoft.com/office/officeart/2005/8/layout/list1"/>
    <dgm:cxn modelId="{6E37A062-0587-432D-B434-015384819983}" type="presParOf" srcId="{7AC19DEB-4CFB-440B-A9EF-012D6FCDD769}" destId="{D17B4129-6CA8-4EEF-BD39-047218499DBB}" srcOrd="6" destOrd="0" presId="urn:microsoft.com/office/officeart/2005/8/layout/list1"/>
    <dgm:cxn modelId="{156C2365-A26B-41CF-B47D-4584425A1798}" type="presParOf" srcId="{7AC19DEB-4CFB-440B-A9EF-012D6FCDD769}" destId="{778F136D-CD23-4AF7-B8D3-7F44E6191613}" srcOrd="7" destOrd="0" presId="urn:microsoft.com/office/officeart/2005/8/layout/list1"/>
    <dgm:cxn modelId="{B350C4BE-A9D8-462B-AE46-D47ECAB4558C}" type="presParOf" srcId="{7AC19DEB-4CFB-440B-A9EF-012D6FCDD769}" destId="{8222474F-19E7-4B33-9709-FF31DE3EB5B2}" srcOrd="8" destOrd="0" presId="urn:microsoft.com/office/officeart/2005/8/layout/list1"/>
    <dgm:cxn modelId="{38C3D255-8013-4BDF-9745-EAE4E31FC160}" type="presParOf" srcId="{8222474F-19E7-4B33-9709-FF31DE3EB5B2}" destId="{4134FABA-CEFC-429F-B1DA-FBB0AC18F7D4}" srcOrd="0" destOrd="0" presId="urn:microsoft.com/office/officeart/2005/8/layout/list1"/>
    <dgm:cxn modelId="{E0F269F3-B367-437B-A6EF-2EC170B678B0}" type="presParOf" srcId="{8222474F-19E7-4B33-9709-FF31DE3EB5B2}" destId="{42A0EBD5-2311-4DAC-933E-92B2C1274F13}" srcOrd="1" destOrd="0" presId="urn:microsoft.com/office/officeart/2005/8/layout/list1"/>
    <dgm:cxn modelId="{839A0D61-2A5F-4E01-9249-C5C4A453FE86}" type="presParOf" srcId="{7AC19DEB-4CFB-440B-A9EF-012D6FCDD769}" destId="{77EEF656-F96B-4836-8EB4-9A37BB56298E}" srcOrd="9" destOrd="0" presId="urn:microsoft.com/office/officeart/2005/8/layout/list1"/>
    <dgm:cxn modelId="{55D9ADBA-3C30-4EA6-877C-0FAB9814699B}" type="presParOf" srcId="{7AC19DEB-4CFB-440B-A9EF-012D6FCDD769}" destId="{30E86E2E-B56A-4A80-8963-619914FBD5CC}"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0766187-C25C-45E5-B2E5-3D31F0260A6E}" type="doc">
      <dgm:prSet loTypeId="urn:microsoft.com/office/officeart/2005/8/layout/chevron1" loCatId="process" qsTypeId="urn:microsoft.com/office/officeart/2005/8/quickstyle/simple1" qsCatId="simple" csTypeId="urn:microsoft.com/office/officeart/2005/8/colors/colorful5" csCatId="colorful" phldr="1"/>
      <dgm:spPr/>
      <dgm:t>
        <a:bodyPr/>
        <a:lstStyle/>
        <a:p>
          <a:endParaRPr lang="zh-TW" altLang="en-US"/>
        </a:p>
      </dgm:t>
    </dgm:pt>
    <dgm:pt modelId="{C0578ABB-4222-4245-941A-506D895F4EB3}">
      <dgm:prSet phldrT="[文字]" custT="1"/>
      <dgm:spPr/>
      <dgm:t>
        <a:bodyPr/>
        <a:lstStyle/>
        <a:p>
          <a:r>
            <a:rPr lang="zh-TW" altLang="en-US" sz="2400" b="1" dirty="0"/>
            <a:t>檢送第</a:t>
          </a:r>
          <a:r>
            <a:rPr lang="en-US" altLang="zh-TW" sz="2400" b="1" dirty="0"/>
            <a:t>2</a:t>
          </a:r>
          <a:r>
            <a:rPr lang="zh-TW" altLang="en-US" sz="2400" b="1" dirty="0"/>
            <a:t>季財務報告</a:t>
          </a:r>
        </a:p>
      </dgm:t>
    </dgm:pt>
    <dgm:pt modelId="{171F1247-2B6C-4DF6-8591-945D3AE5F344}" type="parTrans" cxnId="{81D8D6CA-5F53-4856-BF8A-4E32B6BFC408}">
      <dgm:prSet/>
      <dgm:spPr/>
      <dgm:t>
        <a:bodyPr/>
        <a:lstStyle/>
        <a:p>
          <a:endParaRPr lang="zh-TW" altLang="en-US"/>
        </a:p>
      </dgm:t>
    </dgm:pt>
    <dgm:pt modelId="{9281D2FE-05A8-4FBE-B9EC-8707517F0C35}" type="sibTrans" cxnId="{81D8D6CA-5F53-4856-BF8A-4E32B6BFC408}">
      <dgm:prSet/>
      <dgm:spPr/>
      <dgm:t>
        <a:bodyPr/>
        <a:lstStyle/>
        <a:p>
          <a:endParaRPr lang="zh-TW" altLang="en-US"/>
        </a:p>
      </dgm:t>
    </dgm:pt>
    <dgm:pt modelId="{6F8C61C9-379B-4A7F-B975-0C7B6AE6762B}">
      <dgm:prSet phldrT="[文字]" custT="1"/>
      <dgm:spPr/>
      <dgm:t>
        <a:bodyPr/>
        <a:lstStyle/>
        <a:p>
          <a:r>
            <a:rPr lang="zh-TW" altLang="en-US" sz="2000" b="1" dirty="0"/>
            <a:t>設置公司治理主管</a:t>
          </a:r>
          <a:br>
            <a:rPr lang="en-US" altLang="zh-TW" sz="2000" b="1" dirty="0"/>
          </a:br>
          <a:r>
            <a:rPr lang="en-US" altLang="en-US" sz="2000" b="1" dirty="0"/>
            <a:t>(112.1.1</a:t>
          </a:r>
          <a:r>
            <a:rPr lang="zh-TW" altLang="en-US" sz="2000" b="1" dirty="0"/>
            <a:t>實施</a:t>
          </a:r>
          <a:r>
            <a:rPr lang="en-US" altLang="en-US" sz="2000" b="1" dirty="0"/>
            <a:t>)</a:t>
          </a:r>
          <a:endParaRPr lang="zh-TW" altLang="en-US" sz="2000" b="1" dirty="0"/>
        </a:p>
      </dgm:t>
    </dgm:pt>
    <dgm:pt modelId="{6F5582A2-F06E-4A15-A018-738CC256AA83}" type="parTrans" cxnId="{BE1113D3-8E3C-490C-8B84-522467E8C1F8}">
      <dgm:prSet/>
      <dgm:spPr/>
      <dgm:t>
        <a:bodyPr/>
        <a:lstStyle/>
        <a:p>
          <a:endParaRPr lang="zh-TW" altLang="en-US"/>
        </a:p>
      </dgm:t>
    </dgm:pt>
    <dgm:pt modelId="{3F61C82A-F8E1-4F16-AC5A-E750E5B40001}" type="sibTrans" cxnId="{BE1113D3-8E3C-490C-8B84-522467E8C1F8}">
      <dgm:prSet/>
      <dgm:spPr/>
      <dgm:t>
        <a:bodyPr/>
        <a:lstStyle/>
        <a:p>
          <a:endParaRPr lang="zh-TW" altLang="en-US"/>
        </a:p>
      </dgm:t>
    </dgm:pt>
    <dgm:pt modelId="{A3360D37-2376-4B98-ACAD-62FACD0C5767}">
      <dgm:prSet phldrT="[文字]" custT="1"/>
      <dgm:spPr/>
      <dgm:t>
        <a:bodyPr/>
        <a:lstStyle/>
        <a:p>
          <a:pPr algn="l"/>
          <a:r>
            <a:rPr lang="zh-TW" altLang="en-US" sz="1600" b="0" dirty="0"/>
            <a:t>中介機構評估查核程序檢查表</a:t>
          </a:r>
          <a:r>
            <a:rPr lang="en-US" altLang="en-US" sz="1600" b="0" dirty="0"/>
            <a:t>-9</a:t>
          </a:r>
          <a:endParaRPr lang="zh-TW" altLang="en-US" sz="1600" b="0" dirty="0"/>
        </a:p>
      </dgm:t>
    </dgm:pt>
    <dgm:pt modelId="{1C529AB9-477E-42C0-A663-B680EB4B2CDF}" type="parTrans" cxnId="{5B0178A0-8C2B-48F3-AA16-FD5BB5B7FC36}">
      <dgm:prSet/>
      <dgm:spPr/>
      <dgm:t>
        <a:bodyPr/>
        <a:lstStyle/>
        <a:p>
          <a:endParaRPr lang="zh-TW" altLang="en-US"/>
        </a:p>
      </dgm:t>
    </dgm:pt>
    <dgm:pt modelId="{C4873D32-367C-4871-98BA-574A452A95A2}" type="sibTrans" cxnId="{5B0178A0-8C2B-48F3-AA16-FD5BB5B7FC36}">
      <dgm:prSet/>
      <dgm:spPr/>
      <dgm:t>
        <a:bodyPr/>
        <a:lstStyle/>
        <a:p>
          <a:endParaRPr lang="zh-TW" altLang="en-US"/>
        </a:p>
      </dgm:t>
    </dgm:pt>
    <dgm:pt modelId="{8380684F-BD7B-4098-AE30-8E7857337C86}">
      <dgm:prSet custT="1"/>
      <dgm:spPr/>
      <dgm:t>
        <a:bodyPr/>
        <a:lstStyle/>
        <a:p>
          <a:pPr algn="just"/>
          <a:r>
            <a:rPr lang="zh-TW" altLang="en-US" sz="1400" b="0" dirty="0"/>
            <a:t>金管會</a:t>
          </a:r>
          <a:r>
            <a:rPr lang="en-US" altLang="en-US" sz="1400" b="0" dirty="0"/>
            <a:t>110</a:t>
          </a:r>
          <a:r>
            <a:rPr lang="zh-TW" altLang="en-US" sz="1400" b="0" dirty="0"/>
            <a:t>年</a:t>
          </a:r>
          <a:r>
            <a:rPr lang="en-US" altLang="en-US" sz="1400" b="0" dirty="0"/>
            <a:t>5</a:t>
          </a:r>
          <a:r>
            <a:rPr lang="zh-TW" altLang="en-US" sz="1400" b="0" dirty="0"/>
            <a:t>月</a:t>
          </a:r>
          <a:r>
            <a:rPr lang="en-US" altLang="en-US" sz="1400" b="0" dirty="0"/>
            <a:t>4</a:t>
          </a:r>
          <a:r>
            <a:rPr lang="zh-TW" altLang="en-US" sz="1400" b="0" dirty="0"/>
            <a:t>日金管證審字第</a:t>
          </a:r>
          <a:r>
            <a:rPr lang="en-US" altLang="en-US" sz="1400" b="0" dirty="0"/>
            <a:t>1100361841</a:t>
          </a:r>
          <a:r>
            <a:rPr lang="zh-TW" altLang="en-US" sz="1400" b="0" dirty="0"/>
            <a:t>號函，</a:t>
          </a:r>
          <a:r>
            <a:rPr lang="en-US" altLang="en-US" sz="1400" b="0" dirty="0"/>
            <a:t>…..</a:t>
          </a:r>
          <a:r>
            <a:rPr lang="zh-TW" altLang="en-US" sz="1400" b="1" u="sng" dirty="0">
              <a:solidFill>
                <a:srgbClr val="C00000"/>
              </a:solidFill>
            </a:rPr>
            <a:t>自</a:t>
          </a:r>
          <a:r>
            <a:rPr lang="en-US" altLang="en-US" sz="1400" b="1" u="sng" dirty="0">
              <a:solidFill>
                <a:srgbClr val="C00000"/>
              </a:solidFill>
            </a:rPr>
            <a:t>110</a:t>
          </a:r>
          <a:r>
            <a:rPr lang="zh-TW" altLang="en-US" sz="1400" b="1" u="sng" dirty="0">
              <a:solidFill>
                <a:srgbClr val="C00000"/>
              </a:solidFill>
            </a:rPr>
            <a:t>年起</a:t>
          </a:r>
          <a:r>
            <a:rPr lang="en-US" altLang="en-US" sz="1400" b="1" u="sng" dirty="0">
              <a:solidFill>
                <a:srgbClr val="C00000"/>
              </a:solidFill>
            </a:rPr>
            <a:t>KY</a:t>
          </a:r>
          <a:r>
            <a:rPr lang="zh-TW" altLang="en-US" sz="1400" b="1" u="sng" dirty="0">
              <a:solidFill>
                <a:srgbClr val="C00000"/>
              </a:solidFill>
            </a:rPr>
            <a:t>公司第</a:t>
          </a:r>
          <a:r>
            <a:rPr lang="en-US" altLang="zh-TW" sz="1400" b="1" u="sng" dirty="0">
              <a:solidFill>
                <a:srgbClr val="C00000"/>
              </a:solidFill>
            </a:rPr>
            <a:t>2</a:t>
          </a:r>
          <a:r>
            <a:rPr lang="zh-TW" altLang="en-US" sz="1400" b="1" u="sng" dirty="0">
              <a:solidFill>
                <a:srgbClr val="C00000"/>
              </a:solidFill>
            </a:rPr>
            <a:t>季財務報告由會計師核閱改為應經會計師查核簽證</a:t>
          </a:r>
          <a:endParaRPr lang="zh-TW" altLang="en-US" sz="1400" b="1" dirty="0">
            <a:solidFill>
              <a:srgbClr val="C00000"/>
            </a:solidFill>
          </a:endParaRPr>
        </a:p>
      </dgm:t>
    </dgm:pt>
    <dgm:pt modelId="{1F0858AE-15EE-4B2E-A274-A9B4EA74AD90}" type="parTrans" cxnId="{20C3504B-2475-4A46-BC85-CED41C74006D}">
      <dgm:prSet/>
      <dgm:spPr/>
      <dgm:t>
        <a:bodyPr/>
        <a:lstStyle/>
        <a:p>
          <a:endParaRPr lang="zh-TW" altLang="en-US"/>
        </a:p>
      </dgm:t>
    </dgm:pt>
    <dgm:pt modelId="{0A42C1D5-345D-454D-9070-FE1D9BC52B59}" type="sibTrans" cxnId="{20C3504B-2475-4A46-BC85-CED41C74006D}">
      <dgm:prSet/>
      <dgm:spPr/>
      <dgm:t>
        <a:bodyPr/>
        <a:lstStyle/>
        <a:p>
          <a:endParaRPr lang="zh-TW" altLang="en-US"/>
        </a:p>
      </dgm:t>
    </dgm:pt>
    <dgm:pt modelId="{AA2891F8-6D20-4D89-A1D3-F9D1D9BCDFA5}">
      <dgm:prSet custT="1"/>
      <dgm:spPr/>
      <dgm:t>
        <a:bodyPr/>
        <a:lstStyle/>
        <a:p>
          <a:pPr algn="just"/>
          <a:r>
            <a:rPr lang="en-US" altLang="en-US" sz="1400" b="0" dirty="0"/>
            <a:t>KY</a:t>
          </a:r>
          <a:r>
            <a:rPr lang="zh-TW" altLang="en-US" sz="1400" b="0" dirty="0"/>
            <a:t>公司（含創新板</a:t>
          </a:r>
          <a:r>
            <a:rPr lang="en-US" altLang="en-US" sz="1400" b="0" dirty="0"/>
            <a:t>KY</a:t>
          </a:r>
          <a:r>
            <a:rPr lang="zh-TW" altLang="en-US" sz="1400" b="0" dirty="0"/>
            <a:t>公司）於申請送件之日起至掛牌前，依規所需檢送之申請年度最近期第</a:t>
          </a:r>
          <a:r>
            <a:rPr lang="en-US" altLang="en-US" sz="1400" b="0" dirty="0"/>
            <a:t>2</a:t>
          </a:r>
          <a:r>
            <a:rPr lang="zh-TW" altLang="en-US" sz="1400" b="0" dirty="0"/>
            <a:t>季財報應經會計師</a:t>
          </a:r>
          <a:r>
            <a:rPr lang="zh-TW" altLang="en-US" sz="1400" b="0" u="sng" dirty="0">
              <a:solidFill>
                <a:srgbClr val="C00000"/>
              </a:solidFill>
            </a:rPr>
            <a:t>查核</a:t>
          </a:r>
          <a:r>
            <a:rPr lang="zh-TW" altLang="en-US" sz="1400" b="0" dirty="0"/>
            <a:t>簽證。</a:t>
          </a:r>
        </a:p>
      </dgm:t>
    </dgm:pt>
    <dgm:pt modelId="{EBCD0879-DBDA-489D-BC57-390024471A09}" type="parTrans" cxnId="{A183FC03-6899-4A20-BF28-C973A6240476}">
      <dgm:prSet/>
      <dgm:spPr/>
      <dgm:t>
        <a:bodyPr/>
        <a:lstStyle/>
        <a:p>
          <a:endParaRPr lang="zh-TW" altLang="en-US"/>
        </a:p>
      </dgm:t>
    </dgm:pt>
    <dgm:pt modelId="{6D05EE33-1A8D-4570-9287-2B1B6E3F47B6}" type="sibTrans" cxnId="{A183FC03-6899-4A20-BF28-C973A6240476}">
      <dgm:prSet/>
      <dgm:spPr/>
      <dgm:t>
        <a:bodyPr/>
        <a:lstStyle/>
        <a:p>
          <a:endParaRPr lang="zh-TW" altLang="en-US"/>
        </a:p>
      </dgm:t>
    </dgm:pt>
    <dgm:pt modelId="{013CB58B-DC5F-4648-8D00-C7BF609A3B01}">
      <dgm:prSet phldrT="[文字]" custT="1"/>
      <dgm:spPr/>
      <dgm:t>
        <a:bodyPr/>
        <a:lstStyle/>
        <a:p>
          <a:pPr algn="just"/>
          <a:r>
            <a:rPr lang="zh-TW" altLang="en-US" sz="1400" b="0" dirty="0"/>
            <a:t>審查外國有價證券上市作業程序第四條之一規定，「</a:t>
          </a:r>
          <a:r>
            <a:rPr lang="en-US" altLang="en-US" sz="1400" b="0" dirty="0"/>
            <a:t>…..</a:t>
          </a:r>
          <a:r>
            <a:rPr lang="zh-TW" altLang="en-US" sz="1400" b="0" dirty="0"/>
            <a:t>申請公司於</a:t>
          </a:r>
          <a:r>
            <a:rPr lang="zh-TW" altLang="en-US" sz="1400" b="0" u="sng" dirty="0">
              <a:solidFill>
                <a:srgbClr val="C00000"/>
              </a:solidFill>
            </a:rPr>
            <a:t>送件申請之日起至掛牌前</a:t>
          </a:r>
          <a:r>
            <a:rPr lang="zh-TW" altLang="en-US" sz="1400" b="0" dirty="0"/>
            <a:t>，應準用主管機關對財務報告公告及申報之規定，</a:t>
          </a:r>
          <a:r>
            <a:rPr lang="en-US" altLang="zh-TW" sz="1400" b="0" dirty="0"/>
            <a:t>…</a:t>
          </a:r>
          <a:r>
            <a:rPr lang="zh-TW" altLang="en-US" sz="1400" b="0" u="sng" dirty="0">
              <a:solidFill>
                <a:srgbClr val="C00000"/>
              </a:solidFill>
            </a:rPr>
            <a:t>檢送各季及年度財務報告</a:t>
          </a:r>
          <a:r>
            <a:rPr lang="zh-TW" altLang="en-US" sz="1400" b="0" dirty="0"/>
            <a:t>」</a:t>
          </a:r>
        </a:p>
      </dgm:t>
    </dgm:pt>
    <dgm:pt modelId="{241D40A6-401F-4437-B8A4-D9D82532E388}" type="parTrans" cxnId="{41A224B8-3CDF-4139-8AC5-BDCA9A4BD3BC}">
      <dgm:prSet/>
      <dgm:spPr/>
      <dgm:t>
        <a:bodyPr/>
        <a:lstStyle/>
        <a:p>
          <a:endParaRPr lang="zh-TW" altLang="en-US"/>
        </a:p>
      </dgm:t>
    </dgm:pt>
    <dgm:pt modelId="{44A7BCC8-7F3E-41FE-BC51-9FB8F8E0B364}" type="sibTrans" cxnId="{41A224B8-3CDF-4139-8AC5-BDCA9A4BD3BC}">
      <dgm:prSet/>
      <dgm:spPr/>
      <dgm:t>
        <a:bodyPr/>
        <a:lstStyle/>
        <a:p>
          <a:endParaRPr lang="zh-TW" altLang="en-US"/>
        </a:p>
      </dgm:t>
    </dgm:pt>
    <dgm:pt modelId="{CD02B1B4-793E-45CF-ACB0-68FDE142F98A}">
      <dgm:prSet custT="1"/>
      <dgm:spPr/>
      <dgm:t>
        <a:bodyPr/>
        <a:lstStyle/>
        <a:p>
          <a:r>
            <a:rPr lang="zh-TW" altLang="en-US" sz="2000" b="1" dirty="0"/>
            <a:t>推動公司治理、永續發展及誠信經營情形</a:t>
          </a:r>
        </a:p>
      </dgm:t>
    </dgm:pt>
    <dgm:pt modelId="{07938F9C-61C1-4221-AD23-6650B1D674C6}" type="parTrans" cxnId="{2523624D-0ACE-4735-B583-FF757A3813D8}">
      <dgm:prSet/>
      <dgm:spPr/>
      <dgm:t>
        <a:bodyPr/>
        <a:lstStyle/>
        <a:p>
          <a:endParaRPr lang="zh-TW" altLang="en-US"/>
        </a:p>
      </dgm:t>
    </dgm:pt>
    <dgm:pt modelId="{9A98C60C-2938-4511-9B22-146BDFDF06BF}" type="sibTrans" cxnId="{2523624D-0ACE-4735-B583-FF757A3813D8}">
      <dgm:prSet/>
      <dgm:spPr/>
      <dgm:t>
        <a:bodyPr/>
        <a:lstStyle/>
        <a:p>
          <a:endParaRPr lang="zh-TW" altLang="en-US"/>
        </a:p>
      </dgm:t>
    </dgm:pt>
    <dgm:pt modelId="{C5FC2638-E222-4722-AEEF-6D9CE429485C}">
      <dgm:prSet phldrT="[文字]" custT="1"/>
      <dgm:spPr/>
      <dgm:t>
        <a:bodyPr/>
        <a:lstStyle/>
        <a:p>
          <a:pPr algn="just"/>
          <a:r>
            <a:rPr lang="zh-TW" altLang="en-US" sz="1600" b="0" dirty="0"/>
            <a:t>推薦證券商填製</a:t>
          </a:r>
          <a:r>
            <a:rPr lang="en-US" altLang="en-US" sz="1600" b="0" dirty="0"/>
            <a:t>【</a:t>
          </a:r>
          <a:r>
            <a:rPr lang="zh-TW" altLang="en-US" sz="1600" b="0" dirty="0"/>
            <a:t>公司治理暨董事運作情形</a:t>
          </a:r>
          <a:r>
            <a:rPr lang="en-US" altLang="en-US" sz="1600" b="0" dirty="0"/>
            <a:t>】</a:t>
          </a:r>
          <a:r>
            <a:rPr lang="zh-TW" altLang="en-US" sz="1600" b="0" dirty="0"/>
            <a:t>檢查表</a:t>
          </a:r>
          <a:r>
            <a:rPr lang="en-US" altLang="zh-TW" sz="1600" b="0" dirty="0"/>
            <a:t>(</a:t>
          </a:r>
          <a:r>
            <a:rPr lang="zh-TW" altLang="en-US" sz="1600" b="0" dirty="0"/>
            <a:t>含創新板公司</a:t>
          </a:r>
          <a:r>
            <a:rPr lang="en-US" altLang="zh-TW" sz="1600" b="0" dirty="0"/>
            <a:t>)</a:t>
          </a:r>
          <a:endParaRPr lang="zh-TW" altLang="en-US" sz="1600" b="0" dirty="0"/>
        </a:p>
      </dgm:t>
    </dgm:pt>
    <dgm:pt modelId="{55CAB746-9BAA-476B-A401-072EDFAD72D8}" type="parTrans" cxnId="{671C0A07-6B16-4621-94D3-4E3CDA4FF1DB}">
      <dgm:prSet/>
      <dgm:spPr/>
      <dgm:t>
        <a:bodyPr/>
        <a:lstStyle/>
        <a:p>
          <a:endParaRPr lang="zh-TW" altLang="en-US"/>
        </a:p>
      </dgm:t>
    </dgm:pt>
    <dgm:pt modelId="{4A16A975-48D4-4CB8-A82A-E917F383EF39}" type="sibTrans" cxnId="{671C0A07-6B16-4621-94D3-4E3CDA4FF1DB}">
      <dgm:prSet/>
      <dgm:spPr/>
      <dgm:t>
        <a:bodyPr/>
        <a:lstStyle/>
        <a:p>
          <a:endParaRPr lang="zh-TW" altLang="en-US"/>
        </a:p>
      </dgm:t>
    </dgm:pt>
    <dgm:pt modelId="{DBC7B674-230F-452F-BD14-5D00D36BE7EB}">
      <dgm:prSet custT="1"/>
      <dgm:spPr/>
      <dgm:t>
        <a:bodyPr/>
        <a:lstStyle/>
        <a:p>
          <a:pPr algn="just"/>
          <a:r>
            <a:rPr lang="zh-TW" altLang="en-US" sz="1600" b="0" dirty="0"/>
            <a:t>應行補充說明事項</a:t>
          </a:r>
          <a:r>
            <a:rPr lang="en-US" altLang="en-US" sz="1600" b="0" dirty="0"/>
            <a:t>(S3-1)</a:t>
          </a:r>
          <a:endParaRPr lang="zh-TW" altLang="en-US" sz="1600" b="0" dirty="0"/>
        </a:p>
      </dgm:t>
    </dgm:pt>
    <dgm:pt modelId="{50A095F1-0F22-4A44-B3FB-03D152E9FC70}" type="parTrans" cxnId="{76E25EEA-4E5F-4836-A23A-856B7F1E232A}">
      <dgm:prSet/>
      <dgm:spPr/>
      <dgm:t>
        <a:bodyPr/>
        <a:lstStyle/>
        <a:p>
          <a:endParaRPr lang="zh-TW" altLang="en-US"/>
        </a:p>
      </dgm:t>
    </dgm:pt>
    <dgm:pt modelId="{4A6134B7-2AAC-4E76-B230-5D5865821504}" type="sibTrans" cxnId="{76E25EEA-4E5F-4836-A23A-856B7F1E232A}">
      <dgm:prSet/>
      <dgm:spPr/>
      <dgm:t>
        <a:bodyPr/>
        <a:lstStyle/>
        <a:p>
          <a:endParaRPr lang="zh-TW" altLang="en-US"/>
        </a:p>
      </dgm:t>
    </dgm:pt>
    <dgm:pt modelId="{E1777643-0C2B-4ACF-B06B-ECB6F624B206}">
      <dgm:prSet custT="1"/>
      <dgm:spPr/>
      <dgm:t>
        <a:bodyPr/>
        <a:lstStyle/>
        <a:p>
          <a:pPr algn="just"/>
          <a:r>
            <a:rPr lang="zh-TW" altLang="en-US" sz="1600" b="0" dirty="0"/>
            <a:t>評估申請公司在推動公司治理、永續發展及誠信經營情形，並填具附表八</a:t>
          </a:r>
        </a:p>
      </dgm:t>
    </dgm:pt>
    <dgm:pt modelId="{12466ADB-7F9B-4DDA-99C6-FF1D1F40233C}" type="parTrans" cxnId="{52F011BA-5411-43E4-9066-F04CFDC38C4B}">
      <dgm:prSet/>
      <dgm:spPr/>
      <dgm:t>
        <a:bodyPr/>
        <a:lstStyle/>
        <a:p>
          <a:endParaRPr lang="zh-TW" altLang="en-US"/>
        </a:p>
      </dgm:t>
    </dgm:pt>
    <dgm:pt modelId="{EC6B2DFB-6839-4C28-8A67-D3D5149AD5A4}" type="sibTrans" cxnId="{52F011BA-5411-43E4-9066-F04CFDC38C4B}">
      <dgm:prSet/>
      <dgm:spPr/>
      <dgm:t>
        <a:bodyPr/>
        <a:lstStyle/>
        <a:p>
          <a:endParaRPr lang="zh-TW" altLang="en-US"/>
        </a:p>
      </dgm:t>
    </dgm:pt>
    <dgm:pt modelId="{5445F5ED-4488-4E66-95E2-84F34EA94149}" type="pres">
      <dgm:prSet presAssocID="{90766187-C25C-45E5-B2E5-3D31F0260A6E}" presName="Name0" presStyleCnt="0">
        <dgm:presLayoutVars>
          <dgm:dir/>
          <dgm:animLvl val="lvl"/>
          <dgm:resizeHandles val="exact"/>
        </dgm:presLayoutVars>
      </dgm:prSet>
      <dgm:spPr/>
    </dgm:pt>
    <dgm:pt modelId="{7E505CF8-9810-4B4E-963B-7553B3784798}" type="pres">
      <dgm:prSet presAssocID="{C0578ABB-4222-4245-941A-506D895F4EB3}" presName="composite" presStyleCnt="0"/>
      <dgm:spPr/>
    </dgm:pt>
    <dgm:pt modelId="{C67109B1-38E7-4859-9DBE-EFEF129931DD}" type="pres">
      <dgm:prSet presAssocID="{C0578ABB-4222-4245-941A-506D895F4EB3}" presName="parTx" presStyleLbl="node1" presStyleIdx="0" presStyleCnt="3">
        <dgm:presLayoutVars>
          <dgm:chMax val="0"/>
          <dgm:chPref val="0"/>
          <dgm:bulletEnabled val="1"/>
        </dgm:presLayoutVars>
      </dgm:prSet>
      <dgm:spPr/>
    </dgm:pt>
    <dgm:pt modelId="{1BCA9426-F7FB-4DE4-A834-48D9CABBC88C}" type="pres">
      <dgm:prSet presAssocID="{C0578ABB-4222-4245-941A-506D895F4EB3}" presName="desTx" presStyleLbl="revTx" presStyleIdx="0" presStyleCnt="3" custLinFactNeighborY="-2593">
        <dgm:presLayoutVars>
          <dgm:bulletEnabled val="1"/>
        </dgm:presLayoutVars>
      </dgm:prSet>
      <dgm:spPr/>
    </dgm:pt>
    <dgm:pt modelId="{1D38D472-0595-4532-83D4-3D82FFED3E48}" type="pres">
      <dgm:prSet presAssocID="{9281D2FE-05A8-4FBE-B9EC-8707517F0C35}" presName="space" presStyleCnt="0"/>
      <dgm:spPr/>
    </dgm:pt>
    <dgm:pt modelId="{8440E4FF-99A1-4C9A-805A-609E9F2D5441}" type="pres">
      <dgm:prSet presAssocID="{6F8C61C9-379B-4A7F-B975-0C7B6AE6762B}" presName="composite" presStyleCnt="0"/>
      <dgm:spPr/>
    </dgm:pt>
    <dgm:pt modelId="{3F2D45A0-FAAC-4012-A675-6D92638E91F0}" type="pres">
      <dgm:prSet presAssocID="{6F8C61C9-379B-4A7F-B975-0C7B6AE6762B}" presName="parTx" presStyleLbl="node1" presStyleIdx="1" presStyleCnt="3">
        <dgm:presLayoutVars>
          <dgm:chMax val="0"/>
          <dgm:chPref val="0"/>
          <dgm:bulletEnabled val="1"/>
        </dgm:presLayoutVars>
      </dgm:prSet>
      <dgm:spPr/>
    </dgm:pt>
    <dgm:pt modelId="{CB7B7AC7-B9C0-4E38-A602-AD7DA227E50C}" type="pres">
      <dgm:prSet presAssocID="{6F8C61C9-379B-4A7F-B975-0C7B6AE6762B}" presName="desTx" presStyleLbl="revTx" presStyleIdx="1" presStyleCnt="3" custScaleX="90373" custLinFactNeighborX="2368" custLinFactNeighborY="-3070">
        <dgm:presLayoutVars>
          <dgm:bulletEnabled val="1"/>
        </dgm:presLayoutVars>
      </dgm:prSet>
      <dgm:spPr/>
    </dgm:pt>
    <dgm:pt modelId="{D1F1B0E8-55B1-41D8-BE1A-996253536EAD}" type="pres">
      <dgm:prSet presAssocID="{3F61C82A-F8E1-4F16-AC5A-E750E5B40001}" presName="space" presStyleCnt="0"/>
      <dgm:spPr/>
    </dgm:pt>
    <dgm:pt modelId="{CD35FEF1-695F-4DAE-9413-A7642028478D}" type="pres">
      <dgm:prSet presAssocID="{CD02B1B4-793E-45CF-ACB0-68FDE142F98A}" presName="composite" presStyleCnt="0"/>
      <dgm:spPr/>
    </dgm:pt>
    <dgm:pt modelId="{0E08CA7B-2170-4F64-92DF-B3BBA11EAFBA}" type="pres">
      <dgm:prSet presAssocID="{CD02B1B4-793E-45CF-ACB0-68FDE142F98A}" presName="parTx" presStyleLbl="node1" presStyleIdx="2" presStyleCnt="3">
        <dgm:presLayoutVars>
          <dgm:chMax val="0"/>
          <dgm:chPref val="0"/>
          <dgm:bulletEnabled val="1"/>
        </dgm:presLayoutVars>
      </dgm:prSet>
      <dgm:spPr/>
    </dgm:pt>
    <dgm:pt modelId="{2CFAE2F7-61B1-4DFC-B051-FC1F63AEF76A}" type="pres">
      <dgm:prSet presAssocID="{CD02B1B4-793E-45CF-ACB0-68FDE142F98A}" presName="desTx" presStyleLbl="revTx" presStyleIdx="2" presStyleCnt="3" custScaleX="85121" custLinFactNeighborY="-1535">
        <dgm:presLayoutVars>
          <dgm:bulletEnabled val="1"/>
        </dgm:presLayoutVars>
      </dgm:prSet>
      <dgm:spPr/>
    </dgm:pt>
  </dgm:ptLst>
  <dgm:cxnLst>
    <dgm:cxn modelId="{A183FC03-6899-4A20-BF28-C973A6240476}" srcId="{C0578ABB-4222-4245-941A-506D895F4EB3}" destId="{AA2891F8-6D20-4D89-A1D3-F9D1D9BCDFA5}" srcOrd="2" destOrd="0" parTransId="{EBCD0879-DBDA-489D-BC57-390024471A09}" sibTransId="{6D05EE33-1A8D-4570-9287-2B1B6E3F47B6}"/>
    <dgm:cxn modelId="{671C0A07-6B16-4621-94D3-4E3CDA4FF1DB}" srcId="{6F8C61C9-379B-4A7F-B975-0C7B6AE6762B}" destId="{C5FC2638-E222-4722-AEEF-6D9CE429485C}" srcOrd="1" destOrd="0" parTransId="{55CAB746-9BAA-476B-A401-072EDFAD72D8}" sibTransId="{4A16A975-48D4-4CB8-A82A-E917F383EF39}"/>
    <dgm:cxn modelId="{0EFED10F-F456-4330-A34D-E663AB02439A}" type="presOf" srcId="{A3360D37-2376-4B98-ACAD-62FACD0C5767}" destId="{CB7B7AC7-B9C0-4E38-A602-AD7DA227E50C}" srcOrd="0" destOrd="0" presId="urn:microsoft.com/office/officeart/2005/8/layout/chevron1"/>
    <dgm:cxn modelId="{A04A271A-C211-410F-8B52-8000D0D118AC}" type="presOf" srcId="{90766187-C25C-45E5-B2E5-3D31F0260A6E}" destId="{5445F5ED-4488-4E66-95E2-84F34EA94149}" srcOrd="0" destOrd="0" presId="urn:microsoft.com/office/officeart/2005/8/layout/chevron1"/>
    <dgm:cxn modelId="{3A8A4B65-0796-4F40-8090-2DEAB783E213}" type="presOf" srcId="{CD02B1B4-793E-45CF-ACB0-68FDE142F98A}" destId="{0E08CA7B-2170-4F64-92DF-B3BBA11EAFBA}" srcOrd="0" destOrd="0" presId="urn:microsoft.com/office/officeart/2005/8/layout/chevron1"/>
    <dgm:cxn modelId="{20C3504B-2475-4A46-BC85-CED41C74006D}" srcId="{C0578ABB-4222-4245-941A-506D895F4EB3}" destId="{8380684F-BD7B-4098-AE30-8E7857337C86}" srcOrd="1" destOrd="0" parTransId="{1F0858AE-15EE-4B2E-A274-A9B4EA74AD90}" sibTransId="{0A42C1D5-345D-454D-9070-FE1D9BC52B59}"/>
    <dgm:cxn modelId="{2523624D-0ACE-4735-B583-FF757A3813D8}" srcId="{90766187-C25C-45E5-B2E5-3D31F0260A6E}" destId="{CD02B1B4-793E-45CF-ACB0-68FDE142F98A}" srcOrd="2" destOrd="0" parTransId="{07938F9C-61C1-4221-AD23-6650B1D674C6}" sibTransId="{9A98C60C-2938-4511-9B22-146BDFDF06BF}"/>
    <dgm:cxn modelId="{FDBE5587-3F76-478E-BBE8-C99BF0E4D0A7}" type="presOf" srcId="{6F8C61C9-379B-4A7F-B975-0C7B6AE6762B}" destId="{3F2D45A0-FAAC-4012-A675-6D92638E91F0}" srcOrd="0" destOrd="0" presId="urn:microsoft.com/office/officeart/2005/8/layout/chevron1"/>
    <dgm:cxn modelId="{FCC8D996-BB2B-46F4-8B81-51466F49ADBB}" type="presOf" srcId="{AA2891F8-6D20-4D89-A1D3-F9D1D9BCDFA5}" destId="{1BCA9426-F7FB-4DE4-A834-48D9CABBC88C}" srcOrd="0" destOrd="2" presId="urn:microsoft.com/office/officeart/2005/8/layout/chevron1"/>
    <dgm:cxn modelId="{C9E2479A-00FF-464B-A0A4-659148D1EA85}" type="presOf" srcId="{8380684F-BD7B-4098-AE30-8E7857337C86}" destId="{1BCA9426-F7FB-4DE4-A834-48D9CABBC88C}" srcOrd="0" destOrd="1" presId="urn:microsoft.com/office/officeart/2005/8/layout/chevron1"/>
    <dgm:cxn modelId="{5B0178A0-8C2B-48F3-AA16-FD5BB5B7FC36}" srcId="{6F8C61C9-379B-4A7F-B975-0C7B6AE6762B}" destId="{A3360D37-2376-4B98-ACAD-62FACD0C5767}" srcOrd="0" destOrd="0" parTransId="{1C529AB9-477E-42C0-A663-B680EB4B2CDF}" sibTransId="{C4873D32-367C-4871-98BA-574A452A95A2}"/>
    <dgm:cxn modelId="{41A224B8-3CDF-4139-8AC5-BDCA9A4BD3BC}" srcId="{C0578ABB-4222-4245-941A-506D895F4EB3}" destId="{013CB58B-DC5F-4648-8D00-C7BF609A3B01}" srcOrd="0" destOrd="0" parTransId="{241D40A6-401F-4437-B8A4-D9D82532E388}" sibTransId="{44A7BCC8-7F3E-41FE-BC51-9FB8F8E0B364}"/>
    <dgm:cxn modelId="{52F011BA-5411-43E4-9066-F04CFDC38C4B}" srcId="{CD02B1B4-793E-45CF-ACB0-68FDE142F98A}" destId="{E1777643-0C2B-4ACF-B06B-ECB6F624B206}" srcOrd="1" destOrd="0" parTransId="{12466ADB-7F9B-4DDA-99C6-FF1D1F40233C}" sibTransId="{EC6B2DFB-6839-4C28-8A67-D3D5149AD5A4}"/>
    <dgm:cxn modelId="{8FAB43C0-D4AB-426D-BA37-BE9764E17AFD}" type="presOf" srcId="{E1777643-0C2B-4ACF-B06B-ECB6F624B206}" destId="{2CFAE2F7-61B1-4DFC-B051-FC1F63AEF76A}" srcOrd="0" destOrd="1" presId="urn:microsoft.com/office/officeart/2005/8/layout/chevron1"/>
    <dgm:cxn modelId="{81D8D6CA-5F53-4856-BF8A-4E32B6BFC408}" srcId="{90766187-C25C-45E5-B2E5-3D31F0260A6E}" destId="{C0578ABB-4222-4245-941A-506D895F4EB3}" srcOrd="0" destOrd="0" parTransId="{171F1247-2B6C-4DF6-8591-945D3AE5F344}" sibTransId="{9281D2FE-05A8-4FBE-B9EC-8707517F0C35}"/>
    <dgm:cxn modelId="{BE1113D3-8E3C-490C-8B84-522467E8C1F8}" srcId="{90766187-C25C-45E5-B2E5-3D31F0260A6E}" destId="{6F8C61C9-379B-4A7F-B975-0C7B6AE6762B}" srcOrd="1" destOrd="0" parTransId="{6F5582A2-F06E-4A15-A018-738CC256AA83}" sibTransId="{3F61C82A-F8E1-4F16-AC5A-E750E5B40001}"/>
    <dgm:cxn modelId="{6B8D84E5-F71D-40EF-9AAF-1F2BE269FDA2}" type="presOf" srcId="{013CB58B-DC5F-4648-8D00-C7BF609A3B01}" destId="{1BCA9426-F7FB-4DE4-A834-48D9CABBC88C}" srcOrd="0" destOrd="0" presId="urn:microsoft.com/office/officeart/2005/8/layout/chevron1"/>
    <dgm:cxn modelId="{DB3A3AE6-9622-488D-8CFC-5E034951C790}" type="presOf" srcId="{DBC7B674-230F-452F-BD14-5D00D36BE7EB}" destId="{2CFAE2F7-61B1-4DFC-B051-FC1F63AEF76A}" srcOrd="0" destOrd="0" presId="urn:microsoft.com/office/officeart/2005/8/layout/chevron1"/>
    <dgm:cxn modelId="{A674C6E7-8FF0-44F6-B420-32C22C3716E8}" type="presOf" srcId="{C0578ABB-4222-4245-941A-506D895F4EB3}" destId="{C67109B1-38E7-4859-9DBE-EFEF129931DD}" srcOrd="0" destOrd="0" presId="urn:microsoft.com/office/officeart/2005/8/layout/chevron1"/>
    <dgm:cxn modelId="{76E25EEA-4E5F-4836-A23A-856B7F1E232A}" srcId="{CD02B1B4-793E-45CF-ACB0-68FDE142F98A}" destId="{DBC7B674-230F-452F-BD14-5D00D36BE7EB}" srcOrd="0" destOrd="0" parTransId="{50A095F1-0F22-4A44-B3FB-03D152E9FC70}" sibTransId="{4A6134B7-2AAC-4E76-B230-5D5865821504}"/>
    <dgm:cxn modelId="{553DB0F9-2EED-4A8E-B4F5-510D8CA55F87}" type="presOf" srcId="{C5FC2638-E222-4722-AEEF-6D9CE429485C}" destId="{CB7B7AC7-B9C0-4E38-A602-AD7DA227E50C}" srcOrd="0" destOrd="1" presId="urn:microsoft.com/office/officeart/2005/8/layout/chevron1"/>
    <dgm:cxn modelId="{EFF7E635-5508-4107-8CAA-7274262CB7A9}" type="presParOf" srcId="{5445F5ED-4488-4E66-95E2-84F34EA94149}" destId="{7E505CF8-9810-4B4E-963B-7553B3784798}" srcOrd="0" destOrd="0" presId="urn:microsoft.com/office/officeart/2005/8/layout/chevron1"/>
    <dgm:cxn modelId="{635E5369-91F3-40F0-B13C-D84A1CB40AE4}" type="presParOf" srcId="{7E505CF8-9810-4B4E-963B-7553B3784798}" destId="{C67109B1-38E7-4859-9DBE-EFEF129931DD}" srcOrd="0" destOrd="0" presId="urn:microsoft.com/office/officeart/2005/8/layout/chevron1"/>
    <dgm:cxn modelId="{23D3CC31-632F-4D7B-A2B6-0276C355B0B3}" type="presParOf" srcId="{7E505CF8-9810-4B4E-963B-7553B3784798}" destId="{1BCA9426-F7FB-4DE4-A834-48D9CABBC88C}" srcOrd="1" destOrd="0" presId="urn:microsoft.com/office/officeart/2005/8/layout/chevron1"/>
    <dgm:cxn modelId="{6B82CBEB-E78E-43DB-82CA-C6D41BE3EA58}" type="presParOf" srcId="{5445F5ED-4488-4E66-95E2-84F34EA94149}" destId="{1D38D472-0595-4532-83D4-3D82FFED3E48}" srcOrd="1" destOrd="0" presId="urn:microsoft.com/office/officeart/2005/8/layout/chevron1"/>
    <dgm:cxn modelId="{AC934797-7D7E-4CD3-AC46-955A50A56A5C}" type="presParOf" srcId="{5445F5ED-4488-4E66-95E2-84F34EA94149}" destId="{8440E4FF-99A1-4C9A-805A-609E9F2D5441}" srcOrd="2" destOrd="0" presId="urn:microsoft.com/office/officeart/2005/8/layout/chevron1"/>
    <dgm:cxn modelId="{7104A96E-AFDE-4208-A0D8-C8D3BC044CCD}" type="presParOf" srcId="{8440E4FF-99A1-4C9A-805A-609E9F2D5441}" destId="{3F2D45A0-FAAC-4012-A675-6D92638E91F0}" srcOrd="0" destOrd="0" presId="urn:microsoft.com/office/officeart/2005/8/layout/chevron1"/>
    <dgm:cxn modelId="{1CD6EC0C-7CF3-4D4E-B350-5139CE17A461}" type="presParOf" srcId="{8440E4FF-99A1-4C9A-805A-609E9F2D5441}" destId="{CB7B7AC7-B9C0-4E38-A602-AD7DA227E50C}" srcOrd="1" destOrd="0" presId="urn:microsoft.com/office/officeart/2005/8/layout/chevron1"/>
    <dgm:cxn modelId="{9850A552-E6D1-4A74-AD03-54A8EE177B32}" type="presParOf" srcId="{5445F5ED-4488-4E66-95E2-84F34EA94149}" destId="{D1F1B0E8-55B1-41D8-BE1A-996253536EAD}" srcOrd="3" destOrd="0" presId="urn:microsoft.com/office/officeart/2005/8/layout/chevron1"/>
    <dgm:cxn modelId="{EAF424DC-6714-4E4B-9122-EDB0A0605653}" type="presParOf" srcId="{5445F5ED-4488-4E66-95E2-84F34EA94149}" destId="{CD35FEF1-695F-4DAE-9413-A7642028478D}" srcOrd="4" destOrd="0" presId="urn:microsoft.com/office/officeart/2005/8/layout/chevron1"/>
    <dgm:cxn modelId="{B7CB3972-EA1F-4B3A-85BF-DAF7C5D4FAE0}" type="presParOf" srcId="{CD35FEF1-695F-4DAE-9413-A7642028478D}" destId="{0E08CA7B-2170-4F64-92DF-B3BBA11EAFBA}" srcOrd="0" destOrd="0" presId="urn:microsoft.com/office/officeart/2005/8/layout/chevron1"/>
    <dgm:cxn modelId="{6B2A8CE9-8F2D-492E-B425-D5AD758CB483}" type="presParOf" srcId="{CD35FEF1-695F-4DAE-9413-A7642028478D}" destId="{2CFAE2F7-61B1-4DFC-B051-FC1F63AEF76A}" srcOrd="1"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CDF02ED-969D-4575-9AAC-D4ECBCFEBBAE}" type="doc">
      <dgm:prSet loTypeId="urn:microsoft.com/office/officeart/2005/8/layout/process4" loCatId="list" qsTypeId="urn:microsoft.com/office/officeart/2005/8/quickstyle/simple1" qsCatId="simple" csTypeId="urn:microsoft.com/office/officeart/2005/8/colors/colorful5" csCatId="colorful" phldr="1"/>
      <dgm:spPr/>
      <dgm:t>
        <a:bodyPr/>
        <a:lstStyle/>
        <a:p>
          <a:endParaRPr lang="zh-TW" altLang="en-US"/>
        </a:p>
      </dgm:t>
    </dgm:pt>
    <dgm:pt modelId="{D5D3DE8B-8DEF-4105-B89C-84540CD76A8F}">
      <dgm:prSet phldrT="[文字]" custT="1"/>
      <dgm:spPr/>
      <dgm:t>
        <a:bodyPr/>
        <a:lstStyle/>
        <a:p>
          <a:r>
            <a:rPr lang="zh-TW" altLang="en-US" sz="1800" b="1" dirty="0">
              <a:latin typeface="+mj-ea"/>
              <a:ea typeface="+mj-ea"/>
            </a:rPr>
            <a:t>金融監督管理委員會</a:t>
          </a:r>
          <a:r>
            <a:rPr lang="en-US" altLang="en-US" sz="1800" b="1" dirty="0">
              <a:latin typeface="+mj-ea"/>
              <a:ea typeface="+mj-ea"/>
            </a:rPr>
            <a:t>111</a:t>
          </a:r>
          <a:r>
            <a:rPr lang="zh-TW" altLang="en-US" sz="1800" b="1" dirty="0">
              <a:latin typeface="+mj-ea"/>
              <a:ea typeface="+mj-ea"/>
            </a:rPr>
            <a:t>年</a:t>
          </a:r>
          <a:r>
            <a:rPr lang="en-US" altLang="en-US" sz="1800" b="1" dirty="0">
              <a:latin typeface="+mj-ea"/>
              <a:ea typeface="+mj-ea"/>
            </a:rPr>
            <a:t>9</a:t>
          </a:r>
          <a:r>
            <a:rPr lang="zh-TW" altLang="en-US" sz="1800" b="1" dirty="0">
              <a:latin typeface="+mj-ea"/>
              <a:ea typeface="+mj-ea"/>
            </a:rPr>
            <a:t>月</a:t>
          </a:r>
          <a:r>
            <a:rPr lang="en-US" altLang="en-US" sz="1800" b="1" dirty="0">
              <a:latin typeface="+mj-ea"/>
              <a:ea typeface="+mj-ea"/>
            </a:rPr>
            <a:t>5</a:t>
          </a:r>
          <a:r>
            <a:rPr lang="zh-TW" altLang="en-US" sz="1800" b="1" dirty="0">
              <a:latin typeface="+mj-ea"/>
              <a:ea typeface="+mj-ea"/>
            </a:rPr>
            <a:t>日金管證發字第</a:t>
          </a:r>
          <a:r>
            <a:rPr lang="en-US" altLang="en-US" sz="1800" b="1" dirty="0">
              <a:latin typeface="+mj-ea"/>
              <a:ea typeface="+mj-ea"/>
            </a:rPr>
            <a:t>1110383586</a:t>
          </a:r>
          <a:r>
            <a:rPr lang="zh-TW" altLang="en-US" sz="1800" b="1" dirty="0">
              <a:latin typeface="+mj-ea"/>
              <a:ea typeface="+mj-ea"/>
            </a:rPr>
            <a:t>號修正外國發行人募集與發行有價證券處理準則第</a:t>
          </a:r>
          <a:r>
            <a:rPr lang="en-US" altLang="en-US" sz="1800" b="1" dirty="0">
              <a:latin typeface="+mj-ea"/>
              <a:ea typeface="+mj-ea"/>
            </a:rPr>
            <a:t>12</a:t>
          </a:r>
          <a:r>
            <a:rPr lang="zh-TW" altLang="en-US" sz="1800" b="1" dirty="0">
              <a:latin typeface="+mj-ea"/>
              <a:ea typeface="+mj-ea"/>
            </a:rPr>
            <a:t>條附表一</a:t>
          </a:r>
          <a:endParaRPr lang="zh-TW" altLang="en-US" sz="1800" b="1" dirty="0"/>
        </a:p>
      </dgm:t>
    </dgm:pt>
    <dgm:pt modelId="{8B56A341-E050-4F4F-82CC-094B713EF455}" type="parTrans" cxnId="{62252787-DFE0-44B9-83FE-54AD38788D77}">
      <dgm:prSet/>
      <dgm:spPr/>
      <dgm:t>
        <a:bodyPr/>
        <a:lstStyle/>
        <a:p>
          <a:endParaRPr lang="zh-TW" altLang="en-US"/>
        </a:p>
      </dgm:t>
    </dgm:pt>
    <dgm:pt modelId="{7F206A69-F06C-4A63-B462-C81B488F9327}" type="sibTrans" cxnId="{62252787-DFE0-44B9-83FE-54AD38788D77}">
      <dgm:prSet/>
      <dgm:spPr/>
      <dgm:t>
        <a:bodyPr/>
        <a:lstStyle/>
        <a:p>
          <a:endParaRPr lang="zh-TW" altLang="en-US"/>
        </a:p>
      </dgm:t>
    </dgm:pt>
    <dgm:pt modelId="{F0600CB3-06DC-4B2E-BA7A-37B3EDC26101}">
      <dgm:prSet/>
      <dgm:spPr/>
      <dgm:t>
        <a:bodyPr/>
        <a:lstStyle/>
        <a:p>
          <a:r>
            <a:rPr lang="zh-TW" altLang="en-US" b="1" dirty="0">
              <a:latin typeface="+mj-ea"/>
              <a:ea typeface="+mj-ea"/>
            </a:rPr>
            <a:t>配合增加「外國發行人於國內募集與發行股票申報書</a:t>
          </a:r>
          <a:r>
            <a:rPr lang="en-US" altLang="en-US" b="1" dirty="0">
              <a:latin typeface="+mj-ea"/>
              <a:ea typeface="+mj-ea"/>
            </a:rPr>
            <a:t>(</a:t>
          </a:r>
          <a:r>
            <a:rPr lang="zh-TW" altLang="en-US" b="1" dirty="0">
              <a:latin typeface="+mj-ea"/>
              <a:ea typeface="+mj-ea"/>
            </a:rPr>
            <a:t>申請第一上市及創新板第一上市初次上市前以現金增資發行新股提撥一定比率公開銷售案件者適用</a:t>
          </a:r>
          <a:r>
            <a:rPr lang="en-US" altLang="en-US" b="1" dirty="0">
              <a:latin typeface="+mj-ea"/>
              <a:ea typeface="+mj-ea"/>
            </a:rPr>
            <a:t>)</a:t>
          </a:r>
          <a:r>
            <a:rPr lang="zh-TW" altLang="en-US" b="1" dirty="0">
              <a:latin typeface="+mj-ea"/>
              <a:ea typeface="+mj-ea"/>
            </a:rPr>
            <a:t>」附件</a:t>
          </a:r>
        </a:p>
      </dgm:t>
    </dgm:pt>
    <dgm:pt modelId="{888FC295-60A7-474B-9E62-ED636F5731E7}" type="parTrans" cxnId="{AD0C506A-53BA-4254-AD53-6838D60589B4}">
      <dgm:prSet/>
      <dgm:spPr/>
      <dgm:t>
        <a:bodyPr/>
        <a:lstStyle/>
        <a:p>
          <a:endParaRPr lang="zh-TW" altLang="en-US"/>
        </a:p>
      </dgm:t>
    </dgm:pt>
    <dgm:pt modelId="{6D56B336-0117-4F36-AB82-88528D88B020}" type="sibTrans" cxnId="{AD0C506A-53BA-4254-AD53-6838D60589B4}">
      <dgm:prSet/>
      <dgm:spPr/>
      <dgm:t>
        <a:bodyPr/>
        <a:lstStyle/>
        <a:p>
          <a:endParaRPr lang="zh-TW" altLang="en-US"/>
        </a:p>
      </dgm:t>
    </dgm:pt>
    <dgm:pt modelId="{7A33FF79-B391-4067-819A-5F8CFEF08F52}">
      <dgm:prSet phldrT="[文字]"/>
      <dgm:spPr/>
      <dgm:t>
        <a:bodyPr/>
        <a:lstStyle/>
        <a:p>
          <a:r>
            <a:rPr lang="zh-TW" altLang="en-US">
              <a:latin typeface="+mj-ea"/>
              <a:ea typeface="+mj-ea"/>
            </a:rPr>
            <a:t>外國發行人於國內募集與發行股票申報書，增加「</a:t>
          </a:r>
          <a:r>
            <a:rPr lang="zh-TW" altLang="en-US" b="1" u="sng">
              <a:latin typeface="+mj-ea"/>
              <a:ea typeface="+mj-ea"/>
            </a:rPr>
            <a:t>如有重要子公司位於中國大陸，發行人應出具將在臺所募資金存放於臺資銀行或其海外子</a:t>
          </a:r>
          <a:r>
            <a:rPr lang="en-US" altLang="en-US" b="1" u="sng">
              <a:latin typeface="+mj-ea"/>
              <a:ea typeface="+mj-ea"/>
            </a:rPr>
            <a:t>(</a:t>
          </a:r>
          <a:r>
            <a:rPr lang="zh-TW" altLang="en-US" b="1" u="sng">
              <a:latin typeface="+mj-ea"/>
              <a:ea typeface="+mj-ea"/>
            </a:rPr>
            <a:t>分</a:t>
          </a:r>
          <a:r>
            <a:rPr lang="en-US" altLang="en-US" b="1" u="sng">
              <a:latin typeface="+mj-ea"/>
              <a:ea typeface="+mj-ea"/>
            </a:rPr>
            <a:t>)</a:t>
          </a:r>
          <a:r>
            <a:rPr lang="zh-TW" altLang="en-US" b="1" u="sng">
              <a:latin typeface="+mj-ea"/>
              <a:ea typeface="+mj-ea"/>
            </a:rPr>
            <a:t>行並依計劃支用之承諾書</a:t>
          </a:r>
          <a:r>
            <a:rPr lang="zh-TW" altLang="en-US">
              <a:latin typeface="+mj-ea"/>
              <a:ea typeface="+mj-ea"/>
            </a:rPr>
            <a:t>」之附件。</a:t>
          </a:r>
          <a:endParaRPr lang="zh-TW" altLang="en-US" dirty="0"/>
        </a:p>
      </dgm:t>
    </dgm:pt>
    <dgm:pt modelId="{135A12A7-27FE-4E3B-B430-4605C99DB94C}" type="parTrans" cxnId="{DA337CEF-102A-402C-9182-A445A96E957A}">
      <dgm:prSet/>
      <dgm:spPr/>
      <dgm:t>
        <a:bodyPr/>
        <a:lstStyle/>
        <a:p>
          <a:endParaRPr lang="zh-TW" altLang="en-US"/>
        </a:p>
      </dgm:t>
    </dgm:pt>
    <dgm:pt modelId="{195698B4-9837-41A2-BA01-9EC9DDEED99F}" type="sibTrans" cxnId="{DA337CEF-102A-402C-9182-A445A96E957A}">
      <dgm:prSet/>
      <dgm:spPr/>
      <dgm:t>
        <a:bodyPr/>
        <a:lstStyle/>
        <a:p>
          <a:endParaRPr lang="zh-TW" altLang="en-US"/>
        </a:p>
      </dgm:t>
    </dgm:pt>
    <dgm:pt modelId="{A6319769-C972-4EA9-86A4-0CEB76D52BF3}">
      <dgm:prSet/>
      <dgm:spPr/>
      <dgm:t>
        <a:bodyPr/>
        <a:lstStyle/>
        <a:p>
          <a:r>
            <a:rPr lang="zh-TW" altLang="en-US">
              <a:latin typeface="+mj-ea"/>
              <a:ea typeface="+mj-ea"/>
            </a:rPr>
            <a:t>「</a:t>
          </a:r>
          <a:r>
            <a:rPr lang="zh-TW" altLang="en-US" b="1" u="sng">
              <a:latin typeface="+mj-ea"/>
              <a:ea typeface="+mj-ea"/>
            </a:rPr>
            <a:t>如有重要子公司位於中國大陸，發行人應出具將在臺所募資金存放於臺資銀行或其海外子</a:t>
          </a:r>
          <a:r>
            <a:rPr lang="en-US" altLang="en-US" b="1" u="sng">
              <a:latin typeface="+mj-ea"/>
              <a:ea typeface="+mj-ea"/>
            </a:rPr>
            <a:t>(</a:t>
          </a:r>
          <a:r>
            <a:rPr lang="zh-TW" altLang="en-US" b="1" u="sng">
              <a:latin typeface="+mj-ea"/>
              <a:ea typeface="+mj-ea"/>
            </a:rPr>
            <a:t>分</a:t>
          </a:r>
          <a:r>
            <a:rPr lang="en-US" altLang="en-US" b="1" u="sng">
              <a:latin typeface="+mj-ea"/>
              <a:ea typeface="+mj-ea"/>
            </a:rPr>
            <a:t>)</a:t>
          </a:r>
          <a:r>
            <a:rPr lang="zh-TW" altLang="en-US" b="1" u="sng">
              <a:latin typeface="+mj-ea"/>
              <a:ea typeface="+mj-ea"/>
            </a:rPr>
            <a:t>行並依計劃支用之承諾書</a:t>
          </a:r>
          <a:r>
            <a:rPr lang="zh-TW" altLang="en-US">
              <a:latin typeface="+mj-ea"/>
              <a:ea typeface="+mj-ea"/>
            </a:rPr>
            <a:t>」。</a:t>
          </a:r>
          <a:endParaRPr lang="zh-TW" altLang="en-US" dirty="0">
            <a:latin typeface="+mj-ea"/>
            <a:ea typeface="+mj-ea"/>
          </a:endParaRPr>
        </a:p>
      </dgm:t>
    </dgm:pt>
    <dgm:pt modelId="{37C48845-825F-4501-AC95-C77D4E0E49D9}" type="parTrans" cxnId="{C5C1F306-B807-4BBB-B659-E4EBFF9FC91B}">
      <dgm:prSet/>
      <dgm:spPr/>
      <dgm:t>
        <a:bodyPr/>
        <a:lstStyle/>
        <a:p>
          <a:endParaRPr lang="zh-TW" altLang="en-US"/>
        </a:p>
      </dgm:t>
    </dgm:pt>
    <dgm:pt modelId="{CA2864B2-81A0-4DF2-843B-5D21E12C138D}" type="sibTrans" cxnId="{C5C1F306-B807-4BBB-B659-E4EBFF9FC91B}">
      <dgm:prSet/>
      <dgm:spPr/>
      <dgm:t>
        <a:bodyPr/>
        <a:lstStyle/>
        <a:p>
          <a:endParaRPr lang="zh-TW" altLang="en-US"/>
        </a:p>
      </dgm:t>
    </dgm:pt>
    <dgm:pt modelId="{D460219E-0390-4549-B2A0-3056C90E37D7}" type="pres">
      <dgm:prSet presAssocID="{8CDF02ED-969D-4575-9AAC-D4ECBCFEBBAE}" presName="Name0" presStyleCnt="0">
        <dgm:presLayoutVars>
          <dgm:dir/>
          <dgm:animLvl val="lvl"/>
          <dgm:resizeHandles val="exact"/>
        </dgm:presLayoutVars>
      </dgm:prSet>
      <dgm:spPr/>
    </dgm:pt>
    <dgm:pt modelId="{C9754358-A7BE-4830-8965-6D820961D346}" type="pres">
      <dgm:prSet presAssocID="{F0600CB3-06DC-4B2E-BA7A-37B3EDC26101}" presName="boxAndChildren" presStyleCnt="0"/>
      <dgm:spPr/>
    </dgm:pt>
    <dgm:pt modelId="{BD5B88F0-BDBC-495B-A47D-D5E02778ED1C}" type="pres">
      <dgm:prSet presAssocID="{F0600CB3-06DC-4B2E-BA7A-37B3EDC26101}" presName="parentTextBox" presStyleLbl="node1" presStyleIdx="0" presStyleCnt="2"/>
      <dgm:spPr/>
    </dgm:pt>
    <dgm:pt modelId="{1C770D44-7363-4FD7-9584-819C368922E0}" type="pres">
      <dgm:prSet presAssocID="{F0600CB3-06DC-4B2E-BA7A-37B3EDC26101}" presName="entireBox" presStyleLbl="node1" presStyleIdx="0" presStyleCnt="2"/>
      <dgm:spPr/>
    </dgm:pt>
    <dgm:pt modelId="{54F38F28-7352-4489-920D-74E4479BDE13}" type="pres">
      <dgm:prSet presAssocID="{F0600CB3-06DC-4B2E-BA7A-37B3EDC26101}" presName="descendantBox" presStyleCnt="0"/>
      <dgm:spPr/>
    </dgm:pt>
    <dgm:pt modelId="{F72A7E3E-37F1-45D2-A14C-A56969123E59}" type="pres">
      <dgm:prSet presAssocID="{A6319769-C972-4EA9-86A4-0CEB76D52BF3}" presName="childTextBox" presStyleLbl="fgAccFollowNode1" presStyleIdx="0" presStyleCnt="2">
        <dgm:presLayoutVars>
          <dgm:bulletEnabled val="1"/>
        </dgm:presLayoutVars>
      </dgm:prSet>
      <dgm:spPr/>
    </dgm:pt>
    <dgm:pt modelId="{C3703692-D306-4355-A6EC-6223D4B67E2D}" type="pres">
      <dgm:prSet presAssocID="{7F206A69-F06C-4A63-B462-C81B488F9327}" presName="sp" presStyleCnt="0"/>
      <dgm:spPr/>
    </dgm:pt>
    <dgm:pt modelId="{D209102A-844D-47DB-BC23-1D619B9C5D7E}" type="pres">
      <dgm:prSet presAssocID="{D5D3DE8B-8DEF-4105-B89C-84540CD76A8F}" presName="arrowAndChildren" presStyleCnt="0"/>
      <dgm:spPr/>
    </dgm:pt>
    <dgm:pt modelId="{38653D34-9FD3-4A28-B03F-CFB0E8D1B041}" type="pres">
      <dgm:prSet presAssocID="{D5D3DE8B-8DEF-4105-B89C-84540CD76A8F}" presName="parentTextArrow" presStyleLbl="node1" presStyleIdx="0" presStyleCnt="2"/>
      <dgm:spPr/>
    </dgm:pt>
    <dgm:pt modelId="{94F7CB4E-B6AB-4FFC-BCB6-459861F7C7E8}" type="pres">
      <dgm:prSet presAssocID="{D5D3DE8B-8DEF-4105-B89C-84540CD76A8F}" presName="arrow" presStyleLbl="node1" presStyleIdx="1" presStyleCnt="2" custLinFactNeighborX="4266" custLinFactNeighborY="-3936"/>
      <dgm:spPr/>
    </dgm:pt>
    <dgm:pt modelId="{80C7BF31-358C-46CF-BBC6-42047FC7242A}" type="pres">
      <dgm:prSet presAssocID="{D5D3DE8B-8DEF-4105-B89C-84540CD76A8F}" presName="descendantArrow" presStyleCnt="0"/>
      <dgm:spPr/>
    </dgm:pt>
    <dgm:pt modelId="{9E9EBC8D-4149-4B85-A8DF-9F653D2DCCCA}" type="pres">
      <dgm:prSet presAssocID="{7A33FF79-B391-4067-819A-5F8CFEF08F52}" presName="childTextArrow" presStyleLbl="fgAccFollowNode1" presStyleIdx="1" presStyleCnt="2">
        <dgm:presLayoutVars>
          <dgm:bulletEnabled val="1"/>
        </dgm:presLayoutVars>
      </dgm:prSet>
      <dgm:spPr/>
    </dgm:pt>
  </dgm:ptLst>
  <dgm:cxnLst>
    <dgm:cxn modelId="{38078106-405A-42F3-9A66-64C1CA26AE2E}" type="presOf" srcId="{8CDF02ED-969D-4575-9AAC-D4ECBCFEBBAE}" destId="{D460219E-0390-4549-B2A0-3056C90E37D7}" srcOrd="0" destOrd="0" presId="urn:microsoft.com/office/officeart/2005/8/layout/process4"/>
    <dgm:cxn modelId="{C5C1F306-B807-4BBB-B659-E4EBFF9FC91B}" srcId="{F0600CB3-06DC-4B2E-BA7A-37B3EDC26101}" destId="{A6319769-C972-4EA9-86A4-0CEB76D52BF3}" srcOrd="0" destOrd="0" parTransId="{37C48845-825F-4501-AC95-C77D4E0E49D9}" sibTransId="{CA2864B2-81A0-4DF2-843B-5D21E12C138D}"/>
    <dgm:cxn modelId="{4070B91E-2380-44E0-B089-738DD888984D}" type="presOf" srcId="{7A33FF79-B391-4067-819A-5F8CFEF08F52}" destId="{9E9EBC8D-4149-4B85-A8DF-9F653D2DCCCA}" srcOrd="0" destOrd="0" presId="urn:microsoft.com/office/officeart/2005/8/layout/process4"/>
    <dgm:cxn modelId="{AD0C506A-53BA-4254-AD53-6838D60589B4}" srcId="{8CDF02ED-969D-4575-9AAC-D4ECBCFEBBAE}" destId="{F0600CB3-06DC-4B2E-BA7A-37B3EDC26101}" srcOrd="1" destOrd="0" parTransId="{888FC295-60A7-474B-9E62-ED636F5731E7}" sibTransId="{6D56B336-0117-4F36-AB82-88528D88B020}"/>
    <dgm:cxn modelId="{62252787-DFE0-44B9-83FE-54AD38788D77}" srcId="{8CDF02ED-969D-4575-9AAC-D4ECBCFEBBAE}" destId="{D5D3DE8B-8DEF-4105-B89C-84540CD76A8F}" srcOrd="0" destOrd="0" parTransId="{8B56A341-E050-4F4F-82CC-094B713EF455}" sibTransId="{7F206A69-F06C-4A63-B462-C81B488F9327}"/>
    <dgm:cxn modelId="{AB887F94-EBDA-478E-9FF8-CFB4DDB67E63}" type="presOf" srcId="{A6319769-C972-4EA9-86A4-0CEB76D52BF3}" destId="{F72A7E3E-37F1-45D2-A14C-A56969123E59}" srcOrd="0" destOrd="0" presId="urn:microsoft.com/office/officeart/2005/8/layout/process4"/>
    <dgm:cxn modelId="{BB9354C5-FCFD-4A5D-8AE7-630400F5D35A}" type="presOf" srcId="{F0600CB3-06DC-4B2E-BA7A-37B3EDC26101}" destId="{1C770D44-7363-4FD7-9584-819C368922E0}" srcOrd="1" destOrd="0" presId="urn:microsoft.com/office/officeart/2005/8/layout/process4"/>
    <dgm:cxn modelId="{CD416FC9-DA72-4674-B2B9-9C52EC7DF9CC}" type="presOf" srcId="{F0600CB3-06DC-4B2E-BA7A-37B3EDC26101}" destId="{BD5B88F0-BDBC-495B-A47D-D5E02778ED1C}" srcOrd="0" destOrd="0" presId="urn:microsoft.com/office/officeart/2005/8/layout/process4"/>
    <dgm:cxn modelId="{DCC96ECE-AE92-4CA9-8712-374CE206B232}" type="presOf" srcId="{D5D3DE8B-8DEF-4105-B89C-84540CD76A8F}" destId="{94F7CB4E-B6AB-4FFC-BCB6-459861F7C7E8}" srcOrd="1" destOrd="0" presId="urn:microsoft.com/office/officeart/2005/8/layout/process4"/>
    <dgm:cxn modelId="{DA337CEF-102A-402C-9182-A445A96E957A}" srcId="{D5D3DE8B-8DEF-4105-B89C-84540CD76A8F}" destId="{7A33FF79-B391-4067-819A-5F8CFEF08F52}" srcOrd="0" destOrd="0" parTransId="{135A12A7-27FE-4E3B-B430-4605C99DB94C}" sibTransId="{195698B4-9837-41A2-BA01-9EC9DDEED99F}"/>
    <dgm:cxn modelId="{883F99F5-AABA-4A53-9DD9-192DBA8A944C}" type="presOf" srcId="{D5D3DE8B-8DEF-4105-B89C-84540CD76A8F}" destId="{38653D34-9FD3-4A28-B03F-CFB0E8D1B041}" srcOrd="0" destOrd="0" presId="urn:microsoft.com/office/officeart/2005/8/layout/process4"/>
    <dgm:cxn modelId="{22A2B31A-D4FD-4130-9DC6-6E822D947969}" type="presParOf" srcId="{D460219E-0390-4549-B2A0-3056C90E37D7}" destId="{C9754358-A7BE-4830-8965-6D820961D346}" srcOrd="0" destOrd="0" presId="urn:microsoft.com/office/officeart/2005/8/layout/process4"/>
    <dgm:cxn modelId="{E5C04A83-F0F6-4393-B541-2AE2497AE35A}" type="presParOf" srcId="{C9754358-A7BE-4830-8965-6D820961D346}" destId="{BD5B88F0-BDBC-495B-A47D-D5E02778ED1C}" srcOrd="0" destOrd="0" presId="urn:microsoft.com/office/officeart/2005/8/layout/process4"/>
    <dgm:cxn modelId="{662F85D5-CCA3-4906-91D5-67B37FB2EEAC}" type="presParOf" srcId="{C9754358-A7BE-4830-8965-6D820961D346}" destId="{1C770D44-7363-4FD7-9584-819C368922E0}" srcOrd="1" destOrd="0" presId="urn:microsoft.com/office/officeart/2005/8/layout/process4"/>
    <dgm:cxn modelId="{08B94AD9-FC77-49D0-981B-D76B7078EB81}" type="presParOf" srcId="{C9754358-A7BE-4830-8965-6D820961D346}" destId="{54F38F28-7352-4489-920D-74E4479BDE13}" srcOrd="2" destOrd="0" presId="urn:microsoft.com/office/officeart/2005/8/layout/process4"/>
    <dgm:cxn modelId="{CE3E22B0-4DAE-4E14-A1EE-9DB9AB0DC097}" type="presParOf" srcId="{54F38F28-7352-4489-920D-74E4479BDE13}" destId="{F72A7E3E-37F1-45D2-A14C-A56969123E59}" srcOrd="0" destOrd="0" presId="urn:microsoft.com/office/officeart/2005/8/layout/process4"/>
    <dgm:cxn modelId="{2FD3C2EF-DBAF-4F92-86A2-6AE8C1274173}" type="presParOf" srcId="{D460219E-0390-4549-B2A0-3056C90E37D7}" destId="{C3703692-D306-4355-A6EC-6223D4B67E2D}" srcOrd="1" destOrd="0" presId="urn:microsoft.com/office/officeart/2005/8/layout/process4"/>
    <dgm:cxn modelId="{1E50422F-8882-42DF-BB91-8FC032002B87}" type="presParOf" srcId="{D460219E-0390-4549-B2A0-3056C90E37D7}" destId="{D209102A-844D-47DB-BC23-1D619B9C5D7E}" srcOrd="2" destOrd="0" presId="urn:microsoft.com/office/officeart/2005/8/layout/process4"/>
    <dgm:cxn modelId="{EB457352-6DB8-4B1E-84ED-B5DA6668F72F}" type="presParOf" srcId="{D209102A-844D-47DB-BC23-1D619B9C5D7E}" destId="{38653D34-9FD3-4A28-B03F-CFB0E8D1B041}" srcOrd="0" destOrd="0" presId="urn:microsoft.com/office/officeart/2005/8/layout/process4"/>
    <dgm:cxn modelId="{D63CA0F2-B573-4ADC-9594-DE32E7D26874}" type="presParOf" srcId="{D209102A-844D-47DB-BC23-1D619B9C5D7E}" destId="{94F7CB4E-B6AB-4FFC-BCB6-459861F7C7E8}" srcOrd="1" destOrd="0" presId="urn:microsoft.com/office/officeart/2005/8/layout/process4"/>
    <dgm:cxn modelId="{048B7E45-AF3C-440B-A9A3-D6310FDD80A8}" type="presParOf" srcId="{D209102A-844D-47DB-BC23-1D619B9C5D7E}" destId="{80C7BF31-358C-46CF-BBC6-42047FC7242A}" srcOrd="2" destOrd="0" presId="urn:microsoft.com/office/officeart/2005/8/layout/process4"/>
    <dgm:cxn modelId="{C7594BBF-BB4D-4861-BF7E-D3A589C6ED13}" type="presParOf" srcId="{80C7BF31-358C-46CF-BBC6-42047FC7242A}" destId="{9E9EBC8D-4149-4B85-A8DF-9F653D2DCCCA}"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8D43A76-E476-4261-BCB3-9217A206C3FB}" type="doc">
      <dgm:prSet loTypeId="urn:microsoft.com/office/officeart/2005/8/layout/process4" loCatId="process" qsTypeId="urn:microsoft.com/office/officeart/2005/8/quickstyle/simple1" qsCatId="simple" csTypeId="urn:microsoft.com/office/officeart/2005/8/colors/colorful5" csCatId="colorful" phldr="1"/>
      <dgm:spPr/>
      <dgm:t>
        <a:bodyPr/>
        <a:lstStyle/>
        <a:p>
          <a:endParaRPr lang="zh-TW" altLang="en-US"/>
        </a:p>
      </dgm:t>
    </dgm:pt>
    <dgm:pt modelId="{2A2A7868-A631-42DA-BDBA-38293AF6F285}">
      <dgm:prSet custT="1"/>
      <dgm:spPr/>
      <dgm:t>
        <a:bodyPr/>
        <a:lstStyle/>
        <a:p>
          <a:r>
            <a:rPr lang="zh-TW" altLang="en-US" sz="1800" b="1" dirty="0"/>
            <a:t>金融監督管理委員會</a:t>
          </a:r>
          <a:r>
            <a:rPr lang="en-US" altLang="en-US" sz="1800" b="1" dirty="0"/>
            <a:t>112</a:t>
          </a:r>
          <a:r>
            <a:rPr lang="zh-TW" altLang="en-US" sz="1800" b="1" dirty="0"/>
            <a:t>年</a:t>
          </a:r>
          <a:r>
            <a:rPr lang="en-US" altLang="en-US" sz="1800" b="1" dirty="0"/>
            <a:t>5</a:t>
          </a:r>
          <a:r>
            <a:rPr lang="zh-TW" altLang="en-US" sz="1800" b="1" dirty="0"/>
            <a:t>月</a:t>
          </a:r>
          <a:r>
            <a:rPr lang="en-US" altLang="en-US" sz="1800" b="1" dirty="0"/>
            <a:t>4</a:t>
          </a:r>
          <a:r>
            <a:rPr lang="zh-TW" altLang="en-US" sz="1800" b="1" dirty="0"/>
            <a:t>日金管證發字第</a:t>
          </a:r>
          <a:r>
            <a:rPr lang="en-US" altLang="en-US" sz="1800" b="1" dirty="0"/>
            <a:t>1120381326</a:t>
          </a:r>
          <a:r>
            <a:rPr lang="zh-TW" altLang="en-US" sz="1800" b="1" dirty="0"/>
            <a:t>號修改外國發行人募集與發行有價證券處理準則規定</a:t>
          </a:r>
        </a:p>
      </dgm:t>
    </dgm:pt>
    <dgm:pt modelId="{5309C8BF-7456-4985-BBF5-AA50358EAE62}" type="parTrans" cxnId="{1B5D4F16-D25C-42BA-99D6-0FCBA993FB6D}">
      <dgm:prSet/>
      <dgm:spPr/>
      <dgm:t>
        <a:bodyPr/>
        <a:lstStyle/>
        <a:p>
          <a:endParaRPr lang="zh-TW" altLang="en-US"/>
        </a:p>
      </dgm:t>
    </dgm:pt>
    <dgm:pt modelId="{35A18D23-98BF-4984-BC5C-E2B5C8ED5C71}" type="sibTrans" cxnId="{1B5D4F16-D25C-42BA-99D6-0FCBA993FB6D}">
      <dgm:prSet/>
      <dgm:spPr/>
      <dgm:t>
        <a:bodyPr/>
        <a:lstStyle/>
        <a:p>
          <a:endParaRPr lang="zh-TW" altLang="en-US"/>
        </a:p>
      </dgm:t>
    </dgm:pt>
    <dgm:pt modelId="{E7D00586-C279-499E-B6A0-679457B9D866}">
      <dgm:prSet custT="1"/>
      <dgm:spPr/>
      <dgm:t>
        <a:bodyPr/>
        <a:lstStyle/>
        <a:p>
          <a:r>
            <a:rPr lang="zh-TW" altLang="en-US" sz="1800" b="1" dirty="0"/>
            <a:t>本公司配合修改</a:t>
          </a:r>
        </a:p>
      </dgm:t>
    </dgm:pt>
    <dgm:pt modelId="{E77C54BB-8125-4E27-9C3A-48603220BBFB}" type="parTrans" cxnId="{81AF36DA-EABD-4354-89B3-7CC11D1D0AF3}">
      <dgm:prSet/>
      <dgm:spPr/>
      <dgm:t>
        <a:bodyPr/>
        <a:lstStyle/>
        <a:p>
          <a:endParaRPr lang="zh-TW" altLang="en-US"/>
        </a:p>
      </dgm:t>
    </dgm:pt>
    <dgm:pt modelId="{9EA132D9-6760-4AC0-A589-C5E790A3E5D4}" type="sibTrans" cxnId="{81AF36DA-EABD-4354-89B3-7CC11D1D0AF3}">
      <dgm:prSet/>
      <dgm:spPr/>
      <dgm:t>
        <a:bodyPr/>
        <a:lstStyle/>
        <a:p>
          <a:endParaRPr lang="zh-TW" altLang="en-US"/>
        </a:p>
      </dgm:t>
    </dgm:pt>
    <dgm:pt modelId="{9C01A6CA-DBC2-433D-9C6F-4C77CEE17E0D}">
      <dgm:prSet custT="1"/>
      <dgm:spPr/>
      <dgm:t>
        <a:bodyPr/>
        <a:lstStyle/>
        <a:p>
          <a:r>
            <a:rPr lang="zh-TW" altLang="en-US" sz="1600" b="1" dirty="0"/>
            <a:t>「外國發行人募集與發行有價證券基本資料表」</a:t>
          </a:r>
        </a:p>
      </dgm:t>
    </dgm:pt>
    <dgm:pt modelId="{D074509D-3483-4E24-9064-0F1391012583}" type="parTrans" cxnId="{D2B8A408-1C77-4E45-9640-43922087A825}">
      <dgm:prSet/>
      <dgm:spPr/>
      <dgm:t>
        <a:bodyPr/>
        <a:lstStyle/>
        <a:p>
          <a:endParaRPr lang="zh-TW" altLang="en-US"/>
        </a:p>
      </dgm:t>
    </dgm:pt>
    <dgm:pt modelId="{D1CA2EF6-ECB8-4BDC-B0FB-10FE17EFE023}" type="sibTrans" cxnId="{D2B8A408-1C77-4E45-9640-43922087A825}">
      <dgm:prSet/>
      <dgm:spPr/>
      <dgm:t>
        <a:bodyPr/>
        <a:lstStyle/>
        <a:p>
          <a:endParaRPr lang="zh-TW" altLang="en-US"/>
        </a:p>
      </dgm:t>
    </dgm:pt>
    <dgm:pt modelId="{CF43664B-270E-450D-9698-5D2F7FA40A8C}">
      <dgm:prSet custT="1"/>
      <dgm:spPr/>
      <dgm:t>
        <a:bodyPr/>
        <a:lstStyle/>
        <a:p>
          <a:r>
            <a:rPr lang="zh-TW" altLang="en-US" sz="1600" b="1" dirty="0"/>
            <a:t>「律師法律意見及檢查表 」</a:t>
          </a:r>
        </a:p>
      </dgm:t>
    </dgm:pt>
    <dgm:pt modelId="{2FB866B1-6E15-4176-89CC-EE9F7C0D08C6}" type="parTrans" cxnId="{031E336F-77F9-4F06-B0AB-C719000C9BC2}">
      <dgm:prSet/>
      <dgm:spPr/>
      <dgm:t>
        <a:bodyPr/>
        <a:lstStyle/>
        <a:p>
          <a:endParaRPr lang="zh-TW" altLang="en-US"/>
        </a:p>
      </dgm:t>
    </dgm:pt>
    <dgm:pt modelId="{9888EDE0-E933-479E-9739-2FE8BF8AD7B0}" type="sibTrans" cxnId="{031E336F-77F9-4F06-B0AB-C719000C9BC2}">
      <dgm:prSet/>
      <dgm:spPr/>
      <dgm:t>
        <a:bodyPr/>
        <a:lstStyle/>
        <a:p>
          <a:endParaRPr lang="zh-TW" altLang="en-US"/>
        </a:p>
      </dgm:t>
    </dgm:pt>
    <dgm:pt modelId="{29D25BED-FCA4-468A-B449-FF8AE245C8D1}">
      <dgm:prSet custT="1"/>
      <dgm:spPr/>
      <dgm:t>
        <a:bodyPr/>
        <a:lstStyle/>
        <a:p>
          <a:r>
            <a:rPr lang="zh-TW" altLang="en-US" sz="1600" b="1" dirty="0"/>
            <a:t>「外國發行人申報案件檢查表 」</a:t>
          </a:r>
        </a:p>
      </dgm:t>
    </dgm:pt>
    <dgm:pt modelId="{397DD3C9-1CA1-4EAA-BADE-062D89767E28}" type="parTrans" cxnId="{A1BA4DE5-7269-47B7-B809-188548EABAEE}">
      <dgm:prSet/>
      <dgm:spPr/>
      <dgm:t>
        <a:bodyPr/>
        <a:lstStyle/>
        <a:p>
          <a:endParaRPr lang="zh-TW" altLang="en-US"/>
        </a:p>
      </dgm:t>
    </dgm:pt>
    <dgm:pt modelId="{4CF850B6-2D6F-4E49-B727-918D768429E3}" type="sibTrans" cxnId="{A1BA4DE5-7269-47B7-B809-188548EABAEE}">
      <dgm:prSet/>
      <dgm:spPr/>
      <dgm:t>
        <a:bodyPr/>
        <a:lstStyle/>
        <a:p>
          <a:endParaRPr lang="zh-TW" altLang="en-US"/>
        </a:p>
      </dgm:t>
    </dgm:pt>
    <dgm:pt modelId="{FF0EA6A6-62C9-47AA-B9C1-FE90FD83BDE1}">
      <dgm:prSet custT="1"/>
      <dgm:spPr/>
      <dgm:t>
        <a:bodyPr/>
        <a:lstStyle/>
        <a:p>
          <a:pPr algn="ctr"/>
          <a:r>
            <a:rPr lang="zh-TW" altLang="en-US" sz="1400" b="1" dirty="0">
              <a:solidFill>
                <a:srgbClr val="0000CC"/>
              </a:solidFill>
            </a:rPr>
            <a:t>外國發行人募集與發行有價證券基本資料表</a:t>
          </a:r>
          <a:br>
            <a:rPr lang="en-US" altLang="zh-TW" sz="1400" b="1" dirty="0">
              <a:solidFill>
                <a:srgbClr val="0000CC"/>
              </a:solidFill>
            </a:rPr>
          </a:br>
          <a:r>
            <a:rPr lang="en-US" altLang="en-US" sz="1400" b="1" dirty="0"/>
            <a:t>【</a:t>
          </a:r>
          <a:r>
            <a:rPr lang="zh-TW" altLang="en-US" sz="1400" b="1" dirty="0"/>
            <a:t>首次辦理股票公開發行及初次上市前以現金增資發行新股提撥一定比率對外公開發行案件者適用</a:t>
          </a:r>
          <a:r>
            <a:rPr lang="en-US" altLang="en-US" sz="1400" b="1" dirty="0"/>
            <a:t>】</a:t>
          </a:r>
          <a:endParaRPr lang="zh-TW" altLang="en-US" sz="1400" b="1" dirty="0"/>
        </a:p>
      </dgm:t>
    </dgm:pt>
    <dgm:pt modelId="{C9DFA976-D052-4B6A-BE50-5D0E07E5A7F7}" type="parTrans" cxnId="{F85DB2ED-DFB6-4E23-A91B-2F41C29ABB58}">
      <dgm:prSet/>
      <dgm:spPr/>
      <dgm:t>
        <a:bodyPr/>
        <a:lstStyle/>
        <a:p>
          <a:endParaRPr lang="zh-TW" altLang="en-US"/>
        </a:p>
      </dgm:t>
    </dgm:pt>
    <dgm:pt modelId="{C0255EF0-D7F4-48ED-8DFA-91704CB9DB86}" type="sibTrans" cxnId="{F85DB2ED-DFB6-4E23-A91B-2F41C29ABB58}">
      <dgm:prSet/>
      <dgm:spPr/>
      <dgm:t>
        <a:bodyPr/>
        <a:lstStyle/>
        <a:p>
          <a:endParaRPr lang="zh-TW" altLang="en-US"/>
        </a:p>
      </dgm:t>
    </dgm:pt>
    <dgm:pt modelId="{F1CF3875-D133-4C3E-9BBF-EEB12BB6965A}">
      <dgm:prSet custT="1"/>
      <dgm:spPr/>
      <dgm:t>
        <a:bodyPr/>
        <a:lstStyle/>
        <a:p>
          <a:r>
            <a:rPr lang="zh-TW" altLang="en-US" sz="1600" b="1" dirty="0">
              <a:solidFill>
                <a:srgbClr val="0000CC"/>
              </a:solidFill>
            </a:rPr>
            <a:t>外國發行人申報首次辦理股票公開發行</a:t>
          </a:r>
          <a:br>
            <a:rPr lang="en-US" altLang="zh-TW" sz="1600" b="1" dirty="0">
              <a:solidFill>
                <a:srgbClr val="0000CC"/>
              </a:solidFill>
            </a:rPr>
          </a:br>
          <a:r>
            <a:rPr lang="zh-TW" altLang="en-US" sz="1600" b="1" dirty="0">
              <a:solidFill>
                <a:srgbClr val="0000CC"/>
              </a:solidFill>
            </a:rPr>
            <a:t>案件檢查表 </a:t>
          </a:r>
        </a:p>
      </dgm:t>
    </dgm:pt>
    <dgm:pt modelId="{78561CE2-63E9-4918-86CD-6A2217FC93F1}" type="parTrans" cxnId="{B84126CF-9198-44AE-839C-FB5441D8B15B}">
      <dgm:prSet/>
      <dgm:spPr/>
      <dgm:t>
        <a:bodyPr/>
        <a:lstStyle/>
        <a:p>
          <a:endParaRPr lang="zh-TW" altLang="en-US"/>
        </a:p>
      </dgm:t>
    </dgm:pt>
    <dgm:pt modelId="{8B26E464-8BF1-4DEA-84BA-EAE88DF3B643}" type="sibTrans" cxnId="{B84126CF-9198-44AE-839C-FB5441D8B15B}">
      <dgm:prSet/>
      <dgm:spPr/>
      <dgm:t>
        <a:bodyPr/>
        <a:lstStyle/>
        <a:p>
          <a:endParaRPr lang="zh-TW" altLang="en-US"/>
        </a:p>
      </dgm:t>
    </dgm:pt>
    <dgm:pt modelId="{99537502-BEE0-4613-895D-DB12D92DBF8C}" type="pres">
      <dgm:prSet presAssocID="{48D43A76-E476-4261-BCB3-9217A206C3FB}" presName="Name0" presStyleCnt="0">
        <dgm:presLayoutVars>
          <dgm:dir/>
          <dgm:animLvl val="lvl"/>
          <dgm:resizeHandles val="exact"/>
        </dgm:presLayoutVars>
      </dgm:prSet>
      <dgm:spPr/>
    </dgm:pt>
    <dgm:pt modelId="{5B196086-E222-4B4A-9524-DDE4D2574358}" type="pres">
      <dgm:prSet presAssocID="{E7D00586-C279-499E-B6A0-679457B9D866}" presName="boxAndChildren" presStyleCnt="0"/>
      <dgm:spPr/>
    </dgm:pt>
    <dgm:pt modelId="{6A96E751-D9DA-44EC-81CF-B6CA7796C648}" type="pres">
      <dgm:prSet presAssocID="{E7D00586-C279-499E-B6A0-679457B9D866}" presName="parentTextBox" presStyleLbl="node1" presStyleIdx="0" presStyleCnt="2"/>
      <dgm:spPr/>
    </dgm:pt>
    <dgm:pt modelId="{1D934798-F958-4A76-AC57-7EB8AA31CD29}" type="pres">
      <dgm:prSet presAssocID="{E7D00586-C279-499E-B6A0-679457B9D866}" presName="entireBox" presStyleLbl="node1" presStyleIdx="0" presStyleCnt="2"/>
      <dgm:spPr/>
    </dgm:pt>
    <dgm:pt modelId="{19A342EA-F1C5-49F1-B751-23B92222F239}" type="pres">
      <dgm:prSet presAssocID="{E7D00586-C279-499E-B6A0-679457B9D866}" presName="descendantBox" presStyleCnt="0"/>
      <dgm:spPr/>
    </dgm:pt>
    <dgm:pt modelId="{666CB872-37DC-48E3-875F-9B62A97F4E7C}" type="pres">
      <dgm:prSet presAssocID="{FF0EA6A6-62C9-47AA-B9C1-FE90FD83BDE1}" presName="childTextBox" presStyleLbl="fgAccFollowNode1" presStyleIdx="0" presStyleCnt="5">
        <dgm:presLayoutVars>
          <dgm:bulletEnabled val="1"/>
        </dgm:presLayoutVars>
      </dgm:prSet>
      <dgm:spPr/>
    </dgm:pt>
    <dgm:pt modelId="{50F96D80-F5DD-405C-99DD-675E62BD84C1}" type="pres">
      <dgm:prSet presAssocID="{F1CF3875-D133-4C3E-9BBF-EEB12BB6965A}" presName="childTextBox" presStyleLbl="fgAccFollowNode1" presStyleIdx="1" presStyleCnt="5">
        <dgm:presLayoutVars>
          <dgm:bulletEnabled val="1"/>
        </dgm:presLayoutVars>
      </dgm:prSet>
      <dgm:spPr/>
    </dgm:pt>
    <dgm:pt modelId="{F84611D7-DB2D-4B81-BF5F-2383AC561381}" type="pres">
      <dgm:prSet presAssocID="{35A18D23-98BF-4984-BC5C-E2B5C8ED5C71}" presName="sp" presStyleCnt="0"/>
      <dgm:spPr/>
    </dgm:pt>
    <dgm:pt modelId="{74DEE5A4-01E9-427F-B9D4-86DB7F6674BB}" type="pres">
      <dgm:prSet presAssocID="{2A2A7868-A631-42DA-BDBA-38293AF6F285}" presName="arrowAndChildren" presStyleCnt="0"/>
      <dgm:spPr/>
    </dgm:pt>
    <dgm:pt modelId="{63BA772C-585F-4AC5-9BFF-E4766F3682D6}" type="pres">
      <dgm:prSet presAssocID="{2A2A7868-A631-42DA-BDBA-38293AF6F285}" presName="parentTextArrow" presStyleLbl="node1" presStyleIdx="0" presStyleCnt="2"/>
      <dgm:spPr/>
    </dgm:pt>
    <dgm:pt modelId="{78DE8ECD-46B9-4ADF-90A8-C690D27BD1BE}" type="pres">
      <dgm:prSet presAssocID="{2A2A7868-A631-42DA-BDBA-38293AF6F285}" presName="arrow" presStyleLbl="node1" presStyleIdx="1" presStyleCnt="2"/>
      <dgm:spPr/>
    </dgm:pt>
    <dgm:pt modelId="{AA04D162-FD03-4526-B8E3-DD4EC638E6C9}" type="pres">
      <dgm:prSet presAssocID="{2A2A7868-A631-42DA-BDBA-38293AF6F285}" presName="descendantArrow" presStyleCnt="0"/>
      <dgm:spPr/>
    </dgm:pt>
    <dgm:pt modelId="{71F2215B-53CE-422A-9C8E-DE9DE94B38EC}" type="pres">
      <dgm:prSet presAssocID="{9C01A6CA-DBC2-433D-9C6F-4C77CEE17E0D}" presName="childTextArrow" presStyleLbl="fgAccFollowNode1" presStyleIdx="2" presStyleCnt="5">
        <dgm:presLayoutVars>
          <dgm:bulletEnabled val="1"/>
        </dgm:presLayoutVars>
      </dgm:prSet>
      <dgm:spPr/>
    </dgm:pt>
    <dgm:pt modelId="{1E54F366-1C4C-4DDF-9BC9-45F061CEB02D}" type="pres">
      <dgm:prSet presAssocID="{CF43664B-270E-450D-9698-5D2F7FA40A8C}" presName="childTextArrow" presStyleLbl="fgAccFollowNode1" presStyleIdx="3" presStyleCnt="5">
        <dgm:presLayoutVars>
          <dgm:bulletEnabled val="1"/>
        </dgm:presLayoutVars>
      </dgm:prSet>
      <dgm:spPr/>
    </dgm:pt>
    <dgm:pt modelId="{C4587F84-59C4-441C-92E1-713CBCE868B4}" type="pres">
      <dgm:prSet presAssocID="{29D25BED-FCA4-468A-B449-FF8AE245C8D1}" presName="childTextArrow" presStyleLbl="fgAccFollowNode1" presStyleIdx="4" presStyleCnt="5">
        <dgm:presLayoutVars>
          <dgm:bulletEnabled val="1"/>
        </dgm:presLayoutVars>
      </dgm:prSet>
      <dgm:spPr/>
    </dgm:pt>
  </dgm:ptLst>
  <dgm:cxnLst>
    <dgm:cxn modelId="{23013C01-5273-488E-AB81-DF9FF1D9A03D}" type="presOf" srcId="{9C01A6CA-DBC2-433D-9C6F-4C77CEE17E0D}" destId="{71F2215B-53CE-422A-9C8E-DE9DE94B38EC}" srcOrd="0" destOrd="0" presId="urn:microsoft.com/office/officeart/2005/8/layout/process4"/>
    <dgm:cxn modelId="{D2B8A408-1C77-4E45-9640-43922087A825}" srcId="{2A2A7868-A631-42DA-BDBA-38293AF6F285}" destId="{9C01A6CA-DBC2-433D-9C6F-4C77CEE17E0D}" srcOrd="0" destOrd="0" parTransId="{D074509D-3483-4E24-9064-0F1391012583}" sibTransId="{D1CA2EF6-ECB8-4BDC-B0FB-10FE17EFE023}"/>
    <dgm:cxn modelId="{1B5D4F16-D25C-42BA-99D6-0FCBA993FB6D}" srcId="{48D43A76-E476-4261-BCB3-9217A206C3FB}" destId="{2A2A7868-A631-42DA-BDBA-38293AF6F285}" srcOrd="0" destOrd="0" parTransId="{5309C8BF-7456-4985-BBF5-AA50358EAE62}" sibTransId="{35A18D23-98BF-4984-BC5C-E2B5C8ED5C71}"/>
    <dgm:cxn modelId="{EB2CE03C-64F9-49B5-B5BA-EF8BB547D0F0}" type="presOf" srcId="{E7D00586-C279-499E-B6A0-679457B9D866}" destId="{1D934798-F958-4A76-AC57-7EB8AA31CD29}" srcOrd="1" destOrd="0" presId="urn:microsoft.com/office/officeart/2005/8/layout/process4"/>
    <dgm:cxn modelId="{9D4C913F-69D8-45FD-AB5B-0EC808768D81}" type="presOf" srcId="{29D25BED-FCA4-468A-B449-FF8AE245C8D1}" destId="{C4587F84-59C4-441C-92E1-713CBCE868B4}" srcOrd="0" destOrd="0" presId="urn:microsoft.com/office/officeart/2005/8/layout/process4"/>
    <dgm:cxn modelId="{031E336F-77F9-4F06-B0AB-C719000C9BC2}" srcId="{2A2A7868-A631-42DA-BDBA-38293AF6F285}" destId="{CF43664B-270E-450D-9698-5D2F7FA40A8C}" srcOrd="1" destOrd="0" parTransId="{2FB866B1-6E15-4176-89CC-EE9F7C0D08C6}" sibTransId="{9888EDE0-E933-479E-9739-2FE8BF8AD7B0}"/>
    <dgm:cxn modelId="{66950483-1167-4602-B6AA-A57E0D3F3ECB}" type="presOf" srcId="{F1CF3875-D133-4C3E-9BBF-EEB12BB6965A}" destId="{50F96D80-F5DD-405C-99DD-675E62BD84C1}" srcOrd="0" destOrd="0" presId="urn:microsoft.com/office/officeart/2005/8/layout/process4"/>
    <dgm:cxn modelId="{735AD186-7BE2-4AA4-BBB3-0544251E4C8E}" type="presOf" srcId="{CF43664B-270E-450D-9698-5D2F7FA40A8C}" destId="{1E54F366-1C4C-4DDF-9BC9-45F061CEB02D}" srcOrd="0" destOrd="0" presId="urn:microsoft.com/office/officeart/2005/8/layout/process4"/>
    <dgm:cxn modelId="{3910CF96-5BA9-4539-91B8-AEF70F6129A2}" type="presOf" srcId="{E7D00586-C279-499E-B6A0-679457B9D866}" destId="{6A96E751-D9DA-44EC-81CF-B6CA7796C648}" srcOrd="0" destOrd="0" presId="urn:microsoft.com/office/officeart/2005/8/layout/process4"/>
    <dgm:cxn modelId="{6CDA199B-DE12-4009-A21B-EBCA34ECF9B9}" type="presOf" srcId="{2A2A7868-A631-42DA-BDBA-38293AF6F285}" destId="{63BA772C-585F-4AC5-9BFF-E4766F3682D6}" srcOrd="0" destOrd="0" presId="urn:microsoft.com/office/officeart/2005/8/layout/process4"/>
    <dgm:cxn modelId="{A389C2CA-EE80-4B57-8DF6-EEEC6076393F}" type="presOf" srcId="{2A2A7868-A631-42DA-BDBA-38293AF6F285}" destId="{78DE8ECD-46B9-4ADF-90A8-C690D27BD1BE}" srcOrd="1" destOrd="0" presId="urn:microsoft.com/office/officeart/2005/8/layout/process4"/>
    <dgm:cxn modelId="{B84126CF-9198-44AE-839C-FB5441D8B15B}" srcId="{E7D00586-C279-499E-B6A0-679457B9D866}" destId="{F1CF3875-D133-4C3E-9BBF-EEB12BB6965A}" srcOrd="1" destOrd="0" parTransId="{78561CE2-63E9-4918-86CD-6A2217FC93F1}" sibTransId="{8B26E464-8BF1-4DEA-84BA-EAE88DF3B643}"/>
    <dgm:cxn modelId="{81AF36DA-EABD-4354-89B3-7CC11D1D0AF3}" srcId="{48D43A76-E476-4261-BCB3-9217A206C3FB}" destId="{E7D00586-C279-499E-B6A0-679457B9D866}" srcOrd="1" destOrd="0" parTransId="{E77C54BB-8125-4E27-9C3A-48603220BBFB}" sibTransId="{9EA132D9-6760-4AC0-A589-C5E790A3E5D4}"/>
    <dgm:cxn modelId="{A1BA4DE5-7269-47B7-B809-188548EABAEE}" srcId="{2A2A7868-A631-42DA-BDBA-38293AF6F285}" destId="{29D25BED-FCA4-468A-B449-FF8AE245C8D1}" srcOrd="2" destOrd="0" parTransId="{397DD3C9-1CA1-4EAA-BADE-062D89767E28}" sibTransId="{4CF850B6-2D6F-4E49-B727-918D768429E3}"/>
    <dgm:cxn modelId="{F925F7E7-CDE9-43D4-AB06-9681ED8A94B1}" type="presOf" srcId="{FF0EA6A6-62C9-47AA-B9C1-FE90FD83BDE1}" destId="{666CB872-37DC-48E3-875F-9B62A97F4E7C}" srcOrd="0" destOrd="0" presId="urn:microsoft.com/office/officeart/2005/8/layout/process4"/>
    <dgm:cxn modelId="{F85DB2ED-DFB6-4E23-A91B-2F41C29ABB58}" srcId="{E7D00586-C279-499E-B6A0-679457B9D866}" destId="{FF0EA6A6-62C9-47AA-B9C1-FE90FD83BDE1}" srcOrd="0" destOrd="0" parTransId="{C9DFA976-D052-4B6A-BE50-5D0E07E5A7F7}" sibTransId="{C0255EF0-D7F4-48ED-8DFA-91704CB9DB86}"/>
    <dgm:cxn modelId="{241B09F5-0DB6-4D57-83DD-19630F15A2C9}" type="presOf" srcId="{48D43A76-E476-4261-BCB3-9217A206C3FB}" destId="{99537502-BEE0-4613-895D-DB12D92DBF8C}" srcOrd="0" destOrd="0" presId="urn:microsoft.com/office/officeart/2005/8/layout/process4"/>
    <dgm:cxn modelId="{0CFFA829-7960-4E48-B0B3-138F3AE4D99A}" type="presParOf" srcId="{99537502-BEE0-4613-895D-DB12D92DBF8C}" destId="{5B196086-E222-4B4A-9524-DDE4D2574358}" srcOrd="0" destOrd="0" presId="urn:microsoft.com/office/officeart/2005/8/layout/process4"/>
    <dgm:cxn modelId="{27DD342B-E92F-4A46-AF79-C0E727EBEAC2}" type="presParOf" srcId="{5B196086-E222-4B4A-9524-DDE4D2574358}" destId="{6A96E751-D9DA-44EC-81CF-B6CA7796C648}" srcOrd="0" destOrd="0" presId="urn:microsoft.com/office/officeart/2005/8/layout/process4"/>
    <dgm:cxn modelId="{E3FE76F7-729B-4853-9557-5F5440595279}" type="presParOf" srcId="{5B196086-E222-4B4A-9524-DDE4D2574358}" destId="{1D934798-F958-4A76-AC57-7EB8AA31CD29}" srcOrd="1" destOrd="0" presId="urn:microsoft.com/office/officeart/2005/8/layout/process4"/>
    <dgm:cxn modelId="{27F87A9C-498E-47C2-91F3-4E4C809E3790}" type="presParOf" srcId="{5B196086-E222-4B4A-9524-DDE4D2574358}" destId="{19A342EA-F1C5-49F1-B751-23B92222F239}" srcOrd="2" destOrd="0" presId="urn:microsoft.com/office/officeart/2005/8/layout/process4"/>
    <dgm:cxn modelId="{3E29693A-05A4-413F-A0F7-FC23CB3B03CD}" type="presParOf" srcId="{19A342EA-F1C5-49F1-B751-23B92222F239}" destId="{666CB872-37DC-48E3-875F-9B62A97F4E7C}" srcOrd="0" destOrd="0" presId="urn:microsoft.com/office/officeart/2005/8/layout/process4"/>
    <dgm:cxn modelId="{3679566D-9547-4D51-9FA2-1FD9436A8ADD}" type="presParOf" srcId="{19A342EA-F1C5-49F1-B751-23B92222F239}" destId="{50F96D80-F5DD-405C-99DD-675E62BD84C1}" srcOrd="1" destOrd="0" presId="urn:microsoft.com/office/officeart/2005/8/layout/process4"/>
    <dgm:cxn modelId="{BE68C1DF-2772-465E-BB06-C9391A8E8F82}" type="presParOf" srcId="{99537502-BEE0-4613-895D-DB12D92DBF8C}" destId="{F84611D7-DB2D-4B81-BF5F-2383AC561381}" srcOrd="1" destOrd="0" presId="urn:microsoft.com/office/officeart/2005/8/layout/process4"/>
    <dgm:cxn modelId="{0A1B195A-215C-471B-A087-77F4A0164E99}" type="presParOf" srcId="{99537502-BEE0-4613-895D-DB12D92DBF8C}" destId="{74DEE5A4-01E9-427F-B9D4-86DB7F6674BB}" srcOrd="2" destOrd="0" presId="urn:microsoft.com/office/officeart/2005/8/layout/process4"/>
    <dgm:cxn modelId="{9D80D81C-366D-48DC-913F-4EF97B01D9E3}" type="presParOf" srcId="{74DEE5A4-01E9-427F-B9D4-86DB7F6674BB}" destId="{63BA772C-585F-4AC5-9BFF-E4766F3682D6}" srcOrd="0" destOrd="0" presId="urn:microsoft.com/office/officeart/2005/8/layout/process4"/>
    <dgm:cxn modelId="{38A895CA-FFC3-48AA-847F-C728CC2DF548}" type="presParOf" srcId="{74DEE5A4-01E9-427F-B9D4-86DB7F6674BB}" destId="{78DE8ECD-46B9-4ADF-90A8-C690D27BD1BE}" srcOrd="1" destOrd="0" presId="urn:microsoft.com/office/officeart/2005/8/layout/process4"/>
    <dgm:cxn modelId="{9840B2B5-0E20-498E-858C-6BA611F52B3E}" type="presParOf" srcId="{74DEE5A4-01E9-427F-B9D4-86DB7F6674BB}" destId="{AA04D162-FD03-4526-B8E3-DD4EC638E6C9}" srcOrd="2" destOrd="0" presId="urn:microsoft.com/office/officeart/2005/8/layout/process4"/>
    <dgm:cxn modelId="{82703CB3-F024-4AA2-B57D-2BEC21480AA7}" type="presParOf" srcId="{AA04D162-FD03-4526-B8E3-DD4EC638E6C9}" destId="{71F2215B-53CE-422A-9C8E-DE9DE94B38EC}" srcOrd="0" destOrd="0" presId="urn:microsoft.com/office/officeart/2005/8/layout/process4"/>
    <dgm:cxn modelId="{64FE38F8-9676-4A90-9819-864D58B9A6DE}" type="presParOf" srcId="{AA04D162-FD03-4526-B8E3-DD4EC638E6C9}" destId="{1E54F366-1C4C-4DDF-9BC9-45F061CEB02D}" srcOrd="1" destOrd="0" presId="urn:microsoft.com/office/officeart/2005/8/layout/process4"/>
    <dgm:cxn modelId="{635F68EC-ED33-42EB-9E51-CEF5842BE058}" type="presParOf" srcId="{AA04D162-FD03-4526-B8E3-DD4EC638E6C9}" destId="{C4587F84-59C4-441C-92E1-713CBCE868B4}" srcOrd="2"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3EBCFCF-BA11-4626-81FD-0AC8374B12CE}" type="doc">
      <dgm:prSet loTypeId="urn:microsoft.com/office/officeart/2005/8/layout/process4" loCatId="process" qsTypeId="urn:microsoft.com/office/officeart/2005/8/quickstyle/simple1" qsCatId="simple" csTypeId="urn:microsoft.com/office/officeart/2005/8/colors/colorful1" csCatId="colorful" phldr="1"/>
      <dgm:spPr/>
      <dgm:t>
        <a:bodyPr/>
        <a:lstStyle/>
        <a:p>
          <a:endParaRPr lang="zh-TW" altLang="en-US"/>
        </a:p>
      </dgm:t>
    </dgm:pt>
    <dgm:pt modelId="{267C3DEF-AD49-470E-A933-A0D624B33B7A}">
      <dgm:prSet phldrT="[文字]" custT="1"/>
      <dgm:spPr/>
      <dgm:t>
        <a:bodyPr/>
        <a:lstStyle/>
        <a:p>
          <a:r>
            <a:rPr lang="zh-TW" altLang="en-US" sz="2000" b="1" dirty="0"/>
            <a:t>向中國證監會辦理備案之辦理情形。</a:t>
          </a:r>
          <a:r>
            <a:rPr lang="en-US" altLang="zh-TW" sz="2000" b="1" dirty="0"/>
            <a:t>(</a:t>
          </a:r>
          <a:r>
            <a:rPr lang="zh-TW" altLang="en-US" sz="2000" b="1" dirty="0"/>
            <a:t>填具附表</a:t>
          </a:r>
          <a:r>
            <a:rPr lang="en-US" altLang="zh-TW" sz="2000" b="1" dirty="0"/>
            <a:t>)</a:t>
          </a:r>
        </a:p>
      </dgm:t>
    </dgm:pt>
    <dgm:pt modelId="{38658CF6-D509-4334-B940-96EB2413C96A}" type="parTrans" cxnId="{03C440D5-6322-495E-ABA0-9F39F12BDAE6}">
      <dgm:prSet/>
      <dgm:spPr/>
      <dgm:t>
        <a:bodyPr/>
        <a:lstStyle/>
        <a:p>
          <a:endParaRPr lang="zh-TW" altLang="en-US" sz="2000" b="1"/>
        </a:p>
      </dgm:t>
    </dgm:pt>
    <dgm:pt modelId="{CDDE75FE-9E49-442E-BBCA-0486466490CB}" type="sibTrans" cxnId="{03C440D5-6322-495E-ABA0-9F39F12BDAE6}">
      <dgm:prSet custT="1"/>
      <dgm:spPr/>
      <dgm:t>
        <a:bodyPr/>
        <a:lstStyle/>
        <a:p>
          <a:endParaRPr lang="zh-TW" altLang="en-US" sz="2000" b="1"/>
        </a:p>
      </dgm:t>
    </dgm:pt>
    <dgm:pt modelId="{14F9A2B5-6713-47FB-BFBD-19D376673645}">
      <dgm:prSet phldrT="[文字]" custT="1"/>
      <dgm:spPr/>
      <dgm:t>
        <a:bodyPr/>
        <a:lstStyle/>
        <a:p>
          <a:r>
            <a:rPr lang="zh-TW" altLang="en-US" sz="2000" b="1" dirty="0"/>
            <a:t>備案資料是否未違反本國法令規定</a:t>
          </a:r>
        </a:p>
      </dgm:t>
    </dgm:pt>
    <dgm:pt modelId="{75EA4A46-0AD3-4516-A8EA-D061388517DD}" type="parTrans" cxnId="{9EC3A813-5814-4301-A8FA-70CC432EB0F2}">
      <dgm:prSet/>
      <dgm:spPr/>
      <dgm:t>
        <a:bodyPr/>
        <a:lstStyle/>
        <a:p>
          <a:endParaRPr lang="zh-TW" altLang="en-US" sz="2000" b="1"/>
        </a:p>
      </dgm:t>
    </dgm:pt>
    <dgm:pt modelId="{8C25ABA7-A795-4C3E-BCCC-442F9170692A}" type="sibTrans" cxnId="{9EC3A813-5814-4301-A8FA-70CC432EB0F2}">
      <dgm:prSet custT="1"/>
      <dgm:spPr/>
      <dgm:t>
        <a:bodyPr/>
        <a:lstStyle/>
        <a:p>
          <a:endParaRPr lang="zh-TW" altLang="en-US" sz="2000" b="1"/>
        </a:p>
      </dgm:t>
    </dgm:pt>
    <dgm:pt modelId="{C2647AD3-7470-4427-834D-1EDB0FD4A80A}">
      <dgm:prSet phldrT="[文字]" custT="1"/>
      <dgm:spPr/>
      <dgm:t>
        <a:bodyPr/>
        <a:lstStyle/>
        <a:p>
          <a:r>
            <a:rPr lang="zh-TW" altLang="en-US" sz="2000" b="1" dirty="0"/>
            <a:t>是否於公開說明書風險事項揭露相關情事</a:t>
          </a:r>
        </a:p>
      </dgm:t>
    </dgm:pt>
    <dgm:pt modelId="{4E75E0DF-5E03-4A27-B4EA-103ED671D56F}" type="parTrans" cxnId="{8EB6C871-B7E6-4C89-93DF-A6AF7631BF5C}">
      <dgm:prSet/>
      <dgm:spPr/>
      <dgm:t>
        <a:bodyPr/>
        <a:lstStyle/>
        <a:p>
          <a:endParaRPr lang="zh-TW" altLang="en-US" sz="2000" b="1"/>
        </a:p>
      </dgm:t>
    </dgm:pt>
    <dgm:pt modelId="{7E63FD99-302C-41B4-96EC-9B2D04246D79}" type="sibTrans" cxnId="{8EB6C871-B7E6-4C89-93DF-A6AF7631BF5C}">
      <dgm:prSet/>
      <dgm:spPr/>
      <dgm:t>
        <a:bodyPr/>
        <a:lstStyle/>
        <a:p>
          <a:endParaRPr lang="zh-TW" altLang="en-US" sz="2000" b="1"/>
        </a:p>
      </dgm:t>
    </dgm:pt>
    <dgm:pt modelId="{E35A33F7-D1F3-4A35-8401-7F8F7D10017F}">
      <dgm:prSet phldrT="[文字]" custT="1"/>
      <dgm:spPr/>
      <dgm:t>
        <a:bodyPr/>
        <a:lstStyle/>
        <a:p>
          <a:r>
            <a:rPr lang="zh-TW" altLang="en-US" sz="2000" b="1" dirty="0"/>
            <a:t>備案資料與申請上市書件有無重大差異或涉有不宜上市情事</a:t>
          </a:r>
        </a:p>
      </dgm:t>
    </dgm:pt>
    <dgm:pt modelId="{3875F73F-B028-460B-AA74-682F76206655}" type="sibTrans" cxnId="{F053CBAC-8155-4466-B4DE-FFBB2F290F1C}">
      <dgm:prSet custT="1"/>
      <dgm:spPr/>
      <dgm:t>
        <a:bodyPr/>
        <a:lstStyle/>
        <a:p>
          <a:endParaRPr lang="zh-TW" altLang="en-US" sz="2000" b="1"/>
        </a:p>
      </dgm:t>
    </dgm:pt>
    <dgm:pt modelId="{479D2AC6-27C1-4726-B406-92DF9233C624}" type="parTrans" cxnId="{F053CBAC-8155-4466-B4DE-FFBB2F290F1C}">
      <dgm:prSet/>
      <dgm:spPr/>
      <dgm:t>
        <a:bodyPr/>
        <a:lstStyle/>
        <a:p>
          <a:endParaRPr lang="zh-TW" altLang="en-US" sz="2000" b="1"/>
        </a:p>
      </dgm:t>
    </dgm:pt>
    <dgm:pt modelId="{0612392B-4F33-4F86-B5A8-F5954E731C92}" type="pres">
      <dgm:prSet presAssocID="{33EBCFCF-BA11-4626-81FD-0AC8374B12CE}" presName="Name0" presStyleCnt="0">
        <dgm:presLayoutVars>
          <dgm:dir/>
          <dgm:animLvl val="lvl"/>
          <dgm:resizeHandles val="exact"/>
        </dgm:presLayoutVars>
      </dgm:prSet>
      <dgm:spPr/>
    </dgm:pt>
    <dgm:pt modelId="{23C87733-C6CC-4D47-85FA-147AADE49C24}" type="pres">
      <dgm:prSet presAssocID="{C2647AD3-7470-4427-834D-1EDB0FD4A80A}" presName="boxAndChildren" presStyleCnt="0"/>
      <dgm:spPr/>
    </dgm:pt>
    <dgm:pt modelId="{2AB930EB-066B-48C4-B223-4B8811C49980}" type="pres">
      <dgm:prSet presAssocID="{C2647AD3-7470-4427-834D-1EDB0FD4A80A}" presName="parentTextBox" presStyleLbl="node1" presStyleIdx="0" presStyleCnt="4"/>
      <dgm:spPr/>
    </dgm:pt>
    <dgm:pt modelId="{A441ADF6-FE51-4C24-942E-832603FFBFDC}" type="pres">
      <dgm:prSet presAssocID="{8C25ABA7-A795-4C3E-BCCC-442F9170692A}" presName="sp" presStyleCnt="0"/>
      <dgm:spPr/>
    </dgm:pt>
    <dgm:pt modelId="{17DC74CF-A44A-44EC-AD1D-D7216E277AE9}" type="pres">
      <dgm:prSet presAssocID="{14F9A2B5-6713-47FB-BFBD-19D376673645}" presName="arrowAndChildren" presStyleCnt="0"/>
      <dgm:spPr/>
    </dgm:pt>
    <dgm:pt modelId="{B1BBDC4C-5D65-4CB8-BC81-C5A7582F9FCD}" type="pres">
      <dgm:prSet presAssocID="{14F9A2B5-6713-47FB-BFBD-19D376673645}" presName="parentTextArrow" presStyleLbl="node1" presStyleIdx="1" presStyleCnt="4"/>
      <dgm:spPr/>
    </dgm:pt>
    <dgm:pt modelId="{D6F6CB85-FC1E-4D94-A3DC-0C493D117646}" type="pres">
      <dgm:prSet presAssocID="{3875F73F-B028-460B-AA74-682F76206655}" presName="sp" presStyleCnt="0"/>
      <dgm:spPr/>
    </dgm:pt>
    <dgm:pt modelId="{1EFB9C5F-A6E2-4A83-948E-55C23A651B95}" type="pres">
      <dgm:prSet presAssocID="{E35A33F7-D1F3-4A35-8401-7F8F7D10017F}" presName="arrowAndChildren" presStyleCnt="0"/>
      <dgm:spPr/>
    </dgm:pt>
    <dgm:pt modelId="{6CB28C2A-359F-4E83-B38F-8B118159B7BD}" type="pres">
      <dgm:prSet presAssocID="{E35A33F7-D1F3-4A35-8401-7F8F7D10017F}" presName="parentTextArrow" presStyleLbl="node1" presStyleIdx="2" presStyleCnt="4"/>
      <dgm:spPr/>
    </dgm:pt>
    <dgm:pt modelId="{72D05D6C-E64A-4376-82A0-58A15AA19BF9}" type="pres">
      <dgm:prSet presAssocID="{CDDE75FE-9E49-442E-BBCA-0486466490CB}" presName="sp" presStyleCnt="0"/>
      <dgm:spPr/>
    </dgm:pt>
    <dgm:pt modelId="{609CE5FA-0D82-47FE-B71A-5100CEAFDDF1}" type="pres">
      <dgm:prSet presAssocID="{267C3DEF-AD49-470E-A933-A0D624B33B7A}" presName="arrowAndChildren" presStyleCnt="0"/>
      <dgm:spPr/>
    </dgm:pt>
    <dgm:pt modelId="{E6ADD790-9695-4A23-97B6-D3BB38E261F3}" type="pres">
      <dgm:prSet presAssocID="{267C3DEF-AD49-470E-A933-A0D624B33B7A}" presName="parentTextArrow" presStyleLbl="node1" presStyleIdx="3" presStyleCnt="4"/>
      <dgm:spPr/>
    </dgm:pt>
  </dgm:ptLst>
  <dgm:cxnLst>
    <dgm:cxn modelId="{9EC3A813-5814-4301-A8FA-70CC432EB0F2}" srcId="{33EBCFCF-BA11-4626-81FD-0AC8374B12CE}" destId="{14F9A2B5-6713-47FB-BFBD-19D376673645}" srcOrd="2" destOrd="0" parTransId="{75EA4A46-0AD3-4516-A8EA-D061388517DD}" sibTransId="{8C25ABA7-A795-4C3E-BCCC-442F9170692A}"/>
    <dgm:cxn modelId="{69E5C82C-07AC-4197-970A-9ECEAB8B6DD4}" type="presOf" srcId="{33EBCFCF-BA11-4626-81FD-0AC8374B12CE}" destId="{0612392B-4F33-4F86-B5A8-F5954E731C92}" srcOrd="0" destOrd="0" presId="urn:microsoft.com/office/officeart/2005/8/layout/process4"/>
    <dgm:cxn modelId="{8EB6C871-B7E6-4C89-93DF-A6AF7631BF5C}" srcId="{33EBCFCF-BA11-4626-81FD-0AC8374B12CE}" destId="{C2647AD3-7470-4427-834D-1EDB0FD4A80A}" srcOrd="3" destOrd="0" parTransId="{4E75E0DF-5E03-4A27-B4EA-103ED671D56F}" sibTransId="{7E63FD99-302C-41B4-96EC-9B2D04246D79}"/>
    <dgm:cxn modelId="{9E634C90-A9EE-48DB-A709-A4C58E5AD8F2}" type="presOf" srcId="{E35A33F7-D1F3-4A35-8401-7F8F7D10017F}" destId="{6CB28C2A-359F-4E83-B38F-8B118159B7BD}" srcOrd="0" destOrd="0" presId="urn:microsoft.com/office/officeart/2005/8/layout/process4"/>
    <dgm:cxn modelId="{E4006492-A606-4E6B-A3C1-F41BA43DD47A}" type="presOf" srcId="{C2647AD3-7470-4427-834D-1EDB0FD4A80A}" destId="{2AB930EB-066B-48C4-B223-4B8811C49980}" srcOrd="0" destOrd="0" presId="urn:microsoft.com/office/officeart/2005/8/layout/process4"/>
    <dgm:cxn modelId="{42913196-FCC2-4901-B9C7-FA440348E1CA}" type="presOf" srcId="{14F9A2B5-6713-47FB-BFBD-19D376673645}" destId="{B1BBDC4C-5D65-4CB8-BC81-C5A7582F9FCD}" srcOrd="0" destOrd="0" presId="urn:microsoft.com/office/officeart/2005/8/layout/process4"/>
    <dgm:cxn modelId="{F053CBAC-8155-4466-B4DE-FFBB2F290F1C}" srcId="{33EBCFCF-BA11-4626-81FD-0AC8374B12CE}" destId="{E35A33F7-D1F3-4A35-8401-7F8F7D10017F}" srcOrd="1" destOrd="0" parTransId="{479D2AC6-27C1-4726-B406-92DF9233C624}" sibTransId="{3875F73F-B028-460B-AA74-682F76206655}"/>
    <dgm:cxn modelId="{03C440D5-6322-495E-ABA0-9F39F12BDAE6}" srcId="{33EBCFCF-BA11-4626-81FD-0AC8374B12CE}" destId="{267C3DEF-AD49-470E-A933-A0D624B33B7A}" srcOrd="0" destOrd="0" parTransId="{38658CF6-D509-4334-B940-96EB2413C96A}" sibTransId="{CDDE75FE-9E49-442E-BBCA-0486466490CB}"/>
    <dgm:cxn modelId="{90EA55F9-3CCA-4669-93CB-4D0CFA9CEC30}" type="presOf" srcId="{267C3DEF-AD49-470E-A933-A0D624B33B7A}" destId="{E6ADD790-9695-4A23-97B6-D3BB38E261F3}" srcOrd="0" destOrd="0" presId="urn:microsoft.com/office/officeart/2005/8/layout/process4"/>
    <dgm:cxn modelId="{9CCEE06F-8747-4C39-9AAB-17EB549B06FD}" type="presParOf" srcId="{0612392B-4F33-4F86-B5A8-F5954E731C92}" destId="{23C87733-C6CC-4D47-85FA-147AADE49C24}" srcOrd="0" destOrd="0" presId="urn:microsoft.com/office/officeart/2005/8/layout/process4"/>
    <dgm:cxn modelId="{AAD8FCBF-DA37-4FDF-9866-F99FEDD1A762}" type="presParOf" srcId="{23C87733-C6CC-4D47-85FA-147AADE49C24}" destId="{2AB930EB-066B-48C4-B223-4B8811C49980}" srcOrd="0" destOrd="0" presId="urn:microsoft.com/office/officeart/2005/8/layout/process4"/>
    <dgm:cxn modelId="{19F83F68-7CED-40EC-9D17-EEE4C96A8F8F}" type="presParOf" srcId="{0612392B-4F33-4F86-B5A8-F5954E731C92}" destId="{A441ADF6-FE51-4C24-942E-832603FFBFDC}" srcOrd="1" destOrd="0" presId="urn:microsoft.com/office/officeart/2005/8/layout/process4"/>
    <dgm:cxn modelId="{16CC100C-20CB-4BE5-8EB9-6DD819948C28}" type="presParOf" srcId="{0612392B-4F33-4F86-B5A8-F5954E731C92}" destId="{17DC74CF-A44A-44EC-AD1D-D7216E277AE9}" srcOrd="2" destOrd="0" presId="urn:microsoft.com/office/officeart/2005/8/layout/process4"/>
    <dgm:cxn modelId="{E91ED86A-A00C-4376-8A49-9B1A09314E28}" type="presParOf" srcId="{17DC74CF-A44A-44EC-AD1D-D7216E277AE9}" destId="{B1BBDC4C-5D65-4CB8-BC81-C5A7582F9FCD}" srcOrd="0" destOrd="0" presId="urn:microsoft.com/office/officeart/2005/8/layout/process4"/>
    <dgm:cxn modelId="{540008CC-EFA7-4636-8FD8-BE560E07C0AA}" type="presParOf" srcId="{0612392B-4F33-4F86-B5A8-F5954E731C92}" destId="{D6F6CB85-FC1E-4D94-A3DC-0C493D117646}" srcOrd="3" destOrd="0" presId="urn:microsoft.com/office/officeart/2005/8/layout/process4"/>
    <dgm:cxn modelId="{D4890D85-8E2F-4577-B819-AFF891A994F8}" type="presParOf" srcId="{0612392B-4F33-4F86-B5A8-F5954E731C92}" destId="{1EFB9C5F-A6E2-4A83-948E-55C23A651B95}" srcOrd="4" destOrd="0" presId="urn:microsoft.com/office/officeart/2005/8/layout/process4"/>
    <dgm:cxn modelId="{03679FA4-DBC1-48BA-A497-B1A7CE87A925}" type="presParOf" srcId="{1EFB9C5F-A6E2-4A83-948E-55C23A651B95}" destId="{6CB28C2A-359F-4E83-B38F-8B118159B7BD}" srcOrd="0" destOrd="0" presId="urn:microsoft.com/office/officeart/2005/8/layout/process4"/>
    <dgm:cxn modelId="{C1301116-133F-4C0A-9074-E55D671428EB}" type="presParOf" srcId="{0612392B-4F33-4F86-B5A8-F5954E731C92}" destId="{72D05D6C-E64A-4376-82A0-58A15AA19BF9}" srcOrd="5" destOrd="0" presId="urn:microsoft.com/office/officeart/2005/8/layout/process4"/>
    <dgm:cxn modelId="{47A03009-CC51-40F7-96CF-3B2AE565FB14}" type="presParOf" srcId="{0612392B-4F33-4F86-B5A8-F5954E731C92}" destId="{609CE5FA-0D82-47FE-B71A-5100CEAFDDF1}" srcOrd="6" destOrd="0" presId="urn:microsoft.com/office/officeart/2005/8/layout/process4"/>
    <dgm:cxn modelId="{44DDF68B-80ED-471B-B366-9EF3EE10DB58}" type="presParOf" srcId="{609CE5FA-0D82-47FE-B71A-5100CEAFDDF1}" destId="{E6ADD790-9695-4A23-97B6-D3BB38E261F3}"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847DB518-E3BE-4EEA-9EAA-39227E012EA2}" type="doc">
      <dgm:prSet loTypeId="urn:microsoft.com/office/officeart/2005/8/layout/list1" loCatId="list" qsTypeId="urn:microsoft.com/office/officeart/2005/8/quickstyle/simple1" qsCatId="simple" csTypeId="urn:microsoft.com/office/officeart/2005/8/colors/accent4_2" csCatId="accent4" phldr="1"/>
      <dgm:spPr/>
      <dgm:t>
        <a:bodyPr/>
        <a:lstStyle/>
        <a:p>
          <a:endParaRPr lang="zh-TW" altLang="en-US"/>
        </a:p>
      </dgm:t>
    </dgm:pt>
    <dgm:pt modelId="{7D62AED3-CA90-4D3E-9595-C08B7900BB3C}" type="pres">
      <dgm:prSet presAssocID="{847DB518-E3BE-4EEA-9EAA-39227E012EA2}" presName="linear" presStyleCnt="0">
        <dgm:presLayoutVars>
          <dgm:dir/>
          <dgm:animLvl val="lvl"/>
          <dgm:resizeHandles val="exact"/>
        </dgm:presLayoutVars>
      </dgm:prSet>
      <dgm:spPr/>
    </dgm:pt>
  </dgm:ptLst>
  <dgm:cxnLst>
    <dgm:cxn modelId="{86873B6C-9359-42CF-B10A-98F22C915F15}" type="presOf" srcId="{847DB518-E3BE-4EEA-9EAA-39227E012EA2}" destId="{7D62AED3-CA90-4D3E-9595-C08B7900BB3C}" srcOrd="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7F0CEF-0D69-415F-AAA5-724A90D18C55}">
      <dsp:nvSpPr>
        <dsp:cNvPr id="0" name=""/>
        <dsp:cNvSpPr/>
      </dsp:nvSpPr>
      <dsp:spPr>
        <a:xfrm>
          <a:off x="0" y="992212"/>
          <a:ext cx="8587680" cy="756000"/>
        </a:xfrm>
        <a:prstGeom prst="rect">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4C40C23-BA28-4E01-9398-42667008DF0E}">
      <dsp:nvSpPr>
        <dsp:cNvPr id="0" name=""/>
        <dsp:cNvSpPr/>
      </dsp:nvSpPr>
      <dsp:spPr>
        <a:xfrm>
          <a:off x="858768" y="566513"/>
          <a:ext cx="6011376" cy="885600"/>
        </a:xfrm>
        <a:prstGeom prst="roundRect">
          <a:avLst/>
        </a:prstGeom>
        <a:solidFill>
          <a:schemeClr val="accent6">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7216" tIns="0" rIns="227216" bIns="0" numCol="1" spcCol="1270" anchor="ctr" anchorCtr="0">
          <a:noAutofit/>
        </a:bodyPr>
        <a:lstStyle/>
        <a:p>
          <a:pPr marL="0" lvl="0" indent="0" algn="l" defTabSz="1333500">
            <a:lnSpc>
              <a:spcPct val="90000"/>
            </a:lnSpc>
            <a:spcBef>
              <a:spcPct val="0"/>
            </a:spcBef>
            <a:spcAft>
              <a:spcPct val="35000"/>
            </a:spcAft>
            <a:buNone/>
          </a:pPr>
          <a:r>
            <a:rPr lang="zh-TW" altLang="en-US" sz="3000" kern="1200" dirty="0">
              <a:latin typeface="標楷體" panose="03000509000000000000" pitchFamily="65" charset="-120"/>
              <a:ea typeface="標楷體" panose="03000509000000000000" pitchFamily="65" charset="-120"/>
            </a:rPr>
            <a:t>壹、近期上市申請書件修改重點</a:t>
          </a:r>
        </a:p>
      </dsp:txBody>
      <dsp:txXfrm>
        <a:off x="901999" y="609744"/>
        <a:ext cx="5924914" cy="799138"/>
      </dsp:txXfrm>
    </dsp:sp>
    <dsp:sp modelId="{766DA399-FE09-4A38-A067-1E8B5C4201DB}">
      <dsp:nvSpPr>
        <dsp:cNvPr id="0" name=""/>
        <dsp:cNvSpPr/>
      </dsp:nvSpPr>
      <dsp:spPr>
        <a:xfrm>
          <a:off x="0" y="2353012"/>
          <a:ext cx="8587680" cy="1299375"/>
        </a:xfrm>
        <a:prstGeom prst="rect">
          <a:avLst/>
        </a:prstGeom>
        <a:solidFill>
          <a:schemeClr val="lt1">
            <a:alpha val="90000"/>
            <a:hueOff val="0"/>
            <a:satOff val="0"/>
            <a:lumOff val="0"/>
            <a:alphaOff val="0"/>
          </a:schemeClr>
        </a:solidFill>
        <a:ln w="12700" cap="flat" cmpd="sng" algn="ctr">
          <a:solidFill>
            <a:schemeClr val="accent5">
              <a:hueOff val="3005351"/>
              <a:satOff val="-13190"/>
              <a:lumOff val="3921"/>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66499" tIns="624840" rIns="666499" bIns="213360" numCol="1" spcCol="1270" anchor="t" anchorCtr="0">
          <a:noAutofit/>
        </a:bodyPr>
        <a:lstStyle/>
        <a:p>
          <a:pPr marL="285750" lvl="1" indent="-285750" algn="l" defTabSz="1333500">
            <a:lnSpc>
              <a:spcPct val="90000"/>
            </a:lnSpc>
            <a:spcBef>
              <a:spcPct val="0"/>
            </a:spcBef>
            <a:spcAft>
              <a:spcPct val="15000"/>
            </a:spcAft>
            <a:buChar char="•"/>
          </a:pPr>
          <a:r>
            <a:rPr lang="zh-TW" altLang="en-US" sz="3000" kern="1200" dirty="0">
              <a:latin typeface="標楷體" panose="03000509000000000000" pitchFamily="65" charset="-120"/>
              <a:ea typeface="標楷體" panose="03000509000000000000" pitchFamily="65" charset="-120"/>
            </a:rPr>
            <a:t>不宜上市條款</a:t>
          </a:r>
          <a:r>
            <a:rPr lang="en-US" altLang="zh-TW" sz="3000" kern="1200" dirty="0">
              <a:latin typeface="標楷體" panose="03000509000000000000" pitchFamily="65" charset="-120"/>
              <a:ea typeface="標楷體" panose="03000509000000000000" pitchFamily="65" charset="-120"/>
            </a:rPr>
            <a:t>-</a:t>
          </a:r>
          <a:r>
            <a:rPr lang="zh-TW" altLang="en-US" sz="3000" kern="1200" dirty="0">
              <a:latin typeface="標楷體" panose="03000509000000000000" pitchFamily="65" charset="-120"/>
              <a:ea typeface="標楷體" panose="03000509000000000000" pitchFamily="65" charset="-120"/>
            </a:rPr>
            <a:t>重大非常規交易</a:t>
          </a:r>
        </a:p>
      </dsp:txBody>
      <dsp:txXfrm>
        <a:off x="0" y="2353012"/>
        <a:ext cx="8587680" cy="1299375"/>
      </dsp:txXfrm>
    </dsp:sp>
    <dsp:sp modelId="{7A441426-C312-4EDF-AA60-65722B2D8ED8}">
      <dsp:nvSpPr>
        <dsp:cNvPr id="0" name=""/>
        <dsp:cNvSpPr/>
      </dsp:nvSpPr>
      <dsp:spPr>
        <a:xfrm>
          <a:off x="858768" y="1938108"/>
          <a:ext cx="6011376" cy="885600"/>
        </a:xfrm>
        <a:prstGeom prst="roundRect">
          <a:avLst/>
        </a:prstGeom>
        <a:solidFill>
          <a:schemeClr val="accent5">
            <a:hueOff val="3005351"/>
            <a:satOff val="-13190"/>
            <a:lumOff val="392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7216" tIns="0" rIns="227216" bIns="0" numCol="1" spcCol="1270" anchor="ctr" anchorCtr="0">
          <a:noAutofit/>
        </a:bodyPr>
        <a:lstStyle/>
        <a:p>
          <a:pPr marL="0" lvl="0" indent="0" algn="l" defTabSz="1333500">
            <a:lnSpc>
              <a:spcPct val="90000"/>
            </a:lnSpc>
            <a:spcBef>
              <a:spcPct val="0"/>
            </a:spcBef>
            <a:spcAft>
              <a:spcPct val="35000"/>
            </a:spcAft>
            <a:buNone/>
          </a:pPr>
          <a:r>
            <a:rPr lang="zh-TW" altLang="en-US" sz="3000" kern="1200" dirty="0">
              <a:latin typeface="標楷體" panose="03000509000000000000" pitchFamily="65" charset="-120"/>
              <a:ea typeface="標楷體" panose="03000509000000000000" pitchFamily="65" charset="-120"/>
            </a:rPr>
            <a:t>貳、近期審查應注意事項</a:t>
          </a:r>
        </a:p>
      </dsp:txBody>
      <dsp:txXfrm>
        <a:off x="901999" y="1981339"/>
        <a:ext cx="5924914" cy="799138"/>
      </dsp:txXfrm>
    </dsp:sp>
    <dsp:sp modelId="{3759FD31-F711-4FB3-96AF-A60203A2E882}">
      <dsp:nvSpPr>
        <dsp:cNvPr id="0" name=""/>
        <dsp:cNvSpPr/>
      </dsp:nvSpPr>
      <dsp:spPr>
        <a:xfrm>
          <a:off x="0" y="4257187"/>
          <a:ext cx="8587680" cy="756000"/>
        </a:xfrm>
        <a:prstGeom prst="rect">
          <a:avLst/>
        </a:prstGeom>
        <a:solidFill>
          <a:schemeClr val="lt1">
            <a:alpha val="90000"/>
            <a:hueOff val="0"/>
            <a:satOff val="0"/>
            <a:lumOff val="0"/>
            <a:alphaOff val="0"/>
          </a:schemeClr>
        </a:solidFill>
        <a:ln w="12700" cap="flat" cmpd="sng" algn="ctr">
          <a:solidFill>
            <a:schemeClr val="accent5">
              <a:hueOff val="6010703"/>
              <a:satOff val="-26380"/>
              <a:lumOff val="7843"/>
              <a:alphaOff val="0"/>
            </a:schemeClr>
          </a:solidFill>
          <a:prstDash val="solid"/>
          <a:miter lim="800000"/>
        </a:ln>
        <a:effectLst/>
      </dsp:spPr>
      <dsp:style>
        <a:lnRef idx="2">
          <a:scrgbClr r="0" g="0" b="0"/>
        </a:lnRef>
        <a:fillRef idx="1">
          <a:scrgbClr r="0" g="0" b="0"/>
        </a:fillRef>
        <a:effectRef idx="0">
          <a:scrgbClr r="0" g="0" b="0"/>
        </a:effectRef>
        <a:fontRef idx="minor"/>
      </dsp:style>
    </dsp:sp>
    <dsp:sp modelId="{1C6054E4-61B5-4982-A428-57CBB7644121}">
      <dsp:nvSpPr>
        <dsp:cNvPr id="0" name=""/>
        <dsp:cNvSpPr/>
      </dsp:nvSpPr>
      <dsp:spPr>
        <a:xfrm>
          <a:off x="858768" y="3776891"/>
          <a:ext cx="6011376" cy="885600"/>
        </a:xfrm>
        <a:prstGeom prst="roundRect">
          <a:avLst/>
        </a:prstGeom>
        <a:solidFill>
          <a:schemeClr val="accent6">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7216" tIns="0" rIns="227216" bIns="0" numCol="1" spcCol="1270" anchor="ctr" anchorCtr="0">
          <a:noAutofit/>
        </a:bodyPr>
        <a:lstStyle/>
        <a:p>
          <a:pPr marL="0" lvl="0" indent="0" algn="l" defTabSz="1333500">
            <a:lnSpc>
              <a:spcPct val="90000"/>
            </a:lnSpc>
            <a:spcBef>
              <a:spcPct val="0"/>
            </a:spcBef>
            <a:spcAft>
              <a:spcPct val="35000"/>
            </a:spcAft>
            <a:buNone/>
          </a:pPr>
          <a:r>
            <a:rPr lang="zh-TW" altLang="en-US" sz="3000" kern="1200" dirty="0">
              <a:latin typeface="標楷體" panose="03000509000000000000" pitchFamily="65" charset="-120"/>
              <a:ea typeface="標楷體" panose="03000509000000000000" pitchFamily="65" charset="-120"/>
            </a:rPr>
            <a:t>參、審查實務分享</a:t>
          </a:r>
        </a:p>
      </dsp:txBody>
      <dsp:txXfrm>
        <a:off x="901999" y="3820122"/>
        <a:ext cx="5924914" cy="799138"/>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47CFB2-83B1-4FDE-A420-DB1FAB9D188D}">
      <dsp:nvSpPr>
        <dsp:cNvPr id="0" name=""/>
        <dsp:cNvSpPr/>
      </dsp:nvSpPr>
      <dsp:spPr>
        <a:xfrm>
          <a:off x="0" y="283032"/>
          <a:ext cx="9020908" cy="1285200"/>
        </a:xfrm>
        <a:prstGeom prst="rect">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00123" tIns="354076" rIns="700123" bIns="128016" numCol="1" spcCol="1270" anchor="t" anchorCtr="0">
          <a:noAutofit/>
        </a:bodyPr>
        <a:lstStyle/>
        <a:p>
          <a:pPr marL="171450" lvl="1" indent="-171450" algn="just" defTabSz="800100">
            <a:lnSpc>
              <a:spcPct val="90000"/>
            </a:lnSpc>
            <a:spcBef>
              <a:spcPct val="0"/>
            </a:spcBef>
            <a:spcAft>
              <a:spcPct val="15000"/>
            </a:spcAft>
            <a:buChar char="•"/>
          </a:pPr>
          <a:r>
            <a:rPr lang="zh-TW" altLang="en-US" sz="1800" b="0" kern="1200" dirty="0">
              <a:latin typeface="+mj-ea"/>
              <a:ea typeface="+mj-ea"/>
            </a:rPr>
            <a:t>本公司上市審查準則第</a:t>
          </a:r>
          <a:r>
            <a:rPr lang="en-US" altLang="zh-TW" sz="1800" b="0" kern="1200" dirty="0">
              <a:latin typeface="+mj-ea"/>
              <a:ea typeface="+mj-ea"/>
            </a:rPr>
            <a:t>28</a:t>
          </a:r>
          <a:r>
            <a:rPr lang="zh-TW" altLang="en-US" sz="1800" b="0" kern="1200" dirty="0">
              <a:latin typeface="+mj-ea"/>
              <a:ea typeface="+mj-ea"/>
            </a:rPr>
            <a:t>條之</a:t>
          </a:r>
          <a:r>
            <a:rPr lang="en-US" altLang="zh-TW" sz="1800" b="0" kern="1200" dirty="0">
              <a:latin typeface="+mj-ea"/>
              <a:ea typeface="+mj-ea"/>
            </a:rPr>
            <a:t>8</a:t>
          </a:r>
          <a:r>
            <a:rPr lang="zh-TW" altLang="en-US" sz="1800" b="0" kern="1200" dirty="0">
              <a:latin typeface="+mj-ea"/>
              <a:ea typeface="+mj-ea"/>
            </a:rPr>
            <a:t>第</a:t>
          </a:r>
          <a:r>
            <a:rPr lang="en-US" altLang="zh-TW" sz="1800" b="0" kern="1200" dirty="0">
              <a:latin typeface="+mj-ea"/>
              <a:ea typeface="+mj-ea"/>
            </a:rPr>
            <a:t>1</a:t>
          </a:r>
          <a:r>
            <a:rPr lang="zh-TW" altLang="en-US" sz="1800" b="0" kern="1200" dirty="0">
              <a:latin typeface="+mj-ea"/>
              <a:ea typeface="+mj-ea"/>
            </a:rPr>
            <a:t>項第</a:t>
          </a:r>
          <a:r>
            <a:rPr lang="en-US" altLang="zh-TW" sz="1800" b="0" kern="1200" dirty="0">
              <a:latin typeface="+mj-ea"/>
              <a:ea typeface="+mj-ea"/>
            </a:rPr>
            <a:t>3</a:t>
          </a:r>
          <a:r>
            <a:rPr lang="zh-TW" altLang="en-US" sz="1800" b="0" kern="1200" dirty="0">
              <a:latin typeface="+mj-ea"/>
              <a:ea typeface="+mj-ea"/>
            </a:rPr>
            <a:t>款</a:t>
          </a:r>
        </a:p>
        <a:p>
          <a:pPr marL="171450" lvl="1" indent="-171450" algn="just" defTabSz="800100">
            <a:lnSpc>
              <a:spcPct val="90000"/>
            </a:lnSpc>
            <a:spcBef>
              <a:spcPct val="0"/>
            </a:spcBef>
            <a:spcAft>
              <a:spcPct val="15000"/>
            </a:spcAft>
            <a:buChar char="•"/>
          </a:pPr>
          <a:r>
            <a:rPr lang="zh-TW" altLang="en-US" sz="1800" b="0" kern="1200" dirty="0">
              <a:latin typeface="+mj-ea"/>
              <a:ea typeface="+mj-ea"/>
            </a:rPr>
            <a:t>本公司上市審查準則補充規定第</a:t>
          </a:r>
          <a:r>
            <a:rPr lang="en-US" altLang="zh-TW" sz="1800" b="0" kern="1200" dirty="0">
              <a:latin typeface="+mj-ea"/>
              <a:ea typeface="+mj-ea"/>
            </a:rPr>
            <a:t>26</a:t>
          </a:r>
          <a:r>
            <a:rPr lang="zh-TW" altLang="en-US" sz="1800" b="0" kern="1200" dirty="0">
              <a:latin typeface="+mj-ea"/>
              <a:ea typeface="+mj-ea"/>
            </a:rPr>
            <a:t>條</a:t>
          </a:r>
        </a:p>
      </dsp:txBody>
      <dsp:txXfrm>
        <a:off x="0" y="283032"/>
        <a:ext cx="9020908" cy="1285200"/>
      </dsp:txXfrm>
    </dsp:sp>
    <dsp:sp modelId="{14A2F4A3-AD23-48F3-8605-C1E0112026B5}">
      <dsp:nvSpPr>
        <dsp:cNvPr id="0" name=""/>
        <dsp:cNvSpPr/>
      </dsp:nvSpPr>
      <dsp:spPr>
        <a:xfrm>
          <a:off x="451045" y="32112"/>
          <a:ext cx="6314635" cy="50184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8678" tIns="0" rIns="238678" bIns="0" numCol="1" spcCol="1270" anchor="ctr" anchorCtr="0">
          <a:noAutofit/>
        </a:bodyPr>
        <a:lstStyle/>
        <a:p>
          <a:pPr marL="0" lvl="0" indent="0" algn="l" defTabSz="1244600">
            <a:lnSpc>
              <a:spcPct val="90000"/>
            </a:lnSpc>
            <a:spcBef>
              <a:spcPct val="0"/>
            </a:spcBef>
            <a:spcAft>
              <a:spcPct val="35000"/>
            </a:spcAft>
            <a:buNone/>
          </a:pPr>
          <a:r>
            <a:rPr lang="zh-TW" altLang="en-US" sz="2800" kern="1200" dirty="0">
              <a:latin typeface="+mj-ea"/>
              <a:ea typeface="+mj-ea"/>
            </a:rPr>
            <a:t>適用法規</a:t>
          </a:r>
        </a:p>
      </dsp:txBody>
      <dsp:txXfrm>
        <a:off x="475543" y="56610"/>
        <a:ext cx="6265639" cy="452844"/>
      </dsp:txXfrm>
    </dsp:sp>
    <dsp:sp modelId="{8C01DE07-6633-47E2-8D2A-CD84C4502E5A}">
      <dsp:nvSpPr>
        <dsp:cNvPr id="0" name=""/>
        <dsp:cNvSpPr/>
      </dsp:nvSpPr>
      <dsp:spPr>
        <a:xfrm>
          <a:off x="0" y="1910952"/>
          <a:ext cx="9020908" cy="856800"/>
        </a:xfrm>
        <a:prstGeom prst="rect">
          <a:avLst/>
        </a:prstGeom>
        <a:solidFill>
          <a:schemeClr val="lt1">
            <a:alpha val="90000"/>
            <a:hueOff val="0"/>
            <a:satOff val="0"/>
            <a:lumOff val="0"/>
            <a:alphaOff val="0"/>
          </a:schemeClr>
        </a:solidFill>
        <a:ln w="12700" cap="flat" cmpd="sng" algn="ctr">
          <a:solidFill>
            <a:schemeClr val="accent5">
              <a:hueOff val="3005351"/>
              <a:satOff val="-13190"/>
              <a:lumOff val="3921"/>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00123" tIns="354076" rIns="700123" bIns="128016" numCol="1" spcCol="1270" anchor="t" anchorCtr="0">
          <a:noAutofit/>
        </a:bodyPr>
        <a:lstStyle/>
        <a:p>
          <a:pPr marL="171450" lvl="1" indent="-171450" algn="l" defTabSz="800100">
            <a:lnSpc>
              <a:spcPct val="90000"/>
            </a:lnSpc>
            <a:spcBef>
              <a:spcPct val="0"/>
            </a:spcBef>
            <a:spcAft>
              <a:spcPct val="15000"/>
            </a:spcAft>
            <a:buChar char="•"/>
          </a:pPr>
          <a:r>
            <a:rPr lang="en-US" altLang="zh-TW" sz="1800" kern="1200" dirty="0">
              <a:latin typeface="+mj-ea"/>
              <a:ea typeface="+mj-ea"/>
            </a:rPr>
            <a:t>113</a:t>
          </a:r>
          <a:r>
            <a:rPr lang="zh-TW" altLang="en-US" sz="1800" kern="1200" dirty="0">
              <a:latin typeface="+mj-ea"/>
              <a:ea typeface="+mj-ea"/>
            </a:rPr>
            <a:t>年</a:t>
          </a:r>
          <a:r>
            <a:rPr lang="en-US" altLang="zh-TW" sz="1800" kern="1200" dirty="0">
              <a:latin typeface="+mj-ea"/>
              <a:ea typeface="+mj-ea"/>
            </a:rPr>
            <a:t>1</a:t>
          </a:r>
          <a:r>
            <a:rPr lang="zh-TW" altLang="en-US" sz="1800" kern="1200" dirty="0">
              <a:latin typeface="+mj-ea"/>
              <a:ea typeface="+mj-ea"/>
            </a:rPr>
            <a:t>月</a:t>
          </a:r>
          <a:r>
            <a:rPr lang="en-US" altLang="zh-TW" sz="1800" kern="1200" dirty="0">
              <a:latin typeface="+mj-ea"/>
              <a:ea typeface="+mj-ea"/>
            </a:rPr>
            <a:t>1</a:t>
          </a:r>
          <a:r>
            <a:rPr lang="zh-TW" altLang="en-US" sz="1800" kern="1200" dirty="0">
              <a:latin typeface="+mj-ea"/>
              <a:ea typeface="+mj-ea"/>
            </a:rPr>
            <a:t>日起</a:t>
          </a:r>
        </a:p>
      </dsp:txBody>
      <dsp:txXfrm>
        <a:off x="0" y="1910952"/>
        <a:ext cx="9020908" cy="856800"/>
      </dsp:txXfrm>
    </dsp:sp>
    <dsp:sp modelId="{7C028DBE-495B-4F8F-A662-E3DEA1AC7C5D}">
      <dsp:nvSpPr>
        <dsp:cNvPr id="0" name=""/>
        <dsp:cNvSpPr/>
      </dsp:nvSpPr>
      <dsp:spPr>
        <a:xfrm>
          <a:off x="451045" y="1660032"/>
          <a:ext cx="6314635" cy="501840"/>
        </a:xfrm>
        <a:prstGeom prst="roundRect">
          <a:avLst/>
        </a:prstGeom>
        <a:solidFill>
          <a:schemeClr val="accent5">
            <a:hueOff val="3005351"/>
            <a:satOff val="-13190"/>
            <a:lumOff val="392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8678" tIns="0" rIns="238678" bIns="0" numCol="1" spcCol="1270" anchor="ctr" anchorCtr="0">
          <a:noAutofit/>
        </a:bodyPr>
        <a:lstStyle/>
        <a:p>
          <a:pPr marL="0" lvl="0" indent="0" algn="l" defTabSz="1244600">
            <a:lnSpc>
              <a:spcPct val="90000"/>
            </a:lnSpc>
            <a:spcBef>
              <a:spcPct val="0"/>
            </a:spcBef>
            <a:spcAft>
              <a:spcPct val="35000"/>
            </a:spcAft>
            <a:buNone/>
          </a:pPr>
          <a:r>
            <a:rPr lang="zh-TW" altLang="en-US" sz="2800" kern="1200" dirty="0">
              <a:latin typeface="+mj-ea"/>
              <a:ea typeface="+mj-ea"/>
            </a:rPr>
            <a:t>開始實施日期</a:t>
          </a:r>
        </a:p>
      </dsp:txBody>
      <dsp:txXfrm>
        <a:off x="475543" y="1684530"/>
        <a:ext cx="6265639" cy="452844"/>
      </dsp:txXfrm>
    </dsp:sp>
    <dsp:sp modelId="{1237E773-A959-4D07-A1F3-1EE9328460D3}">
      <dsp:nvSpPr>
        <dsp:cNvPr id="0" name=""/>
        <dsp:cNvSpPr/>
      </dsp:nvSpPr>
      <dsp:spPr>
        <a:xfrm>
          <a:off x="0" y="3136606"/>
          <a:ext cx="9020908" cy="2380426"/>
        </a:xfrm>
        <a:prstGeom prst="rect">
          <a:avLst/>
        </a:prstGeom>
        <a:solidFill>
          <a:schemeClr val="lt1">
            <a:alpha val="90000"/>
            <a:hueOff val="0"/>
            <a:satOff val="0"/>
            <a:lumOff val="0"/>
            <a:alphaOff val="0"/>
          </a:schemeClr>
        </a:solidFill>
        <a:ln w="12700" cap="flat" cmpd="sng" algn="ctr">
          <a:solidFill>
            <a:schemeClr val="accent5">
              <a:hueOff val="6010703"/>
              <a:satOff val="-26380"/>
              <a:lumOff val="784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00123" tIns="354076" rIns="700123" bIns="128016" numCol="1" spcCol="1270" anchor="t" anchorCtr="0">
          <a:noAutofit/>
        </a:bodyPr>
        <a:lstStyle/>
        <a:p>
          <a:pPr marL="171450" lvl="1" indent="-171450" algn="just" defTabSz="800100">
            <a:lnSpc>
              <a:spcPct val="90000"/>
            </a:lnSpc>
            <a:spcBef>
              <a:spcPct val="0"/>
            </a:spcBef>
            <a:spcAft>
              <a:spcPct val="15000"/>
            </a:spcAft>
            <a:buChar char="•"/>
          </a:pPr>
          <a:r>
            <a:rPr lang="zh-TW" altLang="en-US" sz="1800" b="0" kern="1200" dirty="0">
              <a:latin typeface="+mj-ea"/>
              <a:ea typeface="+mj-ea"/>
            </a:rPr>
            <a:t>新增與關係人財務業務往來</a:t>
          </a:r>
          <a:r>
            <a:rPr lang="en-US" altLang="zh-TW" sz="1800" b="0" kern="1200" dirty="0">
              <a:latin typeface="+mj-ea"/>
              <a:ea typeface="+mj-ea"/>
            </a:rPr>
            <a:t>(</a:t>
          </a:r>
          <a:r>
            <a:rPr lang="zh-TW" altLang="en-US" sz="1800" b="0" kern="1200" dirty="0">
              <a:latin typeface="+mj-ea"/>
              <a:ea typeface="+mj-ea"/>
            </a:rPr>
            <a:t>如佣金、勞務費等</a:t>
          </a:r>
          <a:r>
            <a:rPr lang="en-US" altLang="zh-TW" sz="1800" b="0" kern="1200" dirty="0">
              <a:latin typeface="+mj-ea"/>
              <a:ea typeface="+mj-ea"/>
            </a:rPr>
            <a:t>)</a:t>
          </a:r>
          <a:r>
            <a:rPr lang="zh-TW" altLang="en-US" sz="1800" b="0" kern="1200" dirty="0">
              <a:latin typeface="+mj-ea"/>
              <a:ea typeface="+mj-ea"/>
            </a:rPr>
            <a:t>之評估。</a:t>
          </a:r>
        </a:p>
        <a:p>
          <a:pPr marL="171450" lvl="1" indent="-171450" algn="just" defTabSz="800100">
            <a:lnSpc>
              <a:spcPct val="90000"/>
            </a:lnSpc>
            <a:spcBef>
              <a:spcPct val="0"/>
            </a:spcBef>
            <a:spcAft>
              <a:spcPct val="15000"/>
            </a:spcAft>
            <a:buChar char="•"/>
          </a:pPr>
          <a:r>
            <a:rPr lang="zh-TW" altLang="en-US" sz="1800" b="0" kern="1200" dirty="0">
              <a:latin typeface="+mj-ea"/>
              <a:ea typeface="+mj-ea"/>
            </a:rPr>
            <a:t>新增「尚未改善者」，其改善之認定標準。</a:t>
          </a:r>
        </a:p>
        <a:p>
          <a:pPr marL="171450" lvl="1" indent="-171450" algn="just" defTabSz="800100">
            <a:lnSpc>
              <a:spcPct val="90000"/>
            </a:lnSpc>
            <a:spcBef>
              <a:spcPct val="0"/>
            </a:spcBef>
            <a:spcAft>
              <a:spcPct val="15000"/>
            </a:spcAft>
            <a:buChar char="•"/>
          </a:pPr>
          <a:r>
            <a:rPr lang="zh-TW" altLang="en-US" sz="1800" b="0" kern="1200" dirty="0">
              <a:latin typeface="+mj-ea"/>
              <a:ea typeface="+mj-ea"/>
            </a:rPr>
            <a:t>關係人範圍擴大。</a:t>
          </a:r>
        </a:p>
        <a:p>
          <a:pPr marL="171450" lvl="1" indent="-171450" algn="just" defTabSz="800100">
            <a:lnSpc>
              <a:spcPct val="90000"/>
            </a:lnSpc>
            <a:spcBef>
              <a:spcPct val="0"/>
            </a:spcBef>
            <a:spcAft>
              <a:spcPct val="15000"/>
            </a:spcAft>
            <a:buChar char="•"/>
          </a:pPr>
          <a:r>
            <a:rPr lang="zh-TW" altLang="en-US" sz="1800" b="0" kern="1200" dirty="0">
              <a:latin typeface="+mj-ea"/>
              <a:ea typeface="+mj-ea"/>
            </a:rPr>
            <a:t>增訂判斷獲利能力時扣除非常規交易利益之規定。</a:t>
          </a:r>
        </a:p>
      </dsp:txBody>
      <dsp:txXfrm>
        <a:off x="0" y="3136606"/>
        <a:ext cx="9020908" cy="2380426"/>
      </dsp:txXfrm>
    </dsp:sp>
    <dsp:sp modelId="{9916A50C-1AE9-490F-80A8-C986B181EB3D}">
      <dsp:nvSpPr>
        <dsp:cNvPr id="0" name=""/>
        <dsp:cNvSpPr/>
      </dsp:nvSpPr>
      <dsp:spPr>
        <a:xfrm>
          <a:off x="451045" y="2859552"/>
          <a:ext cx="6314635" cy="501840"/>
        </a:xfrm>
        <a:prstGeom prst="roundRect">
          <a:avLst/>
        </a:prstGeom>
        <a:solidFill>
          <a:schemeClr val="accent5">
            <a:hueOff val="6010703"/>
            <a:satOff val="-26380"/>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8678" tIns="0" rIns="238678" bIns="0" numCol="1" spcCol="1270" anchor="ctr" anchorCtr="0">
          <a:noAutofit/>
        </a:bodyPr>
        <a:lstStyle/>
        <a:p>
          <a:pPr marL="0" lvl="0" indent="0" algn="l" defTabSz="1244600">
            <a:lnSpc>
              <a:spcPct val="90000"/>
            </a:lnSpc>
            <a:spcBef>
              <a:spcPct val="0"/>
            </a:spcBef>
            <a:spcAft>
              <a:spcPct val="35000"/>
            </a:spcAft>
            <a:buNone/>
          </a:pPr>
          <a:r>
            <a:rPr lang="zh-TW" altLang="en-US" sz="2800" kern="1200" dirty="0">
              <a:latin typeface="+mj-ea"/>
              <a:ea typeface="+mj-ea"/>
            </a:rPr>
            <a:t>修正重點</a:t>
          </a:r>
        </a:p>
      </dsp:txBody>
      <dsp:txXfrm>
        <a:off x="475543" y="2884050"/>
        <a:ext cx="6265639" cy="452844"/>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7F0CEF-0D69-415F-AAA5-724A90D18C55}">
      <dsp:nvSpPr>
        <dsp:cNvPr id="0" name=""/>
        <dsp:cNvSpPr/>
      </dsp:nvSpPr>
      <dsp:spPr>
        <a:xfrm>
          <a:off x="0" y="1263900"/>
          <a:ext cx="8587680" cy="756000"/>
        </a:xfrm>
        <a:prstGeom prst="rect">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4C40C23-BA28-4E01-9398-42667008DF0E}">
      <dsp:nvSpPr>
        <dsp:cNvPr id="0" name=""/>
        <dsp:cNvSpPr/>
      </dsp:nvSpPr>
      <dsp:spPr>
        <a:xfrm>
          <a:off x="858768" y="838200"/>
          <a:ext cx="6011376" cy="885600"/>
        </a:xfrm>
        <a:prstGeom prst="roundRect">
          <a:avLst/>
        </a:prstGeom>
        <a:solidFill>
          <a:schemeClr val="accent6">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7216" tIns="0" rIns="227216" bIns="0" numCol="1" spcCol="1270" anchor="ctr" anchorCtr="0">
          <a:noAutofit/>
        </a:bodyPr>
        <a:lstStyle/>
        <a:p>
          <a:pPr marL="0" lvl="0" indent="0" algn="l" defTabSz="1333500">
            <a:lnSpc>
              <a:spcPct val="90000"/>
            </a:lnSpc>
            <a:spcBef>
              <a:spcPct val="0"/>
            </a:spcBef>
            <a:spcAft>
              <a:spcPct val="35000"/>
            </a:spcAft>
            <a:buNone/>
          </a:pPr>
          <a:r>
            <a:rPr lang="zh-TW" altLang="en-US" sz="3000" kern="1200" dirty="0">
              <a:latin typeface="標楷體" panose="03000509000000000000" pitchFamily="65" charset="-120"/>
              <a:ea typeface="標楷體" panose="03000509000000000000" pitchFamily="65" charset="-120"/>
            </a:rPr>
            <a:t>壹、近期上市申請書件修改重點</a:t>
          </a:r>
        </a:p>
      </dsp:txBody>
      <dsp:txXfrm>
        <a:off x="901999" y="881431"/>
        <a:ext cx="5924914" cy="799138"/>
      </dsp:txXfrm>
    </dsp:sp>
    <dsp:sp modelId="{766DA399-FE09-4A38-A067-1E8B5C4201DB}">
      <dsp:nvSpPr>
        <dsp:cNvPr id="0" name=""/>
        <dsp:cNvSpPr/>
      </dsp:nvSpPr>
      <dsp:spPr>
        <a:xfrm>
          <a:off x="0" y="2624700"/>
          <a:ext cx="8587680" cy="756000"/>
        </a:xfrm>
        <a:prstGeom prst="rect">
          <a:avLst/>
        </a:prstGeom>
        <a:solidFill>
          <a:schemeClr val="lt1">
            <a:alpha val="90000"/>
            <a:hueOff val="0"/>
            <a:satOff val="0"/>
            <a:lumOff val="0"/>
            <a:alphaOff val="0"/>
          </a:schemeClr>
        </a:solidFill>
        <a:ln w="12700" cap="flat" cmpd="sng" algn="ctr">
          <a:solidFill>
            <a:schemeClr val="accent5">
              <a:hueOff val="3005351"/>
              <a:satOff val="-13190"/>
              <a:lumOff val="3921"/>
              <a:alphaOff val="0"/>
            </a:schemeClr>
          </a:solidFill>
          <a:prstDash val="solid"/>
          <a:miter lim="800000"/>
        </a:ln>
        <a:effectLst/>
      </dsp:spPr>
      <dsp:style>
        <a:lnRef idx="2">
          <a:scrgbClr r="0" g="0" b="0"/>
        </a:lnRef>
        <a:fillRef idx="1">
          <a:scrgbClr r="0" g="0" b="0"/>
        </a:fillRef>
        <a:effectRef idx="0">
          <a:scrgbClr r="0" g="0" b="0"/>
        </a:effectRef>
        <a:fontRef idx="minor"/>
      </dsp:style>
    </dsp:sp>
    <dsp:sp modelId="{7A441426-C312-4EDF-AA60-65722B2D8ED8}">
      <dsp:nvSpPr>
        <dsp:cNvPr id="0" name=""/>
        <dsp:cNvSpPr/>
      </dsp:nvSpPr>
      <dsp:spPr>
        <a:xfrm>
          <a:off x="858768" y="2209796"/>
          <a:ext cx="6011376" cy="885600"/>
        </a:xfrm>
        <a:prstGeom prst="roundRect">
          <a:avLst/>
        </a:prstGeom>
        <a:solidFill>
          <a:schemeClr val="accent6">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7216" tIns="0" rIns="227216" bIns="0" numCol="1" spcCol="1270" anchor="ctr" anchorCtr="0">
          <a:noAutofit/>
        </a:bodyPr>
        <a:lstStyle/>
        <a:p>
          <a:pPr marL="0" lvl="0" indent="0" algn="l" defTabSz="1333500">
            <a:lnSpc>
              <a:spcPct val="90000"/>
            </a:lnSpc>
            <a:spcBef>
              <a:spcPct val="0"/>
            </a:spcBef>
            <a:spcAft>
              <a:spcPct val="35000"/>
            </a:spcAft>
            <a:buNone/>
          </a:pPr>
          <a:r>
            <a:rPr lang="zh-TW" altLang="en-US" sz="3000" kern="1200" dirty="0">
              <a:latin typeface="標楷體" panose="03000509000000000000" pitchFamily="65" charset="-120"/>
              <a:ea typeface="標楷體" panose="03000509000000000000" pitchFamily="65" charset="-120"/>
            </a:rPr>
            <a:t>貳、近期審查應注意事項</a:t>
          </a:r>
        </a:p>
      </dsp:txBody>
      <dsp:txXfrm>
        <a:off x="901999" y="2253027"/>
        <a:ext cx="5924914" cy="799138"/>
      </dsp:txXfrm>
    </dsp:sp>
    <dsp:sp modelId="{3759FD31-F711-4FB3-96AF-A60203A2E882}">
      <dsp:nvSpPr>
        <dsp:cNvPr id="0" name=""/>
        <dsp:cNvSpPr/>
      </dsp:nvSpPr>
      <dsp:spPr>
        <a:xfrm>
          <a:off x="0" y="3985500"/>
          <a:ext cx="8587680" cy="756000"/>
        </a:xfrm>
        <a:prstGeom prst="rect">
          <a:avLst/>
        </a:prstGeom>
        <a:solidFill>
          <a:schemeClr val="lt1">
            <a:alpha val="90000"/>
            <a:hueOff val="0"/>
            <a:satOff val="0"/>
            <a:lumOff val="0"/>
            <a:alphaOff val="0"/>
          </a:schemeClr>
        </a:solidFill>
        <a:ln w="12700" cap="flat" cmpd="sng" algn="ctr">
          <a:solidFill>
            <a:schemeClr val="accent5">
              <a:hueOff val="6010703"/>
              <a:satOff val="-26380"/>
              <a:lumOff val="7843"/>
              <a:alphaOff val="0"/>
            </a:schemeClr>
          </a:solidFill>
          <a:prstDash val="solid"/>
          <a:miter lim="800000"/>
        </a:ln>
        <a:effectLst/>
      </dsp:spPr>
      <dsp:style>
        <a:lnRef idx="2">
          <a:scrgbClr r="0" g="0" b="0"/>
        </a:lnRef>
        <a:fillRef idx="1">
          <a:scrgbClr r="0" g="0" b="0"/>
        </a:fillRef>
        <a:effectRef idx="0">
          <a:scrgbClr r="0" g="0" b="0"/>
        </a:effectRef>
        <a:fontRef idx="minor"/>
      </dsp:style>
    </dsp:sp>
    <dsp:sp modelId="{1C6054E4-61B5-4982-A428-57CBB7644121}">
      <dsp:nvSpPr>
        <dsp:cNvPr id="0" name=""/>
        <dsp:cNvSpPr/>
      </dsp:nvSpPr>
      <dsp:spPr>
        <a:xfrm>
          <a:off x="858768" y="3505203"/>
          <a:ext cx="6011376" cy="885600"/>
        </a:xfrm>
        <a:prstGeom prst="roundRect">
          <a:avLst/>
        </a:prstGeom>
        <a:solidFill>
          <a:schemeClr val="accent5">
            <a:hueOff val="6010703"/>
            <a:satOff val="-26380"/>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7216" tIns="0" rIns="227216" bIns="0" numCol="1" spcCol="1270" anchor="ctr" anchorCtr="0">
          <a:noAutofit/>
        </a:bodyPr>
        <a:lstStyle/>
        <a:p>
          <a:pPr marL="0" lvl="0" indent="0" algn="l" defTabSz="1333500">
            <a:lnSpc>
              <a:spcPct val="90000"/>
            </a:lnSpc>
            <a:spcBef>
              <a:spcPct val="0"/>
            </a:spcBef>
            <a:spcAft>
              <a:spcPct val="35000"/>
            </a:spcAft>
            <a:buNone/>
          </a:pPr>
          <a:r>
            <a:rPr lang="zh-TW" altLang="en-US" sz="3000" kern="1200" dirty="0">
              <a:latin typeface="標楷體" panose="03000509000000000000" pitchFamily="65" charset="-120"/>
              <a:ea typeface="標楷體" panose="03000509000000000000" pitchFamily="65" charset="-120"/>
            </a:rPr>
            <a:t>參、審查實務分享</a:t>
          </a:r>
        </a:p>
      </dsp:txBody>
      <dsp:txXfrm>
        <a:off x="901999" y="3548434"/>
        <a:ext cx="5924914" cy="799138"/>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CF4C41-1E5D-45FD-94AD-2C69CF8FEB92}">
      <dsp:nvSpPr>
        <dsp:cNvPr id="0" name=""/>
        <dsp:cNvSpPr/>
      </dsp:nvSpPr>
      <dsp:spPr>
        <a:xfrm>
          <a:off x="933532" y="248143"/>
          <a:ext cx="3392424" cy="3392424"/>
        </a:xfrm>
        <a:prstGeom prst="pie">
          <a:avLst>
            <a:gd name="adj1" fmla="val 16200000"/>
            <a:gd name="adj2" fmla="val 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zh-TW" altLang="en-US" sz="2200" b="1" kern="1200" dirty="0">
              <a:latin typeface="+mn-lt"/>
            </a:rPr>
            <a:t>營運面審查重點</a:t>
          </a:r>
        </a:p>
      </dsp:txBody>
      <dsp:txXfrm>
        <a:off x="2734344" y="951264"/>
        <a:ext cx="1251966" cy="928878"/>
      </dsp:txXfrm>
    </dsp:sp>
    <dsp:sp modelId="{73864C5F-A0D8-4348-A5D1-042406CD9014}">
      <dsp:nvSpPr>
        <dsp:cNvPr id="0" name=""/>
        <dsp:cNvSpPr/>
      </dsp:nvSpPr>
      <dsp:spPr>
        <a:xfrm>
          <a:off x="933532" y="362032"/>
          <a:ext cx="3392424" cy="3392424"/>
        </a:xfrm>
        <a:prstGeom prst="pie">
          <a:avLst>
            <a:gd name="adj1" fmla="val 0"/>
            <a:gd name="adj2" fmla="val 540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zh-TW" altLang="en-US" sz="2200" b="1" kern="1200" dirty="0">
              <a:latin typeface="+mn-lt"/>
            </a:rPr>
            <a:t>公司治理</a:t>
          </a:r>
        </a:p>
      </dsp:txBody>
      <dsp:txXfrm>
        <a:off x="2734344" y="2122458"/>
        <a:ext cx="1251966" cy="928878"/>
      </dsp:txXfrm>
    </dsp:sp>
    <dsp:sp modelId="{3A702FD7-D034-4499-9241-6C38856082C0}">
      <dsp:nvSpPr>
        <dsp:cNvPr id="0" name=""/>
        <dsp:cNvSpPr/>
      </dsp:nvSpPr>
      <dsp:spPr>
        <a:xfrm>
          <a:off x="819643" y="362032"/>
          <a:ext cx="3392424" cy="3392424"/>
        </a:xfrm>
        <a:prstGeom prst="pie">
          <a:avLst>
            <a:gd name="adj1" fmla="val 5400000"/>
            <a:gd name="adj2" fmla="val 1080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zh-TW" altLang="en-US" sz="2200" b="1" kern="1200" dirty="0">
              <a:latin typeface="+mn-lt"/>
            </a:rPr>
            <a:t>股東權益</a:t>
          </a:r>
        </a:p>
      </dsp:txBody>
      <dsp:txXfrm>
        <a:off x="1159289" y="2122458"/>
        <a:ext cx="1251966" cy="928878"/>
      </dsp:txXfrm>
    </dsp:sp>
    <dsp:sp modelId="{E17324B2-3940-4D68-8D28-9BE95ED0EB66}">
      <dsp:nvSpPr>
        <dsp:cNvPr id="0" name=""/>
        <dsp:cNvSpPr/>
      </dsp:nvSpPr>
      <dsp:spPr>
        <a:xfrm>
          <a:off x="819643" y="248143"/>
          <a:ext cx="3392424" cy="3392424"/>
        </a:xfrm>
        <a:prstGeom prst="pie">
          <a:avLst>
            <a:gd name="adj1" fmla="val 10800000"/>
            <a:gd name="adj2" fmla="val 1620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zh-TW" altLang="en-US" sz="2200" b="1" kern="1200" dirty="0">
              <a:latin typeface="+mn-lt"/>
            </a:rPr>
            <a:t>中國大陸特殊議題</a:t>
          </a:r>
          <a:endParaRPr lang="zh-TW" altLang="en-US" sz="2200" kern="1200" dirty="0">
            <a:latin typeface="+mn-lt"/>
          </a:endParaRPr>
        </a:p>
      </dsp:txBody>
      <dsp:txXfrm>
        <a:off x="1159289" y="951264"/>
        <a:ext cx="1251966" cy="928878"/>
      </dsp:txXfrm>
    </dsp:sp>
    <dsp:sp modelId="{646A98ED-7A45-4941-BF7E-3D444A4E1957}">
      <dsp:nvSpPr>
        <dsp:cNvPr id="0" name=""/>
        <dsp:cNvSpPr/>
      </dsp:nvSpPr>
      <dsp:spPr>
        <a:xfrm>
          <a:off x="723525" y="38136"/>
          <a:ext cx="3812438" cy="3812438"/>
        </a:xfrm>
        <a:prstGeom prst="circularArrow">
          <a:avLst>
            <a:gd name="adj1" fmla="val 5085"/>
            <a:gd name="adj2" fmla="val 327528"/>
            <a:gd name="adj3" fmla="val 21272472"/>
            <a:gd name="adj4" fmla="val 16200000"/>
            <a:gd name="adj5" fmla="val 5932"/>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43B728DD-9ACD-452B-BC32-F8A35911FAD1}">
      <dsp:nvSpPr>
        <dsp:cNvPr id="0" name=""/>
        <dsp:cNvSpPr/>
      </dsp:nvSpPr>
      <dsp:spPr>
        <a:xfrm>
          <a:off x="723525" y="152025"/>
          <a:ext cx="3812438" cy="3812438"/>
        </a:xfrm>
        <a:prstGeom prst="circularArrow">
          <a:avLst>
            <a:gd name="adj1" fmla="val 5085"/>
            <a:gd name="adj2" fmla="val 327528"/>
            <a:gd name="adj3" fmla="val 5072472"/>
            <a:gd name="adj4" fmla="val 0"/>
            <a:gd name="adj5" fmla="val 5932"/>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0BBC7E9F-515E-464B-A77A-79D4D680AAF9}">
      <dsp:nvSpPr>
        <dsp:cNvPr id="0" name=""/>
        <dsp:cNvSpPr/>
      </dsp:nvSpPr>
      <dsp:spPr>
        <a:xfrm>
          <a:off x="609636" y="152025"/>
          <a:ext cx="3812438" cy="3812438"/>
        </a:xfrm>
        <a:prstGeom prst="circularArrow">
          <a:avLst>
            <a:gd name="adj1" fmla="val 5085"/>
            <a:gd name="adj2" fmla="val 327528"/>
            <a:gd name="adj3" fmla="val 10472472"/>
            <a:gd name="adj4" fmla="val 5400000"/>
            <a:gd name="adj5" fmla="val 5932"/>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733CD913-3DB8-4AD8-B3F0-15A986588411}">
      <dsp:nvSpPr>
        <dsp:cNvPr id="0" name=""/>
        <dsp:cNvSpPr/>
      </dsp:nvSpPr>
      <dsp:spPr>
        <a:xfrm>
          <a:off x="609636" y="38136"/>
          <a:ext cx="3812438" cy="3812438"/>
        </a:xfrm>
        <a:prstGeom prst="circularArrow">
          <a:avLst>
            <a:gd name="adj1" fmla="val 5085"/>
            <a:gd name="adj2" fmla="val 327528"/>
            <a:gd name="adj3" fmla="val 15872472"/>
            <a:gd name="adj4" fmla="val 10800000"/>
            <a:gd name="adj5" fmla="val 5932"/>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DCDAA5-55DE-44E3-95BA-1E01DB279638}">
      <dsp:nvSpPr>
        <dsp:cNvPr id="0" name=""/>
        <dsp:cNvSpPr/>
      </dsp:nvSpPr>
      <dsp:spPr>
        <a:xfrm>
          <a:off x="568627" y="344423"/>
          <a:ext cx="3616452" cy="361645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zh-TW" altLang="en-US" sz="2800" b="1" kern="1200" dirty="0"/>
            <a:t>承銷商受託協助委任公司法令遵循</a:t>
          </a:r>
        </a:p>
      </dsp:txBody>
      <dsp:txXfrm>
        <a:off x="1171369" y="947166"/>
        <a:ext cx="2410968" cy="2410968"/>
      </dsp:txXfrm>
    </dsp:sp>
    <dsp:sp modelId="{FD8D9C96-794D-4B65-9358-835C856B7816}">
      <dsp:nvSpPr>
        <dsp:cNvPr id="0" name=""/>
        <dsp:cNvSpPr/>
      </dsp:nvSpPr>
      <dsp:spPr>
        <a:xfrm>
          <a:off x="362751" y="120458"/>
          <a:ext cx="4064203" cy="4064203"/>
        </a:xfrm>
        <a:prstGeom prst="circularArrow">
          <a:avLst>
            <a:gd name="adj1" fmla="val 5085"/>
            <a:gd name="adj2" fmla="val 327528"/>
            <a:gd name="adj3" fmla="val 15838250"/>
            <a:gd name="adj4" fmla="val 1623422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F0B2DB-61F5-4384-ACB9-15937A4A195F}">
      <dsp:nvSpPr>
        <dsp:cNvPr id="0" name=""/>
        <dsp:cNvSpPr/>
      </dsp:nvSpPr>
      <dsp:spPr>
        <a:xfrm>
          <a:off x="272702" y="0"/>
          <a:ext cx="8543707" cy="1066800"/>
        </a:xfrm>
        <a:prstGeom prst="leftRightRibbon">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8646828-8F19-4EDB-BAE5-AAB27EA7E000}">
      <dsp:nvSpPr>
        <dsp:cNvPr id="0" name=""/>
        <dsp:cNvSpPr/>
      </dsp:nvSpPr>
      <dsp:spPr>
        <a:xfrm>
          <a:off x="1517234" y="154134"/>
          <a:ext cx="1770438" cy="522732"/>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85344" rIns="0" bIns="91440" numCol="1" spcCol="1270" anchor="ctr" anchorCtr="0">
          <a:noAutofit/>
        </a:bodyPr>
        <a:lstStyle/>
        <a:p>
          <a:pPr marL="0" lvl="0" indent="0" algn="ctr" defTabSz="1066800">
            <a:lnSpc>
              <a:spcPct val="90000"/>
            </a:lnSpc>
            <a:spcBef>
              <a:spcPct val="0"/>
            </a:spcBef>
            <a:spcAft>
              <a:spcPct val="35000"/>
            </a:spcAft>
            <a:buNone/>
          </a:pPr>
          <a:r>
            <a:rPr lang="zh-TW" altLang="en-US" sz="2400" b="1" kern="1200" dirty="0"/>
            <a:t>申請上市時</a:t>
          </a:r>
        </a:p>
      </dsp:txBody>
      <dsp:txXfrm>
        <a:off x="1517234" y="154134"/>
        <a:ext cx="1770438" cy="522732"/>
      </dsp:txXfrm>
    </dsp:sp>
    <dsp:sp modelId="{B8D2B92F-1FFA-4FFB-8FC8-3A47EC324FF7}">
      <dsp:nvSpPr>
        <dsp:cNvPr id="0" name=""/>
        <dsp:cNvSpPr/>
      </dsp:nvSpPr>
      <dsp:spPr>
        <a:xfrm>
          <a:off x="5806208" y="403043"/>
          <a:ext cx="1040130" cy="522732"/>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85344" rIns="0" bIns="91440" numCol="1" spcCol="1270" anchor="ctr" anchorCtr="0">
          <a:noAutofit/>
        </a:bodyPr>
        <a:lstStyle/>
        <a:p>
          <a:pPr marL="0" lvl="0" indent="0" algn="ctr" defTabSz="1066800">
            <a:lnSpc>
              <a:spcPct val="90000"/>
            </a:lnSpc>
            <a:spcBef>
              <a:spcPct val="0"/>
            </a:spcBef>
            <a:spcAft>
              <a:spcPct val="35000"/>
            </a:spcAft>
            <a:buNone/>
          </a:pPr>
          <a:r>
            <a:rPr lang="zh-TW" altLang="en-US" sz="2400" b="1" kern="1200" dirty="0"/>
            <a:t>上市後</a:t>
          </a:r>
        </a:p>
      </dsp:txBody>
      <dsp:txXfrm>
        <a:off x="5806208" y="403043"/>
        <a:ext cx="1040130" cy="522732"/>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CF4C41-1E5D-45FD-94AD-2C69CF8FEB92}">
      <dsp:nvSpPr>
        <dsp:cNvPr id="0" name=""/>
        <dsp:cNvSpPr/>
      </dsp:nvSpPr>
      <dsp:spPr>
        <a:xfrm>
          <a:off x="842261" y="250962"/>
          <a:ext cx="3428353" cy="3428353"/>
        </a:xfrm>
        <a:prstGeom prst="pie">
          <a:avLst>
            <a:gd name="adj1" fmla="val 16200000"/>
            <a:gd name="adj2" fmla="val 0"/>
          </a:avLst>
        </a:prstGeom>
        <a:solidFill>
          <a:schemeClr val="accent2">
            <a:lumMod val="40000"/>
            <a:lumOff val="60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zh-TW" altLang="en-US" sz="2200" b="1" kern="1200" dirty="0">
              <a:latin typeface="+mn-lt"/>
            </a:rPr>
            <a:t>營運面審查重點</a:t>
          </a:r>
        </a:p>
      </dsp:txBody>
      <dsp:txXfrm>
        <a:off x="2662145" y="961529"/>
        <a:ext cx="1265225" cy="938715"/>
      </dsp:txXfrm>
    </dsp:sp>
    <dsp:sp modelId="{73864C5F-A0D8-4348-A5D1-042406CD9014}">
      <dsp:nvSpPr>
        <dsp:cNvPr id="0" name=""/>
        <dsp:cNvSpPr/>
      </dsp:nvSpPr>
      <dsp:spPr>
        <a:xfrm>
          <a:off x="842261" y="366057"/>
          <a:ext cx="3428353" cy="3428353"/>
        </a:xfrm>
        <a:prstGeom prst="pie">
          <a:avLst>
            <a:gd name="adj1" fmla="val 0"/>
            <a:gd name="adj2" fmla="val 5400000"/>
          </a:avLst>
        </a:prstGeom>
        <a:solidFill>
          <a:schemeClr val="accent2">
            <a:lumMod val="40000"/>
            <a:lumOff val="60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zh-TW" altLang="en-US" sz="2200" b="1" kern="1200" dirty="0">
              <a:latin typeface="+mn-lt"/>
            </a:rPr>
            <a:t>公司治理</a:t>
          </a:r>
        </a:p>
      </dsp:txBody>
      <dsp:txXfrm>
        <a:off x="2662145" y="2145127"/>
        <a:ext cx="1265225" cy="938715"/>
      </dsp:txXfrm>
    </dsp:sp>
    <dsp:sp modelId="{3A702FD7-D034-4499-9241-6C38856082C0}">
      <dsp:nvSpPr>
        <dsp:cNvPr id="0" name=""/>
        <dsp:cNvSpPr/>
      </dsp:nvSpPr>
      <dsp:spPr>
        <a:xfrm>
          <a:off x="727166" y="366057"/>
          <a:ext cx="3428353" cy="3428353"/>
        </a:xfrm>
        <a:prstGeom prst="pie">
          <a:avLst>
            <a:gd name="adj1" fmla="val 5400000"/>
            <a:gd name="adj2" fmla="val 10800000"/>
          </a:avLst>
        </a:prstGeom>
        <a:solidFill>
          <a:schemeClr val="accent2">
            <a:lumMod val="40000"/>
            <a:lumOff val="60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zh-TW" altLang="en-US" sz="2200" b="1" kern="1200" dirty="0">
              <a:latin typeface="+mn-lt"/>
            </a:rPr>
            <a:t>股東權益</a:t>
          </a:r>
        </a:p>
      </dsp:txBody>
      <dsp:txXfrm>
        <a:off x="1070410" y="2145127"/>
        <a:ext cx="1265225" cy="938715"/>
      </dsp:txXfrm>
    </dsp:sp>
    <dsp:sp modelId="{E17324B2-3940-4D68-8D28-9BE95ED0EB66}">
      <dsp:nvSpPr>
        <dsp:cNvPr id="0" name=""/>
        <dsp:cNvSpPr/>
      </dsp:nvSpPr>
      <dsp:spPr>
        <a:xfrm>
          <a:off x="789357" y="234300"/>
          <a:ext cx="3428353" cy="3428353"/>
        </a:xfrm>
        <a:prstGeom prst="pie">
          <a:avLst>
            <a:gd name="adj1" fmla="val 10800000"/>
            <a:gd name="adj2" fmla="val 1620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zh-TW" altLang="en-US" sz="2200" b="1" kern="1200" dirty="0">
              <a:latin typeface="+mn-lt"/>
            </a:rPr>
            <a:t>中國大陸特殊議題</a:t>
          </a:r>
          <a:endParaRPr lang="zh-TW" altLang="en-US" sz="2200" kern="1200" dirty="0">
            <a:latin typeface="+mn-lt"/>
          </a:endParaRPr>
        </a:p>
      </dsp:txBody>
      <dsp:txXfrm>
        <a:off x="1132600" y="944867"/>
        <a:ext cx="1265225" cy="938715"/>
      </dsp:txXfrm>
    </dsp:sp>
    <dsp:sp modelId="{646A98ED-7A45-4941-BF7E-3D444A4E1957}">
      <dsp:nvSpPr>
        <dsp:cNvPr id="0" name=""/>
        <dsp:cNvSpPr/>
      </dsp:nvSpPr>
      <dsp:spPr>
        <a:xfrm>
          <a:off x="630030" y="38731"/>
          <a:ext cx="3852816" cy="3852816"/>
        </a:xfrm>
        <a:prstGeom prst="circularArrow">
          <a:avLst>
            <a:gd name="adj1" fmla="val 5085"/>
            <a:gd name="adj2" fmla="val 327528"/>
            <a:gd name="adj3" fmla="val 21272472"/>
            <a:gd name="adj4" fmla="val 16200000"/>
            <a:gd name="adj5" fmla="val 5932"/>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43B728DD-9ACD-452B-BC32-F8A35911FAD1}">
      <dsp:nvSpPr>
        <dsp:cNvPr id="0" name=""/>
        <dsp:cNvSpPr/>
      </dsp:nvSpPr>
      <dsp:spPr>
        <a:xfrm>
          <a:off x="666439" y="133714"/>
          <a:ext cx="3852816" cy="3852816"/>
        </a:xfrm>
        <a:prstGeom prst="circularArrow">
          <a:avLst>
            <a:gd name="adj1" fmla="val 5085"/>
            <a:gd name="adj2" fmla="val 327528"/>
            <a:gd name="adj3" fmla="val 5072472"/>
            <a:gd name="adj4" fmla="val 0"/>
            <a:gd name="adj5" fmla="val 5932"/>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0BBC7E9F-515E-464B-A77A-79D4D680AAF9}">
      <dsp:nvSpPr>
        <dsp:cNvPr id="0" name=""/>
        <dsp:cNvSpPr/>
      </dsp:nvSpPr>
      <dsp:spPr>
        <a:xfrm>
          <a:off x="514935" y="153825"/>
          <a:ext cx="3852816" cy="3852816"/>
        </a:xfrm>
        <a:prstGeom prst="circularArrow">
          <a:avLst>
            <a:gd name="adj1" fmla="val 5085"/>
            <a:gd name="adj2" fmla="val 327528"/>
            <a:gd name="adj3" fmla="val 10472472"/>
            <a:gd name="adj4" fmla="val 5400000"/>
            <a:gd name="adj5" fmla="val 5932"/>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733CD913-3DB8-4AD8-B3F0-15A986588411}">
      <dsp:nvSpPr>
        <dsp:cNvPr id="0" name=""/>
        <dsp:cNvSpPr/>
      </dsp:nvSpPr>
      <dsp:spPr>
        <a:xfrm>
          <a:off x="577125" y="22069"/>
          <a:ext cx="3852816" cy="3852816"/>
        </a:xfrm>
        <a:prstGeom prst="circularArrow">
          <a:avLst>
            <a:gd name="adj1" fmla="val 5085"/>
            <a:gd name="adj2" fmla="val 327528"/>
            <a:gd name="adj3" fmla="val 15872472"/>
            <a:gd name="adj4" fmla="val 10800000"/>
            <a:gd name="adj5" fmla="val 5932"/>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DCDAA5-55DE-44E3-95BA-1E01DB279638}">
      <dsp:nvSpPr>
        <dsp:cNvPr id="0" name=""/>
        <dsp:cNvSpPr/>
      </dsp:nvSpPr>
      <dsp:spPr>
        <a:xfrm>
          <a:off x="481670" y="348071"/>
          <a:ext cx="3654753" cy="3654753"/>
        </a:xfrm>
        <a:prstGeom prst="ellipse">
          <a:avLst/>
        </a:prstGeom>
        <a:solidFill>
          <a:schemeClr val="accent2">
            <a:lumMod val="40000"/>
            <a:lumOff val="60000"/>
          </a:schemeClr>
        </a:solidFill>
        <a:ln w="12700" cap="flat" cmpd="sng" algn="ctr">
          <a:solidFill>
            <a:schemeClr val="accent2">
              <a:lumMod val="20000"/>
              <a:lumOff val="8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zh-TW" altLang="en-US" sz="2800" b="1" kern="1200" dirty="0"/>
            <a:t>承銷商受託協助委任公司法令遵循</a:t>
          </a:r>
        </a:p>
      </dsp:txBody>
      <dsp:txXfrm>
        <a:off x="1090796" y="957197"/>
        <a:ext cx="2436502" cy="2436502"/>
      </dsp:txXfrm>
    </dsp:sp>
    <dsp:sp modelId="{FD8D9C96-794D-4B65-9358-835C856B7816}">
      <dsp:nvSpPr>
        <dsp:cNvPr id="0" name=""/>
        <dsp:cNvSpPr/>
      </dsp:nvSpPr>
      <dsp:spPr>
        <a:xfrm>
          <a:off x="273424" y="121736"/>
          <a:ext cx="4107246" cy="4107246"/>
        </a:xfrm>
        <a:prstGeom prst="circularArrow">
          <a:avLst>
            <a:gd name="adj1" fmla="val 5085"/>
            <a:gd name="adj2" fmla="val 327528"/>
            <a:gd name="adj3" fmla="val 15838609"/>
            <a:gd name="adj4" fmla="val 16233863"/>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F0B2DB-61F5-4384-ACB9-15937A4A195F}">
      <dsp:nvSpPr>
        <dsp:cNvPr id="0" name=""/>
        <dsp:cNvSpPr/>
      </dsp:nvSpPr>
      <dsp:spPr>
        <a:xfrm>
          <a:off x="98852" y="0"/>
          <a:ext cx="8634190" cy="1078098"/>
        </a:xfrm>
        <a:prstGeom prst="leftRightRibbon">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8646828-8F19-4EDB-BAE5-AAB27EA7E000}">
      <dsp:nvSpPr>
        <dsp:cNvPr id="0" name=""/>
        <dsp:cNvSpPr/>
      </dsp:nvSpPr>
      <dsp:spPr>
        <a:xfrm>
          <a:off x="1355486" y="155766"/>
          <a:ext cx="1789187" cy="528268"/>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85344" rIns="0" bIns="91440" numCol="1" spcCol="1270" anchor="ctr" anchorCtr="0">
          <a:noAutofit/>
        </a:bodyPr>
        <a:lstStyle/>
        <a:p>
          <a:pPr marL="0" lvl="0" indent="0" algn="ctr" defTabSz="1066800">
            <a:lnSpc>
              <a:spcPct val="90000"/>
            </a:lnSpc>
            <a:spcBef>
              <a:spcPct val="0"/>
            </a:spcBef>
            <a:spcAft>
              <a:spcPct val="35000"/>
            </a:spcAft>
            <a:buNone/>
          </a:pPr>
          <a:r>
            <a:rPr lang="zh-TW" altLang="en-US" sz="2400" b="1" kern="1200" dirty="0"/>
            <a:t>申請上市時</a:t>
          </a:r>
        </a:p>
      </dsp:txBody>
      <dsp:txXfrm>
        <a:off x="1355486" y="155766"/>
        <a:ext cx="1789187" cy="528268"/>
      </dsp:txXfrm>
    </dsp:sp>
    <dsp:sp modelId="{B8D2B92F-1FFA-4FFB-8FC8-3A47EC324FF7}">
      <dsp:nvSpPr>
        <dsp:cNvPr id="0" name=""/>
        <dsp:cNvSpPr/>
      </dsp:nvSpPr>
      <dsp:spPr>
        <a:xfrm>
          <a:off x="5689883" y="407312"/>
          <a:ext cx="1051145" cy="528268"/>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85344" rIns="0" bIns="91440" numCol="1" spcCol="1270" anchor="ctr" anchorCtr="0">
          <a:noAutofit/>
        </a:bodyPr>
        <a:lstStyle/>
        <a:p>
          <a:pPr marL="0" lvl="0" indent="0" algn="ctr" defTabSz="1066800">
            <a:lnSpc>
              <a:spcPct val="90000"/>
            </a:lnSpc>
            <a:spcBef>
              <a:spcPct val="0"/>
            </a:spcBef>
            <a:spcAft>
              <a:spcPct val="35000"/>
            </a:spcAft>
            <a:buNone/>
          </a:pPr>
          <a:r>
            <a:rPr lang="zh-TW" altLang="en-US" sz="2400" b="1" kern="1200" dirty="0"/>
            <a:t>上市後</a:t>
          </a:r>
        </a:p>
      </dsp:txBody>
      <dsp:txXfrm>
        <a:off x="5689883" y="407312"/>
        <a:ext cx="1051145" cy="52826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7F0CEF-0D69-415F-AAA5-724A90D18C55}">
      <dsp:nvSpPr>
        <dsp:cNvPr id="0" name=""/>
        <dsp:cNvSpPr/>
      </dsp:nvSpPr>
      <dsp:spPr>
        <a:xfrm>
          <a:off x="0" y="1263900"/>
          <a:ext cx="8587680" cy="756000"/>
        </a:xfrm>
        <a:prstGeom prst="rect">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4C40C23-BA28-4E01-9398-42667008DF0E}">
      <dsp:nvSpPr>
        <dsp:cNvPr id="0" name=""/>
        <dsp:cNvSpPr/>
      </dsp:nvSpPr>
      <dsp:spPr>
        <a:xfrm>
          <a:off x="858768" y="838200"/>
          <a:ext cx="6011376" cy="88560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7216" tIns="0" rIns="227216" bIns="0" numCol="1" spcCol="1270" anchor="ctr" anchorCtr="0">
          <a:noAutofit/>
        </a:bodyPr>
        <a:lstStyle/>
        <a:p>
          <a:pPr marL="0" lvl="0" indent="0" algn="l" defTabSz="1333500">
            <a:lnSpc>
              <a:spcPct val="90000"/>
            </a:lnSpc>
            <a:spcBef>
              <a:spcPct val="0"/>
            </a:spcBef>
            <a:spcAft>
              <a:spcPct val="35000"/>
            </a:spcAft>
            <a:buNone/>
          </a:pPr>
          <a:r>
            <a:rPr lang="zh-TW" altLang="en-US" sz="3000" kern="1200" dirty="0">
              <a:latin typeface="標楷體" panose="03000509000000000000" pitchFamily="65" charset="-120"/>
              <a:ea typeface="標楷體" panose="03000509000000000000" pitchFamily="65" charset="-120"/>
            </a:rPr>
            <a:t>壹、近期上市申請書件修改重點</a:t>
          </a:r>
        </a:p>
      </dsp:txBody>
      <dsp:txXfrm>
        <a:off x="901999" y="881431"/>
        <a:ext cx="5924914" cy="799138"/>
      </dsp:txXfrm>
    </dsp:sp>
    <dsp:sp modelId="{766DA399-FE09-4A38-A067-1E8B5C4201DB}">
      <dsp:nvSpPr>
        <dsp:cNvPr id="0" name=""/>
        <dsp:cNvSpPr/>
      </dsp:nvSpPr>
      <dsp:spPr>
        <a:xfrm>
          <a:off x="0" y="2624700"/>
          <a:ext cx="8587680" cy="756000"/>
        </a:xfrm>
        <a:prstGeom prst="rect">
          <a:avLst/>
        </a:prstGeom>
        <a:solidFill>
          <a:schemeClr val="lt1">
            <a:alpha val="90000"/>
            <a:hueOff val="0"/>
            <a:satOff val="0"/>
            <a:lumOff val="0"/>
            <a:alphaOff val="0"/>
          </a:schemeClr>
        </a:solidFill>
        <a:ln w="12700" cap="flat" cmpd="sng" algn="ctr">
          <a:solidFill>
            <a:schemeClr val="accent5">
              <a:hueOff val="3005351"/>
              <a:satOff val="-13190"/>
              <a:lumOff val="3921"/>
              <a:alphaOff val="0"/>
            </a:schemeClr>
          </a:solidFill>
          <a:prstDash val="solid"/>
          <a:miter lim="800000"/>
        </a:ln>
        <a:effectLst/>
      </dsp:spPr>
      <dsp:style>
        <a:lnRef idx="2">
          <a:scrgbClr r="0" g="0" b="0"/>
        </a:lnRef>
        <a:fillRef idx="1">
          <a:scrgbClr r="0" g="0" b="0"/>
        </a:fillRef>
        <a:effectRef idx="0">
          <a:scrgbClr r="0" g="0" b="0"/>
        </a:effectRef>
        <a:fontRef idx="minor"/>
      </dsp:style>
    </dsp:sp>
    <dsp:sp modelId="{7A441426-C312-4EDF-AA60-65722B2D8ED8}">
      <dsp:nvSpPr>
        <dsp:cNvPr id="0" name=""/>
        <dsp:cNvSpPr/>
      </dsp:nvSpPr>
      <dsp:spPr>
        <a:xfrm>
          <a:off x="858768" y="2209796"/>
          <a:ext cx="6011376" cy="885600"/>
        </a:xfrm>
        <a:prstGeom prst="roundRect">
          <a:avLst/>
        </a:prstGeom>
        <a:solidFill>
          <a:schemeClr val="accent5">
            <a:hueOff val="3005351"/>
            <a:satOff val="-13190"/>
            <a:lumOff val="392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7216" tIns="0" rIns="227216" bIns="0" numCol="1" spcCol="1270" anchor="ctr" anchorCtr="0">
          <a:noAutofit/>
        </a:bodyPr>
        <a:lstStyle/>
        <a:p>
          <a:pPr marL="0" lvl="0" indent="0" algn="l" defTabSz="1333500">
            <a:lnSpc>
              <a:spcPct val="90000"/>
            </a:lnSpc>
            <a:spcBef>
              <a:spcPct val="0"/>
            </a:spcBef>
            <a:spcAft>
              <a:spcPct val="35000"/>
            </a:spcAft>
            <a:buNone/>
          </a:pPr>
          <a:r>
            <a:rPr lang="zh-TW" altLang="en-US" sz="3000" kern="1200" dirty="0">
              <a:latin typeface="標楷體" panose="03000509000000000000" pitchFamily="65" charset="-120"/>
              <a:ea typeface="標楷體" panose="03000509000000000000" pitchFamily="65" charset="-120"/>
            </a:rPr>
            <a:t>貳、近期審查應注意事項</a:t>
          </a:r>
        </a:p>
      </dsp:txBody>
      <dsp:txXfrm>
        <a:off x="901999" y="2253027"/>
        <a:ext cx="5924914" cy="799138"/>
      </dsp:txXfrm>
    </dsp:sp>
    <dsp:sp modelId="{3759FD31-F711-4FB3-96AF-A60203A2E882}">
      <dsp:nvSpPr>
        <dsp:cNvPr id="0" name=""/>
        <dsp:cNvSpPr/>
      </dsp:nvSpPr>
      <dsp:spPr>
        <a:xfrm>
          <a:off x="0" y="3985500"/>
          <a:ext cx="8587680" cy="756000"/>
        </a:xfrm>
        <a:prstGeom prst="rect">
          <a:avLst/>
        </a:prstGeom>
        <a:solidFill>
          <a:schemeClr val="lt1">
            <a:alpha val="90000"/>
            <a:hueOff val="0"/>
            <a:satOff val="0"/>
            <a:lumOff val="0"/>
            <a:alphaOff val="0"/>
          </a:schemeClr>
        </a:solidFill>
        <a:ln w="12700" cap="flat" cmpd="sng" algn="ctr">
          <a:solidFill>
            <a:schemeClr val="accent5">
              <a:hueOff val="6010703"/>
              <a:satOff val="-26380"/>
              <a:lumOff val="7843"/>
              <a:alphaOff val="0"/>
            </a:schemeClr>
          </a:solidFill>
          <a:prstDash val="solid"/>
          <a:miter lim="800000"/>
        </a:ln>
        <a:effectLst/>
      </dsp:spPr>
      <dsp:style>
        <a:lnRef idx="2">
          <a:scrgbClr r="0" g="0" b="0"/>
        </a:lnRef>
        <a:fillRef idx="1">
          <a:scrgbClr r="0" g="0" b="0"/>
        </a:fillRef>
        <a:effectRef idx="0">
          <a:scrgbClr r="0" g="0" b="0"/>
        </a:effectRef>
        <a:fontRef idx="minor"/>
      </dsp:style>
    </dsp:sp>
    <dsp:sp modelId="{1C6054E4-61B5-4982-A428-57CBB7644121}">
      <dsp:nvSpPr>
        <dsp:cNvPr id="0" name=""/>
        <dsp:cNvSpPr/>
      </dsp:nvSpPr>
      <dsp:spPr>
        <a:xfrm>
          <a:off x="858768" y="3505203"/>
          <a:ext cx="6011376" cy="885600"/>
        </a:xfrm>
        <a:prstGeom prst="roundRect">
          <a:avLst/>
        </a:prstGeom>
        <a:solidFill>
          <a:schemeClr val="accent5">
            <a:hueOff val="6010703"/>
            <a:satOff val="-26380"/>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7216" tIns="0" rIns="227216" bIns="0" numCol="1" spcCol="1270" anchor="ctr" anchorCtr="0">
          <a:noAutofit/>
        </a:bodyPr>
        <a:lstStyle/>
        <a:p>
          <a:pPr marL="0" lvl="0" indent="0" algn="l" defTabSz="1333500">
            <a:lnSpc>
              <a:spcPct val="90000"/>
            </a:lnSpc>
            <a:spcBef>
              <a:spcPct val="0"/>
            </a:spcBef>
            <a:spcAft>
              <a:spcPct val="35000"/>
            </a:spcAft>
            <a:buNone/>
          </a:pPr>
          <a:r>
            <a:rPr lang="zh-TW" altLang="en-US" sz="3000" kern="1200" dirty="0">
              <a:latin typeface="標楷體" panose="03000509000000000000" pitchFamily="65" charset="-120"/>
              <a:ea typeface="標楷體" panose="03000509000000000000" pitchFamily="65" charset="-120"/>
            </a:rPr>
            <a:t>參、審查實務分享</a:t>
          </a:r>
        </a:p>
      </dsp:txBody>
      <dsp:txXfrm>
        <a:off x="901999" y="3548434"/>
        <a:ext cx="5924914" cy="799138"/>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41D981-7A34-4FDA-AD9B-8EF01F39D68A}">
      <dsp:nvSpPr>
        <dsp:cNvPr id="0" name=""/>
        <dsp:cNvSpPr/>
      </dsp:nvSpPr>
      <dsp:spPr>
        <a:xfrm>
          <a:off x="2945" y="91331"/>
          <a:ext cx="2871490" cy="697229"/>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zh-TW" altLang="en-US" sz="2400" b="1" kern="1200" dirty="0"/>
            <a:t>陸資持股</a:t>
          </a:r>
        </a:p>
      </dsp:txBody>
      <dsp:txXfrm>
        <a:off x="2945" y="91331"/>
        <a:ext cx="2871490" cy="697229"/>
      </dsp:txXfrm>
    </dsp:sp>
    <dsp:sp modelId="{EFB16F6F-4E0F-4A50-B7A1-2B738C521739}">
      <dsp:nvSpPr>
        <dsp:cNvPr id="0" name=""/>
        <dsp:cNvSpPr/>
      </dsp:nvSpPr>
      <dsp:spPr>
        <a:xfrm>
          <a:off x="2945" y="788561"/>
          <a:ext cx="2871490" cy="4987321"/>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zh-TW" altLang="en-US" sz="1600" b="1" kern="1200" dirty="0"/>
            <a:t>有條件開放</a:t>
          </a:r>
        </a:p>
        <a:p>
          <a:pPr marL="171450" lvl="1" indent="-171450" algn="l" defTabSz="711200">
            <a:lnSpc>
              <a:spcPct val="90000"/>
            </a:lnSpc>
            <a:spcBef>
              <a:spcPct val="0"/>
            </a:spcBef>
            <a:spcAft>
              <a:spcPct val="15000"/>
            </a:spcAft>
            <a:buChar char="•"/>
          </a:pPr>
          <a:r>
            <a:rPr lang="zh-TW" altLang="en-US" sz="1600" kern="1200" dirty="0"/>
            <a:t>陸資持股之判斷標準</a:t>
          </a:r>
        </a:p>
        <a:p>
          <a:pPr marL="342900" lvl="2" indent="-171450" algn="l" defTabSz="711200">
            <a:lnSpc>
              <a:spcPct val="90000"/>
            </a:lnSpc>
            <a:spcBef>
              <a:spcPct val="0"/>
            </a:spcBef>
            <a:spcAft>
              <a:spcPct val="15000"/>
            </a:spcAft>
            <a:buChar char="•"/>
          </a:pPr>
          <a:r>
            <a:rPr lang="zh-TW" altLang="en-US" sz="1600" b="1" u="sng" kern="1200" dirty="0">
              <a:solidFill>
                <a:srgbClr val="C00000"/>
              </a:solidFill>
            </a:rPr>
            <a:t>法律形式</a:t>
          </a:r>
          <a:r>
            <a:rPr lang="en-US" altLang="zh-TW" sz="1600" b="1" u="sng" kern="1200" dirty="0">
              <a:solidFill>
                <a:srgbClr val="C00000"/>
              </a:solidFill>
            </a:rPr>
            <a:t>+</a:t>
          </a:r>
          <a:r>
            <a:rPr lang="zh-TW" altLang="en-US" sz="1600" b="1" u="sng" kern="1200" dirty="0">
              <a:solidFill>
                <a:srgbClr val="C00000"/>
              </a:solidFill>
            </a:rPr>
            <a:t>經濟實質</a:t>
          </a:r>
        </a:p>
        <a:p>
          <a:pPr marL="171450" lvl="1" indent="-171450" algn="l" defTabSz="711200">
            <a:lnSpc>
              <a:spcPct val="90000"/>
            </a:lnSpc>
            <a:spcBef>
              <a:spcPct val="0"/>
            </a:spcBef>
            <a:spcAft>
              <a:spcPct val="15000"/>
            </a:spcAft>
            <a:buChar char="•"/>
          </a:pPr>
          <a:r>
            <a:rPr lang="zh-TW" altLang="en-US" sz="1600" kern="1200" dirty="0"/>
            <a:t>專案許可</a:t>
          </a:r>
        </a:p>
      </dsp:txBody>
      <dsp:txXfrm>
        <a:off x="2945" y="788561"/>
        <a:ext cx="2871490" cy="4987321"/>
      </dsp:txXfrm>
    </dsp:sp>
    <dsp:sp modelId="{FA2EDEB2-CB9E-4A25-917B-FD49EFF20E59}">
      <dsp:nvSpPr>
        <dsp:cNvPr id="0" name=""/>
        <dsp:cNvSpPr/>
      </dsp:nvSpPr>
      <dsp:spPr>
        <a:xfrm>
          <a:off x="3276443" y="91331"/>
          <a:ext cx="2871490" cy="697229"/>
        </a:xfrm>
        <a:prstGeom prst="rect">
          <a:avLst/>
        </a:prstGeom>
        <a:solidFill>
          <a:schemeClr val="accent5">
            <a:hueOff val="3005351"/>
            <a:satOff val="-13190"/>
            <a:lumOff val="3921"/>
            <a:alphaOff val="0"/>
          </a:schemeClr>
        </a:solidFill>
        <a:ln w="12700" cap="flat" cmpd="sng" algn="ctr">
          <a:solidFill>
            <a:schemeClr val="accent5">
              <a:hueOff val="3005351"/>
              <a:satOff val="-13190"/>
              <a:lumOff val="392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zh-TW" altLang="en-US" sz="2400" b="1" kern="1200" dirty="0"/>
            <a:t>國土證及房產證</a:t>
          </a:r>
        </a:p>
      </dsp:txBody>
      <dsp:txXfrm>
        <a:off x="3276443" y="91331"/>
        <a:ext cx="2871490" cy="697229"/>
      </dsp:txXfrm>
    </dsp:sp>
    <dsp:sp modelId="{A0C743DB-477D-42E4-9AA3-AD0AAC2D190B}">
      <dsp:nvSpPr>
        <dsp:cNvPr id="0" name=""/>
        <dsp:cNvSpPr/>
      </dsp:nvSpPr>
      <dsp:spPr>
        <a:xfrm>
          <a:off x="3276443" y="788561"/>
          <a:ext cx="2871490" cy="4987321"/>
        </a:xfrm>
        <a:prstGeom prst="rect">
          <a:avLst/>
        </a:prstGeom>
        <a:solidFill>
          <a:schemeClr val="accent5">
            <a:tint val="40000"/>
            <a:alpha val="90000"/>
            <a:hueOff val="2914032"/>
            <a:satOff val="-9122"/>
            <a:lumOff val="604"/>
            <a:alphaOff val="0"/>
          </a:schemeClr>
        </a:solidFill>
        <a:ln w="12700" cap="flat" cmpd="sng" algn="ctr">
          <a:solidFill>
            <a:schemeClr val="accent5">
              <a:tint val="40000"/>
              <a:alpha val="90000"/>
              <a:hueOff val="2914032"/>
              <a:satOff val="-9122"/>
              <a:lumOff val="60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just" defTabSz="711200">
            <a:lnSpc>
              <a:spcPct val="90000"/>
            </a:lnSpc>
            <a:spcBef>
              <a:spcPct val="0"/>
            </a:spcBef>
            <a:spcAft>
              <a:spcPct val="15000"/>
            </a:spcAft>
            <a:buChar char="•"/>
          </a:pPr>
          <a:r>
            <a:rPr lang="zh-TW" altLang="en-US" sz="1600" kern="1200" dirty="0"/>
            <a:t>以財務業務等方面判斷對公司整體營運之影響</a:t>
          </a:r>
        </a:p>
        <a:p>
          <a:pPr marL="171450" lvl="1" indent="-171450" algn="just" defTabSz="711200">
            <a:lnSpc>
              <a:spcPct val="90000"/>
            </a:lnSpc>
            <a:spcBef>
              <a:spcPct val="0"/>
            </a:spcBef>
            <a:spcAft>
              <a:spcPct val="15000"/>
            </a:spcAft>
            <a:buChar char="•"/>
          </a:pPr>
          <a:r>
            <a:rPr lang="zh-TW" altLang="en-US" sz="1600" b="1" kern="1200" dirty="0"/>
            <a:t>無重大影響：</a:t>
          </a:r>
          <a:endParaRPr lang="zh-TW" altLang="en-US" sz="1600" kern="1200" dirty="0"/>
        </a:p>
        <a:p>
          <a:pPr marL="342900" lvl="2" indent="-171450" algn="just" defTabSz="711200">
            <a:lnSpc>
              <a:spcPct val="90000"/>
            </a:lnSpc>
            <a:spcBef>
              <a:spcPct val="0"/>
            </a:spcBef>
            <a:spcAft>
              <a:spcPct val="15000"/>
            </a:spcAft>
            <a:buChar char="•"/>
          </a:pPr>
          <a:r>
            <a:rPr lang="zh-TW" altLang="en-US" sz="1600" kern="1200" dirty="0"/>
            <a:t>於公開說明書之風險事項中充份揭露</a:t>
          </a:r>
        </a:p>
        <a:p>
          <a:pPr marL="342900" lvl="2" indent="-171450" algn="just" defTabSz="711200">
            <a:lnSpc>
              <a:spcPct val="90000"/>
            </a:lnSpc>
            <a:spcBef>
              <a:spcPct val="0"/>
            </a:spcBef>
            <a:spcAft>
              <a:spcPct val="15000"/>
            </a:spcAft>
            <a:buChar char="•"/>
          </a:pPr>
          <a:r>
            <a:rPr lang="zh-TW" altLang="en-US" sz="1600" kern="1200" dirty="0"/>
            <a:t>大股東應出具負擔因產權瑕疵而產生之所有成本與費用之書面承諾，並刊載於公說書中</a:t>
          </a:r>
        </a:p>
        <a:p>
          <a:pPr marL="171450" lvl="1" indent="-171450" algn="just" defTabSz="711200">
            <a:lnSpc>
              <a:spcPct val="90000"/>
            </a:lnSpc>
            <a:spcBef>
              <a:spcPct val="0"/>
            </a:spcBef>
            <a:spcAft>
              <a:spcPct val="15000"/>
            </a:spcAft>
            <a:buChar char="•"/>
          </a:pPr>
          <a:r>
            <a:rPr lang="zh-TW" altLang="en-US" sz="1600" b="1" u="none" kern="1200" dirty="0"/>
            <a:t>有重大影響：</a:t>
          </a:r>
          <a:endParaRPr lang="zh-TW" altLang="en-US" sz="1600" kern="1200" dirty="0"/>
        </a:p>
        <a:p>
          <a:pPr marL="342900" lvl="2" indent="-171450" algn="just" defTabSz="711200">
            <a:lnSpc>
              <a:spcPct val="90000"/>
            </a:lnSpc>
            <a:spcBef>
              <a:spcPct val="0"/>
            </a:spcBef>
            <a:spcAft>
              <a:spcPct val="15000"/>
            </a:spcAft>
            <a:buChar char="•"/>
          </a:pPr>
          <a:r>
            <a:rPr lang="zh-TW" altLang="en-US" sz="1600" kern="1200" dirty="0"/>
            <a:t>承銷商應輔導公司持續改善至無重大不利影響後，始得申請上市。</a:t>
          </a:r>
        </a:p>
      </dsp:txBody>
      <dsp:txXfrm>
        <a:off x="3276443" y="788561"/>
        <a:ext cx="2871490" cy="4987321"/>
      </dsp:txXfrm>
    </dsp:sp>
    <dsp:sp modelId="{F4BF4919-2461-4881-9D03-921F0FADF6F5}">
      <dsp:nvSpPr>
        <dsp:cNvPr id="0" name=""/>
        <dsp:cNvSpPr/>
      </dsp:nvSpPr>
      <dsp:spPr>
        <a:xfrm>
          <a:off x="6549942" y="91331"/>
          <a:ext cx="2871490" cy="697229"/>
        </a:xfrm>
        <a:prstGeom prst="rect">
          <a:avLst/>
        </a:prstGeom>
        <a:solidFill>
          <a:schemeClr val="accent5">
            <a:hueOff val="6010703"/>
            <a:satOff val="-26380"/>
            <a:lumOff val="7843"/>
            <a:alphaOff val="0"/>
          </a:schemeClr>
        </a:solidFill>
        <a:ln w="12700" cap="flat" cmpd="sng" algn="ctr">
          <a:solidFill>
            <a:schemeClr val="accent5">
              <a:hueOff val="6010703"/>
              <a:satOff val="-26380"/>
              <a:lumOff val="784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zh-TW" altLang="en-US" sz="2400" b="1" kern="1200" dirty="0"/>
            <a:t>五險一金</a:t>
          </a:r>
        </a:p>
      </dsp:txBody>
      <dsp:txXfrm>
        <a:off x="6549942" y="91331"/>
        <a:ext cx="2871490" cy="697229"/>
      </dsp:txXfrm>
    </dsp:sp>
    <dsp:sp modelId="{B6C8098D-5E7B-4A4E-8F33-2CCA868FF96A}">
      <dsp:nvSpPr>
        <dsp:cNvPr id="0" name=""/>
        <dsp:cNvSpPr/>
      </dsp:nvSpPr>
      <dsp:spPr>
        <a:xfrm>
          <a:off x="6549942" y="788561"/>
          <a:ext cx="2871490" cy="4987321"/>
        </a:xfrm>
        <a:prstGeom prst="rect">
          <a:avLst/>
        </a:prstGeom>
        <a:solidFill>
          <a:schemeClr val="accent5">
            <a:tint val="40000"/>
            <a:alpha val="90000"/>
            <a:hueOff val="5828064"/>
            <a:satOff val="-18244"/>
            <a:lumOff val="1209"/>
            <a:alphaOff val="0"/>
          </a:schemeClr>
        </a:solidFill>
        <a:ln w="12700" cap="flat" cmpd="sng" algn="ctr">
          <a:solidFill>
            <a:schemeClr val="accent5">
              <a:tint val="40000"/>
              <a:alpha val="90000"/>
              <a:hueOff val="5828064"/>
              <a:satOff val="-18244"/>
              <a:lumOff val="120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zh-TW" altLang="en-US" sz="1600" b="1" kern="1200" dirty="0"/>
            <a:t>申請公司</a:t>
          </a:r>
        </a:p>
        <a:p>
          <a:pPr marL="342900" lvl="2" indent="-171450" algn="l" defTabSz="711200">
            <a:lnSpc>
              <a:spcPct val="90000"/>
            </a:lnSpc>
            <a:spcBef>
              <a:spcPct val="0"/>
            </a:spcBef>
            <a:spcAft>
              <a:spcPct val="15000"/>
            </a:spcAft>
            <a:buChar char="•"/>
          </a:pPr>
          <a:r>
            <a:rPr lang="zh-TW" altLang="en-US" sz="1600" kern="1200" dirty="0"/>
            <a:t>評估繳納情形、欠繳原因、可能存在之補繳金額、罰款。</a:t>
          </a:r>
        </a:p>
        <a:p>
          <a:pPr marL="342900" lvl="2" indent="-171450" algn="l" defTabSz="711200">
            <a:lnSpc>
              <a:spcPct val="90000"/>
            </a:lnSpc>
            <a:spcBef>
              <a:spcPct val="0"/>
            </a:spcBef>
            <a:spcAft>
              <a:spcPct val="15000"/>
            </a:spcAft>
            <a:buChar char="•"/>
          </a:pPr>
          <a:r>
            <a:rPr lang="zh-TW" altLang="en-US" sz="1600" kern="1200" dirty="0"/>
            <a:t>若有未遵循社保法及住房公積金條例等情事，對財務業務影響、風險及補強措施（如大股東或負責人出具承諾）及後續內控措施。</a:t>
          </a:r>
        </a:p>
        <a:p>
          <a:pPr marL="171450" lvl="1" indent="-171450" algn="l" defTabSz="711200">
            <a:lnSpc>
              <a:spcPct val="90000"/>
            </a:lnSpc>
            <a:spcBef>
              <a:spcPct val="0"/>
            </a:spcBef>
            <a:spcAft>
              <a:spcPct val="15000"/>
            </a:spcAft>
            <a:buChar char="•"/>
          </a:pPr>
          <a:r>
            <a:rPr lang="zh-TW" altLang="en-US" sz="1600" b="1" kern="1200" dirty="0"/>
            <a:t>中介機構</a:t>
          </a:r>
          <a:r>
            <a:rPr lang="en-US" altLang="zh-TW" sz="1600" b="1" kern="1200" dirty="0"/>
            <a:t>(</a:t>
          </a:r>
          <a:r>
            <a:rPr lang="zh-TW" altLang="en-US" sz="1600" b="1" kern="1200" dirty="0"/>
            <a:t>律師、會計師、主辦承銷商</a:t>
          </a:r>
          <a:r>
            <a:rPr lang="en-US" altLang="zh-TW" sz="1600" b="1" kern="1200" dirty="0"/>
            <a:t>)</a:t>
          </a:r>
          <a:endParaRPr lang="zh-TW" altLang="en-US" sz="1600" b="1" kern="1200" dirty="0"/>
        </a:p>
        <a:p>
          <a:pPr marL="342900" lvl="2" indent="-171450" algn="l" defTabSz="711200">
            <a:lnSpc>
              <a:spcPct val="90000"/>
            </a:lnSpc>
            <a:spcBef>
              <a:spcPct val="0"/>
            </a:spcBef>
            <a:spcAft>
              <a:spcPct val="15000"/>
            </a:spcAft>
            <a:buChar char="•"/>
          </a:pPr>
          <a:r>
            <a:rPr lang="zh-TW" altLang="en-US" sz="1600" kern="1200" dirty="0"/>
            <a:t>就各該權責確實評估對公司營運之影響</a:t>
          </a:r>
        </a:p>
      </dsp:txBody>
      <dsp:txXfrm>
        <a:off x="6549942" y="788561"/>
        <a:ext cx="2871490" cy="4987321"/>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CF4C41-1E5D-45FD-94AD-2C69CF8FEB92}">
      <dsp:nvSpPr>
        <dsp:cNvPr id="0" name=""/>
        <dsp:cNvSpPr/>
      </dsp:nvSpPr>
      <dsp:spPr>
        <a:xfrm>
          <a:off x="842261" y="250962"/>
          <a:ext cx="3428353" cy="3428353"/>
        </a:xfrm>
        <a:prstGeom prst="pie">
          <a:avLst>
            <a:gd name="adj1" fmla="val 16200000"/>
            <a:gd name="adj2" fmla="val 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zh-TW" altLang="en-US" sz="2200" b="1" kern="1200" dirty="0">
              <a:latin typeface="+mn-lt"/>
            </a:rPr>
            <a:t>營運面審查重點</a:t>
          </a:r>
        </a:p>
      </dsp:txBody>
      <dsp:txXfrm>
        <a:off x="2662145" y="961529"/>
        <a:ext cx="1265225" cy="938715"/>
      </dsp:txXfrm>
    </dsp:sp>
    <dsp:sp modelId="{73864C5F-A0D8-4348-A5D1-042406CD9014}">
      <dsp:nvSpPr>
        <dsp:cNvPr id="0" name=""/>
        <dsp:cNvSpPr/>
      </dsp:nvSpPr>
      <dsp:spPr>
        <a:xfrm>
          <a:off x="842261" y="366057"/>
          <a:ext cx="3428353" cy="3428353"/>
        </a:xfrm>
        <a:prstGeom prst="pie">
          <a:avLst>
            <a:gd name="adj1" fmla="val 0"/>
            <a:gd name="adj2" fmla="val 5400000"/>
          </a:avLst>
        </a:prstGeom>
        <a:solidFill>
          <a:schemeClr val="accent3">
            <a:lumMod val="40000"/>
            <a:lumOff val="60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zh-TW" altLang="en-US" sz="2200" b="1" kern="1200" dirty="0">
              <a:latin typeface="+mn-lt"/>
            </a:rPr>
            <a:t>公司治理</a:t>
          </a:r>
        </a:p>
      </dsp:txBody>
      <dsp:txXfrm>
        <a:off x="2662145" y="2145127"/>
        <a:ext cx="1265225" cy="938715"/>
      </dsp:txXfrm>
    </dsp:sp>
    <dsp:sp modelId="{3A702FD7-D034-4499-9241-6C38856082C0}">
      <dsp:nvSpPr>
        <dsp:cNvPr id="0" name=""/>
        <dsp:cNvSpPr/>
      </dsp:nvSpPr>
      <dsp:spPr>
        <a:xfrm>
          <a:off x="727166" y="366057"/>
          <a:ext cx="3428353" cy="3428353"/>
        </a:xfrm>
        <a:prstGeom prst="pie">
          <a:avLst>
            <a:gd name="adj1" fmla="val 5400000"/>
            <a:gd name="adj2" fmla="val 10800000"/>
          </a:avLst>
        </a:prstGeom>
        <a:solidFill>
          <a:schemeClr val="accent3">
            <a:lumMod val="40000"/>
            <a:lumOff val="60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zh-TW" altLang="en-US" sz="2200" b="1" kern="1200" dirty="0">
              <a:latin typeface="+mn-lt"/>
            </a:rPr>
            <a:t>股東權益</a:t>
          </a:r>
        </a:p>
      </dsp:txBody>
      <dsp:txXfrm>
        <a:off x="1070410" y="2145127"/>
        <a:ext cx="1265225" cy="938715"/>
      </dsp:txXfrm>
    </dsp:sp>
    <dsp:sp modelId="{E17324B2-3940-4D68-8D28-9BE95ED0EB66}">
      <dsp:nvSpPr>
        <dsp:cNvPr id="0" name=""/>
        <dsp:cNvSpPr/>
      </dsp:nvSpPr>
      <dsp:spPr>
        <a:xfrm>
          <a:off x="789357" y="234300"/>
          <a:ext cx="3428353" cy="3428353"/>
        </a:xfrm>
        <a:prstGeom prst="pie">
          <a:avLst>
            <a:gd name="adj1" fmla="val 10800000"/>
            <a:gd name="adj2" fmla="val 16200000"/>
          </a:avLst>
        </a:prstGeom>
        <a:solidFill>
          <a:schemeClr val="accent3">
            <a:lumMod val="40000"/>
            <a:lumOff val="60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zh-TW" altLang="en-US" sz="2200" b="1" kern="1200" dirty="0">
              <a:latin typeface="+mn-lt"/>
            </a:rPr>
            <a:t>中國大陸特殊議題</a:t>
          </a:r>
          <a:endParaRPr lang="zh-TW" altLang="en-US" sz="2200" kern="1200" dirty="0">
            <a:latin typeface="+mn-lt"/>
          </a:endParaRPr>
        </a:p>
      </dsp:txBody>
      <dsp:txXfrm>
        <a:off x="1132600" y="944867"/>
        <a:ext cx="1265225" cy="938715"/>
      </dsp:txXfrm>
    </dsp:sp>
    <dsp:sp modelId="{646A98ED-7A45-4941-BF7E-3D444A4E1957}">
      <dsp:nvSpPr>
        <dsp:cNvPr id="0" name=""/>
        <dsp:cNvSpPr/>
      </dsp:nvSpPr>
      <dsp:spPr>
        <a:xfrm>
          <a:off x="630030" y="38731"/>
          <a:ext cx="3852816" cy="3852816"/>
        </a:xfrm>
        <a:prstGeom prst="circularArrow">
          <a:avLst>
            <a:gd name="adj1" fmla="val 5085"/>
            <a:gd name="adj2" fmla="val 327528"/>
            <a:gd name="adj3" fmla="val 21272472"/>
            <a:gd name="adj4" fmla="val 16200000"/>
            <a:gd name="adj5" fmla="val 5932"/>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43B728DD-9ACD-452B-BC32-F8A35911FAD1}">
      <dsp:nvSpPr>
        <dsp:cNvPr id="0" name=""/>
        <dsp:cNvSpPr/>
      </dsp:nvSpPr>
      <dsp:spPr>
        <a:xfrm>
          <a:off x="666439" y="133714"/>
          <a:ext cx="3852816" cy="3852816"/>
        </a:xfrm>
        <a:prstGeom prst="circularArrow">
          <a:avLst>
            <a:gd name="adj1" fmla="val 5085"/>
            <a:gd name="adj2" fmla="val 327528"/>
            <a:gd name="adj3" fmla="val 5072472"/>
            <a:gd name="adj4" fmla="val 0"/>
            <a:gd name="adj5" fmla="val 5932"/>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0BBC7E9F-515E-464B-A77A-79D4D680AAF9}">
      <dsp:nvSpPr>
        <dsp:cNvPr id="0" name=""/>
        <dsp:cNvSpPr/>
      </dsp:nvSpPr>
      <dsp:spPr>
        <a:xfrm>
          <a:off x="514935" y="153825"/>
          <a:ext cx="3852816" cy="3852816"/>
        </a:xfrm>
        <a:prstGeom prst="circularArrow">
          <a:avLst>
            <a:gd name="adj1" fmla="val 5085"/>
            <a:gd name="adj2" fmla="val 327528"/>
            <a:gd name="adj3" fmla="val 10472472"/>
            <a:gd name="adj4" fmla="val 5400000"/>
            <a:gd name="adj5" fmla="val 5932"/>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733CD913-3DB8-4AD8-B3F0-15A986588411}">
      <dsp:nvSpPr>
        <dsp:cNvPr id="0" name=""/>
        <dsp:cNvSpPr/>
      </dsp:nvSpPr>
      <dsp:spPr>
        <a:xfrm>
          <a:off x="577125" y="22069"/>
          <a:ext cx="3852816" cy="3852816"/>
        </a:xfrm>
        <a:prstGeom prst="circularArrow">
          <a:avLst>
            <a:gd name="adj1" fmla="val 5085"/>
            <a:gd name="adj2" fmla="val 327528"/>
            <a:gd name="adj3" fmla="val 15872472"/>
            <a:gd name="adj4" fmla="val 10800000"/>
            <a:gd name="adj5" fmla="val 5932"/>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DCDAA5-55DE-44E3-95BA-1E01DB279638}">
      <dsp:nvSpPr>
        <dsp:cNvPr id="0" name=""/>
        <dsp:cNvSpPr/>
      </dsp:nvSpPr>
      <dsp:spPr>
        <a:xfrm>
          <a:off x="481670" y="348071"/>
          <a:ext cx="3654753" cy="3654753"/>
        </a:xfrm>
        <a:prstGeom prst="ellipse">
          <a:avLst/>
        </a:prstGeom>
        <a:solidFill>
          <a:schemeClr val="accent2">
            <a:lumMod val="40000"/>
            <a:lumOff val="60000"/>
          </a:schemeClr>
        </a:solidFill>
        <a:ln w="12700" cap="flat" cmpd="sng" algn="ctr">
          <a:solidFill>
            <a:schemeClr val="accent2">
              <a:lumMod val="20000"/>
              <a:lumOff val="8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zh-TW" altLang="en-US" sz="2800" b="1" kern="1200" dirty="0"/>
            <a:t>承銷商受託協助委任公司法令遵循</a:t>
          </a:r>
        </a:p>
      </dsp:txBody>
      <dsp:txXfrm>
        <a:off x="1090796" y="957197"/>
        <a:ext cx="2436502" cy="2436502"/>
      </dsp:txXfrm>
    </dsp:sp>
    <dsp:sp modelId="{FD8D9C96-794D-4B65-9358-835C856B7816}">
      <dsp:nvSpPr>
        <dsp:cNvPr id="0" name=""/>
        <dsp:cNvSpPr/>
      </dsp:nvSpPr>
      <dsp:spPr>
        <a:xfrm>
          <a:off x="273424" y="121736"/>
          <a:ext cx="4107246" cy="4107246"/>
        </a:xfrm>
        <a:prstGeom prst="circularArrow">
          <a:avLst>
            <a:gd name="adj1" fmla="val 5085"/>
            <a:gd name="adj2" fmla="val 327528"/>
            <a:gd name="adj3" fmla="val 15838609"/>
            <a:gd name="adj4" fmla="val 16233863"/>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F0B2DB-61F5-4384-ACB9-15937A4A195F}">
      <dsp:nvSpPr>
        <dsp:cNvPr id="0" name=""/>
        <dsp:cNvSpPr/>
      </dsp:nvSpPr>
      <dsp:spPr>
        <a:xfrm>
          <a:off x="98852" y="0"/>
          <a:ext cx="8634190" cy="1078098"/>
        </a:xfrm>
        <a:prstGeom prst="leftRightRibbon">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8646828-8F19-4EDB-BAE5-AAB27EA7E000}">
      <dsp:nvSpPr>
        <dsp:cNvPr id="0" name=""/>
        <dsp:cNvSpPr/>
      </dsp:nvSpPr>
      <dsp:spPr>
        <a:xfrm>
          <a:off x="1355486" y="155766"/>
          <a:ext cx="1789187" cy="528268"/>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85344" rIns="0" bIns="91440" numCol="1" spcCol="1270" anchor="ctr" anchorCtr="0">
          <a:noAutofit/>
        </a:bodyPr>
        <a:lstStyle/>
        <a:p>
          <a:pPr marL="0" lvl="0" indent="0" algn="ctr" defTabSz="1066800">
            <a:lnSpc>
              <a:spcPct val="90000"/>
            </a:lnSpc>
            <a:spcBef>
              <a:spcPct val="0"/>
            </a:spcBef>
            <a:spcAft>
              <a:spcPct val="35000"/>
            </a:spcAft>
            <a:buNone/>
          </a:pPr>
          <a:r>
            <a:rPr lang="zh-TW" altLang="en-US" sz="2400" b="1" kern="1200" dirty="0"/>
            <a:t>申請上市時</a:t>
          </a:r>
        </a:p>
      </dsp:txBody>
      <dsp:txXfrm>
        <a:off x="1355486" y="155766"/>
        <a:ext cx="1789187" cy="528268"/>
      </dsp:txXfrm>
    </dsp:sp>
    <dsp:sp modelId="{B8D2B92F-1FFA-4FFB-8FC8-3A47EC324FF7}">
      <dsp:nvSpPr>
        <dsp:cNvPr id="0" name=""/>
        <dsp:cNvSpPr/>
      </dsp:nvSpPr>
      <dsp:spPr>
        <a:xfrm>
          <a:off x="5689883" y="407312"/>
          <a:ext cx="1051145" cy="528268"/>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85344" rIns="0" bIns="91440" numCol="1" spcCol="1270" anchor="ctr" anchorCtr="0">
          <a:noAutofit/>
        </a:bodyPr>
        <a:lstStyle/>
        <a:p>
          <a:pPr marL="0" lvl="0" indent="0" algn="ctr" defTabSz="1066800">
            <a:lnSpc>
              <a:spcPct val="90000"/>
            </a:lnSpc>
            <a:spcBef>
              <a:spcPct val="0"/>
            </a:spcBef>
            <a:spcAft>
              <a:spcPct val="35000"/>
            </a:spcAft>
            <a:buNone/>
          </a:pPr>
          <a:r>
            <a:rPr lang="zh-TW" altLang="en-US" sz="2400" b="1" kern="1200" dirty="0"/>
            <a:t>上市後</a:t>
          </a:r>
        </a:p>
      </dsp:txBody>
      <dsp:txXfrm>
        <a:off x="5689883" y="407312"/>
        <a:ext cx="1051145" cy="528268"/>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87EE5A-EAE9-4B5C-B194-CA72FF7DD8B1}">
      <dsp:nvSpPr>
        <dsp:cNvPr id="0" name=""/>
        <dsp:cNvSpPr/>
      </dsp:nvSpPr>
      <dsp:spPr>
        <a:xfrm>
          <a:off x="0" y="303856"/>
          <a:ext cx="8077200" cy="1512000"/>
        </a:xfrm>
        <a:prstGeom prst="rect">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26880" tIns="333248" rIns="626880" bIns="113792" numCol="1" spcCol="1270" anchor="t" anchorCtr="0">
          <a:noAutofit/>
        </a:bodyPr>
        <a:lstStyle/>
        <a:p>
          <a:pPr marL="171450" lvl="1" indent="-171450" algn="l" defTabSz="711200">
            <a:lnSpc>
              <a:spcPct val="90000"/>
            </a:lnSpc>
            <a:spcBef>
              <a:spcPct val="0"/>
            </a:spcBef>
            <a:spcAft>
              <a:spcPct val="15000"/>
            </a:spcAft>
            <a:buChar char="•"/>
          </a:pPr>
          <a:r>
            <a:rPr lang="zh-TW" altLang="en-US" sz="1600" kern="1200" dirty="0"/>
            <a:t>勞務業預先收款，實際尚未提供勞務</a:t>
          </a:r>
        </a:p>
        <a:p>
          <a:pPr marL="171450" lvl="1" indent="-171450" algn="l" defTabSz="711200">
            <a:lnSpc>
              <a:spcPct val="90000"/>
            </a:lnSpc>
            <a:spcBef>
              <a:spcPct val="0"/>
            </a:spcBef>
            <a:spcAft>
              <a:spcPct val="15000"/>
            </a:spcAft>
            <a:buChar char="•"/>
          </a:pPr>
          <a:r>
            <a:rPr lang="zh-TW" altLang="en-US" sz="1600" kern="1200" dirty="0"/>
            <a:t>目的地交貨，出貨即認銷貨收入</a:t>
          </a:r>
        </a:p>
        <a:p>
          <a:pPr marL="171450" lvl="1" indent="-171450" algn="l" defTabSz="711200">
            <a:lnSpc>
              <a:spcPct val="90000"/>
            </a:lnSpc>
            <a:spcBef>
              <a:spcPct val="0"/>
            </a:spcBef>
            <a:spcAft>
              <a:spcPct val="15000"/>
            </a:spcAft>
            <a:buChar char="•"/>
          </a:pPr>
          <a:r>
            <a:rPr lang="zh-TW" altLang="en-US" sz="1600" kern="1200" dirty="0"/>
            <a:t>收入總額或淨額認列</a:t>
          </a:r>
        </a:p>
      </dsp:txBody>
      <dsp:txXfrm>
        <a:off x="0" y="303856"/>
        <a:ext cx="8077200" cy="1512000"/>
      </dsp:txXfrm>
    </dsp:sp>
    <dsp:sp modelId="{44E38E10-715C-4BDB-84AF-7941211EC185}">
      <dsp:nvSpPr>
        <dsp:cNvPr id="0" name=""/>
        <dsp:cNvSpPr/>
      </dsp:nvSpPr>
      <dsp:spPr>
        <a:xfrm>
          <a:off x="403860" y="67696"/>
          <a:ext cx="5654040" cy="47232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3709" tIns="0" rIns="213709" bIns="0" numCol="1" spcCol="1270" anchor="ctr" anchorCtr="0">
          <a:noAutofit/>
        </a:bodyPr>
        <a:lstStyle/>
        <a:p>
          <a:pPr marL="0" lvl="0" indent="0" algn="l" defTabSz="1066800">
            <a:lnSpc>
              <a:spcPct val="90000"/>
            </a:lnSpc>
            <a:spcBef>
              <a:spcPct val="0"/>
            </a:spcBef>
            <a:spcAft>
              <a:spcPct val="35000"/>
            </a:spcAft>
            <a:buNone/>
          </a:pPr>
          <a:r>
            <a:rPr lang="zh-TW" altLang="en-US" sz="2400" b="1" kern="1200" dirty="0"/>
            <a:t>收入認列時點</a:t>
          </a:r>
        </a:p>
      </dsp:txBody>
      <dsp:txXfrm>
        <a:off x="426917" y="90753"/>
        <a:ext cx="5607926" cy="426206"/>
      </dsp:txXfrm>
    </dsp:sp>
    <dsp:sp modelId="{F1ED8B02-5D30-40EB-A6F9-9D39F5F2DF50}">
      <dsp:nvSpPr>
        <dsp:cNvPr id="0" name=""/>
        <dsp:cNvSpPr/>
      </dsp:nvSpPr>
      <dsp:spPr>
        <a:xfrm>
          <a:off x="0" y="2138416"/>
          <a:ext cx="8077200" cy="1461600"/>
        </a:xfrm>
        <a:prstGeom prst="rect">
          <a:avLst/>
        </a:prstGeom>
        <a:solidFill>
          <a:schemeClr val="lt1">
            <a:alpha val="90000"/>
            <a:hueOff val="0"/>
            <a:satOff val="0"/>
            <a:lumOff val="0"/>
            <a:alphaOff val="0"/>
          </a:schemeClr>
        </a:solidFill>
        <a:ln w="12700" cap="flat" cmpd="sng" algn="ctr">
          <a:solidFill>
            <a:schemeClr val="accent5">
              <a:hueOff val="3005351"/>
              <a:satOff val="-13190"/>
              <a:lumOff val="3921"/>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26880" tIns="333248" rIns="626880" bIns="113792" numCol="1" spcCol="1270" anchor="t" anchorCtr="0">
          <a:noAutofit/>
        </a:bodyPr>
        <a:lstStyle/>
        <a:p>
          <a:pPr marL="171450" lvl="1" indent="-171450" algn="l" defTabSz="711200">
            <a:lnSpc>
              <a:spcPct val="90000"/>
            </a:lnSpc>
            <a:spcBef>
              <a:spcPct val="0"/>
            </a:spcBef>
            <a:spcAft>
              <a:spcPct val="15000"/>
            </a:spcAft>
            <a:buChar char="•"/>
          </a:pPr>
          <a:r>
            <a:rPr lang="zh-TW" altLang="en-US" sz="1600" kern="1200"/>
            <a:t>有無</a:t>
          </a:r>
          <a:r>
            <a:rPr lang="zh-TW" altLang="en-US" sz="1600" kern="1200" cap="all"/>
            <a:t>使用刺激經銷商銷售之行為</a:t>
          </a:r>
          <a:r>
            <a:rPr lang="zh-TW" altLang="en-US" sz="1600" kern="1200" cap="all">
              <a:latin typeface="+mn-ea"/>
              <a:ea typeface="+mn-ea"/>
            </a:rPr>
            <a:t>（如大量額外折扣、延長付款期限、允許退貨）</a:t>
          </a:r>
          <a:endParaRPr lang="zh-TW" altLang="en-US" sz="1600" kern="1200" dirty="0">
            <a:latin typeface="+mn-ea"/>
            <a:ea typeface="+mn-ea"/>
          </a:endParaRPr>
        </a:p>
        <a:p>
          <a:pPr marL="171450" lvl="1" indent="-171450" algn="l" defTabSz="711200">
            <a:lnSpc>
              <a:spcPct val="90000"/>
            </a:lnSpc>
            <a:spcBef>
              <a:spcPct val="0"/>
            </a:spcBef>
            <a:spcAft>
              <a:spcPct val="15000"/>
            </a:spcAft>
            <a:buChar char="•"/>
          </a:pPr>
          <a:r>
            <a:rPr lang="zh-TW" altLang="en-US" sz="1600" kern="1200" dirty="0"/>
            <a:t>透過中間商（關係人）下單</a:t>
          </a:r>
        </a:p>
      </dsp:txBody>
      <dsp:txXfrm>
        <a:off x="0" y="2138416"/>
        <a:ext cx="8077200" cy="1461600"/>
      </dsp:txXfrm>
    </dsp:sp>
    <dsp:sp modelId="{30D2FB3F-B60D-4CB3-9961-EDFA5D57FF8E}">
      <dsp:nvSpPr>
        <dsp:cNvPr id="0" name=""/>
        <dsp:cNvSpPr/>
      </dsp:nvSpPr>
      <dsp:spPr>
        <a:xfrm>
          <a:off x="403860" y="1902256"/>
          <a:ext cx="5654040" cy="472320"/>
        </a:xfrm>
        <a:prstGeom prst="roundRect">
          <a:avLst/>
        </a:prstGeom>
        <a:solidFill>
          <a:schemeClr val="accent5">
            <a:hueOff val="3005351"/>
            <a:satOff val="-13190"/>
            <a:lumOff val="392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3709" tIns="0" rIns="213709" bIns="0" numCol="1" spcCol="1270" anchor="ctr" anchorCtr="0">
          <a:noAutofit/>
        </a:bodyPr>
        <a:lstStyle/>
        <a:p>
          <a:pPr marL="0" lvl="0" indent="0" algn="l" defTabSz="1066800">
            <a:lnSpc>
              <a:spcPct val="90000"/>
            </a:lnSpc>
            <a:spcBef>
              <a:spcPct val="0"/>
            </a:spcBef>
            <a:spcAft>
              <a:spcPct val="35000"/>
            </a:spcAft>
            <a:buNone/>
          </a:pPr>
          <a:r>
            <a:rPr lang="zh-TW" altLang="en-US" sz="2400" b="1" kern="1200" dirty="0"/>
            <a:t>塞貨</a:t>
          </a:r>
        </a:p>
      </dsp:txBody>
      <dsp:txXfrm>
        <a:off x="426917" y="1925313"/>
        <a:ext cx="5607926" cy="426206"/>
      </dsp:txXfrm>
    </dsp:sp>
    <dsp:sp modelId="{D9191E46-543D-4B24-B272-1427D17AC864}">
      <dsp:nvSpPr>
        <dsp:cNvPr id="0" name=""/>
        <dsp:cNvSpPr/>
      </dsp:nvSpPr>
      <dsp:spPr>
        <a:xfrm>
          <a:off x="0" y="3922577"/>
          <a:ext cx="8077200" cy="1512000"/>
        </a:xfrm>
        <a:prstGeom prst="rect">
          <a:avLst/>
        </a:prstGeom>
        <a:solidFill>
          <a:schemeClr val="lt1">
            <a:alpha val="90000"/>
            <a:hueOff val="0"/>
            <a:satOff val="0"/>
            <a:lumOff val="0"/>
            <a:alphaOff val="0"/>
          </a:schemeClr>
        </a:solidFill>
        <a:ln w="12700" cap="flat" cmpd="sng" algn="ctr">
          <a:solidFill>
            <a:schemeClr val="accent5">
              <a:hueOff val="6010703"/>
              <a:satOff val="-26380"/>
              <a:lumOff val="784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26880" tIns="333248" rIns="626880" bIns="113792" numCol="1" spcCol="1270" anchor="t" anchorCtr="0">
          <a:noAutofit/>
        </a:bodyPr>
        <a:lstStyle/>
        <a:p>
          <a:pPr marL="171450" lvl="1" indent="-171450" algn="l" defTabSz="711200">
            <a:lnSpc>
              <a:spcPct val="90000"/>
            </a:lnSpc>
            <a:spcBef>
              <a:spcPct val="0"/>
            </a:spcBef>
            <a:spcAft>
              <a:spcPct val="15000"/>
            </a:spcAft>
            <a:buChar char="•"/>
          </a:pPr>
          <a:r>
            <a:rPr lang="zh-TW" altLang="en-US" sz="1600" kern="1200" dirty="0"/>
            <a:t>檢視前</a:t>
          </a:r>
          <a:r>
            <a:rPr lang="en-US" altLang="zh-TW" sz="1600" kern="1200" dirty="0"/>
            <a:t>10</a:t>
          </a:r>
          <a:r>
            <a:rPr lang="zh-TW" altLang="en-US" sz="1600" kern="1200" dirty="0"/>
            <a:t>大銷售客戶等資訊是否異常</a:t>
          </a:r>
        </a:p>
        <a:p>
          <a:pPr marL="171450" lvl="1" indent="-171450" algn="l" defTabSz="711200">
            <a:lnSpc>
              <a:spcPct val="90000"/>
            </a:lnSpc>
            <a:spcBef>
              <a:spcPct val="0"/>
            </a:spcBef>
            <a:spcAft>
              <a:spcPct val="15000"/>
            </a:spcAft>
            <a:buChar char="•"/>
          </a:pPr>
          <a:r>
            <a:rPr lang="zh-TW" altLang="en-US" sz="1600" kern="1200" dirty="0"/>
            <a:t>執行獨立查核（如公司拒絕中介機構與客戶聯繫）</a:t>
          </a:r>
        </a:p>
        <a:p>
          <a:pPr marL="171450" lvl="1" indent="-171450" algn="l" defTabSz="711200">
            <a:lnSpc>
              <a:spcPct val="90000"/>
            </a:lnSpc>
            <a:spcBef>
              <a:spcPct val="0"/>
            </a:spcBef>
            <a:spcAft>
              <a:spcPct val="15000"/>
            </a:spcAft>
            <a:buChar char="•"/>
          </a:pPr>
          <a:r>
            <a:rPr lang="zh-TW" altLang="en-US" sz="1600" kern="1200" dirty="0"/>
            <a:t>抽核比例須符合本公司規定，憑證表單是否異常</a:t>
          </a:r>
        </a:p>
      </dsp:txBody>
      <dsp:txXfrm>
        <a:off x="0" y="3922577"/>
        <a:ext cx="8077200" cy="1512000"/>
      </dsp:txXfrm>
    </dsp:sp>
    <dsp:sp modelId="{37E7D6D9-CB7F-4D0A-B056-9112FBFA1C8A}">
      <dsp:nvSpPr>
        <dsp:cNvPr id="0" name=""/>
        <dsp:cNvSpPr/>
      </dsp:nvSpPr>
      <dsp:spPr>
        <a:xfrm>
          <a:off x="403860" y="3686417"/>
          <a:ext cx="5654040" cy="472320"/>
        </a:xfrm>
        <a:prstGeom prst="roundRect">
          <a:avLst/>
        </a:prstGeom>
        <a:solidFill>
          <a:schemeClr val="accent5">
            <a:hueOff val="6010703"/>
            <a:satOff val="-26380"/>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3709" tIns="0" rIns="213709" bIns="0" numCol="1" spcCol="1270" anchor="ctr" anchorCtr="0">
          <a:noAutofit/>
        </a:bodyPr>
        <a:lstStyle/>
        <a:p>
          <a:pPr marL="0" lvl="0" indent="0" algn="l" defTabSz="977900">
            <a:lnSpc>
              <a:spcPct val="90000"/>
            </a:lnSpc>
            <a:spcBef>
              <a:spcPct val="0"/>
            </a:spcBef>
            <a:spcAft>
              <a:spcPct val="35000"/>
            </a:spcAft>
            <a:buNone/>
          </a:pPr>
          <a:r>
            <a:rPr lang="zh-TW" altLang="en-US" sz="2200" b="1" kern="1200" dirty="0"/>
            <a:t>銷貨真實性（客戶、供應商、特許經營商）</a:t>
          </a:r>
        </a:p>
      </dsp:txBody>
      <dsp:txXfrm>
        <a:off x="426917" y="3709474"/>
        <a:ext cx="5607926" cy="426206"/>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366378-325F-4E7B-BB6E-E84C182EF78C}">
      <dsp:nvSpPr>
        <dsp:cNvPr id="0" name=""/>
        <dsp:cNvSpPr/>
      </dsp:nvSpPr>
      <dsp:spPr>
        <a:xfrm>
          <a:off x="-768" y="25807"/>
          <a:ext cx="1567913" cy="1542324"/>
        </a:xfrm>
        <a:prstGeom prst="pie">
          <a:avLst>
            <a:gd name="adj1" fmla="val 5400000"/>
            <a:gd name="adj2" fmla="val 1620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5F7918B0-2DD7-4F02-8E19-16AFCCAB40B7}">
      <dsp:nvSpPr>
        <dsp:cNvPr id="0" name=""/>
        <dsp:cNvSpPr/>
      </dsp:nvSpPr>
      <dsp:spPr>
        <a:xfrm>
          <a:off x="783956" y="0"/>
          <a:ext cx="8295634" cy="1567913"/>
        </a:xfrm>
        <a:prstGeom prst="rect">
          <a:avLst/>
        </a:prstGeom>
        <a:solidFill>
          <a:schemeClr val="lt1">
            <a:alpha val="90000"/>
            <a:hueOff val="0"/>
            <a:satOff val="0"/>
            <a:lumOff val="0"/>
            <a:alphaOff val="0"/>
          </a:schemeClr>
        </a:solidFill>
        <a:ln w="6350" cap="flat" cmpd="sng" algn="ctr">
          <a:solidFill>
            <a:schemeClr val="accent5">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76200" tIns="76200" rIns="76200" bIns="76200" numCol="1" spcCol="1270" anchor="ctr" anchorCtr="0">
          <a:noAutofit/>
        </a:bodyPr>
        <a:lstStyle/>
        <a:p>
          <a:pPr marL="0" lvl="0" indent="0" algn="just" defTabSz="889000">
            <a:lnSpc>
              <a:spcPct val="90000"/>
            </a:lnSpc>
            <a:spcBef>
              <a:spcPct val="0"/>
            </a:spcBef>
            <a:spcAft>
              <a:spcPct val="35000"/>
            </a:spcAft>
            <a:buNone/>
          </a:pPr>
          <a:r>
            <a:rPr lang="zh-TW" altLang="en-US" sz="2000" kern="1200" dirty="0">
              <a:latin typeface="+mj-ea"/>
              <a:ea typeface="+mj-ea"/>
            </a:rPr>
            <a:t>依據註冊地國、營運地國實務需要，辦理之資金貸與、背書保證對象及期限未符合我國法令規定情事</a:t>
          </a:r>
        </a:p>
      </dsp:txBody>
      <dsp:txXfrm>
        <a:off x="783956" y="0"/>
        <a:ext cx="8295634" cy="744758"/>
      </dsp:txXfrm>
    </dsp:sp>
    <dsp:sp modelId="{F2659878-EAFC-4090-96D1-6440C7B01D62}">
      <dsp:nvSpPr>
        <dsp:cNvPr id="0" name=""/>
        <dsp:cNvSpPr/>
      </dsp:nvSpPr>
      <dsp:spPr>
        <a:xfrm>
          <a:off x="323762" y="728809"/>
          <a:ext cx="952546" cy="817588"/>
        </a:xfrm>
        <a:prstGeom prst="pie">
          <a:avLst>
            <a:gd name="adj1" fmla="val 5400000"/>
            <a:gd name="adj2" fmla="val 16200000"/>
          </a:avLst>
        </a:prstGeom>
        <a:gradFill rotWithShape="0">
          <a:gsLst>
            <a:gs pos="0">
              <a:schemeClr val="accent5">
                <a:hueOff val="6010703"/>
                <a:satOff val="-26380"/>
                <a:lumOff val="7843"/>
                <a:alphaOff val="0"/>
                <a:satMod val="103000"/>
                <a:lumMod val="102000"/>
                <a:tint val="94000"/>
              </a:schemeClr>
            </a:gs>
            <a:gs pos="50000">
              <a:schemeClr val="accent5">
                <a:hueOff val="6010703"/>
                <a:satOff val="-26380"/>
                <a:lumOff val="7843"/>
                <a:alphaOff val="0"/>
                <a:satMod val="110000"/>
                <a:lumMod val="100000"/>
                <a:shade val="100000"/>
              </a:schemeClr>
            </a:gs>
            <a:gs pos="100000">
              <a:schemeClr val="accent5">
                <a:hueOff val="6010703"/>
                <a:satOff val="-26380"/>
                <a:lumOff val="7843"/>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6FA55852-463F-48A8-9B88-EBBC6C65E060}">
      <dsp:nvSpPr>
        <dsp:cNvPr id="0" name=""/>
        <dsp:cNvSpPr/>
      </dsp:nvSpPr>
      <dsp:spPr>
        <a:xfrm>
          <a:off x="783956" y="757042"/>
          <a:ext cx="8295634" cy="810870"/>
        </a:xfrm>
        <a:prstGeom prst="rect">
          <a:avLst/>
        </a:prstGeom>
        <a:solidFill>
          <a:schemeClr val="lt1">
            <a:alpha val="90000"/>
            <a:hueOff val="0"/>
            <a:satOff val="0"/>
            <a:lumOff val="0"/>
            <a:alphaOff val="0"/>
          </a:schemeClr>
        </a:solidFill>
        <a:ln w="6350" cap="flat" cmpd="sng" algn="ctr">
          <a:solidFill>
            <a:schemeClr val="accent5">
              <a:hueOff val="6010703"/>
              <a:satOff val="-26380"/>
              <a:lumOff val="7843"/>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76200" tIns="76200" rIns="76200" bIns="76200" numCol="1" spcCol="1270" anchor="ctr" anchorCtr="0">
          <a:noAutofit/>
        </a:bodyPr>
        <a:lstStyle/>
        <a:p>
          <a:pPr marL="0" lvl="0" indent="0" algn="just" defTabSz="889000">
            <a:lnSpc>
              <a:spcPct val="90000"/>
            </a:lnSpc>
            <a:spcBef>
              <a:spcPct val="0"/>
            </a:spcBef>
            <a:spcAft>
              <a:spcPct val="35000"/>
            </a:spcAft>
            <a:buNone/>
          </a:pPr>
          <a:r>
            <a:rPr lang="zh-TW" altLang="en-US" sz="2000" kern="1200" dirty="0">
              <a:latin typeface="+mj-ea"/>
              <a:ea typeface="+mj-ea"/>
            </a:rPr>
            <a:t>控股公司之各子公司間短期融通及背書保證，有未符處理準則之規定情事</a:t>
          </a:r>
          <a:r>
            <a:rPr lang="en-US" altLang="zh-TW" sz="2000" kern="1200" dirty="0">
              <a:latin typeface="+mj-ea"/>
              <a:ea typeface="+mj-ea"/>
            </a:rPr>
            <a:t>(</a:t>
          </a:r>
          <a:r>
            <a:rPr lang="zh-TW" altLang="en-US" sz="2000" kern="1200" dirty="0">
              <a:latin typeface="+mj-ea"/>
              <a:ea typeface="+mj-ea"/>
            </a:rPr>
            <a:t>限額計算依據</a:t>
          </a:r>
          <a:r>
            <a:rPr lang="en-US" altLang="zh-TW" sz="2000" kern="1200" dirty="0">
              <a:latin typeface="+mj-ea"/>
              <a:ea typeface="+mj-ea"/>
            </a:rPr>
            <a:t>)</a:t>
          </a:r>
          <a:endParaRPr lang="zh-TW" altLang="en-US" sz="2000" kern="1200" dirty="0">
            <a:latin typeface="+mj-ea"/>
            <a:ea typeface="+mj-ea"/>
          </a:endParaRPr>
        </a:p>
      </dsp:txBody>
      <dsp:txXfrm>
        <a:off x="783956" y="757042"/>
        <a:ext cx="8295634" cy="810870"/>
      </dsp:txXfrm>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CF4C41-1E5D-45FD-94AD-2C69CF8FEB92}">
      <dsp:nvSpPr>
        <dsp:cNvPr id="0" name=""/>
        <dsp:cNvSpPr/>
      </dsp:nvSpPr>
      <dsp:spPr>
        <a:xfrm>
          <a:off x="842261" y="250962"/>
          <a:ext cx="3428353" cy="3428353"/>
        </a:xfrm>
        <a:prstGeom prst="pie">
          <a:avLst>
            <a:gd name="adj1" fmla="val 16200000"/>
            <a:gd name="adj2" fmla="val 0"/>
          </a:avLst>
        </a:prstGeom>
        <a:solidFill>
          <a:schemeClr val="accent3">
            <a:lumMod val="40000"/>
            <a:lumOff val="60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zh-TW" altLang="en-US" sz="2200" b="1" kern="1200" dirty="0">
              <a:latin typeface="+mn-lt"/>
            </a:rPr>
            <a:t>營運面審查重點</a:t>
          </a:r>
        </a:p>
      </dsp:txBody>
      <dsp:txXfrm>
        <a:off x="2662145" y="961529"/>
        <a:ext cx="1265225" cy="938715"/>
      </dsp:txXfrm>
    </dsp:sp>
    <dsp:sp modelId="{73864C5F-A0D8-4348-A5D1-042406CD9014}">
      <dsp:nvSpPr>
        <dsp:cNvPr id="0" name=""/>
        <dsp:cNvSpPr/>
      </dsp:nvSpPr>
      <dsp:spPr>
        <a:xfrm>
          <a:off x="842261" y="366057"/>
          <a:ext cx="3428353" cy="3428353"/>
        </a:xfrm>
        <a:prstGeom prst="pie">
          <a:avLst>
            <a:gd name="adj1" fmla="val 0"/>
            <a:gd name="adj2" fmla="val 5400000"/>
          </a:avLst>
        </a:prstGeom>
        <a:solidFill>
          <a:schemeClr val="accent3">
            <a:lumMod val="75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zh-TW" altLang="en-US" sz="2200" b="1" kern="1200" dirty="0">
              <a:latin typeface="+mn-lt"/>
            </a:rPr>
            <a:t>公司治理</a:t>
          </a:r>
        </a:p>
      </dsp:txBody>
      <dsp:txXfrm>
        <a:off x="2662145" y="2145127"/>
        <a:ext cx="1265225" cy="938715"/>
      </dsp:txXfrm>
    </dsp:sp>
    <dsp:sp modelId="{3A702FD7-D034-4499-9241-6C38856082C0}">
      <dsp:nvSpPr>
        <dsp:cNvPr id="0" name=""/>
        <dsp:cNvSpPr/>
      </dsp:nvSpPr>
      <dsp:spPr>
        <a:xfrm>
          <a:off x="727166" y="366057"/>
          <a:ext cx="3428353" cy="3428353"/>
        </a:xfrm>
        <a:prstGeom prst="pie">
          <a:avLst>
            <a:gd name="adj1" fmla="val 5400000"/>
            <a:gd name="adj2" fmla="val 10800000"/>
          </a:avLst>
        </a:prstGeom>
        <a:solidFill>
          <a:schemeClr val="accent3">
            <a:lumMod val="40000"/>
            <a:lumOff val="60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zh-TW" altLang="en-US" sz="2200" b="1" kern="1200" dirty="0">
              <a:latin typeface="+mn-lt"/>
            </a:rPr>
            <a:t>股東權益</a:t>
          </a:r>
        </a:p>
      </dsp:txBody>
      <dsp:txXfrm>
        <a:off x="1070410" y="2145127"/>
        <a:ext cx="1265225" cy="938715"/>
      </dsp:txXfrm>
    </dsp:sp>
    <dsp:sp modelId="{E17324B2-3940-4D68-8D28-9BE95ED0EB66}">
      <dsp:nvSpPr>
        <dsp:cNvPr id="0" name=""/>
        <dsp:cNvSpPr/>
      </dsp:nvSpPr>
      <dsp:spPr>
        <a:xfrm>
          <a:off x="789357" y="234300"/>
          <a:ext cx="3428353" cy="3428353"/>
        </a:xfrm>
        <a:prstGeom prst="pie">
          <a:avLst>
            <a:gd name="adj1" fmla="val 10800000"/>
            <a:gd name="adj2" fmla="val 16200000"/>
          </a:avLst>
        </a:prstGeom>
        <a:solidFill>
          <a:schemeClr val="accent3">
            <a:lumMod val="40000"/>
            <a:lumOff val="60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zh-TW" altLang="en-US" sz="2200" b="1" kern="1200" dirty="0">
              <a:latin typeface="+mn-lt"/>
            </a:rPr>
            <a:t>中國大陸特殊議題</a:t>
          </a:r>
          <a:endParaRPr lang="zh-TW" altLang="en-US" sz="2200" kern="1200" dirty="0">
            <a:latin typeface="+mn-lt"/>
          </a:endParaRPr>
        </a:p>
      </dsp:txBody>
      <dsp:txXfrm>
        <a:off x="1132600" y="944867"/>
        <a:ext cx="1265225" cy="938715"/>
      </dsp:txXfrm>
    </dsp:sp>
    <dsp:sp modelId="{646A98ED-7A45-4941-BF7E-3D444A4E1957}">
      <dsp:nvSpPr>
        <dsp:cNvPr id="0" name=""/>
        <dsp:cNvSpPr/>
      </dsp:nvSpPr>
      <dsp:spPr>
        <a:xfrm>
          <a:off x="630030" y="38731"/>
          <a:ext cx="3852816" cy="3852816"/>
        </a:xfrm>
        <a:prstGeom prst="circularArrow">
          <a:avLst>
            <a:gd name="adj1" fmla="val 5085"/>
            <a:gd name="adj2" fmla="val 327528"/>
            <a:gd name="adj3" fmla="val 21272472"/>
            <a:gd name="adj4" fmla="val 16200000"/>
            <a:gd name="adj5" fmla="val 5932"/>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43B728DD-9ACD-452B-BC32-F8A35911FAD1}">
      <dsp:nvSpPr>
        <dsp:cNvPr id="0" name=""/>
        <dsp:cNvSpPr/>
      </dsp:nvSpPr>
      <dsp:spPr>
        <a:xfrm>
          <a:off x="666439" y="133714"/>
          <a:ext cx="3852816" cy="3852816"/>
        </a:xfrm>
        <a:prstGeom prst="circularArrow">
          <a:avLst>
            <a:gd name="adj1" fmla="val 5085"/>
            <a:gd name="adj2" fmla="val 327528"/>
            <a:gd name="adj3" fmla="val 5072472"/>
            <a:gd name="adj4" fmla="val 0"/>
            <a:gd name="adj5" fmla="val 5932"/>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0BBC7E9F-515E-464B-A77A-79D4D680AAF9}">
      <dsp:nvSpPr>
        <dsp:cNvPr id="0" name=""/>
        <dsp:cNvSpPr/>
      </dsp:nvSpPr>
      <dsp:spPr>
        <a:xfrm>
          <a:off x="514935" y="153825"/>
          <a:ext cx="3852816" cy="3852816"/>
        </a:xfrm>
        <a:prstGeom prst="circularArrow">
          <a:avLst>
            <a:gd name="adj1" fmla="val 5085"/>
            <a:gd name="adj2" fmla="val 327528"/>
            <a:gd name="adj3" fmla="val 10472472"/>
            <a:gd name="adj4" fmla="val 5400000"/>
            <a:gd name="adj5" fmla="val 5932"/>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733CD913-3DB8-4AD8-B3F0-15A986588411}">
      <dsp:nvSpPr>
        <dsp:cNvPr id="0" name=""/>
        <dsp:cNvSpPr/>
      </dsp:nvSpPr>
      <dsp:spPr>
        <a:xfrm>
          <a:off x="577125" y="22069"/>
          <a:ext cx="3852816" cy="3852816"/>
        </a:xfrm>
        <a:prstGeom prst="circularArrow">
          <a:avLst>
            <a:gd name="adj1" fmla="val 5085"/>
            <a:gd name="adj2" fmla="val 327528"/>
            <a:gd name="adj3" fmla="val 15872472"/>
            <a:gd name="adj4" fmla="val 10800000"/>
            <a:gd name="adj5" fmla="val 5932"/>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DCDAA5-55DE-44E3-95BA-1E01DB279638}">
      <dsp:nvSpPr>
        <dsp:cNvPr id="0" name=""/>
        <dsp:cNvSpPr/>
      </dsp:nvSpPr>
      <dsp:spPr>
        <a:xfrm>
          <a:off x="481670" y="348071"/>
          <a:ext cx="3654753" cy="3654753"/>
        </a:xfrm>
        <a:prstGeom prst="ellipse">
          <a:avLst/>
        </a:prstGeom>
        <a:solidFill>
          <a:schemeClr val="accent2">
            <a:lumMod val="40000"/>
            <a:lumOff val="60000"/>
          </a:schemeClr>
        </a:solidFill>
        <a:ln w="12700" cap="flat" cmpd="sng" algn="ctr">
          <a:solidFill>
            <a:schemeClr val="accent2">
              <a:lumMod val="20000"/>
              <a:lumOff val="8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zh-TW" altLang="en-US" sz="2800" b="1" kern="1200" dirty="0"/>
            <a:t>承銷商受託協助委任公司法令遵循</a:t>
          </a:r>
        </a:p>
      </dsp:txBody>
      <dsp:txXfrm>
        <a:off x="1090796" y="957197"/>
        <a:ext cx="2436502" cy="2436502"/>
      </dsp:txXfrm>
    </dsp:sp>
    <dsp:sp modelId="{FD8D9C96-794D-4B65-9358-835C856B7816}">
      <dsp:nvSpPr>
        <dsp:cNvPr id="0" name=""/>
        <dsp:cNvSpPr/>
      </dsp:nvSpPr>
      <dsp:spPr>
        <a:xfrm>
          <a:off x="273424" y="121736"/>
          <a:ext cx="4107246" cy="4107246"/>
        </a:xfrm>
        <a:prstGeom prst="circularArrow">
          <a:avLst>
            <a:gd name="adj1" fmla="val 5085"/>
            <a:gd name="adj2" fmla="val 327528"/>
            <a:gd name="adj3" fmla="val 15838609"/>
            <a:gd name="adj4" fmla="val 16233863"/>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F0B2DB-61F5-4384-ACB9-15937A4A195F}">
      <dsp:nvSpPr>
        <dsp:cNvPr id="0" name=""/>
        <dsp:cNvSpPr/>
      </dsp:nvSpPr>
      <dsp:spPr>
        <a:xfrm>
          <a:off x="98852" y="0"/>
          <a:ext cx="8634190" cy="1078098"/>
        </a:xfrm>
        <a:prstGeom prst="leftRightRibbon">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8646828-8F19-4EDB-BAE5-AAB27EA7E000}">
      <dsp:nvSpPr>
        <dsp:cNvPr id="0" name=""/>
        <dsp:cNvSpPr/>
      </dsp:nvSpPr>
      <dsp:spPr>
        <a:xfrm>
          <a:off x="1355486" y="155766"/>
          <a:ext cx="1789187" cy="528268"/>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85344" rIns="0" bIns="91440" numCol="1" spcCol="1270" anchor="ctr" anchorCtr="0">
          <a:noAutofit/>
        </a:bodyPr>
        <a:lstStyle/>
        <a:p>
          <a:pPr marL="0" lvl="0" indent="0" algn="ctr" defTabSz="1066800">
            <a:lnSpc>
              <a:spcPct val="90000"/>
            </a:lnSpc>
            <a:spcBef>
              <a:spcPct val="0"/>
            </a:spcBef>
            <a:spcAft>
              <a:spcPct val="35000"/>
            </a:spcAft>
            <a:buNone/>
          </a:pPr>
          <a:r>
            <a:rPr lang="zh-TW" altLang="en-US" sz="2400" b="1" kern="1200" dirty="0"/>
            <a:t>申請上市時</a:t>
          </a:r>
        </a:p>
      </dsp:txBody>
      <dsp:txXfrm>
        <a:off x="1355486" y="155766"/>
        <a:ext cx="1789187" cy="528268"/>
      </dsp:txXfrm>
    </dsp:sp>
    <dsp:sp modelId="{B8D2B92F-1FFA-4FFB-8FC8-3A47EC324FF7}">
      <dsp:nvSpPr>
        <dsp:cNvPr id="0" name=""/>
        <dsp:cNvSpPr/>
      </dsp:nvSpPr>
      <dsp:spPr>
        <a:xfrm>
          <a:off x="5689883" y="407312"/>
          <a:ext cx="1051145" cy="528268"/>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85344" rIns="0" bIns="91440" numCol="1" spcCol="1270" anchor="ctr" anchorCtr="0">
          <a:noAutofit/>
        </a:bodyPr>
        <a:lstStyle/>
        <a:p>
          <a:pPr marL="0" lvl="0" indent="0" algn="ctr" defTabSz="1066800">
            <a:lnSpc>
              <a:spcPct val="90000"/>
            </a:lnSpc>
            <a:spcBef>
              <a:spcPct val="0"/>
            </a:spcBef>
            <a:spcAft>
              <a:spcPct val="35000"/>
            </a:spcAft>
            <a:buNone/>
          </a:pPr>
          <a:r>
            <a:rPr lang="zh-TW" altLang="en-US" sz="2400" b="1" kern="1200" dirty="0"/>
            <a:t>上市後</a:t>
          </a:r>
        </a:p>
      </dsp:txBody>
      <dsp:txXfrm>
        <a:off x="5689883" y="407312"/>
        <a:ext cx="1051145" cy="528268"/>
      </dsp:txXfrm>
    </dsp:sp>
  </dsp:spTree>
</dsp:drawing>
</file>

<file path=ppt/diagrams/drawing2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8DD8A3-A426-4101-925C-91352415B95E}">
      <dsp:nvSpPr>
        <dsp:cNvPr id="0" name=""/>
        <dsp:cNvSpPr/>
      </dsp:nvSpPr>
      <dsp:spPr>
        <a:xfrm rot="5400000">
          <a:off x="6374818" y="-2564311"/>
          <a:ext cx="1110369" cy="6522355"/>
        </a:xfrm>
        <a:prstGeom prst="round2Same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zh-TW" altLang="en-US" sz="1600" b="1" kern="1200" dirty="0"/>
            <a:t>承銷商應評估申請公司是否確實依公司治理評鑑各項具體指標自我評量，暨其公司治理評鑑自評報告是否允當表達申請公司之公司治理運作情形。</a:t>
          </a:r>
        </a:p>
      </dsp:txBody>
      <dsp:txXfrm rot="-5400000">
        <a:off x="3668825" y="195886"/>
        <a:ext cx="6468151" cy="1001961"/>
      </dsp:txXfrm>
    </dsp:sp>
    <dsp:sp modelId="{624C1195-6A63-46B6-8894-C594E9DD4D53}">
      <dsp:nvSpPr>
        <dsp:cNvPr id="0" name=""/>
        <dsp:cNvSpPr/>
      </dsp:nvSpPr>
      <dsp:spPr>
        <a:xfrm>
          <a:off x="0" y="2885"/>
          <a:ext cx="3668825" cy="1387961"/>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zh-TW" altLang="en-US" sz="2000" b="1" i="0" kern="1200" dirty="0"/>
            <a:t>初次申請上市用之</a:t>
          </a:r>
          <a:br>
            <a:rPr lang="en-US" altLang="zh-TW" sz="2000" b="1" i="0" kern="1200" dirty="0"/>
          </a:br>
          <a:r>
            <a:rPr lang="zh-TW" altLang="en-US" sz="2000" b="1" i="0" kern="1200" dirty="0"/>
            <a:t>公司治理評鑑自評報告</a:t>
          </a:r>
        </a:p>
      </dsp:txBody>
      <dsp:txXfrm>
        <a:off x="67755" y="70640"/>
        <a:ext cx="3533315" cy="1252451"/>
      </dsp:txXfrm>
    </dsp:sp>
    <dsp:sp modelId="{771B354E-30C9-4213-99CD-A3CA8F3373A6}">
      <dsp:nvSpPr>
        <dsp:cNvPr id="0" name=""/>
        <dsp:cNvSpPr/>
      </dsp:nvSpPr>
      <dsp:spPr>
        <a:xfrm rot="5400000">
          <a:off x="6374818" y="-1106952"/>
          <a:ext cx="1110369" cy="6522355"/>
        </a:xfrm>
        <a:prstGeom prst="round2SameRect">
          <a:avLst/>
        </a:prstGeom>
        <a:solidFill>
          <a:schemeClr val="accent5">
            <a:tint val="40000"/>
            <a:alpha val="90000"/>
            <a:hueOff val="1942688"/>
            <a:satOff val="-6081"/>
            <a:lumOff val="403"/>
            <a:alphaOff val="0"/>
          </a:schemeClr>
        </a:solidFill>
        <a:ln w="12700" cap="flat" cmpd="sng" algn="ctr">
          <a:solidFill>
            <a:schemeClr val="accent5">
              <a:tint val="40000"/>
              <a:alpha val="90000"/>
              <a:hueOff val="1942688"/>
              <a:satOff val="-6081"/>
              <a:lumOff val="40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zh-TW" altLang="en-US" sz="1600" b="1" kern="1200" dirty="0"/>
            <a:t>發行公司辦理公司治理資訊揭露之情形</a:t>
          </a:r>
        </a:p>
        <a:p>
          <a:pPr marL="171450" lvl="1" indent="-171450" algn="l" defTabSz="711200">
            <a:lnSpc>
              <a:spcPct val="90000"/>
            </a:lnSpc>
            <a:spcBef>
              <a:spcPct val="0"/>
            </a:spcBef>
            <a:spcAft>
              <a:spcPct val="15000"/>
            </a:spcAft>
            <a:buChar char="•"/>
          </a:pPr>
          <a:r>
            <a:rPr lang="zh-TW" altLang="en-US" sz="1600" b="1" kern="1200" dirty="0"/>
            <a:t>公司治理運作情形應記載事項</a:t>
          </a:r>
        </a:p>
      </dsp:txBody>
      <dsp:txXfrm rot="-5400000">
        <a:off x="3668825" y="1653245"/>
        <a:ext cx="6468151" cy="1001961"/>
      </dsp:txXfrm>
    </dsp:sp>
    <dsp:sp modelId="{B011EE86-BE8F-446E-B46D-74BA489B0F45}">
      <dsp:nvSpPr>
        <dsp:cNvPr id="0" name=""/>
        <dsp:cNvSpPr/>
      </dsp:nvSpPr>
      <dsp:spPr>
        <a:xfrm>
          <a:off x="0" y="1460245"/>
          <a:ext cx="3668825" cy="1387961"/>
        </a:xfrm>
        <a:prstGeom prst="roundRect">
          <a:avLst/>
        </a:prstGeom>
        <a:solidFill>
          <a:schemeClr val="accent5">
            <a:hueOff val="2003568"/>
            <a:satOff val="-8793"/>
            <a:lumOff val="26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zh-TW" altLang="en-US" sz="2000" b="1" kern="1200" dirty="0"/>
            <a:t>強化公開說明書</a:t>
          </a:r>
          <a:br>
            <a:rPr lang="en-US" altLang="zh-TW" sz="2000" b="1" kern="1200" dirty="0"/>
          </a:br>
          <a:r>
            <a:rPr lang="zh-TW" altLang="en-US" sz="2000" b="1" kern="1200" dirty="0"/>
            <a:t>公司治理揭露內容</a:t>
          </a:r>
        </a:p>
      </dsp:txBody>
      <dsp:txXfrm>
        <a:off x="67755" y="1528000"/>
        <a:ext cx="3533315" cy="1252451"/>
      </dsp:txXfrm>
    </dsp:sp>
    <dsp:sp modelId="{BD3A5317-A55D-42EB-8E43-DC49A404638D}">
      <dsp:nvSpPr>
        <dsp:cNvPr id="0" name=""/>
        <dsp:cNvSpPr/>
      </dsp:nvSpPr>
      <dsp:spPr>
        <a:xfrm rot="5400000">
          <a:off x="6374818" y="350407"/>
          <a:ext cx="1110369" cy="6522355"/>
        </a:xfrm>
        <a:prstGeom prst="round2SameRect">
          <a:avLst/>
        </a:prstGeom>
        <a:solidFill>
          <a:schemeClr val="accent5">
            <a:tint val="40000"/>
            <a:alpha val="90000"/>
            <a:hueOff val="3885376"/>
            <a:satOff val="-12163"/>
            <a:lumOff val="806"/>
            <a:alphaOff val="0"/>
          </a:schemeClr>
        </a:solidFill>
        <a:ln w="12700" cap="flat" cmpd="sng" algn="ctr">
          <a:solidFill>
            <a:schemeClr val="accent5">
              <a:tint val="40000"/>
              <a:alpha val="90000"/>
              <a:hueOff val="3885376"/>
              <a:satOff val="-12163"/>
              <a:lumOff val="80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zh-TW" altLang="en-US" sz="1600" b="1" kern="1200" dirty="0"/>
            <a:t>發布「有價證券上市審議委員會議程安排要點」，整合現有審議會簡報內容，增加「公司治理及企業社會責任」議題，</a:t>
          </a:r>
          <a:r>
            <a:rPr lang="zh-TW" altLang="en-US" sz="1600" b="1" u="sng" kern="1200" dirty="0">
              <a:solidFill>
                <a:srgbClr val="C00000"/>
              </a:solidFill>
            </a:rPr>
            <a:t>必要時請獨立董事出席</a:t>
          </a:r>
          <a:r>
            <a:rPr lang="zh-TW" altLang="en-US" sz="1600" b="1" kern="1200" dirty="0"/>
            <a:t>。</a:t>
          </a:r>
        </a:p>
      </dsp:txBody>
      <dsp:txXfrm rot="-5400000">
        <a:off x="3668825" y="3110604"/>
        <a:ext cx="6468151" cy="1001961"/>
      </dsp:txXfrm>
    </dsp:sp>
    <dsp:sp modelId="{AD8FF876-448F-40EA-9523-78EEDABBA2A8}">
      <dsp:nvSpPr>
        <dsp:cNvPr id="0" name=""/>
        <dsp:cNvSpPr/>
      </dsp:nvSpPr>
      <dsp:spPr>
        <a:xfrm>
          <a:off x="0" y="2917604"/>
          <a:ext cx="3668825" cy="1387961"/>
        </a:xfrm>
        <a:prstGeom prst="roundRect">
          <a:avLst/>
        </a:prstGeom>
        <a:solidFill>
          <a:schemeClr val="accent5">
            <a:hueOff val="4007135"/>
            <a:satOff val="-17587"/>
            <a:lumOff val="522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zh-TW" altLang="en-US" sz="2000" b="1" kern="1200" dirty="0"/>
            <a:t>上市審議委員會</a:t>
          </a:r>
          <a:br>
            <a:rPr lang="en-US" altLang="zh-TW" sz="2000" b="1" kern="1200" dirty="0"/>
          </a:br>
          <a:r>
            <a:rPr lang="zh-TW" altLang="en-US" sz="2000" b="1" kern="1200" dirty="0"/>
            <a:t>重視公司治理</a:t>
          </a:r>
        </a:p>
      </dsp:txBody>
      <dsp:txXfrm>
        <a:off x="67755" y="2985359"/>
        <a:ext cx="3533315" cy="1252451"/>
      </dsp:txXfrm>
    </dsp:sp>
    <dsp:sp modelId="{B979934C-86AF-4A92-92A5-2E016F6223AB}">
      <dsp:nvSpPr>
        <dsp:cNvPr id="0" name=""/>
        <dsp:cNvSpPr/>
      </dsp:nvSpPr>
      <dsp:spPr>
        <a:xfrm rot="5400000">
          <a:off x="6374818" y="1807766"/>
          <a:ext cx="1110369" cy="6522355"/>
        </a:xfrm>
        <a:prstGeom prst="round2SameRect">
          <a:avLst/>
        </a:prstGeom>
        <a:solidFill>
          <a:schemeClr val="accent5">
            <a:tint val="40000"/>
            <a:alpha val="90000"/>
            <a:hueOff val="5828064"/>
            <a:satOff val="-18244"/>
            <a:lumOff val="1209"/>
            <a:alphaOff val="0"/>
          </a:schemeClr>
        </a:solidFill>
        <a:ln w="12700" cap="flat" cmpd="sng" algn="ctr">
          <a:solidFill>
            <a:schemeClr val="accent5">
              <a:tint val="40000"/>
              <a:alpha val="90000"/>
              <a:hueOff val="5828064"/>
              <a:satOff val="-18244"/>
              <a:lumOff val="120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zh-TW" altLang="en-US" sz="1400" b="1" kern="1200" dirty="0"/>
            <a:t>在公司治理、社會公益、環保永續等面向，履行企業社會責任及誠信經營情形</a:t>
          </a:r>
          <a:r>
            <a:rPr lang="en-US" altLang="zh-TW" sz="1400" b="1" kern="1200" dirty="0"/>
            <a:t>(</a:t>
          </a:r>
          <a:r>
            <a:rPr lang="zh-TW" altLang="en-US" sz="1400" b="1" kern="1200" dirty="0"/>
            <a:t>「</a:t>
          </a:r>
          <a:r>
            <a:rPr lang="en-US" altLang="zh-TW" sz="1400" b="1" kern="1200" dirty="0"/>
            <a:t>ESG</a:t>
          </a:r>
          <a:r>
            <a:rPr lang="zh-TW" altLang="en-US" sz="1400" b="1" kern="1200" dirty="0"/>
            <a:t>資訊揭露項目」附表</a:t>
          </a:r>
          <a:r>
            <a:rPr lang="en-US" altLang="zh-TW" sz="1400" b="1" kern="1200" dirty="0"/>
            <a:t>)</a:t>
          </a:r>
          <a:r>
            <a:rPr lang="zh-TW" altLang="en-US" sz="1400" b="1" kern="1200" dirty="0"/>
            <a:t>。</a:t>
          </a:r>
        </a:p>
        <a:p>
          <a:pPr marL="114300" lvl="1" indent="-114300" algn="l" defTabSz="622300">
            <a:lnSpc>
              <a:spcPct val="90000"/>
            </a:lnSpc>
            <a:spcBef>
              <a:spcPct val="0"/>
            </a:spcBef>
            <a:spcAft>
              <a:spcPct val="15000"/>
            </a:spcAft>
            <a:buChar char="•"/>
          </a:pPr>
          <a:r>
            <a:rPr lang="zh-TW" altLang="en-US" sz="1400" b="1" kern="1200" dirty="0"/>
            <a:t>公司治理評鑑自評結果，就自評結果未得分部分擬訂具體改善計畫，並說明改善計畫之內容及時程之合理性。</a:t>
          </a:r>
        </a:p>
      </dsp:txBody>
      <dsp:txXfrm rot="-5400000">
        <a:off x="3668825" y="4567963"/>
        <a:ext cx="6468151" cy="1001961"/>
      </dsp:txXfrm>
    </dsp:sp>
    <dsp:sp modelId="{33E7750A-4F5B-4B16-98D6-B86F21418042}">
      <dsp:nvSpPr>
        <dsp:cNvPr id="0" name=""/>
        <dsp:cNvSpPr/>
      </dsp:nvSpPr>
      <dsp:spPr>
        <a:xfrm>
          <a:off x="0" y="4374963"/>
          <a:ext cx="3668825" cy="1387961"/>
        </a:xfrm>
        <a:prstGeom prst="roundRect">
          <a:avLst/>
        </a:prstGeom>
        <a:solidFill>
          <a:schemeClr val="accent5">
            <a:hueOff val="6010703"/>
            <a:satOff val="-26380"/>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n-US" altLang="en-US" sz="2000" b="1" kern="1200" dirty="0"/>
            <a:t>S</a:t>
          </a:r>
          <a:r>
            <a:rPr lang="zh-TW" altLang="en-US" sz="2000" b="1" kern="1200" dirty="0"/>
            <a:t>題增加</a:t>
          </a:r>
          <a:br>
            <a:rPr lang="en-US" altLang="zh-TW" sz="2000" b="1" kern="1200" dirty="0"/>
          </a:br>
          <a:r>
            <a:rPr lang="zh-TW" altLang="en-US" sz="2000" b="1" kern="1200" dirty="0"/>
            <a:t>公司治理題目</a:t>
          </a:r>
        </a:p>
      </dsp:txBody>
      <dsp:txXfrm>
        <a:off x="67755" y="4442718"/>
        <a:ext cx="3533315" cy="125245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2E3808-E2D8-4762-A936-D5E6A218D195}">
      <dsp:nvSpPr>
        <dsp:cNvPr id="0" name=""/>
        <dsp:cNvSpPr/>
      </dsp:nvSpPr>
      <dsp:spPr>
        <a:xfrm>
          <a:off x="0" y="454094"/>
          <a:ext cx="9724292" cy="2420775"/>
        </a:xfrm>
        <a:prstGeom prst="rect">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54713" tIns="604012" rIns="754713" bIns="170688" numCol="1" spcCol="1270" anchor="t" anchorCtr="0">
          <a:noAutofit/>
        </a:bodyPr>
        <a:lstStyle/>
        <a:p>
          <a:pPr marL="228600" lvl="1" indent="-228600" algn="l" defTabSz="1066800">
            <a:lnSpc>
              <a:spcPct val="90000"/>
            </a:lnSpc>
            <a:spcBef>
              <a:spcPct val="0"/>
            </a:spcBef>
            <a:spcAft>
              <a:spcPct val="15000"/>
            </a:spcAft>
            <a:buChar char="•"/>
          </a:pPr>
          <a:r>
            <a:rPr lang="zh-TW" altLang="en-US" sz="2400" kern="1200" dirty="0">
              <a:latin typeface="標楷體" panose="03000509000000000000" pitchFamily="65" charset="-120"/>
              <a:ea typeface="標楷體" panose="03000509000000000000" pitchFamily="65" charset="-120"/>
            </a:rPr>
            <a:t>上市申請書件注意事項</a:t>
          </a:r>
        </a:p>
        <a:p>
          <a:pPr marL="228600" lvl="1" indent="-228600" algn="l" defTabSz="1066800">
            <a:lnSpc>
              <a:spcPct val="90000"/>
            </a:lnSpc>
            <a:spcBef>
              <a:spcPct val="0"/>
            </a:spcBef>
            <a:spcAft>
              <a:spcPct val="15000"/>
            </a:spcAft>
            <a:buChar char="•"/>
          </a:pPr>
          <a:r>
            <a:rPr lang="zh-TW" altLang="en-US" sz="2400" kern="1200" dirty="0">
              <a:latin typeface="標楷體" panose="03000509000000000000" pitchFamily="65" charset="-120"/>
              <a:ea typeface="標楷體" panose="03000509000000000000" pitchFamily="65" charset="-120"/>
            </a:rPr>
            <a:t>初次上市前公開銷售之現金增資發行新股</a:t>
          </a:r>
        </a:p>
        <a:p>
          <a:pPr marL="228600" lvl="1" indent="-228600" algn="l" defTabSz="1066800">
            <a:lnSpc>
              <a:spcPct val="90000"/>
            </a:lnSpc>
            <a:spcBef>
              <a:spcPct val="0"/>
            </a:spcBef>
            <a:spcAft>
              <a:spcPct val="15000"/>
            </a:spcAft>
            <a:buChar char="•"/>
          </a:pPr>
          <a:r>
            <a:rPr lang="zh-TW" altLang="en-US" sz="2400" kern="1200" dirty="0">
              <a:latin typeface="標楷體" panose="03000509000000000000" pitchFamily="65" charset="-120"/>
              <a:ea typeface="標楷體" panose="03000509000000000000" pitchFamily="65" charset="-120"/>
            </a:rPr>
            <a:t>外國發行人募集與發行有價證券處理準則規定</a:t>
          </a:r>
        </a:p>
        <a:p>
          <a:pPr marL="228600" lvl="1" indent="-228600" algn="l" defTabSz="1066800">
            <a:lnSpc>
              <a:spcPct val="90000"/>
            </a:lnSpc>
            <a:spcBef>
              <a:spcPct val="0"/>
            </a:spcBef>
            <a:spcAft>
              <a:spcPct val="15000"/>
            </a:spcAft>
            <a:buChar char="•"/>
          </a:pPr>
          <a:r>
            <a:rPr lang="zh-TW" altLang="en-US" sz="2400" kern="1200" dirty="0">
              <a:latin typeface="標楷體" panose="03000509000000000000" pitchFamily="65" charset="-120"/>
              <a:ea typeface="標楷體" panose="03000509000000000000" pitchFamily="65" charset="-120"/>
            </a:rPr>
            <a:t>大陸地區「境內企業境外發行證券和上市管理試行辦法」</a:t>
          </a:r>
        </a:p>
      </dsp:txBody>
      <dsp:txXfrm>
        <a:off x="0" y="454094"/>
        <a:ext cx="9724292" cy="2420775"/>
      </dsp:txXfrm>
    </dsp:sp>
    <dsp:sp modelId="{1E4EEB90-9753-43B7-BF42-D97BFF24121B}">
      <dsp:nvSpPr>
        <dsp:cNvPr id="0" name=""/>
        <dsp:cNvSpPr/>
      </dsp:nvSpPr>
      <dsp:spPr>
        <a:xfrm>
          <a:off x="486214" y="26054"/>
          <a:ext cx="6807004" cy="85608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7289" tIns="0" rIns="257289" bIns="0" numCol="1" spcCol="1270" anchor="ctr" anchorCtr="0">
          <a:noAutofit/>
        </a:bodyPr>
        <a:lstStyle/>
        <a:p>
          <a:pPr marL="0" lvl="0" indent="0" algn="l" defTabSz="1244600">
            <a:lnSpc>
              <a:spcPct val="90000"/>
            </a:lnSpc>
            <a:spcBef>
              <a:spcPct val="0"/>
            </a:spcBef>
            <a:spcAft>
              <a:spcPct val="35000"/>
            </a:spcAft>
            <a:buNone/>
          </a:pPr>
          <a:r>
            <a:rPr lang="zh-TW" altLang="en-US" sz="2800" b="1" kern="1200" dirty="0">
              <a:latin typeface="標楷體" panose="03000509000000000000" pitchFamily="65" charset="-120"/>
              <a:ea typeface="標楷體" panose="03000509000000000000" pitchFamily="65" charset="-120"/>
            </a:rPr>
            <a:t>壹、近期上市申請書件修改重點</a:t>
          </a:r>
        </a:p>
      </dsp:txBody>
      <dsp:txXfrm>
        <a:off x="528004" y="67844"/>
        <a:ext cx="6723424" cy="772500"/>
      </dsp:txXfrm>
    </dsp:sp>
    <dsp:sp modelId="{7D9C8299-D22B-4055-94B4-3373849ECF19}">
      <dsp:nvSpPr>
        <dsp:cNvPr id="0" name=""/>
        <dsp:cNvSpPr/>
      </dsp:nvSpPr>
      <dsp:spPr>
        <a:xfrm>
          <a:off x="0" y="3459509"/>
          <a:ext cx="9724292" cy="730800"/>
        </a:xfrm>
        <a:prstGeom prst="rect">
          <a:avLst/>
        </a:prstGeom>
        <a:solidFill>
          <a:schemeClr val="lt1">
            <a:alpha val="90000"/>
            <a:hueOff val="0"/>
            <a:satOff val="0"/>
            <a:lumOff val="0"/>
            <a:alphaOff val="0"/>
          </a:schemeClr>
        </a:solidFill>
        <a:ln w="12700" cap="flat" cmpd="sng" algn="ctr">
          <a:solidFill>
            <a:schemeClr val="accent5">
              <a:hueOff val="3005351"/>
              <a:satOff val="-13190"/>
              <a:lumOff val="3921"/>
              <a:alphaOff val="0"/>
            </a:schemeClr>
          </a:solidFill>
          <a:prstDash val="solid"/>
          <a:miter lim="800000"/>
        </a:ln>
        <a:effectLst/>
      </dsp:spPr>
      <dsp:style>
        <a:lnRef idx="2">
          <a:scrgbClr r="0" g="0" b="0"/>
        </a:lnRef>
        <a:fillRef idx="1">
          <a:scrgbClr r="0" g="0" b="0"/>
        </a:fillRef>
        <a:effectRef idx="0">
          <a:scrgbClr r="0" g="0" b="0"/>
        </a:effectRef>
        <a:fontRef idx="minor"/>
      </dsp:style>
    </dsp:sp>
    <dsp:sp modelId="{2D50BFFE-2014-451E-9602-2A324ABE42A0}">
      <dsp:nvSpPr>
        <dsp:cNvPr id="0" name=""/>
        <dsp:cNvSpPr/>
      </dsp:nvSpPr>
      <dsp:spPr>
        <a:xfrm>
          <a:off x="486214" y="3031469"/>
          <a:ext cx="6807004" cy="856080"/>
        </a:xfrm>
        <a:prstGeom prst="roundRect">
          <a:avLst/>
        </a:prstGeom>
        <a:solidFill>
          <a:schemeClr val="accent6">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7289" tIns="0" rIns="257289" bIns="0" numCol="1" spcCol="1270" anchor="ctr" anchorCtr="0">
          <a:noAutofit/>
        </a:bodyPr>
        <a:lstStyle/>
        <a:p>
          <a:pPr marL="0" lvl="0" indent="0" algn="l" defTabSz="1244600">
            <a:lnSpc>
              <a:spcPct val="90000"/>
            </a:lnSpc>
            <a:spcBef>
              <a:spcPct val="0"/>
            </a:spcBef>
            <a:spcAft>
              <a:spcPct val="35000"/>
            </a:spcAft>
            <a:buNone/>
          </a:pPr>
          <a:r>
            <a:rPr lang="zh-TW" altLang="en-US" sz="2800" b="1" kern="1200" dirty="0">
              <a:latin typeface="標楷體" panose="03000509000000000000" pitchFamily="65" charset="-120"/>
              <a:ea typeface="標楷體" panose="03000509000000000000" pitchFamily="65" charset="-120"/>
            </a:rPr>
            <a:t>貳、近期審查注意事項</a:t>
          </a:r>
          <a:endParaRPr lang="en-US" altLang="zh-TW" sz="2800" b="1" kern="1200" dirty="0">
            <a:latin typeface="標楷體" panose="03000509000000000000" pitchFamily="65" charset="-120"/>
            <a:ea typeface="標楷體" panose="03000509000000000000" pitchFamily="65" charset="-120"/>
          </a:endParaRPr>
        </a:p>
      </dsp:txBody>
      <dsp:txXfrm>
        <a:off x="528004" y="3073259"/>
        <a:ext cx="6723424" cy="772500"/>
      </dsp:txXfrm>
    </dsp:sp>
    <dsp:sp modelId="{EC2E1B27-7D26-420E-AE9D-273FA0A6FF05}">
      <dsp:nvSpPr>
        <dsp:cNvPr id="0" name=""/>
        <dsp:cNvSpPr/>
      </dsp:nvSpPr>
      <dsp:spPr>
        <a:xfrm>
          <a:off x="0" y="4774949"/>
          <a:ext cx="9724292" cy="730800"/>
        </a:xfrm>
        <a:prstGeom prst="rect">
          <a:avLst/>
        </a:prstGeom>
        <a:solidFill>
          <a:schemeClr val="lt1">
            <a:alpha val="90000"/>
            <a:hueOff val="0"/>
            <a:satOff val="0"/>
            <a:lumOff val="0"/>
            <a:alphaOff val="0"/>
          </a:schemeClr>
        </a:solidFill>
        <a:ln w="12700" cap="flat" cmpd="sng" algn="ctr">
          <a:solidFill>
            <a:schemeClr val="accent5">
              <a:hueOff val="6010703"/>
              <a:satOff val="-26380"/>
              <a:lumOff val="7843"/>
              <a:alphaOff val="0"/>
            </a:schemeClr>
          </a:solidFill>
          <a:prstDash val="solid"/>
          <a:miter lim="800000"/>
        </a:ln>
        <a:effectLst/>
      </dsp:spPr>
      <dsp:style>
        <a:lnRef idx="2">
          <a:scrgbClr r="0" g="0" b="0"/>
        </a:lnRef>
        <a:fillRef idx="1">
          <a:scrgbClr r="0" g="0" b="0"/>
        </a:fillRef>
        <a:effectRef idx="0">
          <a:scrgbClr r="0" g="0" b="0"/>
        </a:effectRef>
        <a:fontRef idx="minor"/>
      </dsp:style>
    </dsp:sp>
    <dsp:sp modelId="{558878FB-1F81-4FE0-B175-5C44B25F2C5B}">
      <dsp:nvSpPr>
        <dsp:cNvPr id="0" name=""/>
        <dsp:cNvSpPr/>
      </dsp:nvSpPr>
      <dsp:spPr>
        <a:xfrm>
          <a:off x="486214" y="4346909"/>
          <a:ext cx="6807004" cy="856080"/>
        </a:xfrm>
        <a:prstGeom prst="roundRect">
          <a:avLst/>
        </a:prstGeom>
        <a:solidFill>
          <a:schemeClr val="accent6">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7289" tIns="0" rIns="257289" bIns="0" numCol="1" spcCol="1270" anchor="ctr" anchorCtr="0">
          <a:noAutofit/>
        </a:bodyPr>
        <a:lstStyle/>
        <a:p>
          <a:pPr marL="0" lvl="0" indent="0" algn="l" defTabSz="1244600">
            <a:lnSpc>
              <a:spcPct val="90000"/>
            </a:lnSpc>
            <a:spcBef>
              <a:spcPct val="0"/>
            </a:spcBef>
            <a:spcAft>
              <a:spcPct val="35000"/>
            </a:spcAft>
            <a:buNone/>
          </a:pPr>
          <a:r>
            <a:rPr lang="zh-TW" altLang="en-US" sz="2800" b="1" kern="1200" dirty="0">
              <a:latin typeface="標楷體" panose="03000509000000000000" pitchFamily="65" charset="-120"/>
              <a:ea typeface="標楷體" panose="03000509000000000000" pitchFamily="65" charset="-120"/>
            </a:rPr>
            <a:t>參、審查實務分享</a:t>
          </a:r>
          <a:endParaRPr lang="en-US" altLang="zh-TW" sz="2800" b="1" kern="1200" dirty="0">
            <a:latin typeface="標楷體" panose="03000509000000000000" pitchFamily="65" charset="-120"/>
            <a:ea typeface="標楷體" panose="03000509000000000000" pitchFamily="65" charset="-120"/>
          </a:endParaRPr>
        </a:p>
      </dsp:txBody>
      <dsp:txXfrm>
        <a:off x="528004" y="4388699"/>
        <a:ext cx="6723424" cy="772500"/>
      </dsp:txXfrm>
    </dsp:sp>
  </dsp:spTree>
</dsp:drawing>
</file>

<file path=ppt/diagrams/drawing3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366378-325F-4E7B-BB6E-E84C182EF78C}">
      <dsp:nvSpPr>
        <dsp:cNvPr id="0" name=""/>
        <dsp:cNvSpPr/>
      </dsp:nvSpPr>
      <dsp:spPr>
        <a:xfrm>
          <a:off x="-992" y="11227"/>
          <a:ext cx="2025160" cy="1992109"/>
        </a:xfrm>
        <a:prstGeom prst="pie">
          <a:avLst>
            <a:gd name="adj1" fmla="val 5400000"/>
            <a:gd name="adj2" fmla="val 1620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5F7918B0-2DD7-4F02-8E19-16AFCCAB40B7}">
      <dsp:nvSpPr>
        <dsp:cNvPr id="0" name=""/>
        <dsp:cNvSpPr/>
      </dsp:nvSpPr>
      <dsp:spPr>
        <a:xfrm>
          <a:off x="1012580" y="0"/>
          <a:ext cx="8376916" cy="2025160"/>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91440" tIns="91440" rIns="91440" bIns="91440" numCol="1" spcCol="1270" anchor="ctr" anchorCtr="0">
          <a:noAutofit/>
        </a:bodyPr>
        <a:lstStyle/>
        <a:p>
          <a:pPr marL="0" lvl="0" indent="0" algn="just" defTabSz="1066800">
            <a:lnSpc>
              <a:spcPct val="90000"/>
            </a:lnSpc>
            <a:spcBef>
              <a:spcPct val="0"/>
            </a:spcBef>
            <a:spcAft>
              <a:spcPct val="35000"/>
            </a:spcAft>
            <a:buNone/>
          </a:pPr>
          <a:r>
            <a:rPr lang="zh-TW" altLang="en-US" sz="2400" kern="1200" dirty="0">
              <a:solidFill>
                <a:schemeClr val="tx1"/>
              </a:solidFill>
            </a:rPr>
            <a:t>上市審查準則第</a:t>
          </a:r>
          <a:r>
            <a:rPr lang="en-US" altLang="zh-TW" sz="2400" kern="1200" dirty="0">
              <a:solidFill>
                <a:schemeClr val="tx1"/>
              </a:solidFill>
            </a:rPr>
            <a:t>28</a:t>
          </a:r>
          <a:r>
            <a:rPr lang="zh-TW" altLang="en-US" sz="2400" kern="1200" dirty="0">
              <a:solidFill>
                <a:schemeClr val="tx1"/>
              </a:solidFill>
            </a:rPr>
            <a:t>條之</a:t>
          </a:r>
          <a:r>
            <a:rPr lang="en-US" altLang="zh-TW" sz="2400" kern="1200" dirty="0">
              <a:solidFill>
                <a:schemeClr val="tx1"/>
              </a:solidFill>
            </a:rPr>
            <a:t>4</a:t>
          </a:r>
          <a:r>
            <a:rPr lang="zh-TW" altLang="en-US" sz="2000" kern="1200" dirty="0">
              <a:solidFill>
                <a:schemeClr val="tx1"/>
              </a:solidFill>
              <a:latin typeface="新細明體" panose="02020500000000000000" pitchFamily="18" charset="-120"/>
              <a:ea typeface="新細明體" panose="02020500000000000000" pitchFamily="18" charset="-120"/>
            </a:rPr>
            <a:t>（</a:t>
          </a:r>
          <a:r>
            <a:rPr lang="en-US" altLang="zh-TW" sz="2000" kern="1200" dirty="0">
              <a:solidFill>
                <a:schemeClr val="tx1"/>
              </a:solidFill>
              <a:latin typeface="Calibri" panose="020F0502020204030204" pitchFamily="34" charset="0"/>
              <a:ea typeface="新細明體" panose="02020500000000000000" pitchFamily="18" charset="-120"/>
              <a:cs typeface="Calibri" panose="020F0502020204030204" pitchFamily="34" charset="0"/>
            </a:rPr>
            <a:t>112.6.14</a:t>
          </a:r>
          <a:r>
            <a:rPr lang="zh-TW" altLang="en-US" sz="2000" kern="1200" dirty="0">
              <a:solidFill>
                <a:schemeClr val="tx1"/>
              </a:solidFill>
              <a:latin typeface="Calibri" panose="020F0502020204030204" pitchFamily="34" charset="0"/>
              <a:ea typeface="新細明體" panose="02020500000000000000" pitchFamily="18" charset="-120"/>
              <a:cs typeface="Calibri" panose="020F0502020204030204" pitchFamily="34" charset="0"/>
            </a:rPr>
            <a:t>）</a:t>
          </a:r>
          <a:endParaRPr lang="zh-TW" altLang="en-US" sz="2000" kern="1200" dirty="0">
            <a:solidFill>
              <a:srgbClr val="0000FF"/>
            </a:solidFill>
            <a:latin typeface="Calibri" panose="020F0502020204030204" pitchFamily="34" charset="0"/>
            <a:ea typeface="標楷體" pitchFamily="65" charset="-120"/>
            <a:cs typeface="Calibri" panose="020F0502020204030204" pitchFamily="34" charset="0"/>
          </a:endParaRPr>
        </a:p>
      </dsp:txBody>
      <dsp:txXfrm>
        <a:off x="1012580" y="0"/>
        <a:ext cx="8376916" cy="961951"/>
      </dsp:txXfrm>
    </dsp:sp>
    <dsp:sp modelId="{F2659878-EAFC-4090-96D1-6440C7B01D62}">
      <dsp:nvSpPr>
        <dsp:cNvPr id="0" name=""/>
        <dsp:cNvSpPr/>
      </dsp:nvSpPr>
      <dsp:spPr>
        <a:xfrm>
          <a:off x="418180" y="768169"/>
          <a:ext cx="1230335" cy="1252893"/>
        </a:xfrm>
        <a:prstGeom prst="pie">
          <a:avLst>
            <a:gd name="adj1" fmla="val 5400000"/>
            <a:gd name="adj2" fmla="val 1620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6FA55852-463F-48A8-9B88-EBBC6C65E060}">
      <dsp:nvSpPr>
        <dsp:cNvPr id="0" name=""/>
        <dsp:cNvSpPr/>
      </dsp:nvSpPr>
      <dsp:spPr>
        <a:xfrm>
          <a:off x="1012580" y="768165"/>
          <a:ext cx="8376916" cy="1239089"/>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60960" tIns="60960" rIns="60960" bIns="60960" numCol="1" spcCol="1270" anchor="ctr" anchorCtr="0">
          <a:noAutofit/>
        </a:bodyPr>
        <a:lstStyle/>
        <a:p>
          <a:pPr marL="0" lvl="0" indent="0" algn="just" defTabSz="711200">
            <a:lnSpc>
              <a:spcPct val="90000"/>
            </a:lnSpc>
            <a:spcBef>
              <a:spcPct val="0"/>
            </a:spcBef>
            <a:spcAft>
              <a:spcPts val="0"/>
            </a:spcAft>
            <a:buNone/>
          </a:pPr>
          <a:r>
            <a:rPr lang="zh-TW" altLang="zh-TW" sz="1600" b="1" u="none" kern="1200" dirty="0">
              <a:solidFill>
                <a:srgbClr val="C00000"/>
              </a:solidFill>
            </a:rPr>
            <a:t>董事會</a:t>
          </a:r>
          <a:r>
            <a:rPr lang="zh-TW" altLang="zh-TW" sz="1600" u="none" kern="1200" dirty="0">
              <a:solidFill>
                <a:schemeClr val="tx1"/>
              </a:solidFill>
            </a:rPr>
            <a:t>成員</a:t>
          </a:r>
          <a:r>
            <a:rPr lang="zh-TW" altLang="zh-TW" sz="1600" b="1" u="none" kern="1200" dirty="0">
              <a:solidFill>
                <a:srgbClr val="C00000"/>
              </a:solidFill>
            </a:rPr>
            <a:t>不得少於五人</a:t>
          </a:r>
          <a:r>
            <a:rPr lang="zh-TW" altLang="zh-TW" sz="1600" u="none" kern="1200" dirty="0">
              <a:solidFill>
                <a:schemeClr val="tx1"/>
              </a:solidFill>
            </a:rPr>
            <a:t>或</a:t>
          </a:r>
          <a:r>
            <a:rPr lang="zh-TW" altLang="zh-TW" sz="1600" b="1" u="none" kern="1200" dirty="0">
              <a:solidFill>
                <a:srgbClr val="C00000"/>
              </a:solidFill>
            </a:rPr>
            <a:t>為單一性別</a:t>
          </a:r>
          <a:r>
            <a:rPr lang="zh-TW" altLang="zh-TW" sz="1600" kern="1200" dirty="0">
              <a:solidFill>
                <a:schemeClr val="tx1"/>
              </a:solidFill>
            </a:rPr>
            <a:t>，並應由逾二分之一在中華民國設有戶籍者組成之，法人股東當選為董事者，以其實質受益人為判斷基準；另應設置</a:t>
          </a:r>
          <a:r>
            <a:rPr lang="zh-TW" altLang="zh-TW" sz="1600" b="1" u="none" kern="1200" dirty="0">
              <a:solidFill>
                <a:srgbClr val="C00000"/>
              </a:solidFill>
            </a:rPr>
            <a:t>獨立董事人數不得少於三人</a:t>
          </a:r>
          <a:r>
            <a:rPr lang="zh-TW" altLang="zh-TW" sz="1600" kern="1200" dirty="0">
              <a:solidFill>
                <a:schemeClr val="tx1"/>
              </a:solidFill>
            </a:rPr>
            <a:t>，且</a:t>
          </a:r>
          <a:r>
            <a:rPr lang="zh-TW" altLang="zh-TW" sz="1600" b="1" kern="1200" dirty="0">
              <a:solidFill>
                <a:srgbClr val="C00000"/>
              </a:solidFill>
            </a:rPr>
            <a:t>不得少於董事席次三分之一</a:t>
          </a:r>
          <a:r>
            <a:rPr lang="zh-TW" altLang="zh-TW" sz="1600" kern="1200" dirty="0">
              <a:solidFill>
                <a:schemeClr val="tx1"/>
              </a:solidFill>
            </a:rPr>
            <a:t>，其中獨立董事至少二人應在中華民國設有戶籍</a:t>
          </a:r>
          <a:r>
            <a:rPr lang="en-US" altLang="zh-TW" sz="1600" b="1" u="sng" kern="1200" dirty="0">
              <a:solidFill>
                <a:schemeClr val="tx1"/>
              </a:solidFill>
            </a:rPr>
            <a:t>(</a:t>
          </a:r>
          <a:r>
            <a:rPr lang="zh-TW" altLang="en-US" sz="1600" b="1" u="sng" kern="1200" dirty="0">
              <a:solidFill>
                <a:schemeClr val="tx1"/>
              </a:solidFill>
            </a:rPr>
            <a:t>戶籍法第</a:t>
          </a:r>
          <a:r>
            <a:rPr lang="en-US" altLang="zh-TW" sz="1600" b="1" u="sng" kern="1200" dirty="0">
              <a:solidFill>
                <a:schemeClr val="tx1"/>
              </a:solidFill>
            </a:rPr>
            <a:t>16</a:t>
          </a:r>
          <a:r>
            <a:rPr lang="zh-TW" altLang="en-US" sz="1600" b="1" u="sng" kern="1200" dirty="0">
              <a:solidFill>
                <a:schemeClr val="tx1"/>
              </a:solidFill>
            </a:rPr>
            <a:t>條第</a:t>
          </a:r>
          <a:r>
            <a:rPr lang="en-US" altLang="zh-TW" sz="1600" b="1" u="sng" kern="1200" dirty="0">
              <a:solidFill>
                <a:schemeClr val="tx1"/>
              </a:solidFill>
            </a:rPr>
            <a:t>3</a:t>
          </a:r>
          <a:r>
            <a:rPr lang="zh-TW" altLang="en-US" sz="1600" b="1" u="sng" kern="1200" dirty="0">
              <a:solidFill>
                <a:schemeClr val="tx1"/>
              </a:solidFill>
            </a:rPr>
            <a:t>項</a:t>
          </a:r>
          <a:r>
            <a:rPr lang="en-US" altLang="zh-TW" sz="1600" b="1" u="sng" kern="1200" dirty="0">
              <a:solidFill>
                <a:schemeClr val="tx1"/>
              </a:solidFill>
            </a:rPr>
            <a:t>)</a:t>
          </a:r>
          <a:r>
            <a:rPr lang="zh-TW" altLang="en-US" sz="1600" kern="1200" dirty="0">
              <a:solidFill>
                <a:schemeClr val="tx1"/>
              </a:solidFill>
            </a:rPr>
            <a:t>。</a:t>
          </a:r>
          <a:endParaRPr lang="zh-TW" altLang="en-US" sz="1600" b="1" kern="1200" dirty="0">
            <a:solidFill>
              <a:schemeClr val="tx1"/>
            </a:solidFill>
            <a:latin typeface="+mn-lt"/>
            <a:ea typeface="標楷體" pitchFamily="65" charset="-120"/>
          </a:endParaRPr>
        </a:p>
      </dsp:txBody>
      <dsp:txXfrm>
        <a:off x="1012580" y="768165"/>
        <a:ext cx="8376916" cy="1239089"/>
      </dsp:txXfrm>
    </dsp:sp>
  </dsp:spTree>
</dsp:drawing>
</file>

<file path=ppt/diagrams/drawing3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CF4C41-1E5D-45FD-94AD-2C69CF8FEB92}">
      <dsp:nvSpPr>
        <dsp:cNvPr id="0" name=""/>
        <dsp:cNvSpPr/>
      </dsp:nvSpPr>
      <dsp:spPr>
        <a:xfrm>
          <a:off x="842261" y="250962"/>
          <a:ext cx="3428353" cy="3428353"/>
        </a:xfrm>
        <a:prstGeom prst="pie">
          <a:avLst>
            <a:gd name="adj1" fmla="val 16200000"/>
            <a:gd name="adj2" fmla="val 0"/>
          </a:avLst>
        </a:prstGeom>
        <a:solidFill>
          <a:schemeClr val="accent3">
            <a:lumMod val="40000"/>
            <a:lumOff val="60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zh-TW" altLang="en-US" sz="2200" b="1" kern="1200" dirty="0">
              <a:latin typeface="+mn-lt"/>
            </a:rPr>
            <a:t>營運面審查重點</a:t>
          </a:r>
        </a:p>
      </dsp:txBody>
      <dsp:txXfrm>
        <a:off x="2662145" y="961529"/>
        <a:ext cx="1265225" cy="938715"/>
      </dsp:txXfrm>
    </dsp:sp>
    <dsp:sp modelId="{73864C5F-A0D8-4348-A5D1-042406CD9014}">
      <dsp:nvSpPr>
        <dsp:cNvPr id="0" name=""/>
        <dsp:cNvSpPr/>
      </dsp:nvSpPr>
      <dsp:spPr>
        <a:xfrm>
          <a:off x="842261" y="366057"/>
          <a:ext cx="3428353" cy="3428353"/>
        </a:xfrm>
        <a:prstGeom prst="pie">
          <a:avLst>
            <a:gd name="adj1" fmla="val 0"/>
            <a:gd name="adj2" fmla="val 5400000"/>
          </a:avLst>
        </a:prstGeom>
        <a:solidFill>
          <a:schemeClr val="accent2">
            <a:lumMod val="60000"/>
            <a:lumOff val="40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zh-TW" altLang="en-US" sz="2200" b="1" kern="1200" dirty="0">
              <a:latin typeface="+mn-lt"/>
            </a:rPr>
            <a:t>公司治理</a:t>
          </a:r>
        </a:p>
      </dsp:txBody>
      <dsp:txXfrm>
        <a:off x="2662145" y="2145127"/>
        <a:ext cx="1265225" cy="938715"/>
      </dsp:txXfrm>
    </dsp:sp>
    <dsp:sp modelId="{3A702FD7-D034-4499-9241-6C38856082C0}">
      <dsp:nvSpPr>
        <dsp:cNvPr id="0" name=""/>
        <dsp:cNvSpPr/>
      </dsp:nvSpPr>
      <dsp:spPr>
        <a:xfrm>
          <a:off x="727166" y="366057"/>
          <a:ext cx="3428353" cy="3428353"/>
        </a:xfrm>
        <a:prstGeom prst="pie">
          <a:avLst>
            <a:gd name="adj1" fmla="val 5400000"/>
            <a:gd name="adj2" fmla="val 10800000"/>
          </a:avLst>
        </a:prstGeom>
        <a:solidFill>
          <a:schemeClr val="accent3">
            <a:lumMod val="75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zh-TW" altLang="en-US" sz="2200" b="1" kern="1200" dirty="0">
              <a:latin typeface="+mn-lt"/>
            </a:rPr>
            <a:t>股東權益</a:t>
          </a:r>
        </a:p>
      </dsp:txBody>
      <dsp:txXfrm>
        <a:off x="1070410" y="2145127"/>
        <a:ext cx="1265225" cy="938715"/>
      </dsp:txXfrm>
    </dsp:sp>
    <dsp:sp modelId="{E17324B2-3940-4D68-8D28-9BE95ED0EB66}">
      <dsp:nvSpPr>
        <dsp:cNvPr id="0" name=""/>
        <dsp:cNvSpPr/>
      </dsp:nvSpPr>
      <dsp:spPr>
        <a:xfrm>
          <a:off x="789357" y="234300"/>
          <a:ext cx="3428353" cy="3428353"/>
        </a:xfrm>
        <a:prstGeom prst="pie">
          <a:avLst>
            <a:gd name="adj1" fmla="val 10800000"/>
            <a:gd name="adj2" fmla="val 16200000"/>
          </a:avLst>
        </a:prstGeom>
        <a:solidFill>
          <a:schemeClr val="accent3">
            <a:lumMod val="40000"/>
            <a:lumOff val="60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zh-TW" altLang="en-US" sz="2200" b="1" kern="1200" dirty="0">
              <a:latin typeface="+mn-lt"/>
            </a:rPr>
            <a:t>中國大陸特殊議題</a:t>
          </a:r>
          <a:endParaRPr lang="zh-TW" altLang="en-US" sz="2200" kern="1200" dirty="0">
            <a:latin typeface="+mn-lt"/>
          </a:endParaRPr>
        </a:p>
      </dsp:txBody>
      <dsp:txXfrm>
        <a:off x="1132600" y="944867"/>
        <a:ext cx="1265225" cy="938715"/>
      </dsp:txXfrm>
    </dsp:sp>
    <dsp:sp modelId="{646A98ED-7A45-4941-BF7E-3D444A4E1957}">
      <dsp:nvSpPr>
        <dsp:cNvPr id="0" name=""/>
        <dsp:cNvSpPr/>
      </dsp:nvSpPr>
      <dsp:spPr>
        <a:xfrm>
          <a:off x="630030" y="38731"/>
          <a:ext cx="3852816" cy="3852816"/>
        </a:xfrm>
        <a:prstGeom prst="circularArrow">
          <a:avLst>
            <a:gd name="adj1" fmla="val 5085"/>
            <a:gd name="adj2" fmla="val 327528"/>
            <a:gd name="adj3" fmla="val 21272472"/>
            <a:gd name="adj4" fmla="val 16200000"/>
            <a:gd name="adj5" fmla="val 5932"/>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43B728DD-9ACD-452B-BC32-F8A35911FAD1}">
      <dsp:nvSpPr>
        <dsp:cNvPr id="0" name=""/>
        <dsp:cNvSpPr/>
      </dsp:nvSpPr>
      <dsp:spPr>
        <a:xfrm>
          <a:off x="666439" y="133714"/>
          <a:ext cx="3852816" cy="3852816"/>
        </a:xfrm>
        <a:prstGeom prst="circularArrow">
          <a:avLst>
            <a:gd name="adj1" fmla="val 5085"/>
            <a:gd name="adj2" fmla="val 327528"/>
            <a:gd name="adj3" fmla="val 5072472"/>
            <a:gd name="adj4" fmla="val 0"/>
            <a:gd name="adj5" fmla="val 5932"/>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0BBC7E9F-515E-464B-A77A-79D4D680AAF9}">
      <dsp:nvSpPr>
        <dsp:cNvPr id="0" name=""/>
        <dsp:cNvSpPr/>
      </dsp:nvSpPr>
      <dsp:spPr>
        <a:xfrm>
          <a:off x="514935" y="153825"/>
          <a:ext cx="3852816" cy="3852816"/>
        </a:xfrm>
        <a:prstGeom prst="circularArrow">
          <a:avLst>
            <a:gd name="adj1" fmla="val 5085"/>
            <a:gd name="adj2" fmla="val 327528"/>
            <a:gd name="adj3" fmla="val 10472472"/>
            <a:gd name="adj4" fmla="val 5400000"/>
            <a:gd name="adj5" fmla="val 5932"/>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733CD913-3DB8-4AD8-B3F0-15A986588411}">
      <dsp:nvSpPr>
        <dsp:cNvPr id="0" name=""/>
        <dsp:cNvSpPr/>
      </dsp:nvSpPr>
      <dsp:spPr>
        <a:xfrm>
          <a:off x="577125" y="22069"/>
          <a:ext cx="3852816" cy="3852816"/>
        </a:xfrm>
        <a:prstGeom prst="circularArrow">
          <a:avLst>
            <a:gd name="adj1" fmla="val 5085"/>
            <a:gd name="adj2" fmla="val 327528"/>
            <a:gd name="adj3" fmla="val 15872472"/>
            <a:gd name="adj4" fmla="val 10800000"/>
            <a:gd name="adj5" fmla="val 5932"/>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Tree>
</dsp:drawing>
</file>

<file path=ppt/diagrams/drawing3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DCDAA5-55DE-44E3-95BA-1E01DB279638}">
      <dsp:nvSpPr>
        <dsp:cNvPr id="0" name=""/>
        <dsp:cNvSpPr/>
      </dsp:nvSpPr>
      <dsp:spPr>
        <a:xfrm>
          <a:off x="481670" y="348071"/>
          <a:ext cx="3654753" cy="3654753"/>
        </a:xfrm>
        <a:prstGeom prst="ellipse">
          <a:avLst/>
        </a:prstGeom>
        <a:solidFill>
          <a:schemeClr val="accent2">
            <a:lumMod val="40000"/>
            <a:lumOff val="60000"/>
          </a:schemeClr>
        </a:solidFill>
        <a:ln w="12700" cap="flat" cmpd="sng" algn="ctr">
          <a:solidFill>
            <a:schemeClr val="accent2">
              <a:lumMod val="20000"/>
              <a:lumOff val="8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zh-TW" altLang="en-US" sz="2800" b="1" kern="1200" dirty="0"/>
            <a:t>承銷商受託協助委任公司法令遵循</a:t>
          </a:r>
        </a:p>
      </dsp:txBody>
      <dsp:txXfrm>
        <a:off x="1090796" y="957197"/>
        <a:ext cx="2436502" cy="2436502"/>
      </dsp:txXfrm>
    </dsp:sp>
    <dsp:sp modelId="{FD8D9C96-794D-4B65-9358-835C856B7816}">
      <dsp:nvSpPr>
        <dsp:cNvPr id="0" name=""/>
        <dsp:cNvSpPr/>
      </dsp:nvSpPr>
      <dsp:spPr>
        <a:xfrm>
          <a:off x="273424" y="121736"/>
          <a:ext cx="4107246" cy="4107246"/>
        </a:xfrm>
        <a:prstGeom prst="circularArrow">
          <a:avLst>
            <a:gd name="adj1" fmla="val 5085"/>
            <a:gd name="adj2" fmla="val 327528"/>
            <a:gd name="adj3" fmla="val 15838609"/>
            <a:gd name="adj4" fmla="val 16233863"/>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3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F0B2DB-61F5-4384-ACB9-15937A4A195F}">
      <dsp:nvSpPr>
        <dsp:cNvPr id="0" name=""/>
        <dsp:cNvSpPr/>
      </dsp:nvSpPr>
      <dsp:spPr>
        <a:xfrm>
          <a:off x="98852" y="0"/>
          <a:ext cx="8634190" cy="1078098"/>
        </a:xfrm>
        <a:prstGeom prst="leftRightRibbon">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8646828-8F19-4EDB-BAE5-AAB27EA7E000}">
      <dsp:nvSpPr>
        <dsp:cNvPr id="0" name=""/>
        <dsp:cNvSpPr/>
      </dsp:nvSpPr>
      <dsp:spPr>
        <a:xfrm>
          <a:off x="1355486" y="155766"/>
          <a:ext cx="1789187" cy="528268"/>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85344" rIns="0" bIns="91440" numCol="1" spcCol="1270" anchor="ctr" anchorCtr="0">
          <a:noAutofit/>
        </a:bodyPr>
        <a:lstStyle/>
        <a:p>
          <a:pPr marL="0" lvl="0" indent="0" algn="ctr" defTabSz="1066800">
            <a:lnSpc>
              <a:spcPct val="90000"/>
            </a:lnSpc>
            <a:spcBef>
              <a:spcPct val="0"/>
            </a:spcBef>
            <a:spcAft>
              <a:spcPct val="35000"/>
            </a:spcAft>
            <a:buNone/>
          </a:pPr>
          <a:r>
            <a:rPr lang="zh-TW" altLang="en-US" sz="2400" b="1" kern="1200" dirty="0"/>
            <a:t>申請上市時</a:t>
          </a:r>
        </a:p>
      </dsp:txBody>
      <dsp:txXfrm>
        <a:off x="1355486" y="155766"/>
        <a:ext cx="1789187" cy="528268"/>
      </dsp:txXfrm>
    </dsp:sp>
    <dsp:sp modelId="{B8D2B92F-1FFA-4FFB-8FC8-3A47EC324FF7}">
      <dsp:nvSpPr>
        <dsp:cNvPr id="0" name=""/>
        <dsp:cNvSpPr/>
      </dsp:nvSpPr>
      <dsp:spPr>
        <a:xfrm>
          <a:off x="5689883" y="407312"/>
          <a:ext cx="1051145" cy="528268"/>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85344" rIns="0" bIns="91440" numCol="1" spcCol="1270" anchor="ctr" anchorCtr="0">
          <a:noAutofit/>
        </a:bodyPr>
        <a:lstStyle/>
        <a:p>
          <a:pPr marL="0" lvl="0" indent="0" algn="ctr" defTabSz="1066800">
            <a:lnSpc>
              <a:spcPct val="90000"/>
            </a:lnSpc>
            <a:spcBef>
              <a:spcPct val="0"/>
            </a:spcBef>
            <a:spcAft>
              <a:spcPct val="35000"/>
            </a:spcAft>
            <a:buNone/>
          </a:pPr>
          <a:r>
            <a:rPr lang="zh-TW" altLang="en-US" sz="2400" b="1" kern="1200" dirty="0"/>
            <a:t>上市後</a:t>
          </a:r>
        </a:p>
      </dsp:txBody>
      <dsp:txXfrm>
        <a:off x="5689883" y="407312"/>
        <a:ext cx="1051145" cy="528268"/>
      </dsp:txXfrm>
    </dsp:sp>
  </dsp:spTree>
</dsp:drawing>
</file>

<file path=ppt/diagrams/drawing3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366378-325F-4E7B-BB6E-E84C182EF78C}">
      <dsp:nvSpPr>
        <dsp:cNvPr id="0" name=""/>
        <dsp:cNvSpPr/>
      </dsp:nvSpPr>
      <dsp:spPr>
        <a:xfrm>
          <a:off x="-784" y="8871"/>
          <a:ext cx="1600199" cy="1574083"/>
        </a:xfrm>
        <a:prstGeom prst="pie">
          <a:avLst>
            <a:gd name="adj1" fmla="val 5400000"/>
            <a:gd name="adj2" fmla="val 1620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5F7918B0-2DD7-4F02-8E19-16AFCCAB40B7}">
      <dsp:nvSpPr>
        <dsp:cNvPr id="0" name=""/>
        <dsp:cNvSpPr/>
      </dsp:nvSpPr>
      <dsp:spPr>
        <a:xfrm>
          <a:off x="800099" y="0"/>
          <a:ext cx="7863780" cy="1600199"/>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zh-TW" altLang="en-US" sz="2600" kern="1200" dirty="0">
              <a:solidFill>
                <a:srgbClr val="0000FF"/>
              </a:solidFill>
              <a:latin typeface="+mn-lt"/>
              <a:ea typeface="標楷體" pitchFamily="65" charset="-120"/>
            </a:rPr>
            <a:t>普通股</a:t>
          </a:r>
          <a:r>
            <a:rPr lang="en-US" altLang="zh-TW" sz="2600" kern="1200" dirty="0">
              <a:solidFill>
                <a:srgbClr val="0000FF"/>
              </a:solidFill>
              <a:latin typeface="+mn-lt"/>
              <a:ea typeface="標楷體" pitchFamily="65" charset="-120"/>
            </a:rPr>
            <a:t>100%</a:t>
          </a:r>
          <a:r>
            <a:rPr lang="zh-TW" altLang="en-US" sz="2600" kern="1200" dirty="0">
              <a:solidFill>
                <a:srgbClr val="0000FF"/>
              </a:solidFill>
              <a:latin typeface="+mn-lt"/>
              <a:ea typeface="標楷體" pitchFamily="65" charset="-120"/>
            </a:rPr>
            <a:t>上市規定：特別股之性質</a:t>
          </a:r>
        </a:p>
      </dsp:txBody>
      <dsp:txXfrm>
        <a:off x="800099" y="0"/>
        <a:ext cx="7863780" cy="760094"/>
      </dsp:txXfrm>
    </dsp:sp>
    <dsp:sp modelId="{F2659878-EAFC-4090-96D1-6440C7B01D62}">
      <dsp:nvSpPr>
        <dsp:cNvPr id="0" name=""/>
        <dsp:cNvSpPr/>
      </dsp:nvSpPr>
      <dsp:spPr>
        <a:xfrm>
          <a:off x="330429" y="606976"/>
          <a:ext cx="972160" cy="989985"/>
        </a:xfrm>
        <a:prstGeom prst="pie">
          <a:avLst>
            <a:gd name="adj1" fmla="val 5400000"/>
            <a:gd name="adj2" fmla="val 1620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6FA55852-463F-48A8-9B88-EBBC6C65E060}">
      <dsp:nvSpPr>
        <dsp:cNvPr id="0" name=""/>
        <dsp:cNvSpPr/>
      </dsp:nvSpPr>
      <dsp:spPr>
        <a:xfrm>
          <a:off x="800099" y="606972"/>
          <a:ext cx="7863780" cy="979077"/>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68580" tIns="68580" rIns="68580" bIns="68580" numCol="1" spcCol="1270" anchor="ctr" anchorCtr="0">
          <a:noAutofit/>
        </a:bodyPr>
        <a:lstStyle/>
        <a:p>
          <a:pPr marL="0" lvl="0" indent="0" algn="just" defTabSz="800100">
            <a:lnSpc>
              <a:spcPct val="90000"/>
            </a:lnSpc>
            <a:spcBef>
              <a:spcPct val="0"/>
            </a:spcBef>
            <a:spcAft>
              <a:spcPct val="35000"/>
            </a:spcAft>
            <a:buNone/>
          </a:pPr>
          <a:r>
            <a:rPr lang="zh-TW" altLang="en-US" sz="1800" kern="1200" dirty="0">
              <a:latin typeface="+mn-lt"/>
              <a:ea typeface="標楷體" pitchFamily="65" charset="-120"/>
            </a:rPr>
            <a:t>現行</a:t>
          </a:r>
          <a:r>
            <a:rPr lang="zh-TW" altLang="zh-TW" sz="1800" kern="1200" dirty="0">
              <a:latin typeface="+mn-lt"/>
              <a:ea typeface="標楷體" pitchFamily="65" charset="-120"/>
            </a:rPr>
            <a:t>第一上市公司，</a:t>
          </a:r>
          <a:r>
            <a:rPr lang="zh-TW" altLang="en-US" sz="1800" kern="1200" dirty="0">
              <a:solidFill>
                <a:srgbClr val="0000FF"/>
              </a:solidFill>
              <a:latin typeface="+mn-lt"/>
              <a:ea typeface="標楷體" pitchFamily="65" charset="-120"/>
            </a:rPr>
            <a:t>尚</a:t>
          </a:r>
          <a:r>
            <a:rPr lang="zh-TW" altLang="zh-TW" sz="1800" kern="1200" dirty="0">
              <a:solidFill>
                <a:srgbClr val="0000FF"/>
              </a:solidFill>
              <a:latin typeface="+mn-lt"/>
              <a:ea typeface="標楷體" pitchFamily="65" charset="-120"/>
            </a:rPr>
            <a:t>未準用</a:t>
          </a:r>
          <a:r>
            <a:rPr lang="zh-TW" altLang="zh-TW" sz="1800" kern="1200" dirty="0">
              <a:latin typeface="+mn-lt"/>
              <a:ea typeface="標楷體" pitchFamily="65" charset="-120"/>
            </a:rPr>
            <a:t>上市審查準則第</a:t>
          </a:r>
          <a:r>
            <a:rPr lang="en-US" altLang="zh-TW" sz="1800" kern="1200" dirty="0">
              <a:latin typeface="+mn-lt"/>
              <a:ea typeface="標楷體" pitchFamily="65" charset="-120"/>
            </a:rPr>
            <a:t>8</a:t>
          </a:r>
          <a:r>
            <a:rPr lang="zh-TW" altLang="zh-TW" sz="1800" kern="1200" dirty="0">
              <a:latin typeface="+mn-lt"/>
              <a:ea typeface="標楷體" pitchFamily="65" charset="-120"/>
            </a:rPr>
            <a:t>條得僅就其所發行之普通股或各種特別股向本公司申請上市，或就其所發行之普通股與各種特別股一併申請上市</a:t>
          </a:r>
          <a:r>
            <a:rPr lang="zh-TW" altLang="en-US" sz="1800" kern="1200" dirty="0">
              <a:latin typeface="+mn-lt"/>
              <a:ea typeface="標楷體" pitchFamily="65" charset="-120"/>
            </a:rPr>
            <a:t>之</a:t>
          </a:r>
          <a:r>
            <a:rPr lang="zh-TW" altLang="zh-TW" sz="1800" kern="1200" dirty="0">
              <a:latin typeface="+mn-lt"/>
              <a:ea typeface="標楷體" pitchFamily="65" charset="-120"/>
            </a:rPr>
            <a:t>規定</a:t>
          </a:r>
          <a:r>
            <a:rPr lang="zh-TW" altLang="en-US" sz="1800" kern="1200" dirty="0">
              <a:latin typeface="+mn-lt"/>
              <a:ea typeface="標楷體" pitchFamily="65" charset="-120"/>
            </a:rPr>
            <a:t>。</a:t>
          </a:r>
          <a:endParaRPr lang="zh-TW" altLang="en-US" sz="1800" b="1" kern="1200" dirty="0">
            <a:latin typeface="+mn-lt"/>
            <a:ea typeface="標楷體" pitchFamily="65" charset="-120"/>
          </a:endParaRPr>
        </a:p>
      </dsp:txBody>
      <dsp:txXfrm>
        <a:off x="800099" y="606972"/>
        <a:ext cx="7863780" cy="979077"/>
      </dsp:txXfrm>
    </dsp:sp>
  </dsp:spTree>
</dsp:drawing>
</file>

<file path=ppt/diagrams/drawing3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366378-325F-4E7B-BB6E-E84C182EF78C}">
      <dsp:nvSpPr>
        <dsp:cNvPr id="0" name=""/>
        <dsp:cNvSpPr/>
      </dsp:nvSpPr>
      <dsp:spPr>
        <a:xfrm>
          <a:off x="-672" y="22576"/>
          <a:ext cx="1371600" cy="1349215"/>
        </a:xfrm>
        <a:prstGeom prst="pie">
          <a:avLst>
            <a:gd name="adj1" fmla="val 5400000"/>
            <a:gd name="adj2" fmla="val 1620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5F7918B0-2DD7-4F02-8E19-16AFCCAB40B7}">
      <dsp:nvSpPr>
        <dsp:cNvPr id="0" name=""/>
        <dsp:cNvSpPr/>
      </dsp:nvSpPr>
      <dsp:spPr>
        <a:xfrm>
          <a:off x="685799" y="0"/>
          <a:ext cx="7978080" cy="1371600"/>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76200" tIns="76200" rIns="76200" bIns="76200" numCol="1" spcCol="1270" anchor="ctr" anchorCtr="0">
          <a:noAutofit/>
        </a:bodyPr>
        <a:lstStyle/>
        <a:p>
          <a:pPr marL="0" lvl="0" indent="0" algn="just" defTabSz="889000">
            <a:lnSpc>
              <a:spcPts val="2640"/>
            </a:lnSpc>
            <a:spcBef>
              <a:spcPct val="0"/>
            </a:spcBef>
            <a:spcAft>
              <a:spcPts val="0"/>
            </a:spcAft>
            <a:buNone/>
          </a:pPr>
          <a:r>
            <a:rPr lang="zh-TW" altLang="zh-TW" sz="2000" kern="1200" dirty="0">
              <a:latin typeface="+mn-lt"/>
              <a:ea typeface="標楷體" pitchFamily="65" charset="-120"/>
            </a:rPr>
            <a:t>員工認股權憑證、限制型股票或其他具潛在股權稀釋效果之員工酬勞工具之處理原則</a:t>
          </a:r>
          <a:endParaRPr lang="zh-TW" altLang="en-US" sz="2000" kern="1200" dirty="0">
            <a:latin typeface="標楷體" pitchFamily="65" charset="-120"/>
            <a:ea typeface="標楷體" pitchFamily="65" charset="-120"/>
          </a:endParaRPr>
        </a:p>
      </dsp:txBody>
      <dsp:txXfrm>
        <a:off x="685799" y="0"/>
        <a:ext cx="7978080" cy="651510"/>
      </dsp:txXfrm>
    </dsp:sp>
    <dsp:sp modelId="{F2659878-EAFC-4090-96D1-6440C7B01D62}">
      <dsp:nvSpPr>
        <dsp:cNvPr id="0" name=""/>
        <dsp:cNvSpPr/>
      </dsp:nvSpPr>
      <dsp:spPr>
        <a:xfrm>
          <a:off x="309722" y="642880"/>
          <a:ext cx="833281" cy="728720"/>
        </a:xfrm>
        <a:prstGeom prst="pie">
          <a:avLst>
            <a:gd name="adj1" fmla="val 5400000"/>
            <a:gd name="adj2" fmla="val 1620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6FA55852-463F-48A8-9B88-EBBC6C65E060}">
      <dsp:nvSpPr>
        <dsp:cNvPr id="0" name=""/>
        <dsp:cNvSpPr/>
      </dsp:nvSpPr>
      <dsp:spPr>
        <a:xfrm>
          <a:off x="685799" y="642084"/>
          <a:ext cx="7978080" cy="729515"/>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76200" tIns="76200" rIns="76200" bIns="76200" numCol="1" spcCol="1270" anchor="ctr" anchorCtr="0">
          <a:noAutofit/>
        </a:bodyPr>
        <a:lstStyle/>
        <a:p>
          <a:pPr marL="0" lvl="0" indent="0" algn="just" defTabSz="889000">
            <a:lnSpc>
              <a:spcPct val="90000"/>
            </a:lnSpc>
            <a:spcBef>
              <a:spcPct val="0"/>
            </a:spcBef>
            <a:spcAft>
              <a:spcPct val="35000"/>
            </a:spcAft>
            <a:buNone/>
          </a:pPr>
          <a:r>
            <a:rPr lang="zh-TW" altLang="en-US" sz="2000" kern="1200" dirty="0">
              <a:latin typeface="標楷體" pitchFamily="65" charset="-120"/>
              <a:ea typeface="標楷體" pitchFamily="65" charset="-120"/>
            </a:rPr>
            <a:t>充分揭露、輔導期即應依規辦理</a:t>
          </a:r>
          <a:endParaRPr lang="zh-TW" altLang="en-US" sz="2000" kern="1200" dirty="0">
            <a:solidFill>
              <a:srgbClr val="C00000"/>
            </a:solidFill>
            <a:latin typeface="標楷體" pitchFamily="65" charset="-120"/>
            <a:ea typeface="標楷體" pitchFamily="65" charset="-120"/>
          </a:endParaRPr>
        </a:p>
      </dsp:txBody>
      <dsp:txXfrm>
        <a:off x="685799" y="642084"/>
        <a:ext cx="7978080" cy="729515"/>
      </dsp:txXfrm>
    </dsp:sp>
  </dsp:spTree>
</dsp:drawing>
</file>

<file path=ppt/diagrams/drawing3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089320-0D91-4525-A8E6-B010070002EC}">
      <dsp:nvSpPr>
        <dsp:cNvPr id="0" name=""/>
        <dsp:cNvSpPr/>
      </dsp:nvSpPr>
      <dsp:spPr>
        <a:xfrm>
          <a:off x="25427" y="95270"/>
          <a:ext cx="8767992" cy="1276953"/>
        </a:xfrm>
        <a:prstGeom prst="rightArrow">
          <a:avLst>
            <a:gd name="adj1" fmla="val 50000"/>
            <a:gd name="adj2" fmla="val 5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254000" bIns="202716" numCol="1" spcCol="1270" anchor="ctr" anchorCtr="0">
          <a:noAutofit/>
        </a:bodyPr>
        <a:lstStyle/>
        <a:p>
          <a:pPr marL="0" lvl="0" indent="0" algn="l" defTabSz="1066800">
            <a:lnSpc>
              <a:spcPct val="90000"/>
            </a:lnSpc>
            <a:spcBef>
              <a:spcPct val="0"/>
            </a:spcBef>
            <a:spcAft>
              <a:spcPct val="35000"/>
            </a:spcAft>
            <a:buNone/>
          </a:pPr>
          <a:r>
            <a:rPr lang="zh-TW" altLang="en-US" sz="2400" b="1" kern="1200" dirty="0">
              <a:latin typeface="+mn-lt"/>
              <a:ea typeface="標楷體" panose="03000509000000000000" pitchFamily="65" charset="-120"/>
            </a:rPr>
            <a:t>申報輔導前</a:t>
          </a:r>
        </a:p>
      </dsp:txBody>
      <dsp:txXfrm>
        <a:off x="25427" y="414508"/>
        <a:ext cx="8448754" cy="638477"/>
      </dsp:txXfrm>
    </dsp:sp>
    <dsp:sp modelId="{B4334D39-998E-4252-BF66-8F5576AD4AA0}">
      <dsp:nvSpPr>
        <dsp:cNvPr id="0" name=""/>
        <dsp:cNvSpPr/>
      </dsp:nvSpPr>
      <dsp:spPr>
        <a:xfrm>
          <a:off x="64017" y="954851"/>
          <a:ext cx="2700541" cy="2947235"/>
        </a:xfrm>
        <a:prstGeom prst="rect">
          <a:avLst/>
        </a:prstGeom>
        <a:solidFill>
          <a:schemeClr val="lt1">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just" defTabSz="711200">
            <a:lnSpc>
              <a:spcPct val="90000"/>
            </a:lnSpc>
            <a:spcBef>
              <a:spcPct val="0"/>
            </a:spcBef>
            <a:spcAft>
              <a:spcPct val="35000"/>
            </a:spcAft>
            <a:buNone/>
          </a:pPr>
          <a:r>
            <a:rPr lang="zh-TW" altLang="en-US" sz="1600" kern="1200" dirty="0">
              <a:latin typeface="+mn-lt"/>
              <a:ea typeface="標楷體" panose="03000509000000000000" pitchFamily="65" charset="-120"/>
            </a:rPr>
            <a:t>符合註冊地國相關法令。</a:t>
          </a:r>
        </a:p>
        <a:p>
          <a:pPr marL="0" lvl="0" indent="0" algn="just" defTabSz="711200">
            <a:lnSpc>
              <a:spcPct val="90000"/>
            </a:lnSpc>
            <a:spcBef>
              <a:spcPct val="0"/>
            </a:spcBef>
            <a:spcAft>
              <a:spcPct val="35000"/>
            </a:spcAft>
            <a:buNone/>
          </a:pPr>
          <a:r>
            <a:rPr lang="zh-TW" altLang="en-US" sz="1600" kern="1200" dirty="0">
              <a:latin typeface="+mn-lt"/>
              <a:ea typeface="標楷體" panose="03000509000000000000" pitchFamily="65" charset="-120"/>
            </a:rPr>
            <a:t>承銷商應確實評估該等員工激勵計畫之</a:t>
          </a:r>
          <a:r>
            <a:rPr lang="zh-TW" altLang="en-US" sz="1600" kern="1200" dirty="0">
              <a:solidFill>
                <a:srgbClr val="0000CC"/>
              </a:solidFill>
              <a:latin typeface="+mn-lt"/>
              <a:ea typeface="標楷體" panose="03000509000000000000" pitchFamily="65" charset="-120"/>
            </a:rPr>
            <a:t>發行計劃、核准程序、認購價格、得認購人員、實際認購情形</a:t>
          </a:r>
          <a:r>
            <a:rPr lang="zh-TW" altLang="en-US" sz="1600" kern="1200" dirty="0">
              <a:latin typeface="+mn-lt"/>
              <a:ea typeface="標楷體" panose="03000509000000000000" pitchFamily="65" charset="-120"/>
            </a:rPr>
            <a:t>等合理性；尚未執行完畢之認股權計畫，應評估對股東權益</a:t>
          </a:r>
          <a:r>
            <a:rPr lang="zh-TW" altLang="en-US" sz="1600" kern="1200" dirty="0">
              <a:solidFill>
                <a:srgbClr val="0000CC"/>
              </a:solidFill>
              <a:latin typeface="+mn-lt"/>
              <a:ea typeface="標楷體" panose="03000509000000000000" pitchFamily="65" charset="-120"/>
            </a:rPr>
            <a:t>稀釋程度</a:t>
          </a:r>
          <a:r>
            <a:rPr lang="zh-TW" altLang="en-US" sz="1600" kern="1200" dirty="0">
              <a:latin typeface="+mn-lt"/>
              <a:ea typeface="標楷體" panose="03000509000000000000" pitchFamily="65" charset="-120"/>
            </a:rPr>
            <a:t>之影響並洽會計師表示意見，暨應納入計算承銷價格之考量。</a:t>
          </a:r>
        </a:p>
        <a:p>
          <a:pPr marL="0" lvl="0" indent="0" algn="just" defTabSz="711200">
            <a:lnSpc>
              <a:spcPct val="90000"/>
            </a:lnSpc>
            <a:spcBef>
              <a:spcPct val="0"/>
            </a:spcBef>
            <a:spcAft>
              <a:spcPct val="35000"/>
            </a:spcAft>
            <a:buNone/>
          </a:pPr>
          <a:r>
            <a:rPr lang="zh-TW" altLang="en-US" sz="1600" kern="1200" dirty="0">
              <a:latin typeface="+mn-lt"/>
              <a:ea typeface="標楷體" panose="03000509000000000000" pitchFamily="65" charset="-120"/>
            </a:rPr>
            <a:t>充分於公開說明書揭露。</a:t>
          </a:r>
        </a:p>
      </dsp:txBody>
      <dsp:txXfrm>
        <a:off x="64017" y="954851"/>
        <a:ext cx="2700541" cy="2947235"/>
      </dsp:txXfrm>
    </dsp:sp>
    <dsp:sp modelId="{81F03EFD-093F-4649-AF34-8F0C1B892EEA}">
      <dsp:nvSpPr>
        <dsp:cNvPr id="0" name=""/>
        <dsp:cNvSpPr/>
      </dsp:nvSpPr>
      <dsp:spPr>
        <a:xfrm>
          <a:off x="2725968" y="520921"/>
          <a:ext cx="6067450" cy="1276953"/>
        </a:xfrm>
        <a:prstGeom prst="rightArrow">
          <a:avLst>
            <a:gd name="adj1" fmla="val 50000"/>
            <a:gd name="adj2" fmla="val 50000"/>
          </a:avLst>
        </a:prstGeom>
        <a:solidFill>
          <a:schemeClr val="accent4">
            <a:hueOff val="-857133"/>
            <a:satOff val="7260"/>
            <a:lumOff val="-313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254000" bIns="202716" numCol="1" spcCol="1270" anchor="ctr" anchorCtr="0">
          <a:noAutofit/>
        </a:bodyPr>
        <a:lstStyle/>
        <a:p>
          <a:pPr marL="0" lvl="0" indent="0" algn="l" defTabSz="1066800">
            <a:lnSpc>
              <a:spcPct val="90000"/>
            </a:lnSpc>
            <a:spcBef>
              <a:spcPct val="0"/>
            </a:spcBef>
            <a:spcAft>
              <a:spcPct val="35000"/>
            </a:spcAft>
            <a:buNone/>
          </a:pPr>
          <a:r>
            <a:rPr lang="zh-TW" altLang="en-US" sz="2400" b="1" kern="1200" dirty="0">
              <a:latin typeface="+mn-lt"/>
              <a:ea typeface="標楷體" panose="03000509000000000000" pitchFamily="65" charset="-120"/>
            </a:rPr>
            <a:t>申報輔導後</a:t>
          </a:r>
        </a:p>
      </dsp:txBody>
      <dsp:txXfrm>
        <a:off x="2725968" y="840159"/>
        <a:ext cx="5748212" cy="638477"/>
      </dsp:txXfrm>
    </dsp:sp>
    <dsp:sp modelId="{D179D951-0C04-421E-8113-19AD153EE950}">
      <dsp:nvSpPr>
        <dsp:cNvPr id="0" name=""/>
        <dsp:cNvSpPr/>
      </dsp:nvSpPr>
      <dsp:spPr>
        <a:xfrm>
          <a:off x="2725968" y="1382273"/>
          <a:ext cx="2700541" cy="2706609"/>
        </a:xfrm>
        <a:prstGeom prst="rect">
          <a:avLst/>
        </a:prstGeom>
        <a:solidFill>
          <a:schemeClr val="lt1">
            <a:hueOff val="0"/>
            <a:satOff val="0"/>
            <a:lumOff val="0"/>
            <a:alphaOff val="0"/>
          </a:schemeClr>
        </a:solidFill>
        <a:ln w="12700" cap="flat" cmpd="sng" algn="ctr">
          <a:solidFill>
            <a:schemeClr val="accent4">
              <a:hueOff val="-857133"/>
              <a:satOff val="7260"/>
              <a:lumOff val="-3137"/>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just" defTabSz="711200">
            <a:lnSpc>
              <a:spcPct val="90000"/>
            </a:lnSpc>
            <a:spcBef>
              <a:spcPct val="0"/>
            </a:spcBef>
            <a:spcAft>
              <a:spcPct val="35000"/>
            </a:spcAft>
            <a:buNone/>
          </a:pPr>
          <a:r>
            <a:rPr lang="zh-TW" altLang="en-US" sz="1600" kern="1200" dirty="0">
              <a:latin typeface="+mn-lt"/>
              <a:ea typeface="標楷體" panose="03000509000000000000" pitchFamily="65" charset="-120"/>
            </a:rPr>
            <a:t>受輔導公司擬發行員工認股權或限制型股票者，應依外募發準則第</a:t>
          </a:r>
          <a:r>
            <a:rPr lang="en-US" altLang="en-US" sz="1600" kern="1200" dirty="0">
              <a:latin typeface="+mn-lt"/>
              <a:ea typeface="標楷體" panose="03000509000000000000" pitchFamily="65" charset="-120"/>
            </a:rPr>
            <a:t>60</a:t>
          </a:r>
          <a:r>
            <a:rPr lang="zh-TW" altLang="en-US" sz="1600" kern="1200" dirty="0">
              <a:latin typeface="+mn-lt"/>
              <a:ea typeface="標楷體" panose="03000509000000000000" pitchFamily="65" charset="-120"/>
            </a:rPr>
            <a:t>規定，準用我國募發準則第</a:t>
          </a:r>
          <a:r>
            <a:rPr lang="en-US" altLang="en-US" sz="1600" kern="1200" dirty="0">
              <a:latin typeface="+mn-lt"/>
              <a:ea typeface="標楷體" panose="03000509000000000000" pitchFamily="65" charset="-120"/>
            </a:rPr>
            <a:t>4</a:t>
          </a:r>
          <a:r>
            <a:rPr lang="zh-TW" altLang="en-US" sz="1600" kern="1200" dirty="0">
              <a:latin typeface="+mn-lt"/>
              <a:ea typeface="標楷體" panose="03000509000000000000" pitchFamily="65" charset="-120"/>
            </a:rPr>
            <a:t>章之規定辦理。若未準用前述規定辦理者，申請公司及承銷商應分別說明及評估其合理性，</a:t>
          </a:r>
          <a:r>
            <a:rPr lang="zh-TW" altLang="en-US" sz="1600" b="1" u="sng" kern="1200" dirty="0">
              <a:solidFill>
                <a:srgbClr val="C00000"/>
              </a:solidFill>
              <a:latin typeface="+mn-lt"/>
              <a:ea typeface="標楷體" panose="03000509000000000000" pitchFamily="65" charset="-120"/>
            </a:rPr>
            <a:t>如有重大損及股東權益之虞，應補正改善完竣後</a:t>
          </a:r>
          <a:r>
            <a:rPr lang="zh-TW" altLang="en-US" sz="1600" kern="1200" dirty="0">
              <a:latin typeface="+mn-lt"/>
              <a:ea typeface="標楷體" panose="03000509000000000000" pitchFamily="65" charset="-120"/>
            </a:rPr>
            <a:t>，始得送件申請上市。</a:t>
          </a:r>
        </a:p>
      </dsp:txBody>
      <dsp:txXfrm>
        <a:off x="2725968" y="1382273"/>
        <a:ext cx="2700541" cy="2706609"/>
      </dsp:txXfrm>
    </dsp:sp>
    <dsp:sp modelId="{F0E21F0D-FB86-4301-9F42-8E312081ED65}">
      <dsp:nvSpPr>
        <dsp:cNvPr id="0" name=""/>
        <dsp:cNvSpPr/>
      </dsp:nvSpPr>
      <dsp:spPr>
        <a:xfrm>
          <a:off x="5426510" y="946572"/>
          <a:ext cx="3366909" cy="1276953"/>
        </a:xfrm>
        <a:prstGeom prst="rightArrow">
          <a:avLst>
            <a:gd name="adj1" fmla="val 50000"/>
            <a:gd name="adj2" fmla="val 50000"/>
          </a:avLst>
        </a:prstGeom>
        <a:solidFill>
          <a:schemeClr val="accent4">
            <a:hueOff val="-1714266"/>
            <a:satOff val="14520"/>
            <a:lumOff val="-627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254000" bIns="202716" numCol="1" spcCol="1270" anchor="ctr" anchorCtr="0">
          <a:noAutofit/>
        </a:bodyPr>
        <a:lstStyle/>
        <a:p>
          <a:pPr marL="0" lvl="0" indent="0" algn="l" defTabSz="1066800">
            <a:lnSpc>
              <a:spcPct val="90000"/>
            </a:lnSpc>
            <a:spcBef>
              <a:spcPct val="0"/>
            </a:spcBef>
            <a:spcAft>
              <a:spcPct val="35000"/>
            </a:spcAft>
            <a:buNone/>
          </a:pPr>
          <a:r>
            <a:rPr lang="zh-TW" altLang="en-US" sz="2400" b="1" kern="1200" dirty="0">
              <a:latin typeface="+mn-lt"/>
              <a:ea typeface="標楷體" panose="03000509000000000000" pitchFamily="65" charset="-120"/>
            </a:rPr>
            <a:t>申請上市時</a:t>
          </a:r>
        </a:p>
      </dsp:txBody>
      <dsp:txXfrm>
        <a:off x="5426510" y="1265810"/>
        <a:ext cx="3047671" cy="638477"/>
      </dsp:txXfrm>
    </dsp:sp>
    <dsp:sp modelId="{4D536BF7-A6F4-4F0B-9CA2-FB9DF92AC043}">
      <dsp:nvSpPr>
        <dsp:cNvPr id="0" name=""/>
        <dsp:cNvSpPr/>
      </dsp:nvSpPr>
      <dsp:spPr>
        <a:xfrm>
          <a:off x="5426510" y="1809730"/>
          <a:ext cx="2700541" cy="2666998"/>
        </a:xfrm>
        <a:prstGeom prst="rect">
          <a:avLst/>
        </a:prstGeom>
        <a:solidFill>
          <a:schemeClr val="lt1">
            <a:hueOff val="0"/>
            <a:satOff val="0"/>
            <a:lumOff val="0"/>
            <a:alphaOff val="0"/>
          </a:schemeClr>
        </a:solidFill>
        <a:ln w="12700" cap="flat" cmpd="sng" algn="ctr">
          <a:solidFill>
            <a:schemeClr val="accent4">
              <a:hueOff val="-1714266"/>
              <a:satOff val="14520"/>
              <a:lumOff val="-627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just" defTabSz="711200">
            <a:lnSpc>
              <a:spcPct val="90000"/>
            </a:lnSpc>
            <a:spcBef>
              <a:spcPct val="0"/>
            </a:spcBef>
            <a:spcAft>
              <a:spcPct val="35000"/>
            </a:spcAft>
            <a:buNone/>
          </a:pPr>
          <a:r>
            <a:rPr lang="zh-TW" altLang="en-US" sz="1600" kern="1200" dirty="0">
              <a:latin typeface="+mn-lt"/>
              <a:ea typeface="標楷體" panose="03000509000000000000" pitchFamily="65" charset="-120"/>
            </a:rPr>
            <a:t>已發行員工認股權憑證、限制型股票及其他具潛在稀釋效果之員工酬勞工具，合計不得超過已發行股份</a:t>
          </a:r>
          <a:r>
            <a:rPr lang="en-US" altLang="zh-TW" sz="1600" b="1" i="1" u="sng" kern="1200" dirty="0">
              <a:solidFill>
                <a:srgbClr val="FF0000"/>
              </a:solidFill>
              <a:latin typeface="+mn-lt"/>
              <a:ea typeface="標楷體" panose="03000509000000000000" pitchFamily="65" charset="-120"/>
            </a:rPr>
            <a:t>15</a:t>
          </a:r>
          <a:r>
            <a:rPr lang="en-US" altLang="zh-TW" sz="1600" kern="1200" dirty="0">
              <a:latin typeface="+mn-lt"/>
              <a:ea typeface="標楷體" panose="03000509000000000000" pitchFamily="65" charset="-120"/>
            </a:rPr>
            <a:t>%</a:t>
          </a:r>
          <a:r>
            <a:rPr lang="zh-TW" altLang="zh-TW" sz="1600" kern="1200" dirty="0">
              <a:latin typeface="+mn-lt"/>
              <a:ea typeface="標楷體" panose="03000509000000000000" pitchFamily="65" charset="-120"/>
            </a:rPr>
            <a:t>。</a:t>
          </a:r>
          <a:endParaRPr lang="zh-TW" altLang="en-US" sz="1600" kern="1200" dirty="0">
            <a:latin typeface="+mn-lt"/>
            <a:ea typeface="標楷體" panose="03000509000000000000" pitchFamily="65" charset="-120"/>
          </a:endParaRPr>
        </a:p>
      </dsp:txBody>
      <dsp:txXfrm>
        <a:off x="5426510" y="1809730"/>
        <a:ext cx="2700541" cy="2666998"/>
      </dsp:txXfrm>
    </dsp:sp>
  </dsp:spTree>
</dsp:drawing>
</file>

<file path=ppt/diagrams/drawing3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366378-325F-4E7B-BB6E-E84C182EF78C}">
      <dsp:nvSpPr>
        <dsp:cNvPr id="0" name=""/>
        <dsp:cNvSpPr/>
      </dsp:nvSpPr>
      <dsp:spPr>
        <a:xfrm>
          <a:off x="-305" y="10259"/>
          <a:ext cx="623293" cy="613120"/>
        </a:xfrm>
        <a:prstGeom prst="pie">
          <a:avLst>
            <a:gd name="adj1" fmla="val 5400000"/>
            <a:gd name="adj2" fmla="val 1620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5F7918B0-2DD7-4F02-8E19-16AFCCAB40B7}">
      <dsp:nvSpPr>
        <dsp:cNvPr id="0" name=""/>
        <dsp:cNvSpPr/>
      </dsp:nvSpPr>
      <dsp:spPr>
        <a:xfrm>
          <a:off x="311646" y="0"/>
          <a:ext cx="8352233" cy="623293"/>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06680" tIns="106680" rIns="106680" bIns="106680" numCol="1" spcCol="1270" anchor="ctr" anchorCtr="0">
          <a:noAutofit/>
        </a:bodyPr>
        <a:lstStyle/>
        <a:p>
          <a:pPr marL="0" lvl="0" indent="0" algn="just" defTabSz="1244600">
            <a:lnSpc>
              <a:spcPct val="90000"/>
            </a:lnSpc>
            <a:spcBef>
              <a:spcPct val="0"/>
            </a:spcBef>
            <a:spcAft>
              <a:spcPct val="35000"/>
            </a:spcAft>
            <a:buNone/>
          </a:pPr>
          <a:r>
            <a:rPr lang="zh-TW" altLang="en-US" sz="2800" kern="1200" dirty="0">
              <a:solidFill>
                <a:schemeClr val="tx1"/>
              </a:solidFill>
              <a:latin typeface="+mn-lt"/>
              <a:ea typeface="標楷體" pitchFamily="65" charset="-120"/>
            </a:rPr>
            <a:t>集團架構調整與釋股</a:t>
          </a:r>
        </a:p>
      </dsp:txBody>
      <dsp:txXfrm>
        <a:off x="311646" y="0"/>
        <a:ext cx="8352233" cy="623293"/>
      </dsp:txXfrm>
    </dsp:sp>
  </dsp:spTree>
</dsp:drawing>
</file>

<file path=ppt/diagrams/drawing3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7211CE-3958-4F9D-B977-DDF321EFE3E2}">
      <dsp:nvSpPr>
        <dsp:cNvPr id="0" name=""/>
        <dsp:cNvSpPr/>
      </dsp:nvSpPr>
      <dsp:spPr>
        <a:xfrm>
          <a:off x="4888807" y="34970"/>
          <a:ext cx="1187805" cy="11878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zh-TW" altLang="en-US" sz="2400" kern="1200" dirty="0"/>
            <a:t>集團分工營運模式</a:t>
          </a:r>
        </a:p>
      </dsp:txBody>
      <dsp:txXfrm>
        <a:off x="4888807" y="34970"/>
        <a:ext cx="1187805" cy="1187805"/>
      </dsp:txXfrm>
    </dsp:sp>
    <dsp:sp modelId="{71EF809C-7066-4681-BDE7-C12FE200DA75}">
      <dsp:nvSpPr>
        <dsp:cNvPr id="0" name=""/>
        <dsp:cNvSpPr/>
      </dsp:nvSpPr>
      <dsp:spPr>
        <a:xfrm>
          <a:off x="2093189" y="430"/>
          <a:ext cx="4455275" cy="4455275"/>
        </a:xfrm>
        <a:prstGeom prst="circularArrow">
          <a:avLst>
            <a:gd name="adj1" fmla="val 5199"/>
            <a:gd name="adj2" fmla="val 335816"/>
            <a:gd name="adj3" fmla="val 21293637"/>
            <a:gd name="adj4" fmla="val 19765893"/>
            <a:gd name="adj5" fmla="val 6065"/>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EE3EAAB-890C-4A82-8CC1-6805311D7003}">
      <dsp:nvSpPr>
        <dsp:cNvPr id="0" name=""/>
        <dsp:cNvSpPr/>
      </dsp:nvSpPr>
      <dsp:spPr>
        <a:xfrm>
          <a:off x="5606891" y="2245003"/>
          <a:ext cx="1187805" cy="11878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zh-TW" altLang="en-US" sz="2000" kern="1200" dirty="0"/>
            <a:t>主要客戶銷售市場及銷售占比</a:t>
          </a:r>
        </a:p>
      </dsp:txBody>
      <dsp:txXfrm>
        <a:off x="5606891" y="2245003"/>
        <a:ext cx="1187805" cy="1187805"/>
      </dsp:txXfrm>
    </dsp:sp>
    <dsp:sp modelId="{C0785B64-BA55-4A07-9ADE-08D8B43A455B}">
      <dsp:nvSpPr>
        <dsp:cNvPr id="0" name=""/>
        <dsp:cNvSpPr/>
      </dsp:nvSpPr>
      <dsp:spPr>
        <a:xfrm>
          <a:off x="2093189" y="430"/>
          <a:ext cx="4455275" cy="4455275"/>
        </a:xfrm>
        <a:prstGeom prst="circularArrow">
          <a:avLst>
            <a:gd name="adj1" fmla="val 5199"/>
            <a:gd name="adj2" fmla="val 335816"/>
            <a:gd name="adj3" fmla="val 4015107"/>
            <a:gd name="adj4" fmla="val 2253057"/>
            <a:gd name="adj5" fmla="val 6065"/>
          </a:avLst>
        </a:prstGeom>
        <a:solidFill>
          <a:schemeClr val="accent5">
            <a:hueOff val="1502676"/>
            <a:satOff val="-6595"/>
            <a:lumOff val="19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ED7D375-9E51-4050-BDCC-6B4996BB7ED6}">
      <dsp:nvSpPr>
        <dsp:cNvPr id="0" name=""/>
        <dsp:cNvSpPr/>
      </dsp:nvSpPr>
      <dsp:spPr>
        <a:xfrm>
          <a:off x="3726924" y="3610878"/>
          <a:ext cx="1187805" cy="11878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zh-TW" altLang="en-US" sz="2400" kern="1200" dirty="0"/>
            <a:t>股東結構</a:t>
          </a:r>
        </a:p>
      </dsp:txBody>
      <dsp:txXfrm>
        <a:off x="3726924" y="3610878"/>
        <a:ext cx="1187805" cy="1187805"/>
      </dsp:txXfrm>
    </dsp:sp>
    <dsp:sp modelId="{765DDF87-78E3-476B-94EE-0DEBBE32F6B3}">
      <dsp:nvSpPr>
        <dsp:cNvPr id="0" name=""/>
        <dsp:cNvSpPr/>
      </dsp:nvSpPr>
      <dsp:spPr>
        <a:xfrm>
          <a:off x="2093189" y="430"/>
          <a:ext cx="4455275" cy="4455275"/>
        </a:xfrm>
        <a:prstGeom prst="circularArrow">
          <a:avLst>
            <a:gd name="adj1" fmla="val 5199"/>
            <a:gd name="adj2" fmla="val 335816"/>
            <a:gd name="adj3" fmla="val 8211127"/>
            <a:gd name="adj4" fmla="val 6449077"/>
            <a:gd name="adj5" fmla="val 6065"/>
          </a:avLst>
        </a:prstGeom>
        <a:solidFill>
          <a:schemeClr val="accent5">
            <a:hueOff val="3005351"/>
            <a:satOff val="-13190"/>
            <a:lumOff val="392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9BBBBBF-9A75-4C92-A5BF-D22A392AFFDF}">
      <dsp:nvSpPr>
        <dsp:cNvPr id="0" name=""/>
        <dsp:cNvSpPr/>
      </dsp:nvSpPr>
      <dsp:spPr>
        <a:xfrm>
          <a:off x="1846958" y="2245003"/>
          <a:ext cx="1187805" cy="11878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zh-TW" altLang="en-US" sz="2000" kern="1200" dirty="0"/>
            <a:t>主要營運地或重要子公司</a:t>
          </a:r>
        </a:p>
      </dsp:txBody>
      <dsp:txXfrm>
        <a:off x="1846958" y="2245003"/>
        <a:ext cx="1187805" cy="1187805"/>
      </dsp:txXfrm>
    </dsp:sp>
    <dsp:sp modelId="{12EDCBBF-EFB9-42D4-A0B8-7FCF38017E49}">
      <dsp:nvSpPr>
        <dsp:cNvPr id="0" name=""/>
        <dsp:cNvSpPr/>
      </dsp:nvSpPr>
      <dsp:spPr>
        <a:xfrm>
          <a:off x="2093189" y="430"/>
          <a:ext cx="4455275" cy="4455275"/>
        </a:xfrm>
        <a:prstGeom prst="circularArrow">
          <a:avLst>
            <a:gd name="adj1" fmla="val 5199"/>
            <a:gd name="adj2" fmla="val 335816"/>
            <a:gd name="adj3" fmla="val 12298291"/>
            <a:gd name="adj4" fmla="val 10770547"/>
            <a:gd name="adj5" fmla="val 6065"/>
          </a:avLst>
        </a:prstGeom>
        <a:solidFill>
          <a:schemeClr val="accent5">
            <a:hueOff val="4508027"/>
            <a:satOff val="-19785"/>
            <a:lumOff val="588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D648E1B-2F32-488B-AD4B-724849BE4045}">
      <dsp:nvSpPr>
        <dsp:cNvPr id="0" name=""/>
        <dsp:cNvSpPr/>
      </dsp:nvSpPr>
      <dsp:spPr>
        <a:xfrm>
          <a:off x="2565041" y="34970"/>
          <a:ext cx="1187805" cy="11878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zh-TW" altLang="en-US" sz="2400" kern="1200" dirty="0"/>
            <a:t>股權重組過程</a:t>
          </a:r>
        </a:p>
      </dsp:txBody>
      <dsp:txXfrm>
        <a:off x="2565041" y="34970"/>
        <a:ext cx="1187805" cy="1187805"/>
      </dsp:txXfrm>
    </dsp:sp>
    <dsp:sp modelId="{8256C055-2D0D-4270-9647-57E5F2753C0C}">
      <dsp:nvSpPr>
        <dsp:cNvPr id="0" name=""/>
        <dsp:cNvSpPr/>
      </dsp:nvSpPr>
      <dsp:spPr>
        <a:xfrm>
          <a:off x="2093189" y="430"/>
          <a:ext cx="4455275" cy="4455275"/>
        </a:xfrm>
        <a:prstGeom prst="circularArrow">
          <a:avLst>
            <a:gd name="adj1" fmla="val 5199"/>
            <a:gd name="adj2" fmla="val 335816"/>
            <a:gd name="adj3" fmla="val 16866095"/>
            <a:gd name="adj4" fmla="val 15198089"/>
            <a:gd name="adj5" fmla="val 6065"/>
          </a:avLst>
        </a:prstGeom>
        <a:solidFill>
          <a:schemeClr val="accent5">
            <a:hueOff val="6010703"/>
            <a:satOff val="-26380"/>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9AA93D-A3A5-49B8-9216-A16366EA192D}">
      <dsp:nvSpPr>
        <dsp:cNvPr id="0" name=""/>
        <dsp:cNvSpPr/>
      </dsp:nvSpPr>
      <dsp:spPr>
        <a:xfrm>
          <a:off x="4085" y="969557"/>
          <a:ext cx="2456574" cy="982629"/>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zh-TW" altLang="en-US" sz="1800" b="1" kern="1200" dirty="0">
              <a:latin typeface="Times New Roman" panose="02020603050405020304" pitchFamily="18" charset="0"/>
              <a:ea typeface="標楷體" panose="03000509000000000000" pitchFamily="65" charset="-120"/>
              <a:cs typeface="Times New Roman" panose="02020603050405020304" pitchFamily="18" charset="0"/>
            </a:rPr>
            <a:t>上市申請書件</a:t>
          </a:r>
        </a:p>
      </dsp:txBody>
      <dsp:txXfrm>
        <a:off x="4085" y="969557"/>
        <a:ext cx="2456574" cy="982629"/>
      </dsp:txXfrm>
    </dsp:sp>
    <dsp:sp modelId="{32D04D15-376F-4F75-BC30-E1A94C0A1C42}">
      <dsp:nvSpPr>
        <dsp:cNvPr id="0" name=""/>
        <dsp:cNvSpPr/>
      </dsp:nvSpPr>
      <dsp:spPr>
        <a:xfrm>
          <a:off x="4085" y="1952186"/>
          <a:ext cx="2456574" cy="285480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just" defTabSz="711200">
            <a:lnSpc>
              <a:spcPct val="90000"/>
            </a:lnSpc>
            <a:spcBef>
              <a:spcPct val="0"/>
            </a:spcBef>
            <a:spcAft>
              <a:spcPct val="15000"/>
            </a:spcAft>
            <a:buChar char="•"/>
          </a:pPr>
          <a:r>
            <a:rPr lang="en-US" altLang="zh-TW" sz="1600" b="0" kern="1200" dirty="0">
              <a:latin typeface="Times New Roman" panose="02020603050405020304" pitchFamily="18" charset="0"/>
              <a:ea typeface="標楷體" panose="03000509000000000000" pitchFamily="65" charset="-120"/>
              <a:cs typeface="Times New Roman" panose="02020603050405020304" pitchFamily="18" charset="0"/>
            </a:rPr>
            <a:t>KY</a:t>
          </a:r>
          <a:r>
            <a:rPr lang="zh-TW" altLang="en-US" sz="1600" b="0" kern="1200" dirty="0">
              <a:latin typeface="Times New Roman" panose="02020603050405020304" pitchFamily="18" charset="0"/>
              <a:ea typeface="標楷體" panose="03000509000000000000" pitchFamily="65" charset="-120"/>
              <a:cs typeface="Times New Roman" panose="02020603050405020304" pitchFamily="18" charset="0"/>
            </a:rPr>
            <a:t>公司須檢送第</a:t>
          </a:r>
          <a:r>
            <a:rPr lang="en-US" altLang="zh-TW" sz="1600" b="0" kern="1200" dirty="0">
              <a:latin typeface="Times New Roman" panose="02020603050405020304" pitchFamily="18" charset="0"/>
              <a:ea typeface="標楷體" panose="03000509000000000000" pitchFamily="65" charset="-120"/>
              <a:cs typeface="Times New Roman" panose="02020603050405020304" pitchFamily="18" charset="0"/>
            </a:rPr>
            <a:t>2</a:t>
          </a:r>
          <a:r>
            <a:rPr lang="zh-TW" altLang="en-US" sz="1600" b="0" kern="1200" dirty="0">
              <a:latin typeface="Times New Roman" panose="02020603050405020304" pitchFamily="18" charset="0"/>
              <a:ea typeface="標楷體" panose="03000509000000000000" pitchFamily="65" charset="-120"/>
              <a:cs typeface="Times New Roman" panose="02020603050405020304" pitchFamily="18" charset="0"/>
            </a:rPr>
            <a:t>季經會計師查核簽證之財務報告</a:t>
          </a:r>
        </a:p>
        <a:p>
          <a:pPr marL="171450" lvl="1" indent="-171450" algn="just" defTabSz="711200">
            <a:lnSpc>
              <a:spcPct val="90000"/>
            </a:lnSpc>
            <a:spcBef>
              <a:spcPct val="0"/>
            </a:spcBef>
            <a:spcAft>
              <a:spcPct val="15000"/>
            </a:spcAft>
            <a:buChar char="•"/>
          </a:pPr>
          <a:r>
            <a:rPr lang="zh-TW" altLang="en-US" sz="1600" b="0" kern="1200" dirty="0">
              <a:latin typeface="Times New Roman" panose="02020603050405020304" pitchFamily="18" charset="0"/>
              <a:ea typeface="標楷體" panose="03000509000000000000" pitchFamily="65" charset="-120"/>
              <a:cs typeface="Times New Roman" panose="02020603050405020304" pitchFamily="18" charset="0"/>
            </a:rPr>
            <a:t>設置公司治理主管</a:t>
          </a:r>
          <a:r>
            <a:rPr lang="en-US" altLang="zh-TW" sz="1600" b="0" kern="1200" dirty="0">
              <a:latin typeface="Times New Roman" panose="02020603050405020304" pitchFamily="18" charset="0"/>
              <a:ea typeface="標楷體" panose="03000509000000000000" pitchFamily="65" charset="-120"/>
              <a:cs typeface="Times New Roman" panose="02020603050405020304" pitchFamily="18" charset="0"/>
            </a:rPr>
            <a:t>(112/1/1</a:t>
          </a:r>
          <a:r>
            <a:rPr lang="zh-TW" altLang="en-US" sz="1600" b="0" kern="1200" dirty="0">
              <a:latin typeface="Times New Roman" panose="02020603050405020304" pitchFamily="18" charset="0"/>
              <a:ea typeface="標楷體" panose="03000509000000000000" pitchFamily="65" charset="-120"/>
              <a:cs typeface="Times New Roman" panose="02020603050405020304" pitchFamily="18" charset="0"/>
            </a:rPr>
            <a:t>適用</a:t>
          </a:r>
          <a:r>
            <a:rPr lang="en-US" altLang="zh-TW" sz="1600" b="0" kern="1200" dirty="0">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1600" b="0" kern="1200" dirty="0">
            <a:latin typeface="Times New Roman" panose="02020603050405020304" pitchFamily="18" charset="0"/>
            <a:ea typeface="標楷體" panose="03000509000000000000" pitchFamily="65" charset="-120"/>
            <a:cs typeface="Times New Roman" panose="02020603050405020304" pitchFamily="18" charset="0"/>
          </a:endParaRPr>
        </a:p>
        <a:p>
          <a:pPr marL="171450" lvl="1" indent="-171450" algn="just" defTabSz="711200">
            <a:lnSpc>
              <a:spcPct val="90000"/>
            </a:lnSpc>
            <a:spcBef>
              <a:spcPct val="0"/>
            </a:spcBef>
            <a:spcAft>
              <a:spcPct val="15000"/>
            </a:spcAft>
            <a:buChar char="•"/>
          </a:pPr>
          <a:r>
            <a:rPr lang="zh-TW" altLang="en-US" sz="1600" b="0" kern="1200" dirty="0">
              <a:latin typeface="Times New Roman" panose="02020603050405020304" pitchFamily="18" charset="0"/>
              <a:ea typeface="標楷體" panose="03000509000000000000" pitchFamily="65" charset="-120"/>
              <a:cs typeface="Times New Roman" panose="02020603050405020304" pitchFamily="18" charset="0"/>
            </a:rPr>
            <a:t>推動公司治理、永續發展及誠信經營情形</a:t>
          </a:r>
        </a:p>
      </dsp:txBody>
      <dsp:txXfrm>
        <a:off x="4085" y="1952186"/>
        <a:ext cx="2456574" cy="2854800"/>
      </dsp:txXfrm>
    </dsp:sp>
    <dsp:sp modelId="{37FA782D-4733-413F-90F6-20C48C2E2ED1}">
      <dsp:nvSpPr>
        <dsp:cNvPr id="0" name=""/>
        <dsp:cNvSpPr/>
      </dsp:nvSpPr>
      <dsp:spPr>
        <a:xfrm>
          <a:off x="2804579" y="969557"/>
          <a:ext cx="2456574" cy="982629"/>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zh-TW" altLang="en-US" sz="1800" b="1" kern="1200" dirty="0">
              <a:latin typeface="Times New Roman" panose="02020603050405020304" pitchFamily="18" charset="0"/>
              <a:ea typeface="標楷體" panose="03000509000000000000" pitchFamily="65" charset="-120"/>
              <a:cs typeface="Times New Roman" panose="02020603050405020304" pitchFamily="18" charset="0"/>
            </a:rPr>
            <a:t>初次上市前公開銷售之現金增資發行新股</a:t>
          </a:r>
        </a:p>
      </dsp:txBody>
      <dsp:txXfrm>
        <a:off x="2804579" y="969557"/>
        <a:ext cx="2456574" cy="982629"/>
      </dsp:txXfrm>
    </dsp:sp>
    <dsp:sp modelId="{C5BE36C4-742F-468A-8F99-825ABEA7C19A}">
      <dsp:nvSpPr>
        <dsp:cNvPr id="0" name=""/>
        <dsp:cNvSpPr/>
      </dsp:nvSpPr>
      <dsp:spPr>
        <a:xfrm>
          <a:off x="2804579" y="1952186"/>
          <a:ext cx="2456574" cy="285480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zh-TW" altLang="en-US" sz="1600" b="0" kern="1200" dirty="0">
              <a:latin typeface="Times New Roman" panose="02020603050405020304" pitchFamily="18" charset="0"/>
              <a:ea typeface="標楷體" panose="03000509000000000000" pitchFamily="65" charset="-120"/>
              <a:cs typeface="Times New Roman" panose="02020603050405020304" pitchFamily="18" charset="0"/>
            </a:rPr>
            <a:t>在臺募資存放臺資銀行之承諾書</a:t>
          </a:r>
        </a:p>
      </dsp:txBody>
      <dsp:txXfrm>
        <a:off x="2804579" y="1952186"/>
        <a:ext cx="2456574" cy="2854800"/>
      </dsp:txXfrm>
    </dsp:sp>
    <dsp:sp modelId="{8AA0CD9D-12A3-467B-BD8C-38DEF0E7D0E7}">
      <dsp:nvSpPr>
        <dsp:cNvPr id="0" name=""/>
        <dsp:cNvSpPr/>
      </dsp:nvSpPr>
      <dsp:spPr>
        <a:xfrm>
          <a:off x="5605074" y="969557"/>
          <a:ext cx="2456574" cy="982629"/>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zh-TW" altLang="en-US" sz="1800" b="1" kern="1200" dirty="0">
              <a:latin typeface="Times New Roman" panose="02020603050405020304" pitchFamily="18" charset="0"/>
              <a:ea typeface="標楷體" panose="03000509000000000000" pitchFamily="65" charset="-120"/>
              <a:cs typeface="Times New Roman" panose="02020603050405020304" pitchFamily="18" charset="0"/>
            </a:rPr>
            <a:t>外國發行人募集與發行有價證券處理準則規定</a:t>
          </a:r>
        </a:p>
      </dsp:txBody>
      <dsp:txXfrm>
        <a:off x="5605074" y="969557"/>
        <a:ext cx="2456574" cy="982629"/>
      </dsp:txXfrm>
    </dsp:sp>
    <dsp:sp modelId="{1B666C76-B864-4C46-9345-6940F7F06DFE}">
      <dsp:nvSpPr>
        <dsp:cNvPr id="0" name=""/>
        <dsp:cNvSpPr/>
      </dsp:nvSpPr>
      <dsp:spPr>
        <a:xfrm>
          <a:off x="5605074" y="1952186"/>
          <a:ext cx="2456574" cy="285480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zh-TW" altLang="en-US" sz="1600" b="0" kern="1200" dirty="0">
              <a:latin typeface="Times New Roman" panose="02020603050405020304" pitchFamily="18" charset="0"/>
              <a:ea typeface="標楷體" panose="03000509000000000000" pitchFamily="65" charset="-120"/>
              <a:cs typeface="Times New Roman" panose="02020603050405020304" pitchFamily="18" charset="0"/>
            </a:rPr>
            <a:t>修改外國發行人募集與發行有價證券基本資料表及外國發行人申報案件檢查表</a:t>
          </a:r>
        </a:p>
      </dsp:txBody>
      <dsp:txXfrm>
        <a:off x="5605074" y="1952186"/>
        <a:ext cx="2456574" cy="2854800"/>
      </dsp:txXfrm>
    </dsp:sp>
    <dsp:sp modelId="{ED6AB4AC-DF2A-49CE-886F-B47AA624AFDE}">
      <dsp:nvSpPr>
        <dsp:cNvPr id="0" name=""/>
        <dsp:cNvSpPr/>
      </dsp:nvSpPr>
      <dsp:spPr>
        <a:xfrm>
          <a:off x="8405568" y="969557"/>
          <a:ext cx="2456574" cy="982629"/>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zh-TW" altLang="en-US" sz="1800" b="1" kern="1200" dirty="0">
              <a:latin typeface="Times New Roman" panose="02020603050405020304" pitchFamily="18" charset="0"/>
              <a:ea typeface="標楷體" panose="03000509000000000000" pitchFamily="65" charset="-120"/>
              <a:cs typeface="Times New Roman" panose="02020603050405020304" pitchFamily="18" charset="0"/>
            </a:rPr>
            <a:t>大陸地區「境內企業境外發行證券和上市管理試行辦法」</a:t>
          </a:r>
        </a:p>
      </dsp:txBody>
      <dsp:txXfrm>
        <a:off x="8405568" y="969557"/>
        <a:ext cx="2456574" cy="982629"/>
      </dsp:txXfrm>
    </dsp:sp>
    <dsp:sp modelId="{DAE1751E-143C-4D00-AB65-E19D7A1A40D6}">
      <dsp:nvSpPr>
        <dsp:cNvPr id="0" name=""/>
        <dsp:cNvSpPr/>
      </dsp:nvSpPr>
      <dsp:spPr>
        <a:xfrm>
          <a:off x="8405568" y="1952186"/>
          <a:ext cx="2456574" cy="285480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altLang="en-US" sz="1600" b="0" kern="1200" dirty="0">
              <a:latin typeface="Times New Roman" panose="02020603050405020304" pitchFamily="18" charset="0"/>
              <a:ea typeface="標楷體" panose="03000509000000000000" pitchFamily="65" charset="-120"/>
              <a:cs typeface="Times New Roman" panose="02020603050405020304" pitchFamily="18" charset="0"/>
            </a:rPr>
            <a:t>15 </a:t>
          </a:r>
          <a:r>
            <a:rPr lang="zh-TW" altLang="en-US" sz="1600" b="0" kern="1200" dirty="0">
              <a:latin typeface="Times New Roman" panose="02020603050405020304" pitchFamily="18" charset="0"/>
              <a:ea typeface="標楷體" panose="03000509000000000000" pitchFamily="65" charset="-120"/>
              <a:cs typeface="Times New Roman" panose="02020603050405020304" pitchFamily="18" charset="0"/>
            </a:rPr>
            <a:t>推薦證券商填製</a:t>
          </a:r>
          <a:r>
            <a:rPr lang="en-US" altLang="en-US" sz="1600" b="0" kern="1200" dirty="0">
              <a:latin typeface="Times New Roman" panose="02020603050405020304" pitchFamily="18" charset="0"/>
              <a:ea typeface="標楷體" panose="03000509000000000000" pitchFamily="65" charset="-120"/>
              <a:cs typeface="Times New Roman" panose="02020603050405020304" pitchFamily="18" charset="0"/>
            </a:rPr>
            <a:t>【</a:t>
          </a:r>
          <a:r>
            <a:rPr lang="zh-TW" altLang="en-US" sz="1600" b="0" kern="1200" dirty="0">
              <a:latin typeface="Times New Roman" panose="02020603050405020304" pitchFamily="18" charset="0"/>
              <a:ea typeface="標楷體" panose="03000509000000000000" pitchFamily="65" charset="-120"/>
              <a:cs typeface="Times New Roman" panose="02020603050405020304" pitchFamily="18" charset="0"/>
            </a:rPr>
            <a:t>其他評估事項</a:t>
          </a:r>
          <a:r>
            <a:rPr lang="en-US" altLang="en-US" sz="1600" b="0" kern="1200" dirty="0">
              <a:latin typeface="Times New Roman" panose="02020603050405020304" pitchFamily="18" charset="0"/>
              <a:ea typeface="標楷體" panose="03000509000000000000" pitchFamily="65" charset="-120"/>
              <a:cs typeface="Times New Roman" panose="02020603050405020304" pitchFamily="18" charset="0"/>
            </a:rPr>
            <a:t>】</a:t>
          </a:r>
          <a:r>
            <a:rPr lang="zh-TW" altLang="en-US" sz="1600" b="0" kern="1200" dirty="0">
              <a:latin typeface="Times New Roman" panose="02020603050405020304" pitchFamily="18" charset="0"/>
              <a:ea typeface="標楷體" panose="03000509000000000000" pitchFamily="65" charset="-120"/>
              <a:cs typeface="Times New Roman" panose="02020603050405020304" pitchFamily="18" charset="0"/>
            </a:rPr>
            <a:t>檢查表 </a:t>
          </a:r>
          <a:r>
            <a:rPr lang="en-US" altLang="en-US" sz="1600" b="0" kern="1200" dirty="0">
              <a:latin typeface="Times New Roman" panose="02020603050405020304" pitchFamily="18" charset="0"/>
              <a:ea typeface="標楷體" panose="03000509000000000000" pitchFamily="65" charset="-120"/>
              <a:cs typeface="Times New Roman" panose="02020603050405020304" pitchFamily="18" charset="0"/>
            </a:rPr>
            <a:t>(112.9</a:t>
          </a:r>
          <a:r>
            <a:rPr lang="zh-TW" altLang="en-US" sz="1600" b="0" kern="1200" dirty="0">
              <a:latin typeface="Times New Roman" panose="02020603050405020304" pitchFamily="18" charset="0"/>
              <a:ea typeface="標楷體" panose="03000509000000000000" pitchFamily="65" charset="-120"/>
              <a:cs typeface="Times New Roman" panose="02020603050405020304" pitchFamily="18" charset="0"/>
            </a:rPr>
            <a:t>修</a:t>
          </a:r>
          <a:r>
            <a:rPr lang="en-US" altLang="en-US" sz="1600" b="0" kern="1200" dirty="0">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1600" b="0" kern="1200" dirty="0">
            <a:latin typeface="Times New Roman" panose="02020603050405020304" pitchFamily="18" charset="0"/>
            <a:ea typeface="標楷體" panose="03000509000000000000" pitchFamily="65" charset="-120"/>
            <a:cs typeface="Times New Roman" panose="02020603050405020304" pitchFamily="18" charset="0"/>
          </a:endParaRPr>
        </a:p>
      </dsp:txBody>
      <dsp:txXfrm>
        <a:off x="8405568" y="1952186"/>
        <a:ext cx="2456574" cy="2854800"/>
      </dsp:txXfrm>
    </dsp:sp>
  </dsp:spTree>
</dsp:drawing>
</file>

<file path=ppt/diagrams/drawing4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CF4C41-1E5D-45FD-94AD-2C69CF8FEB92}">
      <dsp:nvSpPr>
        <dsp:cNvPr id="0" name=""/>
        <dsp:cNvSpPr/>
      </dsp:nvSpPr>
      <dsp:spPr>
        <a:xfrm>
          <a:off x="842261" y="250962"/>
          <a:ext cx="3428353" cy="3428353"/>
        </a:xfrm>
        <a:prstGeom prst="pie">
          <a:avLst>
            <a:gd name="adj1" fmla="val 16200000"/>
            <a:gd name="adj2" fmla="val 0"/>
          </a:avLst>
        </a:prstGeom>
        <a:solidFill>
          <a:schemeClr val="accent3">
            <a:lumMod val="40000"/>
            <a:lumOff val="60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zh-TW" altLang="en-US" sz="2200" b="1" kern="1200" dirty="0">
              <a:latin typeface="+mn-lt"/>
            </a:rPr>
            <a:t>營運面審查重點</a:t>
          </a:r>
        </a:p>
      </dsp:txBody>
      <dsp:txXfrm>
        <a:off x="2662145" y="961529"/>
        <a:ext cx="1265225" cy="938715"/>
      </dsp:txXfrm>
    </dsp:sp>
    <dsp:sp modelId="{73864C5F-A0D8-4348-A5D1-042406CD9014}">
      <dsp:nvSpPr>
        <dsp:cNvPr id="0" name=""/>
        <dsp:cNvSpPr/>
      </dsp:nvSpPr>
      <dsp:spPr>
        <a:xfrm>
          <a:off x="842261" y="366057"/>
          <a:ext cx="3428353" cy="3428353"/>
        </a:xfrm>
        <a:prstGeom prst="pie">
          <a:avLst>
            <a:gd name="adj1" fmla="val 0"/>
            <a:gd name="adj2" fmla="val 5400000"/>
          </a:avLst>
        </a:prstGeom>
        <a:solidFill>
          <a:schemeClr val="accent2">
            <a:lumMod val="60000"/>
            <a:lumOff val="40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zh-TW" altLang="en-US" sz="2200" b="1" kern="1200" dirty="0">
              <a:latin typeface="+mn-lt"/>
            </a:rPr>
            <a:t>公司治理</a:t>
          </a:r>
        </a:p>
      </dsp:txBody>
      <dsp:txXfrm>
        <a:off x="2662145" y="2145127"/>
        <a:ext cx="1265225" cy="938715"/>
      </dsp:txXfrm>
    </dsp:sp>
    <dsp:sp modelId="{3A702FD7-D034-4499-9241-6C38856082C0}">
      <dsp:nvSpPr>
        <dsp:cNvPr id="0" name=""/>
        <dsp:cNvSpPr/>
      </dsp:nvSpPr>
      <dsp:spPr>
        <a:xfrm>
          <a:off x="727166" y="366057"/>
          <a:ext cx="3428353" cy="3428353"/>
        </a:xfrm>
        <a:prstGeom prst="pie">
          <a:avLst>
            <a:gd name="adj1" fmla="val 5400000"/>
            <a:gd name="adj2" fmla="val 10800000"/>
          </a:avLst>
        </a:prstGeom>
        <a:solidFill>
          <a:schemeClr val="accent3">
            <a:lumMod val="40000"/>
            <a:lumOff val="60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zh-TW" altLang="en-US" sz="2200" b="1" kern="1200" dirty="0">
              <a:latin typeface="+mn-lt"/>
            </a:rPr>
            <a:t>股東權益</a:t>
          </a:r>
        </a:p>
      </dsp:txBody>
      <dsp:txXfrm>
        <a:off x="1070410" y="2145127"/>
        <a:ext cx="1265225" cy="938715"/>
      </dsp:txXfrm>
    </dsp:sp>
    <dsp:sp modelId="{E17324B2-3940-4D68-8D28-9BE95ED0EB66}">
      <dsp:nvSpPr>
        <dsp:cNvPr id="0" name=""/>
        <dsp:cNvSpPr/>
      </dsp:nvSpPr>
      <dsp:spPr>
        <a:xfrm>
          <a:off x="789357" y="234300"/>
          <a:ext cx="3428353" cy="3428353"/>
        </a:xfrm>
        <a:prstGeom prst="pie">
          <a:avLst>
            <a:gd name="adj1" fmla="val 10800000"/>
            <a:gd name="adj2" fmla="val 16200000"/>
          </a:avLst>
        </a:prstGeom>
        <a:solidFill>
          <a:schemeClr val="accent3">
            <a:lumMod val="40000"/>
            <a:lumOff val="60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zh-TW" altLang="en-US" sz="2200" b="1" kern="1200" dirty="0">
              <a:latin typeface="+mn-lt"/>
            </a:rPr>
            <a:t>中國大陸特殊議題</a:t>
          </a:r>
          <a:endParaRPr lang="zh-TW" altLang="en-US" sz="2200" kern="1200" dirty="0">
            <a:latin typeface="+mn-lt"/>
          </a:endParaRPr>
        </a:p>
      </dsp:txBody>
      <dsp:txXfrm>
        <a:off x="1132600" y="944867"/>
        <a:ext cx="1265225" cy="938715"/>
      </dsp:txXfrm>
    </dsp:sp>
    <dsp:sp modelId="{646A98ED-7A45-4941-BF7E-3D444A4E1957}">
      <dsp:nvSpPr>
        <dsp:cNvPr id="0" name=""/>
        <dsp:cNvSpPr/>
      </dsp:nvSpPr>
      <dsp:spPr>
        <a:xfrm>
          <a:off x="630030" y="38731"/>
          <a:ext cx="3852816" cy="3852816"/>
        </a:xfrm>
        <a:prstGeom prst="circularArrow">
          <a:avLst>
            <a:gd name="adj1" fmla="val 5085"/>
            <a:gd name="adj2" fmla="val 327528"/>
            <a:gd name="adj3" fmla="val 21272472"/>
            <a:gd name="adj4" fmla="val 16200000"/>
            <a:gd name="adj5" fmla="val 5932"/>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43B728DD-9ACD-452B-BC32-F8A35911FAD1}">
      <dsp:nvSpPr>
        <dsp:cNvPr id="0" name=""/>
        <dsp:cNvSpPr/>
      </dsp:nvSpPr>
      <dsp:spPr>
        <a:xfrm>
          <a:off x="666439" y="133714"/>
          <a:ext cx="3852816" cy="3852816"/>
        </a:xfrm>
        <a:prstGeom prst="circularArrow">
          <a:avLst>
            <a:gd name="adj1" fmla="val 5085"/>
            <a:gd name="adj2" fmla="val 327528"/>
            <a:gd name="adj3" fmla="val 5072472"/>
            <a:gd name="adj4" fmla="val 0"/>
            <a:gd name="adj5" fmla="val 5932"/>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0BBC7E9F-515E-464B-A77A-79D4D680AAF9}">
      <dsp:nvSpPr>
        <dsp:cNvPr id="0" name=""/>
        <dsp:cNvSpPr/>
      </dsp:nvSpPr>
      <dsp:spPr>
        <a:xfrm>
          <a:off x="514935" y="153825"/>
          <a:ext cx="3852816" cy="3852816"/>
        </a:xfrm>
        <a:prstGeom prst="circularArrow">
          <a:avLst>
            <a:gd name="adj1" fmla="val 5085"/>
            <a:gd name="adj2" fmla="val 327528"/>
            <a:gd name="adj3" fmla="val 10472472"/>
            <a:gd name="adj4" fmla="val 5400000"/>
            <a:gd name="adj5" fmla="val 5932"/>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733CD913-3DB8-4AD8-B3F0-15A986588411}">
      <dsp:nvSpPr>
        <dsp:cNvPr id="0" name=""/>
        <dsp:cNvSpPr/>
      </dsp:nvSpPr>
      <dsp:spPr>
        <a:xfrm>
          <a:off x="577125" y="22069"/>
          <a:ext cx="3852816" cy="3852816"/>
        </a:xfrm>
        <a:prstGeom prst="circularArrow">
          <a:avLst>
            <a:gd name="adj1" fmla="val 5085"/>
            <a:gd name="adj2" fmla="val 327528"/>
            <a:gd name="adj3" fmla="val 15872472"/>
            <a:gd name="adj4" fmla="val 10800000"/>
            <a:gd name="adj5" fmla="val 5932"/>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Tree>
</dsp:drawing>
</file>

<file path=ppt/diagrams/drawing4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DCDAA5-55DE-44E3-95BA-1E01DB279638}">
      <dsp:nvSpPr>
        <dsp:cNvPr id="0" name=""/>
        <dsp:cNvSpPr/>
      </dsp:nvSpPr>
      <dsp:spPr>
        <a:xfrm>
          <a:off x="481670" y="348071"/>
          <a:ext cx="3654753" cy="3654753"/>
        </a:xfrm>
        <a:prstGeom prst="ellipse">
          <a:avLst/>
        </a:prstGeom>
        <a:solidFill>
          <a:schemeClr val="accent3">
            <a:lumMod val="75000"/>
          </a:schemeClr>
        </a:solidFill>
        <a:ln w="12700" cap="flat" cmpd="sng" algn="ctr">
          <a:solidFill>
            <a:schemeClr val="accent2">
              <a:lumMod val="20000"/>
              <a:lumOff val="8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zh-TW" altLang="en-US" sz="2800" b="1" kern="1200" dirty="0"/>
            <a:t>承銷商受託協助委任公司法令遵循</a:t>
          </a:r>
        </a:p>
      </dsp:txBody>
      <dsp:txXfrm>
        <a:off x="1090796" y="957197"/>
        <a:ext cx="2436502" cy="2436502"/>
      </dsp:txXfrm>
    </dsp:sp>
    <dsp:sp modelId="{FD8D9C96-794D-4B65-9358-835C856B7816}">
      <dsp:nvSpPr>
        <dsp:cNvPr id="0" name=""/>
        <dsp:cNvSpPr/>
      </dsp:nvSpPr>
      <dsp:spPr>
        <a:xfrm>
          <a:off x="273424" y="121736"/>
          <a:ext cx="4107246" cy="4107246"/>
        </a:xfrm>
        <a:prstGeom prst="circularArrow">
          <a:avLst>
            <a:gd name="adj1" fmla="val 5085"/>
            <a:gd name="adj2" fmla="val 327528"/>
            <a:gd name="adj3" fmla="val 15838609"/>
            <a:gd name="adj4" fmla="val 16233863"/>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4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F0B2DB-61F5-4384-ACB9-15937A4A195F}">
      <dsp:nvSpPr>
        <dsp:cNvPr id="0" name=""/>
        <dsp:cNvSpPr/>
      </dsp:nvSpPr>
      <dsp:spPr>
        <a:xfrm>
          <a:off x="98852" y="0"/>
          <a:ext cx="8634190" cy="1078098"/>
        </a:xfrm>
        <a:prstGeom prst="leftRightRibbon">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8646828-8F19-4EDB-BAE5-AAB27EA7E000}">
      <dsp:nvSpPr>
        <dsp:cNvPr id="0" name=""/>
        <dsp:cNvSpPr/>
      </dsp:nvSpPr>
      <dsp:spPr>
        <a:xfrm>
          <a:off x="1355486" y="155766"/>
          <a:ext cx="1789187" cy="528268"/>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85344" rIns="0" bIns="91440" numCol="1" spcCol="1270" anchor="ctr" anchorCtr="0">
          <a:noAutofit/>
        </a:bodyPr>
        <a:lstStyle/>
        <a:p>
          <a:pPr marL="0" lvl="0" indent="0" algn="ctr" defTabSz="1066800">
            <a:lnSpc>
              <a:spcPct val="90000"/>
            </a:lnSpc>
            <a:spcBef>
              <a:spcPct val="0"/>
            </a:spcBef>
            <a:spcAft>
              <a:spcPct val="35000"/>
            </a:spcAft>
            <a:buNone/>
          </a:pPr>
          <a:r>
            <a:rPr lang="zh-TW" altLang="en-US" sz="2400" b="1" kern="1200" dirty="0"/>
            <a:t>申請上市時</a:t>
          </a:r>
        </a:p>
      </dsp:txBody>
      <dsp:txXfrm>
        <a:off x="1355486" y="155766"/>
        <a:ext cx="1789187" cy="528268"/>
      </dsp:txXfrm>
    </dsp:sp>
    <dsp:sp modelId="{B8D2B92F-1FFA-4FFB-8FC8-3A47EC324FF7}">
      <dsp:nvSpPr>
        <dsp:cNvPr id="0" name=""/>
        <dsp:cNvSpPr/>
      </dsp:nvSpPr>
      <dsp:spPr>
        <a:xfrm>
          <a:off x="5689883" y="407312"/>
          <a:ext cx="1051145" cy="528268"/>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85344" rIns="0" bIns="91440" numCol="1" spcCol="1270" anchor="ctr" anchorCtr="0">
          <a:noAutofit/>
        </a:bodyPr>
        <a:lstStyle/>
        <a:p>
          <a:pPr marL="0" lvl="0" indent="0" algn="ctr" defTabSz="1066800">
            <a:lnSpc>
              <a:spcPct val="90000"/>
            </a:lnSpc>
            <a:spcBef>
              <a:spcPct val="0"/>
            </a:spcBef>
            <a:spcAft>
              <a:spcPct val="35000"/>
            </a:spcAft>
            <a:buNone/>
          </a:pPr>
          <a:r>
            <a:rPr lang="zh-TW" altLang="en-US" sz="2400" b="1" kern="1200" dirty="0"/>
            <a:t>上市後</a:t>
          </a:r>
        </a:p>
      </dsp:txBody>
      <dsp:txXfrm>
        <a:off x="5689883" y="407312"/>
        <a:ext cx="1051145" cy="528268"/>
      </dsp:txXfrm>
    </dsp:sp>
  </dsp:spTree>
</dsp:drawing>
</file>

<file path=ppt/diagrams/drawing4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A3A6B2-BF9A-4018-AB1A-7ACA7362F760}">
      <dsp:nvSpPr>
        <dsp:cNvPr id="0" name=""/>
        <dsp:cNvSpPr/>
      </dsp:nvSpPr>
      <dsp:spPr>
        <a:xfrm>
          <a:off x="0" y="272609"/>
          <a:ext cx="8189912" cy="1247400"/>
        </a:xfrm>
        <a:prstGeom prst="rect">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35628" tIns="374904" rIns="635628" bIns="128016" numCol="1" spcCol="1270" anchor="t" anchorCtr="0">
          <a:noAutofit/>
        </a:bodyPr>
        <a:lstStyle/>
        <a:p>
          <a:pPr marL="171450" lvl="1" indent="-171450" algn="l" defTabSz="800100">
            <a:lnSpc>
              <a:spcPct val="90000"/>
            </a:lnSpc>
            <a:spcBef>
              <a:spcPct val="0"/>
            </a:spcBef>
            <a:spcAft>
              <a:spcPct val="15000"/>
            </a:spcAft>
            <a:buChar char="•"/>
          </a:pPr>
          <a:r>
            <a:rPr lang="zh-TW" altLang="en-US" sz="1800" kern="1200" dirty="0">
              <a:latin typeface="+mj-ea"/>
              <a:ea typeface="+mj-ea"/>
            </a:rPr>
            <a:t>本公司主辦證券承銷商受託協助委任公司遵循我國法令暨本公司上市相關規章應行注意事項要點</a:t>
          </a:r>
        </a:p>
      </dsp:txBody>
      <dsp:txXfrm>
        <a:off x="0" y="272609"/>
        <a:ext cx="8189912" cy="1247400"/>
      </dsp:txXfrm>
    </dsp:sp>
    <dsp:sp modelId="{30810DA6-677D-4316-931C-4E621B24CEB0}">
      <dsp:nvSpPr>
        <dsp:cNvPr id="0" name=""/>
        <dsp:cNvSpPr/>
      </dsp:nvSpPr>
      <dsp:spPr>
        <a:xfrm>
          <a:off x="409495" y="6929"/>
          <a:ext cx="5732938" cy="53136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6691" tIns="0" rIns="216691" bIns="0" numCol="1" spcCol="1270" anchor="ctr" anchorCtr="0">
          <a:noAutofit/>
        </a:bodyPr>
        <a:lstStyle/>
        <a:p>
          <a:pPr marL="0" lvl="0" indent="0" algn="l" defTabSz="1244600">
            <a:lnSpc>
              <a:spcPct val="90000"/>
            </a:lnSpc>
            <a:spcBef>
              <a:spcPct val="0"/>
            </a:spcBef>
            <a:spcAft>
              <a:spcPct val="35000"/>
            </a:spcAft>
            <a:buNone/>
          </a:pPr>
          <a:r>
            <a:rPr lang="zh-TW" altLang="en-US" sz="2800" kern="1200" dirty="0">
              <a:latin typeface="+mj-ea"/>
              <a:ea typeface="+mj-ea"/>
            </a:rPr>
            <a:t>適用條文</a:t>
          </a:r>
        </a:p>
      </dsp:txBody>
      <dsp:txXfrm>
        <a:off x="435434" y="32868"/>
        <a:ext cx="5681060" cy="479482"/>
      </dsp:txXfrm>
    </dsp:sp>
    <dsp:sp modelId="{D59E96B3-A082-49D0-A154-E4D6B9629D6A}">
      <dsp:nvSpPr>
        <dsp:cNvPr id="0" name=""/>
        <dsp:cNvSpPr/>
      </dsp:nvSpPr>
      <dsp:spPr>
        <a:xfrm>
          <a:off x="0" y="1882890"/>
          <a:ext cx="8189912" cy="1701000"/>
        </a:xfrm>
        <a:prstGeom prst="rect">
          <a:avLst/>
        </a:prstGeom>
        <a:solidFill>
          <a:schemeClr val="lt1">
            <a:alpha val="90000"/>
            <a:hueOff val="0"/>
            <a:satOff val="0"/>
            <a:lumOff val="0"/>
            <a:alphaOff val="0"/>
          </a:schemeClr>
        </a:solidFill>
        <a:ln w="12700" cap="flat" cmpd="sng" algn="ctr">
          <a:solidFill>
            <a:schemeClr val="accent5">
              <a:hueOff val="3005351"/>
              <a:satOff val="-13190"/>
              <a:lumOff val="3921"/>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35628" tIns="374904" rIns="635628" bIns="128016" numCol="1" spcCol="1270" anchor="t" anchorCtr="0">
          <a:noAutofit/>
        </a:bodyPr>
        <a:lstStyle/>
        <a:p>
          <a:pPr marL="171450" lvl="1" indent="-171450" algn="just" defTabSz="800100">
            <a:lnSpc>
              <a:spcPct val="90000"/>
            </a:lnSpc>
            <a:spcBef>
              <a:spcPct val="0"/>
            </a:spcBef>
            <a:spcAft>
              <a:spcPct val="15000"/>
            </a:spcAft>
            <a:buChar char="•"/>
          </a:pPr>
          <a:r>
            <a:rPr lang="zh-TW" altLang="en-US" sz="1800" kern="1200" dirty="0">
              <a:latin typeface="+mj-ea"/>
              <a:ea typeface="+mj-ea"/>
            </a:rPr>
            <a:t>第一上市公司</a:t>
          </a:r>
        </a:p>
        <a:p>
          <a:pPr marL="171450" lvl="1" indent="-171450" algn="l" defTabSz="800100">
            <a:lnSpc>
              <a:spcPct val="90000"/>
            </a:lnSpc>
            <a:spcBef>
              <a:spcPct val="0"/>
            </a:spcBef>
            <a:spcAft>
              <a:spcPct val="15000"/>
            </a:spcAft>
            <a:buChar char="•"/>
          </a:pPr>
          <a:r>
            <a:rPr lang="zh-TW" altLang="en-US" sz="1800" kern="1200" dirty="0">
              <a:latin typeface="+mj-ea"/>
              <a:ea typeface="+mj-ea"/>
            </a:rPr>
            <a:t>創新板公司</a:t>
          </a:r>
        </a:p>
        <a:p>
          <a:pPr marL="171450" lvl="1" indent="-171450" algn="l" defTabSz="800100">
            <a:lnSpc>
              <a:spcPct val="90000"/>
            </a:lnSpc>
            <a:spcBef>
              <a:spcPct val="0"/>
            </a:spcBef>
            <a:spcAft>
              <a:spcPct val="15000"/>
            </a:spcAft>
            <a:buChar char="•"/>
          </a:pPr>
          <a:r>
            <a:rPr lang="zh-TW" altLang="en-US" sz="1800" kern="1200" dirty="0">
              <a:latin typeface="+mj-ea"/>
              <a:ea typeface="+mj-ea"/>
            </a:rPr>
            <a:t>創新板第一上市公司</a:t>
          </a:r>
        </a:p>
      </dsp:txBody>
      <dsp:txXfrm>
        <a:off x="0" y="1882890"/>
        <a:ext cx="8189912" cy="1701000"/>
      </dsp:txXfrm>
    </dsp:sp>
    <dsp:sp modelId="{03E0BDD3-6617-4ED9-854D-55925E63090E}">
      <dsp:nvSpPr>
        <dsp:cNvPr id="0" name=""/>
        <dsp:cNvSpPr/>
      </dsp:nvSpPr>
      <dsp:spPr>
        <a:xfrm>
          <a:off x="409495" y="1617210"/>
          <a:ext cx="5732938" cy="531360"/>
        </a:xfrm>
        <a:prstGeom prst="roundRect">
          <a:avLst/>
        </a:prstGeom>
        <a:solidFill>
          <a:schemeClr val="accent5">
            <a:hueOff val="3005351"/>
            <a:satOff val="-13190"/>
            <a:lumOff val="392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6691" tIns="0" rIns="216691" bIns="0" numCol="1" spcCol="1270" anchor="ctr" anchorCtr="0">
          <a:noAutofit/>
        </a:bodyPr>
        <a:lstStyle/>
        <a:p>
          <a:pPr marL="0" lvl="0" indent="0" algn="l" defTabSz="1244600">
            <a:lnSpc>
              <a:spcPct val="90000"/>
            </a:lnSpc>
            <a:spcBef>
              <a:spcPct val="0"/>
            </a:spcBef>
            <a:spcAft>
              <a:spcPct val="35000"/>
            </a:spcAft>
            <a:buNone/>
          </a:pPr>
          <a:r>
            <a:rPr lang="zh-TW" altLang="en-US" sz="2800" kern="1200" dirty="0">
              <a:latin typeface="+mj-ea"/>
              <a:ea typeface="+mj-ea"/>
            </a:rPr>
            <a:t>適用對象</a:t>
          </a:r>
        </a:p>
      </dsp:txBody>
      <dsp:txXfrm>
        <a:off x="435434" y="1643149"/>
        <a:ext cx="5681060" cy="479482"/>
      </dsp:txXfrm>
    </dsp:sp>
    <dsp:sp modelId="{1A260766-8A51-49D5-9E78-4B3A7635CA67}">
      <dsp:nvSpPr>
        <dsp:cNvPr id="0" name=""/>
        <dsp:cNvSpPr/>
      </dsp:nvSpPr>
      <dsp:spPr>
        <a:xfrm>
          <a:off x="0" y="3946770"/>
          <a:ext cx="8189912" cy="1304100"/>
        </a:xfrm>
        <a:prstGeom prst="rect">
          <a:avLst/>
        </a:prstGeom>
        <a:solidFill>
          <a:schemeClr val="lt1">
            <a:alpha val="90000"/>
            <a:hueOff val="0"/>
            <a:satOff val="0"/>
            <a:lumOff val="0"/>
            <a:alphaOff val="0"/>
          </a:schemeClr>
        </a:solidFill>
        <a:ln w="12700" cap="flat" cmpd="sng" algn="ctr">
          <a:solidFill>
            <a:schemeClr val="accent5">
              <a:hueOff val="6010703"/>
              <a:satOff val="-26380"/>
              <a:lumOff val="784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35628" tIns="374904" rIns="635628" bIns="128016" numCol="1" spcCol="1270" anchor="t" anchorCtr="0">
          <a:noAutofit/>
        </a:bodyPr>
        <a:lstStyle/>
        <a:p>
          <a:pPr marL="171450" lvl="1" indent="-171450" algn="just" defTabSz="800100">
            <a:lnSpc>
              <a:spcPct val="90000"/>
            </a:lnSpc>
            <a:spcBef>
              <a:spcPct val="0"/>
            </a:spcBef>
            <a:spcAft>
              <a:spcPct val="15000"/>
            </a:spcAft>
            <a:buChar char="•"/>
          </a:pPr>
          <a:r>
            <a:rPr lang="en-US" altLang="zh-TW" sz="1800" kern="1200" dirty="0">
              <a:latin typeface="+mj-ea"/>
              <a:ea typeface="+mj-ea"/>
              <a:cs typeface="Calibri" panose="020F0502020204030204" pitchFamily="34" charset="0"/>
            </a:rPr>
            <a:t>IPO</a:t>
          </a:r>
          <a:r>
            <a:rPr lang="zh-TW" altLang="en-US" sz="1800" kern="1200" dirty="0">
              <a:latin typeface="+mj-ea"/>
              <a:ea typeface="+mj-ea"/>
              <a:cs typeface="Calibri" panose="020F0502020204030204" pitchFamily="34" charset="0"/>
            </a:rPr>
            <a:t>：</a:t>
          </a:r>
          <a:r>
            <a:rPr lang="zh-TW" altLang="en-US" sz="1800" u="sng" kern="1200" dirty="0">
              <a:latin typeface="+mj-ea"/>
              <a:ea typeface="+mj-ea"/>
            </a:rPr>
            <a:t>上市掛牌日</a:t>
          </a:r>
          <a:r>
            <a:rPr lang="zh-TW" altLang="en-US" sz="1800" kern="1200" dirty="0">
              <a:latin typeface="+mj-ea"/>
              <a:ea typeface="+mj-ea"/>
            </a:rPr>
            <a:t>起至其後三個會計年度</a:t>
          </a:r>
        </a:p>
        <a:p>
          <a:pPr marL="171450" lvl="1" indent="-171450" algn="just" defTabSz="800100">
            <a:lnSpc>
              <a:spcPct val="90000"/>
            </a:lnSpc>
            <a:spcBef>
              <a:spcPct val="0"/>
            </a:spcBef>
            <a:spcAft>
              <a:spcPct val="15000"/>
            </a:spcAft>
            <a:buChar char="•"/>
          </a:pPr>
          <a:r>
            <a:rPr lang="en-US" altLang="zh-TW" sz="1800" kern="1200" dirty="0">
              <a:latin typeface="+mj-ea"/>
              <a:ea typeface="+mj-ea"/>
            </a:rPr>
            <a:t>SPO</a:t>
          </a:r>
          <a:r>
            <a:rPr lang="zh-TW" altLang="en-US" sz="1800" kern="1200" dirty="0">
              <a:latin typeface="+mj-ea"/>
              <a:ea typeface="+mj-ea"/>
            </a:rPr>
            <a:t>：</a:t>
          </a:r>
          <a:r>
            <a:rPr lang="zh-TW" altLang="en-US" sz="1800" u="sng" kern="1200" dirty="0">
              <a:latin typeface="+mj-ea"/>
              <a:ea typeface="+mj-ea"/>
            </a:rPr>
            <a:t>募集完成</a:t>
          </a:r>
          <a:r>
            <a:rPr lang="zh-TW" altLang="en-US" sz="1800" kern="1200" dirty="0">
              <a:latin typeface="+mj-ea"/>
              <a:ea typeface="+mj-ea"/>
            </a:rPr>
            <a:t>年度及其後三個會計年度</a:t>
          </a:r>
        </a:p>
      </dsp:txBody>
      <dsp:txXfrm>
        <a:off x="0" y="3946770"/>
        <a:ext cx="8189912" cy="1304100"/>
      </dsp:txXfrm>
    </dsp:sp>
    <dsp:sp modelId="{38826BB6-C92E-4837-9287-8534F3C04D88}">
      <dsp:nvSpPr>
        <dsp:cNvPr id="0" name=""/>
        <dsp:cNvSpPr/>
      </dsp:nvSpPr>
      <dsp:spPr>
        <a:xfrm>
          <a:off x="409495" y="3681090"/>
          <a:ext cx="5732938" cy="531360"/>
        </a:xfrm>
        <a:prstGeom prst="roundRect">
          <a:avLst/>
        </a:prstGeom>
        <a:solidFill>
          <a:schemeClr val="accent5">
            <a:hueOff val="6010703"/>
            <a:satOff val="-26380"/>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6691" tIns="0" rIns="216691" bIns="0" numCol="1" spcCol="1270" anchor="ctr" anchorCtr="0">
          <a:noAutofit/>
        </a:bodyPr>
        <a:lstStyle/>
        <a:p>
          <a:pPr marL="0" lvl="0" indent="0" algn="l" defTabSz="1244600">
            <a:lnSpc>
              <a:spcPct val="90000"/>
            </a:lnSpc>
            <a:spcBef>
              <a:spcPct val="0"/>
            </a:spcBef>
            <a:spcAft>
              <a:spcPct val="35000"/>
            </a:spcAft>
            <a:buNone/>
          </a:pPr>
          <a:r>
            <a:rPr lang="zh-TW" altLang="en-US" sz="2800" kern="1200" dirty="0">
              <a:latin typeface="+mj-ea"/>
              <a:ea typeface="+mj-ea"/>
            </a:rPr>
            <a:t>保薦期間</a:t>
          </a:r>
        </a:p>
      </dsp:txBody>
      <dsp:txXfrm>
        <a:off x="435434" y="3707029"/>
        <a:ext cx="5681060" cy="479482"/>
      </dsp:txXfrm>
    </dsp:sp>
  </dsp:spTree>
</dsp:drawing>
</file>

<file path=ppt/diagrams/drawing4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C93947-8226-433A-93EF-A6D208DC64B0}">
      <dsp:nvSpPr>
        <dsp:cNvPr id="0" name=""/>
        <dsp:cNvSpPr/>
      </dsp:nvSpPr>
      <dsp:spPr>
        <a:xfrm>
          <a:off x="0" y="339212"/>
          <a:ext cx="8741797" cy="1915200"/>
        </a:xfrm>
        <a:prstGeom prst="rect">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78461" tIns="333248" rIns="678461" bIns="113792" numCol="1" spcCol="1270" anchor="t" anchorCtr="0">
          <a:noAutofit/>
        </a:bodyPr>
        <a:lstStyle/>
        <a:p>
          <a:pPr marL="171450" lvl="1" indent="-171450" algn="l" defTabSz="711200">
            <a:lnSpc>
              <a:spcPct val="90000"/>
            </a:lnSpc>
            <a:spcBef>
              <a:spcPct val="0"/>
            </a:spcBef>
            <a:spcAft>
              <a:spcPct val="15000"/>
            </a:spcAft>
            <a:buChar char="•"/>
          </a:pPr>
          <a:r>
            <a:rPr lang="zh-TW" altLang="en-US" sz="1600" kern="1200" dirty="0"/>
            <a:t>應經委任公司董事會通過</a:t>
          </a:r>
        </a:p>
        <a:p>
          <a:pPr marL="171450" lvl="1" indent="-171450" algn="l" defTabSz="711200">
            <a:lnSpc>
              <a:spcPct val="90000"/>
            </a:lnSpc>
            <a:spcBef>
              <a:spcPct val="0"/>
            </a:spcBef>
            <a:spcAft>
              <a:spcPct val="15000"/>
            </a:spcAft>
            <a:buChar char="•"/>
          </a:pPr>
          <a:r>
            <a:rPr lang="zh-TW" altLang="en-US" sz="1600" kern="1200" dirty="0"/>
            <a:t>每年協助辦理法說會</a:t>
          </a:r>
        </a:p>
        <a:p>
          <a:pPr marL="171450" lvl="1" indent="-171450" algn="l" defTabSz="711200">
            <a:lnSpc>
              <a:spcPct val="90000"/>
            </a:lnSpc>
            <a:spcBef>
              <a:spcPct val="0"/>
            </a:spcBef>
            <a:spcAft>
              <a:spcPct val="15000"/>
            </a:spcAft>
            <a:buChar char="•"/>
          </a:pPr>
          <a:r>
            <a:rPr lang="zh-TW" altLang="en-US" sz="1600" kern="1200" dirty="0"/>
            <a:t>派員列席公司董事會，事後審閱董事會議事錄，與獨董建立溝通機制</a:t>
          </a:r>
        </a:p>
        <a:p>
          <a:pPr marL="171450" lvl="1" indent="-171450" algn="l" defTabSz="711200">
            <a:lnSpc>
              <a:spcPct val="90000"/>
            </a:lnSpc>
            <a:spcBef>
              <a:spcPct val="0"/>
            </a:spcBef>
            <a:spcAft>
              <a:spcPct val="15000"/>
            </a:spcAft>
            <a:buChar char="•"/>
          </a:pPr>
          <a:r>
            <a:rPr lang="zh-TW" altLang="en-US" sz="1600" kern="1200" dirty="0"/>
            <a:t>以善良管理人之注意為之</a:t>
          </a:r>
        </a:p>
      </dsp:txBody>
      <dsp:txXfrm>
        <a:off x="0" y="339212"/>
        <a:ext cx="8741797" cy="1915200"/>
      </dsp:txXfrm>
    </dsp:sp>
    <dsp:sp modelId="{9C74E86A-3DEF-412A-9A08-ACAB22D14DA8}">
      <dsp:nvSpPr>
        <dsp:cNvPr id="0" name=""/>
        <dsp:cNvSpPr/>
      </dsp:nvSpPr>
      <dsp:spPr>
        <a:xfrm>
          <a:off x="437089" y="103052"/>
          <a:ext cx="6119257" cy="47232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1293" tIns="0" rIns="231293" bIns="0" numCol="1" spcCol="1270" anchor="ctr" anchorCtr="0">
          <a:noAutofit/>
        </a:bodyPr>
        <a:lstStyle/>
        <a:p>
          <a:pPr marL="0" lvl="0" indent="0" algn="l" defTabSz="1066800">
            <a:lnSpc>
              <a:spcPct val="90000"/>
            </a:lnSpc>
            <a:spcBef>
              <a:spcPct val="0"/>
            </a:spcBef>
            <a:spcAft>
              <a:spcPct val="35000"/>
            </a:spcAft>
            <a:buNone/>
          </a:pPr>
          <a:r>
            <a:rPr lang="zh-TW" altLang="en-US" sz="2400" b="1" kern="1200" dirty="0"/>
            <a:t>委任契約</a:t>
          </a:r>
        </a:p>
      </dsp:txBody>
      <dsp:txXfrm>
        <a:off x="460146" y="126109"/>
        <a:ext cx="6073143" cy="426206"/>
      </dsp:txXfrm>
    </dsp:sp>
    <dsp:sp modelId="{D17B4129-6CA8-4EEF-BD39-047218499DBB}">
      <dsp:nvSpPr>
        <dsp:cNvPr id="0" name=""/>
        <dsp:cNvSpPr/>
      </dsp:nvSpPr>
      <dsp:spPr>
        <a:xfrm>
          <a:off x="0" y="2612141"/>
          <a:ext cx="8741797" cy="1512000"/>
        </a:xfrm>
        <a:prstGeom prst="rect">
          <a:avLst/>
        </a:prstGeom>
        <a:solidFill>
          <a:schemeClr val="lt1">
            <a:alpha val="90000"/>
            <a:hueOff val="0"/>
            <a:satOff val="0"/>
            <a:lumOff val="0"/>
            <a:alphaOff val="0"/>
          </a:schemeClr>
        </a:solidFill>
        <a:ln w="12700" cap="flat" cmpd="sng" algn="ctr">
          <a:solidFill>
            <a:schemeClr val="accent5">
              <a:hueOff val="3005351"/>
              <a:satOff val="-13190"/>
              <a:lumOff val="3921"/>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78461" tIns="333248" rIns="678461" bIns="113792" numCol="1" spcCol="1270" anchor="t" anchorCtr="0">
          <a:noAutofit/>
        </a:bodyPr>
        <a:lstStyle/>
        <a:p>
          <a:pPr marL="171450" lvl="1" indent="-171450" algn="l" defTabSz="711200">
            <a:lnSpc>
              <a:spcPct val="90000"/>
            </a:lnSpc>
            <a:spcBef>
              <a:spcPct val="0"/>
            </a:spcBef>
            <a:spcAft>
              <a:spcPct val="15000"/>
            </a:spcAft>
            <a:buChar char="•"/>
          </a:pPr>
          <a:r>
            <a:rPr lang="zh-TW" altLang="en-US" sz="1600" kern="1200" dirty="0"/>
            <a:t>實地查核</a:t>
          </a:r>
        </a:p>
        <a:p>
          <a:pPr marL="171450" lvl="1" indent="-171450" algn="l" defTabSz="711200">
            <a:lnSpc>
              <a:spcPct val="90000"/>
            </a:lnSpc>
            <a:spcBef>
              <a:spcPct val="0"/>
            </a:spcBef>
            <a:spcAft>
              <a:spcPct val="15000"/>
            </a:spcAft>
            <a:buChar char="•"/>
          </a:pPr>
          <a:r>
            <a:rPr lang="zh-TW" altLang="en-US" sz="1600" kern="1200" dirty="0"/>
            <a:t>留存相關工作底稿或訪談紀錄</a:t>
          </a:r>
        </a:p>
        <a:p>
          <a:pPr marL="171450" lvl="1" indent="-171450" algn="l" defTabSz="711200">
            <a:lnSpc>
              <a:spcPct val="90000"/>
            </a:lnSpc>
            <a:spcBef>
              <a:spcPct val="0"/>
            </a:spcBef>
            <a:spcAft>
              <a:spcPct val="15000"/>
            </a:spcAft>
            <a:buChar char="•"/>
          </a:pPr>
          <a:r>
            <a:rPr lang="zh-TW" altLang="en-US" sz="1600" kern="1200"/>
            <a:t>每季結束</a:t>
          </a:r>
          <a:r>
            <a:rPr lang="zh-TW" altLang="en-US" sz="1600" b="1" u="sng" kern="1200"/>
            <a:t>次月底前</a:t>
          </a:r>
          <a:r>
            <a:rPr lang="zh-TW" altLang="en-US" sz="1600" kern="1200"/>
            <a:t>申報</a:t>
          </a:r>
          <a:endParaRPr lang="zh-TW" altLang="en-US" sz="1600" kern="1200" dirty="0"/>
        </a:p>
      </dsp:txBody>
      <dsp:txXfrm>
        <a:off x="0" y="2612141"/>
        <a:ext cx="8741797" cy="1512000"/>
      </dsp:txXfrm>
    </dsp:sp>
    <dsp:sp modelId="{301F7638-2A32-4F55-A2F0-45CDE8EC6F15}">
      <dsp:nvSpPr>
        <dsp:cNvPr id="0" name=""/>
        <dsp:cNvSpPr/>
      </dsp:nvSpPr>
      <dsp:spPr>
        <a:xfrm>
          <a:off x="437089" y="2340812"/>
          <a:ext cx="6119257" cy="472320"/>
        </a:xfrm>
        <a:prstGeom prst="roundRect">
          <a:avLst/>
        </a:prstGeom>
        <a:solidFill>
          <a:schemeClr val="accent5">
            <a:hueOff val="3005351"/>
            <a:satOff val="-13190"/>
            <a:lumOff val="392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1293" tIns="0" rIns="231293" bIns="0" numCol="1" spcCol="1270" anchor="ctr" anchorCtr="0">
          <a:noAutofit/>
        </a:bodyPr>
        <a:lstStyle/>
        <a:p>
          <a:pPr marL="0" lvl="0" indent="0" algn="l" defTabSz="1066800">
            <a:lnSpc>
              <a:spcPct val="90000"/>
            </a:lnSpc>
            <a:spcBef>
              <a:spcPct val="0"/>
            </a:spcBef>
            <a:spcAft>
              <a:spcPct val="35000"/>
            </a:spcAft>
            <a:buNone/>
          </a:pPr>
          <a:r>
            <a:rPr lang="zh-TW" altLang="en-US" sz="2400" b="1" kern="1200" dirty="0"/>
            <a:t>注意事項</a:t>
          </a:r>
        </a:p>
      </dsp:txBody>
      <dsp:txXfrm>
        <a:off x="460146" y="2363869"/>
        <a:ext cx="6073143" cy="426206"/>
      </dsp:txXfrm>
    </dsp:sp>
    <dsp:sp modelId="{30E86E2E-B56A-4A80-8963-619914FBD5CC}">
      <dsp:nvSpPr>
        <dsp:cNvPr id="0" name=""/>
        <dsp:cNvSpPr/>
      </dsp:nvSpPr>
      <dsp:spPr>
        <a:xfrm>
          <a:off x="0" y="4411532"/>
          <a:ext cx="8741797" cy="1159200"/>
        </a:xfrm>
        <a:prstGeom prst="rect">
          <a:avLst/>
        </a:prstGeom>
        <a:solidFill>
          <a:schemeClr val="lt1">
            <a:alpha val="90000"/>
            <a:hueOff val="0"/>
            <a:satOff val="0"/>
            <a:lumOff val="0"/>
            <a:alphaOff val="0"/>
          </a:schemeClr>
        </a:solidFill>
        <a:ln w="12700" cap="flat" cmpd="sng" algn="ctr">
          <a:solidFill>
            <a:schemeClr val="accent5">
              <a:hueOff val="6010703"/>
              <a:satOff val="-26380"/>
              <a:lumOff val="784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78461" tIns="333248" rIns="678461" bIns="113792" numCol="1" spcCol="1270" anchor="t" anchorCtr="0">
          <a:noAutofit/>
        </a:bodyPr>
        <a:lstStyle/>
        <a:p>
          <a:pPr marL="171450" lvl="1" indent="-171450" algn="l" defTabSz="711200">
            <a:lnSpc>
              <a:spcPct val="90000"/>
            </a:lnSpc>
            <a:spcBef>
              <a:spcPct val="0"/>
            </a:spcBef>
            <a:spcAft>
              <a:spcPct val="15000"/>
            </a:spcAft>
            <a:buChar char="•"/>
          </a:pPr>
          <a:r>
            <a:rPr lang="zh-TW" altLang="en-US" sz="1600" kern="1200" dirty="0"/>
            <a:t>每年度隨機抽核</a:t>
          </a:r>
          <a:r>
            <a:rPr lang="en-US" altLang="zh-TW" sz="1600" kern="1200" dirty="0"/>
            <a:t>5%</a:t>
          </a:r>
          <a:r>
            <a:rPr lang="zh-TW" altLang="en-US" sz="1600" kern="1200" dirty="0"/>
            <a:t>以上</a:t>
          </a:r>
        </a:p>
        <a:p>
          <a:pPr marL="171450" lvl="1" indent="-171450" algn="l" defTabSz="711200">
            <a:lnSpc>
              <a:spcPct val="90000"/>
            </a:lnSpc>
            <a:spcBef>
              <a:spcPct val="0"/>
            </a:spcBef>
            <a:spcAft>
              <a:spcPct val="15000"/>
            </a:spcAft>
            <a:buChar char="•"/>
          </a:pPr>
          <a:r>
            <a:rPr lang="zh-TW" altLang="en-US" sz="1600" kern="1200" dirty="0"/>
            <a:t>優先抽核</a:t>
          </a:r>
        </a:p>
      </dsp:txBody>
      <dsp:txXfrm>
        <a:off x="0" y="4411532"/>
        <a:ext cx="8741797" cy="1159200"/>
      </dsp:txXfrm>
    </dsp:sp>
    <dsp:sp modelId="{42A0EBD5-2311-4DAC-933E-92B2C1274F13}">
      <dsp:nvSpPr>
        <dsp:cNvPr id="0" name=""/>
        <dsp:cNvSpPr/>
      </dsp:nvSpPr>
      <dsp:spPr>
        <a:xfrm>
          <a:off x="437089" y="4175372"/>
          <a:ext cx="6119257" cy="472320"/>
        </a:xfrm>
        <a:prstGeom prst="roundRect">
          <a:avLst/>
        </a:prstGeom>
        <a:solidFill>
          <a:schemeClr val="accent5">
            <a:hueOff val="6010703"/>
            <a:satOff val="-26380"/>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1293" tIns="0" rIns="231293" bIns="0" numCol="1" spcCol="1270" anchor="ctr" anchorCtr="0">
          <a:noAutofit/>
        </a:bodyPr>
        <a:lstStyle/>
        <a:p>
          <a:pPr marL="0" lvl="0" indent="0" algn="l" defTabSz="1066800">
            <a:lnSpc>
              <a:spcPct val="90000"/>
            </a:lnSpc>
            <a:spcBef>
              <a:spcPct val="0"/>
            </a:spcBef>
            <a:spcAft>
              <a:spcPct val="35000"/>
            </a:spcAft>
            <a:buNone/>
          </a:pPr>
          <a:r>
            <a:rPr lang="zh-TW" altLang="en-US" sz="2400" b="1" kern="1200" dirty="0"/>
            <a:t>本公司調閱</a:t>
          </a:r>
        </a:p>
      </dsp:txBody>
      <dsp:txXfrm>
        <a:off x="460146" y="4198429"/>
        <a:ext cx="6073143" cy="42620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7109B1-38E7-4859-9DBE-EFEF129931DD}">
      <dsp:nvSpPr>
        <dsp:cNvPr id="0" name=""/>
        <dsp:cNvSpPr/>
      </dsp:nvSpPr>
      <dsp:spPr>
        <a:xfrm>
          <a:off x="624" y="41747"/>
          <a:ext cx="3603112" cy="1350000"/>
        </a:xfrm>
        <a:prstGeom prst="chevron">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32004" rIns="32004" bIns="32004" numCol="1" spcCol="1270" anchor="ctr" anchorCtr="0">
          <a:noAutofit/>
        </a:bodyPr>
        <a:lstStyle/>
        <a:p>
          <a:pPr marL="0" lvl="0" indent="0" algn="ctr" defTabSz="1066800">
            <a:lnSpc>
              <a:spcPct val="90000"/>
            </a:lnSpc>
            <a:spcBef>
              <a:spcPct val="0"/>
            </a:spcBef>
            <a:spcAft>
              <a:spcPct val="35000"/>
            </a:spcAft>
            <a:buNone/>
          </a:pPr>
          <a:r>
            <a:rPr lang="zh-TW" altLang="en-US" sz="2400" b="1" kern="1200" dirty="0"/>
            <a:t>檢送第</a:t>
          </a:r>
          <a:r>
            <a:rPr lang="en-US" altLang="zh-TW" sz="2400" b="1" kern="1200" dirty="0"/>
            <a:t>2</a:t>
          </a:r>
          <a:r>
            <a:rPr lang="zh-TW" altLang="en-US" sz="2400" b="1" kern="1200" dirty="0"/>
            <a:t>季財務報告</a:t>
          </a:r>
        </a:p>
      </dsp:txBody>
      <dsp:txXfrm>
        <a:off x="675624" y="41747"/>
        <a:ext cx="2253112" cy="1350000"/>
      </dsp:txXfrm>
    </dsp:sp>
    <dsp:sp modelId="{1BCA9426-F7FB-4DE4-A834-48D9CABBC88C}">
      <dsp:nvSpPr>
        <dsp:cNvPr id="0" name=""/>
        <dsp:cNvSpPr/>
      </dsp:nvSpPr>
      <dsp:spPr>
        <a:xfrm>
          <a:off x="624" y="1464231"/>
          <a:ext cx="2882490" cy="3712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14300" lvl="1" indent="-114300" algn="just" defTabSz="622300">
            <a:lnSpc>
              <a:spcPct val="90000"/>
            </a:lnSpc>
            <a:spcBef>
              <a:spcPct val="0"/>
            </a:spcBef>
            <a:spcAft>
              <a:spcPct val="15000"/>
            </a:spcAft>
            <a:buChar char="•"/>
          </a:pPr>
          <a:r>
            <a:rPr lang="zh-TW" altLang="en-US" sz="1400" b="0" kern="1200" dirty="0"/>
            <a:t>審查外國有價證券上市作業程序第四條之一規定，「</a:t>
          </a:r>
          <a:r>
            <a:rPr lang="en-US" altLang="en-US" sz="1400" b="0" kern="1200" dirty="0"/>
            <a:t>…..</a:t>
          </a:r>
          <a:r>
            <a:rPr lang="zh-TW" altLang="en-US" sz="1400" b="0" kern="1200" dirty="0"/>
            <a:t>申請公司於</a:t>
          </a:r>
          <a:r>
            <a:rPr lang="zh-TW" altLang="en-US" sz="1400" b="0" u="sng" kern="1200" dirty="0">
              <a:solidFill>
                <a:srgbClr val="C00000"/>
              </a:solidFill>
            </a:rPr>
            <a:t>送件申請之日起至掛牌前</a:t>
          </a:r>
          <a:r>
            <a:rPr lang="zh-TW" altLang="en-US" sz="1400" b="0" kern="1200" dirty="0"/>
            <a:t>，應準用主管機關對財務報告公告及申報之規定，</a:t>
          </a:r>
          <a:r>
            <a:rPr lang="en-US" altLang="zh-TW" sz="1400" b="0" kern="1200" dirty="0"/>
            <a:t>…</a:t>
          </a:r>
          <a:r>
            <a:rPr lang="zh-TW" altLang="en-US" sz="1400" b="0" u="sng" kern="1200" dirty="0">
              <a:solidFill>
                <a:srgbClr val="C00000"/>
              </a:solidFill>
            </a:rPr>
            <a:t>檢送各季及年度財務報告</a:t>
          </a:r>
          <a:r>
            <a:rPr lang="zh-TW" altLang="en-US" sz="1400" b="0" kern="1200" dirty="0"/>
            <a:t>」</a:t>
          </a:r>
        </a:p>
        <a:p>
          <a:pPr marL="114300" lvl="1" indent="-114300" algn="just" defTabSz="622300">
            <a:lnSpc>
              <a:spcPct val="90000"/>
            </a:lnSpc>
            <a:spcBef>
              <a:spcPct val="0"/>
            </a:spcBef>
            <a:spcAft>
              <a:spcPct val="15000"/>
            </a:spcAft>
            <a:buChar char="•"/>
          </a:pPr>
          <a:r>
            <a:rPr lang="zh-TW" altLang="en-US" sz="1400" b="0" kern="1200" dirty="0"/>
            <a:t>金管會</a:t>
          </a:r>
          <a:r>
            <a:rPr lang="en-US" altLang="en-US" sz="1400" b="0" kern="1200" dirty="0"/>
            <a:t>110</a:t>
          </a:r>
          <a:r>
            <a:rPr lang="zh-TW" altLang="en-US" sz="1400" b="0" kern="1200" dirty="0"/>
            <a:t>年</a:t>
          </a:r>
          <a:r>
            <a:rPr lang="en-US" altLang="en-US" sz="1400" b="0" kern="1200" dirty="0"/>
            <a:t>5</a:t>
          </a:r>
          <a:r>
            <a:rPr lang="zh-TW" altLang="en-US" sz="1400" b="0" kern="1200" dirty="0"/>
            <a:t>月</a:t>
          </a:r>
          <a:r>
            <a:rPr lang="en-US" altLang="en-US" sz="1400" b="0" kern="1200" dirty="0"/>
            <a:t>4</a:t>
          </a:r>
          <a:r>
            <a:rPr lang="zh-TW" altLang="en-US" sz="1400" b="0" kern="1200" dirty="0"/>
            <a:t>日金管證審字第</a:t>
          </a:r>
          <a:r>
            <a:rPr lang="en-US" altLang="en-US" sz="1400" b="0" kern="1200" dirty="0"/>
            <a:t>1100361841</a:t>
          </a:r>
          <a:r>
            <a:rPr lang="zh-TW" altLang="en-US" sz="1400" b="0" kern="1200" dirty="0"/>
            <a:t>號函，</a:t>
          </a:r>
          <a:r>
            <a:rPr lang="en-US" altLang="en-US" sz="1400" b="0" kern="1200" dirty="0"/>
            <a:t>…..</a:t>
          </a:r>
          <a:r>
            <a:rPr lang="zh-TW" altLang="en-US" sz="1400" b="1" u="sng" kern="1200" dirty="0">
              <a:solidFill>
                <a:srgbClr val="C00000"/>
              </a:solidFill>
            </a:rPr>
            <a:t>自</a:t>
          </a:r>
          <a:r>
            <a:rPr lang="en-US" altLang="en-US" sz="1400" b="1" u="sng" kern="1200" dirty="0">
              <a:solidFill>
                <a:srgbClr val="C00000"/>
              </a:solidFill>
            </a:rPr>
            <a:t>110</a:t>
          </a:r>
          <a:r>
            <a:rPr lang="zh-TW" altLang="en-US" sz="1400" b="1" u="sng" kern="1200" dirty="0">
              <a:solidFill>
                <a:srgbClr val="C00000"/>
              </a:solidFill>
            </a:rPr>
            <a:t>年起</a:t>
          </a:r>
          <a:r>
            <a:rPr lang="en-US" altLang="en-US" sz="1400" b="1" u="sng" kern="1200" dirty="0">
              <a:solidFill>
                <a:srgbClr val="C00000"/>
              </a:solidFill>
            </a:rPr>
            <a:t>KY</a:t>
          </a:r>
          <a:r>
            <a:rPr lang="zh-TW" altLang="en-US" sz="1400" b="1" u="sng" kern="1200" dirty="0">
              <a:solidFill>
                <a:srgbClr val="C00000"/>
              </a:solidFill>
            </a:rPr>
            <a:t>公司第</a:t>
          </a:r>
          <a:r>
            <a:rPr lang="en-US" altLang="zh-TW" sz="1400" b="1" u="sng" kern="1200" dirty="0">
              <a:solidFill>
                <a:srgbClr val="C00000"/>
              </a:solidFill>
            </a:rPr>
            <a:t>2</a:t>
          </a:r>
          <a:r>
            <a:rPr lang="zh-TW" altLang="en-US" sz="1400" b="1" u="sng" kern="1200" dirty="0">
              <a:solidFill>
                <a:srgbClr val="C00000"/>
              </a:solidFill>
            </a:rPr>
            <a:t>季財務報告由會計師核閱改為應經會計師查核簽證</a:t>
          </a:r>
          <a:endParaRPr lang="zh-TW" altLang="en-US" sz="1400" b="1" kern="1200" dirty="0">
            <a:solidFill>
              <a:srgbClr val="C00000"/>
            </a:solidFill>
          </a:endParaRPr>
        </a:p>
        <a:p>
          <a:pPr marL="114300" lvl="1" indent="-114300" algn="just" defTabSz="622300">
            <a:lnSpc>
              <a:spcPct val="90000"/>
            </a:lnSpc>
            <a:spcBef>
              <a:spcPct val="0"/>
            </a:spcBef>
            <a:spcAft>
              <a:spcPct val="15000"/>
            </a:spcAft>
            <a:buChar char="•"/>
          </a:pPr>
          <a:r>
            <a:rPr lang="en-US" altLang="en-US" sz="1400" b="0" kern="1200" dirty="0"/>
            <a:t>KY</a:t>
          </a:r>
          <a:r>
            <a:rPr lang="zh-TW" altLang="en-US" sz="1400" b="0" kern="1200" dirty="0"/>
            <a:t>公司（含創新板</a:t>
          </a:r>
          <a:r>
            <a:rPr lang="en-US" altLang="en-US" sz="1400" b="0" kern="1200" dirty="0"/>
            <a:t>KY</a:t>
          </a:r>
          <a:r>
            <a:rPr lang="zh-TW" altLang="en-US" sz="1400" b="0" kern="1200" dirty="0"/>
            <a:t>公司）於申請送件之日起至掛牌前，依規所需檢送之申請年度最近期第</a:t>
          </a:r>
          <a:r>
            <a:rPr lang="en-US" altLang="en-US" sz="1400" b="0" kern="1200" dirty="0"/>
            <a:t>2</a:t>
          </a:r>
          <a:r>
            <a:rPr lang="zh-TW" altLang="en-US" sz="1400" b="0" kern="1200" dirty="0"/>
            <a:t>季財報應經會計師</a:t>
          </a:r>
          <a:r>
            <a:rPr lang="zh-TW" altLang="en-US" sz="1400" b="0" u="sng" kern="1200" dirty="0">
              <a:solidFill>
                <a:srgbClr val="C00000"/>
              </a:solidFill>
            </a:rPr>
            <a:t>查核</a:t>
          </a:r>
          <a:r>
            <a:rPr lang="zh-TW" altLang="en-US" sz="1400" b="0" kern="1200" dirty="0"/>
            <a:t>簽證。</a:t>
          </a:r>
        </a:p>
      </dsp:txBody>
      <dsp:txXfrm>
        <a:off x="624" y="1464231"/>
        <a:ext cx="2882490" cy="3712500"/>
      </dsp:txXfrm>
    </dsp:sp>
    <dsp:sp modelId="{3F2D45A0-FAAC-4012-A675-6D92638E91F0}">
      <dsp:nvSpPr>
        <dsp:cNvPr id="0" name=""/>
        <dsp:cNvSpPr/>
      </dsp:nvSpPr>
      <dsp:spPr>
        <a:xfrm>
          <a:off x="3387737" y="41747"/>
          <a:ext cx="3603112" cy="1350000"/>
        </a:xfrm>
        <a:prstGeom prst="chevron">
          <a:avLst/>
        </a:prstGeom>
        <a:solidFill>
          <a:schemeClr val="accent5">
            <a:hueOff val="3005351"/>
            <a:satOff val="-13190"/>
            <a:lumOff val="392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marL="0" lvl="0" indent="0" algn="ctr" defTabSz="889000">
            <a:lnSpc>
              <a:spcPct val="90000"/>
            </a:lnSpc>
            <a:spcBef>
              <a:spcPct val="0"/>
            </a:spcBef>
            <a:spcAft>
              <a:spcPct val="35000"/>
            </a:spcAft>
            <a:buNone/>
          </a:pPr>
          <a:r>
            <a:rPr lang="zh-TW" altLang="en-US" sz="2000" b="1" kern="1200" dirty="0"/>
            <a:t>設置公司治理主管</a:t>
          </a:r>
          <a:br>
            <a:rPr lang="en-US" altLang="zh-TW" sz="2000" b="1" kern="1200" dirty="0"/>
          </a:br>
          <a:r>
            <a:rPr lang="en-US" altLang="en-US" sz="2000" b="1" kern="1200" dirty="0"/>
            <a:t>(112.1.1</a:t>
          </a:r>
          <a:r>
            <a:rPr lang="zh-TW" altLang="en-US" sz="2000" b="1" kern="1200" dirty="0"/>
            <a:t>實施</a:t>
          </a:r>
          <a:r>
            <a:rPr lang="en-US" altLang="en-US" sz="2000" b="1" kern="1200" dirty="0"/>
            <a:t>)</a:t>
          </a:r>
          <a:endParaRPr lang="zh-TW" altLang="en-US" sz="2000" b="1" kern="1200" dirty="0"/>
        </a:p>
      </dsp:txBody>
      <dsp:txXfrm>
        <a:off x="4062737" y="41747"/>
        <a:ext cx="2253112" cy="1350000"/>
      </dsp:txXfrm>
    </dsp:sp>
    <dsp:sp modelId="{CB7B7AC7-B9C0-4E38-A602-AD7DA227E50C}">
      <dsp:nvSpPr>
        <dsp:cNvPr id="0" name=""/>
        <dsp:cNvSpPr/>
      </dsp:nvSpPr>
      <dsp:spPr>
        <a:xfrm>
          <a:off x="3594743" y="1446523"/>
          <a:ext cx="2604993" cy="3712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71450" lvl="1" indent="-171450" algn="l" defTabSz="711200">
            <a:lnSpc>
              <a:spcPct val="90000"/>
            </a:lnSpc>
            <a:spcBef>
              <a:spcPct val="0"/>
            </a:spcBef>
            <a:spcAft>
              <a:spcPct val="15000"/>
            </a:spcAft>
            <a:buChar char="•"/>
          </a:pPr>
          <a:r>
            <a:rPr lang="zh-TW" altLang="en-US" sz="1600" b="0" kern="1200" dirty="0"/>
            <a:t>中介機構評估查核程序檢查表</a:t>
          </a:r>
          <a:r>
            <a:rPr lang="en-US" altLang="en-US" sz="1600" b="0" kern="1200" dirty="0"/>
            <a:t>-9</a:t>
          </a:r>
          <a:endParaRPr lang="zh-TW" altLang="en-US" sz="1600" b="0" kern="1200" dirty="0"/>
        </a:p>
        <a:p>
          <a:pPr marL="171450" lvl="1" indent="-171450" algn="just" defTabSz="711200">
            <a:lnSpc>
              <a:spcPct val="90000"/>
            </a:lnSpc>
            <a:spcBef>
              <a:spcPct val="0"/>
            </a:spcBef>
            <a:spcAft>
              <a:spcPct val="15000"/>
            </a:spcAft>
            <a:buChar char="•"/>
          </a:pPr>
          <a:r>
            <a:rPr lang="zh-TW" altLang="en-US" sz="1600" b="0" kern="1200" dirty="0"/>
            <a:t>推薦證券商填製</a:t>
          </a:r>
          <a:r>
            <a:rPr lang="en-US" altLang="en-US" sz="1600" b="0" kern="1200" dirty="0"/>
            <a:t>【</a:t>
          </a:r>
          <a:r>
            <a:rPr lang="zh-TW" altLang="en-US" sz="1600" b="0" kern="1200" dirty="0"/>
            <a:t>公司治理暨董事運作情形</a:t>
          </a:r>
          <a:r>
            <a:rPr lang="en-US" altLang="en-US" sz="1600" b="0" kern="1200" dirty="0"/>
            <a:t>】</a:t>
          </a:r>
          <a:r>
            <a:rPr lang="zh-TW" altLang="en-US" sz="1600" b="0" kern="1200" dirty="0"/>
            <a:t>檢查表</a:t>
          </a:r>
          <a:r>
            <a:rPr lang="en-US" altLang="zh-TW" sz="1600" b="0" kern="1200" dirty="0"/>
            <a:t>(</a:t>
          </a:r>
          <a:r>
            <a:rPr lang="zh-TW" altLang="en-US" sz="1600" b="0" kern="1200" dirty="0"/>
            <a:t>含創新板公司</a:t>
          </a:r>
          <a:r>
            <a:rPr lang="en-US" altLang="zh-TW" sz="1600" b="0" kern="1200" dirty="0"/>
            <a:t>)</a:t>
          </a:r>
          <a:endParaRPr lang="zh-TW" altLang="en-US" sz="1600" b="0" kern="1200" dirty="0"/>
        </a:p>
      </dsp:txBody>
      <dsp:txXfrm>
        <a:off x="3594743" y="1446523"/>
        <a:ext cx="2604993" cy="3712500"/>
      </dsp:txXfrm>
    </dsp:sp>
    <dsp:sp modelId="{0E08CA7B-2170-4F64-92DF-B3BBA11EAFBA}">
      <dsp:nvSpPr>
        <dsp:cNvPr id="0" name=""/>
        <dsp:cNvSpPr/>
      </dsp:nvSpPr>
      <dsp:spPr>
        <a:xfrm>
          <a:off x="6774849" y="41747"/>
          <a:ext cx="3603112" cy="1350000"/>
        </a:xfrm>
        <a:prstGeom prst="chevron">
          <a:avLst/>
        </a:prstGeom>
        <a:solidFill>
          <a:schemeClr val="accent5">
            <a:hueOff val="6010703"/>
            <a:satOff val="-26380"/>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marL="0" lvl="0" indent="0" algn="ctr" defTabSz="889000">
            <a:lnSpc>
              <a:spcPct val="90000"/>
            </a:lnSpc>
            <a:spcBef>
              <a:spcPct val="0"/>
            </a:spcBef>
            <a:spcAft>
              <a:spcPct val="35000"/>
            </a:spcAft>
            <a:buNone/>
          </a:pPr>
          <a:r>
            <a:rPr lang="zh-TW" altLang="en-US" sz="2000" b="1" kern="1200" dirty="0"/>
            <a:t>推動公司治理、永續發展及誠信經營情形</a:t>
          </a:r>
        </a:p>
      </dsp:txBody>
      <dsp:txXfrm>
        <a:off x="7449849" y="41747"/>
        <a:ext cx="2253112" cy="1350000"/>
      </dsp:txXfrm>
    </dsp:sp>
    <dsp:sp modelId="{2CFAE2F7-61B1-4DFC-B051-FC1F63AEF76A}">
      <dsp:nvSpPr>
        <dsp:cNvPr id="0" name=""/>
        <dsp:cNvSpPr/>
      </dsp:nvSpPr>
      <dsp:spPr>
        <a:xfrm>
          <a:off x="6989292" y="1503510"/>
          <a:ext cx="2453604" cy="3712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71450" lvl="1" indent="-171450" algn="just" defTabSz="711200">
            <a:lnSpc>
              <a:spcPct val="90000"/>
            </a:lnSpc>
            <a:spcBef>
              <a:spcPct val="0"/>
            </a:spcBef>
            <a:spcAft>
              <a:spcPct val="15000"/>
            </a:spcAft>
            <a:buChar char="•"/>
          </a:pPr>
          <a:r>
            <a:rPr lang="zh-TW" altLang="en-US" sz="1600" b="0" kern="1200" dirty="0"/>
            <a:t>應行補充說明事項</a:t>
          </a:r>
          <a:r>
            <a:rPr lang="en-US" altLang="en-US" sz="1600" b="0" kern="1200" dirty="0"/>
            <a:t>(S3-1)</a:t>
          </a:r>
          <a:endParaRPr lang="zh-TW" altLang="en-US" sz="1600" b="0" kern="1200" dirty="0"/>
        </a:p>
        <a:p>
          <a:pPr marL="171450" lvl="1" indent="-171450" algn="just" defTabSz="711200">
            <a:lnSpc>
              <a:spcPct val="90000"/>
            </a:lnSpc>
            <a:spcBef>
              <a:spcPct val="0"/>
            </a:spcBef>
            <a:spcAft>
              <a:spcPct val="15000"/>
            </a:spcAft>
            <a:buChar char="•"/>
          </a:pPr>
          <a:r>
            <a:rPr lang="zh-TW" altLang="en-US" sz="1600" b="0" kern="1200" dirty="0"/>
            <a:t>評估申請公司在推動公司治理、永續發展及誠信經營情形，並填具附表八</a:t>
          </a:r>
        </a:p>
      </dsp:txBody>
      <dsp:txXfrm>
        <a:off x="6989292" y="1503510"/>
        <a:ext cx="2453604" cy="371250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770D44-7363-4FD7-9584-819C368922E0}">
      <dsp:nvSpPr>
        <dsp:cNvPr id="0" name=""/>
        <dsp:cNvSpPr/>
      </dsp:nvSpPr>
      <dsp:spPr>
        <a:xfrm>
          <a:off x="0" y="2892895"/>
          <a:ext cx="8243277" cy="1898052"/>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zh-TW" altLang="en-US" sz="1700" b="1" kern="1200" dirty="0">
              <a:latin typeface="+mj-ea"/>
              <a:ea typeface="+mj-ea"/>
            </a:rPr>
            <a:t>配合增加「外國發行人於國內募集與發行股票申報書</a:t>
          </a:r>
          <a:r>
            <a:rPr lang="en-US" altLang="en-US" sz="1700" b="1" kern="1200" dirty="0">
              <a:latin typeface="+mj-ea"/>
              <a:ea typeface="+mj-ea"/>
            </a:rPr>
            <a:t>(</a:t>
          </a:r>
          <a:r>
            <a:rPr lang="zh-TW" altLang="en-US" sz="1700" b="1" kern="1200" dirty="0">
              <a:latin typeface="+mj-ea"/>
              <a:ea typeface="+mj-ea"/>
            </a:rPr>
            <a:t>申請第一上市及創新板第一上市初次上市前以現金增資發行新股提撥一定比率公開銷售案件者適用</a:t>
          </a:r>
          <a:r>
            <a:rPr lang="en-US" altLang="en-US" sz="1700" b="1" kern="1200" dirty="0">
              <a:latin typeface="+mj-ea"/>
              <a:ea typeface="+mj-ea"/>
            </a:rPr>
            <a:t>)</a:t>
          </a:r>
          <a:r>
            <a:rPr lang="zh-TW" altLang="en-US" sz="1700" b="1" kern="1200" dirty="0">
              <a:latin typeface="+mj-ea"/>
              <a:ea typeface="+mj-ea"/>
            </a:rPr>
            <a:t>」附件</a:t>
          </a:r>
        </a:p>
      </dsp:txBody>
      <dsp:txXfrm>
        <a:off x="0" y="2892895"/>
        <a:ext cx="8243277" cy="1024948"/>
      </dsp:txXfrm>
    </dsp:sp>
    <dsp:sp modelId="{F72A7E3E-37F1-45D2-A14C-A56969123E59}">
      <dsp:nvSpPr>
        <dsp:cNvPr id="0" name=""/>
        <dsp:cNvSpPr/>
      </dsp:nvSpPr>
      <dsp:spPr>
        <a:xfrm>
          <a:off x="0" y="3879883"/>
          <a:ext cx="8243277" cy="873104"/>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marL="0" lvl="0" indent="0" algn="ctr" defTabSz="711200">
            <a:lnSpc>
              <a:spcPct val="90000"/>
            </a:lnSpc>
            <a:spcBef>
              <a:spcPct val="0"/>
            </a:spcBef>
            <a:spcAft>
              <a:spcPct val="35000"/>
            </a:spcAft>
            <a:buNone/>
          </a:pPr>
          <a:r>
            <a:rPr lang="zh-TW" altLang="en-US" sz="1600" kern="1200">
              <a:latin typeface="+mj-ea"/>
              <a:ea typeface="+mj-ea"/>
            </a:rPr>
            <a:t>「</a:t>
          </a:r>
          <a:r>
            <a:rPr lang="zh-TW" altLang="en-US" sz="1600" b="1" u="sng" kern="1200">
              <a:latin typeface="+mj-ea"/>
              <a:ea typeface="+mj-ea"/>
            </a:rPr>
            <a:t>如有重要子公司位於中國大陸，發行人應出具將在臺所募資金存放於臺資銀行或其海外子</a:t>
          </a:r>
          <a:r>
            <a:rPr lang="en-US" altLang="en-US" sz="1600" b="1" u="sng" kern="1200">
              <a:latin typeface="+mj-ea"/>
              <a:ea typeface="+mj-ea"/>
            </a:rPr>
            <a:t>(</a:t>
          </a:r>
          <a:r>
            <a:rPr lang="zh-TW" altLang="en-US" sz="1600" b="1" u="sng" kern="1200">
              <a:latin typeface="+mj-ea"/>
              <a:ea typeface="+mj-ea"/>
            </a:rPr>
            <a:t>分</a:t>
          </a:r>
          <a:r>
            <a:rPr lang="en-US" altLang="en-US" sz="1600" b="1" u="sng" kern="1200">
              <a:latin typeface="+mj-ea"/>
              <a:ea typeface="+mj-ea"/>
            </a:rPr>
            <a:t>)</a:t>
          </a:r>
          <a:r>
            <a:rPr lang="zh-TW" altLang="en-US" sz="1600" b="1" u="sng" kern="1200">
              <a:latin typeface="+mj-ea"/>
              <a:ea typeface="+mj-ea"/>
            </a:rPr>
            <a:t>行並依計劃支用之承諾書</a:t>
          </a:r>
          <a:r>
            <a:rPr lang="zh-TW" altLang="en-US" sz="1600" kern="1200">
              <a:latin typeface="+mj-ea"/>
              <a:ea typeface="+mj-ea"/>
            </a:rPr>
            <a:t>」。</a:t>
          </a:r>
          <a:endParaRPr lang="zh-TW" altLang="en-US" sz="1600" kern="1200" dirty="0">
            <a:latin typeface="+mj-ea"/>
            <a:ea typeface="+mj-ea"/>
          </a:endParaRPr>
        </a:p>
      </dsp:txBody>
      <dsp:txXfrm>
        <a:off x="0" y="3879883"/>
        <a:ext cx="8243277" cy="873104"/>
      </dsp:txXfrm>
    </dsp:sp>
    <dsp:sp modelId="{94F7CB4E-B6AB-4FFC-BCB6-459861F7C7E8}">
      <dsp:nvSpPr>
        <dsp:cNvPr id="0" name=""/>
        <dsp:cNvSpPr/>
      </dsp:nvSpPr>
      <dsp:spPr>
        <a:xfrm rot="10800000">
          <a:off x="0" y="0"/>
          <a:ext cx="8243277" cy="2919205"/>
        </a:xfrm>
        <a:prstGeom prst="upArrowCallout">
          <a:avLst/>
        </a:prstGeom>
        <a:solidFill>
          <a:schemeClr val="accent5">
            <a:hueOff val="6010703"/>
            <a:satOff val="-26380"/>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zh-TW" altLang="en-US" sz="1800" b="1" kern="1200" dirty="0">
              <a:latin typeface="+mj-ea"/>
              <a:ea typeface="+mj-ea"/>
            </a:rPr>
            <a:t>金融監督管理委員會</a:t>
          </a:r>
          <a:r>
            <a:rPr lang="en-US" altLang="en-US" sz="1800" b="1" kern="1200" dirty="0">
              <a:latin typeface="+mj-ea"/>
              <a:ea typeface="+mj-ea"/>
            </a:rPr>
            <a:t>111</a:t>
          </a:r>
          <a:r>
            <a:rPr lang="zh-TW" altLang="en-US" sz="1800" b="1" kern="1200" dirty="0">
              <a:latin typeface="+mj-ea"/>
              <a:ea typeface="+mj-ea"/>
            </a:rPr>
            <a:t>年</a:t>
          </a:r>
          <a:r>
            <a:rPr lang="en-US" altLang="en-US" sz="1800" b="1" kern="1200" dirty="0">
              <a:latin typeface="+mj-ea"/>
              <a:ea typeface="+mj-ea"/>
            </a:rPr>
            <a:t>9</a:t>
          </a:r>
          <a:r>
            <a:rPr lang="zh-TW" altLang="en-US" sz="1800" b="1" kern="1200" dirty="0">
              <a:latin typeface="+mj-ea"/>
              <a:ea typeface="+mj-ea"/>
            </a:rPr>
            <a:t>月</a:t>
          </a:r>
          <a:r>
            <a:rPr lang="en-US" altLang="en-US" sz="1800" b="1" kern="1200" dirty="0">
              <a:latin typeface="+mj-ea"/>
              <a:ea typeface="+mj-ea"/>
            </a:rPr>
            <a:t>5</a:t>
          </a:r>
          <a:r>
            <a:rPr lang="zh-TW" altLang="en-US" sz="1800" b="1" kern="1200" dirty="0">
              <a:latin typeface="+mj-ea"/>
              <a:ea typeface="+mj-ea"/>
            </a:rPr>
            <a:t>日金管證發字第</a:t>
          </a:r>
          <a:r>
            <a:rPr lang="en-US" altLang="en-US" sz="1800" b="1" kern="1200" dirty="0">
              <a:latin typeface="+mj-ea"/>
              <a:ea typeface="+mj-ea"/>
            </a:rPr>
            <a:t>1110383586</a:t>
          </a:r>
          <a:r>
            <a:rPr lang="zh-TW" altLang="en-US" sz="1800" b="1" kern="1200" dirty="0">
              <a:latin typeface="+mj-ea"/>
              <a:ea typeface="+mj-ea"/>
            </a:rPr>
            <a:t>號修正外國發行人募集與發行有價證券處理準則第</a:t>
          </a:r>
          <a:r>
            <a:rPr lang="en-US" altLang="en-US" sz="1800" b="1" kern="1200" dirty="0">
              <a:latin typeface="+mj-ea"/>
              <a:ea typeface="+mj-ea"/>
            </a:rPr>
            <a:t>12</a:t>
          </a:r>
          <a:r>
            <a:rPr lang="zh-TW" altLang="en-US" sz="1800" b="1" kern="1200" dirty="0">
              <a:latin typeface="+mj-ea"/>
              <a:ea typeface="+mj-ea"/>
            </a:rPr>
            <a:t>條附表一</a:t>
          </a:r>
          <a:endParaRPr lang="zh-TW" altLang="en-US" sz="1800" b="1" kern="1200" dirty="0"/>
        </a:p>
      </dsp:txBody>
      <dsp:txXfrm rot="-10800000">
        <a:off x="0" y="0"/>
        <a:ext cx="8243277" cy="1024641"/>
      </dsp:txXfrm>
    </dsp:sp>
    <dsp:sp modelId="{9E9EBC8D-4149-4B85-A8DF-9F653D2DCCCA}">
      <dsp:nvSpPr>
        <dsp:cNvPr id="0" name=""/>
        <dsp:cNvSpPr/>
      </dsp:nvSpPr>
      <dsp:spPr>
        <a:xfrm>
          <a:off x="0" y="1026802"/>
          <a:ext cx="8243277" cy="872842"/>
        </a:xfrm>
        <a:prstGeom prst="rect">
          <a:avLst/>
        </a:prstGeom>
        <a:solidFill>
          <a:schemeClr val="accent5">
            <a:tint val="40000"/>
            <a:alpha val="90000"/>
            <a:hueOff val="5828064"/>
            <a:satOff val="-18244"/>
            <a:lumOff val="1209"/>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marL="0" lvl="0" indent="0" algn="ctr" defTabSz="711200">
            <a:lnSpc>
              <a:spcPct val="90000"/>
            </a:lnSpc>
            <a:spcBef>
              <a:spcPct val="0"/>
            </a:spcBef>
            <a:spcAft>
              <a:spcPct val="35000"/>
            </a:spcAft>
            <a:buNone/>
          </a:pPr>
          <a:r>
            <a:rPr lang="zh-TW" altLang="en-US" sz="1600" kern="1200">
              <a:latin typeface="+mj-ea"/>
              <a:ea typeface="+mj-ea"/>
            </a:rPr>
            <a:t>外國發行人於國內募集與發行股票申報書，增加「</a:t>
          </a:r>
          <a:r>
            <a:rPr lang="zh-TW" altLang="en-US" sz="1600" b="1" u="sng" kern="1200">
              <a:latin typeface="+mj-ea"/>
              <a:ea typeface="+mj-ea"/>
            </a:rPr>
            <a:t>如有重要子公司位於中國大陸，發行人應出具將在臺所募資金存放於臺資銀行或其海外子</a:t>
          </a:r>
          <a:r>
            <a:rPr lang="en-US" altLang="en-US" sz="1600" b="1" u="sng" kern="1200">
              <a:latin typeface="+mj-ea"/>
              <a:ea typeface="+mj-ea"/>
            </a:rPr>
            <a:t>(</a:t>
          </a:r>
          <a:r>
            <a:rPr lang="zh-TW" altLang="en-US" sz="1600" b="1" u="sng" kern="1200">
              <a:latin typeface="+mj-ea"/>
              <a:ea typeface="+mj-ea"/>
            </a:rPr>
            <a:t>分</a:t>
          </a:r>
          <a:r>
            <a:rPr lang="en-US" altLang="en-US" sz="1600" b="1" u="sng" kern="1200">
              <a:latin typeface="+mj-ea"/>
              <a:ea typeface="+mj-ea"/>
            </a:rPr>
            <a:t>)</a:t>
          </a:r>
          <a:r>
            <a:rPr lang="zh-TW" altLang="en-US" sz="1600" b="1" u="sng" kern="1200">
              <a:latin typeface="+mj-ea"/>
              <a:ea typeface="+mj-ea"/>
            </a:rPr>
            <a:t>行並依計劃支用之承諾書</a:t>
          </a:r>
          <a:r>
            <a:rPr lang="zh-TW" altLang="en-US" sz="1600" kern="1200">
              <a:latin typeface="+mj-ea"/>
              <a:ea typeface="+mj-ea"/>
            </a:rPr>
            <a:t>」之附件。</a:t>
          </a:r>
          <a:endParaRPr lang="zh-TW" altLang="en-US" sz="1600" kern="1200" dirty="0"/>
        </a:p>
      </dsp:txBody>
      <dsp:txXfrm>
        <a:off x="0" y="1026802"/>
        <a:ext cx="8243277" cy="87284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934798-F958-4A76-AC57-7EB8AA31CD29}">
      <dsp:nvSpPr>
        <dsp:cNvPr id="0" name=""/>
        <dsp:cNvSpPr/>
      </dsp:nvSpPr>
      <dsp:spPr>
        <a:xfrm>
          <a:off x="0" y="2869252"/>
          <a:ext cx="8678007" cy="1882540"/>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zh-TW" altLang="en-US" sz="1800" b="1" kern="1200" dirty="0"/>
            <a:t>本公司配合修改</a:t>
          </a:r>
        </a:p>
      </dsp:txBody>
      <dsp:txXfrm>
        <a:off x="0" y="2869252"/>
        <a:ext cx="8678007" cy="1016571"/>
      </dsp:txXfrm>
    </dsp:sp>
    <dsp:sp modelId="{666CB872-37DC-48E3-875F-9B62A97F4E7C}">
      <dsp:nvSpPr>
        <dsp:cNvPr id="0" name=""/>
        <dsp:cNvSpPr/>
      </dsp:nvSpPr>
      <dsp:spPr>
        <a:xfrm>
          <a:off x="0" y="3848173"/>
          <a:ext cx="4339003" cy="865968"/>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marL="0" lvl="0" indent="0" algn="ctr" defTabSz="622300">
            <a:lnSpc>
              <a:spcPct val="90000"/>
            </a:lnSpc>
            <a:spcBef>
              <a:spcPct val="0"/>
            </a:spcBef>
            <a:spcAft>
              <a:spcPct val="35000"/>
            </a:spcAft>
            <a:buNone/>
          </a:pPr>
          <a:r>
            <a:rPr lang="zh-TW" altLang="en-US" sz="1400" b="1" kern="1200" dirty="0">
              <a:solidFill>
                <a:srgbClr val="0000CC"/>
              </a:solidFill>
            </a:rPr>
            <a:t>外國發行人募集與發行有價證券基本資料表</a:t>
          </a:r>
          <a:br>
            <a:rPr lang="en-US" altLang="zh-TW" sz="1400" b="1" kern="1200" dirty="0">
              <a:solidFill>
                <a:srgbClr val="0000CC"/>
              </a:solidFill>
            </a:rPr>
          </a:br>
          <a:r>
            <a:rPr lang="en-US" altLang="en-US" sz="1400" b="1" kern="1200" dirty="0"/>
            <a:t>【</a:t>
          </a:r>
          <a:r>
            <a:rPr lang="zh-TW" altLang="en-US" sz="1400" b="1" kern="1200" dirty="0"/>
            <a:t>首次辦理股票公開發行及初次上市前以現金增資發行新股提撥一定比率對外公開發行案件者適用</a:t>
          </a:r>
          <a:r>
            <a:rPr lang="en-US" altLang="en-US" sz="1400" b="1" kern="1200" dirty="0"/>
            <a:t>】</a:t>
          </a:r>
          <a:endParaRPr lang="zh-TW" altLang="en-US" sz="1400" b="1" kern="1200" dirty="0"/>
        </a:p>
      </dsp:txBody>
      <dsp:txXfrm>
        <a:off x="0" y="3848173"/>
        <a:ext cx="4339003" cy="865968"/>
      </dsp:txXfrm>
    </dsp:sp>
    <dsp:sp modelId="{50F96D80-F5DD-405C-99DD-675E62BD84C1}">
      <dsp:nvSpPr>
        <dsp:cNvPr id="0" name=""/>
        <dsp:cNvSpPr/>
      </dsp:nvSpPr>
      <dsp:spPr>
        <a:xfrm>
          <a:off x="4339003" y="3848173"/>
          <a:ext cx="4339003" cy="865968"/>
        </a:xfrm>
        <a:prstGeom prst="rect">
          <a:avLst/>
        </a:prstGeom>
        <a:solidFill>
          <a:schemeClr val="accent5">
            <a:tint val="40000"/>
            <a:alpha val="90000"/>
            <a:hueOff val="1457016"/>
            <a:satOff val="-4561"/>
            <a:lumOff val="302"/>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marL="0" lvl="0" indent="0" algn="ctr" defTabSz="711200">
            <a:lnSpc>
              <a:spcPct val="90000"/>
            </a:lnSpc>
            <a:spcBef>
              <a:spcPct val="0"/>
            </a:spcBef>
            <a:spcAft>
              <a:spcPct val="35000"/>
            </a:spcAft>
            <a:buNone/>
          </a:pPr>
          <a:r>
            <a:rPr lang="zh-TW" altLang="en-US" sz="1600" b="1" kern="1200" dirty="0">
              <a:solidFill>
                <a:srgbClr val="0000CC"/>
              </a:solidFill>
            </a:rPr>
            <a:t>外國發行人申報首次辦理股票公開發行</a:t>
          </a:r>
          <a:br>
            <a:rPr lang="en-US" altLang="zh-TW" sz="1600" b="1" kern="1200" dirty="0">
              <a:solidFill>
                <a:srgbClr val="0000CC"/>
              </a:solidFill>
            </a:rPr>
          </a:br>
          <a:r>
            <a:rPr lang="zh-TW" altLang="en-US" sz="1600" b="1" kern="1200" dirty="0">
              <a:solidFill>
                <a:srgbClr val="0000CC"/>
              </a:solidFill>
            </a:rPr>
            <a:t>案件檢查表 </a:t>
          </a:r>
        </a:p>
      </dsp:txBody>
      <dsp:txXfrm>
        <a:off x="4339003" y="3848173"/>
        <a:ext cx="4339003" cy="865968"/>
      </dsp:txXfrm>
    </dsp:sp>
    <dsp:sp modelId="{78DE8ECD-46B9-4ADF-90A8-C690D27BD1BE}">
      <dsp:nvSpPr>
        <dsp:cNvPr id="0" name=""/>
        <dsp:cNvSpPr/>
      </dsp:nvSpPr>
      <dsp:spPr>
        <a:xfrm rot="10800000">
          <a:off x="0" y="2143"/>
          <a:ext cx="8678007" cy="2895346"/>
        </a:xfrm>
        <a:prstGeom prst="upArrowCallout">
          <a:avLst/>
        </a:prstGeom>
        <a:solidFill>
          <a:schemeClr val="accent5">
            <a:hueOff val="6010703"/>
            <a:satOff val="-26380"/>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zh-TW" altLang="en-US" sz="1800" b="1" kern="1200" dirty="0"/>
            <a:t>金融監督管理委員會</a:t>
          </a:r>
          <a:r>
            <a:rPr lang="en-US" altLang="en-US" sz="1800" b="1" kern="1200" dirty="0"/>
            <a:t>112</a:t>
          </a:r>
          <a:r>
            <a:rPr lang="zh-TW" altLang="en-US" sz="1800" b="1" kern="1200" dirty="0"/>
            <a:t>年</a:t>
          </a:r>
          <a:r>
            <a:rPr lang="en-US" altLang="en-US" sz="1800" b="1" kern="1200" dirty="0"/>
            <a:t>5</a:t>
          </a:r>
          <a:r>
            <a:rPr lang="zh-TW" altLang="en-US" sz="1800" b="1" kern="1200" dirty="0"/>
            <a:t>月</a:t>
          </a:r>
          <a:r>
            <a:rPr lang="en-US" altLang="en-US" sz="1800" b="1" kern="1200" dirty="0"/>
            <a:t>4</a:t>
          </a:r>
          <a:r>
            <a:rPr lang="zh-TW" altLang="en-US" sz="1800" b="1" kern="1200" dirty="0"/>
            <a:t>日金管證發字第</a:t>
          </a:r>
          <a:r>
            <a:rPr lang="en-US" altLang="en-US" sz="1800" b="1" kern="1200" dirty="0"/>
            <a:t>1120381326</a:t>
          </a:r>
          <a:r>
            <a:rPr lang="zh-TW" altLang="en-US" sz="1800" b="1" kern="1200" dirty="0"/>
            <a:t>號修改外國發行人募集與發行有價證券處理準則規定</a:t>
          </a:r>
        </a:p>
      </dsp:txBody>
      <dsp:txXfrm rot="-10800000">
        <a:off x="0" y="2143"/>
        <a:ext cx="8678007" cy="1016266"/>
      </dsp:txXfrm>
    </dsp:sp>
    <dsp:sp modelId="{71F2215B-53CE-422A-9C8E-DE9DE94B38EC}">
      <dsp:nvSpPr>
        <dsp:cNvPr id="0" name=""/>
        <dsp:cNvSpPr/>
      </dsp:nvSpPr>
      <dsp:spPr>
        <a:xfrm>
          <a:off x="4237" y="1018410"/>
          <a:ext cx="2889844" cy="865708"/>
        </a:xfrm>
        <a:prstGeom prst="rect">
          <a:avLst/>
        </a:prstGeom>
        <a:solidFill>
          <a:schemeClr val="accent5">
            <a:tint val="40000"/>
            <a:alpha val="90000"/>
            <a:hueOff val="2914032"/>
            <a:satOff val="-9122"/>
            <a:lumOff val="604"/>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marL="0" lvl="0" indent="0" algn="ctr" defTabSz="711200">
            <a:lnSpc>
              <a:spcPct val="90000"/>
            </a:lnSpc>
            <a:spcBef>
              <a:spcPct val="0"/>
            </a:spcBef>
            <a:spcAft>
              <a:spcPct val="35000"/>
            </a:spcAft>
            <a:buNone/>
          </a:pPr>
          <a:r>
            <a:rPr lang="zh-TW" altLang="en-US" sz="1600" b="1" kern="1200" dirty="0"/>
            <a:t>「外國發行人募集與發行有價證券基本資料表」</a:t>
          </a:r>
        </a:p>
      </dsp:txBody>
      <dsp:txXfrm>
        <a:off x="4237" y="1018410"/>
        <a:ext cx="2889844" cy="865708"/>
      </dsp:txXfrm>
    </dsp:sp>
    <dsp:sp modelId="{1E54F366-1C4C-4DDF-9BC9-45F061CEB02D}">
      <dsp:nvSpPr>
        <dsp:cNvPr id="0" name=""/>
        <dsp:cNvSpPr/>
      </dsp:nvSpPr>
      <dsp:spPr>
        <a:xfrm>
          <a:off x="2894081" y="1018410"/>
          <a:ext cx="2889844" cy="865708"/>
        </a:xfrm>
        <a:prstGeom prst="rect">
          <a:avLst/>
        </a:prstGeom>
        <a:solidFill>
          <a:schemeClr val="accent5">
            <a:tint val="40000"/>
            <a:alpha val="90000"/>
            <a:hueOff val="4371048"/>
            <a:satOff val="-13683"/>
            <a:lumOff val="907"/>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marL="0" lvl="0" indent="0" algn="ctr" defTabSz="711200">
            <a:lnSpc>
              <a:spcPct val="90000"/>
            </a:lnSpc>
            <a:spcBef>
              <a:spcPct val="0"/>
            </a:spcBef>
            <a:spcAft>
              <a:spcPct val="35000"/>
            </a:spcAft>
            <a:buNone/>
          </a:pPr>
          <a:r>
            <a:rPr lang="zh-TW" altLang="en-US" sz="1600" b="1" kern="1200" dirty="0"/>
            <a:t>「律師法律意見及檢查表 」</a:t>
          </a:r>
        </a:p>
      </dsp:txBody>
      <dsp:txXfrm>
        <a:off x="2894081" y="1018410"/>
        <a:ext cx="2889844" cy="865708"/>
      </dsp:txXfrm>
    </dsp:sp>
    <dsp:sp modelId="{C4587F84-59C4-441C-92E1-713CBCE868B4}">
      <dsp:nvSpPr>
        <dsp:cNvPr id="0" name=""/>
        <dsp:cNvSpPr/>
      </dsp:nvSpPr>
      <dsp:spPr>
        <a:xfrm>
          <a:off x="5783925" y="1018410"/>
          <a:ext cx="2889844" cy="865708"/>
        </a:xfrm>
        <a:prstGeom prst="rect">
          <a:avLst/>
        </a:prstGeom>
        <a:solidFill>
          <a:schemeClr val="accent5">
            <a:tint val="40000"/>
            <a:alpha val="90000"/>
            <a:hueOff val="5828064"/>
            <a:satOff val="-18244"/>
            <a:lumOff val="1209"/>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marL="0" lvl="0" indent="0" algn="ctr" defTabSz="711200">
            <a:lnSpc>
              <a:spcPct val="90000"/>
            </a:lnSpc>
            <a:spcBef>
              <a:spcPct val="0"/>
            </a:spcBef>
            <a:spcAft>
              <a:spcPct val="35000"/>
            </a:spcAft>
            <a:buNone/>
          </a:pPr>
          <a:r>
            <a:rPr lang="zh-TW" altLang="en-US" sz="1600" b="1" kern="1200" dirty="0"/>
            <a:t>「外國發行人申報案件檢查表 」</a:t>
          </a:r>
        </a:p>
      </dsp:txBody>
      <dsp:txXfrm>
        <a:off x="5783925" y="1018410"/>
        <a:ext cx="2889844" cy="86570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B930EB-066B-48C4-B223-4B8811C49980}">
      <dsp:nvSpPr>
        <dsp:cNvPr id="0" name=""/>
        <dsp:cNvSpPr/>
      </dsp:nvSpPr>
      <dsp:spPr>
        <a:xfrm>
          <a:off x="0" y="3927779"/>
          <a:ext cx="8690358" cy="859302"/>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zh-TW" altLang="en-US" sz="2000" b="1" kern="1200" dirty="0"/>
            <a:t>是否於公開說明書風險事項揭露相關情事</a:t>
          </a:r>
        </a:p>
      </dsp:txBody>
      <dsp:txXfrm>
        <a:off x="0" y="3927779"/>
        <a:ext cx="8690358" cy="859302"/>
      </dsp:txXfrm>
    </dsp:sp>
    <dsp:sp modelId="{B1BBDC4C-5D65-4CB8-BC81-C5A7582F9FCD}">
      <dsp:nvSpPr>
        <dsp:cNvPr id="0" name=""/>
        <dsp:cNvSpPr/>
      </dsp:nvSpPr>
      <dsp:spPr>
        <a:xfrm rot="10800000">
          <a:off x="0" y="2619062"/>
          <a:ext cx="8690358" cy="1321606"/>
        </a:xfrm>
        <a:prstGeom prst="upArrowCallou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zh-TW" altLang="en-US" sz="2000" b="1" kern="1200" dirty="0"/>
            <a:t>備案資料是否未違反本國法令規定</a:t>
          </a:r>
        </a:p>
      </dsp:txBody>
      <dsp:txXfrm rot="10800000">
        <a:off x="0" y="2619062"/>
        <a:ext cx="8690358" cy="858740"/>
      </dsp:txXfrm>
    </dsp:sp>
    <dsp:sp modelId="{6CB28C2A-359F-4E83-B38F-8B118159B7BD}">
      <dsp:nvSpPr>
        <dsp:cNvPr id="0" name=""/>
        <dsp:cNvSpPr/>
      </dsp:nvSpPr>
      <dsp:spPr>
        <a:xfrm rot="10800000">
          <a:off x="0" y="1310345"/>
          <a:ext cx="8690358" cy="1321606"/>
        </a:xfrm>
        <a:prstGeom prst="upArrowCallou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zh-TW" altLang="en-US" sz="2000" b="1" kern="1200" dirty="0"/>
            <a:t>備案資料與申請上市書件有無重大差異或涉有不宜上市情事</a:t>
          </a:r>
        </a:p>
      </dsp:txBody>
      <dsp:txXfrm rot="10800000">
        <a:off x="0" y="1310345"/>
        <a:ext cx="8690358" cy="858740"/>
      </dsp:txXfrm>
    </dsp:sp>
    <dsp:sp modelId="{E6ADD790-9695-4A23-97B6-D3BB38E261F3}">
      <dsp:nvSpPr>
        <dsp:cNvPr id="0" name=""/>
        <dsp:cNvSpPr/>
      </dsp:nvSpPr>
      <dsp:spPr>
        <a:xfrm rot="10800000">
          <a:off x="0" y="1627"/>
          <a:ext cx="8690358" cy="1321606"/>
        </a:xfrm>
        <a:prstGeom prst="upArrowCallou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zh-TW" altLang="en-US" sz="2000" b="1" kern="1200" dirty="0"/>
            <a:t>向中國證監會辦理備案之辦理情形。</a:t>
          </a:r>
          <a:r>
            <a:rPr lang="en-US" altLang="zh-TW" sz="2000" b="1" kern="1200" dirty="0"/>
            <a:t>(</a:t>
          </a:r>
          <a:r>
            <a:rPr lang="zh-TW" altLang="en-US" sz="2000" b="1" kern="1200" dirty="0"/>
            <a:t>填具附表</a:t>
          </a:r>
          <a:r>
            <a:rPr lang="en-US" altLang="zh-TW" sz="2000" b="1" kern="1200" dirty="0"/>
            <a:t>)</a:t>
          </a:r>
        </a:p>
      </dsp:txBody>
      <dsp:txXfrm rot="10800000">
        <a:off x="0" y="1627"/>
        <a:ext cx="8690358" cy="85874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15.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16.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17.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18.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19.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22.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23.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2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5.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6.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27.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28.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2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0.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3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32.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33.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34.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35.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36.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layout37.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38.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39.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0.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4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42.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4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6.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8.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1"/>
            <a:ext cx="2946135" cy="497838"/>
          </a:xfrm>
          <a:prstGeom prst="rect">
            <a:avLst/>
          </a:prstGeom>
        </p:spPr>
        <p:txBody>
          <a:bodyPr vert="horz" lIns="91321" tIns="45661" rIns="91321" bIns="45661" rtlCol="0"/>
          <a:lstStyle>
            <a:lvl1pPr algn="l">
              <a:defRPr sz="1200"/>
            </a:lvl1pPr>
          </a:lstStyle>
          <a:p>
            <a:endParaRPr lang="zh-TW" altLang="en-US"/>
          </a:p>
        </p:txBody>
      </p:sp>
      <p:sp>
        <p:nvSpPr>
          <p:cNvPr id="3" name="日期版面配置區 2"/>
          <p:cNvSpPr>
            <a:spLocks noGrp="1"/>
          </p:cNvSpPr>
          <p:nvPr>
            <p:ph type="dt" sz="quarter" idx="1"/>
          </p:nvPr>
        </p:nvSpPr>
        <p:spPr>
          <a:xfrm>
            <a:off x="3849955" y="1"/>
            <a:ext cx="2946135" cy="497838"/>
          </a:xfrm>
          <a:prstGeom prst="rect">
            <a:avLst/>
          </a:prstGeom>
        </p:spPr>
        <p:txBody>
          <a:bodyPr vert="horz" lIns="91321" tIns="45661" rIns="91321" bIns="45661" rtlCol="0"/>
          <a:lstStyle>
            <a:lvl1pPr algn="r">
              <a:defRPr sz="1200"/>
            </a:lvl1pPr>
          </a:lstStyle>
          <a:p>
            <a:fld id="{F05718B3-A676-42D9-BF8A-C1393EACC7DC}" type="datetimeFigureOut">
              <a:rPr lang="zh-TW" altLang="en-US" smtClean="0"/>
              <a:t>2023/11/27</a:t>
            </a:fld>
            <a:endParaRPr lang="zh-TW" altLang="en-US"/>
          </a:p>
        </p:txBody>
      </p:sp>
      <p:sp>
        <p:nvSpPr>
          <p:cNvPr id="4" name="頁尾版面配置區 3"/>
          <p:cNvSpPr>
            <a:spLocks noGrp="1"/>
          </p:cNvSpPr>
          <p:nvPr>
            <p:ph type="ftr" sz="quarter" idx="2"/>
          </p:nvPr>
        </p:nvSpPr>
        <p:spPr>
          <a:xfrm>
            <a:off x="0" y="9428800"/>
            <a:ext cx="2946135" cy="497838"/>
          </a:xfrm>
          <a:prstGeom prst="rect">
            <a:avLst/>
          </a:prstGeom>
        </p:spPr>
        <p:txBody>
          <a:bodyPr vert="horz" lIns="91321" tIns="45661" rIns="91321" bIns="45661"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49955" y="9428800"/>
            <a:ext cx="2946135" cy="497838"/>
          </a:xfrm>
          <a:prstGeom prst="rect">
            <a:avLst/>
          </a:prstGeom>
        </p:spPr>
        <p:txBody>
          <a:bodyPr vert="horz" lIns="91321" tIns="45661" rIns="91321" bIns="45661" rtlCol="0" anchor="b"/>
          <a:lstStyle>
            <a:lvl1pPr algn="r">
              <a:defRPr sz="1200"/>
            </a:lvl1pPr>
          </a:lstStyle>
          <a:p>
            <a:fld id="{E24786A8-77F1-47D5-A17B-5B287F6729F5}" type="slidenum">
              <a:rPr lang="zh-TW" altLang="en-US" smtClean="0"/>
              <a:t>‹#›</a:t>
            </a:fld>
            <a:endParaRPr lang="zh-TW" altLang="en-US"/>
          </a:p>
        </p:txBody>
      </p:sp>
    </p:spTree>
    <p:extLst>
      <p:ext uri="{BB962C8B-B14F-4D97-AF65-F5344CB8AC3E}">
        <p14:creationId xmlns:p14="http://schemas.microsoft.com/office/powerpoint/2010/main" val="7882097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8056"/>
          </a:xfrm>
          <a:prstGeom prst="rect">
            <a:avLst/>
          </a:prstGeom>
        </p:spPr>
        <p:txBody>
          <a:bodyPr vert="horz" lIns="91321" tIns="45661" rIns="91321" bIns="45661" rtlCol="0"/>
          <a:lstStyle>
            <a:lvl1pPr algn="l">
              <a:defRPr sz="1200"/>
            </a:lvl1pPr>
          </a:lstStyle>
          <a:p>
            <a:endParaRPr lang="en-TW"/>
          </a:p>
        </p:txBody>
      </p:sp>
      <p:sp>
        <p:nvSpPr>
          <p:cNvPr id="3" name="Date Placeholder 2"/>
          <p:cNvSpPr>
            <a:spLocks noGrp="1"/>
          </p:cNvSpPr>
          <p:nvPr>
            <p:ph type="dt" idx="1"/>
          </p:nvPr>
        </p:nvSpPr>
        <p:spPr>
          <a:xfrm>
            <a:off x="3850443" y="0"/>
            <a:ext cx="2945659" cy="498056"/>
          </a:xfrm>
          <a:prstGeom prst="rect">
            <a:avLst/>
          </a:prstGeom>
        </p:spPr>
        <p:txBody>
          <a:bodyPr vert="horz" lIns="91321" tIns="45661" rIns="91321" bIns="45661" rtlCol="0"/>
          <a:lstStyle>
            <a:lvl1pPr algn="r">
              <a:defRPr sz="1200"/>
            </a:lvl1pPr>
          </a:lstStyle>
          <a:p>
            <a:fld id="{4067A4C5-F0B8-DD40-A01A-B96BEE45E953}" type="datetimeFigureOut">
              <a:rPr lang="en-TW" smtClean="0"/>
              <a:t>11/27/2023</a:t>
            </a:fld>
            <a:endParaRPr lang="en-TW"/>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321" tIns="45661" rIns="91321" bIns="45661" rtlCol="0" anchor="ctr"/>
          <a:lstStyle/>
          <a:p>
            <a:endParaRPr lang="en-TW"/>
          </a:p>
        </p:txBody>
      </p:sp>
      <p:sp>
        <p:nvSpPr>
          <p:cNvPr id="5" name="Notes Placeholder 4"/>
          <p:cNvSpPr>
            <a:spLocks noGrp="1"/>
          </p:cNvSpPr>
          <p:nvPr>
            <p:ph type="body" sz="quarter" idx="3"/>
          </p:nvPr>
        </p:nvSpPr>
        <p:spPr>
          <a:xfrm>
            <a:off x="679768" y="4777195"/>
            <a:ext cx="5438140" cy="3908613"/>
          </a:xfrm>
          <a:prstGeom prst="rect">
            <a:avLst/>
          </a:prstGeom>
        </p:spPr>
        <p:txBody>
          <a:bodyPr vert="horz" lIns="91321" tIns="45661" rIns="91321" bIns="4566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W"/>
          </a:p>
        </p:txBody>
      </p:sp>
      <p:sp>
        <p:nvSpPr>
          <p:cNvPr id="6" name="Footer Placeholder 5"/>
          <p:cNvSpPr>
            <a:spLocks noGrp="1"/>
          </p:cNvSpPr>
          <p:nvPr>
            <p:ph type="ftr" sz="quarter" idx="4"/>
          </p:nvPr>
        </p:nvSpPr>
        <p:spPr>
          <a:xfrm>
            <a:off x="1" y="9428584"/>
            <a:ext cx="2945659" cy="498055"/>
          </a:xfrm>
          <a:prstGeom prst="rect">
            <a:avLst/>
          </a:prstGeom>
        </p:spPr>
        <p:txBody>
          <a:bodyPr vert="horz" lIns="91321" tIns="45661" rIns="91321" bIns="45661" rtlCol="0" anchor="b"/>
          <a:lstStyle>
            <a:lvl1pPr algn="l">
              <a:defRPr sz="1200"/>
            </a:lvl1pPr>
          </a:lstStyle>
          <a:p>
            <a:endParaRPr lang="en-TW"/>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321" tIns="45661" rIns="91321" bIns="45661" rtlCol="0" anchor="b"/>
          <a:lstStyle>
            <a:lvl1pPr algn="r">
              <a:defRPr sz="1200"/>
            </a:lvl1pPr>
          </a:lstStyle>
          <a:p>
            <a:fld id="{7CC36A31-D2F0-C44C-A30A-B4652EE629D5}" type="slidenum">
              <a:rPr lang="en-TW" smtClean="0"/>
              <a:t>‹#›</a:t>
            </a:fld>
            <a:endParaRPr lang="en-TW"/>
          </a:p>
        </p:txBody>
      </p:sp>
    </p:spTree>
    <p:extLst>
      <p:ext uri="{BB962C8B-B14F-4D97-AF65-F5344CB8AC3E}">
        <p14:creationId xmlns:p14="http://schemas.microsoft.com/office/powerpoint/2010/main" val="33100329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TW" dirty="0"/>
              <a:t>(</a:t>
            </a:r>
            <a:r>
              <a:rPr lang="zh-TW" altLang="en-US" dirty="0"/>
              <a:t>獨立董事</a:t>
            </a:r>
            <a:r>
              <a:rPr lang="en-US" altLang="zh-TW" dirty="0"/>
              <a:t>)</a:t>
            </a:r>
          </a:p>
          <a:p>
            <a:pPr marL="0" marR="0" lvl="0" indent="0" algn="l" defTabSz="914400" rtl="0" eaLnBrk="0" fontAlgn="base" latinLnBrk="0" hangingPunct="0">
              <a:lnSpc>
                <a:spcPct val="100000"/>
              </a:lnSpc>
              <a:spcBef>
                <a:spcPct val="30000"/>
              </a:spcBef>
              <a:spcAft>
                <a:spcPct val="0"/>
              </a:spcAft>
              <a:buClrTx/>
              <a:buSzTx/>
              <a:buFontTx/>
              <a:buNone/>
              <a:tabLst/>
              <a:defRPr/>
            </a:pPr>
            <a:r>
              <a:rPr lang="zh-TW" altLang="en-US" dirty="0"/>
              <a:t>公開說明書中獨立董事主要學經歷顯有疏漏，且承銷商工作底稿達成獨立性評估之結論與所檢附外部佐證資料不符。另工作底稿重要評估事項未簽名、覆核、索引及結論有所缺漏。</a:t>
            </a:r>
          </a:p>
          <a:p>
            <a:pPr marL="0" marR="0" lvl="0" indent="0" algn="l" defTabSz="914400" rtl="0" eaLnBrk="0" fontAlgn="base" latinLnBrk="0" hangingPunct="0">
              <a:lnSpc>
                <a:spcPct val="100000"/>
              </a:lnSpc>
              <a:spcBef>
                <a:spcPct val="30000"/>
              </a:spcBef>
              <a:spcAft>
                <a:spcPct val="0"/>
              </a:spcAft>
              <a:buClrTx/>
              <a:buSzTx/>
              <a:buFontTx/>
              <a:buNone/>
              <a:tabLst/>
              <a:defRPr/>
            </a:pPr>
            <a:r>
              <a:rPr lang="zh-TW" altLang="en-US" dirty="0"/>
              <a:t>獨立董事進修時數不足。</a:t>
            </a:r>
          </a:p>
          <a:p>
            <a:pPr marL="0" marR="0" lvl="0" indent="0" algn="l" defTabSz="914400" rtl="0" eaLnBrk="0" fontAlgn="base" latinLnBrk="0" hangingPunct="0">
              <a:lnSpc>
                <a:spcPct val="100000"/>
              </a:lnSpc>
              <a:spcBef>
                <a:spcPct val="30000"/>
              </a:spcBef>
              <a:spcAft>
                <a:spcPct val="0"/>
              </a:spcAft>
              <a:buClrTx/>
              <a:buSzTx/>
              <a:buFontTx/>
              <a:buNone/>
              <a:tabLst/>
              <a:defRPr/>
            </a:pPr>
            <a:r>
              <a:rPr lang="zh-TW" altLang="en-US" dirty="0"/>
              <a:t>未審慎評估獨立董事之適任性及適法：</a:t>
            </a:r>
          </a:p>
          <a:p>
            <a:pPr marL="0" marR="0" lvl="0" indent="0" algn="l" defTabSz="914400" rtl="0" eaLnBrk="0" fontAlgn="base" latinLnBrk="0" hangingPunct="0">
              <a:lnSpc>
                <a:spcPct val="100000"/>
              </a:lnSpc>
              <a:spcBef>
                <a:spcPct val="30000"/>
              </a:spcBef>
              <a:spcAft>
                <a:spcPct val="0"/>
              </a:spcAft>
              <a:buClrTx/>
              <a:buSzTx/>
              <a:buFontTx/>
              <a:buNone/>
              <a:tabLst/>
              <a:defRPr/>
            </a:pPr>
            <a:r>
              <a:rPr lang="zh-TW" altLang="en-US" dirty="0"/>
              <a:t>擔任學校與申請公司產學合作計畫之計畫主持</a:t>
            </a:r>
            <a:r>
              <a:rPr lang="en-US" altLang="zh-TW" dirty="0"/>
              <a:t>(</a:t>
            </a:r>
            <a:r>
              <a:rPr lang="zh-TW" altLang="en-US" dirty="0"/>
              <a:t>參與</a:t>
            </a:r>
            <a:r>
              <a:rPr lang="en-US" altLang="zh-TW" dirty="0"/>
              <a:t>)</a:t>
            </a:r>
            <a:r>
              <a:rPr lang="zh-TW" altLang="en-US" dirty="0"/>
              <a:t>人。</a:t>
            </a:r>
          </a:p>
          <a:p>
            <a:pPr marL="0" marR="0" lvl="0" indent="0" algn="l" defTabSz="914400" rtl="0" eaLnBrk="0" fontAlgn="base" latinLnBrk="0" hangingPunct="0">
              <a:lnSpc>
                <a:spcPct val="100000"/>
              </a:lnSpc>
              <a:spcBef>
                <a:spcPct val="30000"/>
              </a:spcBef>
              <a:spcAft>
                <a:spcPct val="0"/>
              </a:spcAft>
              <a:buClrTx/>
              <a:buSzTx/>
              <a:buFontTx/>
              <a:buNone/>
              <a:tabLst/>
              <a:defRPr/>
            </a:pPr>
            <a:r>
              <a:rPr lang="zh-TW" altLang="en-US" dirty="0"/>
              <a:t>與申請公司</a:t>
            </a:r>
            <a:r>
              <a:rPr lang="en-US" altLang="zh-TW" dirty="0"/>
              <a:t>5%</a:t>
            </a:r>
            <a:r>
              <a:rPr lang="zh-TW" altLang="en-US" dirty="0"/>
              <a:t>以上法人股東之獨董為同一人。</a:t>
            </a:r>
          </a:p>
          <a:p>
            <a:pPr marL="0" marR="0" lvl="0" indent="0" algn="l" defTabSz="914400" rtl="0" eaLnBrk="0" fontAlgn="base" latinLnBrk="0" hangingPunct="0">
              <a:lnSpc>
                <a:spcPct val="100000"/>
              </a:lnSpc>
              <a:spcBef>
                <a:spcPct val="30000"/>
              </a:spcBef>
              <a:spcAft>
                <a:spcPct val="0"/>
              </a:spcAft>
              <a:buClrTx/>
              <a:buSzTx/>
              <a:buFontTx/>
              <a:buNone/>
              <a:tabLst/>
              <a:defRPr/>
            </a:pPr>
            <a:r>
              <a:rPr lang="zh-TW" altLang="en-US" dirty="0"/>
              <a:t>為主辦或協辦券商金控之獨立董事。</a:t>
            </a:r>
          </a:p>
          <a:p>
            <a:pPr marL="0" marR="0" lvl="0" indent="0" algn="l" defTabSz="914400" rtl="0" eaLnBrk="0" fontAlgn="base" latinLnBrk="0" hangingPunct="0">
              <a:lnSpc>
                <a:spcPct val="100000"/>
              </a:lnSpc>
              <a:spcBef>
                <a:spcPct val="30000"/>
              </a:spcBef>
              <a:spcAft>
                <a:spcPct val="0"/>
              </a:spcAft>
              <a:buClrTx/>
              <a:buSzTx/>
              <a:buFontTx/>
              <a:buNone/>
              <a:tabLst/>
              <a:defRPr/>
            </a:pPr>
            <a:r>
              <a:rPr lang="zh-TW" altLang="en-US" dirty="0"/>
              <a:t>不宜兼任超過</a:t>
            </a:r>
            <a:r>
              <a:rPr lang="en-US" altLang="zh-TW" dirty="0"/>
              <a:t>5</a:t>
            </a:r>
            <a:r>
              <a:rPr lang="zh-TW" altLang="en-US" dirty="0"/>
              <a:t>家上市</a:t>
            </a:r>
            <a:r>
              <a:rPr lang="en-US" altLang="zh-TW" dirty="0"/>
              <a:t>(</a:t>
            </a:r>
            <a:r>
              <a:rPr lang="zh-TW" altLang="en-US" dirty="0"/>
              <a:t>櫃</a:t>
            </a:r>
            <a:r>
              <a:rPr lang="en-US" altLang="zh-TW" dirty="0"/>
              <a:t>)</a:t>
            </a:r>
            <a:r>
              <a:rPr lang="zh-TW" altLang="en-US" dirty="0"/>
              <a:t>公司之董事</a:t>
            </a:r>
            <a:r>
              <a:rPr lang="en-US" altLang="zh-TW" dirty="0"/>
              <a:t>(</a:t>
            </a:r>
            <a:r>
              <a:rPr lang="zh-TW" altLang="en-US" dirty="0"/>
              <a:t>含獨立董事</a:t>
            </a:r>
            <a:r>
              <a:rPr lang="en-US" altLang="zh-TW" dirty="0"/>
              <a:t>)</a:t>
            </a:r>
            <a:r>
              <a:rPr lang="zh-TW" altLang="en-US" dirty="0"/>
              <a:t>或監察人，不應兼任超過</a:t>
            </a:r>
            <a:r>
              <a:rPr lang="en-US" altLang="zh-TW" dirty="0"/>
              <a:t>3</a:t>
            </a:r>
            <a:r>
              <a:rPr lang="zh-TW" altLang="en-US" dirty="0"/>
              <a:t>家公開發行公司之獨立董事。</a:t>
            </a:r>
          </a:p>
          <a:p>
            <a:pPr marL="0" marR="0" lvl="0" indent="0" algn="l" defTabSz="914400" rtl="0" eaLnBrk="0" fontAlgn="base" latinLnBrk="0" hangingPunct="0">
              <a:lnSpc>
                <a:spcPct val="100000"/>
              </a:lnSpc>
              <a:spcBef>
                <a:spcPct val="30000"/>
              </a:spcBef>
              <a:spcAft>
                <a:spcPct val="0"/>
              </a:spcAft>
              <a:buClrTx/>
              <a:buSzTx/>
              <a:buFontTx/>
              <a:buNone/>
              <a:tabLst/>
              <a:defRPr/>
            </a:pPr>
            <a:r>
              <a:rPr lang="zh-TW" altLang="en-US" dirty="0"/>
              <a:t>為公司或關係企業提供審計或最近</a:t>
            </a:r>
            <a:r>
              <a:rPr lang="en-US" altLang="zh-TW" dirty="0"/>
              <a:t>2</a:t>
            </a:r>
            <a:r>
              <a:rPr lang="zh-TW" altLang="en-US" dirty="0"/>
              <a:t>年取得報酬累計金額逾新臺幣</a:t>
            </a:r>
            <a:r>
              <a:rPr lang="en-US" altLang="zh-TW" dirty="0"/>
              <a:t>50</a:t>
            </a:r>
            <a:r>
              <a:rPr lang="zh-TW" altLang="en-US" dirty="0"/>
              <a:t>萬元之商務、法務、財務、會計等相關服務之專業人士、獨資、合夥、公司或機構之企業主、合夥人、董事</a:t>
            </a:r>
            <a:r>
              <a:rPr lang="en-US" altLang="zh-TW" dirty="0"/>
              <a:t>(</a:t>
            </a:r>
            <a:r>
              <a:rPr lang="zh-TW" altLang="en-US" dirty="0"/>
              <a:t>理事</a:t>
            </a:r>
            <a:r>
              <a:rPr lang="en-US" altLang="zh-TW" dirty="0"/>
              <a:t>)</a:t>
            </a:r>
            <a:r>
              <a:rPr lang="zh-TW" altLang="en-US" dirty="0"/>
              <a:t>、監察人</a:t>
            </a:r>
            <a:r>
              <a:rPr lang="en-US" altLang="zh-TW" dirty="0"/>
              <a:t>(</a:t>
            </a:r>
            <a:r>
              <a:rPr lang="zh-TW" altLang="en-US" dirty="0"/>
              <a:t>監事</a:t>
            </a:r>
            <a:r>
              <a:rPr lang="en-US" altLang="zh-TW" dirty="0"/>
              <a:t>)</a:t>
            </a:r>
            <a:r>
              <a:rPr lang="zh-TW" altLang="en-US" dirty="0"/>
              <a:t>、經理人及其配偶。</a:t>
            </a:r>
          </a:p>
          <a:p>
            <a:pPr marL="0" marR="0" lvl="0" indent="0" algn="l" defTabSz="914400" rtl="0" eaLnBrk="0" fontAlgn="base" latinLnBrk="0" hangingPunct="0">
              <a:lnSpc>
                <a:spcPct val="100000"/>
              </a:lnSpc>
              <a:spcBef>
                <a:spcPct val="30000"/>
              </a:spcBef>
              <a:spcAft>
                <a:spcPct val="0"/>
              </a:spcAft>
              <a:buClrTx/>
              <a:buSzTx/>
              <a:buFontTx/>
              <a:buNone/>
              <a:tabLst/>
              <a:defRPr/>
            </a:pPr>
            <a:r>
              <a:rPr lang="zh-TW" altLang="en-US" dirty="0"/>
              <a:t>非與其母公司、子公司或屬同一母公司之子公司之獨立董事相互兼任者。</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zh-TW" altLang="en-US" dirty="0"/>
          </a:p>
        </p:txBody>
      </p:sp>
      <p:sp>
        <p:nvSpPr>
          <p:cNvPr id="4" name="頁尾版面配置區 3"/>
          <p:cNvSpPr>
            <a:spLocks noGrp="1"/>
          </p:cNvSpPr>
          <p:nvPr>
            <p:ph type="ftr" sz="quarter" idx="10"/>
          </p:nvPr>
        </p:nvSpPr>
        <p:spPr/>
        <p:txBody>
          <a:bodyPr/>
          <a:lstStyle/>
          <a:p>
            <a:pPr>
              <a:defRPr/>
            </a:pPr>
            <a:endParaRPr lang="en-US" altLang="zh-TW"/>
          </a:p>
        </p:txBody>
      </p:sp>
    </p:spTree>
    <p:extLst>
      <p:ext uri="{BB962C8B-B14F-4D97-AF65-F5344CB8AC3E}">
        <p14:creationId xmlns:p14="http://schemas.microsoft.com/office/powerpoint/2010/main" val="23558845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投影片圖像版面配置區 1"/>
          <p:cNvSpPr>
            <a:spLocks noGrp="1" noRot="1" noChangeAspect="1" noTextEdit="1"/>
          </p:cNvSpPr>
          <p:nvPr>
            <p:ph type="sldImg"/>
          </p:nvPr>
        </p:nvSpPr>
        <p:spPr>
          <a:ln/>
        </p:spPr>
      </p:sp>
      <p:sp>
        <p:nvSpPr>
          <p:cNvPr id="118787"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a:latin typeface="Arial" panose="020B0604020202020204" pitchFamily="34" charset="0"/>
            </a:endParaRPr>
          </a:p>
        </p:txBody>
      </p:sp>
      <p:sp>
        <p:nvSpPr>
          <p:cNvPr id="118788"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sz="2000">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sz="2000">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sz="2000">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2000">
                <a:solidFill>
                  <a:schemeClr val="tx1"/>
                </a:solidFill>
                <a:latin typeface="Arial" panose="020B0604020202020204" pitchFamily="34" charset="0"/>
                <a:ea typeface="新細明體" panose="02020500000000000000" pitchFamily="18" charset="-12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E7B90FAB-F405-4DC0-BE8F-344CCA3CED17}" type="slidenum">
              <a:rPr kumimoji="1" lang="zh-TW" altLang="en-US" sz="1200" b="0" i="0" u="none" strike="noStrike" kern="1200" cap="none" spc="0" normalizeH="0" baseline="0" noProof="0">
                <a:ln>
                  <a:noFill/>
                </a:ln>
                <a:solidFill>
                  <a:srgbClr val="000000"/>
                </a:solidFill>
                <a:effectLst/>
                <a:uLnTx/>
                <a:uFillTx/>
                <a:latin typeface="Arial" panose="020B0604020202020204" pitchFamily="34" charset="0"/>
                <a:ea typeface="新細明體" panose="02020500000000000000" pitchFamily="18" charset="-120"/>
                <a:cs typeface="+mn-cs"/>
              </a:rPr>
              <a:pPr marL="0" marR="0" lvl="0" indent="0" algn="r" defTabSz="914400" rtl="0" eaLnBrk="1" fontAlgn="base" latinLnBrk="0" hangingPunct="1">
                <a:lnSpc>
                  <a:spcPct val="100000"/>
                </a:lnSpc>
                <a:spcBef>
                  <a:spcPct val="0"/>
                </a:spcBef>
                <a:spcAft>
                  <a:spcPct val="0"/>
                </a:spcAft>
                <a:buClrTx/>
                <a:buSzTx/>
                <a:buFontTx/>
                <a:buNone/>
                <a:tabLst/>
                <a:defRPr/>
              </a:pPr>
              <a:t>29</a:t>
            </a:fld>
            <a:endParaRPr kumimoji="1" lang="zh-TW" altLang="en-US" sz="1200" b="0" i="0" u="none" strike="noStrike" kern="1200" cap="none" spc="0" normalizeH="0" baseline="0" noProof="0">
              <a:ln>
                <a:noFill/>
              </a:ln>
              <a:solidFill>
                <a:srgbClr val="000000"/>
              </a:solidFill>
              <a:effectLst/>
              <a:uLnTx/>
              <a:uFillTx/>
              <a:latin typeface="Arial" panose="020B0604020202020204" pitchFamily="34" charset="0"/>
              <a:ea typeface="新細明體" panose="02020500000000000000" pitchFamily="18" charset="-120"/>
              <a:cs typeface="+mn-cs"/>
            </a:endParaRPr>
          </a:p>
        </p:txBody>
      </p:sp>
      <p:sp>
        <p:nvSpPr>
          <p:cNvPr id="3" name="日期版面配置區 2"/>
          <p:cNvSpPr>
            <a:spLocks noGrp="1"/>
          </p:cNvSpPr>
          <p:nvPr>
            <p:ph type="dt" idx="10"/>
          </p:nvPr>
        </p:nvSpPr>
        <p:spPr/>
        <p:txBody>
          <a:bodyPr/>
          <a:lstStyle/>
          <a:p>
            <a:fld id="{7DAA95D2-E107-4D5C-9661-3AC08F10EB9E}" type="datetime1">
              <a:rPr lang="zh-TW" altLang="en-US" smtClean="0"/>
              <a:t>2023/11/27</a:t>
            </a:fld>
            <a:endParaRPr lang="zh-TW" altLang="en-US"/>
          </a:p>
        </p:txBody>
      </p:sp>
    </p:spTree>
    <p:extLst>
      <p:ext uri="{BB962C8B-B14F-4D97-AF65-F5344CB8AC3E}">
        <p14:creationId xmlns:p14="http://schemas.microsoft.com/office/powerpoint/2010/main" val="22563622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TW" dirty="0"/>
              <a:t>(</a:t>
            </a:r>
            <a:r>
              <a:rPr lang="zh-TW" altLang="en-US" dirty="0"/>
              <a:t>獨立董事</a:t>
            </a:r>
            <a:r>
              <a:rPr lang="en-US" altLang="zh-TW" dirty="0"/>
              <a:t>)</a:t>
            </a:r>
          </a:p>
          <a:p>
            <a:pPr marL="0" marR="0" lvl="0" indent="0" algn="l" defTabSz="914400" rtl="0" eaLnBrk="0" fontAlgn="base" latinLnBrk="0" hangingPunct="0">
              <a:lnSpc>
                <a:spcPct val="100000"/>
              </a:lnSpc>
              <a:spcBef>
                <a:spcPct val="30000"/>
              </a:spcBef>
              <a:spcAft>
                <a:spcPct val="0"/>
              </a:spcAft>
              <a:buClrTx/>
              <a:buSzTx/>
              <a:buFontTx/>
              <a:buNone/>
              <a:tabLst/>
              <a:defRPr/>
            </a:pPr>
            <a:r>
              <a:rPr lang="zh-TW" altLang="en-US" dirty="0"/>
              <a:t>公開說明書中獨立董事主要學經歷顯有疏漏，且承銷商工作底稿達成獨立性評估之結論與所檢附外部佐證資料不符。另工作底稿重要評估事項未簽名、覆核、索引及結論有所缺漏。</a:t>
            </a:r>
          </a:p>
          <a:p>
            <a:pPr marL="0" marR="0" lvl="0" indent="0" algn="l" defTabSz="914400" rtl="0" eaLnBrk="0" fontAlgn="base" latinLnBrk="0" hangingPunct="0">
              <a:lnSpc>
                <a:spcPct val="100000"/>
              </a:lnSpc>
              <a:spcBef>
                <a:spcPct val="30000"/>
              </a:spcBef>
              <a:spcAft>
                <a:spcPct val="0"/>
              </a:spcAft>
              <a:buClrTx/>
              <a:buSzTx/>
              <a:buFontTx/>
              <a:buNone/>
              <a:tabLst/>
              <a:defRPr/>
            </a:pPr>
            <a:r>
              <a:rPr lang="zh-TW" altLang="en-US" dirty="0"/>
              <a:t>獨立董事進修時數不足。</a:t>
            </a:r>
          </a:p>
          <a:p>
            <a:pPr marL="0" marR="0" lvl="0" indent="0" algn="l" defTabSz="914400" rtl="0" eaLnBrk="0" fontAlgn="base" latinLnBrk="0" hangingPunct="0">
              <a:lnSpc>
                <a:spcPct val="100000"/>
              </a:lnSpc>
              <a:spcBef>
                <a:spcPct val="30000"/>
              </a:spcBef>
              <a:spcAft>
                <a:spcPct val="0"/>
              </a:spcAft>
              <a:buClrTx/>
              <a:buSzTx/>
              <a:buFontTx/>
              <a:buNone/>
              <a:tabLst/>
              <a:defRPr/>
            </a:pPr>
            <a:r>
              <a:rPr lang="zh-TW" altLang="en-US" dirty="0"/>
              <a:t>未審慎評估獨立董事之適任性及適法：</a:t>
            </a:r>
          </a:p>
          <a:p>
            <a:pPr marL="0" marR="0" lvl="0" indent="0" algn="l" defTabSz="914400" rtl="0" eaLnBrk="0" fontAlgn="base" latinLnBrk="0" hangingPunct="0">
              <a:lnSpc>
                <a:spcPct val="100000"/>
              </a:lnSpc>
              <a:spcBef>
                <a:spcPct val="30000"/>
              </a:spcBef>
              <a:spcAft>
                <a:spcPct val="0"/>
              </a:spcAft>
              <a:buClrTx/>
              <a:buSzTx/>
              <a:buFontTx/>
              <a:buNone/>
              <a:tabLst/>
              <a:defRPr/>
            </a:pPr>
            <a:r>
              <a:rPr lang="zh-TW" altLang="en-US" dirty="0"/>
              <a:t>擔任學校與申請公司產學合作計畫之計畫主持</a:t>
            </a:r>
            <a:r>
              <a:rPr lang="en-US" altLang="zh-TW" dirty="0"/>
              <a:t>(</a:t>
            </a:r>
            <a:r>
              <a:rPr lang="zh-TW" altLang="en-US" dirty="0"/>
              <a:t>參與</a:t>
            </a:r>
            <a:r>
              <a:rPr lang="en-US" altLang="zh-TW" dirty="0"/>
              <a:t>)</a:t>
            </a:r>
            <a:r>
              <a:rPr lang="zh-TW" altLang="en-US" dirty="0"/>
              <a:t>人。</a:t>
            </a:r>
          </a:p>
          <a:p>
            <a:pPr marL="0" marR="0" lvl="0" indent="0" algn="l" defTabSz="914400" rtl="0" eaLnBrk="0" fontAlgn="base" latinLnBrk="0" hangingPunct="0">
              <a:lnSpc>
                <a:spcPct val="100000"/>
              </a:lnSpc>
              <a:spcBef>
                <a:spcPct val="30000"/>
              </a:spcBef>
              <a:spcAft>
                <a:spcPct val="0"/>
              </a:spcAft>
              <a:buClrTx/>
              <a:buSzTx/>
              <a:buFontTx/>
              <a:buNone/>
              <a:tabLst/>
              <a:defRPr/>
            </a:pPr>
            <a:r>
              <a:rPr lang="zh-TW" altLang="en-US" dirty="0"/>
              <a:t>與申請公司</a:t>
            </a:r>
            <a:r>
              <a:rPr lang="en-US" altLang="zh-TW" dirty="0"/>
              <a:t>5%</a:t>
            </a:r>
            <a:r>
              <a:rPr lang="zh-TW" altLang="en-US" dirty="0"/>
              <a:t>以上法人股東之獨董為同一人。</a:t>
            </a:r>
          </a:p>
          <a:p>
            <a:pPr marL="0" marR="0" lvl="0" indent="0" algn="l" defTabSz="914400" rtl="0" eaLnBrk="0" fontAlgn="base" latinLnBrk="0" hangingPunct="0">
              <a:lnSpc>
                <a:spcPct val="100000"/>
              </a:lnSpc>
              <a:spcBef>
                <a:spcPct val="30000"/>
              </a:spcBef>
              <a:spcAft>
                <a:spcPct val="0"/>
              </a:spcAft>
              <a:buClrTx/>
              <a:buSzTx/>
              <a:buFontTx/>
              <a:buNone/>
              <a:tabLst/>
              <a:defRPr/>
            </a:pPr>
            <a:r>
              <a:rPr lang="zh-TW" altLang="en-US" dirty="0"/>
              <a:t>為主辦或協辦券商金控之獨立董事。</a:t>
            </a:r>
          </a:p>
          <a:p>
            <a:pPr marL="0" marR="0" lvl="0" indent="0" algn="l" defTabSz="914400" rtl="0" eaLnBrk="0" fontAlgn="base" latinLnBrk="0" hangingPunct="0">
              <a:lnSpc>
                <a:spcPct val="100000"/>
              </a:lnSpc>
              <a:spcBef>
                <a:spcPct val="30000"/>
              </a:spcBef>
              <a:spcAft>
                <a:spcPct val="0"/>
              </a:spcAft>
              <a:buClrTx/>
              <a:buSzTx/>
              <a:buFontTx/>
              <a:buNone/>
              <a:tabLst/>
              <a:defRPr/>
            </a:pPr>
            <a:r>
              <a:rPr lang="zh-TW" altLang="en-US" dirty="0"/>
              <a:t>不宜兼任超過</a:t>
            </a:r>
            <a:r>
              <a:rPr lang="en-US" altLang="zh-TW" dirty="0"/>
              <a:t>5</a:t>
            </a:r>
            <a:r>
              <a:rPr lang="zh-TW" altLang="en-US" dirty="0"/>
              <a:t>家上市</a:t>
            </a:r>
            <a:r>
              <a:rPr lang="en-US" altLang="zh-TW" dirty="0"/>
              <a:t>(</a:t>
            </a:r>
            <a:r>
              <a:rPr lang="zh-TW" altLang="en-US" dirty="0"/>
              <a:t>櫃</a:t>
            </a:r>
            <a:r>
              <a:rPr lang="en-US" altLang="zh-TW" dirty="0"/>
              <a:t>)</a:t>
            </a:r>
            <a:r>
              <a:rPr lang="zh-TW" altLang="en-US" dirty="0"/>
              <a:t>公司之董事</a:t>
            </a:r>
            <a:r>
              <a:rPr lang="en-US" altLang="zh-TW" dirty="0"/>
              <a:t>(</a:t>
            </a:r>
            <a:r>
              <a:rPr lang="zh-TW" altLang="en-US" dirty="0"/>
              <a:t>含獨立董事</a:t>
            </a:r>
            <a:r>
              <a:rPr lang="en-US" altLang="zh-TW" dirty="0"/>
              <a:t>)</a:t>
            </a:r>
            <a:r>
              <a:rPr lang="zh-TW" altLang="en-US" dirty="0"/>
              <a:t>或監察人，不應兼任超過</a:t>
            </a:r>
            <a:r>
              <a:rPr lang="en-US" altLang="zh-TW" dirty="0"/>
              <a:t>3</a:t>
            </a:r>
            <a:r>
              <a:rPr lang="zh-TW" altLang="en-US" dirty="0"/>
              <a:t>家公開發行公司之獨立董事。</a:t>
            </a:r>
          </a:p>
          <a:p>
            <a:pPr marL="0" marR="0" lvl="0" indent="0" algn="l" defTabSz="914400" rtl="0" eaLnBrk="0" fontAlgn="base" latinLnBrk="0" hangingPunct="0">
              <a:lnSpc>
                <a:spcPct val="100000"/>
              </a:lnSpc>
              <a:spcBef>
                <a:spcPct val="30000"/>
              </a:spcBef>
              <a:spcAft>
                <a:spcPct val="0"/>
              </a:spcAft>
              <a:buClrTx/>
              <a:buSzTx/>
              <a:buFontTx/>
              <a:buNone/>
              <a:tabLst/>
              <a:defRPr/>
            </a:pPr>
            <a:r>
              <a:rPr lang="zh-TW" altLang="en-US" dirty="0"/>
              <a:t>為公司或關係企業提供審計或最近</a:t>
            </a:r>
            <a:r>
              <a:rPr lang="en-US" altLang="zh-TW" dirty="0"/>
              <a:t>2</a:t>
            </a:r>
            <a:r>
              <a:rPr lang="zh-TW" altLang="en-US" dirty="0"/>
              <a:t>年取得報酬累計金額逾新臺幣</a:t>
            </a:r>
            <a:r>
              <a:rPr lang="en-US" altLang="zh-TW" dirty="0"/>
              <a:t>50</a:t>
            </a:r>
            <a:r>
              <a:rPr lang="zh-TW" altLang="en-US" dirty="0"/>
              <a:t>萬元之商務、法務、財務、會計等相關服務之專業人士、獨資、合夥、公司或機構之企業主、合夥人、董事</a:t>
            </a:r>
            <a:r>
              <a:rPr lang="en-US" altLang="zh-TW" dirty="0"/>
              <a:t>(</a:t>
            </a:r>
            <a:r>
              <a:rPr lang="zh-TW" altLang="en-US" dirty="0"/>
              <a:t>理事</a:t>
            </a:r>
            <a:r>
              <a:rPr lang="en-US" altLang="zh-TW" dirty="0"/>
              <a:t>)</a:t>
            </a:r>
            <a:r>
              <a:rPr lang="zh-TW" altLang="en-US" dirty="0"/>
              <a:t>、監察人</a:t>
            </a:r>
            <a:r>
              <a:rPr lang="en-US" altLang="zh-TW" dirty="0"/>
              <a:t>(</a:t>
            </a:r>
            <a:r>
              <a:rPr lang="zh-TW" altLang="en-US" dirty="0"/>
              <a:t>監事</a:t>
            </a:r>
            <a:r>
              <a:rPr lang="en-US" altLang="zh-TW" dirty="0"/>
              <a:t>)</a:t>
            </a:r>
            <a:r>
              <a:rPr lang="zh-TW" altLang="en-US" dirty="0"/>
              <a:t>、經理人及其配偶。</a:t>
            </a:r>
          </a:p>
          <a:p>
            <a:pPr marL="0" marR="0" lvl="0" indent="0" algn="l" defTabSz="914400" rtl="0" eaLnBrk="0" fontAlgn="base" latinLnBrk="0" hangingPunct="0">
              <a:lnSpc>
                <a:spcPct val="100000"/>
              </a:lnSpc>
              <a:spcBef>
                <a:spcPct val="30000"/>
              </a:spcBef>
              <a:spcAft>
                <a:spcPct val="0"/>
              </a:spcAft>
              <a:buClrTx/>
              <a:buSzTx/>
              <a:buFontTx/>
              <a:buNone/>
              <a:tabLst/>
              <a:defRPr/>
            </a:pPr>
            <a:r>
              <a:rPr lang="zh-TW" altLang="en-US" dirty="0"/>
              <a:t>非與其母公司、子公司或屬同一母公司之子公司之獨立董事相互兼任者。</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zh-TW" altLang="en-US" dirty="0"/>
          </a:p>
        </p:txBody>
      </p:sp>
      <p:sp>
        <p:nvSpPr>
          <p:cNvPr id="4" name="頁尾版面配置區 3"/>
          <p:cNvSpPr>
            <a:spLocks noGrp="1"/>
          </p:cNvSpPr>
          <p:nvPr>
            <p:ph type="ftr" sz="quarter" idx="10"/>
          </p:nvPr>
        </p:nvSpPr>
        <p:spPr/>
        <p:txBody>
          <a:bodyPr/>
          <a:lstStyle/>
          <a:p>
            <a:pPr>
              <a:defRPr/>
            </a:pPr>
            <a:endParaRPr lang="en-US" altLang="zh-TW"/>
          </a:p>
        </p:txBody>
      </p:sp>
    </p:spTree>
    <p:extLst>
      <p:ext uri="{BB962C8B-B14F-4D97-AF65-F5344CB8AC3E}">
        <p14:creationId xmlns:p14="http://schemas.microsoft.com/office/powerpoint/2010/main" val="4668272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TW" dirty="0"/>
              <a:t>(</a:t>
            </a:r>
            <a:r>
              <a:rPr lang="zh-TW" altLang="en-US" dirty="0"/>
              <a:t>獨立董事</a:t>
            </a:r>
            <a:r>
              <a:rPr lang="en-US" altLang="zh-TW" dirty="0"/>
              <a:t>)</a:t>
            </a:r>
          </a:p>
          <a:p>
            <a:pPr marL="0" marR="0" lvl="0" indent="0" algn="l" defTabSz="914400" rtl="0" eaLnBrk="0" fontAlgn="base" latinLnBrk="0" hangingPunct="0">
              <a:lnSpc>
                <a:spcPct val="100000"/>
              </a:lnSpc>
              <a:spcBef>
                <a:spcPct val="30000"/>
              </a:spcBef>
              <a:spcAft>
                <a:spcPct val="0"/>
              </a:spcAft>
              <a:buClrTx/>
              <a:buSzTx/>
              <a:buFontTx/>
              <a:buNone/>
              <a:tabLst/>
              <a:defRPr/>
            </a:pPr>
            <a:r>
              <a:rPr lang="zh-TW" altLang="en-US" dirty="0"/>
              <a:t>公開說明書中獨立董事主要學經歷顯有疏漏，且承銷商工作底稿達成獨立性評估之結論與所檢附外部佐證資料不符。另工作底稿重要評估事項未簽名、覆核、索引及結論有所缺漏。</a:t>
            </a:r>
          </a:p>
          <a:p>
            <a:pPr marL="0" marR="0" lvl="0" indent="0" algn="l" defTabSz="914400" rtl="0" eaLnBrk="0" fontAlgn="base" latinLnBrk="0" hangingPunct="0">
              <a:lnSpc>
                <a:spcPct val="100000"/>
              </a:lnSpc>
              <a:spcBef>
                <a:spcPct val="30000"/>
              </a:spcBef>
              <a:spcAft>
                <a:spcPct val="0"/>
              </a:spcAft>
              <a:buClrTx/>
              <a:buSzTx/>
              <a:buFontTx/>
              <a:buNone/>
              <a:tabLst/>
              <a:defRPr/>
            </a:pPr>
            <a:r>
              <a:rPr lang="zh-TW" altLang="en-US" dirty="0"/>
              <a:t>獨立董事進修時數不足。</a:t>
            </a:r>
          </a:p>
          <a:p>
            <a:pPr marL="0" marR="0" lvl="0" indent="0" algn="l" defTabSz="914400" rtl="0" eaLnBrk="0" fontAlgn="base" latinLnBrk="0" hangingPunct="0">
              <a:lnSpc>
                <a:spcPct val="100000"/>
              </a:lnSpc>
              <a:spcBef>
                <a:spcPct val="30000"/>
              </a:spcBef>
              <a:spcAft>
                <a:spcPct val="0"/>
              </a:spcAft>
              <a:buClrTx/>
              <a:buSzTx/>
              <a:buFontTx/>
              <a:buNone/>
              <a:tabLst/>
              <a:defRPr/>
            </a:pPr>
            <a:r>
              <a:rPr lang="zh-TW" altLang="en-US" dirty="0"/>
              <a:t>未審慎評估獨立董事之適任性及適法：</a:t>
            </a:r>
          </a:p>
          <a:p>
            <a:pPr marL="0" marR="0" lvl="0" indent="0" algn="l" defTabSz="914400" rtl="0" eaLnBrk="0" fontAlgn="base" latinLnBrk="0" hangingPunct="0">
              <a:lnSpc>
                <a:spcPct val="100000"/>
              </a:lnSpc>
              <a:spcBef>
                <a:spcPct val="30000"/>
              </a:spcBef>
              <a:spcAft>
                <a:spcPct val="0"/>
              </a:spcAft>
              <a:buClrTx/>
              <a:buSzTx/>
              <a:buFontTx/>
              <a:buNone/>
              <a:tabLst/>
              <a:defRPr/>
            </a:pPr>
            <a:r>
              <a:rPr lang="zh-TW" altLang="en-US" dirty="0"/>
              <a:t>擔任學校與申請公司產學合作計畫之計畫主持</a:t>
            </a:r>
            <a:r>
              <a:rPr lang="en-US" altLang="zh-TW" dirty="0"/>
              <a:t>(</a:t>
            </a:r>
            <a:r>
              <a:rPr lang="zh-TW" altLang="en-US" dirty="0"/>
              <a:t>參與</a:t>
            </a:r>
            <a:r>
              <a:rPr lang="en-US" altLang="zh-TW" dirty="0"/>
              <a:t>)</a:t>
            </a:r>
            <a:r>
              <a:rPr lang="zh-TW" altLang="en-US" dirty="0"/>
              <a:t>人。</a:t>
            </a:r>
          </a:p>
          <a:p>
            <a:pPr marL="0" marR="0" lvl="0" indent="0" algn="l" defTabSz="914400" rtl="0" eaLnBrk="0" fontAlgn="base" latinLnBrk="0" hangingPunct="0">
              <a:lnSpc>
                <a:spcPct val="100000"/>
              </a:lnSpc>
              <a:spcBef>
                <a:spcPct val="30000"/>
              </a:spcBef>
              <a:spcAft>
                <a:spcPct val="0"/>
              </a:spcAft>
              <a:buClrTx/>
              <a:buSzTx/>
              <a:buFontTx/>
              <a:buNone/>
              <a:tabLst/>
              <a:defRPr/>
            </a:pPr>
            <a:r>
              <a:rPr lang="zh-TW" altLang="en-US" dirty="0"/>
              <a:t>與申請公司</a:t>
            </a:r>
            <a:r>
              <a:rPr lang="en-US" altLang="zh-TW" dirty="0"/>
              <a:t>5%</a:t>
            </a:r>
            <a:r>
              <a:rPr lang="zh-TW" altLang="en-US" dirty="0"/>
              <a:t>以上法人股東之獨董為同一人。</a:t>
            </a:r>
          </a:p>
          <a:p>
            <a:pPr marL="0" marR="0" lvl="0" indent="0" algn="l" defTabSz="914400" rtl="0" eaLnBrk="0" fontAlgn="base" latinLnBrk="0" hangingPunct="0">
              <a:lnSpc>
                <a:spcPct val="100000"/>
              </a:lnSpc>
              <a:spcBef>
                <a:spcPct val="30000"/>
              </a:spcBef>
              <a:spcAft>
                <a:spcPct val="0"/>
              </a:spcAft>
              <a:buClrTx/>
              <a:buSzTx/>
              <a:buFontTx/>
              <a:buNone/>
              <a:tabLst/>
              <a:defRPr/>
            </a:pPr>
            <a:r>
              <a:rPr lang="zh-TW" altLang="en-US" dirty="0"/>
              <a:t>為主辦或協辦券商金控之獨立董事。</a:t>
            </a:r>
          </a:p>
          <a:p>
            <a:pPr marL="0" marR="0" lvl="0" indent="0" algn="l" defTabSz="914400" rtl="0" eaLnBrk="0" fontAlgn="base" latinLnBrk="0" hangingPunct="0">
              <a:lnSpc>
                <a:spcPct val="100000"/>
              </a:lnSpc>
              <a:spcBef>
                <a:spcPct val="30000"/>
              </a:spcBef>
              <a:spcAft>
                <a:spcPct val="0"/>
              </a:spcAft>
              <a:buClrTx/>
              <a:buSzTx/>
              <a:buFontTx/>
              <a:buNone/>
              <a:tabLst/>
              <a:defRPr/>
            </a:pPr>
            <a:r>
              <a:rPr lang="zh-TW" altLang="en-US" dirty="0"/>
              <a:t>不宜兼任超過</a:t>
            </a:r>
            <a:r>
              <a:rPr lang="en-US" altLang="zh-TW" dirty="0"/>
              <a:t>5</a:t>
            </a:r>
            <a:r>
              <a:rPr lang="zh-TW" altLang="en-US" dirty="0"/>
              <a:t>家上市</a:t>
            </a:r>
            <a:r>
              <a:rPr lang="en-US" altLang="zh-TW" dirty="0"/>
              <a:t>(</a:t>
            </a:r>
            <a:r>
              <a:rPr lang="zh-TW" altLang="en-US" dirty="0"/>
              <a:t>櫃</a:t>
            </a:r>
            <a:r>
              <a:rPr lang="en-US" altLang="zh-TW" dirty="0"/>
              <a:t>)</a:t>
            </a:r>
            <a:r>
              <a:rPr lang="zh-TW" altLang="en-US" dirty="0"/>
              <a:t>公司之董事</a:t>
            </a:r>
            <a:r>
              <a:rPr lang="en-US" altLang="zh-TW" dirty="0"/>
              <a:t>(</a:t>
            </a:r>
            <a:r>
              <a:rPr lang="zh-TW" altLang="en-US" dirty="0"/>
              <a:t>含獨立董事</a:t>
            </a:r>
            <a:r>
              <a:rPr lang="en-US" altLang="zh-TW" dirty="0"/>
              <a:t>)</a:t>
            </a:r>
            <a:r>
              <a:rPr lang="zh-TW" altLang="en-US" dirty="0"/>
              <a:t>或監察人，不應兼任超過</a:t>
            </a:r>
            <a:r>
              <a:rPr lang="en-US" altLang="zh-TW" dirty="0"/>
              <a:t>3</a:t>
            </a:r>
            <a:r>
              <a:rPr lang="zh-TW" altLang="en-US" dirty="0"/>
              <a:t>家公開發行公司之獨立董事。</a:t>
            </a:r>
          </a:p>
          <a:p>
            <a:pPr marL="0" marR="0" lvl="0" indent="0" algn="l" defTabSz="914400" rtl="0" eaLnBrk="0" fontAlgn="base" latinLnBrk="0" hangingPunct="0">
              <a:lnSpc>
                <a:spcPct val="100000"/>
              </a:lnSpc>
              <a:spcBef>
                <a:spcPct val="30000"/>
              </a:spcBef>
              <a:spcAft>
                <a:spcPct val="0"/>
              </a:spcAft>
              <a:buClrTx/>
              <a:buSzTx/>
              <a:buFontTx/>
              <a:buNone/>
              <a:tabLst/>
              <a:defRPr/>
            </a:pPr>
            <a:r>
              <a:rPr lang="zh-TW" altLang="en-US" dirty="0"/>
              <a:t>為公司或關係企業提供審計或最近</a:t>
            </a:r>
            <a:r>
              <a:rPr lang="en-US" altLang="zh-TW" dirty="0"/>
              <a:t>2</a:t>
            </a:r>
            <a:r>
              <a:rPr lang="zh-TW" altLang="en-US" dirty="0"/>
              <a:t>年取得報酬累計金額逾新臺幣</a:t>
            </a:r>
            <a:r>
              <a:rPr lang="en-US" altLang="zh-TW" dirty="0"/>
              <a:t>50</a:t>
            </a:r>
            <a:r>
              <a:rPr lang="zh-TW" altLang="en-US" dirty="0"/>
              <a:t>萬元之商務、法務、財務、會計等相關服務之專業人士、獨資、合夥、公司或機構之企業主、合夥人、董事</a:t>
            </a:r>
            <a:r>
              <a:rPr lang="en-US" altLang="zh-TW" dirty="0"/>
              <a:t>(</a:t>
            </a:r>
            <a:r>
              <a:rPr lang="zh-TW" altLang="en-US" dirty="0"/>
              <a:t>理事</a:t>
            </a:r>
            <a:r>
              <a:rPr lang="en-US" altLang="zh-TW" dirty="0"/>
              <a:t>)</a:t>
            </a:r>
            <a:r>
              <a:rPr lang="zh-TW" altLang="en-US" dirty="0"/>
              <a:t>、監察人</a:t>
            </a:r>
            <a:r>
              <a:rPr lang="en-US" altLang="zh-TW" dirty="0"/>
              <a:t>(</a:t>
            </a:r>
            <a:r>
              <a:rPr lang="zh-TW" altLang="en-US" dirty="0"/>
              <a:t>監事</a:t>
            </a:r>
            <a:r>
              <a:rPr lang="en-US" altLang="zh-TW" dirty="0"/>
              <a:t>)</a:t>
            </a:r>
            <a:r>
              <a:rPr lang="zh-TW" altLang="en-US" dirty="0"/>
              <a:t>、經理人及其配偶。</a:t>
            </a:r>
          </a:p>
          <a:p>
            <a:pPr marL="0" marR="0" lvl="0" indent="0" algn="l" defTabSz="914400" rtl="0" eaLnBrk="0" fontAlgn="base" latinLnBrk="0" hangingPunct="0">
              <a:lnSpc>
                <a:spcPct val="100000"/>
              </a:lnSpc>
              <a:spcBef>
                <a:spcPct val="30000"/>
              </a:spcBef>
              <a:spcAft>
                <a:spcPct val="0"/>
              </a:spcAft>
              <a:buClrTx/>
              <a:buSzTx/>
              <a:buFontTx/>
              <a:buNone/>
              <a:tabLst/>
              <a:defRPr/>
            </a:pPr>
            <a:r>
              <a:rPr lang="zh-TW" altLang="en-US" dirty="0"/>
              <a:t>非與其母公司、子公司或屬同一母公司之子公司之獨立董事相互兼任者。</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zh-TW" altLang="en-US" dirty="0"/>
          </a:p>
        </p:txBody>
      </p:sp>
      <p:sp>
        <p:nvSpPr>
          <p:cNvPr id="4" name="頁尾版面配置區 3"/>
          <p:cNvSpPr>
            <a:spLocks noGrp="1"/>
          </p:cNvSpPr>
          <p:nvPr>
            <p:ph type="ftr" sz="quarter" idx="10"/>
          </p:nvPr>
        </p:nvSpPr>
        <p:spPr/>
        <p:txBody>
          <a:bodyPr/>
          <a:lstStyle/>
          <a:p>
            <a:pPr>
              <a:defRPr/>
            </a:pPr>
            <a:endParaRPr lang="en-US" altLang="zh-TW"/>
          </a:p>
        </p:txBody>
      </p:sp>
    </p:spTree>
    <p:extLst>
      <p:ext uri="{BB962C8B-B14F-4D97-AF65-F5344CB8AC3E}">
        <p14:creationId xmlns:p14="http://schemas.microsoft.com/office/powerpoint/2010/main" val="392650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頁尾版面配置區 3"/>
          <p:cNvSpPr>
            <a:spLocks noGrp="1"/>
          </p:cNvSpPr>
          <p:nvPr>
            <p:ph type="ftr" sz="quarter" idx="10"/>
          </p:nvPr>
        </p:nvSpPr>
        <p:spPr/>
        <p:txBody>
          <a:bodyPr/>
          <a:lstStyle/>
          <a:p>
            <a:pPr>
              <a:defRPr/>
            </a:pPr>
            <a:endParaRPr lang="en-US" altLang="zh-TW"/>
          </a:p>
        </p:txBody>
      </p:sp>
      <p:sp>
        <p:nvSpPr>
          <p:cNvPr id="5" name="投影片編號版面配置區 4"/>
          <p:cNvSpPr>
            <a:spLocks noGrp="1"/>
          </p:cNvSpPr>
          <p:nvPr>
            <p:ph type="sldNum" sz="quarter" idx="11"/>
          </p:nvPr>
        </p:nvSpPr>
        <p:spPr/>
        <p:txBody>
          <a:bodyPr/>
          <a:lstStyle/>
          <a:p>
            <a:pPr>
              <a:defRPr/>
            </a:pPr>
            <a:fld id="{3F7FDF65-B05E-49E9-8B21-7B9EE68BF446}" type="slidenum">
              <a:rPr lang="en-US" altLang="zh-TW" smtClean="0"/>
              <a:pPr>
                <a:defRPr/>
              </a:pPr>
              <a:t>17</a:t>
            </a:fld>
            <a:endParaRPr lang="en-US" altLang="zh-TW" dirty="0"/>
          </a:p>
        </p:txBody>
      </p:sp>
    </p:spTree>
    <p:extLst>
      <p:ext uri="{BB962C8B-B14F-4D97-AF65-F5344CB8AC3E}">
        <p14:creationId xmlns:p14="http://schemas.microsoft.com/office/powerpoint/2010/main" val="28951955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頁尾版面配置區 3"/>
          <p:cNvSpPr>
            <a:spLocks noGrp="1"/>
          </p:cNvSpPr>
          <p:nvPr>
            <p:ph type="ftr" sz="quarter" idx="4"/>
          </p:nvPr>
        </p:nvSpPr>
        <p:spPr/>
        <p:txBody>
          <a:bodyPr/>
          <a:lstStyle/>
          <a:p>
            <a:pPr>
              <a:defRPr/>
            </a:pPr>
            <a:endParaRPr lang="en-US" altLang="zh-TW"/>
          </a:p>
        </p:txBody>
      </p:sp>
      <p:sp>
        <p:nvSpPr>
          <p:cNvPr id="5" name="投影片編號版面配置區 4"/>
          <p:cNvSpPr>
            <a:spLocks noGrp="1"/>
          </p:cNvSpPr>
          <p:nvPr>
            <p:ph type="sldNum" sz="quarter" idx="5"/>
          </p:nvPr>
        </p:nvSpPr>
        <p:spPr/>
        <p:txBody>
          <a:bodyPr/>
          <a:lstStyle/>
          <a:p>
            <a:pPr>
              <a:defRPr/>
            </a:pPr>
            <a:fld id="{3F7FDF65-B05E-49E9-8B21-7B9EE68BF446}" type="slidenum">
              <a:rPr lang="en-US" altLang="zh-TW" smtClean="0"/>
              <a:pPr>
                <a:defRPr/>
              </a:pPr>
              <a:t>19</a:t>
            </a:fld>
            <a:endParaRPr lang="en-US" altLang="zh-TW" dirty="0"/>
          </a:p>
        </p:txBody>
      </p:sp>
    </p:spTree>
    <p:extLst>
      <p:ext uri="{BB962C8B-B14F-4D97-AF65-F5344CB8AC3E}">
        <p14:creationId xmlns:p14="http://schemas.microsoft.com/office/powerpoint/2010/main" val="3719693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200" dirty="0">
                <a:solidFill>
                  <a:schemeClr val="tx1"/>
                </a:solidFill>
                <a:latin typeface="標楷體" panose="03000509000000000000" pitchFamily="65" charset="-120"/>
                <a:ea typeface="標楷體" panose="03000509000000000000" pitchFamily="65" charset="-120"/>
              </a:rPr>
              <a:t>C</a:t>
            </a:r>
            <a:r>
              <a:rPr lang="zh-TW" altLang="en-US" sz="1200" dirty="0">
                <a:solidFill>
                  <a:schemeClr val="tx1"/>
                </a:solidFill>
                <a:latin typeface="標楷體" panose="03000509000000000000" pitchFamily="65" charset="-120"/>
                <a:ea typeface="標楷體" panose="03000509000000000000" pitchFamily="65" charset="-120"/>
              </a:rPr>
              <a:t>之</a:t>
            </a:r>
            <a:r>
              <a:rPr lang="zh-TW" altLang="zh-TW" sz="1200" dirty="0">
                <a:solidFill>
                  <a:schemeClr val="tx1"/>
                </a:solidFill>
                <a:latin typeface="標楷體" panose="03000509000000000000" pitchFamily="65" charset="-120"/>
                <a:ea typeface="標楷體" panose="03000509000000000000" pitchFamily="65" charset="-120"/>
              </a:rPr>
              <a:t>下游客戶</a:t>
            </a:r>
            <a:r>
              <a:rPr lang="en-US" altLang="zh-TW" sz="1200" dirty="0">
                <a:solidFill>
                  <a:schemeClr val="tx1"/>
                </a:solidFill>
                <a:latin typeface="標楷體" panose="03000509000000000000" pitchFamily="65" charset="-120"/>
                <a:ea typeface="標楷體" panose="03000509000000000000" pitchFamily="65" charset="-120"/>
              </a:rPr>
              <a:t>B</a:t>
            </a:r>
            <a:r>
              <a:rPr lang="zh-TW" altLang="zh-TW" sz="1200" dirty="0">
                <a:solidFill>
                  <a:schemeClr val="tx1"/>
                </a:solidFill>
                <a:latin typeface="標楷體" panose="03000509000000000000" pitchFamily="65" charset="-120"/>
                <a:ea typeface="標楷體" panose="03000509000000000000" pitchFamily="65" charset="-120"/>
              </a:rPr>
              <a:t>由上游供應商</a:t>
            </a:r>
            <a:r>
              <a:rPr lang="en-US" altLang="zh-TW" sz="1200" dirty="0">
                <a:solidFill>
                  <a:schemeClr val="tx1"/>
                </a:solidFill>
                <a:latin typeface="標楷體" panose="03000509000000000000" pitchFamily="65" charset="-120"/>
                <a:ea typeface="標楷體" panose="03000509000000000000" pitchFamily="65" charset="-120"/>
              </a:rPr>
              <a:t>A</a:t>
            </a:r>
            <a:r>
              <a:rPr lang="zh-TW" altLang="zh-TW" sz="1200" dirty="0">
                <a:solidFill>
                  <a:schemeClr val="tx1"/>
                </a:solidFill>
                <a:latin typeface="標楷體" panose="03000509000000000000" pitchFamily="65" charset="-120"/>
                <a:ea typeface="標楷體" panose="03000509000000000000" pitchFamily="65" charset="-120"/>
              </a:rPr>
              <a:t>提供，貨品直接出貨到下游</a:t>
            </a:r>
            <a:r>
              <a:rPr lang="en-US" altLang="zh-TW" sz="1200" dirty="0">
                <a:solidFill>
                  <a:schemeClr val="tx1"/>
                </a:solidFill>
                <a:latin typeface="標楷體" panose="03000509000000000000" pitchFamily="65" charset="-120"/>
                <a:ea typeface="標楷體" panose="03000509000000000000" pitchFamily="65" charset="-120"/>
              </a:rPr>
              <a:t>B</a:t>
            </a:r>
            <a:r>
              <a:rPr lang="zh-TW" altLang="zh-TW" sz="1200" dirty="0">
                <a:solidFill>
                  <a:schemeClr val="tx1"/>
                </a:solidFill>
                <a:latin typeface="標楷體" panose="03000509000000000000" pitchFamily="65" charset="-120"/>
                <a:ea typeface="標楷體" panose="03000509000000000000" pitchFamily="65" charset="-120"/>
              </a:rPr>
              <a:t>，</a:t>
            </a:r>
            <a:r>
              <a:rPr lang="en-US" altLang="zh-TW" sz="1200" dirty="0">
                <a:solidFill>
                  <a:schemeClr val="tx1"/>
                </a:solidFill>
                <a:latin typeface="標楷體" panose="03000509000000000000" pitchFamily="65" charset="-120"/>
                <a:ea typeface="標楷體" panose="03000509000000000000" pitchFamily="65" charset="-120"/>
              </a:rPr>
              <a:t>A</a:t>
            </a:r>
            <a:r>
              <a:rPr lang="zh-TW" altLang="zh-TW" sz="1200" dirty="0">
                <a:solidFill>
                  <a:schemeClr val="tx1"/>
                </a:solidFill>
                <a:latin typeface="標楷體" panose="03000509000000000000" pitchFamily="65" charset="-120"/>
                <a:ea typeface="標楷體" panose="03000509000000000000" pitchFamily="65" charset="-120"/>
              </a:rPr>
              <a:t>得指定該公司</a:t>
            </a:r>
            <a:r>
              <a:rPr lang="en-US" altLang="zh-TW" sz="1200" dirty="0">
                <a:solidFill>
                  <a:schemeClr val="tx1"/>
                </a:solidFill>
                <a:latin typeface="標楷體" panose="03000509000000000000" pitchFamily="65" charset="-120"/>
                <a:ea typeface="標楷體" panose="03000509000000000000" pitchFamily="65" charset="-120"/>
              </a:rPr>
              <a:t>C</a:t>
            </a:r>
            <a:r>
              <a:rPr lang="zh-TW" altLang="zh-TW" sz="1200" dirty="0">
                <a:solidFill>
                  <a:schemeClr val="tx1"/>
                </a:solidFill>
                <a:latin typeface="標楷體" panose="03000509000000000000" pitchFamily="65" charset="-120"/>
                <a:ea typeface="標楷體" panose="03000509000000000000" pitchFamily="65" charset="-120"/>
              </a:rPr>
              <a:t>供貨對象並指定銷售價格、產品保固</a:t>
            </a:r>
            <a:r>
              <a:rPr lang="zh-TW" altLang="en-US" sz="1200" dirty="0">
                <a:solidFill>
                  <a:schemeClr val="tx1"/>
                </a:solidFill>
                <a:latin typeface="標楷體" panose="03000509000000000000" pitchFamily="65" charset="-120"/>
                <a:ea typeface="標楷體" panose="03000509000000000000" pitchFamily="65" charset="-120"/>
              </a:rPr>
              <a:t>或毀損</a:t>
            </a:r>
            <a:r>
              <a:rPr lang="zh-TW" altLang="zh-TW" sz="1200" dirty="0">
                <a:solidFill>
                  <a:schemeClr val="tx1"/>
                </a:solidFill>
                <a:latin typeface="標楷體" panose="03000509000000000000" pitchFamily="65" charset="-120"/>
                <a:ea typeface="標楷體" panose="03000509000000000000" pitchFamily="65" charset="-120"/>
              </a:rPr>
              <a:t>責任由</a:t>
            </a:r>
            <a:r>
              <a:rPr lang="en-US" altLang="zh-TW" sz="1200" dirty="0">
                <a:solidFill>
                  <a:schemeClr val="tx1"/>
                </a:solidFill>
                <a:latin typeface="標楷體" panose="03000509000000000000" pitchFamily="65" charset="-120"/>
                <a:ea typeface="標楷體" panose="03000509000000000000" pitchFamily="65" charset="-120"/>
              </a:rPr>
              <a:t>A</a:t>
            </a:r>
            <a:r>
              <a:rPr lang="zh-TW" altLang="zh-TW" sz="1200" dirty="0">
                <a:solidFill>
                  <a:schemeClr val="tx1"/>
                </a:solidFill>
                <a:latin typeface="標楷體" panose="03000509000000000000" pitchFamily="65" charset="-120"/>
                <a:ea typeface="標楷體" panose="03000509000000000000" pitchFamily="65" charset="-120"/>
              </a:rPr>
              <a:t>承擔，依該等交易契約顯示風險未移轉，應屬</a:t>
            </a:r>
            <a:r>
              <a:rPr lang="en-US" altLang="zh-TW" sz="1200" dirty="0">
                <a:solidFill>
                  <a:schemeClr val="tx1"/>
                </a:solidFill>
                <a:latin typeface="標楷體" panose="03000509000000000000" pitchFamily="65" charset="-120"/>
                <a:ea typeface="標楷體" panose="03000509000000000000" pitchFamily="65" charset="-120"/>
              </a:rPr>
              <a:t>IAS 18(IFRS</a:t>
            </a:r>
            <a:r>
              <a:rPr lang="en-US" altLang="zh-TW" sz="1200" baseline="0" dirty="0">
                <a:solidFill>
                  <a:schemeClr val="tx1"/>
                </a:solidFill>
                <a:latin typeface="標楷體" panose="03000509000000000000" pitchFamily="65" charset="-120"/>
                <a:ea typeface="標楷體" panose="03000509000000000000" pitchFamily="65" charset="-120"/>
              </a:rPr>
              <a:t> </a:t>
            </a:r>
            <a:r>
              <a:rPr lang="en-US" altLang="zh-TW" sz="1200" dirty="0">
                <a:solidFill>
                  <a:schemeClr val="tx1"/>
                </a:solidFill>
                <a:latin typeface="標楷體" panose="03000509000000000000" pitchFamily="65" charset="-120"/>
                <a:ea typeface="標楷體" panose="03000509000000000000" pitchFamily="65" charset="-120"/>
              </a:rPr>
              <a:t>15)</a:t>
            </a:r>
            <a:r>
              <a:rPr lang="zh-TW" altLang="zh-TW" sz="1200" dirty="0">
                <a:solidFill>
                  <a:schemeClr val="tx1"/>
                </a:solidFill>
                <a:latin typeface="標楷體" panose="03000509000000000000" pitchFamily="65" charset="-120"/>
                <a:ea typeface="標楷體" panose="03000509000000000000" pitchFamily="65" charset="-120"/>
              </a:rPr>
              <a:t>之代理性質交易，</a:t>
            </a:r>
            <a:r>
              <a:rPr lang="en-US" altLang="zh-TW" sz="1200" dirty="0">
                <a:solidFill>
                  <a:schemeClr val="tx1"/>
                </a:solidFill>
                <a:latin typeface="標楷體" panose="03000509000000000000" pitchFamily="65" charset="-120"/>
                <a:ea typeface="標楷體" panose="03000509000000000000" pitchFamily="65" charset="-120"/>
              </a:rPr>
              <a:t>C</a:t>
            </a:r>
            <a:r>
              <a:rPr lang="zh-TW" altLang="zh-TW" sz="1200" dirty="0">
                <a:solidFill>
                  <a:schemeClr val="tx1"/>
                </a:solidFill>
                <a:latin typeface="標楷體" panose="03000509000000000000" pitchFamily="65" charset="-120"/>
                <a:ea typeface="標楷體" panose="03000509000000000000" pitchFamily="65" charset="-120"/>
              </a:rPr>
              <a:t>應採代理人交易以淨額認列</a:t>
            </a:r>
            <a:r>
              <a:rPr lang="zh-TW" altLang="zh-TW" sz="1200">
                <a:solidFill>
                  <a:schemeClr val="tx1"/>
                </a:solidFill>
                <a:latin typeface="標楷體" panose="03000509000000000000" pitchFamily="65" charset="-120"/>
                <a:ea typeface="標楷體" panose="03000509000000000000" pitchFamily="65" charset="-120"/>
              </a:rPr>
              <a:t>佣金收入</a:t>
            </a:r>
            <a:endParaRPr lang="en-US" altLang="zh-TW" sz="1200">
              <a:solidFill>
                <a:schemeClr val="tx1"/>
              </a:solidFill>
              <a:latin typeface="標楷體" panose="03000509000000000000" pitchFamily="65" charset="-120"/>
              <a:ea typeface="標楷體" panose="03000509000000000000" pitchFamily="65" charset="-12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zh-TW" altLang="zh-TW" sz="1200" dirty="0">
              <a:solidFill>
                <a:schemeClr val="tx1"/>
              </a:solidFill>
              <a:latin typeface="標楷體" panose="03000509000000000000" pitchFamily="65" charset="-120"/>
              <a:ea typeface="標楷體" panose="03000509000000000000" pitchFamily="65" charset="-12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200" dirty="0">
                <a:latin typeface="微軟正黑體" pitchFamily="34" charset="-120"/>
                <a:ea typeface="微軟正黑體" pitchFamily="34" charset="-120"/>
              </a:rPr>
              <a:t>C</a:t>
            </a:r>
            <a:r>
              <a:rPr lang="zh-TW" altLang="en-US" sz="1200" dirty="0">
                <a:latin typeface="微軟正黑體" pitchFamily="34" charset="-120"/>
                <a:ea typeface="微軟正黑體" pitchFamily="34" charset="-120"/>
              </a:rPr>
              <a:t>對</a:t>
            </a:r>
            <a:r>
              <a:rPr lang="en-US" altLang="zh-TW" sz="1200" dirty="0">
                <a:latin typeface="微軟正黑體" pitchFamily="34" charset="-120"/>
                <a:ea typeface="微軟正黑體" pitchFamily="34" charset="-120"/>
              </a:rPr>
              <a:t>A</a:t>
            </a:r>
            <a:r>
              <a:rPr lang="zh-TW" altLang="en-US" sz="1200">
                <a:latin typeface="微軟正黑體" pitchFamily="34" charset="-120"/>
                <a:ea typeface="微軟正黑體" pitchFamily="34" charset="-120"/>
              </a:rPr>
              <a:t>預付</a:t>
            </a:r>
            <a:r>
              <a:rPr lang="zh-TW" altLang="zh-TW" sz="1200">
                <a:solidFill>
                  <a:schemeClr val="tx1"/>
                </a:solidFill>
                <a:latin typeface="標楷體" panose="03000509000000000000" pitchFamily="65" charset="-120"/>
                <a:ea typeface="標楷體" panose="03000509000000000000" pitchFamily="65" charset="-120"/>
              </a:rPr>
              <a:t>，</a:t>
            </a:r>
            <a:r>
              <a:rPr lang="zh-TW" altLang="en-US" sz="1200">
                <a:latin typeface="微軟正黑體" pitchFamily="34" charset="-120"/>
                <a:ea typeface="微軟正黑體" pitchFamily="34" charset="-120"/>
              </a:rPr>
              <a:t>對</a:t>
            </a:r>
            <a:r>
              <a:rPr lang="en-US" altLang="zh-TW" sz="1200" dirty="0">
                <a:latin typeface="微軟正黑體" pitchFamily="34" charset="-120"/>
                <a:ea typeface="微軟正黑體" pitchFamily="34" charset="-120"/>
              </a:rPr>
              <a:t>B</a:t>
            </a:r>
            <a:r>
              <a:rPr lang="zh-TW" altLang="en-US" sz="1200" dirty="0">
                <a:latin typeface="微軟正黑體" pitchFamily="34" charset="-120"/>
                <a:ea typeface="微軟正黑體" pitchFamily="34" charset="-120"/>
              </a:rPr>
              <a:t>給長天期放帳</a:t>
            </a:r>
            <a:r>
              <a:rPr lang="zh-TW" altLang="zh-TW" sz="1200" dirty="0">
                <a:solidFill>
                  <a:schemeClr val="tx1"/>
                </a:solidFill>
                <a:latin typeface="標楷體" panose="03000509000000000000" pitchFamily="65" charset="-120"/>
                <a:ea typeface="標楷體" panose="03000509000000000000" pitchFamily="65" charset="-120"/>
              </a:rPr>
              <a:t>，</a:t>
            </a:r>
            <a:r>
              <a:rPr lang="en-US" altLang="zh-TW" sz="1200" dirty="0">
                <a:latin typeface="微軟正黑體" pitchFamily="34" charset="-120"/>
                <a:ea typeface="微軟正黑體" pitchFamily="34" charset="-120"/>
              </a:rPr>
              <a:t>C</a:t>
            </a:r>
            <a:r>
              <a:rPr lang="zh-TW" altLang="en-US" sz="1200" dirty="0">
                <a:latin typeface="微軟正黑體" pitchFamily="34" charset="-120"/>
                <a:ea typeface="微軟正黑體" pitchFamily="34" charset="-120"/>
              </a:rPr>
              <a:t>公司未適時評估客戶信用狀況仍持續對</a:t>
            </a:r>
            <a:r>
              <a:rPr lang="en-US" altLang="zh-TW" sz="1200" dirty="0">
                <a:latin typeface="微軟正黑體" pitchFamily="34" charset="-120"/>
                <a:ea typeface="微軟正黑體" pitchFamily="34" charset="-120"/>
              </a:rPr>
              <a:t>B</a:t>
            </a:r>
            <a:r>
              <a:rPr lang="zh-TW" altLang="en-US" sz="1200" dirty="0">
                <a:latin typeface="微軟正黑體" pitchFamily="34" charset="-120"/>
                <a:ea typeface="微軟正黑體" pitchFamily="34" charset="-120"/>
              </a:rPr>
              <a:t>接單出貨，致列高額</a:t>
            </a:r>
            <a:r>
              <a:rPr lang="en-US" altLang="zh-TW" sz="1200" dirty="0">
                <a:latin typeface="微軟正黑體" pitchFamily="34" charset="-120"/>
                <a:ea typeface="微軟正黑體" pitchFamily="34" charset="-120"/>
              </a:rPr>
              <a:t>AR</a:t>
            </a:r>
            <a:r>
              <a:rPr lang="zh-TW" altLang="en-US" sz="1200" dirty="0">
                <a:latin typeface="微軟正黑體" pitchFamily="34" charset="-120"/>
                <a:ea typeface="微軟正黑體" pitchFamily="34" charset="-120"/>
              </a:rPr>
              <a:t>減損損失，銷貨及收款循環之授信管理控制作業設計顯有不足</a:t>
            </a:r>
          </a:p>
          <a:p>
            <a:pPr marL="0" marR="0" lvl="0" indent="0" algn="l" defTabSz="914400" rtl="0" eaLnBrk="1" fontAlgn="auto" latinLnBrk="0" hangingPunct="1">
              <a:lnSpc>
                <a:spcPct val="100000"/>
              </a:lnSpc>
              <a:spcBef>
                <a:spcPts val="0"/>
              </a:spcBef>
              <a:spcAft>
                <a:spcPts val="0"/>
              </a:spcAft>
              <a:buClrTx/>
              <a:buSzTx/>
              <a:buFontTx/>
              <a:buNone/>
              <a:tabLst/>
              <a:defRPr/>
            </a:pPr>
            <a:endParaRPr lang="zh-TW" altLang="en-US" dirty="0">
              <a:latin typeface="微軟正黑體" pitchFamily="34" charset="-120"/>
              <a:ea typeface="微軟正黑體" pitchFamily="34" charset="-12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200" dirty="0">
                <a:latin typeface="微軟正黑體" pitchFamily="34" charset="-120"/>
                <a:ea typeface="微軟正黑體" pitchFamily="34" charset="-120"/>
              </a:rPr>
              <a:t> </a:t>
            </a:r>
          </a:p>
          <a:p>
            <a:endParaRPr lang="zh-TW" altLang="en-US" dirty="0"/>
          </a:p>
        </p:txBody>
      </p:sp>
      <p:sp>
        <p:nvSpPr>
          <p:cNvPr id="4" name="投影片編號版面配置區 3"/>
          <p:cNvSpPr>
            <a:spLocks noGrp="1"/>
          </p:cNvSpPr>
          <p:nvPr>
            <p:ph type="sldNum" sz="quarter" idx="10"/>
          </p:nvPr>
        </p:nvSpPr>
        <p:spPr/>
        <p:txBody>
          <a:bodyPr/>
          <a:lstStyle/>
          <a:p>
            <a:fld id="{F0BF402C-C4EA-48DF-A05E-573E24EFD0DB}" type="slidenum">
              <a:rPr lang="zh-TW" altLang="en-US" smtClean="0"/>
              <a:t>20</a:t>
            </a:fld>
            <a:endParaRPr lang="zh-TW" altLang="en-US"/>
          </a:p>
        </p:txBody>
      </p:sp>
    </p:spTree>
    <p:extLst>
      <p:ext uri="{BB962C8B-B14F-4D97-AF65-F5344CB8AC3E}">
        <p14:creationId xmlns:p14="http://schemas.microsoft.com/office/powerpoint/2010/main" val="20979864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投影片圖像版面配置區 1"/>
          <p:cNvSpPr>
            <a:spLocks noGrp="1" noRot="1" noChangeAspect="1" noTextEdit="1"/>
          </p:cNvSpPr>
          <p:nvPr>
            <p:ph type="sldImg"/>
          </p:nvPr>
        </p:nvSpPr>
        <p:spPr>
          <a:ln/>
        </p:spPr>
      </p:sp>
      <p:sp>
        <p:nvSpPr>
          <p:cNvPr id="115715"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a:latin typeface="Arial" panose="020B0604020202020204" pitchFamily="34" charset="0"/>
            </a:endParaRPr>
          </a:p>
        </p:txBody>
      </p:sp>
      <p:sp>
        <p:nvSpPr>
          <p:cNvPr id="115716"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sz="2000">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sz="2000">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sz="2000">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2000">
                <a:solidFill>
                  <a:schemeClr val="tx1"/>
                </a:solidFill>
                <a:latin typeface="Arial" panose="020B0604020202020204" pitchFamily="34" charset="0"/>
                <a:ea typeface="新細明體" panose="02020500000000000000" pitchFamily="18" charset="-120"/>
              </a:defRPr>
            </a:lvl9pPr>
          </a:lstStyle>
          <a:p>
            <a:pPr eaLnBrk="1" hangingPunct="1"/>
            <a:fld id="{A4CA8EF8-36B3-4403-979A-3F8F3657921B}" type="slidenum">
              <a:rPr lang="zh-TW" altLang="en-US" sz="1200"/>
              <a:pPr eaLnBrk="1" hangingPunct="1"/>
              <a:t>23</a:t>
            </a:fld>
            <a:endParaRPr lang="zh-TW" altLang="en-US" sz="1200"/>
          </a:p>
        </p:txBody>
      </p:sp>
    </p:spTree>
    <p:extLst>
      <p:ext uri="{BB962C8B-B14F-4D97-AF65-F5344CB8AC3E}">
        <p14:creationId xmlns:p14="http://schemas.microsoft.com/office/powerpoint/2010/main" val="11548801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TW" dirty="0"/>
              <a:t>(</a:t>
            </a:r>
            <a:r>
              <a:rPr lang="zh-TW" altLang="en-US" dirty="0"/>
              <a:t>獨立董事</a:t>
            </a:r>
            <a:r>
              <a:rPr lang="en-US" altLang="zh-TW" dirty="0"/>
              <a:t>)</a:t>
            </a:r>
          </a:p>
          <a:p>
            <a:pPr marL="0" marR="0" lvl="0" indent="0" algn="l" defTabSz="914400" rtl="0" eaLnBrk="0" fontAlgn="base" latinLnBrk="0" hangingPunct="0">
              <a:lnSpc>
                <a:spcPct val="100000"/>
              </a:lnSpc>
              <a:spcBef>
                <a:spcPct val="30000"/>
              </a:spcBef>
              <a:spcAft>
                <a:spcPct val="0"/>
              </a:spcAft>
              <a:buClrTx/>
              <a:buSzTx/>
              <a:buFontTx/>
              <a:buNone/>
              <a:tabLst/>
              <a:defRPr/>
            </a:pPr>
            <a:r>
              <a:rPr lang="zh-TW" altLang="en-US" dirty="0"/>
              <a:t>公開說明書中獨立董事主要學經歷顯有疏漏，且承銷商工作底稿達成獨立性評估之結論與所檢附外部佐證資料不符。另工作底稿重要評估事項未簽名、覆核、索引及結論有所缺漏。</a:t>
            </a:r>
          </a:p>
          <a:p>
            <a:pPr marL="0" marR="0" lvl="0" indent="0" algn="l" defTabSz="914400" rtl="0" eaLnBrk="0" fontAlgn="base" latinLnBrk="0" hangingPunct="0">
              <a:lnSpc>
                <a:spcPct val="100000"/>
              </a:lnSpc>
              <a:spcBef>
                <a:spcPct val="30000"/>
              </a:spcBef>
              <a:spcAft>
                <a:spcPct val="0"/>
              </a:spcAft>
              <a:buClrTx/>
              <a:buSzTx/>
              <a:buFontTx/>
              <a:buNone/>
              <a:tabLst/>
              <a:defRPr/>
            </a:pPr>
            <a:r>
              <a:rPr lang="zh-TW" altLang="en-US" dirty="0"/>
              <a:t>獨立董事進修時數不足。</a:t>
            </a:r>
          </a:p>
          <a:p>
            <a:pPr marL="0" marR="0" lvl="0" indent="0" algn="l" defTabSz="914400" rtl="0" eaLnBrk="0" fontAlgn="base" latinLnBrk="0" hangingPunct="0">
              <a:lnSpc>
                <a:spcPct val="100000"/>
              </a:lnSpc>
              <a:spcBef>
                <a:spcPct val="30000"/>
              </a:spcBef>
              <a:spcAft>
                <a:spcPct val="0"/>
              </a:spcAft>
              <a:buClrTx/>
              <a:buSzTx/>
              <a:buFontTx/>
              <a:buNone/>
              <a:tabLst/>
              <a:defRPr/>
            </a:pPr>
            <a:r>
              <a:rPr lang="zh-TW" altLang="en-US" dirty="0"/>
              <a:t>未審慎評估獨立董事之適任性及適法：</a:t>
            </a:r>
          </a:p>
          <a:p>
            <a:pPr marL="0" marR="0" lvl="0" indent="0" algn="l" defTabSz="914400" rtl="0" eaLnBrk="0" fontAlgn="base" latinLnBrk="0" hangingPunct="0">
              <a:lnSpc>
                <a:spcPct val="100000"/>
              </a:lnSpc>
              <a:spcBef>
                <a:spcPct val="30000"/>
              </a:spcBef>
              <a:spcAft>
                <a:spcPct val="0"/>
              </a:spcAft>
              <a:buClrTx/>
              <a:buSzTx/>
              <a:buFontTx/>
              <a:buNone/>
              <a:tabLst/>
              <a:defRPr/>
            </a:pPr>
            <a:r>
              <a:rPr lang="zh-TW" altLang="en-US" dirty="0"/>
              <a:t>擔任學校與申請公司產學合作計畫之計畫主持</a:t>
            </a:r>
            <a:r>
              <a:rPr lang="en-US" altLang="zh-TW" dirty="0"/>
              <a:t>(</a:t>
            </a:r>
            <a:r>
              <a:rPr lang="zh-TW" altLang="en-US" dirty="0"/>
              <a:t>參與</a:t>
            </a:r>
            <a:r>
              <a:rPr lang="en-US" altLang="zh-TW" dirty="0"/>
              <a:t>)</a:t>
            </a:r>
            <a:r>
              <a:rPr lang="zh-TW" altLang="en-US" dirty="0"/>
              <a:t>人。</a:t>
            </a:r>
          </a:p>
          <a:p>
            <a:pPr marL="0" marR="0" lvl="0" indent="0" algn="l" defTabSz="914400" rtl="0" eaLnBrk="0" fontAlgn="base" latinLnBrk="0" hangingPunct="0">
              <a:lnSpc>
                <a:spcPct val="100000"/>
              </a:lnSpc>
              <a:spcBef>
                <a:spcPct val="30000"/>
              </a:spcBef>
              <a:spcAft>
                <a:spcPct val="0"/>
              </a:spcAft>
              <a:buClrTx/>
              <a:buSzTx/>
              <a:buFontTx/>
              <a:buNone/>
              <a:tabLst/>
              <a:defRPr/>
            </a:pPr>
            <a:r>
              <a:rPr lang="zh-TW" altLang="en-US" dirty="0"/>
              <a:t>與申請公司</a:t>
            </a:r>
            <a:r>
              <a:rPr lang="en-US" altLang="zh-TW" dirty="0"/>
              <a:t>5%</a:t>
            </a:r>
            <a:r>
              <a:rPr lang="zh-TW" altLang="en-US" dirty="0"/>
              <a:t>以上法人股東之獨董為同一人。</a:t>
            </a:r>
          </a:p>
          <a:p>
            <a:pPr marL="0" marR="0" lvl="0" indent="0" algn="l" defTabSz="914400" rtl="0" eaLnBrk="0" fontAlgn="base" latinLnBrk="0" hangingPunct="0">
              <a:lnSpc>
                <a:spcPct val="100000"/>
              </a:lnSpc>
              <a:spcBef>
                <a:spcPct val="30000"/>
              </a:spcBef>
              <a:spcAft>
                <a:spcPct val="0"/>
              </a:spcAft>
              <a:buClrTx/>
              <a:buSzTx/>
              <a:buFontTx/>
              <a:buNone/>
              <a:tabLst/>
              <a:defRPr/>
            </a:pPr>
            <a:r>
              <a:rPr lang="zh-TW" altLang="en-US" dirty="0"/>
              <a:t>為主辦或協辦券商金控之獨立董事。</a:t>
            </a:r>
          </a:p>
          <a:p>
            <a:pPr marL="0" marR="0" lvl="0" indent="0" algn="l" defTabSz="914400" rtl="0" eaLnBrk="0" fontAlgn="base" latinLnBrk="0" hangingPunct="0">
              <a:lnSpc>
                <a:spcPct val="100000"/>
              </a:lnSpc>
              <a:spcBef>
                <a:spcPct val="30000"/>
              </a:spcBef>
              <a:spcAft>
                <a:spcPct val="0"/>
              </a:spcAft>
              <a:buClrTx/>
              <a:buSzTx/>
              <a:buFontTx/>
              <a:buNone/>
              <a:tabLst/>
              <a:defRPr/>
            </a:pPr>
            <a:r>
              <a:rPr lang="zh-TW" altLang="en-US" dirty="0"/>
              <a:t>不宜兼任超過</a:t>
            </a:r>
            <a:r>
              <a:rPr lang="en-US" altLang="zh-TW" dirty="0"/>
              <a:t>5</a:t>
            </a:r>
            <a:r>
              <a:rPr lang="zh-TW" altLang="en-US" dirty="0"/>
              <a:t>家上市</a:t>
            </a:r>
            <a:r>
              <a:rPr lang="en-US" altLang="zh-TW" dirty="0"/>
              <a:t>(</a:t>
            </a:r>
            <a:r>
              <a:rPr lang="zh-TW" altLang="en-US" dirty="0"/>
              <a:t>櫃</a:t>
            </a:r>
            <a:r>
              <a:rPr lang="en-US" altLang="zh-TW" dirty="0"/>
              <a:t>)</a:t>
            </a:r>
            <a:r>
              <a:rPr lang="zh-TW" altLang="en-US" dirty="0"/>
              <a:t>公司之董事</a:t>
            </a:r>
            <a:r>
              <a:rPr lang="en-US" altLang="zh-TW" dirty="0"/>
              <a:t>(</a:t>
            </a:r>
            <a:r>
              <a:rPr lang="zh-TW" altLang="en-US" dirty="0"/>
              <a:t>含獨立董事</a:t>
            </a:r>
            <a:r>
              <a:rPr lang="en-US" altLang="zh-TW" dirty="0"/>
              <a:t>)</a:t>
            </a:r>
            <a:r>
              <a:rPr lang="zh-TW" altLang="en-US" dirty="0"/>
              <a:t>或監察人，不應兼任超過</a:t>
            </a:r>
            <a:r>
              <a:rPr lang="en-US" altLang="zh-TW" dirty="0"/>
              <a:t>3</a:t>
            </a:r>
            <a:r>
              <a:rPr lang="zh-TW" altLang="en-US" dirty="0"/>
              <a:t>家公開發行公司之獨立董事。</a:t>
            </a:r>
          </a:p>
          <a:p>
            <a:pPr marL="0" marR="0" lvl="0" indent="0" algn="l" defTabSz="914400" rtl="0" eaLnBrk="0" fontAlgn="base" latinLnBrk="0" hangingPunct="0">
              <a:lnSpc>
                <a:spcPct val="100000"/>
              </a:lnSpc>
              <a:spcBef>
                <a:spcPct val="30000"/>
              </a:spcBef>
              <a:spcAft>
                <a:spcPct val="0"/>
              </a:spcAft>
              <a:buClrTx/>
              <a:buSzTx/>
              <a:buFontTx/>
              <a:buNone/>
              <a:tabLst/>
              <a:defRPr/>
            </a:pPr>
            <a:r>
              <a:rPr lang="zh-TW" altLang="en-US" dirty="0"/>
              <a:t>為公司或關係企業提供審計或最近</a:t>
            </a:r>
            <a:r>
              <a:rPr lang="en-US" altLang="zh-TW" dirty="0"/>
              <a:t>2</a:t>
            </a:r>
            <a:r>
              <a:rPr lang="zh-TW" altLang="en-US" dirty="0"/>
              <a:t>年取得報酬累計金額逾新臺幣</a:t>
            </a:r>
            <a:r>
              <a:rPr lang="en-US" altLang="zh-TW" dirty="0"/>
              <a:t>50</a:t>
            </a:r>
            <a:r>
              <a:rPr lang="zh-TW" altLang="en-US" dirty="0"/>
              <a:t>萬元之商務、法務、財務、會計等相關服務之專業人士、獨資、合夥、公司或機構之企業主、合夥人、董事</a:t>
            </a:r>
            <a:r>
              <a:rPr lang="en-US" altLang="zh-TW" dirty="0"/>
              <a:t>(</a:t>
            </a:r>
            <a:r>
              <a:rPr lang="zh-TW" altLang="en-US" dirty="0"/>
              <a:t>理事</a:t>
            </a:r>
            <a:r>
              <a:rPr lang="en-US" altLang="zh-TW" dirty="0"/>
              <a:t>)</a:t>
            </a:r>
            <a:r>
              <a:rPr lang="zh-TW" altLang="en-US" dirty="0"/>
              <a:t>、監察人</a:t>
            </a:r>
            <a:r>
              <a:rPr lang="en-US" altLang="zh-TW" dirty="0"/>
              <a:t>(</a:t>
            </a:r>
            <a:r>
              <a:rPr lang="zh-TW" altLang="en-US" dirty="0"/>
              <a:t>監事</a:t>
            </a:r>
            <a:r>
              <a:rPr lang="en-US" altLang="zh-TW" dirty="0"/>
              <a:t>)</a:t>
            </a:r>
            <a:r>
              <a:rPr lang="zh-TW" altLang="en-US" dirty="0"/>
              <a:t>、經理人及其配偶。</a:t>
            </a:r>
          </a:p>
          <a:p>
            <a:pPr marL="0" marR="0" lvl="0" indent="0" algn="l" defTabSz="914400" rtl="0" eaLnBrk="0" fontAlgn="base" latinLnBrk="0" hangingPunct="0">
              <a:lnSpc>
                <a:spcPct val="100000"/>
              </a:lnSpc>
              <a:spcBef>
                <a:spcPct val="30000"/>
              </a:spcBef>
              <a:spcAft>
                <a:spcPct val="0"/>
              </a:spcAft>
              <a:buClrTx/>
              <a:buSzTx/>
              <a:buFontTx/>
              <a:buNone/>
              <a:tabLst/>
              <a:defRPr/>
            </a:pPr>
            <a:r>
              <a:rPr lang="zh-TW" altLang="en-US" dirty="0"/>
              <a:t>非與其母公司、子公司或屬同一母公司之子公司之獨立董事相互兼任者。</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zh-TW" altLang="en-US" dirty="0"/>
          </a:p>
        </p:txBody>
      </p:sp>
      <p:sp>
        <p:nvSpPr>
          <p:cNvPr id="4" name="頁尾版面配置區 3"/>
          <p:cNvSpPr>
            <a:spLocks noGrp="1"/>
          </p:cNvSpPr>
          <p:nvPr>
            <p:ph type="ftr" sz="quarter" idx="10"/>
          </p:nvPr>
        </p:nvSpPr>
        <p:spPr/>
        <p:txBody>
          <a:bodyPr/>
          <a:lstStyle/>
          <a:p>
            <a:pPr>
              <a:defRPr/>
            </a:pPr>
            <a:endParaRPr lang="en-US" altLang="zh-TW"/>
          </a:p>
        </p:txBody>
      </p:sp>
      <p:sp>
        <p:nvSpPr>
          <p:cNvPr id="5" name="投影片編號版面配置區 4"/>
          <p:cNvSpPr>
            <a:spLocks noGrp="1"/>
          </p:cNvSpPr>
          <p:nvPr>
            <p:ph type="sldNum" sz="quarter" idx="11"/>
          </p:nvPr>
        </p:nvSpPr>
        <p:spPr/>
        <p:txBody>
          <a:bodyPr/>
          <a:lstStyle/>
          <a:p>
            <a:pPr>
              <a:defRPr/>
            </a:pPr>
            <a:fld id="{3F7FDF65-B05E-49E9-8B21-7B9EE68BF446}" type="slidenum">
              <a:rPr lang="en-US" altLang="zh-TW" smtClean="0"/>
              <a:pPr>
                <a:defRPr/>
              </a:pPr>
              <a:t>26</a:t>
            </a:fld>
            <a:endParaRPr lang="en-US" altLang="zh-TW" dirty="0"/>
          </a:p>
        </p:txBody>
      </p:sp>
    </p:spTree>
    <p:extLst>
      <p:ext uri="{BB962C8B-B14F-4D97-AF65-F5344CB8AC3E}">
        <p14:creationId xmlns:p14="http://schemas.microsoft.com/office/powerpoint/2010/main" val="5104443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投影片圖像版面配置區 1"/>
          <p:cNvSpPr>
            <a:spLocks noGrp="1" noRot="1" noChangeAspect="1" noTextEdit="1"/>
          </p:cNvSpPr>
          <p:nvPr>
            <p:ph type="sldImg"/>
          </p:nvPr>
        </p:nvSpPr>
        <p:spPr>
          <a:ln/>
        </p:spPr>
      </p:sp>
      <p:sp>
        <p:nvSpPr>
          <p:cNvPr id="117763"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dirty="0">
              <a:latin typeface="Arial" panose="020B0604020202020204" pitchFamily="34" charset="0"/>
            </a:endParaRPr>
          </a:p>
        </p:txBody>
      </p:sp>
      <p:sp>
        <p:nvSpPr>
          <p:cNvPr id="117764"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sz="2000">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sz="2000">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sz="2000">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2000">
                <a:solidFill>
                  <a:schemeClr val="tx1"/>
                </a:solidFill>
                <a:latin typeface="Arial" panose="020B0604020202020204" pitchFamily="34" charset="0"/>
                <a:ea typeface="新細明體" panose="02020500000000000000" pitchFamily="18" charset="-12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BDA28E19-F5E0-441A-A970-DE2EDF6ECCDA}" type="slidenum">
              <a:rPr kumimoji="1" lang="zh-TW" altLang="en-US" sz="1200" b="0" i="0" u="none" strike="noStrike" kern="1200" cap="none" spc="0" normalizeH="0" baseline="0" noProof="0">
                <a:ln>
                  <a:noFill/>
                </a:ln>
                <a:solidFill>
                  <a:srgbClr val="000000"/>
                </a:solidFill>
                <a:effectLst/>
                <a:uLnTx/>
                <a:uFillTx/>
                <a:latin typeface="Arial" panose="020B0604020202020204" pitchFamily="34" charset="0"/>
                <a:ea typeface="新細明體" panose="02020500000000000000" pitchFamily="18" charset="-120"/>
                <a:cs typeface="+mn-cs"/>
              </a:rPr>
              <a:pPr marL="0" marR="0" lvl="0" indent="0" algn="r" defTabSz="914400" rtl="0" eaLnBrk="1" fontAlgn="base" latinLnBrk="0" hangingPunct="1">
                <a:lnSpc>
                  <a:spcPct val="100000"/>
                </a:lnSpc>
                <a:spcBef>
                  <a:spcPct val="0"/>
                </a:spcBef>
                <a:spcAft>
                  <a:spcPct val="0"/>
                </a:spcAft>
                <a:buClrTx/>
                <a:buSzTx/>
                <a:buFontTx/>
                <a:buNone/>
                <a:tabLst/>
                <a:defRPr/>
              </a:pPr>
              <a:t>28</a:t>
            </a:fld>
            <a:endParaRPr kumimoji="1" lang="zh-TW" altLang="en-US" sz="1200" b="0" i="0" u="none" strike="noStrike" kern="1200" cap="none" spc="0" normalizeH="0" baseline="0" noProof="0">
              <a:ln>
                <a:noFill/>
              </a:ln>
              <a:solidFill>
                <a:srgbClr val="000000"/>
              </a:solidFill>
              <a:effectLst/>
              <a:uLnTx/>
              <a:uFillTx/>
              <a:latin typeface="Arial" panose="020B0604020202020204" pitchFamily="34" charset="0"/>
              <a:ea typeface="新細明體" panose="02020500000000000000" pitchFamily="18" charset="-120"/>
              <a:cs typeface="+mn-cs"/>
            </a:endParaRPr>
          </a:p>
        </p:txBody>
      </p:sp>
      <p:sp>
        <p:nvSpPr>
          <p:cNvPr id="3" name="日期版面配置區 2"/>
          <p:cNvSpPr>
            <a:spLocks noGrp="1"/>
          </p:cNvSpPr>
          <p:nvPr>
            <p:ph type="dt" idx="10"/>
          </p:nvPr>
        </p:nvSpPr>
        <p:spPr/>
        <p:txBody>
          <a:bodyPr/>
          <a:lstStyle/>
          <a:p>
            <a:fld id="{DF6841A4-0B69-4F95-BD3E-603354C198C5}" type="datetime1">
              <a:rPr lang="zh-TW" altLang="en-US" smtClean="0"/>
              <a:t>2023/11/27</a:t>
            </a:fld>
            <a:endParaRPr lang="zh-TW" altLang="en-US"/>
          </a:p>
        </p:txBody>
      </p:sp>
    </p:spTree>
    <p:extLst>
      <p:ext uri="{BB962C8B-B14F-4D97-AF65-F5344CB8AC3E}">
        <p14:creationId xmlns:p14="http://schemas.microsoft.com/office/powerpoint/2010/main" val="42363770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03DCD43F-E516-4123-A6D8-DB72C3CC50B2}"/>
              </a:ext>
            </a:extLst>
          </p:cNvPr>
          <p:cNvSpPr>
            <a:spLocks noGrp="1"/>
          </p:cNvSpPr>
          <p:nvPr>
            <p:ph type="sldNum" sz="quarter" idx="12"/>
          </p:nvPr>
        </p:nvSpPr>
        <p:spPr>
          <a:xfrm>
            <a:off x="11598876" y="6524369"/>
            <a:ext cx="657528" cy="427638"/>
          </a:xfrm>
        </p:spPr>
        <p:txBody>
          <a:bodyPr/>
          <a:lstStyle>
            <a:lvl1pPr>
              <a:defRPr sz="1200"/>
            </a:lvl1pPr>
          </a:lstStyle>
          <a:p>
            <a:fld id="{4BA915EE-10CB-4CF1-8569-6154455DA573}" type="slidenum">
              <a:rPr lang="en-US" smtClean="0"/>
              <a:pPr/>
              <a:t>‹#›</a:t>
            </a:fld>
            <a:endParaRPr lang="en-US" dirty="0"/>
          </a:p>
        </p:txBody>
      </p:sp>
    </p:spTree>
    <p:extLst>
      <p:ext uri="{BB962C8B-B14F-4D97-AF65-F5344CB8AC3E}">
        <p14:creationId xmlns:p14="http://schemas.microsoft.com/office/powerpoint/2010/main" val="4037732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pic>
        <p:nvPicPr>
          <p:cNvPr id="8" name="Picture 9" descr="Shape, arrow&#10;&#10;Description automatically generated">
            <a:extLst>
              <a:ext uri="{FF2B5EF4-FFF2-40B4-BE49-F238E27FC236}">
                <a16:creationId xmlns:a16="http://schemas.microsoft.com/office/drawing/2014/main" id="{DCFCD002-73AB-52A9-FC52-D22FA9DB8149}"/>
              </a:ext>
            </a:extLst>
          </p:cNvPr>
          <p:cNvPicPr>
            <a:picLocks noChangeAspect="1"/>
          </p:cNvPicPr>
          <p:nvPr userDrawn="1"/>
        </p:nvPicPr>
        <p:blipFill>
          <a:blip r:embed="rId2"/>
          <a:stretch>
            <a:fillRect/>
          </a:stretch>
        </p:blipFill>
        <p:spPr>
          <a:xfrm>
            <a:off x="-170815" y="-79513"/>
            <a:ext cx="6273800" cy="5435600"/>
          </a:xfrm>
          <a:prstGeom prst="rect">
            <a:avLst/>
          </a:prstGeom>
        </p:spPr>
      </p:pic>
      <p:sp>
        <p:nvSpPr>
          <p:cNvPr id="3" name="Vertical Text Placeholder 2">
            <a:extLst>
              <a:ext uri="{FF2B5EF4-FFF2-40B4-BE49-F238E27FC236}">
                <a16:creationId xmlns:a16="http://schemas.microsoft.com/office/drawing/2014/main" id="{E61B4D8C-6045-47B3-9A0C-F2215A904C5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B8E05176-F6E9-4997-8355-74F2A4560A65}"/>
              </a:ext>
            </a:extLst>
          </p:cNvPr>
          <p:cNvSpPr>
            <a:spLocks noGrp="1"/>
          </p:cNvSpPr>
          <p:nvPr>
            <p:ph type="sldNum" sz="quarter" idx="12"/>
          </p:nvPr>
        </p:nvSpPr>
        <p:spPr/>
        <p:txBody>
          <a:bodyPr/>
          <a:lstStyle/>
          <a:p>
            <a:fld id="{4BA915EE-10CB-4CF1-8569-6154455DA573}" type="slidenum">
              <a:rPr lang="en-US" smtClean="0"/>
              <a:t>‹#›</a:t>
            </a:fld>
            <a:endParaRPr lang="en-US"/>
          </a:p>
        </p:txBody>
      </p:sp>
      <p:pic>
        <p:nvPicPr>
          <p:cNvPr id="10" name="Picture 5" descr="A picture containing text, clock, sign&#10;&#10;Description automatically generated">
            <a:extLst>
              <a:ext uri="{FF2B5EF4-FFF2-40B4-BE49-F238E27FC236}">
                <a16:creationId xmlns:a16="http://schemas.microsoft.com/office/drawing/2014/main" id="{B622D203-7B60-E5BE-0BE9-01B6F961D41B}"/>
              </a:ext>
            </a:extLst>
          </p:cNvPr>
          <p:cNvPicPr>
            <a:picLocks noChangeAspect="1"/>
          </p:cNvPicPr>
          <p:nvPr userDrawn="1"/>
        </p:nvPicPr>
        <p:blipFill>
          <a:blip r:embed="rId3"/>
          <a:stretch>
            <a:fillRect/>
          </a:stretch>
        </p:blipFill>
        <p:spPr>
          <a:xfrm>
            <a:off x="57972" y="94077"/>
            <a:ext cx="1927078" cy="650990"/>
          </a:xfrm>
          <a:prstGeom prst="rect">
            <a:avLst/>
          </a:prstGeom>
        </p:spPr>
      </p:pic>
    </p:spTree>
    <p:extLst>
      <p:ext uri="{BB962C8B-B14F-4D97-AF65-F5344CB8AC3E}">
        <p14:creationId xmlns:p14="http://schemas.microsoft.com/office/powerpoint/2010/main" val="28393797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pic>
        <p:nvPicPr>
          <p:cNvPr id="8" name="Picture 9" descr="Shape, arrow&#10;&#10;Description automatically generated">
            <a:extLst>
              <a:ext uri="{FF2B5EF4-FFF2-40B4-BE49-F238E27FC236}">
                <a16:creationId xmlns:a16="http://schemas.microsoft.com/office/drawing/2014/main" id="{DCFCD002-73AB-52A9-FC52-D22FA9DB8149}"/>
              </a:ext>
            </a:extLst>
          </p:cNvPr>
          <p:cNvPicPr>
            <a:picLocks noChangeAspect="1"/>
          </p:cNvPicPr>
          <p:nvPr userDrawn="1"/>
        </p:nvPicPr>
        <p:blipFill>
          <a:blip r:embed="rId2"/>
          <a:stretch>
            <a:fillRect/>
          </a:stretch>
        </p:blipFill>
        <p:spPr>
          <a:xfrm>
            <a:off x="-170815" y="-79513"/>
            <a:ext cx="6273800" cy="5435600"/>
          </a:xfrm>
          <a:prstGeom prst="rect">
            <a:avLst/>
          </a:prstGeom>
        </p:spPr>
      </p:pic>
      <p:sp>
        <p:nvSpPr>
          <p:cNvPr id="3" name="Vertical Text Placeholder 2">
            <a:extLst>
              <a:ext uri="{FF2B5EF4-FFF2-40B4-BE49-F238E27FC236}">
                <a16:creationId xmlns:a16="http://schemas.microsoft.com/office/drawing/2014/main" id="{9B7E2EAA-155E-482E-A2B8-547653B253EE}"/>
              </a:ext>
            </a:extLst>
          </p:cNvPr>
          <p:cNvSpPr>
            <a:spLocks noGrp="1"/>
          </p:cNvSpPr>
          <p:nvPr>
            <p:ph type="body" orient="vert" idx="1"/>
          </p:nvPr>
        </p:nvSpPr>
        <p:spPr>
          <a:xfrm>
            <a:off x="652371" y="647699"/>
            <a:ext cx="8120789" cy="52959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DAC8402D-7367-485B-AEA6-5AB2B8209D19}"/>
              </a:ext>
            </a:extLst>
          </p:cNvPr>
          <p:cNvSpPr>
            <a:spLocks noGrp="1"/>
          </p:cNvSpPr>
          <p:nvPr>
            <p:ph type="sldNum" sz="quarter" idx="12"/>
          </p:nvPr>
        </p:nvSpPr>
        <p:spPr/>
        <p:txBody>
          <a:bodyPr/>
          <a:lstStyle/>
          <a:p>
            <a:fld id="{4BA915EE-10CB-4CF1-8569-6154455DA573}" type="slidenum">
              <a:rPr lang="en-US" smtClean="0"/>
              <a:t>‹#›</a:t>
            </a:fld>
            <a:endParaRPr lang="en-US"/>
          </a:p>
        </p:txBody>
      </p:sp>
      <p:pic>
        <p:nvPicPr>
          <p:cNvPr id="10" name="Picture 5" descr="A picture containing text, clock, sign&#10;&#10;Description automatically generated">
            <a:extLst>
              <a:ext uri="{FF2B5EF4-FFF2-40B4-BE49-F238E27FC236}">
                <a16:creationId xmlns:a16="http://schemas.microsoft.com/office/drawing/2014/main" id="{B622D203-7B60-E5BE-0BE9-01B6F961D41B}"/>
              </a:ext>
            </a:extLst>
          </p:cNvPr>
          <p:cNvPicPr>
            <a:picLocks noChangeAspect="1"/>
          </p:cNvPicPr>
          <p:nvPr userDrawn="1"/>
        </p:nvPicPr>
        <p:blipFill>
          <a:blip r:embed="rId3"/>
          <a:stretch>
            <a:fillRect/>
          </a:stretch>
        </p:blipFill>
        <p:spPr>
          <a:xfrm>
            <a:off x="57972" y="94077"/>
            <a:ext cx="1927078" cy="650990"/>
          </a:xfrm>
          <a:prstGeom prst="rect">
            <a:avLst/>
          </a:prstGeom>
        </p:spPr>
      </p:pic>
    </p:spTree>
    <p:extLst>
      <p:ext uri="{BB962C8B-B14F-4D97-AF65-F5344CB8AC3E}">
        <p14:creationId xmlns:p14="http://schemas.microsoft.com/office/powerpoint/2010/main" val="31412355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609600" y="188640"/>
            <a:ext cx="10972800" cy="562074"/>
          </a:xfrm>
          <a:prstGeom prst="rect">
            <a:avLst/>
          </a:prstGeom>
        </p:spPr>
        <p:txBody>
          <a:bodyPr/>
          <a:lstStyle>
            <a:lvl1pPr>
              <a:defRPr>
                <a:solidFill>
                  <a:srgbClr val="002060"/>
                </a:solidFill>
              </a:defRPr>
            </a:lvl1pPr>
          </a:lstStyle>
          <a:p>
            <a:r>
              <a:rPr lang="zh-TW" altLang="en-US" dirty="0"/>
              <a:t>按一下以編輯母片標題樣式</a:t>
            </a:r>
          </a:p>
        </p:txBody>
      </p:sp>
      <p:sp>
        <p:nvSpPr>
          <p:cNvPr id="5" name="投影片編號版面配置區 5"/>
          <p:cNvSpPr>
            <a:spLocks noGrp="1"/>
          </p:cNvSpPr>
          <p:nvPr>
            <p:ph type="sldNum" sz="quarter" idx="12"/>
          </p:nvPr>
        </p:nvSpPr>
        <p:spPr/>
        <p:txBody>
          <a:bodyPr/>
          <a:lstStyle>
            <a:lvl1pPr>
              <a:defRPr/>
            </a:lvl1pPr>
          </a:lstStyle>
          <a:p>
            <a:pPr>
              <a:defRPr/>
            </a:pPr>
            <a:fld id="{5D608C4B-E67E-4EA5-A632-0C1C45548D48}" type="slidenum">
              <a:rPr lang="zh-TW" altLang="en-US"/>
              <a:pPr>
                <a:defRPr/>
              </a:pPr>
              <a:t>‹#›</a:t>
            </a:fld>
            <a:endParaRPr lang="zh-TW" altLang="en-US" dirty="0"/>
          </a:p>
        </p:txBody>
      </p:sp>
    </p:spTree>
    <p:extLst>
      <p:ext uri="{BB962C8B-B14F-4D97-AF65-F5344CB8AC3E}">
        <p14:creationId xmlns:p14="http://schemas.microsoft.com/office/powerpoint/2010/main" val="31241863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內頁">
    <p:spTree>
      <p:nvGrpSpPr>
        <p:cNvPr id="1" name=""/>
        <p:cNvGrpSpPr/>
        <p:nvPr/>
      </p:nvGrpSpPr>
      <p:grpSpPr>
        <a:xfrm>
          <a:off x="0" y="0"/>
          <a:ext cx="0" cy="0"/>
          <a:chOff x="0" y="0"/>
          <a:chExt cx="0" cy="0"/>
        </a:xfrm>
      </p:grpSpPr>
      <p:sp>
        <p:nvSpPr>
          <p:cNvPr id="2" name="標題 1"/>
          <p:cNvSpPr>
            <a:spLocks noGrp="1"/>
          </p:cNvSpPr>
          <p:nvPr>
            <p:ph type="title"/>
          </p:nvPr>
        </p:nvSpPr>
        <p:spPr>
          <a:xfrm>
            <a:off x="1208315" y="188640"/>
            <a:ext cx="10648325" cy="576064"/>
          </a:xfrm>
          <a:prstGeom prst="rect">
            <a:avLst/>
          </a:prstGeom>
        </p:spPr>
        <p:txBody>
          <a:bodyPr/>
          <a:lstStyle>
            <a:lvl1pPr marL="0" indent="0" algn="ctr">
              <a:defRPr sz="4000" b="1" baseline="0">
                <a:latin typeface="Book Antiqua" pitchFamily="18" charset="0"/>
                <a:ea typeface="標楷體" pitchFamily="65" charset="-120"/>
              </a:defRPr>
            </a:lvl1pPr>
          </a:lstStyle>
          <a:p>
            <a:r>
              <a:rPr lang="zh-TW" altLang="en-US" dirty="0"/>
              <a:t>按一下以編輯母片標題樣式</a:t>
            </a:r>
          </a:p>
        </p:txBody>
      </p:sp>
      <p:sp>
        <p:nvSpPr>
          <p:cNvPr id="3" name="內容版面配置區 2"/>
          <p:cNvSpPr>
            <a:spLocks noGrp="1"/>
          </p:cNvSpPr>
          <p:nvPr>
            <p:ph idx="1"/>
          </p:nvPr>
        </p:nvSpPr>
        <p:spPr>
          <a:xfrm>
            <a:off x="335360" y="1052736"/>
            <a:ext cx="11521280" cy="5348064"/>
          </a:xfrm>
          <a:prstGeom prst="rect">
            <a:avLst/>
          </a:prstGeom>
        </p:spPr>
        <p:txBody>
          <a:bodyPr lIns="108000" tIns="0" rIns="108000" bIns="0">
            <a:noAutofit/>
          </a:bodyPr>
          <a:lstStyle>
            <a:lvl1pPr>
              <a:defRPr sz="2400" baseline="0">
                <a:latin typeface="+mn-lt"/>
                <a:ea typeface="標楷體" pitchFamily="65" charset="-120"/>
              </a:defRPr>
            </a:lvl1pPr>
            <a:lvl2pPr>
              <a:defRPr sz="2000" baseline="0">
                <a:latin typeface="+mn-lt"/>
                <a:ea typeface="標楷體" pitchFamily="65" charset="-120"/>
              </a:defRPr>
            </a:lvl2pPr>
            <a:lvl3pPr>
              <a:defRPr sz="1800" baseline="0">
                <a:latin typeface="+mn-lt"/>
                <a:ea typeface="標楷體" pitchFamily="65" charset="-120"/>
              </a:defRPr>
            </a:lvl3pPr>
            <a:lvl4pPr>
              <a:defRPr sz="1600" baseline="0">
                <a:latin typeface="+mn-lt"/>
                <a:ea typeface="標楷體" pitchFamily="65" charset="-120"/>
              </a:defRPr>
            </a:lvl4pPr>
            <a:lvl5pPr>
              <a:defRPr sz="1600" baseline="0">
                <a:latin typeface="+mn-lt"/>
                <a:ea typeface="標楷體" pitchFamily="65" charset="-120"/>
              </a:defRPr>
            </a:lvl5p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6" name="投影片編號版面配置區 5"/>
          <p:cNvSpPr>
            <a:spLocks noGrp="1"/>
          </p:cNvSpPr>
          <p:nvPr>
            <p:ph type="sldNum" sz="quarter" idx="12"/>
          </p:nvPr>
        </p:nvSpPr>
        <p:spPr/>
        <p:txBody>
          <a:bodyPr/>
          <a:lstStyle>
            <a:lvl1pPr algn="r" fontAlgn="auto">
              <a:spcBef>
                <a:spcPts val="0"/>
              </a:spcBef>
              <a:spcAft>
                <a:spcPts val="0"/>
              </a:spcAft>
              <a:defRPr kumimoji="0" sz="1200" b="1" smtClean="0">
                <a:solidFill>
                  <a:schemeClr val="tx1">
                    <a:tint val="75000"/>
                  </a:schemeClr>
                </a:solidFill>
                <a:latin typeface="+mn-lt"/>
                <a:ea typeface="標楷體" pitchFamily="65" charset="-120"/>
              </a:defRPr>
            </a:lvl1pPr>
          </a:lstStyle>
          <a:p>
            <a:pPr>
              <a:defRPr/>
            </a:pPr>
            <a:fld id="{B26597DD-AE29-4BAB-A813-DA9F4EE90BF1}" type="slidenum">
              <a:rPr lang="zh-TW" altLang="en-US" smtClean="0"/>
              <a:pPr>
                <a:defRPr/>
              </a:pPr>
              <a:t>‹#›</a:t>
            </a:fld>
            <a:endParaRPr lang="zh-TW" altLang="en-US" dirty="0"/>
          </a:p>
        </p:txBody>
      </p:sp>
    </p:spTree>
    <p:extLst>
      <p:ext uri="{BB962C8B-B14F-4D97-AF65-F5344CB8AC3E}">
        <p14:creationId xmlns:p14="http://schemas.microsoft.com/office/powerpoint/2010/main" val="22970104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底頁">
    <p:spTree>
      <p:nvGrpSpPr>
        <p:cNvPr id="1" name=""/>
        <p:cNvGrpSpPr/>
        <p:nvPr/>
      </p:nvGrpSpPr>
      <p:grpSpPr>
        <a:xfrm>
          <a:off x="0" y="0"/>
          <a:ext cx="0" cy="0"/>
          <a:chOff x="0" y="0"/>
          <a:chExt cx="0" cy="0"/>
        </a:xfrm>
      </p:grpSpPr>
      <p:sp>
        <p:nvSpPr>
          <p:cNvPr id="2" name="標題 1"/>
          <p:cNvSpPr>
            <a:spLocks noGrp="1"/>
          </p:cNvSpPr>
          <p:nvPr>
            <p:ph type="title"/>
          </p:nvPr>
        </p:nvSpPr>
        <p:spPr>
          <a:xfrm>
            <a:off x="1391478" y="2636912"/>
            <a:ext cx="9409045" cy="792088"/>
          </a:xfrm>
          <a:prstGeom prst="rect">
            <a:avLst/>
          </a:prstGeom>
        </p:spPr>
        <p:txBody>
          <a:bodyPr anchor="t"/>
          <a:lstStyle>
            <a:lvl1pPr algn="ctr">
              <a:defRPr lang="zh-TW" altLang="en-US" sz="4400" b="1" kern="1200" cap="all" dirty="0">
                <a:solidFill>
                  <a:srgbClr val="002060"/>
                </a:solidFill>
                <a:effectLst>
                  <a:outerShdw blurRad="38100" dist="38100" dir="2700000" algn="tl">
                    <a:srgbClr val="000000">
                      <a:alpha val="43137"/>
                    </a:srgbClr>
                  </a:outerShdw>
                </a:effectLst>
                <a:latin typeface="Book Antiqua" pitchFamily="18" charset="0"/>
                <a:ea typeface="標楷體" pitchFamily="65" charset="-120"/>
                <a:cs typeface="+mj-cs"/>
              </a:defRPr>
            </a:lvl1pPr>
          </a:lstStyle>
          <a:p>
            <a:r>
              <a:rPr lang="zh-TW" altLang="en-US" dirty="0"/>
              <a:t>按一下以編輯母片標題樣式</a:t>
            </a:r>
          </a:p>
        </p:txBody>
      </p:sp>
      <p:sp>
        <p:nvSpPr>
          <p:cNvPr id="7" name="投影片編號版面配置區 5"/>
          <p:cNvSpPr>
            <a:spLocks noGrp="1"/>
          </p:cNvSpPr>
          <p:nvPr>
            <p:ph type="sldNum" sz="quarter" idx="16"/>
          </p:nvPr>
        </p:nvSpPr>
        <p:spPr/>
        <p:txBody>
          <a:bodyPr/>
          <a:lstStyle>
            <a:lvl1pPr algn="r" fontAlgn="auto">
              <a:spcBef>
                <a:spcPts val="0"/>
              </a:spcBef>
              <a:spcAft>
                <a:spcPts val="0"/>
              </a:spcAft>
              <a:defRPr kumimoji="0" sz="1200" b="1" smtClean="0">
                <a:solidFill>
                  <a:schemeClr val="tx1">
                    <a:tint val="75000"/>
                  </a:schemeClr>
                </a:solidFill>
                <a:latin typeface="+mj-lt"/>
                <a:ea typeface="標楷體" pitchFamily="65" charset="-120"/>
              </a:defRPr>
            </a:lvl1pPr>
          </a:lstStyle>
          <a:p>
            <a:pPr>
              <a:defRPr/>
            </a:pPr>
            <a:fld id="{BCC304DE-C905-4214-A023-C49270A70A7F}" type="slidenum">
              <a:rPr lang="zh-TW" altLang="en-US" smtClean="0"/>
              <a:pPr>
                <a:defRPr/>
              </a:pPr>
              <a:t>‹#›</a:t>
            </a:fld>
            <a:endParaRPr lang="zh-TW" altLang="en-US" dirty="0"/>
          </a:p>
        </p:txBody>
      </p:sp>
    </p:spTree>
    <p:extLst>
      <p:ext uri="{BB962C8B-B14F-4D97-AF65-F5344CB8AC3E}">
        <p14:creationId xmlns:p14="http://schemas.microsoft.com/office/powerpoint/2010/main" val="1493346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9" name="Picture 9" descr="Shape, arrow&#10;&#10;Description automatically generated">
            <a:extLst>
              <a:ext uri="{FF2B5EF4-FFF2-40B4-BE49-F238E27FC236}">
                <a16:creationId xmlns:a16="http://schemas.microsoft.com/office/drawing/2014/main" id="{DCFCD002-73AB-52A9-FC52-D22FA9DB8149}"/>
              </a:ext>
            </a:extLst>
          </p:cNvPr>
          <p:cNvPicPr>
            <a:picLocks noChangeAspect="1"/>
          </p:cNvPicPr>
          <p:nvPr userDrawn="1"/>
        </p:nvPicPr>
        <p:blipFill>
          <a:blip r:embed="rId2"/>
          <a:stretch>
            <a:fillRect/>
          </a:stretch>
        </p:blipFill>
        <p:spPr>
          <a:xfrm>
            <a:off x="-170815" y="-79513"/>
            <a:ext cx="6273800" cy="5435600"/>
          </a:xfrm>
          <a:prstGeom prst="rect">
            <a:avLst/>
          </a:prstGeom>
        </p:spPr>
      </p:pic>
      <p:sp>
        <p:nvSpPr>
          <p:cNvPr id="3" name="Content Placeholder 2">
            <a:extLst>
              <a:ext uri="{FF2B5EF4-FFF2-40B4-BE49-F238E27FC236}">
                <a16:creationId xmlns:a16="http://schemas.microsoft.com/office/drawing/2014/main" id="{88C81FA8-039D-4BAF-8AAB-7B6616AFEEC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107BC3FF-EE25-45FB-A7A8-AAA522F70748}"/>
              </a:ext>
            </a:extLst>
          </p:cNvPr>
          <p:cNvSpPr>
            <a:spLocks noGrp="1"/>
          </p:cNvSpPr>
          <p:nvPr>
            <p:ph type="sldNum" sz="quarter" idx="12"/>
          </p:nvPr>
        </p:nvSpPr>
        <p:spPr/>
        <p:txBody>
          <a:bodyPr/>
          <a:lstStyle/>
          <a:p>
            <a:fld id="{4BA915EE-10CB-4CF1-8569-6154455DA573}" type="slidenum">
              <a:rPr lang="en-US" smtClean="0"/>
              <a:t>‹#›</a:t>
            </a:fld>
            <a:endParaRPr lang="en-US"/>
          </a:p>
        </p:txBody>
      </p:sp>
      <p:pic>
        <p:nvPicPr>
          <p:cNvPr id="7" name="Picture 5" descr="A picture containing text, clock, sign&#10;&#10;Description automatically generated">
            <a:extLst>
              <a:ext uri="{FF2B5EF4-FFF2-40B4-BE49-F238E27FC236}">
                <a16:creationId xmlns:a16="http://schemas.microsoft.com/office/drawing/2014/main" id="{B622D203-7B60-E5BE-0BE9-01B6F961D41B}"/>
              </a:ext>
            </a:extLst>
          </p:cNvPr>
          <p:cNvPicPr>
            <a:picLocks noChangeAspect="1"/>
          </p:cNvPicPr>
          <p:nvPr userDrawn="1"/>
        </p:nvPicPr>
        <p:blipFill>
          <a:blip r:embed="rId3"/>
          <a:stretch>
            <a:fillRect/>
          </a:stretch>
        </p:blipFill>
        <p:spPr>
          <a:xfrm>
            <a:off x="57972" y="94077"/>
            <a:ext cx="1927078" cy="650990"/>
          </a:xfrm>
          <a:prstGeom prst="rect">
            <a:avLst/>
          </a:prstGeom>
        </p:spPr>
      </p:pic>
    </p:spTree>
    <p:extLst>
      <p:ext uri="{BB962C8B-B14F-4D97-AF65-F5344CB8AC3E}">
        <p14:creationId xmlns:p14="http://schemas.microsoft.com/office/powerpoint/2010/main" val="3801245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13" name="Picture 9" descr="Shape, arrow&#10;&#10;Description automatically generated">
            <a:extLst>
              <a:ext uri="{FF2B5EF4-FFF2-40B4-BE49-F238E27FC236}">
                <a16:creationId xmlns:a16="http://schemas.microsoft.com/office/drawing/2014/main" id="{DCFCD002-73AB-52A9-FC52-D22FA9DB8149}"/>
              </a:ext>
            </a:extLst>
          </p:cNvPr>
          <p:cNvPicPr>
            <a:picLocks noChangeAspect="1"/>
          </p:cNvPicPr>
          <p:nvPr userDrawn="1"/>
        </p:nvPicPr>
        <p:blipFill>
          <a:blip r:embed="rId2"/>
          <a:stretch>
            <a:fillRect/>
          </a:stretch>
        </p:blipFill>
        <p:spPr>
          <a:xfrm>
            <a:off x="-170815" y="-79513"/>
            <a:ext cx="6273800" cy="5435600"/>
          </a:xfrm>
          <a:prstGeom prst="rect">
            <a:avLst/>
          </a:prstGeom>
        </p:spPr>
      </p:pic>
      <p:sp>
        <p:nvSpPr>
          <p:cNvPr id="3" name="Text Placeholder 2">
            <a:extLst>
              <a:ext uri="{FF2B5EF4-FFF2-40B4-BE49-F238E27FC236}">
                <a16:creationId xmlns:a16="http://schemas.microsoft.com/office/drawing/2014/main" id="{95EDF98A-E8AE-4443-9A8C-CB35DEB2CE60}"/>
              </a:ext>
            </a:extLst>
          </p:cNvPr>
          <p:cNvSpPr>
            <a:spLocks noGrp="1"/>
          </p:cNvSpPr>
          <p:nvPr>
            <p:ph type="body" idx="1"/>
          </p:nvPr>
        </p:nvSpPr>
        <p:spPr>
          <a:xfrm>
            <a:off x="1981200" y="5067300"/>
            <a:ext cx="7696200" cy="876300"/>
          </a:xfrm>
        </p:spPr>
        <p:txBody>
          <a:bodyP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6" name="Slide Number Placeholder 5">
            <a:extLst>
              <a:ext uri="{FF2B5EF4-FFF2-40B4-BE49-F238E27FC236}">
                <a16:creationId xmlns:a16="http://schemas.microsoft.com/office/drawing/2014/main" id="{5D401596-9353-4C1A-972E-6522F2B42049}"/>
              </a:ext>
            </a:extLst>
          </p:cNvPr>
          <p:cNvSpPr>
            <a:spLocks noGrp="1"/>
          </p:cNvSpPr>
          <p:nvPr>
            <p:ph type="sldNum" sz="quarter" idx="12"/>
          </p:nvPr>
        </p:nvSpPr>
        <p:spPr/>
        <p:txBody>
          <a:bodyPr/>
          <a:lstStyle/>
          <a:p>
            <a:fld id="{4BA915EE-10CB-4CF1-8569-6154455DA573}" type="slidenum">
              <a:rPr lang="en-US" smtClean="0"/>
              <a:t>‹#›</a:t>
            </a:fld>
            <a:endParaRPr lang="en-US"/>
          </a:p>
        </p:txBody>
      </p:sp>
      <p:pic>
        <p:nvPicPr>
          <p:cNvPr id="7" name="Picture 5" descr="A picture containing text, clock, sign&#10;&#10;Description automatically generated">
            <a:extLst>
              <a:ext uri="{FF2B5EF4-FFF2-40B4-BE49-F238E27FC236}">
                <a16:creationId xmlns:a16="http://schemas.microsoft.com/office/drawing/2014/main" id="{B622D203-7B60-E5BE-0BE9-01B6F961D41B}"/>
              </a:ext>
            </a:extLst>
          </p:cNvPr>
          <p:cNvPicPr>
            <a:picLocks noChangeAspect="1"/>
          </p:cNvPicPr>
          <p:nvPr userDrawn="1"/>
        </p:nvPicPr>
        <p:blipFill>
          <a:blip r:embed="rId3"/>
          <a:stretch>
            <a:fillRect/>
          </a:stretch>
        </p:blipFill>
        <p:spPr>
          <a:xfrm>
            <a:off x="57972" y="94077"/>
            <a:ext cx="1927078" cy="650990"/>
          </a:xfrm>
          <a:prstGeom prst="rect">
            <a:avLst/>
          </a:prstGeom>
        </p:spPr>
      </p:pic>
    </p:spTree>
    <p:extLst>
      <p:ext uri="{BB962C8B-B14F-4D97-AF65-F5344CB8AC3E}">
        <p14:creationId xmlns:p14="http://schemas.microsoft.com/office/powerpoint/2010/main" val="4444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3" name="Picture 9" descr="Shape, arrow&#10;&#10;Description automatically generated">
            <a:extLst>
              <a:ext uri="{FF2B5EF4-FFF2-40B4-BE49-F238E27FC236}">
                <a16:creationId xmlns:a16="http://schemas.microsoft.com/office/drawing/2014/main" id="{DCFCD002-73AB-52A9-FC52-D22FA9DB8149}"/>
              </a:ext>
            </a:extLst>
          </p:cNvPr>
          <p:cNvPicPr>
            <a:picLocks noChangeAspect="1"/>
          </p:cNvPicPr>
          <p:nvPr userDrawn="1"/>
        </p:nvPicPr>
        <p:blipFill>
          <a:blip r:embed="rId2"/>
          <a:stretch>
            <a:fillRect/>
          </a:stretch>
        </p:blipFill>
        <p:spPr>
          <a:xfrm>
            <a:off x="-170815" y="-79513"/>
            <a:ext cx="6273800" cy="5435600"/>
          </a:xfrm>
          <a:prstGeom prst="rect">
            <a:avLst/>
          </a:prstGeom>
        </p:spPr>
      </p:pic>
      <p:sp>
        <p:nvSpPr>
          <p:cNvPr id="3" name="Content Placeholder 2">
            <a:extLst>
              <a:ext uri="{FF2B5EF4-FFF2-40B4-BE49-F238E27FC236}">
                <a16:creationId xmlns:a16="http://schemas.microsoft.com/office/drawing/2014/main" id="{A1B7D887-595C-4649-AF8E-E78307000D4A}"/>
              </a:ext>
            </a:extLst>
          </p:cNvPr>
          <p:cNvSpPr>
            <a:spLocks noGrp="1"/>
          </p:cNvSpPr>
          <p:nvPr>
            <p:ph sz="half" idx="1"/>
          </p:nvPr>
        </p:nvSpPr>
        <p:spPr>
          <a:xfrm>
            <a:off x="914400" y="1825625"/>
            <a:ext cx="49911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B39FE29C-ED37-4DD9-949F-0024342619E1}"/>
              </a:ext>
            </a:extLst>
          </p:cNvPr>
          <p:cNvSpPr>
            <a:spLocks noGrp="1"/>
          </p:cNvSpPr>
          <p:nvPr>
            <p:ph sz="half" idx="2"/>
          </p:nvPr>
        </p:nvSpPr>
        <p:spPr>
          <a:xfrm>
            <a:off x="6248400" y="1825625"/>
            <a:ext cx="5029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a:extLst>
              <a:ext uri="{FF2B5EF4-FFF2-40B4-BE49-F238E27FC236}">
                <a16:creationId xmlns:a16="http://schemas.microsoft.com/office/drawing/2014/main" id="{28DF7398-73FE-4D27-AFF9-91BEBFED32A5}"/>
              </a:ext>
            </a:extLst>
          </p:cNvPr>
          <p:cNvSpPr>
            <a:spLocks noGrp="1"/>
          </p:cNvSpPr>
          <p:nvPr>
            <p:ph type="ftr" sz="quarter" idx="11"/>
          </p:nvPr>
        </p:nvSpPr>
        <p:spPr>
          <a:xfrm>
            <a:off x="8034169" y="6332538"/>
            <a:ext cx="3505459" cy="365125"/>
          </a:xfrm>
          <a:prstGeom prst="rect">
            <a:avLst/>
          </a:prstGeom>
        </p:spPr>
        <p:txBody>
          <a:bodyPr/>
          <a:lstStyle/>
          <a:p>
            <a:endParaRPr lang="en-US" dirty="0"/>
          </a:p>
        </p:txBody>
      </p:sp>
      <p:sp>
        <p:nvSpPr>
          <p:cNvPr id="7" name="Slide Number Placeholder 6">
            <a:extLst>
              <a:ext uri="{FF2B5EF4-FFF2-40B4-BE49-F238E27FC236}">
                <a16:creationId xmlns:a16="http://schemas.microsoft.com/office/drawing/2014/main" id="{11700880-10EE-4115-8BBB-13DDF270DBD1}"/>
              </a:ext>
            </a:extLst>
          </p:cNvPr>
          <p:cNvSpPr>
            <a:spLocks noGrp="1"/>
          </p:cNvSpPr>
          <p:nvPr>
            <p:ph type="sldNum" sz="quarter" idx="12"/>
          </p:nvPr>
        </p:nvSpPr>
        <p:spPr/>
        <p:txBody>
          <a:bodyPr/>
          <a:lstStyle/>
          <a:p>
            <a:fld id="{4BA915EE-10CB-4CF1-8569-6154455DA573}" type="slidenum">
              <a:rPr lang="en-US" smtClean="0"/>
              <a:t>‹#›</a:t>
            </a:fld>
            <a:endParaRPr lang="en-US"/>
          </a:p>
        </p:txBody>
      </p:sp>
      <p:pic>
        <p:nvPicPr>
          <p:cNvPr id="9" name="Picture 5" descr="A picture containing text, clock, sign&#10;&#10;Description automatically generated">
            <a:extLst>
              <a:ext uri="{FF2B5EF4-FFF2-40B4-BE49-F238E27FC236}">
                <a16:creationId xmlns:a16="http://schemas.microsoft.com/office/drawing/2014/main" id="{B622D203-7B60-E5BE-0BE9-01B6F961D41B}"/>
              </a:ext>
            </a:extLst>
          </p:cNvPr>
          <p:cNvPicPr>
            <a:picLocks noChangeAspect="1"/>
          </p:cNvPicPr>
          <p:nvPr userDrawn="1"/>
        </p:nvPicPr>
        <p:blipFill>
          <a:blip r:embed="rId3"/>
          <a:stretch>
            <a:fillRect/>
          </a:stretch>
        </p:blipFill>
        <p:spPr>
          <a:xfrm>
            <a:off x="57972" y="94077"/>
            <a:ext cx="1927078" cy="650990"/>
          </a:xfrm>
          <a:prstGeom prst="rect">
            <a:avLst/>
          </a:prstGeom>
        </p:spPr>
      </p:pic>
    </p:spTree>
    <p:extLst>
      <p:ext uri="{BB962C8B-B14F-4D97-AF65-F5344CB8AC3E}">
        <p14:creationId xmlns:p14="http://schemas.microsoft.com/office/powerpoint/2010/main" val="2974792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1" name="Picture 9" descr="Shape, arrow&#10;&#10;Description automatically generated">
            <a:extLst>
              <a:ext uri="{FF2B5EF4-FFF2-40B4-BE49-F238E27FC236}">
                <a16:creationId xmlns:a16="http://schemas.microsoft.com/office/drawing/2014/main" id="{DCFCD002-73AB-52A9-FC52-D22FA9DB8149}"/>
              </a:ext>
            </a:extLst>
          </p:cNvPr>
          <p:cNvPicPr>
            <a:picLocks noChangeAspect="1"/>
          </p:cNvPicPr>
          <p:nvPr userDrawn="1"/>
        </p:nvPicPr>
        <p:blipFill>
          <a:blip r:embed="rId2"/>
          <a:stretch>
            <a:fillRect/>
          </a:stretch>
        </p:blipFill>
        <p:spPr>
          <a:xfrm>
            <a:off x="-170815" y="-79513"/>
            <a:ext cx="6273800" cy="5435600"/>
          </a:xfrm>
          <a:prstGeom prst="rect">
            <a:avLst/>
          </a:prstGeom>
        </p:spPr>
      </p:pic>
      <p:sp>
        <p:nvSpPr>
          <p:cNvPr id="3" name="Text Placeholder 2">
            <a:extLst>
              <a:ext uri="{FF2B5EF4-FFF2-40B4-BE49-F238E27FC236}">
                <a16:creationId xmlns:a16="http://schemas.microsoft.com/office/drawing/2014/main" id="{7D52F00A-F4EE-40FC-9325-373840422D52}"/>
              </a:ext>
            </a:extLst>
          </p:cNvPr>
          <p:cNvSpPr>
            <a:spLocks noGrp="1"/>
          </p:cNvSpPr>
          <p:nvPr>
            <p:ph type="body" idx="1"/>
          </p:nvPr>
        </p:nvSpPr>
        <p:spPr>
          <a:xfrm>
            <a:off x="655863" y="1879599"/>
            <a:ext cx="5157787" cy="675641"/>
          </a:xfrm>
        </p:spPr>
        <p:txBody>
          <a:bodyPr anchor="b">
            <a:no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F75DD90-A306-4A8B-A54C-8033B7F7F0E9}"/>
              </a:ext>
            </a:extLst>
          </p:cNvPr>
          <p:cNvSpPr>
            <a:spLocks noGrp="1"/>
          </p:cNvSpPr>
          <p:nvPr>
            <p:ph sz="half" idx="2"/>
          </p:nvPr>
        </p:nvSpPr>
        <p:spPr>
          <a:xfrm>
            <a:off x="655863" y="2560955"/>
            <a:ext cx="5157787" cy="36493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2040E0AA-F8F8-4862-B27B-50FAF2F34DE0}"/>
              </a:ext>
            </a:extLst>
          </p:cNvPr>
          <p:cNvSpPr>
            <a:spLocks noGrp="1"/>
          </p:cNvSpPr>
          <p:nvPr>
            <p:ph type="body" sz="quarter" idx="3"/>
          </p:nvPr>
        </p:nvSpPr>
        <p:spPr>
          <a:xfrm>
            <a:off x="6094412" y="1879599"/>
            <a:ext cx="5183188" cy="675641"/>
          </a:xfrm>
        </p:spPr>
        <p:txBody>
          <a:bodyPr anchor="b">
            <a:no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9FEBDD6-EDA1-4CE7-9DDC-9D977E12DDAB}"/>
              </a:ext>
            </a:extLst>
          </p:cNvPr>
          <p:cNvSpPr>
            <a:spLocks noGrp="1"/>
          </p:cNvSpPr>
          <p:nvPr>
            <p:ph sz="quarter" idx="4"/>
          </p:nvPr>
        </p:nvSpPr>
        <p:spPr>
          <a:xfrm>
            <a:off x="6094412" y="2560955"/>
            <a:ext cx="5183188" cy="36493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a:extLst>
              <a:ext uri="{FF2B5EF4-FFF2-40B4-BE49-F238E27FC236}">
                <a16:creationId xmlns:a16="http://schemas.microsoft.com/office/drawing/2014/main" id="{3389DC43-E591-42BF-82EE-E4887E4BC53A}"/>
              </a:ext>
            </a:extLst>
          </p:cNvPr>
          <p:cNvSpPr>
            <a:spLocks noGrp="1"/>
          </p:cNvSpPr>
          <p:nvPr>
            <p:ph type="ftr" sz="quarter" idx="11"/>
          </p:nvPr>
        </p:nvSpPr>
        <p:spPr>
          <a:xfrm>
            <a:off x="8034169" y="6332538"/>
            <a:ext cx="3505459" cy="365125"/>
          </a:xfrm>
          <a:prstGeom prst="rect">
            <a:avLst/>
          </a:prstGeom>
        </p:spPr>
        <p:txBody>
          <a:bodyPr/>
          <a:lstStyle/>
          <a:p>
            <a:endParaRPr lang="en-US" dirty="0"/>
          </a:p>
        </p:txBody>
      </p:sp>
      <p:sp>
        <p:nvSpPr>
          <p:cNvPr id="9" name="Slide Number Placeholder 8">
            <a:extLst>
              <a:ext uri="{FF2B5EF4-FFF2-40B4-BE49-F238E27FC236}">
                <a16:creationId xmlns:a16="http://schemas.microsoft.com/office/drawing/2014/main" id="{568CD421-2D00-41DD-A393-4739E389D95E}"/>
              </a:ext>
            </a:extLst>
          </p:cNvPr>
          <p:cNvSpPr>
            <a:spLocks noGrp="1"/>
          </p:cNvSpPr>
          <p:nvPr>
            <p:ph type="sldNum" sz="quarter" idx="12"/>
          </p:nvPr>
        </p:nvSpPr>
        <p:spPr/>
        <p:txBody>
          <a:bodyPr/>
          <a:lstStyle/>
          <a:p>
            <a:fld id="{4BA915EE-10CB-4CF1-8569-6154455DA573}" type="slidenum">
              <a:rPr lang="en-US" smtClean="0"/>
              <a:t>‹#›</a:t>
            </a:fld>
            <a:endParaRPr lang="en-US"/>
          </a:p>
        </p:txBody>
      </p:sp>
      <p:pic>
        <p:nvPicPr>
          <p:cNvPr id="13" name="Picture 5" descr="A picture containing text, clock, sign&#10;&#10;Description automatically generated">
            <a:extLst>
              <a:ext uri="{FF2B5EF4-FFF2-40B4-BE49-F238E27FC236}">
                <a16:creationId xmlns:a16="http://schemas.microsoft.com/office/drawing/2014/main" id="{B622D203-7B60-E5BE-0BE9-01B6F961D41B}"/>
              </a:ext>
            </a:extLst>
          </p:cNvPr>
          <p:cNvPicPr>
            <a:picLocks noChangeAspect="1"/>
          </p:cNvPicPr>
          <p:nvPr userDrawn="1"/>
        </p:nvPicPr>
        <p:blipFill>
          <a:blip r:embed="rId3"/>
          <a:stretch>
            <a:fillRect/>
          </a:stretch>
        </p:blipFill>
        <p:spPr>
          <a:xfrm>
            <a:off x="57972" y="94077"/>
            <a:ext cx="1927078" cy="650990"/>
          </a:xfrm>
          <a:prstGeom prst="rect">
            <a:avLst/>
          </a:prstGeom>
        </p:spPr>
      </p:pic>
    </p:spTree>
    <p:extLst>
      <p:ext uri="{BB962C8B-B14F-4D97-AF65-F5344CB8AC3E}">
        <p14:creationId xmlns:p14="http://schemas.microsoft.com/office/powerpoint/2010/main" val="38163359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7" name="Picture 9" descr="Shape, arrow&#10;&#10;Description automatically generated">
            <a:extLst>
              <a:ext uri="{FF2B5EF4-FFF2-40B4-BE49-F238E27FC236}">
                <a16:creationId xmlns:a16="http://schemas.microsoft.com/office/drawing/2014/main" id="{DCFCD002-73AB-52A9-FC52-D22FA9DB8149}"/>
              </a:ext>
            </a:extLst>
          </p:cNvPr>
          <p:cNvPicPr>
            <a:picLocks noChangeAspect="1"/>
          </p:cNvPicPr>
          <p:nvPr userDrawn="1"/>
        </p:nvPicPr>
        <p:blipFill>
          <a:blip r:embed="rId2"/>
          <a:stretch>
            <a:fillRect/>
          </a:stretch>
        </p:blipFill>
        <p:spPr>
          <a:xfrm>
            <a:off x="-170815" y="-79513"/>
            <a:ext cx="6273800" cy="5435600"/>
          </a:xfrm>
          <a:prstGeom prst="rect">
            <a:avLst/>
          </a:prstGeom>
        </p:spPr>
      </p:pic>
      <p:sp>
        <p:nvSpPr>
          <p:cNvPr id="5" name="Slide Number Placeholder 4">
            <a:extLst>
              <a:ext uri="{FF2B5EF4-FFF2-40B4-BE49-F238E27FC236}">
                <a16:creationId xmlns:a16="http://schemas.microsoft.com/office/drawing/2014/main" id="{DEDBE022-9B54-431C-80D5-5D8F2AFCB920}"/>
              </a:ext>
            </a:extLst>
          </p:cNvPr>
          <p:cNvSpPr>
            <a:spLocks noGrp="1"/>
          </p:cNvSpPr>
          <p:nvPr>
            <p:ph type="sldNum" sz="quarter" idx="12"/>
          </p:nvPr>
        </p:nvSpPr>
        <p:spPr/>
        <p:txBody>
          <a:bodyPr/>
          <a:lstStyle/>
          <a:p>
            <a:fld id="{4BA915EE-10CB-4CF1-8569-6154455DA573}" type="slidenum">
              <a:rPr lang="en-US" smtClean="0"/>
              <a:t>‹#›</a:t>
            </a:fld>
            <a:endParaRPr lang="en-US"/>
          </a:p>
        </p:txBody>
      </p:sp>
      <p:pic>
        <p:nvPicPr>
          <p:cNvPr id="9" name="Picture 5" descr="A picture containing text, clock, sign&#10;&#10;Description automatically generated">
            <a:extLst>
              <a:ext uri="{FF2B5EF4-FFF2-40B4-BE49-F238E27FC236}">
                <a16:creationId xmlns:a16="http://schemas.microsoft.com/office/drawing/2014/main" id="{B622D203-7B60-E5BE-0BE9-01B6F961D41B}"/>
              </a:ext>
            </a:extLst>
          </p:cNvPr>
          <p:cNvPicPr>
            <a:picLocks noChangeAspect="1"/>
          </p:cNvPicPr>
          <p:nvPr userDrawn="1"/>
        </p:nvPicPr>
        <p:blipFill>
          <a:blip r:embed="rId3"/>
          <a:stretch>
            <a:fillRect/>
          </a:stretch>
        </p:blipFill>
        <p:spPr>
          <a:xfrm>
            <a:off x="57972" y="94077"/>
            <a:ext cx="1927078" cy="650990"/>
          </a:xfrm>
          <a:prstGeom prst="rect">
            <a:avLst/>
          </a:prstGeom>
        </p:spPr>
      </p:pic>
    </p:spTree>
    <p:extLst>
      <p:ext uri="{BB962C8B-B14F-4D97-AF65-F5344CB8AC3E}">
        <p14:creationId xmlns:p14="http://schemas.microsoft.com/office/powerpoint/2010/main" val="3897825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 name="Picture 9" descr="Shape, arrow&#10;&#10;Description automatically generated">
            <a:extLst>
              <a:ext uri="{FF2B5EF4-FFF2-40B4-BE49-F238E27FC236}">
                <a16:creationId xmlns:a16="http://schemas.microsoft.com/office/drawing/2014/main" id="{DCFCD002-73AB-52A9-FC52-D22FA9DB8149}"/>
              </a:ext>
            </a:extLst>
          </p:cNvPr>
          <p:cNvPicPr>
            <a:picLocks noChangeAspect="1"/>
          </p:cNvPicPr>
          <p:nvPr userDrawn="1"/>
        </p:nvPicPr>
        <p:blipFill>
          <a:blip r:embed="rId2"/>
          <a:stretch>
            <a:fillRect/>
          </a:stretch>
        </p:blipFill>
        <p:spPr>
          <a:xfrm>
            <a:off x="-170815" y="-79513"/>
            <a:ext cx="6273800" cy="5435600"/>
          </a:xfrm>
          <a:prstGeom prst="rect">
            <a:avLst/>
          </a:prstGeom>
        </p:spPr>
      </p:pic>
      <p:sp>
        <p:nvSpPr>
          <p:cNvPr id="4" name="Slide Number Placeholder 3">
            <a:extLst>
              <a:ext uri="{FF2B5EF4-FFF2-40B4-BE49-F238E27FC236}">
                <a16:creationId xmlns:a16="http://schemas.microsoft.com/office/drawing/2014/main" id="{7EE364E1-213B-4AF0-80D7-8101EFD5E410}"/>
              </a:ext>
            </a:extLst>
          </p:cNvPr>
          <p:cNvSpPr>
            <a:spLocks noGrp="1"/>
          </p:cNvSpPr>
          <p:nvPr>
            <p:ph type="sldNum" sz="quarter" idx="12"/>
          </p:nvPr>
        </p:nvSpPr>
        <p:spPr/>
        <p:txBody>
          <a:bodyPr/>
          <a:lstStyle/>
          <a:p>
            <a:fld id="{4BA915EE-10CB-4CF1-8569-6154455DA573}" type="slidenum">
              <a:rPr lang="en-US" smtClean="0"/>
              <a:t>‹#›</a:t>
            </a:fld>
            <a:endParaRPr lang="en-US"/>
          </a:p>
        </p:txBody>
      </p:sp>
      <p:pic>
        <p:nvPicPr>
          <p:cNvPr id="8" name="Picture 5" descr="A picture containing text, clock, sign&#10;&#10;Description automatically generated">
            <a:extLst>
              <a:ext uri="{FF2B5EF4-FFF2-40B4-BE49-F238E27FC236}">
                <a16:creationId xmlns:a16="http://schemas.microsoft.com/office/drawing/2014/main" id="{B622D203-7B60-E5BE-0BE9-01B6F961D41B}"/>
              </a:ext>
            </a:extLst>
          </p:cNvPr>
          <p:cNvPicPr>
            <a:picLocks noChangeAspect="1"/>
          </p:cNvPicPr>
          <p:nvPr userDrawn="1"/>
        </p:nvPicPr>
        <p:blipFill>
          <a:blip r:embed="rId3"/>
          <a:stretch>
            <a:fillRect/>
          </a:stretch>
        </p:blipFill>
        <p:spPr>
          <a:xfrm>
            <a:off x="57972" y="94077"/>
            <a:ext cx="1927078" cy="650990"/>
          </a:xfrm>
          <a:prstGeom prst="rect">
            <a:avLst/>
          </a:prstGeom>
        </p:spPr>
      </p:pic>
    </p:spTree>
    <p:extLst>
      <p:ext uri="{BB962C8B-B14F-4D97-AF65-F5344CB8AC3E}">
        <p14:creationId xmlns:p14="http://schemas.microsoft.com/office/powerpoint/2010/main" val="880709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9" name="Picture 9" descr="Shape, arrow&#10;&#10;Description automatically generated">
            <a:extLst>
              <a:ext uri="{FF2B5EF4-FFF2-40B4-BE49-F238E27FC236}">
                <a16:creationId xmlns:a16="http://schemas.microsoft.com/office/drawing/2014/main" id="{DCFCD002-73AB-52A9-FC52-D22FA9DB8149}"/>
              </a:ext>
            </a:extLst>
          </p:cNvPr>
          <p:cNvPicPr>
            <a:picLocks noChangeAspect="1"/>
          </p:cNvPicPr>
          <p:nvPr userDrawn="1"/>
        </p:nvPicPr>
        <p:blipFill>
          <a:blip r:embed="rId2"/>
          <a:stretch>
            <a:fillRect/>
          </a:stretch>
        </p:blipFill>
        <p:spPr>
          <a:xfrm>
            <a:off x="-170815" y="-79513"/>
            <a:ext cx="6273800" cy="5435600"/>
          </a:xfrm>
          <a:prstGeom prst="rect">
            <a:avLst/>
          </a:prstGeom>
        </p:spPr>
      </p:pic>
      <p:sp>
        <p:nvSpPr>
          <p:cNvPr id="3" name="Content Placeholder 2">
            <a:extLst>
              <a:ext uri="{FF2B5EF4-FFF2-40B4-BE49-F238E27FC236}">
                <a16:creationId xmlns:a16="http://schemas.microsoft.com/office/drawing/2014/main" id="{99744D8D-C9CF-43B2-905D-2368B17A539A}"/>
              </a:ext>
            </a:extLst>
          </p:cNvPr>
          <p:cNvSpPr>
            <a:spLocks noGrp="1"/>
          </p:cNvSpPr>
          <p:nvPr>
            <p:ph idx="1"/>
          </p:nvPr>
        </p:nvSpPr>
        <p:spPr>
          <a:xfrm>
            <a:off x="5540188" y="914400"/>
            <a:ext cx="5737412" cy="502919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F1B4BF0C-D14C-46D7-ACDD-1885DDD883F1}"/>
              </a:ext>
            </a:extLst>
          </p:cNvPr>
          <p:cNvSpPr>
            <a:spLocks noGrp="1"/>
          </p:cNvSpPr>
          <p:nvPr>
            <p:ph type="body" sz="half" idx="2"/>
          </p:nvPr>
        </p:nvSpPr>
        <p:spPr>
          <a:xfrm>
            <a:off x="652372" y="2697479"/>
            <a:ext cx="4119654" cy="324611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a:extLst>
              <a:ext uri="{FF2B5EF4-FFF2-40B4-BE49-F238E27FC236}">
                <a16:creationId xmlns:a16="http://schemas.microsoft.com/office/drawing/2014/main" id="{6AE6FA33-09EF-495A-853E-63750CA37AC2}"/>
              </a:ext>
            </a:extLst>
          </p:cNvPr>
          <p:cNvSpPr>
            <a:spLocks noGrp="1"/>
          </p:cNvSpPr>
          <p:nvPr>
            <p:ph type="sldNum" sz="quarter" idx="12"/>
          </p:nvPr>
        </p:nvSpPr>
        <p:spPr/>
        <p:txBody>
          <a:bodyPr/>
          <a:lstStyle/>
          <a:p>
            <a:fld id="{4BA915EE-10CB-4CF1-8569-6154455DA573}" type="slidenum">
              <a:rPr lang="en-US" smtClean="0"/>
              <a:t>‹#›</a:t>
            </a:fld>
            <a:endParaRPr lang="en-US"/>
          </a:p>
        </p:txBody>
      </p:sp>
      <p:pic>
        <p:nvPicPr>
          <p:cNvPr id="11" name="Picture 5" descr="A picture containing text, clock, sign&#10;&#10;Description automatically generated">
            <a:extLst>
              <a:ext uri="{FF2B5EF4-FFF2-40B4-BE49-F238E27FC236}">
                <a16:creationId xmlns:a16="http://schemas.microsoft.com/office/drawing/2014/main" id="{B622D203-7B60-E5BE-0BE9-01B6F961D41B}"/>
              </a:ext>
            </a:extLst>
          </p:cNvPr>
          <p:cNvPicPr>
            <a:picLocks noChangeAspect="1"/>
          </p:cNvPicPr>
          <p:nvPr userDrawn="1"/>
        </p:nvPicPr>
        <p:blipFill>
          <a:blip r:embed="rId3"/>
          <a:stretch>
            <a:fillRect/>
          </a:stretch>
        </p:blipFill>
        <p:spPr>
          <a:xfrm>
            <a:off x="57972" y="94077"/>
            <a:ext cx="1927078" cy="650990"/>
          </a:xfrm>
          <a:prstGeom prst="rect">
            <a:avLst/>
          </a:prstGeom>
        </p:spPr>
      </p:pic>
    </p:spTree>
    <p:extLst>
      <p:ext uri="{BB962C8B-B14F-4D97-AF65-F5344CB8AC3E}">
        <p14:creationId xmlns:p14="http://schemas.microsoft.com/office/powerpoint/2010/main" val="15637822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841E98DD-BF5D-4CCA-8C66-F2A6CE11271C}"/>
              </a:ext>
            </a:extLst>
          </p:cNvPr>
          <p:cNvSpPr>
            <a:spLocks noGrp="1"/>
          </p:cNvSpPr>
          <p:nvPr>
            <p:ph type="pic" idx="1"/>
          </p:nvPr>
        </p:nvSpPr>
        <p:spPr>
          <a:xfrm>
            <a:off x="5486400" y="914400"/>
            <a:ext cx="5791200" cy="502919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A0EC22A6-F2C2-4A88-BEE5-2D6CEB520EB9}"/>
              </a:ext>
            </a:extLst>
          </p:cNvPr>
          <p:cNvSpPr>
            <a:spLocks noGrp="1"/>
          </p:cNvSpPr>
          <p:nvPr>
            <p:ph type="body" sz="half" idx="2"/>
          </p:nvPr>
        </p:nvSpPr>
        <p:spPr>
          <a:xfrm>
            <a:off x="652372" y="2697480"/>
            <a:ext cx="4119654" cy="317150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a:extLst>
              <a:ext uri="{FF2B5EF4-FFF2-40B4-BE49-F238E27FC236}">
                <a16:creationId xmlns:a16="http://schemas.microsoft.com/office/drawing/2014/main" id="{91D0B8E3-DB91-440B-818F-71E4248BB102}"/>
              </a:ext>
            </a:extLst>
          </p:cNvPr>
          <p:cNvSpPr>
            <a:spLocks noGrp="1"/>
          </p:cNvSpPr>
          <p:nvPr>
            <p:ph type="sldNum" sz="quarter" idx="12"/>
          </p:nvPr>
        </p:nvSpPr>
        <p:spPr/>
        <p:txBody>
          <a:bodyPr/>
          <a:lstStyle/>
          <a:p>
            <a:fld id="{4BA915EE-10CB-4CF1-8569-6154455DA573}" type="slidenum">
              <a:rPr lang="en-US" smtClean="0"/>
              <a:t>‹#›</a:t>
            </a:fld>
            <a:endParaRPr lang="en-US"/>
          </a:p>
        </p:txBody>
      </p:sp>
      <p:pic>
        <p:nvPicPr>
          <p:cNvPr id="9" name="Picture 9" descr="Shape, arrow&#10;&#10;Description automatically generated">
            <a:extLst>
              <a:ext uri="{FF2B5EF4-FFF2-40B4-BE49-F238E27FC236}">
                <a16:creationId xmlns:a16="http://schemas.microsoft.com/office/drawing/2014/main" id="{DCFCD002-73AB-52A9-FC52-D22FA9DB8149}"/>
              </a:ext>
            </a:extLst>
          </p:cNvPr>
          <p:cNvPicPr>
            <a:picLocks noChangeAspect="1"/>
          </p:cNvPicPr>
          <p:nvPr userDrawn="1"/>
        </p:nvPicPr>
        <p:blipFill>
          <a:blip r:embed="rId2"/>
          <a:stretch>
            <a:fillRect/>
          </a:stretch>
        </p:blipFill>
        <p:spPr>
          <a:xfrm>
            <a:off x="-170815" y="-79513"/>
            <a:ext cx="6273800" cy="5435600"/>
          </a:xfrm>
          <a:prstGeom prst="rect">
            <a:avLst/>
          </a:prstGeom>
        </p:spPr>
      </p:pic>
      <p:pic>
        <p:nvPicPr>
          <p:cNvPr id="11" name="Picture 5" descr="A picture containing text, clock, sign&#10;&#10;Description automatically generated">
            <a:extLst>
              <a:ext uri="{FF2B5EF4-FFF2-40B4-BE49-F238E27FC236}">
                <a16:creationId xmlns:a16="http://schemas.microsoft.com/office/drawing/2014/main" id="{B622D203-7B60-E5BE-0BE9-01B6F961D41B}"/>
              </a:ext>
            </a:extLst>
          </p:cNvPr>
          <p:cNvPicPr>
            <a:picLocks noChangeAspect="1"/>
          </p:cNvPicPr>
          <p:nvPr userDrawn="1"/>
        </p:nvPicPr>
        <p:blipFill>
          <a:blip r:embed="rId3"/>
          <a:stretch>
            <a:fillRect/>
          </a:stretch>
        </p:blipFill>
        <p:spPr>
          <a:xfrm>
            <a:off x="57972" y="94077"/>
            <a:ext cx="1927078" cy="650990"/>
          </a:xfrm>
          <a:prstGeom prst="rect">
            <a:avLst/>
          </a:prstGeom>
        </p:spPr>
      </p:pic>
    </p:spTree>
    <p:extLst>
      <p:ext uri="{BB962C8B-B14F-4D97-AF65-F5344CB8AC3E}">
        <p14:creationId xmlns:p14="http://schemas.microsoft.com/office/powerpoint/2010/main" val="36077835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FBEEAC5-A8AB-4FE8-A270-D70F7DED4A50}"/>
              </a:ext>
            </a:extLst>
          </p:cNvPr>
          <p:cNvSpPr>
            <a:spLocks noGrp="1"/>
          </p:cNvSpPr>
          <p:nvPr>
            <p:ph type="body" idx="1"/>
          </p:nvPr>
        </p:nvSpPr>
        <p:spPr>
          <a:xfrm>
            <a:off x="652371" y="2095500"/>
            <a:ext cx="10620855" cy="38481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E964E14B-0EE8-4015-809C-DD36B5459B82}"/>
              </a:ext>
            </a:extLst>
          </p:cNvPr>
          <p:cNvSpPr>
            <a:spLocks noGrp="1"/>
          </p:cNvSpPr>
          <p:nvPr>
            <p:ph type="sldNum" sz="quarter" idx="4"/>
          </p:nvPr>
        </p:nvSpPr>
        <p:spPr>
          <a:xfrm>
            <a:off x="11716596" y="6586881"/>
            <a:ext cx="539808" cy="365125"/>
          </a:xfrm>
          <a:prstGeom prst="rect">
            <a:avLst/>
          </a:prstGeom>
        </p:spPr>
        <p:txBody>
          <a:bodyPr vert="horz" lIns="91440" tIns="45720" rIns="91440" bIns="45720" rtlCol="0" anchor="ctr"/>
          <a:lstStyle>
            <a:lvl1pPr algn="r">
              <a:defRPr sz="1200" b="0" spc="100" baseline="0">
                <a:solidFill>
                  <a:schemeClr val="tx1"/>
                </a:solidFill>
              </a:defRPr>
            </a:lvl1pPr>
          </a:lstStyle>
          <a:p>
            <a:fld id="{4BA915EE-10CB-4CF1-8569-6154455DA573}" type="slidenum">
              <a:rPr lang="en-US" smtClean="0"/>
              <a:pPr/>
              <a:t>‹#›</a:t>
            </a:fld>
            <a:endParaRPr lang="en-US" dirty="0"/>
          </a:p>
        </p:txBody>
      </p:sp>
      <p:sp>
        <p:nvSpPr>
          <p:cNvPr id="8" name="Footer Placeholder 4">
            <a:extLst>
              <a:ext uri="{FF2B5EF4-FFF2-40B4-BE49-F238E27FC236}">
                <a16:creationId xmlns:a16="http://schemas.microsoft.com/office/drawing/2014/main" id="{4E00BB6D-69DD-694C-F3D0-CD6B39E5E715}"/>
              </a:ext>
            </a:extLst>
          </p:cNvPr>
          <p:cNvSpPr txBox="1">
            <a:spLocks/>
          </p:cNvSpPr>
          <p:nvPr userDrawn="1"/>
        </p:nvSpPr>
        <p:spPr>
          <a:xfrm>
            <a:off x="-129215" y="6586881"/>
            <a:ext cx="2827998" cy="365125"/>
          </a:xfrm>
          <a:prstGeom prst="rect">
            <a:avLst/>
          </a:prstGeom>
        </p:spPr>
        <p:txBody>
          <a:bodyPr vert="horz" lIns="91440" tIns="45720" rIns="91440" bIns="45720" rtlCol="0" anchor="ctr"/>
          <a:lstStyle>
            <a:defPPr>
              <a:defRPr lang="en-TW"/>
            </a:defPPr>
            <a:lvl1pPr marL="0" algn="r" defTabSz="914400" rtl="0" eaLnBrk="1" latinLnBrk="0" hangingPunct="1">
              <a:defRPr sz="900" b="1" kern="1200" spc="100" baseline="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a:latin typeface="Calibri" panose="020F0502020204030204" pitchFamily="34" charset="0"/>
                <a:cs typeface="Calibri" panose="020F0502020204030204" pitchFamily="34" charset="0"/>
              </a:rPr>
              <a:t>Taiwan Stock Exchange @Copyright 2023</a:t>
            </a:r>
          </a:p>
        </p:txBody>
      </p:sp>
      <p:pic>
        <p:nvPicPr>
          <p:cNvPr id="7" name="Picture 5" descr="A picture containing text, clock, sign&#10;&#10;Description automatically generated">
            <a:extLst>
              <a:ext uri="{FF2B5EF4-FFF2-40B4-BE49-F238E27FC236}">
                <a16:creationId xmlns:a16="http://schemas.microsoft.com/office/drawing/2014/main" id="{B622D203-7B60-E5BE-0BE9-01B6F961D41B}"/>
              </a:ext>
            </a:extLst>
          </p:cNvPr>
          <p:cNvPicPr>
            <a:picLocks noChangeAspect="1"/>
          </p:cNvPicPr>
          <p:nvPr userDrawn="1"/>
        </p:nvPicPr>
        <p:blipFill>
          <a:blip r:embed="rId16"/>
          <a:stretch>
            <a:fillRect/>
          </a:stretch>
        </p:blipFill>
        <p:spPr>
          <a:xfrm>
            <a:off x="57972" y="94077"/>
            <a:ext cx="1927078" cy="650990"/>
          </a:xfrm>
          <a:prstGeom prst="rect">
            <a:avLst/>
          </a:prstGeom>
        </p:spPr>
      </p:pic>
    </p:spTree>
    <p:extLst>
      <p:ext uri="{BB962C8B-B14F-4D97-AF65-F5344CB8AC3E}">
        <p14:creationId xmlns:p14="http://schemas.microsoft.com/office/powerpoint/2010/main" val="3466375354"/>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7" r:id="rId6"/>
    <p:sldLayoutId id="2147483732" r:id="rId7"/>
    <p:sldLayoutId id="2147483733" r:id="rId8"/>
    <p:sldLayoutId id="2147483734" r:id="rId9"/>
    <p:sldLayoutId id="2147483736" r:id="rId10"/>
    <p:sldLayoutId id="2147483735" r:id="rId11"/>
    <p:sldLayoutId id="2147483739" r:id="rId12"/>
    <p:sldLayoutId id="2147483740" r:id="rId13"/>
    <p:sldLayoutId id="2147483741" r:id="rId14"/>
  </p:sldLayoutIdLst>
  <p:hf hdr="0"/>
  <p:txStyles>
    <p:titleStyle>
      <a:lvl1pPr algn="l" defTabSz="914400" rtl="0" eaLnBrk="1" latinLnBrk="0" hangingPunct="1">
        <a:lnSpc>
          <a:spcPct val="120000"/>
        </a:lnSpc>
        <a:spcBef>
          <a:spcPct val="0"/>
        </a:spcBef>
        <a:buNone/>
        <a:defRPr sz="3600" kern="1200" cap="all" spc="300" baseline="0">
          <a:solidFill>
            <a:srgbClr val="FFFFFF"/>
          </a:solidFill>
          <a:highlight>
            <a:srgbClr val="000000"/>
          </a:highligh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SzPct val="75000"/>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Clr>
          <a:schemeClr val="tx1"/>
        </a:buClr>
        <a:buSzPct val="75000"/>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Clr>
          <a:schemeClr val="tx1"/>
        </a:buClr>
        <a:buSzPct val="75000"/>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Clr>
          <a:schemeClr val="tx1"/>
        </a:buClr>
        <a:buSzPct val="75000"/>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Clr>
          <a:schemeClr val="tx1"/>
        </a:buClr>
        <a:buSzPct val="75000"/>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diagramLayout" Target="../diagrams/layout10.xml"/><Relationship Id="rId3" Type="http://schemas.openxmlformats.org/officeDocument/2006/relationships/diagramLayout" Target="../diagrams/layout9.xml"/><Relationship Id="rId7" Type="http://schemas.openxmlformats.org/officeDocument/2006/relationships/diagramData" Target="../diagrams/data10.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11" Type="http://schemas.microsoft.com/office/2007/relationships/diagramDrawing" Target="../diagrams/drawing10.xml"/><Relationship Id="rId5" Type="http://schemas.openxmlformats.org/officeDocument/2006/relationships/diagramColors" Target="../diagrams/colors9.xml"/><Relationship Id="rId10" Type="http://schemas.openxmlformats.org/officeDocument/2006/relationships/diagramColors" Target="../diagrams/colors10.xml"/><Relationship Id="rId4" Type="http://schemas.openxmlformats.org/officeDocument/2006/relationships/diagramQuickStyle" Target="../diagrams/quickStyle9.xml"/><Relationship Id="rId9" Type="http://schemas.openxmlformats.org/officeDocument/2006/relationships/diagramQuickStyle" Target="../diagrams/quickStyle10.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8" Type="http://schemas.openxmlformats.org/officeDocument/2006/relationships/diagramLayout" Target="../diagrams/layout13.xml"/><Relationship Id="rId3" Type="http://schemas.openxmlformats.org/officeDocument/2006/relationships/diagramLayout" Target="../diagrams/layout12.xml"/><Relationship Id="rId7" Type="http://schemas.openxmlformats.org/officeDocument/2006/relationships/diagramData" Target="../diagrams/data13.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11" Type="http://schemas.microsoft.com/office/2007/relationships/diagramDrawing" Target="../diagrams/drawing13.xml"/><Relationship Id="rId5" Type="http://schemas.openxmlformats.org/officeDocument/2006/relationships/diagramColors" Target="../diagrams/colors12.xml"/><Relationship Id="rId10" Type="http://schemas.openxmlformats.org/officeDocument/2006/relationships/diagramColors" Target="../diagrams/colors13.xml"/><Relationship Id="rId4" Type="http://schemas.openxmlformats.org/officeDocument/2006/relationships/diagramQuickStyle" Target="../diagrams/quickStyle12.xml"/><Relationship Id="rId9" Type="http://schemas.openxmlformats.org/officeDocument/2006/relationships/diagramQuickStyle" Target="../diagrams/quickStyle13.xml"/></Relationships>
</file>

<file path=ppt/slides/_rels/slide15.xml.rels><?xml version="1.0" encoding="UTF-8" standalone="yes"?>
<Relationships xmlns="http://schemas.openxmlformats.org/package/2006/relationships"><Relationship Id="rId8" Type="http://schemas.openxmlformats.org/officeDocument/2006/relationships/diagramLayout" Target="../diagrams/layout15.xml"/><Relationship Id="rId13" Type="http://schemas.openxmlformats.org/officeDocument/2006/relationships/diagramLayout" Target="../diagrams/layout16.xml"/><Relationship Id="rId3" Type="http://schemas.openxmlformats.org/officeDocument/2006/relationships/diagramLayout" Target="../diagrams/layout14.xml"/><Relationship Id="rId7" Type="http://schemas.openxmlformats.org/officeDocument/2006/relationships/diagramData" Target="../diagrams/data15.xml"/><Relationship Id="rId12" Type="http://schemas.openxmlformats.org/officeDocument/2006/relationships/diagramData" Target="../diagrams/data16.xml"/><Relationship Id="rId2" Type="http://schemas.openxmlformats.org/officeDocument/2006/relationships/diagramData" Target="../diagrams/data14.xml"/><Relationship Id="rId16" Type="http://schemas.microsoft.com/office/2007/relationships/diagramDrawing" Target="../diagrams/drawing16.xml"/><Relationship Id="rId1" Type="http://schemas.openxmlformats.org/officeDocument/2006/relationships/slideLayout" Target="../slideLayouts/slideLayout2.xml"/><Relationship Id="rId6" Type="http://schemas.microsoft.com/office/2007/relationships/diagramDrawing" Target="../diagrams/drawing14.xml"/><Relationship Id="rId11" Type="http://schemas.microsoft.com/office/2007/relationships/diagramDrawing" Target="../diagrams/drawing15.xml"/><Relationship Id="rId5" Type="http://schemas.openxmlformats.org/officeDocument/2006/relationships/diagramColors" Target="../diagrams/colors14.xml"/><Relationship Id="rId15" Type="http://schemas.openxmlformats.org/officeDocument/2006/relationships/diagramColors" Target="../diagrams/colors16.xml"/><Relationship Id="rId10" Type="http://schemas.openxmlformats.org/officeDocument/2006/relationships/diagramColors" Target="../diagrams/colors15.xml"/><Relationship Id="rId4" Type="http://schemas.openxmlformats.org/officeDocument/2006/relationships/diagramQuickStyle" Target="../diagrams/quickStyle14.xml"/><Relationship Id="rId9" Type="http://schemas.openxmlformats.org/officeDocument/2006/relationships/diagramQuickStyle" Target="../diagrams/quickStyle15.xml"/><Relationship Id="rId14" Type="http://schemas.openxmlformats.org/officeDocument/2006/relationships/diagramQuickStyle" Target="../diagrams/quickStyle16.xml"/></Relationships>
</file>

<file path=ppt/slides/_rels/slide16.xml.rels><?xml version="1.0" encoding="UTF-8" standalone="yes"?>
<Relationships xmlns="http://schemas.openxmlformats.org/package/2006/relationships"><Relationship Id="rId8" Type="http://schemas.openxmlformats.org/officeDocument/2006/relationships/diagramLayout" Target="../diagrams/layout18.xml"/><Relationship Id="rId13" Type="http://schemas.openxmlformats.org/officeDocument/2006/relationships/diagramLayout" Target="../diagrams/layout19.xml"/><Relationship Id="rId3" Type="http://schemas.openxmlformats.org/officeDocument/2006/relationships/diagramLayout" Target="../diagrams/layout17.xml"/><Relationship Id="rId7" Type="http://schemas.openxmlformats.org/officeDocument/2006/relationships/diagramData" Target="../diagrams/data18.xml"/><Relationship Id="rId12" Type="http://schemas.openxmlformats.org/officeDocument/2006/relationships/diagramData" Target="../diagrams/data19.xml"/><Relationship Id="rId2" Type="http://schemas.openxmlformats.org/officeDocument/2006/relationships/diagramData" Target="../diagrams/data17.xml"/><Relationship Id="rId16" Type="http://schemas.microsoft.com/office/2007/relationships/diagramDrawing" Target="../diagrams/drawing19.xml"/><Relationship Id="rId1" Type="http://schemas.openxmlformats.org/officeDocument/2006/relationships/slideLayout" Target="../slideLayouts/slideLayout2.xml"/><Relationship Id="rId6" Type="http://schemas.microsoft.com/office/2007/relationships/diagramDrawing" Target="../diagrams/drawing17.xml"/><Relationship Id="rId11" Type="http://schemas.microsoft.com/office/2007/relationships/diagramDrawing" Target="../diagrams/drawing18.xml"/><Relationship Id="rId5" Type="http://schemas.openxmlformats.org/officeDocument/2006/relationships/diagramColors" Target="../diagrams/colors17.xml"/><Relationship Id="rId15" Type="http://schemas.openxmlformats.org/officeDocument/2006/relationships/diagramColors" Target="../diagrams/colors19.xml"/><Relationship Id="rId10" Type="http://schemas.openxmlformats.org/officeDocument/2006/relationships/diagramColors" Target="../diagrams/colors18.xml"/><Relationship Id="rId4" Type="http://schemas.openxmlformats.org/officeDocument/2006/relationships/diagramQuickStyle" Target="../diagrams/quickStyle17.xml"/><Relationship Id="rId9" Type="http://schemas.openxmlformats.org/officeDocument/2006/relationships/diagramQuickStyle" Target="../diagrams/quickStyle18.xml"/><Relationship Id="rId14" Type="http://schemas.openxmlformats.org/officeDocument/2006/relationships/diagramQuickStyle" Target="../diagrams/quickStyle19.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20.xml"/><Relationship Id="rId7" Type="http://schemas.microsoft.com/office/2007/relationships/diagramDrawing" Target="../diagrams/drawing20.xml"/><Relationship Id="rId2" Type="http://schemas.openxmlformats.org/officeDocument/2006/relationships/notesSlide" Target="../notesSlides/notesSlide4.xml"/><Relationship Id="rId1" Type="http://schemas.openxmlformats.org/officeDocument/2006/relationships/slideLayout" Target="../slideLayouts/slideLayout12.xml"/><Relationship Id="rId6" Type="http://schemas.openxmlformats.org/officeDocument/2006/relationships/diagramColors" Target="../diagrams/colors20.xml"/><Relationship Id="rId5" Type="http://schemas.openxmlformats.org/officeDocument/2006/relationships/diagramQuickStyle" Target="../diagrams/quickStyle20.xml"/><Relationship Id="rId4" Type="http://schemas.openxmlformats.org/officeDocument/2006/relationships/diagramLayout" Target="../diagrams/layout20.xml"/></Relationships>
</file>

<file path=ppt/slides/_rels/slide18.xml.rels><?xml version="1.0" encoding="UTF-8" standalone="yes"?>
<Relationships xmlns="http://schemas.openxmlformats.org/package/2006/relationships"><Relationship Id="rId8" Type="http://schemas.openxmlformats.org/officeDocument/2006/relationships/diagramLayout" Target="../diagrams/layout22.xml"/><Relationship Id="rId13" Type="http://schemas.openxmlformats.org/officeDocument/2006/relationships/diagramLayout" Target="../diagrams/layout23.xml"/><Relationship Id="rId3" Type="http://schemas.openxmlformats.org/officeDocument/2006/relationships/diagramLayout" Target="../diagrams/layout21.xml"/><Relationship Id="rId7" Type="http://schemas.openxmlformats.org/officeDocument/2006/relationships/diagramData" Target="../diagrams/data22.xml"/><Relationship Id="rId12" Type="http://schemas.openxmlformats.org/officeDocument/2006/relationships/diagramData" Target="../diagrams/data23.xml"/><Relationship Id="rId2" Type="http://schemas.openxmlformats.org/officeDocument/2006/relationships/diagramData" Target="../diagrams/data21.xml"/><Relationship Id="rId16" Type="http://schemas.microsoft.com/office/2007/relationships/diagramDrawing" Target="../diagrams/drawing23.xml"/><Relationship Id="rId1" Type="http://schemas.openxmlformats.org/officeDocument/2006/relationships/slideLayout" Target="../slideLayouts/slideLayout2.xml"/><Relationship Id="rId6" Type="http://schemas.microsoft.com/office/2007/relationships/diagramDrawing" Target="../diagrams/drawing21.xml"/><Relationship Id="rId11" Type="http://schemas.microsoft.com/office/2007/relationships/diagramDrawing" Target="../diagrams/drawing22.xml"/><Relationship Id="rId5" Type="http://schemas.openxmlformats.org/officeDocument/2006/relationships/diagramColors" Target="../diagrams/colors21.xml"/><Relationship Id="rId15" Type="http://schemas.openxmlformats.org/officeDocument/2006/relationships/diagramColors" Target="../diagrams/colors23.xml"/><Relationship Id="rId10" Type="http://schemas.openxmlformats.org/officeDocument/2006/relationships/diagramColors" Target="../diagrams/colors22.xml"/><Relationship Id="rId4" Type="http://schemas.openxmlformats.org/officeDocument/2006/relationships/diagramQuickStyle" Target="../diagrams/quickStyle21.xml"/><Relationship Id="rId9" Type="http://schemas.openxmlformats.org/officeDocument/2006/relationships/diagramQuickStyle" Target="../diagrams/quickStyle22.xml"/><Relationship Id="rId14" Type="http://schemas.openxmlformats.org/officeDocument/2006/relationships/diagramQuickStyle" Target="../diagrams/quickStyle23.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24.xml"/><Relationship Id="rId7" Type="http://schemas.microsoft.com/office/2007/relationships/diagramDrawing" Target="../diagrams/drawing24.xml"/><Relationship Id="rId2" Type="http://schemas.openxmlformats.org/officeDocument/2006/relationships/notesSlide" Target="../notesSlides/notesSlide5.xml"/><Relationship Id="rId1" Type="http://schemas.openxmlformats.org/officeDocument/2006/relationships/slideLayout" Target="../slideLayouts/slideLayout13.xml"/><Relationship Id="rId6" Type="http://schemas.openxmlformats.org/officeDocument/2006/relationships/diagramColors" Target="../diagrams/colors24.xml"/><Relationship Id="rId5" Type="http://schemas.openxmlformats.org/officeDocument/2006/relationships/diagramQuickStyle" Target="../diagrams/quickStyle24.xml"/><Relationship Id="rId4" Type="http://schemas.openxmlformats.org/officeDocument/2006/relationships/diagramLayout" Target="../diagrams/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image" Target="../media/image4.png"/><Relationship Id="rId7" Type="http://schemas.openxmlformats.org/officeDocument/2006/relationships/image" Target="../media/image8.png"/><Relationship Id="rId12" Type="http://schemas.microsoft.com/office/2007/relationships/hdphoto" Target="../media/hdphoto3.wdp"/><Relationship Id="rId2" Type="http://schemas.openxmlformats.org/officeDocument/2006/relationships/notesSlide" Target="../notesSlides/notesSlide6.xml"/><Relationship Id="rId1" Type="http://schemas.openxmlformats.org/officeDocument/2006/relationships/slideLayout" Target="../slideLayouts/slideLayout12.xml"/><Relationship Id="rId6" Type="http://schemas.openxmlformats.org/officeDocument/2006/relationships/image" Target="../media/image7.png"/><Relationship Id="rId11" Type="http://schemas.openxmlformats.org/officeDocument/2006/relationships/image" Target="../media/image10.png"/><Relationship Id="rId5" Type="http://schemas.openxmlformats.org/officeDocument/2006/relationships/image" Target="../media/image6.png"/><Relationship Id="rId10" Type="http://schemas.microsoft.com/office/2007/relationships/hdphoto" Target="../media/hdphoto2.wdp"/><Relationship Id="rId4" Type="http://schemas.openxmlformats.org/officeDocument/2006/relationships/image" Target="../media/image5.png"/><Relationship Id="rId9" Type="http://schemas.openxmlformats.org/officeDocument/2006/relationships/image" Target="../media/image9.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25.xml"/><Relationship Id="rId7" Type="http://schemas.microsoft.com/office/2007/relationships/diagramDrawing" Target="../diagrams/drawing25.xml"/><Relationship Id="rId2" Type="http://schemas.openxmlformats.org/officeDocument/2006/relationships/notesSlide" Target="../notesSlides/notesSlide7.xml"/><Relationship Id="rId1" Type="http://schemas.openxmlformats.org/officeDocument/2006/relationships/slideLayout" Target="../slideLayouts/slideLayout12.xml"/><Relationship Id="rId6" Type="http://schemas.openxmlformats.org/officeDocument/2006/relationships/diagramColors" Target="../diagrams/colors25.xml"/><Relationship Id="rId5" Type="http://schemas.openxmlformats.org/officeDocument/2006/relationships/diagramQuickStyle" Target="../diagrams/quickStyle25.xml"/><Relationship Id="rId4" Type="http://schemas.openxmlformats.org/officeDocument/2006/relationships/diagramLayout" Target="../diagrams/layout25.xml"/></Relationships>
</file>

<file path=ppt/slides/_rels/slide24.xml.rels><?xml version="1.0" encoding="UTF-8" standalone="yes"?>
<Relationships xmlns="http://schemas.openxmlformats.org/package/2006/relationships"><Relationship Id="rId8" Type="http://schemas.openxmlformats.org/officeDocument/2006/relationships/diagramLayout" Target="../diagrams/layout27.xml"/><Relationship Id="rId13" Type="http://schemas.openxmlformats.org/officeDocument/2006/relationships/diagramLayout" Target="../diagrams/layout28.xml"/><Relationship Id="rId3" Type="http://schemas.openxmlformats.org/officeDocument/2006/relationships/diagramLayout" Target="../diagrams/layout26.xml"/><Relationship Id="rId7" Type="http://schemas.openxmlformats.org/officeDocument/2006/relationships/diagramData" Target="../diagrams/data27.xml"/><Relationship Id="rId12" Type="http://schemas.openxmlformats.org/officeDocument/2006/relationships/diagramData" Target="../diagrams/data28.xml"/><Relationship Id="rId2" Type="http://schemas.openxmlformats.org/officeDocument/2006/relationships/diagramData" Target="../diagrams/data26.xml"/><Relationship Id="rId16" Type="http://schemas.microsoft.com/office/2007/relationships/diagramDrawing" Target="../diagrams/drawing28.xml"/><Relationship Id="rId1" Type="http://schemas.openxmlformats.org/officeDocument/2006/relationships/slideLayout" Target="../slideLayouts/slideLayout2.xml"/><Relationship Id="rId6" Type="http://schemas.microsoft.com/office/2007/relationships/diagramDrawing" Target="../diagrams/drawing26.xml"/><Relationship Id="rId11" Type="http://schemas.microsoft.com/office/2007/relationships/diagramDrawing" Target="../diagrams/drawing27.xml"/><Relationship Id="rId5" Type="http://schemas.openxmlformats.org/officeDocument/2006/relationships/diagramColors" Target="../diagrams/colors26.xml"/><Relationship Id="rId15" Type="http://schemas.openxmlformats.org/officeDocument/2006/relationships/diagramColors" Target="../diagrams/colors28.xml"/><Relationship Id="rId10" Type="http://schemas.openxmlformats.org/officeDocument/2006/relationships/diagramColors" Target="../diagrams/colors27.xml"/><Relationship Id="rId4" Type="http://schemas.openxmlformats.org/officeDocument/2006/relationships/diagramQuickStyle" Target="../diagrams/quickStyle26.xml"/><Relationship Id="rId9" Type="http://schemas.openxmlformats.org/officeDocument/2006/relationships/diagramQuickStyle" Target="../diagrams/quickStyle27.xml"/><Relationship Id="rId14" Type="http://schemas.openxmlformats.org/officeDocument/2006/relationships/diagramQuickStyle" Target="../diagrams/quickStyle28.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29.xml"/><Relationship Id="rId2" Type="http://schemas.openxmlformats.org/officeDocument/2006/relationships/diagramData" Target="../diagrams/data29.xml"/><Relationship Id="rId1" Type="http://schemas.openxmlformats.org/officeDocument/2006/relationships/slideLayout" Target="../slideLayouts/slideLayout12.xml"/><Relationship Id="rId6" Type="http://schemas.microsoft.com/office/2007/relationships/diagramDrawing" Target="../diagrams/drawing29.xml"/><Relationship Id="rId5" Type="http://schemas.openxmlformats.org/officeDocument/2006/relationships/diagramColors" Target="../diagrams/colors29.xml"/><Relationship Id="rId4" Type="http://schemas.openxmlformats.org/officeDocument/2006/relationships/diagramQuickStyle" Target="../diagrams/quickStyle29.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30.xml"/><Relationship Id="rId7" Type="http://schemas.microsoft.com/office/2007/relationships/diagramDrawing" Target="../diagrams/drawing30.xml"/><Relationship Id="rId2" Type="http://schemas.openxmlformats.org/officeDocument/2006/relationships/notesSlide" Target="../notesSlides/notesSlide8.xml"/><Relationship Id="rId1" Type="http://schemas.openxmlformats.org/officeDocument/2006/relationships/slideLayout" Target="../slideLayouts/slideLayout12.xml"/><Relationship Id="rId6" Type="http://schemas.openxmlformats.org/officeDocument/2006/relationships/diagramColors" Target="../diagrams/colors30.xml"/><Relationship Id="rId5" Type="http://schemas.openxmlformats.org/officeDocument/2006/relationships/diagramQuickStyle" Target="../diagrams/quickStyle30.xml"/><Relationship Id="rId4" Type="http://schemas.openxmlformats.org/officeDocument/2006/relationships/diagramLayout" Target="../diagrams/layout30.xml"/></Relationships>
</file>

<file path=ppt/slides/_rels/slide27.xml.rels><?xml version="1.0" encoding="UTF-8" standalone="yes"?>
<Relationships xmlns="http://schemas.openxmlformats.org/package/2006/relationships"><Relationship Id="rId8" Type="http://schemas.openxmlformats.org/officeDocument/2006/relationships/diagramLayout" Target="../diagrams/layout32.xml"/><Relationship Id="rId13" Type="http://schemas.openxmlformats.org/officeDocument/2006/relationships/diagramLayout" Target="../diagrams/layout33.xml"/><Relationship Id="rId3" Type="http://schemas.openxmlformats.org/officeDocument/2006/relationships/diagramLayout" Target="../diagrams/layout31.xml"/><Relationship Id="rId7" Type="http://schemas.openxmlformats.org/officeDocument/2006/relationships/diagramData" Target="../diagrams/data32.xml"/><Relationship Id="rId12" Type="http://schemas.openxmlformats.org/officeDocument/2006/relationships/diagramData" Target="../diagrams/data33.xml"/><Relationship Id="rId2" Type="http://schemas.openxmlformats.org/officeDocument/2006/relationships/diagramData" Target="../diagrams/data31.xml"/><Relationship Id="rId16" Type="http://schemas.microsoft.com/office/2007/relationships/diagramDrawing" Target="../diagrams/drawing33.xml"/><Relationship Id="rId1" Type="http://schemas.openxmlformats.org/officeDocument/2006/relationships/slideLayout" Target="../slideLayouts/slideLayout2.xml"/><Relationship Id="rId6" Type="http://schemas.microsoft.com/office/2007/relationships/diagramDrawing" Target="../diagrams/drawing31.xml"/><Relationship Id="rId11" Type="http://schemas.microsoft.com/office/2007/relationships/diagramDrawing" Target="../diagrams/drawing32.xml"/><Relationship Id="rId5" Type="http://schemas.openxmlformats.org/officeDocument/2006/relationships/diagramColors" Target="../diagrams/colors31.xml"/><Relationship Id="rId15" Type="http://schemas.openxmlformats.org/officeDocument/2006/relationships/diagramColors" Target="../diagrams/colors33.xml"/><Relationship Id="rId10" Type="http://schemas.openxmlformats.org/officeDocument/2006/relationships/diagramColors" Target="../diagrams/colors32.xml"/><Relationship Id="rId4" Type="http://schemas.openxmlformats.org/officeDocument/2006/relationships/diagramQuickStyle" Target="../diagrams/quickStyle31.xml"/><Relationship Id="rId9" Type="http://schemas.openxmlformats.org/officeDocument/2006/relationships/diagramQuickStyle" Target="../diagrams/quickStyle32.xml"/><Relationship Id="rId14" Type="http://schemas.openxmlformats.org/officeDocument/2006/relationships/diagramQuickStyle" Target="../diagrams/quickStyle33.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34.xml"/><Relationship Id="rId7" Type="http://schemas.microsoft.com/office/2007/relationships/diagramDrawing" Target="../diagrams/drawing34.xml"/><Relationship Id="rId2" Type="http://schemas.openxmlformats.org/officeDocument/2006/relationships/notesSlide" Target="../notesSlides/notesSlide9.xml"/><Relationship Id="rId1" Type="http://schemas.openxmlformats.org/officeDocument/2006/relationships/slideLayout" Target="../slideLayouts/slideLayout12.xml"/><Relationship Id="rId6" Type="http://schemas.openxmlformats.org/officeDocument/2006/relationships/diagramColors" Target="../diagrams/colors34.xml"/><Relationship Id="rId5" Type="http://schemas.openxmlformats.org/officeDocument/2006/relationships/diagramQuickStyle" Target="../diagrams/quickStyle34.xml"/><Relationship Id="rId4" Type="http://schemas.openxmlformats.org/officeDocument/2006/relationships/diagramLayout" Target="../diagrams/layout34.xml"/></Relationships>
</file>

<file path=ppt/slides/_rels/slide29.xml.rels><?xml version="1.0" encoding="UTF-8" standalone="yes"?>
<Relationships xmlns="http://schemas.openxmlformats.org/package/2006/relationships"><Relationship Id="rId8" Type="http://schemas.openxmlformats.org/officeDocument/2006/relationships/diagramData" Target="../diagrams/data36.xml"/><Relationship Id="rId3" Type="http://schemas.openxmlformats.org/officeDocument/2006/relationships/diagramData" Target="../diagrams/data35.xml"/><Relationship Id="rId7" Type="http://schemas.microsoft.com/office/2007/relationships/diagramDrawing" Target="../diagrams/drawing35.xml"/><Relationship Id="rId12" Type="http://schemas.microsoft.com/office/2007/relationships/diagramDrawing" Target="../diagrams/drawing36.xml"/><Relationship Id="rId2" Type="http://schemas.openxmlformats.org/officeDocument/2006/relationships/notesSlide" Target="../notesSlides/notesSlide10.xml"/><Relationship Id="rId1" Type="http://schemas.openxmlformats.org/officeDocument/2006/relationships/slideLayout" Target="../slideLayouts/slideLayout12.xml"/><Relationship Id="rId6" Type="http://schemas.openxmlformats.org/officeDocument/2006/relationships/diagramColors" Target="../diagrams/colors35.xml"/><Relationship Id="rId11" Type="http://schemas.openxmlformats.org/officeDocument/2006/relationships/diagramColors" Target="../diagrams/colors36.xml"/><Relationship Id="rId5" Type="http://schemas.openxmlformats.org/officeDocument/2006/relationships/diagramQuickStyle" Target="../diagrams/quickStyle35.xml"/><Relationship Id="rId10" Type="http://schemas.openxmlformats.org/officeDocument/2006/relationships/diagramQuickStyle" Target="../diagrams/quickStyle36.xml"/><Relationship Id="rId4" Type="http://schemas.openxmlformats.org/officeDocument/2006/relationships/diagramLayout" Target="../diagrams/layout35.xml"/><Relationship Id="rId9" Type="http://schemas.openxmlformats.org/officeDocument/2006/relationships/diagramLayout" Target="../diagrams/layout36.xml"/></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8" Type="http://schemas.openxmlformats.org/officeDocument/2006/relationships/diagramLayout" Target="../diagrams/layout38.xml"/><Relationship Id="rId3" Type="http://schemas.openxmlformats.org/officeDocument/2006/relationships/diagramLayout" Target="../diagrams/layout37.xml"/><Relationship Id="rId7" Type="http://schemas.openxmlformats.org/officeDocument/2006/relationships/diagramData" Target="../diagrams/data38.xml"/><Relationship Id="rId2" Type="http://schemas.openxmlformats.org/officeDocument/2006/relationships/diagramData" Target="../diagrams/data37.xml"/><Relationship Id="rId1" Type="http://schemas.openxmlformats.org/officeDocument/2006/relationships/slideLayout" Target="../slideLayouts/slideLayout12.xml"/><Relationship Id="rId6" Type="http://schemas.microsoft.com/office/2007/relationships/diagramDrawing" Target="../diagrams/drawing37.xml"/><Relationship Id="rId11" Type="http://schemas.microsoft.com/office/2007/relationships/diagramDrawing" Target="../diagrams/drawing38.xml"/><Relationship Id="rId5" Type="http://schemas.openxmlformats.org/officeDocument/2006/relationships/diagramColors" Target="../diagrams/colors37.xml"/><Relationship Id="rId10" Type="http://schemas.openxmlformats.org/officeDocument/2006/relationships/diagramColors" Target="../diagrams/colors38.xml"/><Relationship Id="rId4" Type="http://schemas.openxmlformats.org/officeDocument/2006/relationships/diagramQuickStyle" Target="../diagrams/quickStyle37.xml"/><Relationship Id="rId9" Type="http://schemas.openxmlformats.org/officeDocument/2006/relationships/diagramQuickStyle" Target="../diagrams/quickStyle38.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39.xml"/><Relationship Id="rId2" Type="http://schemas.openxmlformats.org/officeDocument/2006/relationships/diagramData" Target="../diagrams/data39.xml"/><Relationship Id="rId1" Type="http://schemas.openxmlformats.org/officeDocument/2006/relationships/slideLayout" Target="../slideLayouts/slideLayout13.xml"/><Relationship Id="rId6" Type="http://schemas.microsoft.com/office/2007/relationships/diagramDrawing" Target="../diagrams/drawing39.xml"/><Relationship Id="rId5" Type="http://schemas.openxmlformats.org/officeDocument/2006/relationships/diagramColors" Target="../diagrams/colors39.xml"/><Relationship Id="rId4" Type="http://schemas.openxmlformats.org/officeDocument/2006/relationships/diagramQuickStyle" Target="../diagrams/quickStyle39.xml"/></Relationships>
</file>

<file path=ppt/slides/_rels/slide32.xml.rels><?xml version="1.0" encoding="UTF-8" standalone="yes"?>
<Relationships xmlns="http://schemas.openxmlformats.org/package/2006/relationships"><Relationship Id="rId8" Type="http://schemas.openxmlformats.org/officeDocument/2006/relationships/diagramLayout" Target="../diagrams/layout41.xml"/><Relationship Id="rId13" Type="http://schemas.openxmlformats.org/officeDocument/2006/relationships/diagramLayout" Target="../diagrams/layout42.xml"/><Relationship Id="rId3" Type="http://schemas.openxmlformats.org/officeDocument/2006/relationships/diagramLayout" Target="../diagrams/layout40.xml"/><Relationship Id="rId7" Type="http://schemas.openxmlformats.org/officeDocument/2006/relationships/diagramData" Target="../diagrams/data41.xml"/><Relationship Id="rId12" Type="http://schemas.openxmlformats.org/officeDocument/2006/relationships/diagramData" Target="../diagrams/data42.xml"/><Relationship Id="rId2" Type="http://schemas.openxmlformats.org/officeDocument/2006/relationships/diagramData" Target="../diagrams/data40.xml"/><Relationship Id="rId16" Type="http://schemas.microsoft.com/office/2007/relationships/diagramDrawing" Target="../diagrams/drawing42.xml"/><Relationship Id="rId1" Type="http://schemas.openxmlformats.org/officeDocument/2006/relationships/slideLayout" Target="../slideLayouts/slideLayout2.xml"/><Relationship Id="rId6" Type="http://schemas.microsoft.com/office/2007/relationships/diagramDrawing" Target="../diagrams/drawing40.xml"/><Relationship Id="rId11" Type="http://schemas.microsoft.com/office/2007/relationships/diagramDrawing" Target="../diagrams/drawing41.xml"/><Relationship Id="rId5" Type="http://schemas.openxmlformats.org/officeDocument/2006/relationships/diagramColors" Target="../diagrams/colors40.xml"/><Relationship Id="rId15" Type="http://schemas.openxmlformats.org/officeDocument/2006/relationships/diagramColors" Target="../diagrams/colors42.xml"/><Relationship Id="rId10" Type="http://schemas.openxmlformats.org/officeDocument/2006/relationships/diagramColors" Target="../diagrams/colors41.xml"/><Relationship Id="rId4" Type="http://schemas.openxmlformats.org/officeDocument/2006/relationships/diagramQuickStyle" Target="../diagrams/quickStyle40.xml"/><Relationship Id="rId9" Type="http://schemas.openxmlformats.org/officeDocument/2006/relationships/diagramQuickStyle" Target="../diagrams/quickStyle41.xml"/><Relationship Id="rId14" Type="http://schemas.openxmlformats.org/officeDocument/2006/relationships/diagramQuickStyle" Target="../diagrams/quickStyle42.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43.xml"/><Relationship Id="rId2" Type="http://schemas.openxmlformats.org/officeDocument/2006/relationships/diagramData" Target="../diagrams/data43.xml"/><Relationship Id="rId1" Type="http://schemas.openxmlformats.org/officeDocument/2006/relationships/slideLayout" Target="../slideLayouts/slideLayout14.xml"/><Relationship Id="rId6" Type="http://schemas.microsoft.com/office/2007/relationships/diagramDrawing" Target="../diagrams/drawing43.xml"/><Relationship Id="rId5" Type="http://schemas.openxmlformats.org/officeDocument/2006/relationships/diagramColors" Target="../diagrams/colors43.xml"/><Relationship Id="rId4" Type="http://schemas.openxmlformats.org/officeDocument/2006/relationships/diagramQuickStyle" Target="../diagrams/quickStyle43.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44.xml"/><Relationship Id="rId2" Type="http://schemas.openxmlformats.org/officeDocument/2006/relationships/diagramData" Target="../diagrams/data44.xml"/><Relationship Id="rId1" Type="http://schemas.openxmlformats.org/officeDocument/2006/relationships/slideLayout" Target="../slideLayouts/slideLayout14.xml"/><Relationship Id="rId6" Type="http://schemas.microsoft.com/office/2007/relationships/diagramDrawing" Target="../diagrams/drawing44.xml"/><Relationship Id="rId5" Type="http://schemas.openxmlformats.org/officeDocument/2006/relationships/diagramColors" Target="../diagrams/colors44.xml"/><Relationship Id="rId4" Type="http://schemas.openxmlformats.org/officeDocument/2006/relationships/diagramQuickStyle" Target="../diagrams/quickStyle44.xml"/></Relationships>
</file>

<file path=ppt/slides/_rels/slide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8">
            <a:extLst>
              <a:ext uri="{FF2B5EF4-FFF2-40B4-BE49-F238E27FC236}">
                <a16:creationId xmlns:a16="http://schemas.microsoft.com/office/drawing/2014/main" id="{08AC1B80-F8B2-4B95-B4B7-7917A33D24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DC8EEF03-D0C2-D873-0D9D-C150312C1648}"/>
              </a:ext>
            </a:extLst>
          </p:cNvPr>
          <p:cNvSpPr txBox="1"/>
          <p:nvPr/>
        </p:nvSpPr>
        <p:spPr>
          <a:xfrm>
            <a:off x="1329270" y="2690229"/>
            <a:ext cx="5803072" cy="1200329"/>
          </a:xfrm>
          <a:prstGeom prst="rect">
            <a:avLst/>
          </a:prstGeom>
          <a:noFill/>
        </p:spPr>
        <p:txBody>
          <a:bodyPr wrap="square" rtlCol="0">
            <a:spAutoFit/>
          </a:bodyPr>
          <a:lstStyle/>
          <a:p>
            <a:pPr algn="ctr" defTabSz="1422400">
              <a:lnSpc>
                <a:spcPct val="90000"/>
              </a:lnSpc>
              <a:spcAft>
                <a:spcPct val="35000"/>
              </a:spcAft>
              <a:defRPr/>
            </a:pPr>
            <a:r>
              <a:rPr lang="zh-TW" altLang="en-US" sz="4000" b="1" dirty="0">
                <a:latin typeface="標楷體" panose="03000509000000000000" pitchFamily="65" charset="-120"/>
                <a:ea typeface="標楷體" panose="03000509000000000000" pitchFamily="65" charset="-120"/>
              </a:rPr>
              <a:t>外國企業來臺上市審查</a:t>
            </a:r>
            <a:br>
              <a:rPr lang="en-US" altLang="zh-TW" sz="4000" b="1" dirty="0">
                <a:latin typeface="標楷體" panose="03000509000000000000" pitchFamily="65" charset="-120"/>
                <a:ea typeface="標楷體" panose="03000509000000000000" pitchFamily="65" charset="-120"/>
              </a:rPr>
            </a:br>
            <a:r>
              <a:rPr lang="zh-TW" altLang="en-US" sz="4000" b="1" dirty="0">
                <a:latin typeface="標楷體" panose="03000509000000000000" pitchFamily="65" charset="-120"/>
                <a:ea typeface="標楷體" panose="03000509000000000000" pitchFamily="65" charset="-120"/>
              </a:rPr>
              <a:t>實務應注意事項</a:t>
            </a:r>
          </a:p>
        </p:txBody>
      </p:sp>
      <p:pic>
        <p:nvPicPr>
          <p:cNvPr id="5" name="Picture 4" descr="Shape&#10;&#10;Description automatically generated">
            <a:extLst>
              <a:ext uri="{FF2B5EF4-FFF2-40B4-BE49-F238E27FC236}">
                <a16:creationId xmlns:a16="http://schemas.microsoft.com/office/drawing/2014/main" id="{0C8820FF-654B-3E02-E7B0-BCDEA6FABFA0}"/>
              </a:ext>
            </a:extLst>
          </p:cNvPr>
          <p:cNvPicPr>
            <a:picLocks noChangeAspect="1"/>
          </p:cNvPicPr>
          <p:nvPr/>
        </p:nvPicPr>
        <p:blipFill>
          <a:blip r:embed="rId2"/>
          <a:stretch>
            <a:fillRect/>
          </a:stretch>
        </p:blipFill>
        <p:spPr>
          <a:xfrm>
            <a:off x="4239771" y="-749670"/>
            <a:ext cx="11733281" cy="8301191"/>
          </a:xfrm>
          <a:prstGeom prst="rect">
            <a:avLst/>
          </a:prstGeom>
        </p:spPr>
      </p:pic>
      <p:sp>
        <p:nvSpPr>
          <p:cNvPr id="11" name="Footer Placeholder 4">
            <a:extLst>
              <a:ext uri="{FF2B5EF4-FFF2-40B4-BE49-F238E27FC236}">
                <a16:creationId xmlns:a16="http://schemas.microsoft.com/office/drawing/2014/main" id="{4E00BB6D-69DD-694C-F3D0-CD6B39E5E715}"/>
              </a:ext>
            </a:extLst>
          </p:cNvPr>
          <p:cNvSpPr txBox="1">
            <a:spLocks/>
          </p:cNvSpPr>
          <p:nvPr/>
        </p:nvSpPr>
        <p:spPr>
          <a:xfrm>
            <a:off x="-129215" y="6586881"/>
            <a:ext cx="2827998" cy="365125"/>
          </a:xfrm>
          <a:prstGeom prst="rect">
            <a:avLst/>
          </a:prstGeom>
        </p:spPr>
        <p:txBody>
          <a:bodyPr vert="horz" lIns="91440" tIns="45720" rIns="91440" bIns="45720" rtlCol="0" anchor="ctr"/>
          <a:lstStyle>
            <a:defPPr>
              <a:defRPr lang="en-TW"/>
            </a:defPPr>
            <a:lvl1pPr marL="0" algn="r" defTabSz="914400" rtl="0" eaLnBrk="1" latinLnBrk="0" hangingPunct="1">
              <a:defRPr sz="900" b="1" kern="1200" spc="100" baseline="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a:latin typeface="Calibri" panose="020F0502020204030204" pitchFamily="34" charset="0"/>
                <a:cs typeface="Calibri" panose="020F0502020204030204" pitchFamily="34" charset="0"/>
              </a:rPr>
              <a:t>Taiwan Stock Exchange @Copyright 2023</a:t>
            </a:r>
          </a:p>
        </p:txBody>
      </p:sp>
      <p:pic>
        <p:nvPicPr>
          <p:cNvPr id="9" name="Picture 5" descr="A picture containing text, clock, sign&#10;&#10;Description automatically generated">
            <a:extLst>
              <a:ext uri="{FF2B5EF4-FFF2-40B4-BE49-F238E27FC236}">
                <a16:creationId xmlns:a16="http://schemas.microsoft.com/office/drawing/2014/main" id="{B622D203-7B60-E5BE-0BE9-01B6F961D41B}"/>
              </a:ext>
            </a:extLst>
          </p:cNvPr>
          <p:cNvPicPr>
            <a:picLocks noChangeAspect="1"/>
          </p:cNvPicPr>
          <p:nvPr/>
        </p:nvPicPr>
        <p:blipFill>
          <a:blip r:embed="rId3"/>
          <a:stretch>
            <a:fillRect/>
          </a:stretch>
        </p:blipFill>
        <p:spPr>
          <a:xfrm>
            <a:off x="57972" y="94077"/>
            <a:ext cx="1927078" cy="650990"/>
          </a:xfrm>
          <a:prstGeom prst="rect">
            <a:avLst/>
          </a:prstGeom>
        </p:spPr>
      </p:pic>
      <p:sp>
        <p:nvSpPr>
          <p:cNvPr id="8" name="矩形 3"/>
          <p:cNvSpPr>
            <a:spLocks noChangeArrowheads="1"/>
          </p:cNvSpPr>
          <p:nvPr/>
        </p:nvSpPr>
        <p:spPr bwMode="auto">
          <a:xfrm>
            <a:off x="382706" y="1361826"/>
            <a:ext cx="76962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accent2"/>
              </a:buClr>
              <a:buSzPct val="90000"/>
              <a:buFont typeface="Wingdings" panose="05000000000000000000" pitchFamily="2" charset="2"/>
              <a:buChar char="Ø"/>
              <a:defRPr kumimoji="1" sz="3200">
                <a:solidFill>
                  <a:schemeClr val="tx1"/>
                </a:solidFill>
                <a:latin typeface="Times New Roman" panose="02020603050405020304" pitchFamily="18" charset="0"/>
                <a:ea typeface="標楷體" panose="03000509000000000000" pitchFamily="65" charset="-120"/>
              </a:defRPr>
            </a:lvl1pPr>
            <a:lvl2pPr marL="742950" indent="-285750">
              <a:spcBef>
                <a:spcPct val="20000"/>
              </a:spcBef>
              <a:buChar char="–"/>
              <a:defRPr kumimoji="1" sz="2800">
                <a:solidFill>
                  <a:schemeClr val="tx1"/>
                </a:solidFill>
                <a:latin typeface="Times New Roman" panose="02020603050405020304" pitchFamily="18" charset="0"/>
                <a:ea typeface="標楷體" panose="03000509000000000000" pitchFamily="65" charset="-120"/>
              </a:defRPr>
            </a:lvl2pPr>
            <a:lvl3pPr marL="1143000" indent="-228600">
              <a:spcBef>
                <a:spcPct val="20000"/>
              </a:spcBef>
              <a:buClr>
                <a:schemeClr val="accent2"/>
              </a:buClr>
              <a:buSzPct val="70000"/>
              <a:buFont typeface="Wingdings" panose="05000000000000000000" pitchFamily="2" charset="2"/>
              <a:buChar char="l"/>
              <a:defRPr kumimoji="1" sz="2400">
                <a:solidFill>
                  <a:schemeClr val="tx1"/>
                </a:solidFill>
                <a:latin typeface="Times New Roman" panose="02020603050405020304" pitchFamily="18" charset="0"/>
                <a:ea typeface="標楷體" panose="03000509000000000000" pitchFamily="65" charset="-120"/>
              </a:defRPr>
            </a:lvl3pPr>
            <a:lvl4pPr marL="1600200" indent="-228600">
              <a:spcBef>
                <a:spcPct val="20000"/>
              </a:spcBef>
              <a:buChar char="–"/>
              <a:defRPr kumimoji="1" sz="2000">
                <a:solidFill>
                  <a:schemeClr val="tx1"/>
                </a:solidFill>
                <a:latin typeface="Times New Roman" panose="02020603050405020304" pitchFamily="18" charset="0"/>
                <a:ea typeface="標楷體" panose="03000509000000000000" pitchFamily="65" charset="-120"/>
              </a:defRPr>
            </a:lvl4pPr>
            <a:lvl5pPr marL="2057400" indent="-228600">
              <a:spcBef>
                <a:spcPct val="20000"/>
              </a:spcBef>
              <a:buChar char="»"/>
              <a:defRPr kumimoji="1" sz="2000">
                <a:solidFill>
                  <a:schemeClr val="tx1"/>
                </a:solidFill>
                <a:latin typeface="Times New Roman" panose="02020603050405020304" pitchFamily="18" charset="0"/>
                <a:ea typeface="標楷體" panose="03000509000000000000" pitchFamily="65" charset="-120"/>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標楷體" panose="03000509000000000000" pitchFamily="65" charset="-120"/>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標楷體" panose="03000509000000000000" pitchFamily="65" charset="-120"/>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標楷體" panose="03000509000000000000" pitchFamily="65" charset="-120"/>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標楷體" panose="03000509000000000000" pitchFamily="65" charset="-120"/>
              </a:defRPr>
            </a:lvl9pPr>
          </a:lstStyle>
          <a:p>
            <a:pPr algn="ctr">
              <a:spcBef>
                <a:spcPct val="50000"/>
              </a:spcBef>
              <a:buClrTx/>
              <a:buSzTx/>
              <a:buNone/>
            </a:pPr>
            <a:r>
              <a:rPr lang="zh-TW" altLang="en-US" sz="3600" b="1" dirty="0">
                <a:solidFill>
                  <a:srgbClr val="800000"/>
                </a:solidFill>
              </a:rPr>
              <a:t>證券</a:t>
            </a:r>
            <a:r>
              <a:rPr lang="zh-TW" altLang="zh-TW" sz="3600" b="1" dirty="0">
                <a:solidFill>
                  <a:srgbClr val="800000"/>
                </a:solidFill>
              </a:rPr>
              <a:t>承銷</a:t>
            </a:r>
            <a:r>
              <a:rPr lang="zh-TW" altLang="en-US" sz="3600" b="1" dirty="0">
                <a:solidFill>
                  <a:srgbClr val="800000"/>
                </a:solidFill>
              </a:rPr>
              <a:t>商業務宣導會</a:t>
            </a:r>
          </a:p>
        </p:txBody>
      </p:sp>
      <p:sp>
        <p:nvSpPr>
          <p:cNvPr id="12" name="副標題 2"/>
          <p:cNvSpPr txBox="1">
            <a:spLocks/>
          </p:cNvSpPr>
          <p:nvPr/>
        </p:nvSpPr>
        <p:spPr>
          <a:xfrm>
            <a:off x="1010562" y="4517892"/>
            <a:ext cx="6440488" cy="1223963"/>
          </a:xfrm>
          <a:prstGeom prst="rect">
            <a:avLst/>
          </a:prstGeom>
        </p:spPr>
        <p:txBody>
          <a:bodyPr/>
          <a:lstStyle>
            <a:lvl1pPr marL="228600" indent="-228600" algn="l" defTabSz="914400" rtl="0" eaLnBrk="1" latinLnBrk="0" hangingPunct="1">
              <a:lnSpc>
                <a:spcPct val="120000"/>
              </a:lnSpc>
              <a:spcBef>
                <a:spcPts val="1000"/>
              </a:spcBef>
              <a:buClr>
                <a:schemeClr val="tx1"/>
              </a:buClr>
              <a:buSzPct val="75000"/>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Clr>
                <a:schemeClr val="tx1"/>
              </a:buClr>
              <a:buSzPct val="75000"/>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Clr>
                <a:schemeClr val="tx1"/>
              </a:buClr>
              <a:buSzPct val="75000"/>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Clr>
                <a:schemeClr val="tx1"/>
              </a:buClr>
              <a:buSzPct val="75000"/>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Clr>
                <a:schemeClr val="tx1"/>
              </a:buClr>
              <a:buSzPct val="75000"/>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buFont typeface="Arial" charset="0"/>
              <a:buNone/>
              <a:defRPr/>
            </a:pPr>
            <a:r>
              <a:rPr lang="zh-TW" altLang="en-US" sz="2800" dirty="0">
                <a:solidFill>
                  <a:schemeClr val="tx1">
                    <a:lumMod val="95000"/>
                    <a:lumOff val="5000"/>
                  </a:schemeClr>
                </a:solidFill>
                <a:latin typeface="標楷體" panose="03000509000000000000" pitchFamily="65" charset="-120"/>
                <a:ea typeface="標楷體" panose="03000509000000000000" pitchFamily="65" charset="-120"/>
              </a:rPr>
              <a:t>臺灣證券交易所</a:t>
            </a:r>
            <a:endParaRPr lang="en-US" altLang="zh-TW" sz="2800" dirty="0">
              <a:solidFill>
                <a:schemeClr val="tx1">
                  <a:lumMod val="95000"/>
                  <a:lumOff val="5000"/>
                </a:schemeClr>
              </a:solidFill>
              <a:latin typeface="標楷體" panose="03000509000000000000" pitchFamily="65" charset="-120"/>
              <a:ea typeface="標楷體" panose="03000509000000000000" pitchFamily="65" charset="-120"/>
            </a:endParaRPr>
          </a:p>
          <a:p>
            <a:pPr algn="ctr">
              <a:buFont typeface="Arial" charset="0"/>
              <a:buNone/>
              <a:defRPr/>
            </a:pPr>
            <a:r>
              <a:rPr lang="en-US" altLang="zh-TW" sz="2800" dirty="0">
                <a:solidFill>
                  <a:schemeClr val="tx1">
                    <a:lumMod val="95000"/>
                    <a:lumOff val="5000"/>
                  </a:schemeClr>
                </a:solidFill>
                <a:latin typeface="Book Antiqua" panose="02040602050305030304" pitchFamily="18" charset="0"/>
                <a:ea typeface="標楷體" panose="03000509000000000000" pitchFamily="65" charset="-120"/>
              </a:rPr>
              <a:t>2023</a:t>
            </a:r>
            <a:r>
              <a:rPr lang="zh-TW" altLang="en-US" sz="2800" dirty="0">
                <a:solidFill>
                  <a:schemeClr val="tx1">
                    <a:lumMod val="95000"/>
                    <a:lumOff val="5000"/>
                  </a:schemeClr>
                </a:solidFill>
                <a:latin typeface="Book Antiqua" panose="02040602050305030304" pitchFamily="18" charset="0"/>
                <a:ea typeface="標楷體" panose="03000509000000000000" pitchFamily="65" charset="-120"/>
              </a:rPr>
              <a:t>年</a:t>
            </a:r>
            <a:r>
              <a:rPr lang="en-US" altLang="zh-TW" sz="2800" dirty="0">
                <a:solidFill>
                  <a:schemeClr val="tx1">
                    <a:lumMod val="95000"/>
                    <a:lumOff val="5000"/>
                  </a:schemeClr>
                </a:solidFill>
                <a:latin typeface="Book Antiqua" panose="02040602050305030304" pitchFamily="18" charset="0"/>
                <a:ea typeface="標楷體" panose="03000509000000000000" pitchFamily="65" charset="-120"/>
              </a:rPr>
              <a:t>11</a:t>
            </a:r>
            <a:r>
              <a:rPr lang="zh-TW" altLang="en-US" sz="2800" dirty="0">
                <a:solidFill>
                  <a:schemeClr val="tx1">
                    <a:lumMod val="95000"/>
                    <a:lumOff val="5000"/>
                  </a:schemeClr>
                </a:solidFill>
                <a:latin typeface="Book Antiqua" panose="02040602050305030304" pitchFamily="18" charset="0"/>
                <a:ea typeface="標楷體" panose="03000509000000000000" pitchFamily="65" charset="-120"/>
              </a:rPr>
              <a:t>月</a:t>
            </a:r>
          </a:p>
        </p:txBody>
      </p:sp>
    </p:spTree>
    <p:extLst>
      <p:ext uri="{BB962C8B-B14F-4D97-AF65-F5344CB8AC3E}">
        <p14:creationId xmlns:p14="http://schemas.microsoft.com/office/powerpoint/2010/main" val="24031061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投影片編號版面配置區 2"/>
          <p:cNvSpPr>
            <a:spLocks noGrp="1"/>
          </p:cNvSpPr>
          <p:nvPr>
            <p:ph type="sldNum" sz="quarter" idx="12"/>
          </p:nvPr>
        </p:nvSpPr>
        <p:spPr/>
        <p:txBody>
          <a:bodyPr/>
          <a:lstStyle/>
          <a:p>
            <a:fld id="{4BA915EE-10CB-4CF1-8569-6154455DA573}" type="slidenum">
              <a:rPr lang="en-US" smtClean="0"/>
              <a:t>10</a:t>
            </a:fld>
            <a:endParaRPr lang="en-US"/>
          </a:p>
        </p:txBody>
      </p:sp>
      <p:sp>
        <p:nvSpPr>
          <p:cNvPr id="8" name="TextBox 7">
            <a:extLst>
              <a:ext uri="{FF2B5EF4-FFF2-40B4-BE49-F238E27FC236}">
                <a16:creationId xmlns:a16="http://schemas.microsoft.com/office/drawing/2014/main" id="{399D0D74-F03F-B6BC-75B2-FB3676B60F07}"/>
              </a:ext>
            </a:extLst>
          </p:cNvPr>
          <p:cNvSpPr txBox="1"/>
          <p:nvPr/>
        </p:nvSpPr>
        <p:spPr>
          <a:xfrm>
            <a:off x="1495142" y="240969"/>
            <a:ext cx="8765481" cy="707886"/>
          </a:xfrm>
          <a:prstGeom prst="rect">
            <a:avLst/>
          </a:prstGeom>
          <a:noFill/>
        </p:spPr>
        <p:txBody>
          <a:bodyPr wrap="square" rtlCol="0">
            <a:spAutoFit/>
          </a:bodyPr>
          <a:lstStyle/>
          <a:p>
            <a:pPr algn="ctr"/>
            <a:r>
              <a:rPr lang="zh-TW" altLang="en-US" sz="4000" b="1" dirty="0">
                <a:solidFill>
                  <a:srgbClr val="0066A0"/>
                </a:solidFill>
                <a:latin typeface="標楷體" panose="03000509000000000000" pitchFamily="65" charset="-120"/>
                <a:ea typeface="標楷體" panose="03000509000000000000" pitchFamily="65" charset="-120"/>
              </a:rPr>
              <a:t>簡報大綱</a:t>
            </a:r>
            <a:endParaRPr lang="en-TW" sz="4000" b="1" dirty="0">
              <a:solidFill>
                <a:srgbClr val="0066A0"/>
              </a:solidFill>
              <a:latin typeface="標楷體" panose="03000509000000000000" pitchFamily="65" charset="-120"/>
              <a:ea typeface="標楷體" panose="03000509000000000000" pitchFamily="65" charset="-120"/>
              <a:cs typeface="Calibri" panose="020F0502020204030204" pitchFamily="34" charset="0"/>
            </a:endParaRPr>
          </a:p>
        </p:txBody>
      </p:sp>
      <p:graphicFrame>
        <p:nvGraphicFramePr>
          <p:cNvPr id="5" name="資料庫圖表 4"/>
          <p:cNvGraphicFramePr/>
          <p:nvPr>
            <p:extLst>
              <p:ext uri="{D42A27DB-BD31-4B8C-83A1-F6EECF244321}">
                <p14:modId xmlns:p14="http://schemas.microsoft.com/office/powerpoint/2010/main" val="2130572232"/>
              </p:ext>
            </p:extLst>
          </p:nvPr>
        </p:nvGraphicFramePr>
        <p:xfrm>
          <a:off x="2092569" y="1318847"/>
          <a:ext cx="8238393" cy="43433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資料庫圖表 5"/>
          <p:cNvGraphicFramePr/>
          <p:nvPr>
            <p:extLst>
              <p:ext uri="{D42A27DB-BD31-4B8C-83A1-F6EECF244321}">
                <p14:modId xmlns:p14="http://schemas.microsoft.com/office/powerpoint/2010/main" val="3575303652"/>
              </p:ext>
            </p:extLst>
          </p:nvPr>
        </p:nvGraphicFramePr>
        <p:xfrm>
          <a:off x="1917925" y="596355"/>
          <a:ext cx="8587680" cy="55626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8592915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fld id="{B26597DD-AE29-4BAB-A813-DA9F4EE90BF1}" type="slidenum">
              <a:rPr lang="zh-TW" altLang="en-US" smtClean="0"/>
              <a:pPr>
                <a:defRPr/>
              </a:pPr>
              <a:t>11</a:t>
            </a:fld>
            <a:endParaRPr lang="zh-TW" altLang="en-US" dirty="0"/>
          </a:p>
        </p:txBody>
      </p:sp>
      <p:graphicFrame>
        <p:nvGraphicFramePr>
          <p:cNvPr id="6" name="資料庫圖表 5"/>
          <p:cNvGraphicFramePr/>
          <p:nvPr>
            <p:extLst>
              <p:ext uri="{D42A27DB-BD31-4B8C-83A1-F6EECF244321}">
                <p14:modId xmlns:p14="http://schemas.microsoft.com/office/powerpoint/2010/main" val="331305465"/>
              </p:ext>
            </p:extLst>
          </p:nvPr>
        </p:nvGraphicFramePr>
        <p:xfrm>
          <a:off x="2039815" y="1063869"/>
          <a:ext cx="9020908" cy="55230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文字版面配置區 3"/>
          <p:cNvSpPr txBox="1">
            <a:spLocks/>
          </p:cNvSpPr>
          <p:nvPr/>
        </p:nvSpPr>
        <p:spPr>
          <a:xfrm>
            <a:off x="1128811" y="248774"/>
            <a:ext cx="10259533" cy="815095"/>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Clr>
                <a:schemeClr val="tx1"/>
              </a:buClr>
              <a:buSzPct val="75000"/>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Clr>
                <a:schemeClr val="tx1"/>
              </a:buClr>
              <a:buSzPct val="75000"/>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Clr>
                <a:schemeClr val="tx1"/>
              </a:buClr>
              <a:buSzPct val="75000"/>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Clr>
                <a:schemeClr val="tx1"/>
              </a:buClr>
              <a:buSzPct val="75000"/>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Clr>
                <a:schemeClr val="tx1"/>
              </a:buClr>
              <a:buSzPct val="75000"/>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zh-TW" altLang="en-US" sz="3600" b="1" dirty="0">
                <a:solidFill>
                  <a:srgbClr val="002060"/>
                </a:solidFill>
                <a:latin typeface="標楷體" panose="03000509000000000000" pitchFamily="65" charset="-120"/>
                <a:ea typeface="標楷體" panose="03000509000000000000" pitchFamily="65" charset="-120"/>
              </a:rPr>
              <a:t>不宜上市條款</a:t>
            </a:r>
            <a:r>
              <a:rPr lang="en-US" altLang="zh-TW" sz="3600" b="1" dirty="0">
                <a:solidFill>
                  <a:srgbClr val="002060"/>
                </a:solidFill>
                <a:latin typeface="標楷體" panose="03000509000000000000" pitchFamily="65" charset="-120"/>
                <a:ea typeface="標楷體" panose="03000509000000000000" pitchFamily="65" charset="-120"/>
              </a:rPr>
              <a:t>-</a:t>
            </a:r>
            <a:r>
              <a:rPr lang="zh-TW" altLang="en-US" sz="3600" b="1" dirty="0">
                <a:solidFill>
                  <a:srgbClr val="002060"/>
                </a:solidFill>
                <a:latin typeface="標楷體" panose="03000509000000000000" pitchFamily="65" charset="-120"/>
                <a:ea typeface="標楷體" panose="03000509000000000000" pitchFamily="65" charset="-120"/>
              </a:rPr>
              <a:t>重大非常規交易</a:t>
            </a:r>
          </a:p>
        </p:txBody>
      </p:sp>
    </p:spTree>
    <p:extLst>
      <p:ext uri="{BB962C8B-B14F-4D97-AF65-F5344CB8AC3E}">
        <p14:creationId xmlns:p14="http://schemas.microsoft.com/office/powerpoint/2010/main" val="27269525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fld id="{B26597DD-AE29-4BAB-A813-DA9F4EE90BF1}" type="slidenum">
              <a:rPr lang="zh-TW" altLang="en-US" smtClean="0"/>
              <a:pPr>
                <a:defRPr/>
              </a:pPr>
              <a:t>12</a:t>
            </a:fld>
            <a:endParaRPr lang="zh-TW" altLang="en-US" dirty="0"/>
          </a:p>
        </p:txBody>
      </p:sp>
      <p:sp>
        <p:nvSpPr>
          <p:cNvPr id="9" name="文字版面配置區 3"/>
          <p:cNvSpPr txBox="1">
            <a:spLocks/>
          </p:cNvSpPr>
          <p:nvPr/>
        </p:nvSpPr>
        <p:spPr>
          <a:xfrm>
            <a:off x="1366203" y="62174"/>
            <a:ext cx="10259533" cy="771134"/>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Clr>
                <a:schemeClr val="tx1"/>
              </a:buClr>
              <a:buSzPct val="75000"/>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Clr>
                <a:schemeClr val="tx1"/>
              </a:buClr>
              <a:buSzPct val="75000"/>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Clr>
                <a:schemeClr val="tx1"/>
              </a:buClr>
              <a:buSzPct val="75000"/>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Clr>
                <a:schemeClr val="tx1"/>
              </a:buClr>
              <a:buSzPct val="75000"/>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Clr>
                <a:schemeClr val="tx1"/>
              </a:buClr>
              <a:buSzPct val="75000"/>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zh-TW" altLang="en-US" sz="3600" b="1" dirty="0">
                <a:solidFill>
                  <a:srgbClr val="002060"/>
                </a:solidFill>
                <a:latin typeface="標楷體" panose="03000509000000000000" pitchFamily="65" charset="-120"/>
                <a:ea typeface="標楷體" panose="03000509000000000000" pitchFamily="65" charset="-120"/>
              </a:rPr>
              <a:t>不宜上市條款</a:t>
            </a:r>
            <a:r>
              <a:rPr lang="en-US" altLang="zh-TW" sz="3600" b="1" dirty="0">
                <a:solidFill>
                  <a:srgbClr val="002060"/>
                </a:solidFill>
                <a:latin typeface="標楷體" panose="03000509000000000000" pitchFamily="65" charset="-120"/>
                <a:ea typeface="標楷體" panose="03000509000000000000" pitchFamily="65" charset="-120"/>
              </a:rPr>
              <a:t>-</a:t>
            </a:r>
            <a:r>
              <a:rPr lang="zh-TW" altLang="en-US" sz="3600" b="1" dirty="0">
                <a:solidFill>
                  <a:srgbClr val="002060"/>
                </a:solidFill>
                <a:latin typeface="標楷體" panose="03000509000000000000" pitchFamily="65" charset="-120"/>
                <a:ea typeface="標楷體" panose="03000509000000000000" pitchFamily="65" charset="-120"/>
              </a:rPr>
              <a:t>重大非常規交易</a:t>
            </a:r>
            <a:r>
              <a:rPr lang="en-US" altLang="zh-TW" sz="3600" b="1" dirty="0">
                <a:solidFill>
                  <a:srgbClr val="002060"/>
                </a:solidFill>
                <a:latin typeface="標楷體" panose="03000509000000000000" pitchFamily="65" charset="-120"/>
                <a:ea typeface="標楷體" panose="03000509000000000000" pitchFamily="65" charset="-120"/>
              </a:rPr>
              <a:t>(</a:t>
            </a:r>
            <a:r>
              <a:rPr lang="zh-TW" altLang="en-US" sz="3600" b="1" dirty="0">
                <a:solidFill>
                  <a:srgbClr val="002060"/>
                </a:solidFill>
                <a:latin typeface="標楷體" panose="03000509000000000000" pitchFamily="65" charset="-120"/>
                <a:ea typeface="標楷體" panose="03000509000000000000" pitchFamily="65" charset="-120"/>
              </a:rPr>
              <a:t>續</a:t>
            </a:r>
            <a:r>
              <a:rPr lang="en-US" altLang="zh-TW" sz="3600" b="1" dirty="0">
                <a:solidFill>
                  <a:srgbClr val="002060"/>
                </a:solidFill>
                <a:latin typeface="標楷體" panose="03000509000000000000" pitchFamily="65" charset="-120"/>
                <a:ea typeface="標楷體" panose="03000509000000000000" pitchFamily="65" charset="-120"/>
              </a:rPr>
              <a:t>)</a:t>
            </a:r>
            <a:endParaRPr lang="zh-TW" altLang="en-US" sz="3600" b="1" dirty="0">
              <a:solidFill>
                <a:srgbClr val="002060"/>
              </a:solidFill>
              <a:latin typeface="標楷體" panose="03000509000000000000" pitchFamily="65" charset="-120"/>
              <a:ea typeface="標楷體" panose="03000509000000000000" pitchFamily="65" charset="-120"/>
            </a:endParaRPr>
          </a:p>
        </p:txBody>
      </p:sp>
      <p:graphicFrame>
        <p:nvGraphicFramePr>
          <p:cNvPr id="6" name="表格 5"/>
          <p:cNvGraphicFramePr>
            <a:graphicFrameLocks noGrp="1"/>
          </p:cNvGraphicFramePr>
          <p:nvPr>
            <p:extLst>
              <p:ext uri="{D42A27DB-BD31-4B8C-83A1-F6EECF244321}">
                <p14:modId xmlns:p14="http://schemas.microsoft.com/office/powerpoint/2010/main" val="288831449"/>
              </p:ext>
            </p:extLst>
          </p:nvPr>
        </p:nvGraphicFramePr>
        <p:xfrm>
          <a:off x="694591" y="833308"/>
          <a:ext cx="10867294" cy="5630232"/>
        </p:xfrm>
        <a:graphic>
          <a:graphicData uri="http://schemas.openxmlformats.org/drawingml/2006/table">
            <a:tbl>
              <a:tblPr firstRow="1" bandRow="1">
                <a:tableStyleId>{21E4AEA4-8DFA-4A89-87EB-49C32662AFE0}</a:tableStyleId>
              </a:tblPr>
              <a:tblGrid>
                <a:gridCol w="1472315">
                  <a:extLst>
                    <a:ext uri="{9D8B030D-6E8A-4147-A177-3AD203B41FA5}">
                      <a16:colId xmlns:a16="http://schemas.microsoft.com/office/drawing/2014/main" val="3903785109"/>
                    </a:ext>
                  </a:extLst>
                </a:gridCol>
                <a:gridCol w="4068399">
                  <a:extLst>
                    <a:ext uri="{9D8B030D-6E8A-4147-A177-3AD203B41FA5}">
                      <a16:colId xmlns:a16="http://schemas.microsoft.com/office/drawing/2014/main" val="2428920473"/>
                    </a:ext>
                  </a:extLst>
                </a:gridCol>
                <a:gridCol w="5326580">
                  <a:extLst>
                    <a:ext uri="{9D8B030D-6E8A-4147-A177-3AD203B41FA5}">
                      <a16:colId xmlns:a16="http://schemas.microsoft.com/office/drawing/2014/main" val="897692967"/>
                    </a:ext>
                  </a:extLst>
                </a:gridCol>
              </a:tblGrid>
              <a:tr h="377462">
                <a:tc>
                  <a:txBody>
                    <a:bodyPr/>
                    <a:lstStyle/>
                    <a:p>
                      <a:pPr algn="ctr"/>
                      <a:r>
                        <a:rPr lang="zh-TW" altLang="en-US" sz="2000" dirty="0">
                          <a:latin typeface="+mj-ea"/>
                          <a:ea typeface="+mj-ea"/>
                        </a:rPr>
                        <a:t>修正重點</a:t>
                      </a:r>
                    </a:p>
                  </a:txBody>
                  <a:tcPr/>
                </a:tc>
                <a:tc>
                  <a:txBody>
                    <a:bodyPr/>
                    <a:lstStyle/>
                    <a:p>
                      <a:pPr algn="ctr"/>
                      <a:r>
                        <a:rPr lang="zh-TW" altLang="en-US" sz="2000" dirty="0">
                          <a:latin typeface="+mj-ea"/>
                          <a:ea typeface="+mj-ea"/>
                        </a:rPr>
                        <a:t>修正前</a:t>
                      </a:r>
                    </a:p>
                  </a:txBody>
                  <a:tcPr/>
                </a:tc>
                <a:tc>
                  <a:txBody>
                    <a:bodyPr/>
                    <a:lstStyle/>
                    <a:p>
                      <a:pPr algn="ctr"/>
                      <a:r>
                        <a:rPr lang="zh-TW" altLang="en-US" sz="2000" dirty="0">
                          <a:latin typeface="+mj-ea"/>
                          <a:ea typeface="+mj-ea"/>
                        </a:rPr>
                        <a:t>修正後</a:t>
                      </a:r>
                    </a:p>
                  </a:txBody>
                  <a:tcPr/>
                </a:tc>
                <a:extLst>
                  <a:ext uri="{0D108BD9-81ED-4DB2-BD59-A6C34878D82A}">
                    <a16:rowId xmlns:a16="http://schemas.microsoft.com/office/drawing/2014/main" val="1727850988"/>
                  </a:ext>
                </a:extLst>
              </a:tr>
              <a:tr h="5233992">
                <a:tc>
                  <a:txBody>
                    <a:bodyPr/>
                    <a:lstStyle/>
                    <a:p>
                      <a:pPr marL="285750" indent="-285750" algn="just">
                        <a:buFont typeface="Wingdings" panose="05000000000000000000" pitchFamily="2" charset="2"/>
                        <a:buChar char="u"/>
                      </a:pPr>
                      <a:r>
                        <a:rPr lang="zh-TW" altLang="en-US" sz="1600" dirty="0">
                          <a:latin typeface="+mj-ea"/>
                          <a:ea typeface="+mj-ea"/>
                        </a:rPr>
                        <a:t>新增關係人範圍</a:t>
                      </a:r>
                      <a:endParaRPr lang="zh-TW" altLang="en-US" sz="1600" b="1" dirty="0">
                        <a:latin typeface="+mj-ea"/>
                        <a:ea typeface="+mj-ea"/>
                      </a:endParaRPr>
                    </a:p>
                  </a:txBody>
                  <a:tcPr/>
                </a:tc>
                <a:tc>
                  <a:txBody>
                    <a:bodyPr/>
                    <a:lstStyle/>
                    <a:p>
                      <a:pPr marL="285750" indent="-285750" algn="just">
                        <a:buFont typeface="Wingdings" panose="05000000000000000000" pitchFamily="2" charset="2"/>
                        <a:buChar char="Ø"/>
                      </a:pPr>
                      <a:r>
                        <a:rPr lang="zh-TW" altLang="en-US" sz="1500" dirty="0">
                          <a:latin typeface="+mj-ea"/>
                          <a:ea typeface="+mj-ea"/>
                        </a:rPr>
                        <a:t>依證券發行人財務報告編製準則第</a:t>
                      </a:r>
                      <a:r>
                        <a:rPr lang="en-US" altLang="zh-TW" sz="1500" dirty="0">
                          <a:latin typeface="+mj-ea"/>
                          <a:ea typeface="+mj-ea"/>
                        </a:rPr>
                        <a:t>18</a:t>
                      </a:r>
                      <a:r>
                        <a:rPr lang="zh-TW" altLang="en-US" sz="1500" dirty="0">
                          <a:latin typeface="+mj-ea"/>
                          <a:ea typeface="+mj-ea"/>
                        </a:rPr>
                        <a:t>條定義：</a:t>
                      </a:r>
                    </a:p>
                    <a:p>
                      <a:pPr marL="342900" indent="-342900" algn="just">
                        <a:buFont typeface="+mj-lt"/>
                        <a:buAutoNum type="arabicPeriod"/>
                      </a:pPr>
                      <a:r>
                        <a:rPr lang="zh-TW" altLang="en-US" sz="1500" dirty="0">
                          <a:latin typeface="+mj-ea"/>
                          <a:ea typeface="+mj-ea"/>
                        </a:rPr>
                        <a:t>公司法第六章之一所稱之關係企業及其董事、監察人與經理人。</a:t>
                      </a:r>
                      <a:endParaRPr lang="en-US" altLang="zh-TW" sz="1500" dirty="0">
                        <a:latin typeface="+mj-ea"/>
                        <a:ea typeface="+mj-ea"/>
                      </a:endParaRPr>
                    </a:p>
                    <a:p>
                      <a:pPr marL="342900" indent="-342900" algn="just">
                        <a:buFont typeface="+mj-lt"/>
                        <a:buAutoNum type="arabicPeriod"/>
                      </a:pPr>
                      <a:r>
                        <a:rPr lang="zh-TW" altLang="en-US" sz="1500" dirty="0">
                          <a:latin typeface="+mj-ea"/>
                          <a:ea typeface="+mj-ea"/>
                        </a:rPr>
                        <a:t>與發行人受同一總管理處管轄之公司或機構及其董事、監察人與經理人。</a:t>
                      </a:r>
                      <a:endParaRPr lang="en-US" altLang="zh-TW" sz="1500" dirty="0">
                        <a:latin typeface="+mj-ea"/>
                        <a:ea typeface="+mj-ea"/>
                      </a:endParaRPr>
                    </a:p>
                    <a:p>
                      <a:pPr marL="342900" indent="-342900" algn="just">
                        <a:buFont typeface="+mj-lt"/>
                        <a:buAutoNum type="arabicPeriod"/>
                      </a:pPr>
                      <a:r>
                        <a:rPr lang="zh-TW" altLang="en-US" sz="1500" dirty="0">
                          <a:latin typeface="+mj-ea"/>
                          <a:ea typeface="+mj-ea"/>
                        </a:rPr>
                        <a:t>總管理處經理以上之人員。</a:t>
                      </a:r>
                      <a:endParaRPr lang="en-US" altLang="zh-TW" sz="1500" dirty="0">
                        <a:latin typeface="+mj-ea"/>
                        <a:ea typeface="+mj-ea"/>
                      </a:endParaRPr>
                    </a:p>
                    <a:p>
                      <a:pPr marL="342900" indent="-342900" algn="just">
                        <a:buFont typeface="+mj-lt"/>
                        <a:buAutoNum type="arabicPeriod"/>
                      </a:pPr>
                      <a:r>
                        <a:rPr lang="zh-TW" altLang="en-US" sz="1500" dirty="0">
                          <a:latin typeface="+mj-ea"/>
                          <a:ea typeface="+mj-ea"/>
                        </a:rPr>
                        <a:t>發行人對外</a:t>
                      </a:r>
                      <a:r>
                        <a:rPr lang="zh-TW" altLang="en-US" sz="1500" kern="1200" dirty="0">
                          <a:latin typeface="+mj-ea"/>
                          <a:ea typeface="+mj-ea"/>
                        </a:rPr>
                        <a:t>發布</a:t>
                      </a:r>
                      <a:r>
                        <a:rPr lang="zh-TW" altLang="en-US" sz="1500" dirty="0">
                          <a:latin typeface="+mj-ea"/>
                          <a:ea typeface="+mj-ea"/>
                        </a:rPr>
                        <a:t>或刊印之資料中，列為關係企業之公司或機構。</a:t>
                      </a:r>
                      <a:endParaRPr lang="en-US" altLang="zh-TW" sz="1500" dirty="0">
                        <a:latin typeface="+mj-ea"/>
                        <a:ea typeface="+mj-ea"/>
                      </a:endParaRPr>
                    </a:p>
                    <a:p>
                      <a:pPr marL="342900" indent="-342900" algn="just">
                        <a:buFont typeface="+mj-lt"/>
                        <a:buAutoNum type="arabicPeriod"/>
                      </a:pPr>
                      <a:r>
                        <a:rPr lang="zh-TW" altLang="en-US" sz="1500" dirty="0">
                          <a:latin typeface="+mj-ea"/>
                          <a:ea typeface="+mj-ea"/>
                        </a:rPr>
                        <a:t>其他公司或機構與發行人之董事長或總經理為同一人，或具有配偶或二親等以內關係。</a:t>
                      </a:r>
                    </a:p>
                    <a:p>
                      <a:pPr marL="285750" indent="-285750" algn="just">
                        <a:buFont typeface="Wingdings" panose="05000000000000000000" pitchFamily="2" charset="2"/>
                        <a:buChar char="Ø"/>
                      </a:pPr>
                      <a:r>
                        <a:rPr lang="zh-TW" altLang="en-US" sz="1500" dirty="0">
                          <a:latin typeface="+mj-ea"/>
                          <a:ea typeface="+mj-ea"/>
                        </a:rPr>
                        <a:t>除注意法律形式外，亦須考慮其實質關係。</a:t>
                      </a:r>
                    </a:p>
                    <a:p>
                      <a:pPr marL="285750" indent="-285750" algn="just">
                        <a:buFont typeface="Wingdings" panose="05000000000000000000" pitchFamily="2" charset="2"/>
                        <a:buChar char="Ø"/>
                      </a:pPr>
                      <a:r>
                        <a:rPr lang="zh-TW" altLang="en-US" sz="1500" dirty="0">
                          <a:latin typeface="+mj-ea"/>
                          <a:ea typeface="+mj-ea"/>
                        </a:rPr>
                        <a:t>除能證明不具控制、聯合控制或重大影響者外，應視為實質關係人。</a:t>
                      </a:r>
                    </a:p>
                    <a:p>
                      <a:pPr algn="just"/>
                      <a:endParaRPr lang="zh-TW" altLang="en-US" sz="1500" dirty="0">
                        <a:latin typeface="+mj-ea"/>
                        <a:ea typeface="+mj-ea"/>
                      </a:endParaRPr>
                    </a:p>
                  </a:txBody>
                  <a:tcPr/>
                </a:tc>
                <a:tc>
                  <a:txBody>
                    <a:bodyPr/>
                    <a:lstStyle/>
                    <a:p>
                      <a:pPr marL="342900" lvl="0" indent="-342900">
                        <a:spcAft>
                          <a:spcPts val="0"/>
                        </a:spcAft>
                        <a:buFont typeface="Wingdings" panose="05000000000000000000" pitchFamily="2" charset="2"/>
                        <a:buChar char=""/>
                        <a:tabLst>
                          <a:tab pos="457200" algn="l"/>
                        </a:tabLst>
                      </a:pPr>
                      <a:r>
                        <a:rPr lang="zh-TW" altLang="zh-TW" sz="1500" kern="100" dirty="0">
                          <a:effectLst/>
                          <a:latin typeface="+mj-ea"/>
                          <a:ea typeface="+mj-ea"/>
                        </a:rPr>
                        <a:t>依證券發行人財務報告編製準則第</a:t>
                      </a:r>
                      <a:r>
                        <a:rPr lang="en-US" altLang="zh-TW" sz="1500" kern="100" dirty="0">
                          <a:effectLst/>
                          <a:latin typeface="+mj-ea"/>
                          <a:ea typeface="+mj-ea"/>
                        </a:rPr>
                        <a:t>18</a:t>
                      </a:r>
                      <a:r>
                        <a:rPr lang="zh-TW" altLang="zh-TW" sz="1500" kern="100" dirty="0">
                          <a:effectLst/>
                          <a:latin typeface="+mj-ea"/>
                          <a:ea typeface="+mj-ea"/>
                        </a:rPr>
                        <a:t>條定義，並包括下列情形：</a:t>
                      </a:r>
                    </a:p>
                    <a:p>
                      <a:pPr marL="342900" lvl="0" indent="-342900">
                        <a:spcAft>
                          <a:spcPts val="0"/>
                        </a:spcAft>
                        <a:buFont typeface="+mj-lt"/>
                        <a:buAutoNum type="arabicPeriod"/>
                        <a:tabLst>
                          <a:tab pos="457200" algn="l"/>
                        </a:tabLst>
                      </a:pPr>
                      <a:r>
                        <a:rPr lang="zh-TW" altLang="zh-TW" sz="1500" kern="100" dirty="0">
                          <a:effectLst/>
                          <a:latin typeface="+mj-ea"/>
                          <a:ea typeface="+mj-ea"/>
                        </a:rPr>
                        <a:t>申請公司及與申請公司具控制與從屬關係或為相互投資之公司，</a:t>
                      </a:r>
                      <a:r>
                        <a:rPr lang="zh-TW" altLang="zh-TW" sz="1500" b="1" u="sng" kern="100" dirty="0">
                          <a:solidFill>
                            <a:srgbClr val="C00000"/>
                          </a:solidFill>
                          <a:effectLst/>
                          <a:latin typeface="+mj-ea"/>
                          <a:ea typeface="+mj-ea"/>
                        </a:rPr>
                        <a:t>其持股超過百分之十之股東</a:t>
                      </a:r>
                      <a:r>
                        <a:rPr lang="zh-TW" altLang="zh-TW" sz="1500" kern="100" dirty="0">
                          <a:effectLst/>
                          <a:latin typeface="+mj-ea"/>
                          <a:ea typeface="+mj-ea"/>
                        </a:rPr>
                        <a:t>。</a:t>
                      </a:r>
                    </a:p>
                    <a:p>
                      <a:pPr marL="342900" lvl="0" indent="-342900">
                        <a:spcAft>
                          <a:spcPts val="0"/>
                        </a:spcAft>
                        <a:buFont typeface="+mj-lt"/>
                        <a:buAutoNum type="arabicPeriod"/>
                        <a:tabLst>
                          <a:tab pos="457200" algn="l"/>
                        </a:tabLst>
                      </a:pPr>
                      <a:r>
                        <a:rPr lang="zh-TW" altLang="zh-TW" sz="1500" kern="100" dirty="0">
                          <a:effectLst/>
                          <a:latin typeface="+mj-ea"/>
                          <a:ea typeface="+mj-ea"/>
                        </a:rPr>
                        <a:t>與申請公司之董事、監察人、經理人具有下列關係者：</a:t>
                      </a:r>
                    </a:p>
                    <a:p>
                      <a:pPr marL="342900" lvl="0" indent="-342900">
                        <a:spcAft>
                          <a:spcPts val="0"/>
                        </a:spcAft>
                        <a:buFont typeface="+mj-lt"/>
                        <a:buAutoNum type="arabicParenBoth"/>
                        <a:tabLst>
                          <a:tab pos="457200" algn="l"/>
                        </a:tabLst>
                      </a:pPr>
                      <a:r>
                        <a:rPr lang="zh-TW" altLang="zh-TW" sz="1500" kern="100" dirty="0">
                          <a:effectLst/>
                          <a:latin typeface="+mj-ea"/>
                          <a:ea typeface="+mj-ea"/>
                        </a:rPr>
                        <a:t>與本人或其</a:t>
                      </a:r>
                      <a:r>
                        <a:rPr lang="zh-TW" altLang="zh-TW" sz="1500" b="1" u="sng" kern="100" dirty="0">
                          <a:solidFill>
                            <a:srgbClr val="C00000"/>
                          </a:solidFill>
                          <a:effectLst/>
                          <a:latin typeface="+mj-ea"/>
                          <a:ea typeface="+mj-ea"/>
                        </a:rPr>
                        <a:t>配偶（含相當於配偶之同居伴侶）</a:t>
                      </a:r>
                      <a:r>
                        <a:rPr lang="zh-TW" altLang="zh-TW" sz="1500" kern="100" dirty="0">
                          <a:effectLst/>
                          <a:latin typeface="+mj-ea"/>
                          <a:ea typeface="+mj-ea"/>
                        </a:rPr>
                        <a:t>具</a:t>
                      </a:r>
                      <a:r>
                        <a:rPr lang="zh-TW" altLang="zh-TW" sz="1500" b="1" u="sng" kern="100" dirty="0">
                          <a:solidFill>
                            <a:srgbClr val="C00000"/>
                          </a:solidFill>
                          <a:effectLst/>
                          <a:latin typeface="+mj-ea"/>
                          <a:ea typeface="+mj-ea"/>
                        </a:rPr>
                        <a:t>二親等以內</a:t>
                      </a:r>
                      <a:r>
                        <a:rPr lang="zh-TW" altLang="zh-TW" sz="1500" kern="100" dirty="0">
                          <a:effectLst/>
                          <a:latin typeface="+mj-ea"/>
                          <a:ea typeface="+mj-ea"/>
                        </a:rPr>
                        <a:t>關係之人員。</a:t>
                      </a:r>
                    </a:p>
                    <a:p>
                      <a:pPr marL="342900" lvl="0" indent="-342900">
                        <a:spcAft>
                          <a:spcPts val="0"/>
                        </a:spcAft>
                        <a:buFont typeface="+mj-lt"/>
                        <a:buAutoNum type="arabicParenBoth"/>
                        <a:tabLst>
                          <a:tab pos="457200" algn="l"/>
                        </a:tabLst>
                      </a:pPr>
                      <a:r>
                        <a:rPr lang="zh-TW" altLang="zh-TW" sz="1500" kern="100" dirty="0">
                          <a:effectLst/>
                          <a:latin typeface="+mj-ea"/>
                          <a:ea typeface="+mj-ea"/>
                        </a:rPr>
                        <a:t>本人係</a:t>
                      </a:r>
                      <a:r>
                        <a:rPr lang="zh-TW" altLang="zh-TW" sz="1500" u="sng" kern="100" dirty="0">
                          <a:effectLst/>
                          <a:latin typeface="+mj-ea"/>
                          <a:ea typeface="+mj-ea"/>
                        </a:rPr>
                        <a:t>屬</a:t>
                      </a:r>
                      <a:r>
                        <a:rPr lang="zh-TW" altLang="zh-TW" sz="1500" b="1" u="sng" kern="100" dirty="0">
                          <a:effectLst/>
                          <a:latin typeface="+mj-ea"/>
                          <a:ea typeface="+mj-ea"/>
                        </a:rPr>
                        <a:t>法人</a:t>
                      </a:r>
                      <a:r>
                        <a:rPr lang="zh-TW" altLang="zh-TW" sz="1500" u="sng" kern="100" dirty="0">
                          <a:effectLst/>
                          <a:latin typeface="+mj-ea"/>
                          <a:ea typeface="+mj-ea"/>
                        </a:rPr>
                        <a:t>者</a:t>
                      </a:r>
                      <a:r>
                        <a:rPr lang="zh-TW" altLang="zh-TW" sz="1500" kern="100" dirty="0">
                          <a:effectLst/>
                          <a:latin typeface="+mj-ea"/>
                          <a:ea typeface="+mj-ea"/>
                        </a:rPr>
                        <a:t>，其</a:t>
                      </a:r>
                      <a:r>
                        <a:rPr lang="zh-TW" altLang="zh-TW" sz="1500" b="1" u="sng" kern="100" dirty="0">
                          <a:effectLst/>
                          <a:latin typeface="+mj-ea"/>
                          <a:ea typeface="+mj-ea"/>
                        </a:rPr>
                        <a:t>母公司、子公司或與其受同一公司或個人股東控制之公司</a:t>
                      </a:r>
                      <a:r>
                        <a:rPr lang="zh-TW" altLang="zh-TW" sz="1500" kern="100" dirty="0">
                          <a:effectLst/>
                          <a:latin typeface="+mj-ea"/>
                          <a:ea typeface="+mj-ea"/>
                        </a:rPr>
                        <a:t>。</a:t>
                      </a:r>
                    </a:p>
                    <a:p>
                      <a:pPr marL="342900" lvl="0" indent="-342900">
                        <a:spcAft>
                          <a:spcPts val="0"/>
                        </a:spcAft>
                        <a:buFont typeface="+mj-lt"/>
                        <a:buAutoNum type="arabicPeriod" startAt="3"/>
                        <a:tabLst>
                          <a:tab pos="457200" algn="l"/>
                        </a:tabLst>
                      </a:pPr>
                      <a:r>
                        <a:rPr lang="zh-TW" altLang="zh-TW" sz="1500" kern="100" dirty="0">
                          <a:effectLst/>
                          <a:latin typeface="+mj-ea"/>
                          <a:ea typeface="+mj-ea"/>
                        </a:rPr>
                        <a:t>與申請公司之持股超過百分之十之股東，或與申請公司具控制與從屬關係或為相互投資之公司之董事、監察人、經理人及持股超過百分之十之股東具有下列關係者：</a:t>
                      </a:r>
                    </a:p>
                    <a:p>
                      <a:pPr marL="342900" lvl="0" indent="-342900">
                        <a:spcAft>
                          <a:spcPts val="0"/>
                        </a:spcAft>
                        <a:buFont typeface="+mj-lt"/>
                        <a:buAutoNum type="arabicParenBoth"/>
                        <a:tabLst>
                          <a:tab pos="457200" algn="l"/>
                        </a:tabLst>
                      </a:pPr>
                      <a:r>
                        <a:rPr lang="zh-TW" altLang="zh-TW" sz="1500" b="1" u="sng" kern="100" dirty="0">
                          <a:effectLst/>
                          <a:latin typeface="+mj-ea"/>
                          <a:ea typeface="+mj-ea"/>
                        </a:rPr>
                        <a:t>配偶（含相當於配偶之同居伴侶）</a:t>
                      </a:r>
                      <a:r>
                        <a:rPr lang="zh-TW" altLang="zh-TW" sz="1500" kern="100" dirty="0">
                          <a:effectLst/>
                          <a:latin typeface="+mj-ea"/>
                          <a:ea typeface="+mj-ea"/>
                        </a:rPr>
                        <a:t>。</a:t>
                      </a:r>
                    </a:p>
                    <a:p>
                      <a:pPr marL="342900" lvl="0" indent="-342900">
                        <a:spcAft>
                          <a:spcPts val="0"/>
                        </a:spcAft>
                        <a:buFont typeface="+mj-lt"/>
                        <a:buAutoNum type="arabicParenBoth"/>
                        <a:tabLst>
                          <a:tab pos="457200" algn="l"/>
                        </a:tabLst>
                      </a:pPr>
                      <a:r>
                        <a:rPr lang="zh-TW" altLang="zh-TW" sz="1500" kern="100" dirty="0">
                          <a:effectLst/>
                          <a:latin typeface="+mj-ea"/>
                          <a:ea typeface="+mj-ea"/>
                        </a:rPr>
                        <a:t>與本人或其配偶具</a:t>
                      </a:r>
                      <a:r>
                        <a:rPr lang="zh-TW" altLang="zh-TW" sz="1500" b="1" u="sng" kern="100" dirty="0">
                          <a:effectLst/>
                          <a:latin typeface="+mj-ea"/>
                          <a:ea typeface="+mj-ea"/>
                        </a:rPr>
                        <a:t>二親等以內</a:t>
                      </a:r>
                      <a:r>
                        <a:rPr lang="zh-TW" altLang="zh-TW" sz="1500" kern="100" dirty="0">
                          <a:effectLst/>
                          <a:latin typeface="+mj-ea"/>
                          <a:ea typeface="+mj-ea"/>
                        </a:rPr>
                        <a:t>關係之人員。</a:t>
                      </a:r>
                    </a:p>
                    <a:p>
                      <a:pPr marL="342900" lvl="0" indent="-342900">
                        <a:spcAft>
                          <a:spcPts val="0"/>
                        </a:spcAft>
                        <a:buFont typeface="+mj-lt"/>
                        <a:buAutoNum type="arabicParenBoth"/>
                        <a:tabLst>
                          <a:tab pos="457200" algn="l"/>
                        </a:tabLst>
                      </a:pPr>
                      <a:r>
                        <a:rPr lang="zh-TW" altLang="zh-TW" sz="1500" kern="100" dirty="0">
                          <a:effectLst/>
                          <a:latin typeface="+mj-ea"/>
                          <a:ea typeface="+mj-ea"/>
                        </a:rPr>
                        <a:t>本人係</a:t>
                      </a:r>
                      <a:r>
                        <a:rPr lang="zh-TW" altLang="zh-TW" sz="1500" b="1" u="sng" kern="100" dirty="0">
                          <a:effectLst/>
                          <a:latin typeface="+mj-ea"/>
                          <a:ea typeface="+mj-ea"/>
                        </a:rPr>
                        <a:t>屬法人</a:t>
                      </a:r>
                      <a:r>
                        <a:rPr lang="zh-TW" altLang="zh-TW" sz="1500" u="sng" kern="100" dirty="0">
                          <a:effectLst/>
                          <a:latin typeface="+mj-ea"/>
                          <a:ea typeface="+mj-ea"/>
                        </a:rPr>
                        <a:t>者</a:t>
                      </a:r>
                      <a:r>
                        <a:rPr lang="zh-TW" altLang="zh-TW" sz="1500" kern="100" dirty="0">
                          <a:effectLst/>
                          <a:latin typeface="+mj-ea"/>
                          <a:ea typeface="+mj-ea"/>
                        </a:rPr>
                        <a:t>，其</a:t>
                      </a:r>
                      <a:r>
                        <a:rPr lang="zh-TW" altLang="zh-TW" sz="1500" b="1" u="sng" kern="100" dirty="0">
                          <a:solidFill>
                            <a:srgbClr val="C00000"/>
                          </a:solidFill>
                          <a:effectLst/>
                          <a:latin typeface="+mj-ea"/>
                          <a:ea typeface="+mj-ea"/>
                        </a:rPr>
                        <a:t>母公司、子公司或與其受同一公司或個人股東控制之公司</a:t>
                      </a:r>
                      <a:r>
                        <a:rPr lang="zh-TW" altLang="zh-TW" sz="1500" kern="100" dirty="0">
                          <a:effectLst/>
                          <a:latin typeface="+mj-ea"/>
                          <a:ea typeface="+mj-ea"/>
                        </a:rPr>
                        <a:t>。</a:t>
                      </a:r>
                    </a:p>
                    <a:p>
                      <a:pPr marL="342900" lvl="0" indent="-342900">
                        <a:spcAft>
                          <a:spcPts val="0"/>
                        </a:spcAft>
                        <a:buFont typeface="+mj-lt"/>
                        <a:buAutoNum type="arabicPeriod" startAt="4"/>
                        <a:tabLst>
                          <a:tab pos="457200" algn="l"/>
                        </a:tabLst>
                      </a:pPr>
                      <a:r>
                        <a:rPr lang="zh-TW" altLang="zh-TW" sz="1500" kern="100" dirty="0">
                          <a:effectLst/>
                          <a:latin typeface="+mj-ea"/>
                          <a:ea typeface="+mj-ea"/>
                        </a:rPr>
                        <a:t>申請公司、其母公司及其重要子公司之董事、監察人、經理人及持股超過百分之十之股東個別或與之具有配偶或前二款關係之人</a:t>
                      </a:r>
                      <a:r>
                        <a:rPr lang="zh-TW" altLang="zh-TW" sz="1500" b="1" u="sng" kern="100" dirty="0">
                          <a:solidFill>
                            <a:srgbClr val="C00000"/>
                          </a:solidFill>
                          <a:effectLst/>
                          <a:latin typeface="+mj-ea"/>
                          <a:ea typeface="+mj-ea"/>
                        </a:rPr>
                        <a:t>合計直接或間接持有表決數之股份總數或資本總額達二分之一以上之被投資公司及該被投資公司之子公司</a:t>
                      </a:r>
                      <a:r>
                        <a:rPr lang="zh-TW" altLang="zh-TW" sz="1500" kern="100" dirty="0">
                          <a:effectLst/>
                          <a:latin typeface="+mj-ea"/>
                          <a:ea typeface="+mj-ea"/>
                        </a:rPr>
                        <a:t>。</a:t>
                      </a:r>
                    </a:p>
                    <a:p>
                      <a:pPr marL="342900" lvl="0" indent="-342900">
                        <a:spcAft>
                          <a:spcPts val="0"/>
                        </a:spcAft>
                        <a:buFont typeface="Wingdings" panose="05000000000000000000" pitchFamily="2" charset="2"/>
                        <a:buChar char=""/>
                        <a:tabLst>
                          <a:tab pos="457200" algn="l"/>
                        </a:tabLst>
                      </a:pPr>
                      <a:r>
                        <a:rPr lang="zh-TW" altLang="zh-TW" sz="1500" kern="100" dirty="0">
                          <a:effectLst/>
                          <a:latin typeface="+mj-ea"/>
                          <a:ea typeface="+mj-ea"/>
                        </a:rPr>
                        <a:t>除能證明不具控制、聯合控制或重大影響者，不在此限。</a:t>
                      </a:r>
                      <a:endParaRPr lang="zh-TW" altLang="zh-TW" sz="1500" kern="100" dirty="0">
                        <a:effectLst/>
                        <a:latin typeface="+mj-ea"/>
                        <a:ea typeface="+mj-ea"/>
                        <a:cs typeface="Times New Roman" panose="02020603050405020304" pitchFamily="18" charset="0"/>
                      </a:endParaRPr>
                    </a:p>
                  </a:txBody>
                  <a:tcPr/>
                </a:tc>
                <a:extLst>
                  <a:ext uri="{0D108BD9-81ED-4DB2-BD59-A6C34878D82A}">
                    <a16:rowId xmlns:a16="http://schemas.microsoft.com/office/drawing/2014/main" val="3616255625"/>
                  </a:ext>
                </a:extLst>
              </a:tr>
            </a:tbl>
          </a:graphicData>
        </a:graphic>
      </p:graphicFrame>
    </p:spTree>
    <p:extLst>
      <p:ext uri="{BB962C8B-B14F-4D97-AF65-F5344CB8AC3E}">
        <p14:creationId xmlns:p14="http://schemas.microsoft.com/office/powerpoint/2010/main" val="30149806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fld id="{B26597DD-AE29-4BAB-A813-DA9F4EE90BF1}" type="slidenum">
              <a:rPr lang="zh-TW" altLang="en-US" smtClean="0"/>
              <a:pPr>
                <a:defRPr/>
              </a:pPr>
              <a:t>13</a:t>
            </a:fld>
            <a:endParaRPr lang="zh-TW" altLang="en-US" dirty="0"/>
          </a:p>
        </p:txBody>
      </p:sp>
      <p:sp>
        <p:nvSpPr>
          <p:cNvPr id="9" name="文字版面配置區 3"/>
          <p:cNvSpPr txBox="1">
            <a:spLocks/>
          </p:cNvSpPr>
          <p:nvPr/>
        </p:nvSpPr>
        <p:spPr>
          <a:xfrm>
            <a:off x="1366203" y="62174"/>
            <a:ext cx="10259533" cy="771134"/>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Clr>
                <a:schemeClr val="tx1"/>
              </a:buClr>
              <a:buSzPct val="75000"/>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Clr>
                <a:schemeClr val="tx1"/>
              </a:buClr>
              <a:buSzPct val="75000"/>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Clr>
                <a:schemeClr val="tx1"/>
              </a:buClr>
              <a:buSzPct val="75000"/>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Clr>
                <a:schemeClr val="tx1"/>
              </a:buClr>
              <a:buSzPct val="75000"/>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Clr>
                <a:schemeClr val="tx1"/>
              </a:buClr>
              <a:buSzPct val="75000"/>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zh-TW" altLang="en-US" sz="3600" b="1" dirty="0">
                <a:solidFill>
                  <a:srgbClr val="002060"/>
                </a:solidFill>
                <a:latin typeface="標楷體" panose="03000509000000000000" pitchFamily="65" charset="-120"/>
                <a:ea typeface="標楷體" panose="03000509000000000000" pitchFamily="65" charset="-120"/>
              </a:rPr>
              <a:t>不宜上市條款</a:t>
            </a:r>
            <a:r>
              <a:rPr lang="en-US" altLang="zh-TW" sz="3600" b="1" dirty="0">
                <a:solidFill>
                  <a:srgbClr val="002060"/>
                </a:solidFill>
                <a:latin typeface="標楷體" panose="03000509000000000000" pitchFamily="65" charset="-120"/>
                <a:ea typeface="標楷體" panose="03000509000000000000" pitchFamily="65" charset="-120"/>
              </a:rPr>
              <a:t>-</a:t>
            </a:r>
            <a:r>
              <a:rPr lang="zh-TW" altLang="en-US" sz="3600" b="1" dirty="0">
                <a:solidFill>
                  <a:srgbClr val="002060"/>
                </a:solidFill>
                <a:latin typeface="標楷體" panose="03000509000000000000" pitchFamily="65" charset="-120"/>
                <a:ea typeface="標楷體" panose="03000509000000000000" pitchFamily="65" charset="-120"/>
              </a:rPr>
              <a:t>重大非常規交易</a:t>
            </a:r>
            <a:r>
              <a:rPr lang="en-US" altLang="zh-TW" sz="3600" b="1" dirty="0">
                <a:solidFill>
                  <a:srgbClr val="002060"/>
                </a:solidFill>
                <a:latin typeface="標楷體" panose="03000509000000000000" pitchFamily="65" charset="-120"/>
                <a:ea typeface="標楷體" panose="03000509000000000000" pitchFamily="65" charset="-120"/>
              </a:rPr>
              <a:t>(</a:t>
            </a:r>
            <a:r>
              <a:rPr lang="zh-TW" altLang="en-US" sz="3600" b="1" dirty="0">
                <a:solidFill>
                  <a:srgbClr val="002060"/>
                </a:solidFill>
                <a:latin typeface="標楷體" panose="03000509000000000000" pitchFamily="65" charset="-120"/>
                <a:ea typeface="標楷體" panose="03000509000000000000" pitchFamily="65" charset="-120"/>
              </a:rPr>
              <a:t>續</a:t>
            </a:r>
            <a:r>
              <a:rPr lang="en-US" altLang="zh-TW" sz="3600" b="1" dirty="0">
                <a:solidFill>
                  <a:srgbClr val="002060"/>
                </a:solidFill>
                <a:latin typeface="標楷體" panose="03000509000000000000" pitchFamily="65" charset="-120"/>
                <a:ea typeface="標楷體" panose="03000509000000000000" pitchFamily="65" charset="-120"/>
              </a:rPr>
              <a:t>)</a:t>
            </a:r>
            <a:endParaRPr lang="zh-TW" altLang="en-US" sz="3600" b="1" dirty="0">
              <a:solidFill>
                <a:srgbClr val="002060"/>
              </a:solidFill>
              <a:latin typeface="標楷體" panose="03000509000000000000" pitchFamily="65" charset="-120"/>
              <a:ea typeface="標楷體" panose="03000509000000000000" pitchFamily="65" charset="-120"/>
            </a:endParaRPr>
          </a:p>
        </p:txBody>
      </p:sp>
      <p:graphicFrame>
        <p:nvGraphicFramePr>
          <p:cNvPr id="6" name="表格 5"/>
          <p:cNvGraphicFramePr>
            <a:graphicFrameLocks noGrp="1"/>
          </p:cNvGraphicFramePr>
          <p:nvPr>
            <p:extLst>
              <p:ext uri="{D42A27DB-BD31-4B8C-83A1-F6EECF244321}">
                <p14:modId xmlns:p14="http://schemas.microsoft.com/office/powerpoint/2010/main" val="1763003314"/>
              </p:ext>
            </p:extLst>
          </p:nvPr>
        </p:nvGraphicFramePr>
        <p:xfrm>
          <a:off x="694591" y="833309"/>
          <a:ext cx="10867294" cy="5113162"/>
        </p:xfrm>
        <a:graphic>
          <a:graphicData uri="http://schemas.openxmlformats.org/drawingml/2006/table">
            <a:tbl>
              <a:tblPr firstRow="1" bandRow="1">
                <a:tableStyleId>{21E4AEA4-8DFA-4A89-87EB-49C32662AFE0}</a:tableStyleId>
              </a:tblPr>
              <a:tblGrid>
                <a:gridCol w="1811217">
                  <a:extLst>
                    <a:ext uri="{9D8B030D-6E8A-4147-A177-3AD203B41FA5}">
                      <a16:colId xmlns:a16="http://schemas.microsoft.com/office/drawing/2014/main" val="3903785109"/>
                    </a:ext>
                  </a:extLst>
                </a:gridCol>
                <a:gridCol w="4141177">
                  <a:extLst>
                    <a:ext uri="{9D8B030D-6E8A-4147-A177-3AD203B41FA5}">
                      <a16:colId xmlns:a16="http://schemas.microsoft.com/office/drawing/2014/main" val="2428920473"/>
                    </a:ext>
                  </a:extLst>
                </a:gridCol>
                <a:gridCol w="4914900">
                  <a:extLst>
                    <a:ext uri="{9D8B030D-6E8A-4147-A177-3AD203B41FA5}">
                      <a16:colId xmlns:a16="http://schemas.microsoft.com/office/drawing/2014/main" val="897692967"/>
                    </a:ext>
                  </a:extLst>
                </a:gridCol>
              </a:tblGrid>
              <a:tr h="378886">
                <a:tc>
                  <a:txBody>
                    <a:bodyPr/>
                    <a:lstStyle/>
                    <a:p>
                      <a:pPr algn="ctr"/>
                      <a:r>
                        <a:rPr lang="zh-TW" altLang="en-US" sz="2000" dirty="0">
                          <a:latin typeface="+mj-ea"/>
                          <a:ea typeface="+mj-ea"/>
                        </a:rPr>
                        <a:t>修正重點</a:t>
                      </a:r>
                    </a:p>
                  </a:txBody>
                  <a:tcPr/>
                </a:tc>
                <a:tc>
                  <a:txBody>
                    <a:bodyPr/>
                    <a:lstStyle/>
                    <a:p>
                      <a:pPr algn="ctr"/>
                      <a:r>
                        <a:rPr lang="zh-TW" altLang="en-US" sz="2000" dirty="0">
                          <a:latin typeface="+mj-ea"/>
                          <a:ea typeface="+mj-ea"/>
                        </a:rPr>
                        <a:t>修正前</a:t>
                      </a:r>
                    </a:p>
                  </a:txBody>
                  <a:tcPr/>
                </a:tc>
                <a:tc>
                  <a:txBody>
                    <a:bodyPr/>
                    <a:lstStyle/>
                    <a:p>
                      <a:pPr algn="ctr"/>
                      <a:r>
                        <a:rPr lang="zh-TW" altLang="en-US" sz="2000" dirty="0">
                          <a:latin typeface="+mj-ea"/>
                          <a:ea typeface="+mj-ea"/>
                        </a:rPr>
                        <a:t>修正後</a:t>
                      </a:r>
                    </a:p>
                  </a:txBody>
                  <a:tcPr/>
                </a:tc>
                <a:extLst>
                  <a:ext uri="{0D108BD9-81ED-4DB2-BD59-A6C34878D82A}">
                    <a16:rowId xmlns:a16="http://schemas.microsoft.com/office/drawing/2014/main" val="1727850988"/>
                  </a:ext>
                </a:extLst>
              </a:tr>
              <a:tr h="1512641">
                <a:tc>
                  <a:txBody>
                    <a:bodyPr/>
                    <a:lstStyle/>
                    <a:p>
                      <a:pPr marL="285750" indent="-285750" algn="l">
                        <a:buFont typeface="Wingdings" panose="05000000000000000000" pitchFamily="2" charset="2"/>
                        <a:buChar char="u"/>
                      </a:pPr>
                      <a:r>
                        <a:rPr lang="zh-TW" altLang="en-US" sz="1600" dirty="0">
                          <a:latin typeface="+mj-ea"/>
                          <a:ea typeface="+mj-ea"/>
                        </a:rPr>
                        <a:t>新增與關係人財務業務往來</a:t>
                      </a:r>
                      <a:r>
                        <a:rPr lang="en-US" altLang="zh-TW" sz="1600" dirty="0">
                          <a:latin typeface="+mj-ea"/>
                          <a:ea typeface="+mj-ea"/>
                        </a:rPr>
                        <a:t>(</a:t>
                      </a:r>
                      <a:r>
                        <a:rPr lang="zh-TW" altLang="en-US" sz="1600" dirty="0">
                          <a:latin typeface="+mj-ea"/>
                          <a:ea typeface="+mj-ea"/>
                        </a:rPr>
                        <a:t>如佣金、勞務費等</a:t>
                      </a:r>
                      <a:r>
                        <a:rPr lang="en-US" altLang="zh-TW" sz="1600" dirty="0">
                          <a:latin typeface="+mj-ea"/>
                          <a:ea typeface="+mj-ea"/>
                        </a:rPr>
                        <a:t>)</a:t>
                      </a:r>
                      <a:endParaRPr lang="en-US" altLang="zh-TW" sz="1600" b="1" dirty="0">
                        <a:latin typeface="+mj-ea"/>
                        <a:ea typeface="+mj-ea"/>
                      </a:endParaRPr>
                    </a:p>
                  </a:txBody>
                  <a:tcPr/>
                </a:tc>
                <a:tc>
                  <a:txBody>
                    <a:bodyPr/>
                    <a:lstStyle/>
                    <a:p>
                      <a:pPr marL="285750" lvl="0" indent="-285750">
                        <a:buFont typeface="Wingdings" panose="05000000000000000000" pitchFamily="2" charset="2"/>
                        <a:buChar char="Ø"/>
                      </a:pPr>
                      <a:r>
                        <a:rPr lang="zh-TW" altLang="zh-TW" sz="1500" dirty="0">
                          <a:latin typeface="+mj-ea"/>
                          <a:ea typeface="+mj-ea"/>
                        </a:rPr>
                        <a:t>進銷貨交易之目的、價格、條件或處理程序，與一般正常交易顯不相當或顯欠合理者。</a:t>
                      </a:r>
                      <a:endParaRPr lang="en-US" altLang="zh-TW" sz="1500" dirty="0">
                        <a:latin typeface="+mj-ea"/>
                        <a:ea typeface="+mj-ea"/>
                      </a:endParaRPr>
                    </a:p>
                    <a:p>
                      <a:pPr marL="285750" lvl="0" indent="-285750">
                        <a:buFont typeface="Wingdings" panose="05000000000000000000" pitchFamily="2" charset="2"/>
                        <a:buChar char="Ø"/>
                      </a:pPr>
                      <a:r>
                        <a:rPr lang="zh-TW" altLang="zh-TW" sz="1500" dirty="0">
                          <a:latin typeface="+mj-ea"/>
                          <a:ea typeface="+mj-ea"/>
                        </a:rPr>
                        <a:t>各項關係人交易，未能合理證明其交易必要性、決策過程合法性，暨價格與款項收付情形之合理性</a:t>
                      </a:r>
                      <a:r>
                        <a:rPr lang="zh-TW" altLang="en-US" sz="1500" b="1" u="sng" dirty="0">
                          <a:solidFill>
                            <a:srgbClr val="C00000"/>
                          </a:solidFill>
                          <a:effectLst/>
                          <a:latin typeface="+mj-ea"/>
                          <a:ea typeface="+mj-ea"/>
                        </a:rPr>
                        <a:t>（包括與非關係人或同業之比較）</a:t>
                      </a:r>
                      <a:r>
                        <a:rPr lang="zh-TW" altLang="zh-TW" sz="1500" dirty="0">
                          <a:latin typeface="+mj-ea"/>
                          <a:ea typeface="+mj-ea"/>
                        </a:rPr>
                        <a:t>者。</a:t>
                      </a:r>
                      <a:endParaRPr lang="zh-TW" altLang="en-US" sz="1500" b="0" dirty="0">
                        <a:latin typeface="+mj-ea"/>
                        <a:ea typeface="+mj-ea"/>
                      </a:endParaRPr>
                    </a:p>
                  </a:txBody>
                  <a:tcPr/>
                </a:tc>
                <a:tc>
                  <a:txBody>
                    <a:bodyPr/>
                    <a:lstStyle/>
                    <a:p>
                      <a:pPr marL="285750" lvl="0" indent="-285750">
                        <a:buFont typeface="Wingdings" panose="05000000000000000000" pitchFamily="2" charset="2"/>
                        <a:buChar char="Ø"/>
                      </a:pPr>
                      <a:r>
                        <a:rPr lang="zh-TW" altLang="zh-TW" sz="1500" dirty="0">
                          <a:latin typeface="+mj-ea"/>
                          <a:ea typeface="+mj-ea"/>
                        </a:rPr>
                        <a:t>進銷貨交易之目的、價格、條件或處理程序，與一般正常交易顯不相當或顯欠合理者。</a:t>
                      </a:r>
                      <a:endParaRPr lang="en-US" altLang="zh-TW" sz="1500" dirty="0">
                        <a:latin typeface="+mj-ea"/>
                        <a:ea typeface="+mj-ea"/>
                      </a:endParaRPr>
                    </a:p>
                    <a:p>
                      <a:pPr marL="285750" lvl="0" indent="-285750">
                        <a:buFont typeface="Wingdings" panose="05000000000000000000" pitchFamily="2" charset="2"/>
                        <a:buChar char="Ø"/>
                      </a:pPr>
                      <a:r>
                        <a:rPr lang="zh-TW" altLang="zh-TW" sz="1500" dirty="0">
                          <a:latin typeface="+mj-ea"/>
                          <a:ea typeface="+mj-ea"/>
                        </a:rPr>
                        <a:t>各項關係人交易</a:t>
                      </a:r>
                      <a:r>
                        <a:rPr lang="zh-TW" altLang="zh-TW" sz="1500" b="1" u="sng" dirty="0">
                          <a:solidFill>
                            <a:srgbClr val="C00000"/>
                          </a:solidFill>
                          <a:latin typeface="+mj-ea"/>
                          <a:ea typeface="+mj-ea"/>
                        </a:rPr>
                        <a:t>及財務業務往來</a:t>
                      </a:r>
                      <a:r>
                        <a:rPr lang="zh-TW" altLang="zh-TW" sz="1500" dirty="0">
                          <a:latin typeface="+mj-ea"/>
                          <a:ea typeface="+mj-ea"/>
                        </a:rPr>
                        <a:t>，未能合理證明其交易必要性、決策過程合法性，暨價格與款項收付情形之合理性者。</a:t>
                      </a:r>
                      <a:endParaRPr lang="zh-TW" altLang="en-US" sz="1500" b="0" dirty="0">
                        <a:latin typeface="+mj-ea"/>
                        <a:ea typeface="+mj-ea"/>
                      </a:endParaRPr>
                    </a:p>
                  </a:txBody>
                  <a:tcPr/>
                </a:tc>
                <a:extLst>
                  <a:ext uri="{0D108BD9-81ED-4DB2-BD59-A6C34878D82A}">
                    <a16:rowId xmlns:a16="http://schemas.microsoft.com/office/drawing/2014/main" val="3616255625"/>
                  </a:ext>
                </a:extLst>
              </a:tr>
              <a:tr h="1644579">
                <a:tc>
                  <a:txBody>
                    <a:bodyPr/>
                    <a:lstStyle/>
                    <a:p>
                      <a:pPr marL="285750" indent="-285750" algn="l">
                        <a:buFont typeface="Wingdings" panose="05000000000000000000" pitchFamily="2" charset="2"/>
                        <a:buChar char="u"/>
                      </a:pPr>
                      <a:r>
                        <a:rPr lang="zh-TW" altLang="en-US" sz="1600" dirty="0">
                          <a:latin typeface="+mj-ea"/>
                          <a:ea typeface="+mj-ea"/>
                        </a:rPr>
                        <a:t>新增規定「尚未改善者」，其改善之認定。</a:t>
                      </a:r>
                      <a:endParaRPr lang="zh-TW" altLang="en-US" sz="1600" b="1" dirty="0">
                        <a:latin typeface="+mj-ea"/>
                        <a:ea typeface="+mj-ea"/>
                      </a:endParaRP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zh-TW" altLang="en-US" sz="1500" dirty="0">
                          <a:latin typeface="+mj-ea"/>
                          <a:ea typeface="+mj-ea"/>
                        </a:rPr>
                        <a:t>同款所規定「尚未改善者」，係指在本公司受理其股票上市申請案之日以後仍有上開情事者。</a:t>
                      </a:r>
                    </a:p>
                    <a:p>
                      <a:pPr marL="0" lvl="0" indent="0">
                        <a:buFont typeface="Wingdings" panose="05000000000000000000" pitchFamily="2" charset="2"/>
                        <a:buNone/>
                      </a:pPr>
                      <a:endParaRPr lang="zh-TW" altLang="en-US" sz="1500" b="0" dirty="0">
                        <a:latin typeface="+mj-ea"/>
                        <a:ea typeface="+mj-ea"/>
                      </a:endParaRPr>
                    </a:p>
                  </a:txBody>
                  <a:tcPr/>
                </a:tc>
                <a:tc>
                  <a:txBody>
                    <a:bodyPr/>
                    <a:lstStyle/>
                    <a:p>
                      <a:pPr marL="285750" lvl="0" indent="-285750">
                        <a:buFont typeface="Wingdings" panose="05000000000000000000" pitchFamily="2" charset="2"/>
                        <a:buChar char="Ø"/>
                      </a:pPr>
                      <a:r>
                        <a:rPr lang="zh-TW" altLang="en-US" sz="1500" dirty="0">
                          <a:latin typeface="+mj-ea"/>
                          <a:ea typeface="+mj-ea"/>
                        </a:rPr>
                        <a:t>同款所規定「尚未改善者」，其改善之認定，係指符合下列各款情事之一者：</a:t>
                      </a:r>
                      <a:endParaRPr lang="en-US" altLang="zh-TW" sz="1500" dirty="0">
                        <a:latin typeface="+mj-ea"/>
                        <a:ea typeface="+mj-ea"/>
                      </a:endParaRPr>
                    </a:p>
                    <a:p>
                      <a:pPr marL="342900" lvl="0" indent="-342900">
                        <a:buFont typeface="+mj-lt"/>
                        <a:buAutoNum type="arabicPeriod"/>
                      </a:pPr>
                      <a:r>
                        <a:rPr lang="zh-TW" altLang="zh-TW" sz="1500" b="1" u="sng" dirty="0">
                          <a:solidFill>
                            <a:srgbClr val="C00000"/>
                          </a:solidFill>
                          <a:latin typeface="+mj-ea"/>
                          <a:ea typeface="+mj-ea"/>
                        </a:rPr>
                        <a:t>因非常規交易而致申請公司以外之人獲得利益者，該獲得利益之人已將所得利益歸還應得之人者。</a:t>
                      </a:r>
                      <a:endParaRPr lang="en-US" altLang="zh-TW" sz="1500" b="1" u="sng" dirty="0">
                        <a:solidFill>
                          <a:srgbClr val="C00000"/>
                        </a:solidFill>
                        <a:latin typeface="+mj-ea"/>
                        <a:ea typeface="+mj-ea"/>
                      </a:endParaRPr>
                    </a:p>
                    <a:p>
                      <a:pPr marL="342900" lvl="0" indent="-342900">
                        <a:buFont typeface="+mj-lt"/>
                        <a:buAutoNum type="arabicPeriod"/>
                      </a:pPr>
                      <a:r>
                        <a:rPr lang="zh-TW" altLang="zh-TW" sz="1500" b="1" u="sng" dirty="0">
                          <a:solidFill>
                            <a:srgbClr val="C00000"/>
                          </a:solidFill>
                          <a:latin typeface="+mj-ea"/>
                          <a:ea typeface="+mj-ea"/>
                        </a:rPr>
                        <a:t>該非常規交易行為經註冊地國、主要營運地國及我國檢調或司法單位確定無犯罪情事。</a:t>
                      </a:r>
                      <a:endParaRPr lang="en-US" altLang="zh-TW" sz="1500" b="1" u="sng" dirty="0">
                        <a:solidFill>
                          <a:srgbClr val="C00000"/>
                        </a:solidFill>
                        <a:latin typeface="+mj-ea"/>
                        <a:ea typeface="+mj-ea"/>
                      </a:endParaRPr>
                    </a:p>
                    <a:p>
                      <a:pPr marL="342900" lvl="0" indent="-342900">
                        <a:buFont typeface="+mj-lt"/>
                        <a:buAutoNum type="arabicPeriod"/>
                      </a:pPr>
                      <a:r>
                        <a:rPr lang="zh-TW" altLang="zh-TW" sz="1500" b="1" u="sng" dirty="0">
                          <a:solidFill>
                            <a:srgbClr val="C00000"/>
                          </a:solidFill>
                          <a:latin typeface="+mj-ea"/>
                          <a:ea typeface="+mj-ea"/>
                        </a:rPr>
                        <a:t>該非常規交易經解除，法律關係已回復原狀者。</a:t>
                      </a:r>
                      <a:endParaRPr lang="zh-TW" altLang="en-US" sz="1500" b="1" u="sng" dirty="0">
                        <a:solidFill>
                          <a:srgbClr val="C00000"/>
                        </a:solidFill>
                        <a:latin typeface="+mj-ea"/>
                        <a:ea typeface="+mj-ea"/>
                      </a:endParaRPr>
                    </a:p>
                  </a:txBody>
                  <a:tcPr/>
                </a:tc>
                <a:extLst>
                  <a:ext uri="{0D108BD9-81ED-4DB2-BD59-A6C34878D82A}">
                    <a16:rowId xmlns:a16="http://schemas.microsoft.com/office/drawing/2014/main" val="1917520166"/>
                  </a:ext>
                </a:extLst>
              </a:tr>
              <a:tr h="1512641">
                <a:tc>
                  <a:txBody>
                    <a:bodyPr/>
                    <a:lstStyle/>
                    <a:p>
                      <a:pPr marL="285750" indent="-285750" algn="l">
                        <a:buFont typeface="Wingdings" panose="05000000000000000000" pitchFamily="2" charset="2"/>
                        <a:buChar char="u"/>
                      </a:pPr>
                      <a:r>
                        <a:rPr lang="zh-TW" altLang="en-US" sz="1600" dirty="0">
                          <a:latin typeface="+mj-ea"/>
                          <a:ea typeface="+mj-ea"/>
                        </a:rPr>
                        <a:t>新增判斷獲利能力時，扣除非常規交易利益之規定。</a:t>
                      </a:r>
                      <a:endParaRPr lang="zh-TW" altLang="en-US" sz="1600" b="1" dirty="0">
                        <a:latin typeface="+mj-ea"/>
                        <a:ea typeface="+mj-ea"/>
                      </a:endParaRPr>
                    </a:p>
                  </a:txBody>
                  <a:tcPr/>
                </a:tc>
                <a:tc>
                  <a:txBody>
                    <a:bodyPr/>
                    <a:lstStyle/>
                    <a:p>
                      <a:pPr marL="0" lvl="0" indent="0">
                        <a:buFont typeface="Wingdings" panose="05000000000000000000" pitchFamily="2" charset="2"/>
                        <a:buNone/>
                      </a:pPr>
                      <a:r>
                        <a:rPr lang="zh-TW" altLang="en-US" sz="1500" dirty="0">
                          <a:latin typeface="+mj-ea"/>
                          <a:ea typeface="+mj-ea"/>
                        </a:rPr>
                        <a:t>無</a:t>
                      </a:r>
                      <a:endParaRPr lang="zh-TW" altLang="en-US" sz="1500" b="0" dirty="0">
                        <a:latin typeface="+mj-ea"/>
                        <a:ea typeface="+mj-ea"/>
                      </a:endParaRPr>
                    </a:p>
                  </a:txBody>
                  <a:tcPr/>
                </a:tc>
                <a:tc>
                  <a:txBody>
                    <a:bodyPr/>
                    <a:lstStyle/>
                    <a:p>
                      <a:pPr marL="342900" lvl="0" indent="-342900">
                        <a:spcAft>
                          <a:spcPts val="0"/>
                        </a:spcAft>
                        <a:buFont typeface="Wingdings" panose="05000000000000000000" pitchFamily="2" charset="2"/>
                        <a:buChar char=""/>
                        <a:tabLst>
                          <a:tab pos="457200" algn="l"/>
                        </a:tabLst>
                      </a:pPr>
                      <a:r>
                        <a:rPr lang="zh-TW" altLang="en-US" sz="1500" kern="100" dirty="0">
                          <a:effectLst/>
                          <a:latin typeface="+mj-ea"/>
                          <a:ea typeface="+mj-ea"/>
                        </a:rPr>
                        <a:t>申請公司有第一項所定情事，致獲得利益者，經將所獲得利益予以扣除設算後，其獲利能力仍應符合上市條件。</a:t>
                      </a:r>
                      <a:endParaRPr lang="zh-TW" altLang="en-US" sz="1500" kern="100" dirty="0">
                        <a:effectLst/>
                        <a:latin typeface="+mj-ea"/>
                        <a:ea typeface="+mj-ea"/>
                        <a:cs typeface="Times New Roman" panose="02020603050405020304" pitchFamily="18" charset="0"/>
                      </a:endParaRPr>
                    </a:p>
                  </a:txBody>
                  <a:tcPr/>
                </a:tc>
                <a:extLst>
                  <a:ext uri="{0D108BD9-81ED-4DB2-BD59-A6C34878D82A}">
                    <a16:rowId xmlns:a16="http://schemas.microsoft.com/office/drawing/2014/main" val="3200106263"/>
                  </a:ext>
                </a:extLst>
              </a:tr>
            </a:tbl>
          </a:graphicData>
        </a:graphic>
      </p:graphicFrame>
    </p:spTree>
    <p:extLst>
      <p:ext uri="{BB962C8B-B14F-4D97-AF65-F5344CB8AC3E}">
        <p14:creationId xmlns:p14="http://schemas.microsoft.com/office/powerpoint/2010/main" val="33166117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投影片編號版面配置區 2"/>
          <p:cNvSpPr>
            <a:spLocks noGrp="1"/>
          </p:cNvSpPr>
          <p:nvPr>
            <p:ph type="sldNum" sz="quarter" idx="12"/>
          </p:nvPr>
        </p:nvSpPr>
        <p:spPr/>
        <p:txBody>
          <a:bodyPr/>
          <a:lstStyle/>
          <a:p>
            <a:fld id="{4BA915EE-10CB-4CF1-8569-6154455DA573}" type="slidenum">
              <a:rPr lang="en-US" smtClean="0"/>
              <a:t>14</a:t>
            </a:fld>
            <a:endParaRPr lang="en-US"/>
          </a:p>
        </p:txBody>
      </p:sp>
      <p:sp>
        <p:nvSpPr>
          <p:cNvPr id="8" name="TextBox 7">
            <a:extLst>
              <a:ext uri="{FF2B5EF4-FFF2-40B4-BE49-F238E27FC236}">
                <a16:creationId xmlns:a16="http://schemas.microsoft.com/office/drawing/2014/main" id="{399D0D74-F03F-B6BC-75B2-FB3676B60F07}"/>
              </a:ext>
            </a:extLst>
          </p:cNvPr>
          <p:cNvSpPr txBox="1"/>
          <p:nvPr/>
        </p:nvSpPr>
        <p:spPr>
          <a:xfrm>
            <a:off x="1495142" y="240969"/>
            <a:ext cx="8765481" cy="707886"/>
          </a:xfrm>
          <a:prstGeom prst="rect">
            <a:avLst/>
          </a:prstGeom>
          <a:noFill/>
        </p:spPr>
        <p:txBody>
          <a:bodyPr wrap="square" rtlCol="0">
            <a:spAutoFit/>
          </a:bodyPr>
          <a:lstStyle/>
          <a:p>
            <a:pPr algn="ctr"/>
            <a:r>
              <a:rPr lang="zh-TW" altLang="en-US" sz="4000" b="1" dirty="0">
                <a:solidFill>
                  <a:srgbClr val="0066A0"/>
                </a:solidFill>
                <a:latin typeface="標楷體" panose="03000509000000000000" pitchFamily="65" charset="-120"/>
                <a:ea typeface="標楷體" panose="03000509000000000000" pitchFamily="65" charset="-120"/>
              </a:rPr>
              <a:t>簡報大綱</a:t>
            </a:r>
            <a:endParaRPr lang="en-TW" sz="4000" b="1" dirty="0">
              <a:solidFill>
                <a:srgbClr val="0066A0"/>
              </a:solidFill>
              <a:latin typeface="標楷體" panose="03000509000000000000" pitchFamily="65" charset="-120"/>
              <a:ea typeface="標楷體" panose="03000509000000000000" pitchFamily="65" charset="-120"/>
              <a:cs typeface="Calibri" panose="020F0502020204030204" pitchFamily="34" charset="0"/>
            </a:endParaRPr>
          </a:p>
        </p:txBody>
      </p:sp>
      <p:graphicFrame>
        <p:nvGraphicFramePr>
          <p:cNvPr id="5" name="資料庫圖表 4"/>
          <p:cNvGraphicFramePr/>
          <p:nvPr>
            <p:extLst>
              <p:ext uri="{D42A27DB-BD31-4B8C-83A1-F6EECF244321}">
                <p14:modId xmlns:p14="http://schemas.microsoft.com/office/powerpoint/2010/main" val="2130572232"/>
              </p:ext>
            </p:extLst>
          </p:nvPr>
        </p:nvGraphicFramePr>
        <p:xfrm>
          <a:off x="2092569" y="1318847"/>
          <a:ext cx="8238393" cy="43433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資料庫圖表 5"/>
          <p:cNvGraphicFramePr/>
          <p:nvPr>
            <p:extLst>
              <p:ext uri="{D42A27DB-BD31-4B8C-83A1-F6EECF244321}">
                <p14:modId xmlns:p14="http://schemas.microsoft.com/office/powerpoint/2010/main" val="2113124456"/>
              </p:ext>
            </p:extLst>
          </p:nvPr>
        </p:nvGraphicFramePr>
        <p:xfrm>
          <a:off x="1917925" y="596355"/>
          <a:ext cx="8587680" cy="55626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7138117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投影片編號版面配置區 2"/>
          <p:cNvSpPr>
            <a:spLocks noGrp="1"/>
          </p:cNvSpPr>
          <p:nvPr>
            <p:ph type="sldNum" sz="quarter" idx="12"/>
          </p:nvPr>
        </p:nvSpPr>
        <p:spPr>
          <a:xfrm>
            <a:off x="11652192" y="6581374"/>
            <a:ext cx="539808" cy="365125"/>
          </a:xfrm>
        </p:spPr>
        <p:txBody>
          <a:bodyPr/>
          <a:lstStyle/>
          <a:p>
            <a:fld id="{4BA915EE-10CB-4CF1-8569-6154455DA573}" type="slidenum">
              <a:rPr lang="en-US" smtClean="0"/>
              <a:t>15</a:t>
            </a:fld>
            <a:endParaRPr lang="en-US" dirty="0"/>
          </a:p>
        </p:txBody>
      </p:sp>
      <p:sp>
        <p:nvSpPr>
          <p:cNvPr id="16" name="TextBox 7">
            <a:extLst>
              <a:ext uri="{FF2B5EF4-FFF2-40B4-BE49-F238E27FC236}">
                <a16:creationId xmlns:a16="http://schemas.microsoft.com/office/drawing/2014/main" id="{399D0D74-F03F-B6BC-75B2-FB3676B60F07}"/>
              </a:ext>
            </a:extLst>
          </p:cNvPr>
          <p:cNvSpPr txBox="1"/>
          <p:nvPr/>
        </p:nvSpPr>
        <p:spPr>
          <a:xfrm>
            <a:off x="1254828" y="221958"/>
            <a:ext cx="10221605" cy="646331"/>
          </a:xfrm>
          <a:prstGeom prst="rect">
            <a:avLst/>
          </a:prstGeom>
          <a:noFill/>
        </p:spPr>
        <p:txBody>
          <a:bodyPr wrap="square" rtlCol="0">
            <a:spAutoFit/>
          </a:bodyPr>
          <a:lstStyle/>
          <a:p>
            <a:pPr algn="ctr"/>
            <a:r>
              <a:rPr lang="zh-TW" altLang="en-US" sz="3600" b="1" dirty="0">
                <a:solidFill>
                  <a:schemeClr val="accent1">
                    <a:lumMod val="75000"/>
                  </a:schemeClr>
                </a:solidFill>
                <a:latin typeface="標楷體" panose="03000509000000000000" pitchFamily="65" charset="-120"/>
                <a:ea typeface="標楷體" panose="03000509000000000000" pitchFamily="65" charset="-120"/>
              </a:rPr>
              <a:t>審查實務分享</a:t>
            </a:r>
            <a:endParaRPr lang="en-US" altLang="zh-TW" sz="3600" b="1" dirty="0">
              <a:solidFill>
                <a:schemeClr val="accent1">
                  <a:lumMod val="75000"/>
                </a:schemeClr>
              </a:solidFill>
              <a:latin typeface="標楷體" panose="03000509000000000000" pitchFamily="65" charset="-120"/>
              <a:ea typeface="標楷體" panose="03000509000000000000" pitchFamily="65" charset="-120"/>
            </a:endParaRPr>
          </a:p>
        </p:txBody>
      </p:sp>
      <p:grpSp>
        <p:nvGrpSpPr>
          <p:cNvPr id="7" name="群組 6"/>
          <p:cNvGrpSpPr/>
          <p:nvPr/>
        </p:nvGrpSpPr>
        <p:grpSpPr>
          <a:xfrm>
            <a:off x="1626577" y="1078523"/>
            <a:ext cx="9554306" cy="5257800"/>
            <a:chOff x="-228600" y="990600"/>
            <a:chExt cx="9554306" cy="5257800"/>
          </a:xfrm>
        </p:grpSpPr>
        <p:graphicFrame>
          <p:nvGraphicFramePr>
            <p:cNvPr id="8" name="資料庫圖表 7">
              <a:extLst>
                <a:ext uri="{FF2B5EF4-FFF2-40B4-BE49-F238E27FC236}">
                  <a16:creationId xmlns:a16="http://schemas.microsoft.com/office/drawing/2014/main" id="{3CF2D179-B1C2-4F94-C5ED-B1F33CF9A3F4}"/>
                </a:ext>
              </a:extLst>
            </p:cNvPr>
            <p:cNvGraphicFramePr/>
            <p:nvPr>
              <p:extLst>
                <p:ext uri="{D42A27DB-BD31-4B8C-83A1-F6EECF244321}">
                  <p14:modId xmlns:p14="http://schemas.microsoft.com/office/powerpoint/2010/main" val="3111562912"/>
                </p:ext>
              </p:extLst>
            </p:nvPr>
          </p:nvGraphicFramePr>
          <p:xfrm>
            <a:off x="-228600" y="2057400"/>
            <a:ext cx="5181600" cy="403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9" name="資料庫圖表 8"/>
            <p:cNvGraphicFramePr/>
            <p:nvPr>
              <p:extLst>
                <p:ext uri="{D42A27DB-BD31-4B8C-83A1-F6EECF244321}">
                  <p14:modId xmlns:p14="http://schemas.microsoft.com/office/powerpoint/2010/main" val="2859970574"/>
                </p:ext>
              </p:extLst>
            </p:nvPr>
          </p:nvGraphicFramePr>
          <p:xfrm>
            <a:off x="4571999" y="1943100"/>
            <a:ext cx="4753707" cy="43053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pSp>
          <p:nvGrpSpPr>
            <p:cNvPr id="10" name="群組 9"/>
            <p:cNvGrpSpPr/>
            <p:nvPr/>
          </p:nvGrpSpPr>
          <p:grpSpPr>
            <a:xfrm>
              <a:off x="-35169" y="990600"/>
              <a:ext cx="9091246" cy="3169919"/>
              <a:chOff x="-35169" y="990600"/>
              <a:chExt cx="9091246" cy="3169919"/>
            </a:xfrm>
          </p:grpSpPr>
          <p:graphicFrame>
            <p:nvGraphicFramePr>
              <p:cNvPr id="11" name="資料庫圖表 10"/>
              <p:cNvGraphicFramePr/>
              <p:nvPr>
                <p:extLst>
                  <p:ext uri="{D42A27DB-BD31-4B8C-83A1-F6EECF244321}">
                    <p14:modId xmlns:p14="http://schemas.microsoft.com/office/powerpoint/2010/main" val="380971642"/>
                  </p:ext>
                </p:extLst>
              </p:nvPr>
            </p:nvGraphicFramePr>
            <p:xfrm>
              <a:off x="-35169" y="990600"/>
              <a:ext cx="9091246" cy="106680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12" name="向右箭號 11"/>
              <p:cNvSpPr/>
              <p:nvPr/>
            </p:nvSpPr>
            <p:spPr>
              <a:xfrm>
                <a:off x="4343399" y="3810000"/>
                <a:ext cx="609601" cy="350519"/>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zh-TW" altLang="en-US"/>
              </a:p>
            </p:txBody>
          </p:sp>
        </p:grpSp>
      </p:grpSp>
    </p:spTree>
    <p:extLst>
      <p:ext uri="{BB962C8B-B14F-4D97-AF65-F5344CB8AC3E}">
        <p14:creationId xmlns:p14="http://schemas.microsoft.com/office/powerpoint/2010/main" val="7731475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投影片編號版面配置區 2"/>
          <p:cNvSpPr>
            <a:spLocks noGrp="1"/>
          </p:cNvSpPr>
          <p:nvPr>
            <p:ph type="sldNum" sz="quarter" idx="12"/>
          </p:nvPr>
        </p:nvSpPr>
        <p:spPr>
          <a:xfrm>
            <a:off x="11652192" y="6581374"/>
            <a:ext cx="539808" cy="365125"/>
          </a:xfrm>
        </p:spPr>
        <p:txBody>
          <a:bodyPr/>
          <a:lstStyle/>
          <a:p>
            <a:fld id="{4BA915EE-10CB-4CF1-8569-6154455DA573}" type="slidenum">
              <a:rPr lang="en-US" smtClean="0"/>
              <a:t>16</a:t>
            </a:fld>
            <a:endParaRPr lang="en-US" dirty="0"/>
          </a:p>
        </p:txBody>
      </p:sp>
      <p:sp>
        <p:nvSpPr>
          <p:cNvPr id="16" name="TextBox 7">
            <a:extLst>
              <a:ext uri="{FF2B5EF4-FFF2-40B4-BE49-F238E27FC236}">
                <a16:creationId xmlns:a16="http://schemas.microsoft.com/office/drawing/2014/main" id="{399D0D74-F03F-B6BC-75B2-FB3676B60F07}"/>
              </a:ext>
            </a:extLst>
          </p:cNvPr>
          <p:cNvSpPr txBox="1"/>
          <p:nvPr/>
        </p:nvSpPr>
        <p:spPr>
          <a:xfrm>
            <a:off x="1254828" y="221958"/>
            <a:ext cx="10221605" cy="646331"/>
          </a:xfrm>
          <a:prstGeom prst="rect">
            <a:avLst/>
          </a:prstGeom>
          <a:noFill/>
        </p:spPr>
        <p:txBody>
          <a:bodyPr wrap="square" rtlCol="0">
            <a:spAutoFit/>
          </a:bodyPr>
          <a:lstStyle/>
          <a:p>
            <a:pPr algn="ctr"/>
            <a:r>
              <a:rPr lang="zh-TW" altLang="en-US" sz="3600" b="1" dirty="0">
                <a:solidFill>
                  <a:schemeClr val="accent1">
                    <a:lumMod val="75000"/>
                  </a:schemeClr>
                </a:solidFill>
                <a:latin typeface="標楷體" panose="03000509000000000000" pitchFamily="65" charset="-120"/>
                <a:ea typeface="標楷體" panose="03000509000000000000" pitchFamily="65" charset="-120"/>
              </a:rPr>
              <a:t>審查實務分享</a:t>
            </a:r>
            <a:endParaRPr lang="en-US" altLang="zh-TW" sz="3600" b="1" dirty="0">
              <a:solidFill>
                <a:schemeClr val="accent1">
                  <a:lumMod val="75000"/>
                </a:schemeClr>
              </a:solidFill>
              <a:latin typeface="標楷體" panose="03000509000000000000" pitchFamily="65" charset="-120"/>
              <a:ea typeface="標楷體" panose="03000509000000000000" pitchFamily="65" charset="-120"/>
            </a:endParaRPr>
          </a:p>
        </p:txBody>
      </p:sp>
      <p:grpSp>
        <p:nvGrpSpPr>
          <p:cNvPr id="19" name="群組 18"/>
          <p:cNvGrpSpPr/>
          <p:nvPr/>
        </p:nvGrpSpPr>
        <p:grpSpPr>
          <a:xfrm>
            <a:off x="2370447" y="868289"/>
            <a:ext cx="9281745" cy="5313485"/>
            <a:chOff x="1626577" y="1078523"/>
            <a:chExt cx="9554306" cy="5257800"/>
          </a:xfrm>
        </p:grpSpPr>
        <p:graphicFrame>
          <p:nvGraphicFramePr>
            <p:cNvPr id="8" name="資料庫圖表 7">
              <a:extLst>
                <a:ext uri="{FF2B5EF4-FFF2-40B4-BE49-F238E27FC236}">
                  <a16:creationId xmlns:a16="http://schemas.microsoft.com/office/drawing/2014/main" id="{3CF2D179-B1C2-4F94-C5ED-B1F33CF9A3F4}"/>
                </a:ext>
              </a:extLst>
            </p:cNvPr>
            <p:cNvGraphicFramePr/>
            <p:nvPr>
              <p:extLst>
                <p:ext uri="{D42A27DB-BD31-4B8C-83A1-F6EECF244321}">
                  <p14:modId xmlns:p14="http://schemas.microsoft.com/office/powerpoint/2010/main" val="2110493989"/>
                </p:ext>
              </p:extLst>
            </p:nvPr>
          </p:nvGraphicFramePr>
          <p:xfrm>
            <a:off x="1626577" y="2145323"/>
            <a:ext cx="5181600" cy="403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9" name="資料庫圖表 8"/>
            <p:cNvGraphicFramePr/>
            <p:nvPr>
              <p:extLst>
                <p:ext uri="{D42A27DB-BD31-4B8C-83A1-F6EECF244321}">
                  <p14:modId xmlns:p14="http://schemas.microsoft.com/office/powerpoint/2010/main" val="3589297984"/>
                </p:ext>
              </p:extLst>
            </p:nvPr>
          </p:nvGraphicFramePr>
          <p:xfrm>
            <a:off x="6427176" y="2031023"/>
            <a:ext cx="4753707" cy="43053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pSp>
          <p:nvGrpSpPr>
            <p:cNvPr id="10" name="群組 9"/>
            <p:cNvGrpSpPr/>
            <p:nvPr/>
          </p:nvGrpSpPr>
          <p:grpSpPr>
            <a:xfrm>
              <a:off x="1820008" y="1078523"/>
              <a:ext cx="9091246" cy="3169919"/>
              <a:chOff x="-35169" y="990600"/>
              <a:chExt cx="9091246" cy="3169919"/>
            </a:xfrm>
          </p:grpSpPr>
          <p:graphicFrame>
            <p:nvGraphicFramePr>
              <p:cNvPr id="11" name="資料庫圖表 10"/>
              <p:cNvGraphicFramePr/>
              <p:nvPr>
                <p:extLst>
                  <p:ext uri="{D42A27DB-BD31-4B8C-83A1-F6EECF244321}">
                    <p14:modId xmlns:p14="http://schemas.microsoft.com/office/powerpoint/2010/main" val="2522073124"/>
                  </p:ext>
                </p:extLst>
              </p:nvPr>
            </p:nvGraphicFramePr>
            <p:xfrm>
              <a:off x="-35169" y="990600"/>
              <a:ext cx="9091246" cy="106680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12" name="向右箭號 11"/>
              <p:cNvSpPr/>
              <p:nvPr/>
            </p:nvSpPr>
            <p:spPr>
              <a:xfrm>
                <a:off x="4343399" y="3810000"/>
                <a:ext cx="609601" cy="350519"/>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zh-TW" altLang="en-US"/>
              </a:p>
            </p:txBody>
          </p:sp>
        </p:grpSp>
      </p:grpSp>
      <p:sp>
        <p:nvSpPr>
          <p:cNvPr id="20" name="圓角矩形圖說文字 19"/>
          <p:cNvSpPr/>
          <p:nvPr/>
        </p:nvSpPr>
        <p:spPr>
          <a:xfrm>
            <a:off x="298938" y="1946387"/>
            <a:ext cx="2133602" cy="2125394"/>
          </a:xfrm>
          <a:prstGeom prst="wedgeRoundRectCallout">
            <a:avLst>
              <a:gd name="adj1" fmla="val 101631"/>
              <a:gd name="adj2" fmla="val 8131"/>
              <a:gd name="adj3" fmla="val 16667"/>
            </a:avLst>
          </a:prstGeom>
        </p:spPr>
        <p:style>
          <a:lnRef idx="1">
            <a:schemeClr val="accent1"/>
          </a:lnRef>
          <a:fillRef idx="3">
            <a:schemeClr val="accent1"/>
          </a:fillRef>
          <a:effectRef idx="2">
            <a:schemeClr val="accent1"/>
          </a:effectRef>
          <a:fontRef idx="minor">
            <a:schemeClr val="lt1"/>
          </a:fontRef>
        </p:style>
        <p:txBody>
          <a:bodyPr rtlCol="0" anchor="ctr"/>
          <a:lstStyle/>
          <a:p>
            <a:pPr marL="285750" lvl="0" indent="-285750">
              <a:buFont typeface="Wingdings" panose="05000000000000000000" pitchFamily="2" charset="2"/>
              <a:buChar char="u"/>
            </a:pPr>
            <a:r>
              <a:rPr lang="zh-TW" altLang="en-US" sz="2000" b="1" dirty="0">
                <a:latin typeface="+mj-ea"/>
                <a:ea typeface="+mj-ea"/>
              </a:rPr>
              <a:t>陸資持股</a:t>
            </a:r>
          </a:p>
          <a:p>
            <a:pPr marL="285750" lvl="0" indent="-285750">
              <a:buFont typeface="Wingdings" panose="05000000000000000000" pitchFamily="2" charset="2"/>
              <a:buChar char="u"/>
            </a:pPr>
            <a:r>
              <a:rPr lang="zh-TW" altLang="en-US" sz="2000" b="1" dirty="0">
                <a:latin typeface="+mj-ea"/>
                <a:ea typeface="+mj-ea"/>
              </a:rPr>
              <a:t>國土證</a:t>
            </a:r>
            <a:r>
              <a:rPr lang="en-US" altLang="zh-TW" sz="2000" b="1" dirty="0">
                <a:latin typeface="+mj-ea"/>
                <a:ea typeface="+mj-ea"/>
              </a:rPr>
              <a:t>(</a:t>
            </a:r>
            <a:r>
              <a:rPr lang="zh-TW" altLang="en-US" sz="2000" b="1" dirty="0">
                <a:latin typeface="+mj-ea"/>
                <a:ea typeface="+mj-ea"/>
              </a:rPr>
              <a:t>土地使用權</a:t>
            </a:r>
            <a:r>
              <a:rPr lang="en-US" altLang="zh-TW" sz="2000" b="1" dirty="0">
                <a:latin typeface="+mj-ea"/>
                <a:ea typeface="+mj-ea"/>
              </a:rPr>
              <a:t>)</a:t>
            </a:r>
            <a:r>
              <a:rPr lang="zh-TW" altLang="en-US" sz="2000" b="1" dirty="0">
                <a:latin typeface="+mj-ea"/>
                <a:ea typeface="+mj-ea"/>
              </a:rPr>
              <a:t>及房產證</a:t>
            </a:r>
          </a:p>
          <a:p>
            <a:pPr marL="285750" lvl="0" indent="-285750">
              <a:buFont typeface="Wingdings" panose="05000000000000000000" pitchFamily="2" charset="2"/>
              <a:buChar char="u"/>
            </a:pPr>
            <a:r>
              <a:rPr lang="zh-TW" altLang="en-US" sz="2000" b="1" dirty="0">
                <a:latin typeface="+mj-ea"/>
                <a:ea typeface="+mj-ea"/>
              </a:rPr>
              <a:t>五險一金</a:t>
            </a:r>
          </a:p>
        </p:txBody>
      </p:sp>
    </p:spTree>
    <p:extLst>
      <p:ext uri="{BB962C8B-B14F-4D97-AF65-F5344CB8AC3E}">
        <p14:creationId xmlns:p14="http://schemas.microsoft.com/office/powerpoint/2010/main" val="30554034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fld id="{B26597DD-AE29-4BAB-A813-DA9F4EE90BF1}" type="slidenum">
              <a:rPr lang="zh-TW" altLang="en-US" smtClean="0"/>
              <a:pPr>
                <a:defRPr/>
              </a:pPr>
              <a:t>17</a:t>
            </a:fld>
            <a:endParaRPr lang="zh-TW" altLang="en-US" dirty="0"/>
          </a:p>
        </p:txBody>
      </p:sp>
      <p:sp>
        <p:nvSpPr>
          <p:cNvPr id="53253" name="標題 1"/>
          <p:cNvSpPr>
            <a:spLocks noGrp="1"/>
          </p:cNvSpPr>
          <p:nvPr>
            <p:ph type="title"/>
          </p:nvPr>
        </p:nvSpPr>
        <p:spPr/>
        <p:txBody>
          <a:bodyPr/>
          <a:lstStyle/>
          <a:p>
            <a:br>
              <a:rPr lang="en-US" altLang="zh-TW" sz="3200"/>
            </a:br>
            <a:endParaRPr lang="zh-TW" altLang="en-US" b="1">
              <a:solidFill>
                <a:srgbClr val="002060"/>
              </a:solidFill>
            </a:endParaRPr>
          </a:p>
        </p:txBody>
      </p:sp>
      <p:sp>
        <p:nvSpPr>
          <p:cNvPr id="8" name="標題 2"/>
          <p:cNvSpPr txBox="1">
            <a:spLocks/>
          </p:cNvSpPr>
          <p:nvPr/>
        </p:nvSpPr>
        <p:spPr>
          <a:xfrm>
            <a:off x="2763716" y="152525"/>
            <a:ext cx="7391400" cy="576064"/>
          </a:xfrm>
          <a:prstGeom prst="rect">
            <a:avLst/>
          </a:prstGeom>
        </p:spPr>
        <p:txBody>
          <a:bodyPr vert="horz" lIns="91440" tIns="45720" rIns="91440" bIns="45720" rtlCol="0" anchor="ctr">
            <a:noAutofit/>
          </a:bodyPr>
          <a:lstStyle>
            <a:lvl1pPr marL="0" indent="0" algn="ctr" rtl="0" eaLnBrk="0" fontAlgn="base" hangingPunct="0">
              <a:spcBef>
                <a:spcPct val="0"/>
              </a:spcBef>
              <a:spcAft>
                <a:spcPct val="0"/>
              </a:spcAft>
              <a:defRPr lang="zh-TW" altLang="en-US" sz="4000" b="1" kern="1200" cap="all" baseline="0">
                <a:solidFill>
                  <a:srgbClr val="002060"/>
                </a:solidFill>
                <a:effectLst>
                  <a:outerShdw blurRad="38100" dist="38100" dir="2700000" algn="tl">
                    <a:srgbClr val="000000">
                      <a:alpha val="43137"/>
                    </a:srgbClr>
                  </a:outerShdw>
                </a:effectLst>
                <a:latin typeface="Book Antiqua" pitchFamily="18" charset="0"/>
                <a:ea typeface="標楷體" pitchFamily="65" charset="-120"/>
                <a:cs typeface="+mj-cs"/>
              </a:defRPr>
            </a:lvl1pPr>
            <a:lvl2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2pPr>
            <a:lvl3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3pPr>
            <a:lvl4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4pPr>
            <a:lvl5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5pPr>
            <a:lvl6pPr marL="457200" algn="ctr" rtl="0" fontAlgn="base">
              <a:spcBef>
                <a:spcPct val="0"/>
              </a:spcBef>
              <a:spcAft>
                <a:spcPct val="0"/>
              </a:spcAft>
              <a:defRPr sz="4400">
                <a:solidFill>
                  <a:schemeClr val="tx1"/>
                </a:solidFill>
                <a:latin typeface="Calibri" pitchFamily="34" charset="0"/>
                <a:ea typeface="新細明體" charset="-120"/>
              </a:defRPr>
            </a:lvl6pPr>
            <a:lvl7pPr marL="914400" algn="ctr" rtl="0" fontAlgn="base">
              <a:spcBef>
                <a:spcPct val="0"/>
              </a:spcBef>
              <a:spcAft>
                <a:spcPct val="0"/>
              </a:spcAft>
              <a:defRPr sz="4400">
                <a:solidFill>
                  <a:schemeClr val="tx1"/>
                </a:solidFill>
                <a:latin typeface="Calibri" pitchFamily="34" charset="0"/>
                <a:ea typeface="新細明體" charset="-120"/>
              </a:defRPr>
            </a:lvl7pPr>
            <a:lvl8pPr marL="1371600" algn="ctr" rtl="0" fontAlgn="base">
              <a:spcBef>
                <a:spcPct val="0"/>
              </a:spcBef>
              <a:spcAft>
                <a:spcPct val="0"/>
              </a:spcAft>
              <a:defRPr sz="4400">
                <a:solidFill>
                  <a:schemeClr val="tx1"/>
                </a:solidFill>
                <a:latin typeface="Calibri" pitchFamily="34" charset="0"/>
                <a:ea typeface="新細明體" charset="-120"/>
              </a:defRPr>
            </a:lvl8pPr>
            <a:lvl9pPr marL="1828800" algn="ctr" rtl="0" fontAlgn="base">
              <a:spcBef>
                <a:spcPct val="0"/>
              </a:spcBef>
              <a:spcAft>
                <a:spcPct val="0"/>
              </a:spcAft>
              <a:defRPr sz="4400">
                <a:solidFill>
                  <a:schemeClr val="tx1"/>
                </a:solidFill>
                <a:latin typeface="Calibri" pitchFamily="34" charset="0"/>
                <a:ea typeface="新細明體" charset="-120"/>
              </a:defRPr>
            </a:lvl9pPr>
          </a:lstStyle>
          <a:p>
            <a:r>
              <a:rPr lang="zh-TW" altLang="en-US" dirty="0">
                <a:effectLst/>
              </a:rPr>
              <a:t>中國大陸特殊議題</a:t>
            </a:r>
          </a:p>
        </p:txBody>
      </p:sp>
      <p:graphicFrame>
        <p:nvGraphicFramePr>
          <p:cNvPr id="3" name="資料庫圖表 2"/>
          <p:cNvGraphicFramePr/>
          <p:nvPr>
            <p:extLst>
              <p:ext uri="{D42A27DB-BD31-4B8C-83A1-F6EECF244321}">
                <p14:modId xmlns:p14="http://schemas.microsoft.com/office/powerpoint/2010/main" val="3474223424"/>
              </p:ext>
            </p:extLst>
          </p:nvPr>
        </p:nvGraphicFramePr>
        <p:xfrm>
          <a:off x="1747227" y="786829"/>
          <a:ext cx="9424378" cy="586721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074080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投影片編號版面配置區 2"/>
          <p:cNvSpPr>
            <a:spLocks noGrp="1"/>
          </p:cNvSpPr>
          <p:nvPr>
            <p:ph type="sldNum" sz="quarter" idx="12"/>
          </p:nvPr>
        </p:nvSpPr>
        <p:spPr>
          <a:xfrm>
            <a:off x="11652192" y="6581374"/>
            <a:ext cx="539808" cy="365125"/>
          </a:xfrm>
        </p:spPr>
        <p:txBody>
          <a:bodyPr/>
          <a:lstStyle/>
          <a:p>
            <a:fld id="{4BA915EE-10CB-4CF1-8569-6154455DA573}" type="slidenum">
              <a:rPr lang="en-US" smtClean="0"/>
              <a:t>18</a:t>
            </a:fld>
            <a:endParaRPr lang="en-US" dirty="0"/>
          </a:p>
        </p:txBody>
      </p:sp>
      <p:sp>
        <p:nvSpPr>
          <p:cNvPr id="16" name="TextBox 7">
            <a:extLst>
              <a:ext uri="{FF2B5EF4-FFF2-40B4-BE49-F238E27FC236}">
                <a16:creationId xmlns:a16="http://schemas.microsoft.com/office/drawing/2014/main" id="{399D0D74-F03F-B6BC-75B2-FB3676B60F07}"/>
              </a:ext>
            </a:extLst>
          </p:cNvPr>
          <p:cNvSpPr txBox="1"/>
          <p:nvPr/>
        </p:nvSpPr>
        <p:spPr>
          <a:xfrm>
            <a:off x="1254828" y="221958"/>
            <a:ext cx="10221605" cy="646331"/>
          </a:xfrm>
          <a:prstGeom prst="rect">
            <a:avLst/>
          </a:prstGeom>
          <a:noFill/>
        </p:spPr>
        <p:txBody>
          <a:bodyPr wrap="square" rtlCol="0">
            <a:spAutoFit/>
          </a:bodyPr>
          <a:lstStyle/>
          <a:p>
            <a:pPr algn="ctr"/>
            <a:r>
              <a:rPr lang="zh-TW" altLang="en-US" sz="3600" b="1" dirty="0">
                <a:solidFill>
                  <a:schemeClr val="accent1">
                    <a:lumMod val="75000"/>
                  </a:schemeClr>
                </a:solidFill>
                <a:latin typeface="標楷體" panose="03000509000000000000" pitchFamily="65" charset="-120"/>
                <a:ea typeface="標楷體" panose="03000509000000000000" pitchFamily="65" charset="-120"/>
              </a:rPr>
              <a:t>審查實務分享</a:t>
            </a:r>
            <a:endParaRPr lang="en-US" altLang="zh-TW" sz="3600" b="1" dirty="0">
              <a:solidFill>
                <a:schemeClr val="accent1">
                  <a:lumMod val="75000"/>
                </a:schemeClr>
              </a:solidFill>
              <a:latin typeface="標楷體" panose="03000509000000000000" pitchFamily="65" charset="-120"/>
              <a:ea typeface="標楷體" panose="03000509000000000000" pitchFamily="65" charset="-120"/>
            </a:endParaRPr>
          </a:p>
        </p:txBody>
      </p:sp>
      <p:grpSp>
        <p:nvGrpSpPr>
          <p:cNvPr id="19" name="群組 18"/>
          <p:cNvGrpSpPr/>
          <p:nvPr/>
        </p:nvGrpSpPr>
        <p:grpSpPr>
          <a:xfrm>
            <a:off x="1724757" y="868289"/>
            <a:ext cx="9281745" cy="5313485"/>
            <a:chOff x="1626577" y="1078523"/>
            <a:chExt cx="9554306" cy="5257800"/>
          </a:xfrm>
        </p:grpSpPr>
        <p:graphicFrame>
          <p:nvGraphicFramePr>
            <p:cNvPr id="8" name="資料庫圖表 7">
              <a:extLst>
                <a:ext uri="{FF2B5EF4-FFF2-40B4-BE49-F238E27FC236}">
                  <a16:creationId xmlns:a16="http://schemas.microsoft.com/office/drawing/2014/main" id="{3CF2D179-B1C2-4F94-C5ED-B1F33CF9A3F4}"/>
                </a:ext>
              </a:extLst>
            </p:cNvPr>
            <p:cNvGraphicFramePr/>
            <p:nvPr>
              <p:extLst>
                <p:ext uri="{D42A27DB-BD31-4B8C-83A1-F6EECF244321}">
                  <p14:modId xmlns:p14="http://schemas.microsoft.com/office/powerpoint/2010/main" val="255809509"/>
                </p:ext>
              </p:extLst>
            </p:nvPr>
          </p:nvGraphicFramePr>
          <p:xfrm>
            <a:off x="1626577" y="2145323"/>
            <a:ext cx="5181600" cy="403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9" name="資料庫圖表 8"/>
            <p:cNvGraphicFramePr/>
            <p:nvPr>
              <p:extLst>
                <p:ext uri="{D42A27DB-BD31-4B8C-83A1-F6EECF244321}">
                  <p14:modId xmlns:p14="http://schemas.microsoft.com/office/powerpoint/2010/main" val="3589297984"/>
                </p:ext>
              </p:extLst>
            </p:nvPr>
          </p:nvGraphicFramePr>
          <p:xfrm>
            <a:off x="6427176" y="2031023"/>
            <a:ext cx="4753707" cy="43053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pSp>
          <p:nvGrpSpPr>
            <p:cNvPr id="10" name="群組 9"/>
            <p:cNvGrpSpPr/>
            <p:nvPr/>
          </p:nvGrpSpPr>
          <p:grpSpPr>
            <a:xfrm>
              <a:off x="1820008" y="1078523"/>
              <a:ext cx="9091246" cy="3169919"/>
              <a:chOff x="-35169" y="990600"/>
              <a:chExt cx="9091246" cy="3169919"/>
            </a:xfrm>
          </p:grpSpPr>
          <p:graphicFrame>
            <p:nvGraphicFramePr>
              <p:cNvPr id="11" name="資料庫圖表 10"/>
              <p:cNvGraphicFramePr/>
              <p:nvPr>
                <p:extLst>
                  <p:ext uri="{D42A27DB-BD31-4B8C-83A1-F6EECF244321}">
                    <p14:modId xmlns:p14="http://schemas.microsoft.com/office/powerpoint/2010/main" val="2522073124"/>
                  </p:ext>
                </p:extLst>
              </p:nvPr>
            </p:nvGraphicFramePr>
            <p:xfrm>
              <a:off x="-35169" y="990600"/>
              <a:ext cx="9091246" cy="106680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12" name="向右箭號 11"/>
              <p:cNvSpPr/>
              <p:nvPr/>
            </p:nvSpPr>
            <p:spPr>
              <a:xfrm>
                <a:off x="4343399" y="3810000"/>
                <a:ext cx="609601" cy="350519"/>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zh-TW" altLang="en-US"/>
              </a:p>
            </p:txBody>
          </p:sp>
        </p:grpSp>
      </p:grpSp>
      <p:sp>
        <p:nvSpPr>
          <p:cNvPr id="20" name="圓角矩形圖說文字 19"/>
          <p:cNvSpPr/>
          <p:nvPr/>
        </p:nvSpPr>
        <p:spPr>
          <a:xfrm>
            <a:off x="7473991" y="2226470"/>
            <a:ext cx="2133602" cy="2125394"/>
          </a:xfrm>
          <a:prstGeom prst="wedgeRoundRectCallout">
            <a:avLst>
              <a:gd name="adj1" fmla="val -148918"/>
              <a:gd name="adj2" fmla="val -9657"/>
              <a:gd name="adj3" fmla="val 16667"/>
            </a:avLst>
          </a:prstGeom>
        </p:spPr>
        <p:style>
          <a:lnRef idx="1">
            <a:schemeClr val="accent1"/>
          </a:lnRef>
          <a:fillRef idx="3">
            <a:schemeClr val="accent1"/>
          </a:fillRef>
          <a:effectRef idx="2">
            <a:schemeClr val="accent1"/>
          </a:effectRef>
          <a:fontRef idx="minor">
            <a:schemeClr val="lt1"/>
          </a:fontRef>
        </p:style>
        <p:txBody>
          <a:bodyPr rtlCol="0" anchor="ctr"/>
          <a:lstStyle/>
          <a:p>
            <a:pPr marL="285750" lvl="0" indent="-285750">
              <a:buFont typeface="Wingdings" panose="05000000000000000000" pitchFamily="2" charset="2"/>
              <a:buChar char="u"/>
            </a:pPr>
            <a:r>
              <a:rPr lang="zh-TW" altLang="en-US" sz="2000" b="1" dirty="0">
                <a:latin typeface="+mj-ea"/>
                <a:ea typeface="+mj-ea"/>
              </a:rPr>
              <a:t>銷貨真實性之查核</a:t>
            </a:r>
          </a:p>
          <a:p>
            <a:pPr marL="285750" lvl="0" indent="-285750">
              <a:buFont typeface="Wingdings" panose="05000000000000000000" pitchFamily="2" charset="2"/>
              <a:buChar char="u"/>
            </a:pPr>
            <a:r>
              <a:rPr lang="zh-TW" altLang="en-US" sz="2000" b="1" dirty="0">
                <a:latin typeface="+mj-ea"/>
                <a:ea typeface="+mj-ea"/>
              </a:rPr>
              <a:t>金流及物流</a:t>
            </a:r>
          </a:p>
          <a:p>
            <a:pPr marL="285750" lvl="0" indent="-285750">
              <a:buFont typeface="Wingdings" panose="05000000000000000000" pitchFamily="2" charset="2"/>
              <a:buChar char="u"/>
            </a:pPr>
            <a:r>
              <a:rPr lang="zh-TW" altLang="en-US" sz="2000" b="1" dirty="0">
                <a:latin typeface="+mj-ea"/>
                <a:ea typeface="+mj-ea"/>
              </a:rPr>
              <a:t>資金貸與及背書保證</a:t>
            </a:r>
          </a:p>
        </p:txBody>
      </p:sp>
    </p:spTree>
    <p:extLst>
      <p:ext uri="{BB962C8B-B14F-4D97-AF65-F5344CB8AC3E}">
        <p14:creationId xmlns:p14="http://schemas.microsoft.com/office/powerpoint/2010/main" val="5901790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投影片編號版面配置區 2"/>
          <p:cNvSpPr>
            <a:spLocks noGrp="1"/>
          </p:cNvSpPr>
          <p:nvPr>
            <p:ph type="sldNum" sz="quarter" idx="12"/>
          </p:nvPr>
        </p:nvSpPr>
        <p:spPr/>
        <p:txBody>
          <a:bodyPr/>
          <a:lstStyle/>
          <a:p>
            <a:pPr>
              <a:defRPr/>
            </a:pPr>
            <a:fld id="{B26597DD-AE29-4BAB-A813-DA9F4EE90BF1}" type="slidenum">
              <a:rPr lang="zh-TW" altLang="en-US" smtClean="0"/>
              <a:pPr>
                <a:defRPr/>
              </a:pPr>
              <a:t>19</a:t>
            </a:fld>
            <a:endParaRPr lang="zh-TW" altLang="en-US" dirty="0"/>
          </a:p>
        </p:txBody>
      </p:sp>
      <p:graphicFrame>
        <p:nvGraphicFramePr>
          <p:cNvPr id="2" name="資料庫圖表 1"/>
          <p:cNvGraphicFramePr/>
          <p:nvPr>
            <p:extLst>
              <p:ext uri="{D42A27DB-BD31-4B8C-83A1-F6EECF244321}">
                <p14:modId xmlns:p14="http://schemas.microsoft.com/office/powerpoint/2010/main" val="978589796"/>
              </p:ext>
            </p:extLst>
          </p:nvPr>
        </p:nvGraphicFramePr>
        <p:xfrm>
          <a:off x="2397370" y="955431"/>
          <a:ext cx="8077200" cy="550227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標題 2"/>
          <p:cNvSpPr txBox="1">
            <a:spLocks/>
          </p:cNvSpPr>
          <p:nvPr/>
        </p:nvSpPr>
        <p:spPr>
          <a:xfrm>
            <a:off x="2092570" y="236389"/>
            <a:ext cx="8686800" cy="576064"/>
          </a:xfrm>
          <a:prstGeom prst="rect">
            <a:avLst/>
          </a:prstGeom>
        </p:spPr>
        <p:txBody>
          <a:bodyPr vert="horz" lIns="91440" tIns="45720" rIns="91440" bIns="45720" rtlCol="0" anchor="ctr">
            <a:noAutofit/>
          </a:bodyPr>
          <a:lstStyle>
            <a:lvl1pPr marL="0" indent="0" algn="ctr" rtl="0" eaLnBrk="0" fontAlgn="base" hangingPunct="0">
              <a:spcBef>
                <a:spcPct val="0"/>
              </a:spcBef>
              <a:spcAft>
                <a:spcPct val="0"/>
              </a:spcAft>
              <a:defRPr lang="zh-TW" altLang="en-US" sz="4000" b="1" kern="1200" cap="all" baseline="0">
                <a:solidFill>
                  <a:srgbClr val="002060"/>
                </a:solidFill>
                <a:effectLst>
                  <a:outerShdw blurRad="38100" dist="38100" dir="2700000" algn="tl">
                    <a:srgbClr val="000000">
                      <a:alpha val="43137"/>
                    </a:srgbClr>
                  </a:outerShdw>
                </a:effectLst>
                <a:latin typeface="Book Antiqua" pitchFamily="18" charset="0"/>
                <a:ea typeface="標楷體" pitchFamily="65" charset="-120"/>
                <a:cs typeface="+mj-cs"/>
              </a:defRPr>
            </a:lvl1pPr>
            <a:lvl2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2pPr>
            <a:lvl3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3pPr>
            <a:lvl4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4pPr>
            <a:lvl5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5pPr>
            <a:lvl6pPr marL="457200" algn="ctr" rtl="0" fontAlgn="base">
              <a:spcBef>
                <a:spcPct val="0"/>
              </a:spcBef>
              <a:spcAft>
                <a:spcPct val="0"/>
              </a:spcAft>
              <a:defRPr sz="4400">
                <a:solidFill>
                  <a:schemeClr val="tx1"/>
                </a:solidFill>
                <a:latin typeface="Calibri" pitchFamily="34" charset="0"/>
                <a:ea typeface="新細明體" charset="-120"/>
              </a:defRPr>
            </a:lvl6pPr>
            <a:lvl7pPr marL="914400" algn="ctr" rtl="0" fontAlgn="base">
              <a:spcBef>
                <a:spcPct val="0"/>
              </a:spcBef>
              <a:spcAft>
                <a:spcPct val="0"/>
              </a:spcAft>
              <a:defRPr sz="4400">
                <a:solidFill>
                  <a:schemeClr val="tx1"/>
                </a:solidFill>
                <a:latin typeface="Calibri" pitchFamily="34" charset="0"/>
                <a:ea typeface="新細明體" charset="-120"/>
              </a:defRPr>
            </a:lvl7pPr>
            <a:lvl8pPr marL="1371600" algn="ctr" rtl="0" fontAlgn="base">
              <a:spcBef>
                <a:spcPct val="0"/>
              </a:spcBef>
              <a:spcAft>
                <a:spcPct val="0"/>
              </a:spcAft>
              <a:defRPr sz="4400">
                <a:solidFill>
                  <a:schemeClr val="tx1"/>
                </a:solidFill>
                <a:latin typeface="Calibri" pitchFamily="34" charset="0"/>
                <a:ea typeface="新細明體" charset="-120"/>
              </a:defRPr>
            </a:lvl8pPr>
            <a:lvl9pPr marL="1828800" algn="ctr" rtl="0" fontAlgn="base">
              <a:spcBef>
                <a:spcPct val="0"/>
              </a:spcBef>
              <a:spcAft>
                <a:spcPct val="0"/>
              </a:spcAft>
              <a:defRPr sz="4400">
                <a:solidFill>
                  <a:schemeClr val="tx1"/>
                </a:solidFill>
                <a:latin typeface="Calibri" pitchFamily="34" charset="0"/>
                <a:ea typeface="新細明體" charset="-120"/>
              </a:defRPr>
            </a:lvl9pPr>
          </a:lstStyle>
          <a:p>
            <a:r>
              <a:rPr lang="zh-TW" altLang="en-US" dirty="0">
                <a:effectLst/>
              </a:rPr>
              <a:t>營運面審查重點</a:t>
            </a:r>
            <a:r>
              <a:rPr lang="zh-TW" altLang="en-US" dirty="0">
                <a:effectLst/>
                <a:latin typeface="標楷體" panose="03000509000000000000" pitchFamily="65" charset="-120"/>
              </a:rPr>
              <a:t>－</a:t>
            </a:r>
            <a:r>
              <a:rPr lang="zh-TW" altLang="en-US" dirty="0">
                <a:effectLst/>
              </a:rPr>
              <a:t>銷售真實性之查核</a:t>
            </a:r>
          </a:p>
        </p:txBody>
      </p:sp>
    </p:spTree>
    <p:extLst>
      <p:ext uri="{BB962C8B-B14F-4D97-AF65-F5344CB8AC3E}">
        <p14:creationId xmlns:p14="http://schemas.microsoft.com/office/powerpoint/2010/main" val="29940787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投影片編號版面配置區 2"/>
          <p:cNvSpPr>
            <a:spLocks noGrp="1"/>
          </p:cNvSpPr>
          <p:nvPr>
            <p:ph type="sldNum" sz="quarter" idx="12"/>
          </p:nvPr>
        </p:nvSpPr>
        <p:spPr/>
        <p:txBody>
          <a:bodyPr/>
          <a:lstStyle/>
          <a:p>
            <a:fld id="{4BA915EE-10CB-4CF1-8569-6154455DA573}" type="slidenum">
              <a:rPr lang="en-US" smtClean="0"/>
              <a:t>2</a:t>
            </a:fld>
            <a:endParaRPr lang="en-US"/>
          </a:p>
        </p:txBody>
      </p:sp>
      <p:sp>
        <p:nvSpPr>
          <p:cNvPr id="8" name="TextBox 7">
            <a:extLst>
              <a:ext uri="{FF2B5EF4-FFF2-40B4-BE49-F238E27FC236}">
                <a16:creationId xmlns:a16="http://schemas.microsoft.com/office/drawing/2014/main" id="{399D0D74-F03F-B6BC-75B2-FB3676B60F07}"/>
              </a:ext>
            </a:extLst>
          </p:cNvPr>
          <p:cNvSpPr txBox="1"/>
          <p:nvPr/>
        </p:nvSpPr>
        <p:spPr>
          <a:xfrm>
            <a:off x="1495142" y="240969"/>
            <a:ext cx="8765481" cy="707886"/>
          </a:xfrm>
          <a:prstGeom prst="rect">
            <a:avLst/>
          </a:prstGeom>
          <a:noFill/>
        </p:spPr>
        <p:txBody>
          <a:bodyPr wrap="square" rtlCol="0">
            <a:spAutoFit/>
          </a:bodyPr>
          <a:lstStyle/>
          <a:p>
            <a:pPr algn="ctr"/>
            <a:r>
              <a:rPr lang="zh-TW" altLang="en-US" sz="4000" b="1" dirty="0">
                <a:solidFill>
                  <a:srgbClr val="990000"/>
                </a:solidFill>
                <a:latin typeface="標楷體" panose="03000509000000000000" pitchFamily="65" charset="-120"/>
                <a:ea typeface="標楷體" panose="03000509000000000000" pitchFamily="65" charset="-120"/>
              </a:rPr>
              <a:t>聲明</a:t>
            </a:r>
            <a:endParaRPr lang="en-TW" sz="4000" b="1" dirty="0">
              <a:solidFill>
                <a:srgbClr val="990000"/>
              </a:solidFill>
              <a:latin typeface="標楷體" panose="03000509000000000000" pitchFamily="65" charset="-120"/>
              <a:ea typeface="標楷體" panose="03000509000000000000" pitchFamily="65" charset="-120"/>
              <a:cs typeface="Calibri" panose="020F0502020204030204" pitchFamily="34" charset="0"/>
            </a:endParaRPr>
          </a:p>
        </p:txBody>
      </p:sp>
      <p:sp>
        <p:nvSpPr>
          <p:cNvPr id="6" name="Text Box 5"/>
          <p:cNvSpPr>
            <a:spLocks noGrp="1" noChangeArrowheads="1"/>
          </p:cNvSpPr>
          <p:nvPr>
            <p:ph idx="1"/>
          </p:nvPr>
        </p:nvSpPr>
        <p:spPr>
          <a:xfrm>
            <a:off x="1274886" y="1556238"/>
            <a:ext cx="9750668" cy="3921369"/>
          </a:xfrm>
          <a:ln w="57150" cmpd="thickThin">
            <a:solidFill>
              <a:schemeClr val="accent1">
                <a:lumMod val="75000"/>
              </a:schemeClr>
            </a:solidFill>
          </a:ln>
        </p:spPr>
        <p:txBody>
          <a:bodyPr lIns="92044" tIns="46022" rIns="92044" bIns="46022">
            <a:noAutofit/>
          </a:bodyPr>
          <a:lstStyle/>
          <a:p>
            <a:pPr marL="457200" indent="-457200" algn="just">
              <a:buFontTx/>
              <a:buAutoNum type="arabicPeriod"/>
              <a:defRPr/>
            </a:pPr>
            <a:r>
              <a:rPr lang="zh-TW" altLang="en-US" sz="2400" dirty="0">
                <a:latin typeface="+mj-ea"/>
                <a:ea typeface="+mj-ea"/>
              </a:rPr>
              <a:t>本簡報之意見不全然代表臺灣證券交易所之立場</a:t>
            </a:r>
          </a:p>
          <a:p>
            <a:pPr marL="457200" indent="-457200" algn="just">
              <a:buFontTx/>
              <a:buAutoNum type="arabicPeriod"/>
              <a:defRPr/>
            </a:pPr>
            <a:r>
              <a:rPr lang="zh-TW" altLang="en-US" sz="2400" dirty="0">
                <a:latin typeface="+mj-ea"/>
                <a:ea typeface="+mj-ea"/>
              </a:rPr>
              <a:t>本簡報已盡力提供準確可靠之資訊，若有錯誤，以原公告為準，如因任何資料不正確或疏漏所衍生之損害或損失，臺灣證券交易所不負法律責任</a:t>
            </a:r>
          </a:p>
          <a:p>
            <a:pPr marL="457200" indent="-457200" algn="just">
              <a:buFontTx/>
              <a:buAutoNum type="arabicPeriod"/>
              <a:defRPr/>
            </a:pPr>
            <a:r>
              <a:rPr lang="zh-TW" altLang="en-US" sz="2400" dirty="0">
                <a:latin typeface="+mj-ea"/>
                <a:ea typeface="+mj-ea"/>
              </a:rPr>
              <a:t>本簡報內容與臺灣證券交易所及主管機關公布條文有異者，以公布條文為準</a:t>
            </a:r>
          </a:p>
          <a:p>
            <a:pPr marL="457200" indent="-457200" algn="just">
              <a:buFontTx/>
              <a:buAutoNum type="arabicPeriod"/>
              <a:defRPr/>
            </a:pPr>
            <a:r>
              <a:rPr lang="zh-TW" altLang="en-US" sz="2400" dirty="0">
                <a:latin typeface="+mj-ea"/>
                <a:ea typeface="+mj-ea"/>
              </a:rPr>
              <a:t>本簡報僅供參考，臺灣證券交易所審查不以本簡報內容為限</a:t>
            </a:r>
            <a:endParaRPr lang="en-US" altLang="zh-TW" sz="2400" dirty="0">
              <a:latin typeface="+mj-ea"/>
              <a:ea typeface="+mj-ea"/>
            </a:endParaRPr>
          </a:p>
        </p:txBody>
      </p:sp>
    </p:spTree>
    <p:extLst>
      <p:ext uri="{BB962C8B-B14F-4D97-AF65-F5344CB8AC3E}">
        <p14:creationId xmlns:p14="http://schemas.microsoft.com/office/powerpoint/2010/main" val="11424927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矩形 23"/>
          <p:cNvSpPr/>
          <p:nvPr/>
        </p:nvSpPr>
        <p:spPr>
          <a:xfrm rot="16200000" flipH="1">
            <a:off x="7389570" y="2703027"/>
            <a:ext cx="1890190" cy="4115378"/>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500">
              <a:solidFill>
                <a:prstClr val="white"/>
              </a:solidFill>
              <a:latin typeface="Calibri" panose="020F0502020204030204"/>
              <a:ea typeface="新細明體" panose="02020500000000000000" pitchFamily="18" charset="-120"/>
            </a:endParaRPr>
          </a:p>
        </p:txBody>
      </p:sp>
      <p:sp>
        <p:nvSpPr>
          <p:cNvPr id="23" name="矩形 22"/>
          <p:cNvSpPr/>
          <p:nvPr/>
        </p:nvSpPr>
        <p:spPr>
          <a:xfrm rot="16200000" flipH="1">
            <a:off x="7479606" y="719075"/>
            <a:ext cx="1710116" cy="4115376"/>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500">
              <a:solidFill>
                <a:prstClr val="white"/>
              </a:solidFill>
              <a:latin typeface="Calibri" panose="020F0502020204030204"/>
              <a:ea typeface="新細明體" panose="02020500000000000000" pitchFamily="18" charset="-120"/>
            </a:endParaRPr>
          </a:p>
        </p:txBody>
      </p:sp>
      <p:sp>
        <p:nvSpPr>
          <p:cNvPr id="19" name="矩形 18"/>
          <p:cNvSpPr/>
          <p:nvPr/>
        </p:nvSpPr>
        <p:spPr>
          <a:xfrm>
            <a:off x="6455478" y="4228301"/>
            <a:ext cx="3497491" cy="1384995"/>
          </a:xfrm>
          <a:prstGeom prst="rect">
            <a:avLst/>
          </a:prstGeom>
        </p:spPr>
        <p:txBody>
          <a:bodyPr wrap="square">
            <a:spAutoFit/>
          </a:bodyPr>
          <a:lstStyle/>
          <a:p>
            <a:pPr marL="257175" indent="-257175">
              <a:buFont typeface="Wingdings" panose="05000000000000000000" pitchFamily="2" charset="2"/>
              <a:buChar char="p"/>
            </a:pPr>
            <a:r>
              <a:rPr lang="zh-TW" altLang="en-US" sz="2100" b="1" dirty="0">
                <a:solidFill>
                  <a:srgbClr val="CC6600"/>
                </a:solidFill>
                <a:latin typeface="+mj-ea"/>
                <a:ea typeface="+mj-ea"/>
              </a:rPr>
              <a:t>主要進銷貨對象變動情形</a:t>
            </a:r>
            <a:endParaRPr lang="en-US" altLang="zh-TW" sz="2100" b="1" dirty="0">
              <a:solidFill>
                <a:srgbClr val="CC6600"/>
              </a:solidFill>
              <a:latin typeface="+mj-ea"/>
              <a:ea typeface="+mj-ea"/>
            </a:endParaRPr>
          </a:p>
          <a:p>
            <a:pPr marL="257175" indent="-257175">
              <a:buFont typeface="Wingdings" panose="05000000000000000000" pitchFamily="2" charset="2"/>
              <a:buChar char="p"/>
            </a:pPr>
            <a:r>
              <a:rPr lang="zh-TW" altLang="en-US" sz="2100" b="1" dirty="0">
                <a:solidFill>
                  <a:srgbClr val="CC6600"/>
                </a:solidFill>
                <a:latin typeface="+mj-ea"/>
                <a:ea typeface="+mj-ea"/>
              </a:rPr>
              <a:t>落實執行穿透性測試</a:t>
            </a:r>
          </a:p>
          <a:p>
            <a:pPr marL="257175" indent="-257175">
              <a:buFont typeface="Wingdings" panose="05000000000000000000" pitchFamily="2" charset="2"/>
              <a:buChar char="p"/>
            </a:pPr>
            <a:r>
              <a:rPr lang="zh-TW" altLang="en-US" sz="2100" b="1" dirty="0">
                <a:solidFill>
                  <a:srgbClr val="CC6600"/>
                </a:solidFill>
                <a:latin typeface="+mj-ea"/>
                <a:ea typeface="+mj-ea"/>
              </a:rPr>
              <a:t>進銷貨應否淨額表達</a:t>
            </a:r>
          </a:p>
          <a:p>
            <a:pPr marL="257175" indent="-257175">
              <a:buFont typeface="Wingdings" panose="05000000000000000000" pitchFamily="2" charset="2"/>
              <a:buChar char="p"/>
            </a:pPr>
            <a:r>
              <a:rPr lang="zh-TW" altLang="en-US" sz="2100" b="1" dirty="0">
                <a:solidFill>
                  <a:schemeClr val="bg2">
                    <a:lumMod val="50000"/>
                  </a:schemeClr>
                </a:solidFill>
                <a:latin typeface="+mj-ea"/>
                <a:ea typeface="+mj-ea"/>
              </a:rPr>
              <a:t>應收帳款收款情形</a:t>
            </a:r>
          </a:p>
        </p:txBody>
      </p:sp>
      <p:sp>
        <p:nvSpPr>
          <p:cNvPr id="20" name="矩形 19"/>
          <p:cNvSpPr/>
          <p:nvPr/>
        </p:nvSpPr>
        <p:spPr>
          <a:xfrm>
            <a:off x="6455478" y="2178047"/>
            <a:ext cx="3509489" cy="1061829"/>
          </a:xfrm>
          <a:prstGeom prst="rect">
            <a:avLst/>
          </a:prstGeom>
        </p:spPr>
        <p:txBody>
          <a:bodyPr wrap="square">
            <a:spAutoFit/>
          </a:bodyPr>
          <a:lstStyle/>
          <a:p>
            <a:pPr marL="342900" indent="-342900">
              <a:buFont typeface="Wingdings" panose="05000000000000000000" pitchFamily="2" charset="2"/>
              <a:buChar char="p"/>
            </a:pPr>
            <a:r>
              <a:rPr lang="zh-TW" altLang="en-US" sz="2100" b="1" dirty="0">
                <a:solidFill>
                  <a:schemeClr val="bg2">
                    <a:lumMod val="50000"/>
                  </a:schemeClr>
                </a:solidFill>
                <a:latin typeface="+mj-ea"/>
                <a:ea typeface="+mj-ea"/>
              </a:rPr>
              <a:t>交易欠缺合理性</a:t>
            </a:r>
            <a:endParaRPr lang="en-US" altLang="zh-TW" sz="2100" b="1" dirty="0">
              <a:solidFill>
                <a:schemeClr val="bg2">
                  <a:lumMod val="50000"/>
                </a:schemeClr>
              </a:solidFill>
              <a:latin typeface="+mj-ea"/>
              <a:ea typeface="+mj-ea"/>
            </a:endParaRPr>
          </a:p>
          <a:p>
            <a:pPr marL="342900" indent="-342900">
              <a:buFont typeface="Wingdings" panose="05000000000000000000" pitchFamily="2" charset="2"/>
              <a:buChar char="p"/>
            </a:pPr>
            <a:r>
              <a:rPr lang="zh-TW" altLang="en-US" sz="2100" b="1" dirty="0">
                <a:solidFill>
                  <a:schemeClr val="bg2">
                    <a:lumMod val="50000"/>
                  </a:schemeClr>
                </a:solidFill>
                <a:latin typeface="+mj-ea"/>
                <a:ea typeface="+mj-ea"/>
              </a:rPr>
              <a:t>交易總額重大惟價差小</a:t>
            </a:r>
            <a:endParaRPr lang="en-US" altLang="zh-TW" sz="2100" b="1" dirty="0">
              <a:solidFill>
                <a:schemeClr val="bg2">
                  <a:lumMod val="50000"/>
                </a:schemeClr>
              </a:solidFill>
              <a:latin typeface="+mj-ea"/>
              <a:ea typeface="+mj-ea"/>
            </a:endParaRPr>
          </a:p>
          <a:p>
            <a:pPr marL="342900" indent="-342900">
              <a:buFont typeface="Wingdings" panose="05000000000000000000" pitchFamily="2" charset="2"/>
              <a:buChar char="p"/>
            </a:pPr>
            <a:r>
              <a:rPr lang="zh-TW" altLang="en-US" sz="2100" b="1" dirty="0">
                <a:solidFill>
                  <a:schemeClr val="bg2">
                    <a:lumMod val="50000"/>
                  </a:schemeClr>
                </a:solidFill>
                <a:latin typeface="+mj-ea"/>
                <a:ea typeface="+mj-ea"/>
              </a:rPr>
              <a:t>進銷貨交易條件不一致</a:t>
            </a:r>
            <a:endParaRPr lang="en-US" altLang="zh-TW" sz="2100" b="1" dirty="0">
              <a:solidFill>
                <a:schemeClr val="bg2">
                  <a:lumMod val="50000"/>
                </a:schemeClr>
              </a:solidFill>
              <a:latin typeface="+mj-ea"/>
              <a:ea typeface="+mj-ea"/>
            </a:endParaRPr>
          </a:p>
        </p:txBody>
      </p:sp>
      <p:sp>
        <p:nvSpPr>
          <p:cNvPr id="21" name="向左箭號 20"/>
          <p:cNvSpPr/>
          <p:nvPr/>
        </p:nvSpPr>
        <p:spPr>
          <a:xfrm>
            <a:off x="5954356" y="1603338"/>
            <a:ext cx="4450655" cy="658118"/>
          </a:xfrm>
          <a:prstGeom prst="leftArrow">
            <a:avLst>
              <a:gd name="adj1" fmla="val 69679"/>
              <a:gd name="adj2" fmla="val 50000"/>
            </a:avLst>
          </a:prstGeom>
          <a:solidFill>
            <a:schemeClr val="accent1">
              <a:lumMod val="75000"/>
            </a:schemeClr>
          </a:solidFill>
        </p:spPr>
        <p:txBody>
          <a:bodyPr wrap="square">
            <a:spAutoFit/>
          </a:bodyPr>
          <a:lstStyle>
            <a:defPPr>
              <a:defRPr lang="zh-TW"/>
            </a:defPPr>
            <a:lvl1pPr algn="l" rtl="0" fontAlgn="base">
              <a:spcBef>
                <a:spcPct val="0"/>
              </a:spcBef>
              <a:spcAft>
                <a:spcPct val="0"/>
              </a:spcAft>
              <a:defRPr kumimoji="1" kern="1200">
                <a:solidFill>
                  <a:schemeClr val="tx1"/>
                </a:solidFill>
                <a:latin typeface="Arial" charset="0"/>
                <a:ea typeface="新細明體" charset="-120"/>
                <a:cs typeface="+mn-cs"/>
              </a:defRPr>
            </a:lvl1pPr>
            <a:lvl2pPr marL="457200" algn="l" rtl="0" fontAlgn="base">
              <a:spcBef>
                <a:spcPct val="0"/>
              </a:spcBef>
              <a:spcAft>
                <a:spcPct val="0"/>
              </a:spcAft>
              <a:defRPr kumimoji="1" kern="1200">
                <a:solidFill>
                  <a:schemeClr val="tx1"/>
                </a:solidFill>
                <a:latin typeface="Arial" charset="0"/>
                <a:ea typeface="新細明體" charset="-120"/>
                <a:cs typeface="+mn-cs"/>
              </a:defRPr>
            </a:lvl2pPr>
            <a:lvl3pPr marL="914400" algn="l" rtl="0" fontAlgn="base">
              <a:spcBef>
                <a:spcPct val="0"/>
              </a:spcBef>
              <a:spcAft>
                <a:spcPct val="0"/>
              </a:spcAft>
              <a:defRPr kumimoji="1" kern="1200">
                <a:solidFill>
                  <a:schemeClr val="tx1"/>
                </a:solidFill>
                <a:latin typeface="Arial" charset="0"/>
                <a:ea typeface="新細明體" charset="-120"/>
                <a:cs typeface="+mn-cs"/>
              </a:defRPr>
            </a:lvl3pPr>
            <a:lvl4pPr marL="1371600" algn="l" rtl="0" fontAlgn="base">
              <a:spcBef>
                <a:spcPct val="0"/>
              </a:spcBef>
              <a:spcAft>
                <a:spcPct val="0"/>
              </a:spcAft>
              <a:defRPr kumimoji="1" kern="1200">
                <a:solidFill>
                  <a:schemeClr val="tx1"/>
                </a:solidFill>
                <a:latin typeface="Arial" charset="0"/>
                <a:ea typeface="新細明體" charset="-120"/>
                <a:cs typeface="+mn-cs"/>
              </a:defRPr>
            </a:lvl4pPr>
            <a:lvl5pPr marL="1828800" algn="l" rtl="0" fontAlgn="base">
              <a:spcBef>
                <a:spcPct val="0"/>
              </a:spcBef>
              <a:spcAft>
                <a:spcPct val="0"/>
              </a:spcAft>
              <a:defRPr kumimoji="1" kern="1200">
                <a:solidFill>
                  <a:schemeClr val="tx1"/>
                </a:solidFill>
                <a:latin typeface="Arial" charset="0"/>
                <a:ea typeface="新細明體" charset="-120"/>
                <a:cs typeface="+mn-cs"/>
              </a:defRPr>
            </a:lvl5pPr>
            <a:lvl6pPr marL="2286000" algn="l" defTabSz="914400" rtl="0" eaLnBrk="1" latinLnBrk="0" hangingPunct="1">
              <a:defRPr kumimoji="1" kern="1200">
                <a:solidFill>
                  <a:schemeClr val="tx1"/>
                </a:solidFill>
                <a:latin typeface="Arial" charset="0"/>
                <a:ea typeface="新細明體" charset="-120"/>
                <a:cs typeface="+mn-cs"/>
              </a:defRPr>
            </a:lvl6pPr>
            <a:lvl7pPr marL="2743200" algn="l" defTabSz="914400" rtl="0" eaLnBrk="1" latinLnBrk="0" hangingPunct="1">
              <a:defRPr kumimoji="1" kern="1200">
                <a:solidFill>
                  <a:schemeClr val="tx1"/>
                </a:solidFill>
                <a:latin typeface="Arial" charset="0"/>
                <a:ea typeface="新細明體" charset="-120"/>
                <a:cs typeface="+mn-cs"/>
              </a:defRPr>
            </a:lvl7pPr>
            <a:lvl8pPr marL="3200400" algn="l" defTabSz="914400" rtl="0" eaLnBrk="1" latinLnBrk="0" hangingPunct="1">
              <a:defRPr kumimoji="1" kern="1200">
                <a:solidFill>
                  <a:schemeClr val="tx1"/>
                </a:solidFill>
                <a:latin typeface="Arial" charset="0"/>
                <a:ea typeface="新細明體" charset="-120"/>
                <a:cs typeface="+mn-cs"/>
              </a:defRPr>
            </a:lvl8pPr>
            <a:lvl9pPr marL="3657600" algn="l" defTabSz="914400" rtl="0" eaLnBrk="1" latinLnBrk="0" hangingPunct="1">
              <a:defRPr kumimoji="1" kern="1200">
                <a:solidFill>
                  <a:schemeClr val="tx1"/>
                </a:solidFill>
                <a:latin typeface="Arial" charset="0"/>
                <a:ea typeface="新細明體" charset="-120"/>
                <a:cs typeface="+mn-cs"/>
              </a:defRPr>
            </a:lvl9pPr>
          </a:lstStyle>
          <a:p>
            <a:pPr algn="ctr"/>
            <a:endParaRPr lang="zh-TW" altLang="en-US" sz="2400" b="1" dirty="0">
              <a:solidFill>
                <a:prstClr val="white">
                  <a:lumMod val="95000"/>
                </a:prstClr>
              </a:solidFill>
            </a:endParaRPr>
          </a:p>
        </p:txBody>
      </p:sp>
      <p:sp>
        <p:nvSpPr>
          <p:cNvPr id="17" name="矩形 16"/>
          <p:cNvSpPr/>
          <p:nvPr/>
        </p:nvSpPr>
        <p:spPr>
          <a:xfrm>
            <a:off x="6432282" y="1709642"/>
            <a:ext cx="3972728" cy="507831"/>
          </a:xfrm>
          <a:prstGeom prst="rect">
            <a:avLst/>
          </a:prstGeom>
        </p:spPr>
        <p:txBody>
          <a:bodyPr wrap="square">
            <a:spAutoFit/>
          </a:bodyPr>
          <a:lstStyle/>
          <a:p>
            <a:r>
              <a:rPr lang="zh-TW" altLang="en-US" sz="2700" b="1" dirty="0">
                <a:solidFill>
                  <a:prstClr val="white">
                    <a:lumMod val="95000"/>
                  </a:prstClr>
                </a:solidFill>
                <a:latin typeface="+mj-ea"/>
                <a:ea typeface="+mj-ea"/>
              </a:rPr>
              <a:t>新增非本業商品買賣交易</a:t>
            </a:r>
          </a:p>
        </p:txBody>
      </p:sp>
      <p:sp>
        <p:nvSpPr>
          <p:cNvPr id="22" name="向左箭號 21"/>
          <p:cNvSpPr/>
          <p:nvPr/>
        </p:nvSpPr>
        <p:spPr>
          <a:xfrm>
            <a:off x="5967014" y="3654405"/>
            <a:ext cx="4437997" cy="658118"/>
          </a:xfrm>
          <a:prstGeom prst="leftArrow">
            <a:avLst>
              <a:gd name="adj1" fmla="val 69679"/>
              <a:gd name="adj2" fmla="val 50000"/>
            </a:avLst>
          </a:prstGeom>
          <a:solidFill>
            <a:schemeClr val="accent2">
              <a:lumMod val="75000"/>
            </a:schemeClr>
          </a:solidFill>
        </p:spPr>
        <p:txBody>
          <a:bodyPr wrap="square">
            <a:spAutoFit/>
          </a:bodyPr>
          <a:lstStyle>
            <a:defPPr>
              <a:defRPr lang="zh-TW"/>
            </a:defPPr>
            <a:lvl1pPr algn="l" rtl="0" fontAlgn="base">
              <a:spcBef>
                <a:spcPct val="0"/>
              </a:spcBef>
              <a:spcAft>
                <a:spcPct val="0"/>
              </a:spcAft>
              <a:defRPr kumimoji="1" kern="1200">
                <a:solidFill>
                  <a:schemeClr val="tx1"/>
                </a:solidFill>
                <a:latin typeface="Arial" charset="0"/>
                <a:ea typeface="新細明體" charset="-120"/>
                <a:cs typeface="+mn-cs"/>
              </a:defRPr>
            </a:lvl1pPr>
            <a:lvl2pPr marL="457200" algn="l" rtl="0" fontAlgn="base">
              <a:spcBef>
                <a:spcPct val="0"/>
              </a:spcBef>
              <a:spcAft>
                <a:spcPct val="0"/>
              </a:spcAft>
              <a:defRPr kumimoji="1" kern="1200">
                <a:solidFill>
                  <a:schemeClr val="tx1"/>
                </a:solidFill>
                <a:latin typeface="Arial" charset="0"/>
                <a:ea typeface="新細明體" charset="-120"/>
                <a:cs typeface="+mn-cs"/>
              </a:defRPr>
            </a:lvl2pPr>
            <a:lvl3pPr marL="914400" algn="l" rtl="0" fontAlgn="base">
              <a:spcBef>
                <a:spcPct val="0"/>
              </a:spcBef>
              <a:spcAft>
                <a:spcPct val="0"/>
              </a:spcAft>
              <a:defRPr kumimoji="1" kern="1200">
                <a:solidFill>
                  <a:schemeClr val="tx1"/>
                </a:solidFill>
                <a:latin typeface="Arial" charset="0"/>
                <a:ea typeface="新細明體" charset="-120"/>
                <a:cs typeface="+mn-cs"/>
              </a:defRPr>
            </a:lvl3pPr>
            <a:lvl4pPr marL="1371600" algn="l" rtl="0" fontAlgn="base">
              <a:spcBef>
                <a:spcPct val="0"/>
              </a:spcBef>
              <a:spcAft>
                <a:spcPct val="0"/>
              </a:spcAft>
              <a:defRPr kumimoji="1" kern="1200">
                <a:solidFill>
                  <a:schemeClr val="tx1"/>
                </a:solidFill>
                <a:latin typeface="Arial" charset="0"/>
                <a:ea typeface="新細明體" charset="-120"/>
                <a:cs typeface="+mn-cs"/>
              </a:defRPr>
            </a:lvl4pPr>
            <a:lvl5pPr marL="1828800" algn="l" rtl="0" fontAlgn="base">
              <a:spcBef>
                <a:spcPct val="0"/>
              </a:spcBef>
              <a:spcAft>
                <a:spcPct val="0"/>
              </a:spcAft>
              <a:defRPr kumimoji="1" kern="1200">
                <a:solidFill>
                  <a:schemeClr val="tx1"/>
                </a:solidFill>
                <a:latin typeface="Arial" charset="0"/>
                <a:ea typeface="新細明體" charset="-120"/>
                <a:cs typeface="+mn-cs"/>
              </a:defRPr>
            </a:lvl5pPr>
            <a:lvl6pPr marL="2286000" algn="l" defTabSz="914400" rtl="0" eaLnBrk="1" latinLnBrk="0" hangingPunct="1">
              <a:defRPr kumimoji="1" kern="1200">
                <a:solidFill>
                  <a:schemeClr val="tx1"/>
                </a:solidFill>
                <a:latin typeface="Arial" charset="0"/>
                <a:ea typeface="新細明體" charset="-120"/>
                <a:cs typeface="+mn-cs"/>
              </a:defRPr>
            </a:lvl6pPr>
            <a:lvl7pPr marL="2743200" algn="l" defTabSz="914400" rtl="0" eaLnBrk="1" latinLnBrk="0" hangingPunct="1">
              <a:defRPr kumimoji="1" kern="1200">
                <a:solidFill>
                  <a:schemeClr val="tx1"/>
                </a:solidFill>
                <a:latin typeface="Arial" charset="0"/>
                <a:ea typeface="新細明體" charset="-120"/>
                <a:cs typeface="+mn-cs"/>
              </a:defRPr>
            </a:lvl7pPr>
            <a:lvl8pPr marL="3200400" algn="l" defTabSz="914400" rtl="0" eaLnBrk="1" latinLnBrk="0" hangingPunct="1">
              <a:defRPr kumimoji="1" kern="1200">
                <a:solidFill>
                  <a:schemeClr val="tx1"/>
                </a:solidFill>
                <a:latin typeface="Arial" charset="0"/>
                <a:ea typeface="新細明體" charset="-120"/>
                <a:cs typeface="+mn-cs"/>
              </a:defRPr>
            </a:lvl8pPr>
            <a:lvl9pPr marL="3657600" algn="l" defTabSz="914400" rtl="0" eaLnBrk="1" latinLnBrk="0" hangingPunct="1">
              <a:defRPr kumimoji="1" kern="1200">
                <a:solidFill>
                  <a:schemeClr val="tx1"/>
                </a:solidFill>
                <a:latin typeface="Arial" charset="0"/>
                <a:ea typeface="新細明體" charset="-120"/>
                <a:cs typeface="+mn-cs"/>
              </a:defRPr>
            </a:lvl9pPr>
          </a:lstStyle>
          <a:p>
            <a:pPr algn="ctr"/>
            <a:endParaRPr lang="zh-TW" altLang="en-US" sz="2400" b="1" dirty="0">
              <a:solidFill>
                <a:prstClr val="white">
                  <a:lumMod val="95000"/>
                </a:prstClr>
              </a:solidFill>
            </a:endParaRPr>
          </a:p>
        </p:txBody>
      </p:sp>
      <p:sp>
        <p:nvSpPr>
          <p:cNvPr id="18" name="矩形 17"/>
          <p:cNvSpPr/>
          <p:nvPr/>
        </p:nvSpPr>
        <p:spPr>
          <a:xfrm>
            <a:off x="6464390" y="3727698"/>
            <a:ext cx="1569660" cy="507831"/>
          </a:xfrm>
          <a:prstGeom prst="rect">
            <a:avLst/>
          </a:prstGeom>
        </p:spPr>
        <p:txBody>
          <a:bodyPr wrap="none">
            <a:spAutoFit/>
          </a:bodyPr>
          <a:lstStyle/>
          <a:p>
            <a:r>
              <a:rPr lang="zh-TW" altLang="en-US" sz="2700" b="1" dirty="0">
                <a:solidFill>
                  <a:prstClr val="white">
                    <a:lumMod val="95000"/>
                  </a:prstClr>
                </a:solidFill>
                <a:latin typeface="+mj-ea"/>
                <a:ea typeface="+mj-ea"/>
              </a:rPr>
              <a:t>加強注意</a:t>
            </a:r>
          </a:p>
        </p:txBody>
      </p:sp>
      <p:sp>
        <p:nvSpPr>
          <p:cNvPr id="26" name="投影片編號版面配置區 25"/>
          <p:cNvSpPr>
            <a:spLocks noGrp="1"/>
          </p:cNvSpPr>
          <p:nvPr>
            <p:ph type="sldNum" sz="quarter" idx="12"/>
          </p:nvPr>
        </p:nvSpPr>
        <p:spPr/>
        <p:txBody>
          <a:bodyPr/>
          <a:lstStyle/>
          <a:p>
            <a:fld id="{41842AF0-CF70-493C-ADD3-A6D46165B7A9}" type="slidenum">
              <a:rPr lang="zh-TW" altLang="en-US">
                <a:solidFill>
                  <a:prstClr val="black">
                    <a:lumMod val="75000"/>
                    <a:lumOff val="25000"/>
                  </a:prstClr>
                </a:solidFill>
              </a:rPr>
              <a:pPr/>
              <a:t>20</a:t>
            </a:fld>
            <a:endParaRPr lang="zh-TW" altLang="en-US" dirty="0">
              <a:solidFill>
                <a:prstClr val="black">
                  <a:lumMod val="75000"/>
                  <a:lumOff val="25000"/>
                </a:prstClr>
              </a:solidFill>
            </a:endParaRPr>
          </a:p>
        </p:txBody>
      </p:sp>
      <p:grpSp>
        <p:nvGrpSpPr>
          <p:cNvPr id="2" name="群組 1"/>
          <p:cNvGrpSpPr/>
          <p:nvPr/>
        </p:nvGrpSpPr>
        <p:grpSpPr>
          <a:xfrm>
            <a:off x="2057401" y="1790125"/>
            <a:ext cx="3280011" cy="3677328"/>
            <a:chOff x="245499" y="1789634"/>
            <a:chExt cx="3280011" cy="3677328"/>
          </a:xfrm>
        </p:grpSpPr>
        <p:pic>
          <p:nvPicPr>
            <p:cNvPr id="27" name="圖片 26"/>
            <p:cNvPicPr>
              <a:picLocks noChangeAspect="1"/>
            </p:cNvPicPr>
            <p:nvPr/>
          </p:nvPicPr>
          <p:blipFill>
            <a:blip r:embed="rId3">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1310179" y="1789634"/>
              <a:ext cx="1139689" cy="1139689"/>
            </a:xfrm>
            <a:prstGeom prst="rect">
              <a:avLst/>
            </a:prstGeom>
          </p:spPr>
        </p:pic>
        <p:pic>
          <p:nvPicPr>
            <p:cNvPr id="31" name="圖片 30"/>
            <p:cNvPicPr>
              <a:picLocks noChangeAspect="1"/>
            </p:cNvPicPr>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245499" y="4041771"/>
              <a:ext cx="757027" cy="757027"/>
            </a:xfrm>
            <a:prstGeom prst="rect">
              <a:avLst/>
            </a:prstGeom>
          </p:spPr>
        </p:pic>
        <p:pic>
          <p:nvPicPr>
            <p:cNvPr id="32" name="圖片 31"/>
            <p:cNvPicPr>
              <a:picLocks noChangeAspect="1"/>
            </p:cNvPicPr>
            <p:nvPr/>
          </p:nvPicPr>
          <p:blipFill>
            <a:blip r:embed="rId5"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2761327" y="4028626"/>
              <a:ext cx="764183" cy="764183"/>
            </a:xfrm>
            <a:prstGeom prst="rect">
              <a:avLst/>
            </a:prstGeom>
          </p:spPr>
        </p:pic>
        <p:grpSp>
          <p:nvGrpSpPr>
            <p:cNvPr id="47" name="群組 46"/>
            <p:cNvGrpSpPr/>
            <p:nvPr/>
          </p:nvGrpSpPr>
          <p:grpSpPr>
            <a:xfrm rot="689156">
              <a:off x="2432430" y="3106057"/>
              <a:ext cx="707951" cy="635448"/>
              <a:chOff x="3681103" y="2870765"/>
              <a:chExt cx="879419" cy="879419"/>
            </a:xfrm>
          </p:grpSpPr>
          <p:pic>
            <p:nvPicPr>
              <p:cNvPr id="42" name="圖片 41"/>
              <p:cNvPicPr>
                <a:picLocks noChangeAspect="1"/>
              </p:cNvPicPr>
              <p:nvPr/>
            </p:nvPicPr>
            <p:blipFill>
              <a:blip r:embed="rId6"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rot="2456972">
                <a:off x="3833503" y="3023165"/>
                <a:ext cx="269819" cy="269819"/>
              </a:xfrm>
              <a:prstGeom prst="rect">
                <a:avLst/>
              </a:prstGeom>
            </p:spPr>
          </p:pic>
          <p:pic>
            <p:nvPicPr>
              <p:cNvPr id="43" name="圖片 42"/>
              <p:cNvPicPr>
                <a:picLocks noChangeAspect="1"/>
              </p:cNvPicPr>
              <p:nvPr/>
            </p:nvPicPr>
            <p:blipFill>
              <a:blip r:embed="rId6"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rot="2456972">
                <a:off x="3985903" y="3175565"/>
                <a:ext cx="269819" cy="269819"/>
              </a:xfrm>
              <a:prstGeom prst="rect">
                <a:avLst/>
              </a:prstGeom>
            </p:spPr>
          </p:pic>
          <p:grpSp>
            <p:nvGrpSpPr>
              <p:cNvPr id="46" name="群組 45"/>
              <p:cNvGrpSpPr/>
              <p:nvPr/>
            </p:nvGrpSpPr>
            <p:grpSpPr>
              <a:xfrm>
                <a:off x="3681103" y="2870765"/>
                <a:ext cx="879419" cy="879419"/>
                <a:chOff x="3681103" y="2870765"/>
                <a:chExt cx="879419" cy="879419"/>
              </a:xfrm>
            </p:grpSpPr>
            <p:pic>
              <p:nvPicPr>
                <p:cNvPr id="41" name="圖片 40"/>
                <p:cNvPicPr>
                  <a:picLocks noChangeAspect="1"/>
                </p:cNvPicPr>
                <p:nvPr/>
              </p:nvPicPr>
              <p:blipFill>
                <a:blip r:embed="rId6"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rot="2456972">
                  <a:off x="3681103" y="2870765"/>
                  <a:ext cx="269819" cy="269819"/>
                </a:xfrm>
                <a:prstGeom prst="rect">
                  <a:avLst/>
                </a:prstGeom>
              </p:spPr>
            </p:pic>
            <p:pic>
              <p:nvPicPr>
                <p:cNvPr id="44" name="圖片 43"/>
                <p:cNvPicPr>
                  <a:picLocks noChangeAspect="1"/>
                </p:cNvPicPr>
                <p:nvPr/>
              </p:nvPicPr>
              <p:blipFill>
                <a:blip r:embed="rId6"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rot="2456972">
                  <a:off x="4138303" y="3327965"/>
                  <a:ext cx="269819" cy="269819"/>
                </a:xfrm>
                <a:prstGeom prst="rect">
                  <a:avLst/>
                </a:prstGeom>
              </p:spPr>
            </p:pic>
            <p:pic>
              <p:nvPicPr>
                <p:cNvPr id="45" name="圖片 44"/>
                <p:cNvPicPr>
                  <a:picLocks noChangeAspect="1"/>
                </p:cNvPicPr>
                <p:nvPr/>
              </p:nvPicPr>
              <p:blipFill>
                <a:blip r:embed="rId6"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rot="2456972">
                  <a:off x="4290703" y="3480365"/>
                  <a:ext cx="269819" cy="269819"/>
                </a:xfrm>
                <a:prstGeom prst="rect">
                  <a:avLst/>
                </a:prstGeom>
              </p:spPr>
            </p:pic>
          </p:grpSp>
        </p:grpSp>
        <p:grpSp>
          <p:nvGrpSpPr>
            <p:cNvPr id="48" name="群組 47"/>
            <p:cNvGrpSpPr/>
            <p:nvPr/>
          </p:nvGrpSpPr>
          <p:grpSpPr>
            <a:xfrm rot="15871000">
              <a:off x="657577" y="3193756"/>
              <a:ext cx="659564" cy="659564"/>
              <a:chOff x="3681103" y="2870765"/>
              <a:chExt cx="879419" cy="879419"/>
            </a:xfrm>
          </p:grpSpPr>
          <p:pic>
            <p:nvPicPr>
              <p:cNvPr id="49" name="圖片 48"/>
              <p:cNvPicPr>
                <a:picLocks noChangeAspect="1"/>
              </p:cNvPicPr>
              <p:nvPr/>
            </p:nvPicPr>
            <p:blipFill>
              <a:blip r:embed="rId6"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rot="2456972">
                <a:off x="3833503" y="3023165"/>
                <a:ext cx="269819" cy="269819"/>
              </a:xfrm>
              <a:prstGeom prst="rect">
                <a:avLst/>
              </a:prstGeom>
            </p:spPr>
          </p:pic>
          <p:pic>
            <p:nvPicPr>
              <p:cNvPr id="50" name="圖片 49"/>
              <p:cNvPicPr>
                <a:picLocks noChangeAspect="1"/>
              </p:cNvPicPr>
              <p:nvPr/>
            </p:nvPicPr>
            <p:blipFill>
              <a:blip r:embed="rId6"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rot="2456972">
                <a:off x="3985903" y="3175565"/>
                <a:ext cx="269819" cy="269819"/>
              </a:xfrm>
              <a:prstGeom prst="rect">
                <a:avLst/>
              </a:prstGeom>
            </p:spPr>
          </p:pic>
          <p:grpSp>
            <p:nvGrpSpPr>
              <p:cNvPr id="51" name="群組 50"/>
              <p:cNvGrpSpPr/>
              <p:nvPr/>
            </p:nvGrpSpPr>
            <p:grpSpPr>
              <a:xfrm>
                <a:off x="3681103" y="2870765"/>
                <a:ext cx="879419" cy="879419"/>
                <a:chOff x="3681103" y="2870765"/>
                <a:chExt cx="879419" cy="879419"/>
              </a:xfrm>
            </p:grpSpPr>
            <p:pic>
              <p:nvPicPr>
                <p:cNvPr id="52" name="圖片 51"/>
                <p:cNvPicPr>
                  <a:picLocks noChangeAspect="1"/>
                </p:cNvPicPr>
                <p:nvPr/>
              </p:nvPicPr>
              <p:blipFill>
                <a:blip r:embed="rId6"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rot="2456972">
                  <a:off x="3681103" y="2870765"/>
                  <a:ext cx="269819" cy="269819"/>
                </a:xfrm>
                <a:prstGeom prst="rect">
                  <a:avLst/>
                </a:prstGeom>
              </p:spPr>
            </p:pic>
            <p:pic>
              <p:nvPicPr>
                <p:cNvPr id="53" name="圖片 52"/>
                <p:cNvPicPr>
                  <a:picLocks noChangeAspect="1"/>
                </p:cNvPicPr>
                <p:nvPr/>
              </p:nvPicPr>
              <p:blipFill>
                <a:blip r:embed="rId6"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rot="2456972">
                  <a:off x="4138303" y="3327965"/>
                  <a:ext cx="269819" cy="269819"/>
                </a:xfrm>
                <a:prstGeom prst="rect">
                  <a:avLst/>
                </a:prstGeom>
              </p:spPr>
            </p:pic>
            <p:pic>
              <p:nvPicPr>
                <p:cNvPr id="54" name="圖片 53"/>
                <p:cNvPicPr>
                  <a:picLocks noChangeAspect="1"/>
                </p:cNvPicPr>
                <p:nvPr/>
              </p:nvPicPr>
              <p:blipFill>
                <a:blip r:embed="rId6"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rot="2456972">
                  <a:off x="4290703" y="3480365"/>
                  <a:ext cx="269819" cy="269819"/>
                </a:xfrm>
                <a:prstGeom prst="rect">
                  <a:avLst/>
                </a:prstGeom>
              </p:spPr>
            </p:pic>
          </p:grpSp>
        </p:grpSp>
        <p:pic>
          <p:nvPicPr>
            <p:cNvPr id="63" name="圖片 62"/>
            <p:cNvPicPr>
              <a:picLocks noChangeAspect="1"/>
            </p:cNvPicPr>
            <p:nvPr/>
          </p:nvPicPr>
          <p:blipFill>
            <a:blip r:embed="rId7" cstate="print">
              <a:duotone>
                <a:prstClr val="black"/>
                <a:schemeClr val="accent5">
                  <a:tint val="45000"/>
                  <a:satMod val="400000"/>
                </a:schemeClr>
              </a:duotone>
              <a:extLst>
                <a:ext uri="{BEBA8EAE-BF5A-486C-A8C5-ECC9F3942E4B}">
                  <a14:imgProps xmlns:a14="http://schemas.microsoft.com/office/drawing/2010/main">
                    <a14:imgLayer r:embed="rId8">
                      <a14:imgEffect>
                        <a14:artisticPaintBrush/>
                      </a14:imgEffect>
                      <a14:imgEffect>
                        <a14:saturation sat="66000"/>
                      </a14:imgEffect>
                      <a14:imgEffect>
                        <a14:brightnessContrast contrast="-40000"/>
                      </a14:imgEffect>
                    </a14:imgLayer>
                  </a14:imgProps>
                </a:ext>
                <a:ext uri="{28A0092B-C50C-407E-A947-70E740481C1C}">
                  <a14:useLocalDpi xmlns:a14="http://schemas.microsoft.com/office/drawing/2010/main" val="0"/>
                </a:ext>
              </a:extLst>
            </a:blip>
            <a:stretch>
              <a:fillRect/>
            </a:stretch>
          </p:blipFill>
          <p:spPr>
            <a:xfrm flipH="1">
              <a:off x="1431002" y="4135507"/>
              <a:ext cx="832947" cy="946302"/>
            </a:xfrm>
            <a:prstGeom prst="rect">
              <a:avLst/>
            </a:prstGeom>
          </p:spPr>
        </p:pic>
        <p:pic>
          <p:nvPicPr>
            <p:cNvPr id="64" name="圖片 63"/>
            <p:cNvPicPr>
              <a:picLocks noChangeAspect="1"/>
            </p:cNvPicPr>
            <p:nvPr/>
          </p:nvPicPr>
          <p:blipFill>
            <a:blip r:embed="rId9" cstate="print">
              <a:duotone>
                <a:prstClr val="black"/>
                <a:schemeClr val="accent5">
                  <a:tint val="45000"/>
                  <a:satMod val="400000"/>
                </a:schemeClr>
              </a:duotone>
              <a:extLst>
                <a:ext uri="{BEBA8EAE-BF5A-486C-A8C5-ECC9F3942E4B}">
                  <a14:imgProps xmlns:a14="http://schemas.microsoft.com/office/drawing/2010/main">
                    <a14:imgLayer r:embed="rId10">
                      <a14:imgEffect>
                        <a14:brightnessContrast bright="-20000"/>
                      </a14:imgEffect>
                    </a14:imgLayer>
                  </a14:imgProps>
                </a:ext>
                <a:ext uri="{28A0092B-C50C-407E-A947-70E740481C1C}">
                  <a14:useLocalDpi xmlns:a14="http://schemas.microsoft.com/office/drawing/2010/main" val="0"/>
                </a:ext>
              </a:extLst>
            </a:blip>
            <a:stretch>
              <a:fillRect/>
            </a:stretch>
          </p:blipFill>
          <p:spPr>
            <a:xfrm>
              <a:off x="370833" y="4820947"/>
              <a:ext cx="646015" cy="646015"/>
            </a:xfrm>
            <a:prstGeom prst="rect">
              <a:avLst/>
            </a:prstGeom>
          </p:spPr>
        </p:pic>
        <p:pic>
          <p:nvPicPr>
            <p:cNvPr id="69" name="圖片 68"/>
            <p:cNvPicPr>
              <a:picLocks noChangeAspect="1"/>
            </p:cNvPicPr>
            <p:nvPr/>
          </p:nvPicPr>
          <p:blipFill>
            <a:blip r:embed="rId11">
              <a:duotone>
                <a:prstClr val="black"/>
                <a:schemeClr val="accent5">
                  <a:tint val="45000"/>
                  <a:satMod val="400000"/>
                </a:schemeClr>
              </a:duotone>
              <a:extLst>
                <a:ext uri="{BEBA8EAE-BF5A-486C-A8C5-ECC9F3942E4B}">
                  <a14:imgProps xmlns:a14="http://schemas.microsoft.com/office/drawing/2010/main">
                    <a14:imgLayer r:embed="rId12">
                      <a14:imgEffect>
                        <a14:brightnessContrast bright="-20000"/>
                      </a14:imgEffect>
                    </a14:imgLayer>
                  </a14:imgProps>
                </a:ext>
              </a:extLst>
            </a:blip>
            <a:stretch>
              <a:fillRect/>
            </a:stretch>
          </p:blipFill>
          <p:spPr>
            <a:xfrm flipH="1">
              <a:off x="2773140" y="4822254"/>
              <a:ext cx="639912" cy="644708"/>
            </a:xfrm>
            <a:prstGeom prst="rect">
              <a:avLst/>
            </a:prstGeom>
          </p:spPr>
        </p:pic>
        <p:sp>
          <p:nvSpPr>
            <p:cNvPr id="4" name="矩形 3"/>
            <p:cNvSpPr/>
            <p:nvPr/>
          </p:nvSpPr>
          <p:spPr>
            <a:xfrm>
              <a:off x="2896048" y="4049430"/>
              <a:ext cx="452688" cy="692497"/>
            </a:xfrm>
            <a:prstGeom prst="rect">
              <a:avLst/>
            </a:prstGeom>
            <a:noFill/>
          </p:spPr>
          <p:txBody>
            <a:bodyPr wrap="none" lIns="68580" tIns="34290" rIns="68580" bIns="34290">
              <a:spAutoFit/>
            </a:bodyPr>
            <a:lstStyle/>
            <a:p>
              <a:pPr algn="ctr"/>
              <a:r>
                <a:rPr lang="en-US" altLang="zh-TW" sz="405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A</a:t>
              </a:r>
              <a:endParaRPr lang="zh-TW" altLang="en-US" sz="405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34" name="矩形 33"/>
            <p:cNvSpPr/>
            <p:nvPr/>
          </p:nvSpPr>
          <p:spPr>
            <a:xfrm>
              <a:off x="1673716" y="2109474"/>
              <a:ext cx="412612" cy="692497"/>
            </a:xfrm>
            <a:prstGeom prst="rect">
              <a:avLst/>
            </a:prstGeom>
            <a:noFill/>
          </p:spPr>
          <p:txBody>
            <a:bodyPr wrap="none" lIns="68580" tIns="34290" rIns="68580" bIns="34290">
              <a:spAutoFit/>
            </a:bodyPr>
            <a:lstStyle/>
            <a:p>
              <a:pPr algn="ctr"/>
              <a:r>
                <a:rPr lang="en-US" altLang="zh-TW" sz="405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C</a:t>
              </a:r>
              <a:endParaRPr lang="zh-TW" altLang="en-US" sz="405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36" name="矩形 35"/>
            <p:cNvSpPr/>
            <p:nvPr/>
          </p:nvSpPr>
          <p:spPr>
            <a:xfrm>
              <a:off x="392043" y="4052831"/>
              <a:ext cx="430246" cy="692497"/>
            </a:xfrm>
            <a:prstGeom prst="rect">
              <a:avLst/>
            </a:prstGeom>
            <a:noFill/>
          </p:spPr>
          <p:txBody>
            <a:bodyPr wrap="none" lIns="68580" tIns="34290" rIns="68580" bIns="34290">
              <a:spAutoFit/>
            </a:bodyPr>
            <a:lstStyle/>
            <a:p>
              <a:pPr algn="ctr"/>
              <a:r>
                <a:rPr lang="en-US" altLang="zh-TW" sz="405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B</a:t>
              </a:r>
              <a:endParaRPr lang="zh-TW" altLang="en-US" sz="405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grpSp>
      <p:sp>
        <p:nvSpPr>
          <p:cNvPr id="37" name="標題 2"/>
          <p:cNvSpPr txBox="1">
            <a:spLocks/>
          </p:cNvSpPr>
          <p:nvPr/>
        </p:nvSpPr>
        <p:spPr>
          <a:xfrm>
            <a:off x="2182735" y="302565"/>
            <a:ext cx="9284677" cy="576064"/>
          </a:xfrm>
          <a:prstGeom prst="rect">
            <a:avLst/>
          </a:prstGeom>
        </p:spPr>
        <p:txBody>
          <a:bodyPr vert="horz" lIns="91440" tIns="45720" rIns="91440" bIns="45720" rtlCol="0" anchor="ctr">
            <a:noAutofit/>
          </a:bodyPr>
          <a:lstStyle>
            <a:lvl1pPr marL="0" indent="0" algn="ctr" rtl="0" eaLnBrk="0" fontAlgn="base" hangingPunct="0">
              <a:spcBef>
                <a:spcPct val="0"/>
              </a:spcBef>
              <a:spcAft>
                <a:spcPct val="0"/>
              </a:spcAft>
              <a:defRPr lang="zh-TW" altLang="en-US" sz="4000" b="1" kern="1200" cap="all" baseline="0">
                <a:solidFill>
                  <a:srgbClr val="002060"/>
                </a:solidFill>
                <a:effectLst>
                  <a:outerShdw blurRad="38100" dist="38100" dir="2700000" algn="tl">
                    <a:srgbClr val="000000">
                      <a:alpha val="43137"/>
                    </a:srgbClr>
                  </a:outerShdw>
                </a:effectLst>
                <a:latin typeface="Book Antiqua" pitchFamily="18" charset="0"/>
                <a:ea typeface="標楷體" pitchFamily="65" charset="-120"/>
                <a:cs typeface="+mj-cs"/>
              </a:defRPr>
            </a:lvl1pPr>
            <a:lvl2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2pPr>
            <a:lvl3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3pPr>
            <a:lvl4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4pPr>
            <a:lvl5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5pPr>
            <a:lvl6pPr marL="457200" algn="ctr" rtl="0" fontAlgn="base">
              <a:spcBef>
                <a:spcPct val="0"/>
              </a:spcBef>
              <a:spcAft>
                <a:spcPct val="0"/>
              </a:spcAft>
              <a:defRPr sz="4400">
                <a:solidFill>
                  <a:schemeClr val="tx1"/>
                </a:solidFill>
                <a:latin typeface="Calibri" pitchFamily="34" charset="0"/>
                <a:ea typeface="新細明體" charset="-120"/>
              </a:defRPr>
            </a:lvl6pPr>
            <a:lvl7pPr marL="914400" algn="ctr" rtl="0" fontAlgn="base">
              <a:spcBef>
                <a:spcPct val="0"/>
              </a:spcBef>
              <a:spcAft>
                <a:spcPct val="0"/>
              </a:spcAft>
              <a:defRPr sz="4400">
                <a:solidFill>
                  <a:schemeClr val="tx1"/>
                </a:solidFill>
                <a:latin typeface="Calibri" pitchFamily="34" charset="0"/>
                <a:ea typeface="新細明體" charset="-120"/>
              </a:defRPr>
            </a:lvl7pPr>
            <a:lvl8pPr marL="1371600" algn="ctr" rtl="0" fontAlgn="base">
              <a:spcBef>
                <a:spcPct val="0"/>
              </a:spcBef>
              <a:spcAft>
                <a:spcPct val="0"/>
              </a:spcAft>
              <a:defRPr sz="4400">
                <a:solidFill>
                  <a:schemeClr val="tx1"/>
                </a:solidFill>
                <a:latin typeface="Calibri" pitchFamily="34" charset="0"/>
                <a:ea typeface="新細明體" charset="-120"/>
              </a:defRPr>
            </a:lvl8pPr>
            <a:lvl9pPr marL="1828800" algn="ctr" rtl="0" fontAlgn="base">
              <a:spcBef>
                <a:spcPct val="0"/>
              </a:spcBef>
              <a:spcAft>
                <a:spcPct val="0"/>
              </a:spcAft>
              <a:defRPr sz="4400">
                <a:solidFill>
                  <a:schemeClr val="tx1"/>
                </a:solidFill>
                <a:latin typeface="Calibri" pitchFamily="34" charset="0"/>
                <a:ea typeface="新細明體" charset="-120"/>
              </a:defRPr>
            </a:lvl9pPr>
          </a:lstStyle>
          <a:p>
            <a:r>
              <a:rPr lang="zh-TW" altLang="en-US" dirty="0">
                <a:effectLst/>
              </a:rPr>
              <a:t>營運面審查重點</a:t>
            </a:r>
            <a:r>
              <a:rPr lang="zh-TW" altLang="en-US" dirty="0">
                <a:effectLst/>
                <a:latin typeface="標楷體" panose="03000509000000000000" pitchFamily="65" charset="-120"/>
              </a:rPr>
              <a:t>－</a:t>
            </a:r>
            <a:r>
              <a:rPr lang="zh-TW" altLang="en-US" dirty="0">
                <a:effectLst/>
              </a:rPr>
              <a:t>銷售真實性之查核</a:t>
            </a:r>
            <a:r>
              <a:rPr lang="en-US" altLang="zh-TW" dirty="0">
                <a:effectLst/>
              </a:rPr>
              <a:t>(</a:t>
            </a:r>
            <a:r>
              <a:rPr lang="zh-TW" altLang="en-US" dirty="0">
                <a:effectLst/>
              </a:rPr>
              <a:t>續</a:t>
            </a:r>
            <a:r>
              <a:rPr lang="en-US" altLang="zh-TW" dirty="0">
                <a:effectLst/>
              </a:rPr>
              <a:t>)</a:t>
            </a:r>
            <a:endParaRPr lang="zh-TW" altLang="en-US" dirty="0">
              <a:effectLst/>
            </a:endParaRPr>
          </a:p>
        </p:txBody>
      </p:sp>
    </p:spTree>
    <p:extLst>
      <p:ext uri="{BB962C8B-B14F-4D97-AF65-F5344CB8AC3E}">
        <p14:creationId xmlns:p14="http://schemas.microsoft.com/office/powerpoint/2010/main" val="16781751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fld id="{B26597DD-AE29-4BAB-A813-DA9F4EE90BF1}" type="slidenum">
              <a:rPr lang="zh-TW" altLang="en-US" smtClean="0"/>
              <a:pPr>
                <a:defRPr/>
              </a:pPr>
              <a:t>21</a:t>
            </a:fld>
            <a:endParaRPr lang="zh-TW" altLang="en-US" dirty="0"/>
          </a:p>
        </p:txBody>
      </p:sp>
      <p:graphicFrame>
        <p:nvGraphicFramePr>
          <p:cNvPr id="5" name="內容版面配置區 4"/>
          <p:cNvGraphicFramePr>
            <a:graphicFrameLocks noGrp="1"/>
          </p:cNvGraphicFramePr>
          <p:nvPr>
            <p:ph idx="4294967295"/>
            <p:extLst>
              <p:ext uri="{D42A27DB-BD31-4B8C-83A1-F6EECF244321}">
                <p14:modId xmlns:p14="http://schemas.microsoft.com/office/powerpoint/2010/main" val="2934416306"/>
              </p:ext>
            </p:extLst>
          </p:nvPr>
        </p:nvGraphicFramePr>
        <p:xfrm>
          <a:off x="2133599" y="1066800"/>
          <a:ext cx="9120555" cy="5193323"/>
        </p:xfrm>
        <a:graphic>
          <a:graphicData uri="http://schemas.openxmlformats.org/drawingml/2006/table">
            <a:tbl>
              <a:tblPr bandRow="1">
                <a:tableStyleId>{8799B23B-EC83-4686-B30A-512413B5E67A}</a:tableStyleId>
              </a:tblPr>
              <a:tblGrid>
                <a:gridCol w="1492275">
                  <a:extLst>
                    <a:ext uri="{9D8B030D-6E8A-4147-A177-3AD203B41FA5}">
                      <a16:colId xmlns:a16="http://schemas.microsoft.com/office/drawing/2014/main" val="20000"/>
                    </a:ext>
                  </a:extLst>
                </a:gridCol>
                <a:gridCol w="7628280">
                  <a:extLst>
                    <a:ext uri="{9D8B030D-6E8A-4147-A177-3AD203B41FA5}">
                      <a16:colId xmlns:a16="http://schemas.microsoft.com/office/drawing/2014/main" val="20001"/>
                    </a:ext>
                  </a:extLst>
                </a:gridCol>
              </a:tblGrid>
              <a:tr h="409940">
                <a:tc>
                  <a:txBody>
                    <a:bodyPr/>
                    <a:lstStyle/>
                    <a:p>
                      <a:pPr algn="ctr"/>
                      <a:r>
                        <a:rPr lang="zh-TW" altLang="en-US" sz="2000" b="1" baseline="0" dirty="0"/>
                        <a:t>項目</a:t>
                      </a:r>
                      <a:endParaRPr lang="zh-TW" altLang="en-US" sz="2000" b="1" baseline="0" dirty="0">
                        <a:solidFill>
                          <a:schemeClr val="tx1"/>
                        </a:solidFill>
                        <a:latin typeface="Times New Roman" pitchFamily="18" charset="0"/>
                        <a:ea typeface="標楷體" pitchFamily="65" charset="-120"/>
                        <a:cs typeface="Times New Roman" pitchFamily="18" charset="0"/>
                      </a:endParaRPr>
                    </a:p>
                  </a:txBody>
                  <a:tcPr marT="45718" marB="45718"/>
                </a:tc>
                <a:tc>
                  <a:txBody>
                    <a:bodyPr/>
                    <a:lstStyle/>
                    <a:p>
                      <a:pPr marL="342900" indent="-342900" algn="ctr">
                        <a:buFont typeface="+mj-lt"/>
                        <a:buNone/>
                      </a:pPr>
                      <a:r>
                        <a:rPr lang="zh-TW" altLang="en-US" sz="2000" b="1" baseline="0" dirty="0"/>
                        <a:t>說明</a:t>
                      </a:r>
                      <a:endParaRPr lang="zh-TW" altLang="en-US" sz="2000" b="1" baseline="0" dirty="0">
                        <a:solidFill>
                          <a:schemeClr val="tx1"/>
                        </a:solidFill>
                        <a:latin typeface="Times New Roman" pitchFamily="18" charset="0"/>
                        <a:ea typeface="標楷體" pitchFamily="65" charset="-120"/>
                        <a:cs typeface="Times New Roman" pitchFamily="18" charset="0"/>
                      </a:endParaRPr>
                    </a:p>
                  </a:txBody>
                  <a:tcPr marT="45718" marB="45718"/>
                </a:tc>
                <a:extLst>
                  <a:ext uri="{0D108BD9-81ED-4DB2-BD59-A6C34878D82A}">
                    <a16:rowId xmlns:a16="http://schemas.microsoft.com/office/drawing/2014/main" val="10000"/>
                  </a:ext>
                </a:extLst>
              </a:tr>
              <a:tr h="2833767">
                <a:tc>
                  <a:txBody>
                    <a:bodyPr/>
                    <a:lstStyle/>
                    <a:p>
                      <a:pPr algn="ctr"/>
                      <a:endParaRPr lang="en-US" altLang="zh-TW" sz="1800" baseline="0" dirty="0"/>
                    </a:p>
                    <a:p>
                      <a:pPr algn="ctr"/>
                      <a:endParaRPr lang="en-US" altLang="zh-TW" sz="1800" baseline="0" dirty="0"/>
                    </a:p>
                    <a:p>
                      <a:pPr algn="ctr"/>
                      <a:endParaRPr lang="en-US" altLang="zh-TW" sz="1800" baseline="0" dirty="0"/>
                    </a:p>
                    <a:p>
                      <a:pPr algn="ctr"/>
                      <a:r>
                        <a:rPr lang="zh-TW" altLang="en-US" sz="1800" baseline="0" dirty="0"/>
                        <a:t>銀行存款及借款</a:t>
                      </a:r>
                      <a:endParaRPr lang="zh-TW" altLang="en-US" sz="1800" b="0" baseline="0" dirty="0">
                        <a:solidFill>
                          <a:schemeClr val="tx1"/>
                        </a:solidFill>
                        <a:latin typeface="Times New Roman" pitchFamily="18" charset="0"/>
                        <a:ea typeface="標楷體" pitchFamily="65" charset="-120"/>
                        <a:cs typeface="Times New Roman" pitchFamily="18" charset="0"/>
                      </a:endParaRPr>
                    </a:p>
                  </a:txBody>
                  <a:tcPr marT="45718" marB="45718"/>
                </a:tc>
                <a:tc>
                  <a:txBody>
                    <a:bodyPr/>
                    <a:lstStyle/>
                    <a:p>
                      <a:pPr marL="180975" indent="-180975" algn="just">
                        <a:buFont typeface="Arial" pitchFamily="34" charset="0"/>
                        <a:buChar char="•"/>
                      </a:pPr>
                      <a:r>
                        <a:rPr lang="zh-TW" altLang="zh-TW" sz="1800" kern="1200" dirty="0"/>
                        <a:t>銀行函證若為中國四大行庫以外的區域性銀行，可信度可能較低，查核時應注意回函有無異常之處。實務上有銀行配合公司出具虛偽函證的案例。</a:t>
                      </a:r>
                      <a:endParaRPr lang="en-US" altLang="zh-TW" sz="1800" kern="1200" dirty="0"/>
                    </a:p>
                    <a:p>
                      <a:pPr marL="180975" indent="-180975" algn="just">
                        <a:buFont typeface="Arial" pitchFamily="34" charset="0"/>
                        <a:buChar char="•"/>
                      </a:pPr>
                      <a:r>
                        <a:rPr lang="zh-TW" altLang="zh-TW" sz="1800" kern="1200" dirty="0"/>
                        <a:t>銀行函證若採寄送方式，則應注意函證之地址與銀行公開資料</a:t>
                      </a:r>
                      <a:r>
                        <a:rPr lang="en-US" altLang="zh-TW" sz="1800" kern="1200" dirty="0"/>
                        <a:t>(</a:t>
                      </a:r>
                      <a:r>
                        <a:rPr lang="zh-TW" altLang="zh-TW" sz="1800" kern="1200" dirty="0"/>
                        <a:t>如官方網站</a:t>
                      </a:r>
                      <a:r>
                        <a:rPr lang="en-US" altLang="zh-TW" sz="1800" kern="1200" dirty="0"/>
                        <a:t>)</a:t>
                      </a:r>
                      <a:r>
                        <a:rPr lang="zh-TW" altLang="zh-TW" sz="1800" kern="1200" dirty="0"/>
                        <a:t>是否相符</a:t>
                      </a:r>
                      <a:r>
                        <a:rPr lang="en-US" altLang="zh-TW" sz="1800" kern="1200" dirty="0"/>
                        <a:t>(</a:t>
                      </a:r>
                      <a:r>
                        <a:rPr lang="zh-TW" altLang="en-US" sz="1800" kern="1200" dirty="0"/>
                        <a:t>證交所</a:t>
                      </a:r>
                      <a:r>
                        <a:rPr lang="zh-TW" altLang="en-US" sz="1800" u="sng" kern="1200" dirty="0"/>
                        <a:t>「銀行函證查核實務指引」</a:t>
                      </a:r>
                      <a:r>
                        <a:rPr lang="en-US" altLang="zh-TW" sz="1800" kern="1200" dirty="0"/>
                        <a:t>)</a:t>
                      </a:r>
                      <a:r>
                        <a:rPr lang="zh-TW" altLang="en-US" sz="1800" kern="1200" dirty="0"/>
                        <a:t>。</a:t>
                      </a:r>
                      <a:endParaRPr lang="en-US" altLang="zh-TW" sz="1800" kern="1200" dirty="0"/>
                    </a:p>
                    <a:p>
                      <a:pPr marL="180975" indent="-180975" algn="just">
                        <a:buFont typeface="Arial" pitchFamily="34" charset="0"/>
                        <a:buChar char="•"/>
                      </a:pPr>
                      <a:r>
                        <a:rPr lang="zh-TW" altLang="en-US" sz="1800" kern="1200" dirty="0"/>
                        <a:t>大陸公司可由企業法定代表人親自或委託查詢企業信用報告，可取得公司之基本信息</a:t>
                      </a:r>
                      <a:r>
                        <a:rPr lang="en-US" altLang="zh-TW" sz="1800" kern="1200" dirty="0"/>
                        <a:t>(</a:t>
                      </a:r>
                      <a:r>
                        <a:rPr lang="zh-TW" altLang="en-US" sz="1800" kern="1200" dirty="0"/>
                        <a:t>身份信息、主要出資人、高管人員等</a:t>
                      </a:r>
                      <a:r>
                        <a:rPr lang="en-US" altLang="zh-TW" sz="1800" kern="1200" dirty="0"/>
                        <a:t>)</a:t>
                      </a:r>
                      <a:r>
                        <a:rPr lang="zh-TW" altLang="en-US" sz="1800" kern="1200" dirty="0"/>
                        <a:t>、信貸紀錄、公共信息</a:t>
                      </a:r>
                      <a:r>
                        <a:rPr lang="en-US" altLang="zh-TW" sz="1800" kern="1200" dirty="0"/>
                        <a:t>(</a:t>
                      </a:r>
                      <a:r>
                        <a:rPr lang="zh-TW" altLang="en-US" sz="1800" kern="1200" dirty="0"/>
                        <a:t>欠稅、行政處罰、法院判決及執行</a:t>
                      </a:r>
                      <a:r>
                        <a:rPr lang="en-US" altLang="zh-TW" sz="1800" kern="1200" dirty="0"/>
                        <a:t>)</a:t>
                      </a:r>
                      <a:r>
                        <a:rPr lang="zh-TW" altLang="en-US" sz="1800" kern="1200" dirty="0"/>
                        <a:t>等資訊。</a:t>
                      </a:r>
                    </a:p>
                    <a:p>
                      <a:pPr marL="180975" indent="-180975" algn="just">
                        <a:buFont typeface="Arial" pitchFamily="34" charset="0"/>
                        <a:buChar char="•"/>
                      </a:pPr>
                      <a:r>
                        <a:rPr lang="zh-TW" altLang="en-US" sz="1800" kern="1200" baseline="0" dirty="0"/>
                        <a:t>銀行帳戶開戶數與銷戶原因。</a:t>
                      </a:r>
                      <a:endParaRPr lang="zh-TW" altLang="en-US" sz="1800" b="0" baseline="0" dirty="0">
                        <a:solidFill>
                          <a:schemeClr val="tx1"/>
                        </a:solidFill>
                        <a:latin typeface="Times New Roman" pitchFamily="18" charset="0"/>
                        <a:ea typeface="標楷體" pitchFamily="65" charset="-120"/>
                        <a:cs typeface="Times New Roman" pitchFamily="18" charset="0"/>
                      </a:endParaRPr>
                    </a:p>
                  </a:txBody>
                  <a:tcPr marT="45718" marB="45718"/>
                </a:tc>
                <a:extLst>
                  <a:ext uri="{0D108BD9-81ED-4DB2-BD59-A6C34878D82A}">
                    <a16:rowId xmlns:a16="http://schemas.microsoft.com/office/drawing/2014/main" val="10001"/>
                  </a:ext>
                </a:extLst>
              </a:tr>
              <a:tr h="1565604">
                <a:tc>
                  <a:txBody>
                    <a:bodyPr/>
                    <a:lstStyle/>
                    <a:p>
                      <a:pPr algn="ctr"/>
                      <a:r>
                        <a:rPr lang="zh-TW" altLang="en-US" sz="1800" baseline="0" dirty="0"/>
                        <a:t>承兌匯票</a:t>
                      </a:r>
                      <a:endParaRPr lang="zh-TW" altLang="en-US" sz="1800" b="0" baseline="0" dirty="0">
                        <a:solidFill>
                          <a:schemeClr val="tx1"/>
                        </a:solidFill>
                        <a:latin typeface="Times New Roman" pitchFamily="18" charset="0"/>
                        <a:ea typeface="標楷體" pitchFamily="65" charset="-120"/>
                        <a:cs typeface="Times New Roman" pitchFamily="18" charset="0"/>
                      </a:endParaRPr>
                    </a:p>
                  </a:txBody>
                  <a:tcPr marT="45718" marB="45718" anchor="ctr"/>
                </a:tc>
                <a:tc>
                  <a:txBody>
                    <a:bodyPr/>
                    <a:lstStyle/>
                    <a:p>
                      <a:pPr marL="180975" indent="-180975" algn="just">
                        <a:buFont typeface="Arial" pitchFamily="34" charset="0"/>
                        <a:buChar char="•"/>
                      </a:pPr>
                      <a:r>
                        <a:rPr lang="zh-TW" altLang="zh-TW" sz="1800" kern="1200" dirty="0"/>
                        <a:t>可分為銀行承兌匯票</a:t>
                      </a:r>
                      <a:r>
                        <a:rPr lang="en-US" altLang="zh-TW" sz="1800" kern="1200" dirty="0"/>
                        <a:t>(</a:t>
                      </a:r>
                      <a:r>
                        <a:rPr lang="zh-TW" altLang="zh-TW" sz="1800" kern="1200" dirty="0"/>
                        <a:t>由銀行承兌</a:t>
                      </a:r>
                      <a:r>
                        <a:rPr lang="en-US" altLang="zh-TW" sz="1800" kern="1200" dirty="0"/>
                        <a:t>)</a:t>
                      </a:r>
                      <a:r>
                        <a:rPr lang="zh-TW" altLang="zh-TW" sz="1800" kern="1200" dirty="0"/>
                        <a:t>和商業承兌匯票</a:t>
                      </a:r>
                      <a:r>
                        <a:rPr lang="en-US" altLang="zh-TW" sz="1800" kern="1200" dirty="0"/>
                        <a:t>(</a:t>
                      </a:r>
                      <a:r>
                        <a:rPr lang="zh-TW" altLang="zh-TW" sz="1800" kern="1200" dirty="0"/>
                        <a:t>由其它公司承兌</a:t>
                      </a:r>
                      <a:r>
                        <a:rPr lang="en-US" altLang="zh-TW" sz="1800" kern="1200" dirty="0"/>
                        <a:t>)</a:t>
                      </a:r>
                      <a:r>
                        <a:rPr lang="zh-TW" altLang="zh-TW" sz="1800" kern="1200" dirty="0"/>
                        <a:t>。收現品質以銀行承兌匯票較佳</a:t>
                      </a:r>
                      <a:r>
                        <a:rPr lang="en-US" altLang="zh-TW" sz="1800" kern="1200" dirty="0"/>
                        <a:t>(</a:t>
                      </a:r>
                      <a:r>
                        <a:rPr lang="zh-TW" altLang="zh-TW" sz="1800" kern="1200" dirty="0"/>
                        <a:t>尤其是由中國四大行庫承兌匯票</a:t>
                      </a:r>
                      <a:r>
                        <a:rPr lang="en-US" altLang="zh-TW" sz="1800" kern="1200" dirty="0"/>
                        <a:t>)</a:t>
                      </a:r>
                      <a:r>
                        <a:rPr lang="zh-TW" altLang="zh-TW" sz="1800" kern="1200" dirty="0"/>
                        <a:t>；若由不知名之第三方承兌，則應適當評估收現合理性</a:t>
                      </a:r>
                      <a:r>
                        <a:rPr lang="zh-TW" altLang="en-US" sz="1800" kern="1200" dirty="0"/>
                        <a:t>。</a:t>
                      </a:r>
                      <a:endParaRPr lang="en-US" altLang="zh-TW" sz="1800" kern="1200" dirty="0"/>
                    </a:p>
                    <a:p>
                      <a:pPr marL="180975" indent="-180975" algn="just">
                        <a:buFont typeface="Arial" pitchFamily="34" charset="0"/>
                        <a:buChar char="•"/>
                      </a:pPr>
                      <a:r>
                        <a:rPr lang="zh-TW" altLang="en-US" sz="1800" kern="1200" dirty="0"/>
                        <a:t>財務報告應予適當評估及揭露。</a:t>
                      </a:r>
                      <a:endParaRPr lang="en-US" altLang="zh-TW" sz="1800" kern="1200" dirty="0">
                        <a:solidFill>
                          <a:schemeClr val="dk1"/>
                        </a:solidFill>
                        <a:latin typeface="Times New Roman" pitchFamily="18" charset="0"/>
                        <a:ea typeface="標楷體" pitchFamily="65" charset="-120"/>
                        <a:cs typeface="Times New Roman" pitchFamily="18" charset="0"/>
                      </a:endParaRPr>
                    </a:p>
                  </a:txBody>
                  <a:tcPr marT="45718" marB="45718"/>
                </a:tc>
                <a:extLst>
                  <a:ext uri="{0D108BD9-81ED-4DB2-BD59-A6C34878D82A}">
                    <a16:rowId xmlns:a16="http://schemas.microsoft.com/office/drawing/2014/main" val="10002"/>
                  </a:ext>
                </a:extLst>
              </a:tr>
              <a:tr h="384012">
                <a:tc>
                  <a:txBody>
                    <a:bodyPr/>
                    <a:lstStyle/>
                    <a:p>
                      <a:pPr algn="ctr"/>
                      <a:r>
                        <a:rPr lang="zh-TW" altLang="zh-TW" sz="1800" kern="1200" dirty="0"/>
                        <a:t>資金貸與</a:t>
                      </a:r>
                      <a:endParaRPr lang="zh-TW" altLang="en-US" sz="1800" b="0" baseline="0" dirty="0">
                        <a:solidFill>
                          <a:schemeClr val="tx1"/>
                        </a:solidFill>
                        <a:latin typeface="Times New Roman" pitchFamily="18" charset="0"/>
                        <a:ea typeface="標楷體" pitchFamily="65" charset="-120"/>
                        <a:cs typeface="Times New Roman" pitchFamily="18" charset="0"/>
                      </a:endParaRPr>
                    </a:p>
                  </a:txBody>
                  <a:tcPr marT="45718" marB="45718" anchor="ctr"/>
                </a:tc>
                <a:tc>
                  <a:txBody>
                    <a:bodyPr/>
                    <a:lstStyle/>
                    <a:p>
                      <a:pPr marL="180975" marR="0" lvl="0" indent="-180975" algn="just" defTabSz="914400" rtl="0" eaLnBrk="1" fontAlgn="auto" latinLnBrk="0" hangingPunct="1">
                        <a:lnSpc>
                          <a:spcPct val="100000"/>
                        </a:lnSpc>
                        <a:spcBef>
                          <a:spcPts val="0"/>
                        </a:spcBef>
                        <a:spcAft>
                          <a:spcPts val="0"/>
                        </a:spcAft>
                        <a:buClrTx/>
                        <a:buSzTx/>
                        <a:buFont typeface="Arial" pitchFamily="34" charset="0"/>
                        <a:buChar char="•"/>
                        <a:tabLst/>
                        <a:defRPr/>
                      </a:pPr>
                      <a:r>
                        <a:rPr lang="zh-TW" altLang="en-US" sz="1800" kern="1200" dirty="0"/>
                        <a:t>資產負債表日前後鉅額資金移轉，是否有未入帳之資金貸與。</a:t>
                      </a:r>
                      <a:endParaRPr lang="zh-TW" altLang="en-US" sz="1800" b="1" kern="1200" dirty="0">
                        <a:solidFill>
                          <a:srgbClr val="0000CC"/>
                        </a:solidFill>
                        <a:latin typeface="Times New Roman" pitchFamily="18" charset="0"/>
                        <a:ea typeface="標楷體" pitchFamily="65" charset="-120"/>
                        <a:cs typeface="Times New Roman" pitchFamily="18" charset="0"/>
                      </a:endParaRPr>
                    </a:p>
                  </a:txBody>
                  <a:tcPr marT="45718" marB="45718"/>
                </a:tc>
                <a:extLst>
                  <a:ext uri="{0D108BD9-81ED-4DB2-BD59-A6C34878D82A}">
                    <a16:rowId xmlns:a16="http://schemas.microsoft.com/office/drawing/2014/main" val="10003"/>
                  </a:ext>
                </a:extLst>
              </a:tr>
            </a:tbl>
          </a:graphicData>
        </a:graphic>
      </p:graphicFrame>
      <p:sp>
        <p:nvSpPr>
          <p:cNvPr id="6" name="標題 2"/>
          <p:cNvSpPr txBox="1">
            <a:spLocks/>
          </p:cNvSpPr>
          <p:nvPr/>
        </p:nvSpPr>
        <p:spPr>
          <a:xfrm>
            <a:off x="2182735" y="302565"/>
            <a:ext cx="9284677" cy="576064"/>
          </a:xfrm>
          <a:prstGeom prst="rect">
            <a:avLst/>
          </a:prstGeom>
        </p:spPr>
        <p:txBody>
          <a:bodyPr vert="horz" lIns="91440" tIns="45720" rIns="91440" bIns="45720" rtlCol="0" anchor="ctr">
            <a:noAutofit/>
          </a:bodyPr>
          <a:lstStyle>
            <a:lvl1pPr marL="0" indent="0" algn="ctr" rtl="0" eaLnBrk="0" fontAlgn="base" hangingPunct="0">
              <a:spcBef>
                <a:spcPct val="0"/>
              </a:spcBef>
              <a:spcAft>
                <a:spcPct val="0"/>
              </a:spcAft>
              <a:defRPr lang="zh-TW" altLang="en-US" sz="4000" b="1" kern="1200" cap="all" baseline="0">
                <a:solidFill>
                  <a:srgbClr val="002060"/>
                </a:solidFill>
                <a:effectLst>
                  <a:outerShdw blurRad="38100" dist="38100" dir="2700000" algn="tl">
                    <a:srgbClr val="000000">
                      <a:alpha val="43137"/>
                    </a:srgbClr>
                  </a:outerShdw>
                </a:effectLst>
                <a:latin typeface="Book Antiqua" pitchFamily="18" charset="0"/>
                <a:ea typeface="標楷體" pitchFamily="65" charset="-120"/>
                <a:cs typeface="+mj-cs"/>
              </a:defRPr>
            </a:lvl1pPr>
            <a:lvl2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2pPr>
            <a:lvl3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3pPr>
            <a:lvl4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4pPr>
            <a:lvl5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5pPr>
            <a:lvl6pPr marL="457200" algn="ctr" rtl="0" fontAlgn="base">
              <a:spcBef>
                <a:spcPct val="0"/>
              </a:spcBef>
              <a:spcAft>
                <a:spcPct val="0"/>
              </a:spcAft>
              <a:defRPr sz="4400">
                <a:solidFill>
                  <a:schemeClr val="tx1"/>
                </a:solidFill>
                <a:latin typeface="Calibri" pitchFamily="34" charset="0"/>
                <a:ea typeface="新細明體" charset="-120"/>
              </a:defRPr>
            </a:lvl6pPr>
            <a:lvl7pPr marL="914400" algn="ctr" rtl="0" fontAlgn="base">
              <a:spcBef>
                <a:spcPct val="0"/>
              </a:spcBef>
              <a:spcAft>
                <a:spcPct val="0"/>
              </a:spcAft>
              <a:defRPr sz="4400">
                <a:solidFill>
                  <a:schemeClr val="tx1"/>
                </a:solidFill>
                <a:latin typeface="Calibri" pitchFamily="34" charset="0"/>
                <a:ea typeface="新細明體" charset="-120"/>
              </a:defRPr>
            </a:lvl7pPr>
            <a:lvl8pPr marL="1371600" algn="ctr" rtl="0" fontAlgn="base">
              <a:spcBef>
                <a:spcPct val="0"/>
              </a:spcBef>
              <a:spcAft>
                <a:spcPct val="0"/>
              </a:spcAft>
              <a:defRPr sz="4400">
                <a:solidFill>
                  <a:schemeClr val="tx1"/>
                </a:solidFill>
                <a:latin typeface="Calibri" pitchFamily="34" charset="0"/>
                <a:ea typeface="新細明體" charset="-120"/>
              </a:defRPr>
            </a:lvl8pPr>
            <a:lvl9pPr marL="1828800" algn="ctr" rtl="0" fontAlgn="base">
              <a:spcBef>
                <a:spcPct val="0"/>
              </a:spcBef>
              <a:spcAft>
                <a:spcPct val="0"/>
              </a:spcAft>
              <a:defRPr sz="4400">
                <a:solidFill>
                  <a:schemeClr val="tx1"/>
                </a:solidFill>
                <a:latin typeface="Calibri" pitchFamily="34" charset="0"/>
                <a:ea typeface="新細明體" charset="-120"/>
              </a:defRPr>
            </a:lvl9pPr>
          </a:lstStyle>
          <a:p>
            <a:r>
              <a:rPr lang="zh-TW" altLang="en-US" dirty="0">
                <a:effectLst/>
              </a:rPr>
              <a:t>營運面審查重點</a:t>
            </a:r>
            <a:r>
              <a:rPr lang="zh-TW" altLang="en-US" dirty="0">
                <a:effectLst/>
                <a:latin typeface="標楷體" panose="03000509000000000000" pitchFamily="65" charset="-120"/>
              </a:rPr>
              <a:t>－</a:t>
            </a:r>
            <a:r>
              <a:rPr lang="zh-TW" altLang="en-US" dirty="0">
                <a:effectLst/>
              </a:rPr>
              <a:t>金流及物流</a:t>
            </a:r>
          </a:p>
        </p:txBody>
      </p:sp>
    </p:spTree>
    <p:extLst>
      <p:ext uri="{BB962C8B-B14F-4D97-AF65-F5344CB8AC3E}">
        <p14:creationId xmlns:p14="http://schemas.microsoft.com/office/powerpoint/2010/main" val="32692232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內容版面配置區 4"/>
          <p:cNvGraphicFramePr>
            <a:graphicFrameLocks noGrp="1"/>
          </p:cNvGraphicFramePr>
          <p:nvPr>
            <p:ph idx="1"/>
            <p:extLst>
              <p:ext uri="{D42A27DB-BD31-4B8C-83A1-F6EECF244321}">
                <p14:modId xmlns:p14="http://schemas.microsoft.com/office/powerpoint/2010/main" val="1955002585"/>
              </p:ext>
            </p:extLst>
          </p:nvPr>
        </p:nvGraphicFramePr>
        <p:xfrm>
          <a:off x="1464906" y="961054"/>
          <a:ext cx="9745286" cy="5272694"/>
        </p:xfrm>
        <a:graphic>
          <a:graphicData uri="http://schemas.openxmlformats.org/drawingml/2006/table">
            <a:tbl>
              <a:tblPr bandRow="1">
                <a:tableStyleId>{8799B23B-EC83-4686-B30A-512413B5E67A}</a:tableStyleId>
              </a:tblPr>
              <a:tblGrid>
                <a:gridCol w="1693431">
                  <a:extLst>
                    <a:ext uri="{9D8B030D-6E8A-4147-A177-3AD203B41FA5}">
                      <a16:colId xmlns:a16="http://schemas.microsoft.com/office/drawing/2014/main" val="20000"/>
                    </a:ext>
                  </a:extLst>
                </a:gridCol>
                <a:gridCol w="8051855">
                  <a:extLst>
                    <a:ext uri="{9D8B030D-6E8A-4147-A177-3AD203B41FA5}">
                      <a16:colId xmlns:a16="http://schemas.microsoft.com/office/drawing/2014/main" val="20001"/>
                    </a:ext>
                  </a:extLst>
                </a:gridCol>
              </a:tblGrid>
              <a:tr h="474944">
                <a:tc>
                  <a:txBody>
                    <a:bodyPr/>
                    <a:lstStyle/>
                    <a:p>
                      <a:pPr algn="ctr"/>
                      <a:r>
                        <a:rPr lang="zh-TW" altLang="en-US" sz="2000" b="1" baseline="0" dirty="0"/>
                        <a:t>項目</a:t>
                      </a:r>
                      <a:endParaRPr lang="zh-TW" altLang="en-US" sz="2000" b="1" baseline="0" dirty="0">
                        <a:solidFill>
                          <a:schemeClr val="tx1"/>
                        </a:solidFill>
                        <a:latin typeface="Times New Roman" pitchFamily="18" charset="0"/>
                        <a:ea typeface="標楷體" pitchFamily="65" charset="-120"/>
                        <a:cs typeface="Times New Roman" pitchFamily="18" charset="0"/>
                      </a:endParaRPr>
                    </a:p>
                  </a:txBody>
                  <a:tcPr marL="91431" marR="91431" marT="45715" marB="45715" anchor="ctr"/>
                </a:tc>
                <a:tc>
                  <a:txBody>
                    <a:bodyPr/>
                    <a:lstStyle/>
                    <a:p>
                      <a:pPr marL="342900" indent="-342900" algn="ctr">
                        <a:buFont typeface="+mj-lt"/>
                        <a:buNone/>
                      </a:pPr>
                      <a:r>
                        <a:rPr lang="zh-TW" altLang="en-US" sz="2000" b="1" baseline="0" dirty="0"/>
                        <a:t>說明</a:t>
                      </a:r>
                      <a:endParaRPr lang="zh-TW" altLang="en-US" sz="2000" b="1" baseline="0" dirty="0">
                        <a:solidFill>
                          <a:schemeClr val="tx1"/>
                        </a:solidFill>
                        <a:latin typeface="Times New Roman" pitchFamily="18" charset="0"/>
                        <a:ea typeface="標楷體" pitchFamily="65" charset="-120"/>
                        <a:cs typeface="Times New Roman" pitchFamily="18" charset="0"/>
                      </a:endParaRPr>
                    </a:p>
                  </a:txBody>
                  <a:tcPr marL="91431" marR="91431" marT="45715" marB="45715" anchor="ctr"/>
                </a:tc>
                <a:extLst>
                  <a:ext uri="{0D108BD9-81ED-4DB2-BD59-A6C34878D82A}">
                    <a16:rowId xmlns:a16="http://schemas.microsoft.com/office/drawing/2014/main" val="10000"/>
                  </a:ext>
                </a:extLst>
              </a:tr>
              <a:tr h="2956801">
                <a:tc>
                  <a:txBody>
                    <a:bodyPr/>
                    <a:lstStyle/>
                    <a:p>
                      <a:pPr algn="ctr"/>
                      <a:endParaRPr lang="en-US" altLang="zh-TW" sz="1800" baseline="0" dirty="0"/>
                    </a:p>
                    <a:p>
                      <a:pPr algn="ctr"/>
                      <a:endParaRPr lang="en-US" altLang="zh-TW" sz="1800" baseline="0" dirty="0"/>
                    </a:p>
                    <a:p>
                      <a:pPr algn="ctr"/>
                      <a:endParaRPr lang="en-US" altLang="zh-TW" sz="1800" baseline="0" dirty="0"/>
                    </a:p>
                    <a:p>
                      <a:pPr algn="ctr"/>
                      <a:r>
                        <a:rPr lang="zh-TW" altLang="en-US" sz="1800" baseline="0" dirty="0"/>
                        <a:t>應收</a:t>
                      </a:r>
                      <a:r>
                        <a:rPr lang="en-US" altLang="zh-TW" sz="1800" baseline="0" dirty="0"/>
                        <a:t>(</a:t>
                      </a:r>
                      <a:r>
                        <a:rPr lang="zh-TW" altLang="en-US" sz="1800" baseline="0" dirty="0"/>
                        <a:t>付</a:t>
                      </a:r>
                      <a:r>
                        <a:rPr lang="en-US" altLang="zh-TW" sz="1800" baseline="0" dirty="0"/>
                        <a:t>)</a:t>
                      </a:r>
                      <a:r>
                        <a:rPr lang="zh-TW" altLang="en-US" sz="1800" baseline="0" dirty="0"/>
                        <a:t>款項</a:t>
                      </a:r>
                      <a:endParaRPr lang="zh-TW" altLang="en-US" sz="1800" b="0" baseline="0" dirty="0">
                        <a:solidFill>
                          <a:schemeClr val="tx1"/>
                        </a:solidFill>
                        <a:latin typeface="Times New Roman" pitchFamily="18" charset="0"/>
                        <a:ea typeface="標楷體" pitchFamily="65" charset="-120"/>
                        <a:cs typeface="Times New Roman" pitchFamily="18" charset="0"/>
                      </a:endParaRPr>
                    </a:p>
                  </a:txBody>
                  <a:tcPr marL="91431" marR="91431" marT="45715" marB="45715"/>
                </a:tc>
                <a:tc>
                  <a:txBody>
                    <a:bodyPr/>
                    <a:lstStyle/>
                    <a:p>
                      <a:pPr marL="180975" marR="0" lvl="0" indent="-180975" algn="just" defTabSz="914400" rtl="0" eaLnBrk="1" fontAlgn="auto" latinLnBrk="0" hangingPunct="1">
                        <a:lnSpc>
                          <a:spcPct val="100000"/>
                        </a:lnSpc>
                        <a:spcBef>
                          <a:spcPts val="0"/>
                        </a:spcBef>
                        <a:spcAft>
                          <a:spcPts val="0"/>
                        </a:spcAft>
                        <a:buClrTx/>
                        <a:buSzTx/>
                        <a:buFont typeface="Arial" pitchFamily="34" charset="0"/>
                        <a:buChar char="•"/>
                        <a:tabLst/>
                        <a:defRPr/>
                      </a:pPr>
                      <a:r>
                        <a:rPr lang="zh-TW" altLang="zh-TW" sz="1800" kern="1200" dirty="0"/>
                        <a:t>經常往來的快遞公司可能和受查公司互相配合，抽換函證資料。故必要時應由查核人員親至郵局寄送</a:t>
                      </a:r>
                      <a:r>
                        <a:rPr lang="zh-TW" altLang="en-US" sz="1800" kern="1200" dirty="0"/>
                        <a:t>。</a:t>
                      </a:r>
                      <a:endParaRPr lang="zh-TW" altLang="zh-TW" sz="1800" kern="1200" dirty="0"/>
                    </a:p>
                    <a:p>
                      <a:pPr marL="180975" indent="-180975" algn="just" defTabSz="914400" rtl="0" eaLnBrk="1" latinLnBrk="0" hangingPunct="1">
                        <a:buFont typeface="Arial" pitchFamily="34" charset="0"/>
                        <a:buChar char="•"/>
                      </a:pPr>
                      <a:r>
                        <a:rPr lang="zh-TW" altLang="zh-TW" sz="1800" kern="1200" dirty="0"/>
                        <a:t>函證比例回函比率較低</a:t>
                      </a:r>
                      <a:r>
                        <a:rPr lang="zh-TW" altLang="en-US" sz="1800" kern="1200" dirty="0"/>
                        <a:t>的地區</a:t>
                      </a:r>
                      <a:r>
                        <a:rPr lang="zh-TW" altLang="zh-TW" sz="1800" kern="1200" dirty="0"/>
                        <a:t>，應加強替代性查核程序</a:t>
                      </a:r>
                      <a:r>
                        <a:rPr lang="zh-TW" altLang="en-US" sz="1800" kern="1200" dirty="0"/>
                        <a:t>。</a:t>
                      </a:r>
                      <a:endParaRPr lang="en-US" altLang="zh-TW" sz="1800" kern="1200" dirty="0"/>
                    </a:p>
                    <a:p>
                      <a:pPr marL="180975" indent="-180975" algn="just" defTabSz="914400" rtl="0" eaLnBrk="1" latinLnBrk="0" hangingPunct="1">
                        <a:buFont typeface="Arial" pitchFamily="34" charset="0"/>
                        <a:buChar char="•"/>
                      </a:pPr>
                      <a:r>
                        <a:rPr lang="zh-TW" altLang="zh-TW" sz="1800" kern="1200" dirty="0"/>
                        <a:t>收款付款金額是否具有明細，並與對應之出貨</a:t>
                      </a:r>
                      <a:r>
                        <a:rPr lang="en-US" altLang="zh-TW" sz="1800" kern="1200" dirty="0"/>
                        <a:t>/</a:t>
                      </a:r>
                      <a:r>
                        <a:rPr lang="zh-TW" altLang="zh-TW" sz="1800" kern="1200" dirty="0"/>
                        <a:t>進貨帳款沖銷，應輔導公司以逐筆沖銷為佳，而非以先進先出方式沖帳</a:t>
                      </a:r>
                      <a:r>
                        <a:rPr lang="zh-TW" altLang="en-US" sz="1800" kern="1200" dirty="0"/>
                        <a:t>。</a:t>
                      </a:r>
                      <a:endParaRPr lang="en-US" altLang="zh-TW" sz="1800" kern="1200" dirty="0"/>
                    </a:p>
                    <a:p>
                      <a:pPr marL="180975" marR="0" lvl="0" indent="-180975" algn="just" defTabSz="914400" rtl="0" eaLnBrk="1" fontAlgn="auto" latinLnBrk="0" hangingPunct="1">
                        <a:lnSpc>
                          <a:spcPct val="100000"/>
                        </a:lnSpc>
                        <a:spcBef>
                          <a:spcPts val="0"/>
                        </a:spcBef>
                        <a:spcAft>
                          <a:spcPts val="0"/>
                        </a:spcAft>
                        <a:buClrTx/>
                        <a:buSzTx/>
                        <a:buFont typeface="Arial" pitchFamily="34" charset="0"/>
                        <a:buChar char="•"/>
                        <a:tabLst/>
                        <a:defRPr/>
                      </a:pPr>
                      <a:r>
                        <a:rPr lang="zh-TW" altLang="en-US" sz="1800" kern="1200" dirty="0"/>
                        <a:t>大陸</a:t>
                      </a:r>
                      <a:r>
                        <a:rPr lang="zh-TW" altLang="zh-TW" sz="1800" kern="1200" dirty="0"/>
                        <a:t>對資金控管</a:t>
                      </a:r>
                      <a:r>
                        <a:rPr lang="zh-TW" altLang="en-US" sz="1800" kern="1200" dirty="0"/>
                        <a:t>致</a:t>
                      </a:r>
                      <a:r>
                        <a:rPr lang="zh-TW" altLang="zh-TW" sz="1800" kern="1200" dirty="0"/>
                        <a:t>實務上衍生許多變相的資金貸與交易</a:t>
                      </a:r>
                      <a:r>
                        <a:rPr lang="zh-TW" altLang="en-US" sz="1800" kern="1200" dirty="0"/>
                        <a:t>，</a:t>
                      </a:r>
                      <a:r>
                        <a:rPr lang="zh-TW" altLang="zh-TW" sz="1800" kern="1200" dirty="0"/>
                        <a:t>如久未沖銷之應收款項</a:t>
                      </a:r>
                      <a:r>
                        <a:rPr lang="en-US" altLang="zh-TW" sz="1800" kern="1200" dirty="0"/>
                        <a:t>/</a:t>
                      </a:r>
                      <a:r>
                        <a:rPr lang="zh-TW" altLang="zh-TW" sz="1800" kern="1200" dirty="0"/>
                        <a:t>預付款項應評估是否為變相之資金貸與，若經評估確實屬資金貸予性質，應依相關內控規定辦理</a:t>
                      </a:r>
                      <a:r>
                        <a:rPr lang="en-US" altLang="zh-TW" sz="1800" kern="1200" dirty="0"/>
                        <a:t>(</a:t>
                      </a:r>
                      <a:r>
                        <a:rPr lang="zh-TW" altLang="zh-TW" sz="1800" kern="1200" dirty="0"/>
                        <a:t>應收帳款逾正常授信期限</a:t>
                      </a:r>
                      <a:r>
                        <a:rPr lang="en-US" altLang="zh-TW" sz="1800" kern="1200" dirty="0"/>
                        <a:t>3</a:t>
                      </a:r>
                      <a:r>
                        <a:rPr lang="zh-TW" altLang="zh-TW" sz="1800" kern="1200" dirty="0"/>
                        <a:t>個月仍未收回且金額重大，</a:t>
                      </a:r>
                      <a:r>
                        <a:rPr lang="zh-TW" altLang="en-US" sz="1800" kern="1200" dirty="0"/>
                        <a:t>應</a:t>
                      </a:r>
                      <a:r>
                        <a:rPr lang="zh-TW" altLang="zh-TW" sz="1800" kern="1200" dirty="0"/>
                        <a:t>每季提董事會決議是否屬資金貸與性質</a:t>
                      </a:r>
                      <a:r>
                        <a:rPr lang="en-US" altLang="zh-TW" sz="1800" u="sng" kern="1200" dirty="0">
                          <a:effectLst/>
                        </a:rPr>
                        <a:t>)</a:t>
                      </a:r>
                      <a:r>
                        <a:rPr lang="zh-TW" altLang="en-US" sz="1800" kern="1200" dirty="0"/>
                        <a:t>。</a:t>
                      </a:r>
                      <a:endParaRPr lang="zh-TW" altLang="en-US" sz="1800" b="0" kern="1200" dirty="0">
                        <a:solidFill>
                          <a:schemeClr val="tx1"/>
                        </a:solidFill>
                        <a:latin typeface="Times New Roman" pitchFamily="18" charset="0"/>
                        <a:ea typeface="標楷體" pitchFamily="65" charset="-120"/>
                        <a:cs typeface="Times New Roman" pitchFamily="18" charset="0"/>
                      </a:endParaRPr>
                    </a:p>
                  </a:txBody>
                  <a:tcPr marL="91431" marR="91431" marT="45715" marB="45715"/>
                </a:tc>
                <a:extLst>
                  <a:ext uri="{0D108BD9-81ED-4DB2-BD59-A6C34878D82A}">
                    <a16:rowId xmlns:a16="http://schemas.microsoft.com/office/drawing/2014/main" val="10001"/>
                  </a:ext>
                </a:extLst>
              </a:tr>
              <a:tr h="826736">
                <a:tc>
                  <a:txBody>
                    <a:bodyPr/>
                    <a:lstStyle/>
                    <a:p>
                      <a:pPr algn="ctr"/>
                      <a:r>
                        <a:rPr lang="zh-TW" altLang="zh-TW" sz="1800" kern="1200" dirty="0"/>
                        <a:t>呆滯存貨</a:t>
                      </a:r>
                      <a:r>
                        <a:rPr lang="zh-TW" altLang="en-US" sz="1800" kern="1200" dirty="0"/>
                        <a:t>與</a:t>
                      </a:r>
                      <a:r>
                        <a:rPr lang="zh-TW" altLang="zh-TW" sz="1800" kern="1200" dirty="0"/>
                        <a:t>退貨</a:t>
                      </a:r>
                      <a:endParaRPr lang="zh-TW" altLang="en-US" sz="1800" b="0" baseline="0" dirty="0">
                        <a:solidFill>
                          <a:schemeClr val="tx1"/>
                        </a:solidFill>
                        <a:latin typeface="Times New Roman" pitchFamily="18" charset="0"/>
                        <a:ea typeface="標楷體" pitchFamily="65" charset="-120"/>
                        <a:cs typeface="Times New Roman" pitchFamily="18" charset="0"/>
                      </a:endParaRPr>
                    </a:p>
                  </a:txBody>
                  <a:tcPr marL="91431" marR="91431" marT="45715" marB="45715"/>
                </a:tc>
                <a:tc>
                  <a:txBody>
                    <a:bodyPr/>
                    <a:lstStyle/>
                    <a:p>
                      <a:pPr marL="180975" marR="0" lvl="0" indent="-180975" algn="just" defTabSz="914400" rtl="0" eaLnBrk="1" fontAlgn="auto" latinLnBrk="0" hangingPunct="1">
                        <a:lnSpc>
                          <a:spcPct val="100000"/>
                        </a:lnSpc>
                        <a:spcBef>
                          <a:spcPts val="0"/>
                        </a:spcBef>
                        <a:spcAft>
                          <a:spcPts val="0"/>
                        </a:spcAft>
                        <a:buClrTx/>
                        <a:buSzTx/>
                        <a:buFont typeface="Arial" pitchFamily="34" charset="0"/>
                        <a:buChar char="•"/>
                        <a:tabLst/>
                        <a:defRPr/>
                      </a:pPr>
                      <a:r>
                        <a:rPr lang="zh-TW" altLang="zh-TW" sz="1800" kern="1200" dirty="0"/>
                        <a:t>應了解是否有藉集團內銷貨調整庫齡的情事。針對集團內銷貨，應了解其必要性及後續銷售予第三者的情形</a:t>
                      </a:r>
                      <a:r>
                        <a:rPr lang="zh-TW" altLang="en-US" sz="1800" kern="1200" dirty="0"/>
                        <a:t>。</a:t>
                      </a:r>
                      <a:endParaRPr lang="zh-TW" altLang="en-US" sz="1800" b="0" kern="1200" dirty="0">
                        <a:solidFill>
                          <a:srgbClr val="FF0000"/>
                        </a:solidFill>
                        <a:latin typeface="Times New Roman" pitchFamily="18" charset="0"/>
                        <a:ea typeface="標楷體" pitchFamily="65" charset="-120"/>
                        <a:cs typeface="Times New Roman" pitchFamily="18" charset="0"/>
                      </a:endParaRPr>
                    </a:p>
                  </a:txBody>
                  <a:tcPr marL="91431" marR="91431" marT="45715" marB="45715"/>
                </a:tc>
                <a:extLst>
                  <a:ext uri="{0D108BD9-81ED-4DB2-BD59-A6C34878D82A}">
                    <a16:rowId xmlns:a16="http://schemas.microsoft.com/office/drawing/2014/main" val="10002"/>
                  </a:ext>
                </a:extLst>
              </a:tr>
              <a:tr h="1014213">
                <a:tc>
                  <a:txBody>
                    <a:bodyPr/>
                    <a:lstStyle/>
                    <a:p>
                      <a:pPr algn="ctr"/>
                      <a:r>
                        <a:rPr lang="en-US" altLang="zh-TW" sz="1800" kern="1200" dirty="0"/>
                        <a:t>ERP</a:t>
                      </a:r>
                      <a:r>
                        <a:rPr lang="zh-TW" altLang="zh-TW" sz="1800" kern="1200" dirty="0"/>
                        <a:t>系統</a:t>
                      </a:r>
                      <a:endParaRPr lang="zh-TW" altLang="en-US" sz="1800" b="0" baseline="0" dirty="0">
                        <a:solidFill>
                          <a:srgbClr val="0000CC"/>
                        </a:solidFill>
                        <a:latin typeface="Times New Roman" pitchFamily="18" charset="0"/>
                        <a:ea typeface="標楷體" pitchFamily="65" charset="-120"/>
                        <a:cs typeface="Times New Roman" pitchFamily="18" charset="0"/>
                      </a:endParaRPr>
                    </a:p>
                  </a:txBody>
                  <a:tcPr marL="91431" marR="91431" marT="45715" marB="45715"/>
                </a:tc>
                <a:tc>
                  <a:txBody>
                    <a:bodyPr/>
                    <a:lstStyle/>
                    <a:p>
                      <a:pPr marL="180975" marR="0" lvl="0" indent="-180975" algn="just" defTabSz="914400" rtl="0" eaLnBrk="1" fontAlgn="auto" latinLnBrk="0" hangingPunct="1">
                        <a:lnSpc>
                          <a:spcPct val="100000"/>
                        </a:lnSpc>
                        <a:spcBef>
                          <a:spcPts val="0"/>
                        </a:spcBef>
                        <a:spcAft>
                          <a:spcPts val="0"/>
                        </a:spcAft>
                        <a:buClrTx/>
                        <a:buSzTx/>
                        <a:buFont typeface="Arial" pitchFamily="34" charset="0"/>
                        <a:buChar char="•"/>
                        <a:tabLst/>
                        <a:defRPr/>
                      </a:pPr>
                      <a:r>
                        <a:rPr lang="zh-TW" altLang="zh-TW" sz="1800" kern="1200" dirty="0"/>
                        <a:t>應考量公司營運規模及複雜度設置適合之</a:t>
                      </a:r>
                      <a:r>
                        <a:rPr lang="en-US" altLang="zh-TW" sz="1800" kern="1200" dirty="0"/>
                        <a:t>ERP</a:t>
                      </a:r>
                      <a:r>
                        <a:rPr lang="zh-TW" altLang="zh-TW" sz="1800" kern="1200" dirty="0"/>
                        <a:t>系統，或其它允當之進銷存帳務處理系統，以即時提供公司營運所需之各種管理性報表和資料，並維持各報表間之正確性及可勾稽性</a:t>
                      </a:r>
                      <a:r>
                        <a:rPr lang="zh-TW" altLang="en-US" sz="1800" kern="1200" dirty="0"/>
                        <a:t>。</a:t>
                      </a:r>
                      <a:endParaRPr lang="zh-TW" altLang="en-US" sz="1800" b="0" kern="1200" dirty="0">
                        <a:solidFill>
                          <a:srgbClr val="FF0000"/>
                        </a:solidFill>
                        <a:latin typeface="Times New Roman" pitchFamily="18" charset="0"/>
                        <a:ea typeface="標楷體" pitchFamily="65" charset="-120"/>
                        <a:cs typeface="Times New Roman" pitchFamily="18" charset="0"/>
                      </a:endParaRPr>
                    </a:p>
                  </a:txBody>
                  <a:tcPr marL="91431" marR="91431" marT="45715" marB="45715"/>
                </a:tc>
                <a:extLst>
                  <a:ext uri="{0D108BD9-81ED-4DB2-BD59-A6C34878D82A}">
                    <a16:rowId xmlns:a16="http://schemas.microsoft.com/office/drawing/2014/main" val="10003"/>
                  </a:ext>
                </a:extLst>
              </a:tr>
            </a:tbl>
          </a:graphicData>
        </a:graphic>
      </p:graphicFrame>
      <p:sp>
        <p:nvSpPr>
          <p:cNvPr id="2" name="投影片編號版面配置區 1"/>
          <p:cNvSpPr>
            <a:spLocks noGrp="1"/>
          </p:cNvSpPr>
          <p:nvPr>
            <p:ph type="sldNum" sz="quarter" idx="12"/>
          </p:nvPr>
        </p:nvSpPr>
        <p:spPr/>
        <p:txBody>
          <a:bodyPr/>
          <a:lstStyle/>
          <a:p>
            <a:pPr>
              <a:defRPr/>
            </a:pPr>
            <a:fld id="{B26597DD-AE29-4BAB-A813-DA9F4EE90BF1}" type="slidenum">
              <a:rPr lang="zh-TW" altLang="en-US" smtClean="0"/>
              <a:pPr>
                <a:defRPr/>
              </a:pPr>
              <a:t>22</a:t>
            </a:fld>
            <a:endParaRPr lang="zh-TW" altLang="en-US" dirty="0"/>
          </a:p>
        </p:txBody>
      </p:sp>
      <p:sp>
        <p:nvSpPr>
          <p:cNvPr id="6" name="標題 2"/>
          <p:cNvSpPr txBox="1">
            <a:spLocks/>
          </p:cNvSpPr>
          <p:nvPr/>
        </p:nvSpPr>
        <p:spPr>
          <a:xfrm>
            <a:off x="1716204" y="209259"/>
            <a:ext cx="9284677" cy="576064"/>
          </a:xfrm>
          <a:prstGeom prst="rect">
            <a:avLst/>
          </a:prstGeom>
        </p:spPr>
        <p:txBody>
          <a:bodyPr vert="horz" lIns="91440" tIns="45720" rIns="91440" bIns="45720" rtlCol="0" anchor="ctr">
            <a:noAutofit/>
          </a:bodyPr>
          <a:lstStyle>
            <a:lvl1pPr marL="0" indent="0" algn="ctr" rtl="0" eaLnBrk="0" fontAlgn="base" hangingPunct="0">
              <a:spcBef>
                <a:spcPct val="0"/>
              </a:spcBef>
              <a:spcAft>
                <a:spcPct val="0"/>
              </a:spcAft>
              <a:defRPr lang="zh-TW" altLang="en-US" sz="4000" b="1" kern="1200" cap="all" baseline="0">
                <a:solidFill>
                  <a:srgbClr val="002060"/>
                </a:solidFill>
                <a:effectLst>
                  <a:outerShdw blurRad="38100" dist="38100" dir="2700000" algn="tl">
                    <a:srgbClr val="000000">
                      <a:alpha val="43137"/>
                    </a:srgbClr>
                  </a:outerShdw>
                </a:effectLst>
                <a:latin typeface="Book Antiqua" pitchFamily="18" charset="0"/>
                <a:ea typeface="標楷體" pitchFamily="65" charset="-120"/>
                <a:cs typeface="+mj-cs"/>
              </a:defRPr>
            </a:lvl1pPr>
            <a:lvl2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2pPr>
            <a:lvl3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3pPr>
            <a:lvl4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4pPr>
            <a:lvl5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5pPr>
            <a:lvl6pPr marL="457200" algn="ctr" rtl="0" fontAlgn="base">
              <a:spcBef>
                <a:spcPct val="0"/>
              </a:spcBef>
              <a:spcAft>
                <a:spcPct val="0"/>
              </a:spcAft>
              <a:defRPr sz="4400">
                <a:solidFill>
                  <a:schemeClr val="tx1"/>
                </a:solidFill>
                <a:latin typeface="Calibri" pitchFamily="34" charset="0"/>
                <a:ea typeface="新細明體" charset="-120"/>
              </a:defRPr>
            </a:lvl6pPr>
            <a:lvl7pPr marL="914400" algn="ctr" rtl="0" fontAlgn="base">
              <a:spcBef>
                <a:spcPct val="0"/>
              </a:spcBef>
              <a:spcAft>
                <a:spcPct val="0"/>
              </a:spcAft>
              <a:defRPr sz="4400">
                <a:solidFill>
                  <a:schemeClr val="tx1"/>
                </a:solidFill>
                <a:latin typeface="Calibri" pitchFamily="34" charset="0"/>
                <a:ea typeface="新細明體" charset="-120"/>
              </a:defRPr>
            </a:lvl7pPr>
            <a:lvl8pPr marL="1371600" algn="ctr" rtl="0" fontAlgn="base">
              <a:spcBef>
                <a:spcPct val="0"/>
              </a:spcBef>
              <a:spcAft>
                <a:spcPct val="0"/>
              </a:spcAft>
              <a:defRPr sz="4400">
                <a:solidFill>
                  <a:schemeClr val="tx1"/>
                </a:solidFill>
                <a:latin typeface="Calibri" pitchFamily="34" charset="0"/>
                <a:ea typeface="新細明體" charset="-120"/>
              </a:defRPr>
            </a:lvl8pPr>
            <a:lvl9pPr marL="1828800" algn="ctr" rtl="0" fontAlgn="base">
              <a:spcBef>
                <a:spcPct val="0"/>
              </a:spcBef>
              <a:spcAft>
                <a:spcPct val="0"/>
              </a:spcAft>
              <a:defRPr sz="4400">
                <a:solidFill>
                  <a:schemeClr val="tx1"/>
                </a:solidFill>
                <a:latin typeface="Calibri" pitchFamily="34" charset="0"/>
                <a:ea typeface="新細明體" charset="-120"/>
              </a:defRPr>
            </a:lvl9pPr>
          </a:lstStyle>
          <a:p>
            <a:r>
              <a:rPr lang="zh-TW" altLang="en-US" dirty="0">
                <a:effectLst/>
              </a:rPr>
              <a:t>營運面審查重點</a:t>
            </a:r>
            <a:r>
              <a:rPr lang="zh-TW" altLang="en-US" dirty="0">
                <a:effectLst/>
                <a:latin typeface="標楷體" panose="03000509000000000000" pitchFamily="65" charset="-120"/>
              </a:rPr>
              <a:t>－</a:t>
            </a:r>
            <a:r>
              <a:rPr lang="zh-TW" altLang="en-US" dirty="0">
                <a:effectLst/>
              </a:rPr>
              <a:t>金流及物流</a:t>
            </a:r>
            <a:r>
              <a:rPr lang="en-US" altLang="zh-TW" dirty="0">
                <a:effectLst/>
              </a:rPr>
              <a:t>(</a:t>
            </a:r>
            <a:r>
              <a:rPr lang="zh-TW" altLang="en-US" dirty="0">
                <a:effectLst/>
              </a:rPr>
              <a:t>續</a:t>
            </a:r>
            <a:r>
              <a:rPr lang="en-US" altLang="zh-TW" dirty="0">
                <a:effectLst/>
              </a:rPr>
              <a:t>)</a:t>
            </a:r>
            <a:endParaRPr lang="zh-TW" altLang="en-US" dirty="0">
              <a:effectLst/>
            </a:endParaRPr>
          </a:p>
        </p:txBody>
      </p:sp>
    </p:spTree>
    <p:extLst>
      <p:ext uri="{BB962C8B-B14F-4D97-AF65-F5344CB8AC3E}">
        <p14:creationId xmlns:p14="http://schemas.microsoft.com/office/powerpoint/2010/main" val="16328364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fld id="{B26597DD-AE29-4BAB-A813-DA9F4EE90BF1}" type="slidenum">
              <a:rPr lang="zh-TW" altLang="en-US" smtClean="0"/>
              <a:pPr>
                <a:defRPr/>
              </a:pPr>
              <a:t>23</a:t>
            </a:fld>
            <a:endParaRPr lang="zh-TW" altLang="en-US" dirty="0"/>
          </a:p>
        </p:txBody>
      </p:sp>
      <p:sp>
        <p:nvSpPr>
          <p:cNvPr id="8" name="標題 2"/>
          <p:cNvSpPr txBox="1">
            <a:spLocks/>
          </p:cNvSpPr>
          <p:nvPr/>
        </p:nvSpPr>
        <p:spPr>
          <a:xfrm>
            <a:off x="1857419" y="245005"/>
            <a:ext cx="9284677" cy="576064"/>
          </a:xfrm>
          <a:prstGeom prst="rect">
            <a:avLst/>
          </a:prstGeom>
        </p:spPr>
        <p:txBody>
          <a:bodyPr vert="horz" lIns="91440" tIns="45720" rIns="91440" bIns="45720" rtlCol="0" anchor="ctr">
            <a:noAutofit/>
          </a:bodyPr>
          <a:lstStyle>
            <a:lvl1pPr marL="0" indent="0" algn="ctr" rtl="0" eaLnBrk="0" fontAlgn="base" hangingPunct="0">
              <a:spcBef>
                <a:spcPct val="0"/>
              </a:spcBef>
              <a:spcAft>
                <a:spcPct val="0"/>
              </a:spcAft>
              <a:defRPr lang="zh-TW" altLang="en-US" sz="4000" b="1" kern="1200" cap="all" baseline="0">
                <a:solidFill>
                  <a:srgbClr val="002060"/>
                </a:solidFill>
                <a:effectLst>
                  <a:outerShdw blurRad="38100" dist="38100" dir="2700000" algn="tl">
                    <a:srgbClr val="000000">
                      <a:alpha val="43137"/>
                    </a:srgbClr>
                  </a:outerShdw>
                </a:effectLst>
                <a:latin typeface="Book Antiqua" pitchFamily="18" charset="0"/>
                <a:ea typeface="標楷體" pitchFamily="65" charset="-120"/>
                <a:cs typeface="+mj-cs"/>
              </a:defRPr>
            </a:lvl1pPr>
            <a:lvl2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2pPr>
            <a:lvl3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3pPr>
            <a:lvl4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4pPr>
            <a:lvl5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5pPr>
            <a:lvl6pPr marL="457200" algn="ctr" rtl="0" fontAlgn="base">
              <a:spcBef>
                <a:spcPct val="0"/>
              </a:spcBef>
              <a:spcAft>
                <a:spcPct val="0"/>
              </a:spcAft>
              <a:defRPr sz="4400">
                <a:solidFill>
                  <a:schemeClr val="tx1"/>
                </a:solidFill>
                <a:latin typeface="Calibri" pitchFamily="34" charset="0"/>
                <a:ea typeface="新細明體" charset="-120"/>
              </a:defRPr>
            </a:lvl6pPr>
            <a:lvl7pPr marL="914400" algn="ctr" rtl="0" fontAlgn="base">
              <a:spcBef>
                <a:spcPct val="0"/>
              </a:spcBef>
              <a:spcAft>
                <a:spcPct val="0"/>
              </a:spcAft>
              <a:defRPr sz="4400">
                <a:solidFill>
                  <a:schemeClr val="tx1"/>
                </a:solidFill>
                <a:latin typeface="Calibri" pitchFamily="34" charset="0"/>
                <a:ea typeface="新細明體" charset="-120"/>
              </a:defRPr>
            </a:lvl7pPr>
            <a:lvl8pPr marL="1371600" algn="ctr" rtl="0" fontAlgn="base">
              <a:spcBef>
                <a:spcPct val="0"/>
              </a:spcBef>
              <a:spcAft>
                <a:spcPct val="0"/>
              </a:spcAft>
              <a:defRPr sz="4400">
                <a:solidFill>
                  <a:schemeClr val="tx1"/>
                </a:solidFill>
                <a:latin typeface="Calibri" pitchFamily="34" charset="0"/>
                <a:ea typeface="新細明體" charset="-120"/>
              </a:defRPr>
            </a:lvl8pPr>
            <a:lvl9pPr marL="1828800" algn="ctr" rtl="0" fontAlgn="base">
              <a:spcBef>
                <a:spcPct val="0"/>
              </a:spcBef>
              <a:spcAft>
                <a:spcPct val="0"/>
              </a:spcAft>
              <a:defRPr sz="4400">
                <a:solidFill>
                  <a:schemeClr val="tx1"/>
                </a:solidFill>
                <a:latin typeface="Calibri" pitchFamily="34" charset="0"/>
                <a:ea typeface="新細明體" charset="-120"/>
              </a:defRPr>
            </a:lvl9pPr>
          </a:lstStyle>
          <a:p>
            <a:r>
              <a:rPr lang="zh-TW" altLang="en-US" dirty="0">
                <a:effectLst/>
              </a:rPr>
              <a:t>營運面審查重點</a:t>
            </a:r>
            <a:r>
              <a:rPr lang="zh-TW" altLang="en-US" dirty="0">
                <a:effectLst/>
                <a:latin typeface="標楷體" panose="03000509000000000000" pitchFamily="65" charset="-120"/>
              </a:rPr>
              <a:t>－</a:t>
            </a:r>
            <a:r>
              <a:rPr lang="zh-TW" altLang="en-US" dirty="0">
                <a:effectLst/>
              </a:rPr>
              <a:t>資金貸與及背書保證</a:t>
            </a:r>
          </a:p>
        </p:txBody>
      </p:sp>
      <p:grpSp>
        <p:nvGrpSpPr>
          <p:cNvPr id="13" name="群組 12"/>
          <p:cNvGrpSpPr/>
          <p:nvPr/>
        </p:nvGrpSpPr>
        <p:grpSpPr>
          <a:xfrm>
            <a:off x="1585019" y="1099038"/>
            <a:ext cx="9159181" cy="5493034"/>
            <a:chOff x="1585019" y="1099038"/>
            <a:chExt cx="9106427" cy="5493034"/>
          </a:xfrm>
        </p:grpSpPr>
        <p:sp>
          <p:nvSpPr>
            <p:cNvPr id="9" name="矩形 8"/>
            <p:cNvSpPr/>
            <p:nvPr/>
          </p:nvSpPr>
          <p:spPr>
            <a:xfrm>
              <a:off x="2857500" y="2402504"/>
              <a:ext cx="7391400" cy="1965069"/>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graphicFrame>
          <p:nvGraphicFramePr>
            <p:cNvPr id="10" name="內容版面配置區 3"/>
            <p:cNvGraphicFramePr>
              <a:graphicFrameLocks/>
            </p:cNvGraphicFramePr>
            <p:nvPr>
              <p:extLst>
                <p:ext uri="{D42A27DB-BD31-4B8C-83A1-F6EECF244321}">
                  <p14:modId xmlns:p14="http://schemas.microsoft.com/office/powerpoint/2010/main" val="4236755213"/>
                </p:ext>
              </p:extLst>
            </p:nvPr>
          </p:nvGraphicFramePr>
          <p:xfrm>
            <a:off x="1585019" y="1099038"/>
            <a:ext cx="9027295" cy="15679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五邊形 10"/>
            <p:cNvSpPr/>
            <p:nvPr/>
          </p:nvSpPr>
          <p:spPr>
            <a:xfrm>
              <a:off x="1763853" y="2893782"/>
              <a:ext cx="576262" cy="3693099"/>
            </a:xfrm>
            <a:prstGeom prst="homePlate">
              <a:avLst>
                <a:gd name="adj" fmla="val 47626"/>
              </a:avLst>
            </a:prstGeom>
          </p:spPr>
          <p:style>
            <a:lnRef idx="0">
              <a:schemeClr val="accent6"/>
            </a:lnRef>
            <a:fillRef idx="3">
              <a:schemeClr val="accent6"/>
            </a:fillRef>
            <a:effectRef idx="3">
              <a:schemeClr val="accent6"/>
            </a:effectRef>
            <a:fontRef idx="minor">
              <a:schemeClr val="lt1"/>
            </a:fontRef>
          </p:style>
          <p:txBody>
            <a:bodyPr anchor="ctr"/>
            <a:lstStyle/>
            <a:p>
              <a:pPr algn="ctr">
                <a:spcBef>
                  <a:spcPct val="50000"/>
                </a:spcBef>
                <a:defRPr/>
              </a:pPr>
              <a:r>
                <a:rPr lang="zh-TW" altLang="en-US" sz="2400" b="1" dirty="0">
                  <a:latin typeface="標楷體" pitchFamily="65" charset="-120"/>
                </a:rPr>
                <a:t>處理原則</a:t>
              </a:r>
            </a:p>
          </p:txBody>
        </p:sp>
        <p:sp>
          <p:nvSpPr>
            <p:cNvPr id="12" name="文字方塊 11"/>
            <p:cNvSpPr txBox="1"/>
            <p:nvPr/>
          </p:nvSpPr>
          <p:spPr>
            <a:xfrm>
              <a:off x="2398992" y="2944920"/>
              <a:ext cx="8292454" cy="3647152"/>
            </a:xfrm>
            <a:prstGeom prst="rect">
              <a:avLst/>
            </a:prstGeom>
            <a:noFill/>
            <a:ln w="19050"/>
          </p:spPr>
          <p:style>
            <a:lnRef idx="2">
              <a:schemeClr val="accent1"/>
            </a:lnRef>
            <a:fillRef idx="1">
              <a:schemeClr val="lt1"/>
            </a:fillRef>
            <a:effectRef idx="0">
              <a:schemeClr val="accent1"/>
            </a:effectRef>
            <a:fontRef idx="minor">
              <a:schemeClr val="dk1"/>
            </a:fontRef>
          </p:style>
          <p:txBody>
            <a:bodyPr wrap="square">
              <a:spAutoFit/>
            </a:bodyPr>
            <a:lstStyle/>
            <a:p>
              <a:pPr marL="263525" algn="just">
                <a:spcBef>
                  <a:spcPts val="0"/>
                </a:spcBef>
                <a:defRPr/>
              </a:pPr>
              <a:r>
                <a:rPr lang="zh-TW" altLang="zh-TW" sz="2100" dirty="0"/>
                <a:t>證交法第</a:t>
              </a:r>
              <a:r>
                <a:rPr lang="en-US" altLang="zh-TW" sz="2100" dirty="0"/>
                <a:t>165</a:t>
              </a:r>
              <a:r>
                <a:rPr lang="zh-TW" altLang="zh-TW" sz="2100" dirty="0"/>
                <a:t>條之</a:t>
              </a:r>
              <a:r>
                <a:rPr lang="en-US" altLang="zh-TW" sz="2100" dirty="0"/>
                <a:t>1</a:t>
              </a:r>
              <a:r>
                <a:rPr lang="zh-TW" altLang="zh-TW" sz="2100" dirty="0"/>
                <a:t>準用第</a:t>
              </a:r>
              <a:r>
                <a:rPr lang="en-US" altLang="zh-TW" sz="2100" dirty="0"/>
                <a:t>36</a:t>
              </a:r>
              <a:r>
                <a:rPr lang="zh-TW" altLang="zh-TW" sz="2100" dirty="0"/>
                <a:t>條之</a:t>
              </a:r>
              <a:r>
                <a:rPr lang="en-US" altLang="zh-TW" sz="2100" dirty="0"/>
                <a:t>1</a:t>
              </a:r>
              <a:r>
                <a:rPr lang="zh-TW" altLang="zh-TW" sz="2100" dirty="0"/>
                <a:t>規定，第一上市公司辦理資金貸與、為他人背書保證，應依「公開發行公司資金貸與及背書保證處理準則」規定辦理。</a:t>
              </a:r>
              <a:r>
                <a:rPr lang="zh-TW" altLang="zh-TW" sz="2100" u="sng" dirty="0">
                  <a:solidFill>
                    <a:srgbClr val="C00000"/>
                  </a:solidFill>
                </a:rPr>
                <a:t>申請上市前</a:t>
              </a:r>
              <a:r>
                <a:rPr lang="zh-TW" altLang="zh-TW" sz="2100" dirty="0"/>
                <a:t>有未符上開準則規定之情事者，應依下列方式</a:t>
              </a:r>
              <a:r>
                <a:rPr lang="zh-TW" altLang="en-US" sz="2100" dirty="0"/>
                <a:t>：</a:t>
              </a:r>
              <a:endParaRPr lang="en-US" altLang="zh-TW" sz="2100" dirty="0"/>
            </a:p>
            <a:p>
              <a:pPr marL="628650" indent="-354013" algn="just">
                <a:spcBef>
                  <a:spcPts val="0"/>
                </a:spcBef>
                <a:buFont typeface="+mj-lt"/>
                <a:buAutoNum type="arabicPeriod"/>
                <a:defRPr/>
              </a:pPr>
              <a:r>
                <a:rPr lang="zh-TW" altLang="zh-TW" sz="2100" dirty="0"/>
                <a:t>於訂定內部控制制度相關辦法</a:t>
              </a:r>
              <a:r>
                <a:rPr lang="zh-TW" altLang="zh-TW" sz="2100" u="sng" dirty="0">
                  <a:solidFill>
                    <a:srgbClr val="0000FF"/>
                  </a:solidFill>
                </a:rPr>
                <a:t>前</a:t>
              </a:r>
              <a:r>
                <a:rPr lang="zh-TW" altLang="zh-TW" sz="2100" dirty="0"/>
                <a:t>，係符合註冊地國、主要營運地國法令規定辦理之資金貸與、背書保證情事者，</a:t>
              </a:r>
              <a:r>
                <a:rPr lang="zh-TW" altLang="zh-TW" sz="2100" dirty="0">
                  <a:solidFill>
                    <a:srgbClr val="0000FF"/>
                  </a:solidFill>
                </a:rPr>
                <a:t>原則上應於送件前辦理解除、清償完竣</a:t>
              </a:r>
              <a:r>
                <a:rPr lang="zh-TW" altLang="zh-TW" sz="2100" dirty="0"/>
                <a:t>；若基於合理原因未能於送件前改善完竣者，於送件時提出改善計畫，並應</a:t>
              </a:r>
              <a:r>
                <a:rPr lang="zh-TW" altLang="zh-TW" sz="2100" dirty="0">
                  <a:solidFill>
                    <a:srgbClr val="0000FF"/>
                  </a:solidFill>
                </a:rPr>
                <a:t>出具承諾至遲於上市掛牌前改善完竣</a:t>
              </a:r>
              <a:r>
                <a:rPr lang="zh-TW" altLang="en-US" sz="2100" dirty="0">
                  <a:solidFill>
                    <a:srgbClr val="0000FF"/>
                  </a:solidFill>
                </a:rPr>
                <a:t>。</a:t>
              </a:r>
              <a:endParaRPr lang="zh-TW" altLang="zh-TW" sz="2100" dirty="0">
                <a:solidFill>
                  <a:srgbClr val="0000FF"/>
                </a:solidFill>
              </a:endParaRPr>
            </a:p>
            <a:p>
              <a:pPr marL="628650" indent="-354013" algn="just">
                <a:spcBef>
                  <a:spcPts val="0"/>
                </a:spcBef>
                <a:buFont typeface="+mj-lt"/>
                <a:buAutoNum type="arabicPeriod"/>
                <a:defRPr/>
              </a:pPr>
              <a:r>
                <a:rPr lang="zh-TW" altLang="zh-TW" sz="2100" dirty="0"/>
                <a:t>於訂定內部控制制度相關辦法</a:t>
              </a:r>
              <a:r>
                <a:rPr lang="zh-TW" altLang="zh-TW" sz="2100" u="sng" dirty="0">
                  <a:solidFill>
                    <a:srgbClr val="0000FF"/>
                  </a:solidFill>
                </a:rPr>
                <a:t>後</a:t>
              </a:r>
              <a:r>
                <a:rPr lang="zh-TW" altLang="zh-TW" sz="2100" dirty="0"/>
                <a:t>，有未依規定辦理之資金貸與、背書保證情事者，應</a:t>
              </a:r>
              <a:r>
                <a:rPr lang="zh-TW" altLang="zh-TW" sz="2100" dirty="0">
                  <a:solidFill>
                    <a:srgbClr val="0000FF"/>
                  </a:solidFill>
                </a:rPr>
                <a:t>辦理解除、清償完竣後始得送件申請上市</a:t>
              </a:r>
              <a:r>
                <a:rPr lang="zh-TW" altLang="en-US" sz="2100" dirty="0">
                  <a:solidFill>
                    <a:srgbClr val="0000FF"/>
                  </a:solidFill>
                </a:rPr>
                <a:t>。</a:t>
              </a:r>
            </a:p>
          </p:txBody>
        </p:sp>
      </p:grpSp>
    </p:spTree>
    <p:extLst>
      <p:ext uri="{BB962C8B-B14F-4D97-AF65-F5344CB8AC3E}">
        <p14:creationId xmlns:p14="http://schemas.microsoft.com/office/powerpoint/2010/main" val="28529795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投影片編號版面配置區 2"/>
          <p:cNvSpPr>
            <a:spLocks noGrp="1"/>
          </p:cNvSpPr>
          <p:nvPr>
            <p:ph type="sldNum" sz="quarter" idx="12"/>
          </p:nvPr>
        </p:nvSpPr>
        <p:spPr>
          <a:xfrm>
            <a:off x="11652192" y="6581374"/>
            <a:ext cx="539808" cy="365125"/>
          </a:xfrm>
        </p:spPr>
        <p:txBody>
          <a:bodyPr/>
          <a:lstStyle/>
          <a:p>
            <a:fld id="{4BA915EE-10CB-4CF1-8569-6154455DA573}" type="slidenum">
              <a:rPr lang="en-US" smtClean="0"/>
              <a:t>24</a:t>
            </a:fld>
            <a:endParaRPr lang="en-US" dirty="0"/>
          </a:p>
        </p:txBody>
      </p:sp>
      <p:sp>
        <p:nvSpPr>
          <p:cNvPr id="16" name="TextBox 7">
            <a:extLst>
              <a:ext uri="{FF2B5EF4-FFF2-40B4-BE49-F238E27FC236}">
                <a16:creationId xmlns:a16="http://schemas.microsoft.com/office/drawing/2014/main" id="{399D0D74-F03F-B6BC-75B2-FB3676B60F07}"/>
              </a:ext>
            </a:extLst>
          </p:cNvPr>
          <p:cNvSpPr txBox="1"/>
          <p:nvPr/>
        </p:nvSpPr>
        <p:spPr>
          <a:xfrm>
            <a:off x="1254828" y="221958"/>
            <a:ext cx="10221605" cy="646331"/>
          </a:xfrm>
          <a:prstGeom prst="rect">
            <a:avLst/>
          </a:prstGeom>
          <a:noFill/>
        </p:spPr>
        <p:txBody>
          <a:bodyPr wrap="square" rtlCol="0">
            <a:spAutoFit/>
          </a:bodyPr>
          <a:lstStyle/>
          <a:p>
            <a:pPr algn="ctr"/>
            <a:r>
              <a:rPr lang="zh-TW" altLang="en-US" sz="3600" b="1" dirty="0">
                <a:solidFill>
                  <a:schemeClr val="accent1">
                    <a:lumMod val="75000"/>
                  </a:schemeClr>
                </a:solidFill>
                <a:latin typeface="標楷體" panose="03000509000000000000" pitchFamily="65" charset="-120"/>
                <a:ea typeface="標楷體" panose="03000509000000000000" pitchFamily="65" charset="-120"/>
              </a:rPr>
              <a:t>審查實務分享</a:t>
            </a:r>
            <a:endParaRPr lang="en-US" altLang="zh-TW" sz="3600" b="1" dirty="0">
              <a:solidFill>
                <a:schemeClr val="accent1">
                  <a:lumMod val="75000"/>
                </a:schemeClr>
              </a:solidFill>
              <a:latin typeface="標楷體" panose="03000509000000000000" pitchFamily="65" charset="-120"/>
              <a:ea typeface="標楷體" panose="03000509000000000000" pitchFamily="65" charset="-120"/>
            </a:endParaRPr>
          </a:p>
        </p:txBody>
      </p:sp>
      <p:grpSp>
        <p:nvGrpSpPr>
          <p:cNvPr id="19" name="群組 18"/>
          <p:cNvGrpSpPr/>
          <p:nvPr/>
        </p:nvGrpSpPr>
        <p:grpSpPr>
          <a:xfrm>
            <a:off x="1724757" y="868289"/>
            <a:ext cx="9281745" cy="5313485"/>
            <a:chOff x="1626577" y="1078523"/>
            <a:chExt cx="9554306" cy="5257800"/>
          </a:xfrm>
        </p:grpSpPr>
        <p:graphicFrame>
          <p:nvGraphicFramePr>
            <p:cNvPr id="8" name="資料庫圖表 7">
              <a:extLst>
                <a:ext uri="{FF2B5EF4-FFF2-40B4-BE49-F238E27FC236}">
                  <a16:creationId xmlns:a16="http://schemas.microsoft.com/office/drawing/2014/main" id="{3CF2D179-B1C2-4F94-C5ED-B1F33CF9A3F4}"/>
                </a:ext>
              </a:extLst>
            </p:cNvPr>
            <p:cNvGraphicFramePr/>
            <p:nvPr>
              <p:extLst>
                <p:ext uri="{D42A27DB-BD31-4B8C-83A1-F6EECF244321}">
                  <p14:modId xmlns:p14="http://schemas.microsoft.com/office/powerpoint/2010/main" val="2024160603"/>
                </p:ext>
              </p:extLst>
            </p:nvPr>
          </p:nvGraphicFramePr>
          <p:xfrm>
            <a:off x="1626577" y="2145323"/>
            <a:ext cx="5181600" cy="403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9" name="資料庫圖表 8"/>
            <p:cNvGraphicFramePr/>
            <p:nvPr>
              <p:extLst>
                <p:ext uri="{D42A27DB-BD31-4B8C-83A1-F6EECF244321}">
                  <p14:modId xmlns:p14="http://schemas.microsoft.com/office/powerpoint/2010/main" val="3589297984"/>
                </p:ext>
              </p:extLst>
            </p:nvPr>
          </p:nvGraphicFramePr>
          <p:xfrm>
            <a:off x="6427176" y="2031023"/>
            <a:ext cx="4753707" cy="43053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pSp>
          <p:nvGrpSpPr>
            <p:cNvPr id="10" name="群組 9"/>
            <p:cNvGrpSpPr/>
            <p:nvPr/>
          </p:nvGrpSpPr>
          <p:grpSpPr>
            <a:xfrm>
              <a:off x="1820008" y="1078523"/>
              <a:ext cx="9091246" cy="3169919"/>
              <a:chOff x="-35169" y="990600"/>
              <a:chExt cx="9091246" cy="3169919"/>
            </a:xfrm>
          </p:grpSpPr>
          <p:graphicFrame>
            <p:nvGraphicFramePr>
              <p:cNvPr id="11" name="資料庫圖表 10"/>
              <p:cNvGraphicFramePr/>
              <p:nvPr>
                <p:extLst>
                  <p:ext uri="{D42A27DB-BD31-4B8C-83A1-F6EECF244321}">
                    <p14:modId xmlns:p14="http://schemas.microsoft.com/office/powerpoint/2010/main" val="2522073124"/>
                  </p:ext>
                </p:extLst>
              </p:nvPr>
            </p:nvGraphicFramePr>
            <p:xfrm>
              <a:off x="-35169" y="990600"/>
              <a:ext cx="9091246" cy="106680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12" name="向右箭號 11"/>
              <p:cNvSpPr/>
              <p:nvPr/>
            </p:nvSpPr>
            <p:spPr>
              <a:xfrm>
                <a:off x="4343399" y="3810000"/>
                <a:ext cx="609601" cy="350519"/>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zh-TW" altLang="en-US"/>
              </a:p>
            </p:txBody>
          </p:sp>
        </p:grpSp>
      </p:grpSp>
      <p:sp>
        <p:nvSpPr>
          <p:cNvPr id="20" name="圓角矩形圖說文字 19"/>
          <p:cNvSpPr/>
          <p:nvPr/>
        </p:nvSpPr>
        <p:spPr>
          <a:xfrm>
            <a:off x="6034444" y="4620630"/>
            <a:ext cx="1711580" cy="2143306"/>
          </a:xfrm>
          <a:prstGeom prst="wedgeRoundRectCallout">
            <a:avLst>
              <a:gd name="adj1" fmla="val -99693"/>
              <a:gd name="adj2" fmla="val -38540"/>
              <a:gd name="adj3" fmla="val 16667"/>
            </a:avLst>
          </a:prstGeom>
        </p:spPr>
        <p:style>
          <a:lnRef idx="1">
            <a:schemeClr val="accent1"/>
          </a:lnRef>
          <a:fillRef idx="3">
            <a:schemeClr val="accent1"/>
          </a:fillRef>
          <a:effectRef idx="2">
            <a:schemeClr val="accent1"/>
          </a:effectRef>
          <a:fontRef idx="minor">
            <a:schemeClr val="lt1"/>
          </a:fontRef>
        </p:style>
        <p:txBody>
          <a:bodyPr rtlCol="0" anchor="ctr"/>
          <a:lstStyle/>
          <a:p>
            <a:pPr marL="285750" lvl="0" indent="-285750">
              <a:buFont typeface="Wingdings" panose="05000000000000000000" pitchFamily="2" charset="2"/>
              <a:buChar char="u"/>
            </a:pPr>
            <a:r>
              <a:rPr lang="zh-TW" altLang="en-US" sz="2000" b="1" dirty="0">
                <a:latin typeface="+mj-ea"/>
                <a:ea typeface="+mj-ea"/>
              </a:rPr>
              <a:t>強化公司治理</a:t>
            </a:r>
          </a:p>
          <a:p>
            <a:pPr marL="285750" lvl="0" indent="-285750">
              <a:buFont typeface="Wingdings" panose="05000000000000000000" pitchFamily="2" charset="2"/>
              <a:buChar char="u"/>
            </a:pPr>
            <a:r>
              <a:rPr lang="zh-TW" altLang="en-US" sz="2000" b="1" dirty="0">
                <a:latin typeface="+mj-ea"/>
                <a:ea typeface="+mj-ea"/>
              </a:rPr>
              <a:t>獨立董事資格</a:t>
            </a:r>
          </a:p>
        </p:txBody>
      </p:sp>
    </p:spTree>
    <p:extLst>
      <p:ext uri="{BB962C8B-B14F-4D97-AF65-F5344CB8AC3E}">
        <p14:creationId xmlns:p14="http://schemas.microsoft.com/office/powerpoint/2010/main" val="32063137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投影片編號版面配置區 2"/>
          <p:cNvSpPr>
            <a:spLocks noGrp="1"/>
          </p:cNvSpPr>
          <p:nvPr>
            <p:ph type="sldNum" sz="quarter" idx="12"/>
          </p:nvPr>
        </p:nvSpPr>
        <p:spPr/>
        <p:txBody>
          <a:bodyPr/>
          <a:lstStyle/>
          <a:p>
            <a:pPr>
              <a:defRPr/>
            </a:pPr>
            <a:fld id="{B26597DD-AE29-4BAB-A813-DA9F4EE90BF1}" type="slidenum">
              <a:rPr lang="zh-TW" altLang="en-US" smtClean="0"/>
              <a:pPr>
                <a:defRPr/>
              </a:pPr>
              <a:t>25</a:t>
            </a:fld>
            <a:endParaRPr lang="zh-TW" altLang="en-US" dirty="0"/>
          </a:p>
        </p:txBody>
      </p:sp>
      <p:sp>
        <p:nvSpPr>
          <p:cNvPr id="10" name="標題 2"/>
          <p:cNvSpPr txBox="1">
            <a:spLocks/>
          </p:cNvSpPr>
          <p:nvPr/>
        </p:nvSpPr>
        <p:spPr>
          <a:xfrm>
            <a:off x="1857419" y="245005"/>
            <a:ext cx="9284677" cy="576064"/>
          </a:xfrm>
          <a:prstGeom prst="rect">
            <a:avLst/>
          </a:prstGeom>
        </p:spPr>
        <p:txBody>
          <a:bodyPr vert="horz" lIns="91440" tIns="45720" rIns="91440" bIns="45720" rtlCol="0" anchor="ctr">
            <a:noAutofit/>
          </a:bodyPr>
          <a:lstStyle>
            <a:lvl1pPr marL="0" indent="0" algn="ctr" rtl="0" eaLnBrk="0" fontAlgn="base" hangingPunct="0">
              <a:spcBef>
                <a:spcPct val="0"/>
              </a:spcBef>
              <a:spcAft>
                <a:spcPct val="0"/>
              </a:spcAft>
              <a:defRPr lang="zh-TW" altLang="en-US" sz="4000" b="1" kern="1200" cap="all" baseline="0">
                <a:solidFill>
                  <a:srgbClr val="002060"/>
                </a:solidFill>
                <a:effectLst>
                  <a:outerShdw blurRad="38100" dist="38100" dir="2700000" algn="tl">
                    <a:srgbClr val="000000">
                      <a:alpha val="43137"/>
                    </a:srgbClr>
                  </a:outerShdw>
                </a:effectLst>
                <a:latin typeface="Book Antiqua" pitchFamily="18" charset="0"/>
                <a:ea typeface="標楷體" pitchFamily="65" charset="-120"/>
                <a:cs typeface="+mj-cs"/>
              </a:defRPr>
            </a:lvl1pPr>
            <a:lvl2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2pPr>
            <a:lvl3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3pPr>
            <a:lvl4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4pPr>
            <a:lvl5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5pPr>
            <a:lvl6pPr marL="457200" algn="ctr" rtl="0" fontAlgn="base">
              <a:spcBef>
                <a:spcPct val="0"/>
              </a:spcBef>
              <a:spcAft>
                <a:spcPct val="0"/>
              </a:spcAft>
              <a:defRPr sz="4400">
                <a:solidFill>
                  <a:schemeClr val="tx1"/>
                </a:solidFill>
                <a:latin typeface="Calibri" pitchFamily="34" charset="0"/>
                <a:ea typeface="新細明體" charset="-120"/>
              </a:defRPr>
            </a:lvl6pPr>
            <a:lvl7pPr marL="914400" algn="ctr" rtl="0" fontAlgn="base">
              <a:spcBef>
                <a:spcPct val="0"/>
              </a:spcBef>
              <a:spcAft>
                <a:spcPct val="0"/>
              </a:spcAft>
              <a:defRPr sz="4400">
                <a:solidFill>
                  <a:schemeClr val="tx1"/>
                </a:solidFill>
                <a:latin typeface="Calibri" pitchFamily="34" charset="0"/>
                <a:ea typeface="新細明體" charset="-120"/>
              </a:defRPr>
            </a:lvl7pPr>
            <a:lvl8pPr marL="1371600" algn="ctr" rtl="0" fontAlgn="base">
              <a:spcBef>
                <a:spcPct val="0"/>
              </a:spcBef>
              <a:spcAft>
                <a:spcPct val="0"/>
              </a:spcAft>
              <a:defRPr sz="4400">
                <a:solidFill>
                  <a:schemeClr val="tx1"/>
                </a:solidFill>
                <a:latin typeface="Calibri" pitchFamily="34" charset="0"/>
                <a:ea typeface="新細明體" charset="-120"/>
              </a:defRPr>
            </a:lvl8pPr>
            <a:lvl9pPr marL="1828800" algn="ctr" rtl="0" fontAlgn="base">
              <a:spcBef>
                <a:spcPct val="0"/>
              </a:spcBef>
              <a:spcAft>
                <a:spcPct val="0"/>
              </a:spcAft>
              <a:defRPr sz="4400">
                <a:solidFill>
                  <a:schemeClr val="tx1"/>
                </a:solidFill>
                <a:latin typeface="Calibri" pitchFamily="34" charset="0"/>
                <a:ea typeface="新細明體" charset="-120"/>
              </a:defRPr>
            </a:lvl9pPr>
          </a:lstStyle>
          <a:p>
            <a:r>
              <a:rPr lang="zh-TW" altLang="en-US" dirty="0">
                <a:effectLst/>
              </a:rPr>
              <a:t>公司治理</a:t>
            </a:r>
            <a:r>
              <a:rPr lang="zh-TW" altLang="en-US" dirty="0">
                <a:effectLst/>
                <a:latin typeface="標楷體" panose="03000509000000000000" pitchFamily="65" charset="-120"/>
              </a:rPr>
              <a:t>－</a:t>
            </a:r>
            <a:r>
              <a:rPr lang="zh-TW" altLang="en-US" dirty="0">
                <a:effectLst/>
              </a:rPr>
              <a:t>強化公司治理</a:t>
            </a:r>
          </a:p>
        </p:txBody>
      </p:sp>
      <p:graphicFrame>
        <p:nvGraphicFramePr>
          <p:cNvPr id="2" name="資料庫圖表 1"/>
          <p:cNvGraphicFramePr/>
          <p:nvPr>
            <p:extLst>
              <p:ext uri="{D42A27DB-BD31-4B8C-83A1-F6EECF244321}">
                <p14:modId xmlns:p14="http://schemas.microsoft.com/office/powerpoint/2010/main" val="3442102349"/>
              </p:ext>
            </p:extLst>
          </p:nvPr>
        </p:nvGraphicFramePr>
        <p:xfrm>
          <a:off x="1203649" y="821070"/>
          <a:ext cx="10191181" cy="57658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807842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fld id="{B26597DD-AE29-4BAB-A813-DA9F4EE90BF1}" type="slidenum">
              <a:rPr lang="zh-TW" altLang="en-US" smtClean="0"/>
              <a:pPr>
                <a:defRPr/>
              </a:pPr>
              <a:t>26</a:t>
            </a:fld>
            <a:endParaRPr lang="zh-TW" altLang="en-US" dirty="0"/>
          </a:p>
        </p:txBody>
      </p:sp>
      <p:graphicFrame>
        <p:nvGraphicFramePr>
          <p:cNvPr id="7" name="內容版面配置區 3"/>
          <p:cNvGraphicFramePr>
            <a:graphicFrameLocks/>
          </p:cNvGraphicFramePr>
          <p:nvPr>
            <p:extLst>
              <p:ext uri="{D42A27DB-BD31-4B8C-83A1-F6EECF244321}">
                <p14:modId xmlns:p14="http://schemas.microsoft.com/office/powerpoint/2010/main" val="1524844063"/>
              </p:ext>
            </p:extLst>
          </p:nvPr>
        </p:nvGraphicFramePr>
        <p:xfrm>
          <a:off x="1752600" y="990603"/>
          <a:ext cx="9389496" cy="20251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文字方塊 7"/>
          <p:cNvSpPr txBox="1"/>
          <p:nvPr/>
        </p:nvSpPr>
        <p:spPr>
          <a:xfrm>
            <a:off x="2819401" y="3273897"/>
            <a:ext cx="8322695" cy="3493264"/>
          </a:xfrm>
          <a:prstGeom prst="rect">
            <a:avLst/>
          </a:prstGeom>
          <a:noFill/>
          <a:ln w="19050"/>
        </p:spPr>
        <p:style>
          <a:lnRef idx="2">
            <a:schemeClr val="accent1"/>
          </a:lnRef>
          <a:fillRef idx="1">
            <a:schemeClr val="lt1"/>
          </a:fillRef>
          <a:effectRef idx="0">
            <a:schemeClr val="accent1"/>
          </a:effectRef>
          <a:fontRef idx="minor">
            <a:schemeClr val="dk1"/>
          </a:fontRef>
        </p:style>
        <p:txBody>
          <a:bodyPr wrap="square">
            <a:spAutoFit/>
          </a:bodyPr>
          <a:lstStyle/>
          <a:p>
            <a:pPr marL="542925" lvl="1" indent="-271463" algn="just">
              <a:spcBef>
                <a:spcPts val="600"/>
              </a:spcBef>
              <a:buFont typeface="Arial" charset="0"/>
              <a:buChar char="–"/>
              <a:defRPr/>
            </a:pPr>
            <a:r>
              <a:rPr lang="zh-TW" altLang="en-US" sz="2200" spc="-50" dirty="0"/>
              <a:t>獨立董事專業資格、持股與兼職限制、獨立性、提名方式</a:t>
            </a:r>
            <a:endParaRPr lang="en-US" altLang="zh-TW" sz="2200" spc="-50" dirty="0"/>
          </a:p>
          <a:p>
            <a:pPr marL="536575" lvl="1" algn="just">
              <a:defRPr/>
            </a:pPr>
            <a:r>
              <a:rPr lang="en-US" altLang="zh-TW" sz="1600" dirty="0">
                <a:solidFill>
                  <a:schemeClr val="tx1"/>
                </a:solidFill>
              </a:rPr>
              <a:t>(</a:t>
            </a:r>
            <a:r>
              <a:rPr lang="zh-TW" altLang="en-US" sz="1600" dirty="0"/>
              <a:t>公開發行公司獨立董事設置及應遵循事項辦法、</a:t>
            </a:r>
            <a:r>
              <a:rPr lang="zh-TW" altLang="en-US" sz="1600" dirty="0">
                <a:solidFill>
                  <a:schemeClr val="tx1"/>
                </a:solidFill>
              </a:rPr>
              <a:t>外國發行人申請股票第一上市法律事項檢查表</a:t>
            </a:r>
            <a:r>
              <a:rPr lang="en-US" altLang="zh-TW" sz="1600" dirty="0"/>
              <a:t>)</a:t>
            </a:r>
          </a:p>
          <a:p>
            <a:pPr marL="719138" lvl="1" indent="-177800" algn="just">
              <a:spcBef>
                <a:spcPts val="600"/>
              </a:spcBef>
              <a:buFont typeface="Arial" pitchFamily="34" charset="0"/>
              <a:buChar char="•"/>
              <a:defRPr/>
            </a:pPr>
            <a:r>
              <a:rPr lang="zh-TW" altLang="en-US" dirty="0">
                <a:solidFill>
                  <a:schemeClr val="tx1"/>
                </a:solidFill>
              </a:rPr>
              <a:t>獨董被提名人為</a:t>
            </a:r>
            <a:r>
              <a:rPr lang="zh-TW" altLang="en-US" dirty="0">
                <a:solidFill>
                  <a:srgbClr val="0000FF"/>
                </a:solidFill>
              </a:rPr>
              <a:t>公立大專院校專任教師</a:t>
            </a:r>
            <a:r>
              <a:rPr lang="zh-TW" altLang="en-US" dirty="0">
                <a:solidFill>
                  <a:schemeClr val="tx1"/>
                </a:solidFill>
              </a:rPr>
              <a:t>，</a:t>
            </a:r>
            <a:r>
              <a:rPr lang="zh-TW" altLang="en-US" b="1" dirty="0">
                <a:solidFill>
                  <a:srgbClr val="FF0000"/>
                </a:solidFill>
              </a:rPr>
              <a:t>提名時</a:t>
            </a:r>
            <a:r>
              <a:rPr lang="zh-TW" altLang="en-US" dirty="0">
                <a:solidFill>
                  <a:schemeClr val="tx1"/>
                </a:solidFill>
              </a:rPr>
              <a:t>應檢附</a:t>
            </a:r>
            <a:r>
              <a:rPr lang="zh-TW" altLang="en-US" b="1" u="sng" dirty="0">
                <a:solidFill>
                  <a:srgbClr val="0000CC"/>
                </a:solidFill>
              </a:rPr>
              <a:t>教師報經學校核准兼職之文件</a:t>
            </a:r>
            <a:r>
              <a:rPr lang="zh-TW" altLang="en-US" dirty="0">
                <a:solidFill>
                  <a:schemeClr val="tx1"/>
                </a:solidFill>
              </a:rPr>
              <a:t>。選任後</a:t>
            </a:r>
            <a:r>
              <a:rPr lang="en-US" altLang="zh-TW" dirty="0">
                <a:solidFill>
                  <a:schemeClr val="tx1"/>
                </a:solidFill>
              </a:rPr>
              <a:t>3</a:t>
            </a:r>
            <a:r>
              <a:rPr lang="zh-TW" altLang="en-US" dirty="0">
                <a:solidFill>
                  <a:schemeClr val="tx1"/>
                </a:solidFill>
              </a:rPr>
              <a:t>個月內，公司應與學校完成簽訂產學合作及學術回饋機制契約</a:t>
            </a:r>
            <a:r>
              <a:rPr lang="en-US" altLang="zh-TW" dirty="0">
                <a:solidFill>
                  <a:schemeClr val="tx1"/>
                </a:solidFill>
              </a:rPr>
              <a:t>。(109.1.15</a:t>
            </a:r>
            <a:r>
              <a:rPr lang="zh-TW" altLang="en-US" dirty="0">
                <a:solidFill>
                  <a:schemeClr val="tx1"/>
                </a:solidFill>
              </a:rPr>
              <a:t>金管證發字第</a:t>
            </a:r>
            <a:r>
              <a:rPr lang="en-US" altLang="zh-TW" dirty="0">
                <a:solidFill>
                  <a:schemeClr val="tx1"/>
                </a:solidFill>
              </a:rPr>
              <a:t>10803619347</a:t>
            </a:r>
            <a:r>
              <a:rPr lang="zh-TW" altLang="en-US" dirty="0">
                <a:solidFill>
                  <a:schemeClr val="tx1"/>
                </a:solidFill>
              </a:rPr>
              <a:t>號令、</a:t>
            </a:r>
            <a:r>
              <a:rPr lang="en-US" altLang="zh-TW" dirty="0">
                <a:solidFill>
                  <a:schemeClr val="tx1"/>
                </a:solidFill>
              </a:rPr>
              <a:t>109.2.13</a:t>
            </a:r>
            <a:r>
              <a:rPr lang="zh-TW" altLang="en-US" dirty="0">
                <a:solidFill>
                  <a:schemeClr val="tx1"/>
                </a:solidFill>
              </a:rPr>
              <a:t>公立各級學校專任教師兼職處理原則</a:t>
            </a:r>
            <a:r>
              <a:rPr lang="en-US" altLang="zh-TW" dirty="0">
                <a:solidFill>
                  <a:schemeClr val="tx1"/>
                </a:solidFill>
              </a:rPr>
              <a:t>)</a:t>
            </a:r>
          </a:p>
          <a:p>
            <a:pPr marL="719138" lvl="1" indent="-177800" algn="just">
              <a:buFont typeface="Arial" pitchFamily="34" charset="0"/>
              <a:buChar char="•"/>
              <a:defRPr/>
            </a:pPr>
            <a:r>
              <a:rPr lang="zh-TW" altLang="zh-TW" dirty="0"/>
              <a:t>外國企業應配合修改公司章程，但送件上市前，未採候選人提名制選任之獨立董事，得續任至任期屆滿</a:t>
            </a:r>
            <a:r>
              <a:rPr lang="zh-TW" altLang="en-US" dirty="0"/>
              <a:t>。</a:t>
            </a:r>
            <a:endParaRPr lang="en-US" altLang="zh-TW" dirty="0"/>
          </a:p>
          <a:p>
            <a:pPr marL="542925" lvl="1" indent="-271463" algn="just">
              <a:spcBef>
                <a:spcPts val="1200"/>
              </a:spcBef>
              <a:buFont typeface="Arial" charset="0"/>
              <a:buChar char="–"/>
              <a:defRPr/>
            </a:pPr>
            <a:r>
              <a:rPr lang="zh-TW" altLang="zh-TW" sz="2200" dirty="0"/>
              <a:t>獨立董事除任職申請公司外，兼任其他公開發行公司獨立董事不得逾</a:t>
            </a:r>
            <a:r>
              <a:rPr lang="en-US" altLang="zh-TW" sz="2200" b="1" dirty="0">
                <a:solidFill>
                  <a:srgbClr val="0000FF"/>
                </a:solidFill>
              </a:rPr>
              <a:t>3</a:t>
            </a:r>
            <a:r>
              <a:rPr lang="zh-TW" altLang="en-US" sz="2200" dirty="0"/>
              <a:t>家。</a:t>
            </a:r>
          </a:p>
        </p:txBody>
      </p:sp>
      <p:sp>
        <p:nvSpPr>
          <p:cNvPr id="11" name="五邊形 10"/>
          <p:cNvSpPr/>
          <p:nvPr/>
        </p:nvSpPr>
        <p:spPr>
          <a:xfrm>
            <a:off x="2430236" y="3273897"/>
            <a:ext cx="670718" cy="3493264"/>
          </a:xfrm>
          <a:prstGeom prst="homePlate">
            <a:avLst>
              <a:gd name="adj" fmla="val 29541"/>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anchor="ctr"/>
          <a:lstStyle/>
          <a:p>
            <a:pPr algn="ctr" fontAlgn="base">
              <a:spcBef>
                <a:spcPct val="50000"/>
              </a:spcBef>
              <a:spcAft>
                <a:spcPct val="0"/>
              </a:spcAft>
              <a:defRPr/>
            </a:pPr>
            <a:r>
              <a:rPr kumimoji="1" lang="zh-TW" altLang="en-US" sz="2400" dirty="0">
                <a:solidFill>
                  <a:schemeClr val="bg1"/>
                </a:solidFill>
                <a:latin typeface="標楷體" pitchFamily="65" charset="-120"/>
                <a:ea typeface="標楷體"/>
              </a:rPr>
              <a:t>處理原則</a:t>
            </a:r>
          </a:p>
        </p:txBody>
      </p:sp>
      <p:sp>
        <p:nvSpPr>
          <p:cNvPr id="9" name="標題 2"/>
          <p:cNvSpPr txBox="1">
            <a:spLocks/>
          </p:cNvSpPr>
          <p:nvPr/>
        </p:nvSpPr>
        <p:spPr>
          <a:xfrm>
            <a:off x="1857419" y="245005"/>
            <a:ext cx="9284677" cy="576064"/>
          </a:xfrm>
          <a:prstGeom prst="rect">
            <a:avLst/>
          </a:prstGeom>
        </p:spPr>
        <p:txBody>
          <a:bodyPr vert="horz" lIns="91440" tIns="45720" rIns="91440" bIns="45720" rtlCol="0" anchor="ctr">
            <a:noAutofit/>
          </a:bodyPr>
          <a:lstStyle>
            <a:lvl1pPr marL="0" indent="0" algn="ctr" rtl="0" eaLnBrk="0" fontAlgn="base" hangingPunct="0">
              <a:spcBef>
                <a:spcPct val="0"/>
              </a:spcBef>
              <a:spcAft>
                <a:spcPct val="0"/>
              </a:spcAft>
              <a:defRPr lang="zh-TW" altLang="en-US" sz="4000" b="1" kern="1200" cap="all" baseline="0">
                <a:solidFill>
                  <a:srgbClr val="002060"/>
                </a:solidFill>
                <a:effectLst>
                  <a:outerShdw blurRad="38100" dist="38100" dir="2700000" algn="tl">
                    <a:srgbClr val="000000">
                      <a:alpha val="43137"/>
                    </a:srgbClr>
                  </a:outerShdw>
                </a:effectLst>
                <a:latin typeface="Book Antiqua" pitchFamily="18" charset="0"/>
                <a:ea typeface="標楷體" pitchFamily="65" charset="-120"/>
                <a:cs typeface="+mj-cs"/>
              </a:defRPr>
            </a:lvl1pPr>
            <a:lvl2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2pPr>
            <a:lvl3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3pPr>
            <a:lvl4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4pPr>
            <a:lvl5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5pPr>
            <a:lvl6pPr marL="457200" algn="ctr" rtl="0" fontAlgn="base">
              <a:spcBef>
                <a:spcPct val="0"/>
              </a:spcBef>
              <a:spcAft>
                <a:spcPct val="0"/>
              </a:spcAft>
              <a:defRPr sz="4400">
                <a:solidFill>
                  <a:schemeClr val="tx1"/>
                </a:solidFill>
                <a:latin typeface="Calibri" pitchFamily="34" charset="0"/>
                <a:ea typeface="新細明體" charset="-120"/>
              </a:defRPr>
            </a:lvl6pPr>
            <a:lvl7pPr marL="914400" algn="ctr" rtl="0" fontAlgn="base">
              <a:spcBef>
                <a:spcPct val="0"/>
              </a:spcBef>
              <a:spcAft>
                <a:spcPct val="0"/>
              </a:spcAft>
              <a:defRPr sz="4400">
                <a:solidFill>
                  <a:schemeClr val="tx1"/>
                </a:solidFill>
                <a:latin typeface="Calibri" pitchFamily="34" charset="0"/>
                <a:ea typeface="新細明體" charset="-120"/>
              </a:defRPr>
            </a:lvl7pPr>
            <a:lvl8pPr marL="1371600" algn="ctr" rtl="0" fontAlgn="base">
              <a:spcBef>
                <a:spcPct val="0"/>
              </a:spcBef>
              <a:spcAft>
                <a:spcPct val="0"/>
              </a:spcAft>
              <a:defRPr sz="4400">
                <a:solidFill>
                  <a:schemeClr val="tx1"/>
                </a:solidFill>
                <a:latin typeface="Calibri" pitchFamily="34" charset="0"/>
                <a:ea typeface="新細明體" charset="-120"/>
              </a:defRPr>
            </a:lvl8pPr>
            <a:lvl9pPr marL="1828800" algn="ctr" rtl="0" fontAlgn="base">
              <a:spcBef>
                <a:spcPct val="0"/>
              </a:spcBef>
              <a:spcAft>
                <a:spcPct val="0"/>
              </a:spcAft>
              <a:defRPr sz="4400">
                <a:solidFill>
                  <a:schemeClr val="tx1"/>
                </a:solidFill>
                <a:latin typeface="Calibri" pitchFamily="34" charset="0"/>
                <a:ea typeface="新細明體" charset="-120"/>
              </a:defRPr>
            </a:lvl9pPr>
          </a:lstStyle>
          <a:p>
            <a:r>
              <a:rPr lang="zh-TW" altLang="en-US" dirty="0">
                <a:effectLst/>
              </a:rPr>
              <a:t>公司治理</a:t>
            </a:r>
            <a:r>
              <a:rPr lang="zh-TW" altLang="en-US" dirty="0">
                <a:effectLst/>
                <a:latin typeface="標楷體" panose="03000509000000000000" pitchFamily="65" charset="-120"/>
              </a:rPr>
              <a:t>－</a:t>
            </a:r>
            <a:r>
              <a:rPr lang="zh-TW" altLang="en-US" dirty="0">
                <a:effectLst/>
              </a:rPr>
              <a:t>獨立董事之資格條件</a:t>
            </a:r>
          </a:p>
        </p:txBody>
      </p:sp>
    </p:spTree>
    <p:extLst>
      <p:ext uri="{BB962C8B-B14F-4D97-AF65-F5344CB8AC3E}">
        <p14:creationId xmlns:p14="http://schemas.microsoft.com/office/powerpoint/2010/main" val="34457564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投影片編號版面配置區 2"/>
          <p:cNvSpPr>
            <a:spLocks noGrp="1"/>
          </p:cNvSpPr>
          <p:nvPr>
            <p:ph type="sldNum" sz="quarter" idx="12"/>
          </p:nvPr>
        </p:nvSpPr>
        <p:spPr>
          <a:xfrm>
            <a:off x="11652192" y="6581374"/>
            <a:ext cx="539808" cy="365125"/>
          </a:xfrm>
        </p:spPr>
        <p:txBody>
          <a:bodyPr/>
          <a:lstStyle/>
          <a:p>
            <a:fld id="{4BA915EE-10CB-4CF1-8569-6154455DA573}" type="slidenum">
              <a:rPr lang="en-US" smtClean="0"/>
              <a:t>27</a:t>
            </a:fld>
            <a:endParaRPr lang="en-US" dirty="0"/>
          </a:p>
        </p:txBody>
      </p:sp>
      <p:sp>
        <p:nvSpPr>
          <p:cNvPr id="16" name="TextBox 7">
            <a:extLst>
              <a:ext uri="{FF2B5EF4-FFF2-40B4-BE49-F238E27FC236}">
                <a16:creationId xmlns:a16="http://schemas.microsoft.com/office/drawing/2014/main" id="{399D0D74-F03F-B6BC-75B2-FB3676B60F07}"/>
              </a:ext>
            </a:extLst>
          </p:cNvPr>
          <p:cNvSpPr txBox="1"/>
          <p:nvPr/>
        </p:nvSpPr>
        <p:spPr>
          <a:xfrm>
            <a:off x="1254828" y="221958"/>
            <a:ext cx="10221605" cy="646331"/>
          </a:xfrm>
          <a:prstGeom prst="rect">
            <a:avLst/>
          </a:prstGeom>
          <a:noFill/>
        </p:spPr>
        <p:txBody>
          <a:bodyPr wrap="square" rtlCol="0">
            <a:spAutoFit/>
          </a:bodyPr>
          <a:lstStyle/>
          <a:p>
            <a:pPr algn="ctr"/>
            <a:r>
              <a:rPr lang="zh-TW" altLang="en-US" sz="3600" b="1" dirty="0">
                <a:solidFill>
                  <a:schemeClr val="accent1">
                    <a:lumMod val="75000"/>
                  </a:schemeClr>
                </a:solidFill>
                <a:latin typeface="標楷體" panose="03000509000000000000" pitchFamily="65" charset="-120"/>
                <a:ea typeface="標楷體" panose="03000509000000000000" pitchFamily="65" charset="-120"/>
              </a:rPr>
              <a:t>審查實務分享</a:t>
            </a:r>
            <a:endParaRPr lang="en-US" altLang="zh-TW" sz="3600" b="1" dirty="0">
              <a:solidFill>
                <a:schemeClr val="accent1">
                  <a:lumMod val="75000"/>
                </a:schemeClr>
              </a:solidFill>
              <a:latin typeface="標楷體" panose="03000509000000000000" pitchFamily="65" charset="-120"/>
              <a:ea typeface="標楷體" panose="03000509000000000000" pitchFamily="65" charset="-120"/>
            </a:endParaRPr>
          </a:p>
        </p:txBody>
      </p:sp>
      <p:grpSp>
        <p:nvGrpSpPr>
          <p:cNvPr id="19" name="群組 18"/>
          <p:cNvGrpSpPr/>
          <p:nvPr/>
        </p:nvGrpSpPr>
        <p:grpSpPr>
          <a:xfrm>
            <a:off x="1724757" y="868289"/>
            <a:ext cx="9281745" cy="5313485"/>
            <a:chOff x="1626577" y="1078523"/>
            <a:chExt cx="9554306" cy="5257800"/>
          </a:xfrm>
        </p:grpSpPr>
        <p:graphicFrame>
          <p:nvGraphicFramePr>
            <p:cNvPr id="8" name="資料庫圖表 7">
              <a:extLst>
                <a:ext uri="{FF2B5EF4-FFF2-40B4-BE49-F238E27FC236}">
                  <a16:creationId xmlns:a16="http://schemas.microsoft.com/office/drawing/2014/main" id="{3CF2D179-B1C2-4F94-C5ED-B1F33CF9A3F4}"/>
                </a:ext>
              </a:extLst>
            </p:cNvPr>
            <p:cNvGraphicFramePr/>
            <p:nvPr>
              <p:extLst>
                <p:ext uri="{D42A27DB-BD31-4B8C-83A1-F6EECF244321}">
                  <p14:modId xmlns:p14="http://schemas.microsoft.com/office/powerpoint/2010/main" val="1884313155"/>
                </p:ext>
              </p:extLst>
            </p:nvPr>
          </p:nvGraphicFramePr>
          <p:xfrm>
            <a:off x="1626577" y="2145323"/>
            <a:ext cx="5181600" cy="403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9" name="資料庫圖表 8"/>
            <p:cNvGraphicFramePr/>
            <p:nvPr>
              <p:extLst>
                <p:ext uri="{D42A27DB-BD31-4B8C-83A1-F6EECF244321}">
                  <p14:modId xmlns:p14="http://schemas.microsoft.com/office/powerpoint/2010/main" val="3589297984"/>
                </p:ext>
              </p:extLst>
            </p:nvPr>
          </p:nvGraphicFramePr>
          <p:xfrm>
            <a:off x="6427176" y="2031023"/>
            <a:ext cx="4753707" cy="43053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pSp>
          <p:nvGrpSpPr>
            <p:cNvPr id="10" name="群組 9"/>
            <p:cNvGrpSpPr/>
            <p:nvPr/>
          </p:nvGrpSpPr>
          <p:grpSpPr>
            <a:xfrm>
              <a:off x="1820008" y="1078523"/>
              <a:ext cx="9091246" cy="3169919"/>
              <a:chOff x="-35169" y="990600"/>
              <a:chExt cx="9091246" cy="3169919"/>
            </a:xfrm>
          </p:grpSpPr>
          <p:graphicFrame>
            <p:nvGraphicFramePr>
              <p:cNvPr id="11" name="資料庫圖表 10"/>
              <p:cNvGraphicFramePr/>
              <p:nvPr>
                <p:extLst>
                  <p:ext uri="{D42A27DB-BD31-4B8C-83A1-F6EECF244321}">
                    <p14:modId xmlns:p14="http://schemas.microsoft.com/office/powerpoint/2010/main" val="2522073124"/>
                  </p:ext>
                </p:extLst>
              </p:nvPr>
            </p:nvGraphicFramePr>
            <p:xfrm>
              <a:off x="-35169" y="990600"/>
              <a:ext cx="9091246" cy="106680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12" name="向右箭號 11"/>
              <p:cNvSpPr/>
              <p:nvPr/>
            </p:nvSpPr>
            <p:spPr>
              <a:xfrm>
                <a:off x="4343399" y="3810000"/>
                <a:ext cx="609601" cy="350519"/>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zh-TW" altLang="en-US"/>
              </a:p>
            </p:txBody>
          </p:sp>
        </p:grpSp>
      </p:grpSp>
      <p:sp>
        <p:nvSpPr>
          <p:cNvPr id="20" name="圓角矩形圖說文字 19"/>
          <p:cNvSpPr/>
          <p:nvPr/>
        </p:nvSpPr>
        <p:spPr>
          <a:xfrm>
            <a:off x="399038" y="3552092"/>
            <a:ext cx="1711580" cy="2904114"/>
          </a:xfrm>
          <a:prstGeom prst="wedgeRoundRectCallout">
            <a:avLst>
              <a:gd name="adj1" fmla="val 93971"/>
              <a:gd name="adj2" fmla="val 223"/>
              <a:gd name="adj3" fmla="val 16667"/>
            </a:avLst>
          </a:prstGeom>
          <a:solidFill>
            <a:schemeClr val="accent3">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marL="285750" lvl="0" indent="-285750">
              <a:buFont typeface="Wingdings" panose="05000000000000000000" pitchFamily="2" charset="2"/>
              <a:buChar char="u"/>
            </a:pPr>
            <a:r>
              <a:rPr lang="zh-TW" altLang="en-US" sz="2000" b="1" dirty="0">
                <a:latin typeface="+mj-ea"/>
                <a:ea typeface="+mj-ea"/>
              </a:rPr>
              <a:t>已發行特別股</a:t>
            </a:r>
          </a:p>
          <a:p>
            <a:pPr marL="285750" lvl="0" indent="-285750">
              <a:buFont typeface="Wingdings" panose="05000000000000000000" pitchFamily="2" charset="2"/>
              <a:buChar char="u"/>
            </a:pPr>
            <a:r>
              <a:rPr lang="zh-TW" altLang="en-US" sz="2000" b="1" dirty="0">
                <a:latin typeface="+mj-ea"/>
                <a:ea typeface="+mj-ea"/>
              </a:rPr>
              <a:t>員工酬勞工具</a:t>
            </a:r>
            <a:endParaRPr lang="en-US" altLang="zh-TW" sz="2000" b="1" dirty="0">
              <a:latin typeface="+mj-ea"/>
              <a:ea typeface="+mj-ea"/>
            </a:endParaRPr>
          </a:p>
          <a:p>
            <a:pPr marL="285750" lvl="0" indent="-285750">
              <a:buFont typeface="Wingdings" panose="05000000000000000000" pitchFamily="2" charset="2"/>
              <a:buChar char="u"/>
            </a:pPr>
            <a:r>
              <a:rPr lang="zh-TW" altLang="en-US" sz="2000" b="1" dirty="0">
                <a:latin typeface="+mj-ea"/>
                <a:ea typeface="+mj-ea"/>
              </a:rPr>
              <a:t>股權重組</a:t>
            </a:r>
            <a:endParaRPr lang="en-US" altLang="zh-TW" sz="2000" b="1" dirty="0">
              <a:latin typeface="+mj-ea"/>
              <a:ea typeface="+mj-ea"/>
            </a:endParaRPr>
          </a:p>
          <a:p>
            <a:pPr marL="285750" lvl="0" indent="-285750">
              <a:buFont typeface="Wingdings" panose="05000000000000000000" pitchFamily="2" charset="2"/>
              <a:buChar char="u"/>
            </a:pPr>
            <a:r>
              <a:rPr lang="zh-TW" altLang="en-US" sz="2000" b="1" dirty="0">
                <a:latin typeface="+mj-ea"/>
                <a:ea typeface="+mj-ea"/>
              </a:rPr>
              <a:t>迂迴上市</a:t>
            </a:r>
          </a:p>
        </p:txBody>
      </p:sp>
    </p:spTree>
    <p:extLst>
      <p:ext uri="{BB962C8B-B14F-4D97-AF65-F5344CB8AC3E}">
        <p14:creationId xmlns:p14="http://schemas.microsoft.com/office/powerpoint/2010/main" val="9003356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fld id="{B26597DD-AE29-4BAB-A813-DA9F4EE90BF1}" type="slidenum">
              <a:rPr lang="zh-TW" altLang="en-US" smtClean="0"/>
              <a:pPr>
                <a:defRPr/>
              </a:pPr>
              <a:t>28</a:t>
            </a:fld>
            <a:endParaRPr lang="zh-TW" altLang="en-US" dirty="0"/>
          </a:p>
        </p:txBody>
      </p:sp>
      <p:graphicFrame>
        <p:nvGraphicFramePr>
          <p:cNvPr id="4" name="內容版面配置區 3"/>
          <p:cNvGraphicFramePr>
            <a:graphicFrameLocks noGrp="1"/>
          </p:cNvGraphicFramePr>
          <p:nvPr>
            <p:ph idx="4294967295"/>
            <p:extLst>
              <p:ext uri="{D42A27DB-BD31-4B8C-83A1-F6EECF244321}">
                <p14:modId xmlns:p14="http://schemas.microsoft.com/office/powerpoint/2010/main" val="329139849"/>
              </p:ext>
            </p:extLst>
          </p:nvPr>
        </p:nvGraphicFramePr>
        <p:xfrm>
          <a:off x="1752600" y="990602"/>
          <a:ext cx="8663880" cy="16001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文字方塊 5"/>
          <p:cNvSpPr txBox="1"/>
          <p:nvPr/>
        </p:nvSpPr>
        <p:spPr>
          <a:xfrm>
            <a:off x="2590801" y="2743200"/>
            <a:ext cx="7815263" cy="3724096"/>
          </a:xfrm>
          <a:prstGeom prst="rect">
            <a:avLst/>
          </a:prstGeom>
          <a:noFill/>
          <a:ln w="19050"/>
        </p:spPr>
        <p:style>
          <a:lnRef idx="2">
            <a:schemeClr val="accent1"/>
          </a:lnRef>
          <a:fillRef idx="1">
            <a:schemeClr val="lt1"/>
          </a:fillRef>
          <a:effectRef idx="0">
            <a:schemeClr val="accent1"/>
          </a:effectRef>
          <a:fontRef idx="minor">
            <a:schemeClr val="dk1"/>
          </a:fontRef>
        </p:style>
        <p:txBody>
          <a:bodyPr wrap="square">
            <a:spAutoFit/>
          </a:bodyPr>
          <a:lstStyle/>
          <a:p>
            <a:pPr marL="542925" lvl="1" indent="-271463" algn="just">
              <a:spcBef>
                <a:spcPts val="600"/>
              </a:spcBef>
              <a:buFont typeface="Arial" charset="0"/>
              <a:buChar char="–"/>
              <a:defRPr/>
            </a:pPr>
            <a:r>
              <a:rPr lang="zh-TW" altLang="zh-TW" dirty="0">
                <a:latin typeface="標楷體" panose="03000509000000000000" pitchFamily="65" charset="-120"/>
                <a:ea typeface="標楷體" panose="03000509000000000000" pitchFamily="65" charset="-120"/>
              </a:rPr>
              <a:t>外國發行人已發行特別股，因發行條件或其他事由，致不擬或無法轉換成普通股</a:t>
            </a:r>
            <a:r>
              <a:rPr lang="zh-TW" altLang="zh-TW" dirty="0">
                <a:solidFill>
                  <a:prstClr val="black"/>
                </a:solidFill>
                <a:latin typeface="標楷體" panose="03000509000000000000" pitchFamily="65" charset="-120"/>
                <a:ea typeface="標楷體" panose="03000509000000000000" pitchFamily="65" charset="-120"/>
              </a:rPr>
              <a:t>併同上市掛牌者，本公司</a:t>
            </a:r>
            <a:r>
              <a:rPr lang="zh-TW" altLang="zh-TW" dirty="0">
                <a:solidFill>
                  <a:srgbClr val="0000FF"/>
                </a:solidFill>
                <a:latin typeface="標楷體" panose="03000509000000000000" pitchFamily="65" charset="-120"/>
                <a:ea typeface="標楷體" panose="03000509000000000000" pitchFamily="65" charset="-120"/>
              </a:rPr>
              <a:t>得不受理</a:t>
            </a:r>
            <a:r>
              <a:rPr lang="zh-TW" altLang="zh-TW" dirty="0">
                <a:solidFill>
                  <a:prstClr val="black"/>
                </a:solidFill>
                <a:latin typeface="標楷體" panose="03000509000000000000" pitchFamily="65" charset="-120"/>
                <a:ea typeface="標楷體" panose="03000509000000000000" pitchFamily="65" charset="-120"/>
              </a:rPr>
              <a:t>其</a:t>
            </a:r>
            <a:r>
              <a:rPr lang="zh-TW" altLang="en-US" dirty="0">
                <a:solidFill>
                  <a:prstClr val="black"/>
                </a:solidFill>
                <a:latin typeface="標楷體" panose="03000509000000000000" pitchFamily="65" charset="-120"/>
                <a:ea typeface="標楷體" panose="03000509000000000000" pitchFamily="65" charset="-120"/>
              </a:rPr>
              <a:t>第一</a:t>
            </a:r>
            <a:r>
              <a:rPr lang="zh-TW" altLang="zh-TW" dirty="0">
                <a:solidFill>
                  <a:prstClr val="black"/>
                </a:solidFill>
                <a:latin typeface="標楷體" panose="03000509000000000000" pitchFamily="65" charset="-120"/>
                <a:ea typeface="標楷體" panose="03000509000000000000" pitchFamily="65" charset="-120"/>
              </a:rPr>
              <a:t>上市申請案</a:t>
            </a:r>
            <a:r>
              <a:rPr lang="zh-TW" altLang="en-US" dirty="0">
                <a:solidFill>
                  <a:prstClr val="black"/>
                </a:solidFill>
                <a:latin typeface="標楷體" panose="03000509000000000000" pitchFamily="65" charset="-120"/>
                <a:ea typeface="標楷體" panose="03000509000000000000" pitchFamily="65" charset="-120"/>
              </a:rPr>
              <a:t>。</a:t>
            </a:r>
            <a:endParaRPr lang="en-US" altLang="zh-TW" dirty="0">
              <a:solidFill>
                <a:prstClr val="black"/>
              </a:solidFill>
              <a:latin typeface="標楷體" panose="03000509000000000000" pitchFamily="65" charset="-120"/>
              <a:ea typeface="標楷體" panose="03000509000000000000" pitchFamily="65" charset="-120"/>
            </a:endParaRPr>
          </a:p>
          <a:p>
            <a:pPr marL="542925" lvl="1" indent="-271463" algn="just">
              <a:spcBef>
                <a:spcPts val="600"/>
              </a:spcBef>
              <a:buFont typeface="Arial" charset="0"/>
              <a:buChar char="–"/>
              <a:defRPr/>
            </a:pPr>
            <a:r>
              <a:rPr lang="zh-TW" altLang="zh-TW" dirty="0">
                <a:latin typeface="標楷體" panose="03000509000000000000" pitchFamily="65" charset="-120"/>
                <a:ea typeface="標楷體" panose="03000509000000000000" pitchFamily="65" charset="-120"/>
              </a:rPr>
              <a:t>外國發行人若於申請上市時，已發行特別股者，</a:t>
            </a:r>
            <a:r>
              <a:rPr lang="zh-TW" altLang="zh-TW" dirty="0">
                <a:solidFill>
                  <a:srgbClr val="0000FF"/>
                </a:solidFill>
                <a:latin typeface="標楷體" panose="03000509000000000000" pitchFamily="65" charset="-120"/>
                <a:ea typeface="標楷體" panose="03000509000000000000" pitchFamily="65" charset="-120"/>
              </a:rPr>
              <a:t>應轉換成普通股上市掛牌</a:t>
            </a:r>
            <a:r>
              <a:rPr lang="zh-TW" altLang="en-US" dirty="0">
                <a:solidFill>
                  <a:srgbClr val="0000FF"/>
                </a:solidFill>
                <a:latin typeface="標楷體" panose="03000509000000000000" pitchFamily="65" charset="-120"/>
                <a:ea typeface="標楷體" panose="03000509000000000000" pitchFamily="65" charset="-120"/>
              </a:rPr>
              <a:t>。</a:t>
            </a:r>
            <a:endParaRPr lang="en-US" altLang="zh-TW" dirty="0">
              <a:solidFill>
                <a:srgbClr val="0000FF"/>
              </a:solidFill>
              <a:latin typeface="標楷體" panose="03000509000000000000" pitchFamily="65" charset="-120"/>
              <a:ea typeface="標楷體" panose="03000509000000000000" pitchFamily="65" charset="-120"/>
            </a:endParaRPr>
          </a:p>
          <a:p>
            <a:pPr marL="804863" lvl="2" indent="-271463" algn="just">
              <a:spcBef>
                <a:spcPts val="600"/>
              </a:spcBef>
              <a:buFont typeface="Wingdings" panose="05000000000000000000" pitchFamily="2" charset="2"/>
              <a:buChar char=""/>
              <a:defRPr/>
            </a:pPr>
            <a:r>
              <a:rPr lang="zh-TW" altLang="en-US" dirty="0">
                <a:solidFill>
                  <a:schemeClr val="tx1"/>
                </a:solidFill>
                <a:latin typeface="標楷體" panose="03000509000000000000" pitchFamily="65" charset="-120"/>
                <a:ea typeface="標楷體" panose="03000509000000000000" pitchFamily="65" charset="-120"/>
              </a:rPr>
              <a:t>完成轉換期限：</a:t>
            </a:r>
            <a:r>
              <a:rPr lang="zh-TW" altLang="en-US" dirty="0">
                <a:solidFill>
                  <a:srgbClr val="0000FF"/>
                </a:solidFill>
                <a:latin typeface="標楷體" panose="03000509000000000000" pitchFamily="65" charset="-120"/>
                <a:ea typeface="標楷體" panose="03000509000000000000" pitchFamily="65" charset="-120"/>
              </a:rPr>
              <a:t>原則應於送件前完竣</a:t>
            </a:r>
            <a:r>
              <a:rPr lang="zh-TW" altLang="en-US" dirty="0">
                <a:solidFill>
                  <a:prstClr val="black"/>
                </a:solidFill>
                <a:latin typeface="標楷體" panose="03000509000000000000" pitchFamily="65" charset="-120"/>
                <a:ea typeface="標楷體" panose="03000509000000000000" pitchFamily="65" charset="-120"/>
              </a:rPr>
              <a:t>，惟為符實務，得比照香港作法，於本公司董事會同意其上市後，立即展開轉換作業，並於完成相關轉換為普通股後，辦理上市掛牌事宜。</a:t>
            </a:r>
            <a:endParaRPr lang="en-US" altLang="zh-TW" dirty="0">
              <a:solidFill>
                <a:prstClr val="black"/>
              </a:solidFill>
              <a:latin typeface="標楷體" panose="03000509000000000000" pitchFamily="65" charset="-120"/>
              <a:ea typeface="標楷體" panose="03000509000000000000" pitchFamily="65" charset="-120"/>
            </a:endParaRPr>
          </a:p>
          <a:p>
            <a:pPr marL="804863" lvl="2" indent="-271463" algn="just">
              <a:spcBef>
                <a:spcPts val="600"/>
              </a:spcBef>
              <a:buFont typeface="Wingdings" panose="05000000000000000000" pitchFamily="2" charset="2"/>
              <a:buChar char=""/>
              <a:defRPr/>
            </a:pPr>
            <a:r>
              <a:rPr lang="zh-TW" altLang="en-US" dirty="0">
                <a:latin typeface="標楷體" panose="03000509000000000000" pitchFamily="65" charset="-120"/>
                <a:ea typeface="標楷體" panose="03000509000000000000" pitchFamily="65" charset="-120"/>
              </a:rPr>
              <a:t>資訊揭露：應於公開說明書及相關申請文件同時</a:t>
            </a:r>
            <a:r>
              <a:rPr lang="zh-TW" altLang="en-US" dirty="0">
                <a:solidFill>
                  <a:srgbClr val="0000FF"/>
                </a:solidFill>
                <a:latin typeface="標楷體" panose="03000509000000000000" pitchFamily="65" charset="-120"/>
                <a:ea typeface="標楷體" panose="03000509000000000000" pitchFamily="65" charset="-120"/>
              </a:rPr>
              <a:t>揭露現狀</a:t>
            </a:r>
            <a:r>
              <a:rPr lang="zh-TW" altLang="en-US" dirty="0">
                <a:latin typeface="標楷體" panose="03000509000000000000" pitchFamily="65" charset="-120"/>
                <a:ea typeface="標楷體" panose="03000509000000000000" pitchFamily="65" charset="-120"/>
              </a:rPr>
              <a:t>及全數</a:t>
            </a:r>
            <a:r>
              <a:rPr lang="zh-TW" altLang="en-US" dirty="0">
                <a:solidFill>
                  <a:srgbClr val="0000FF"/>
                </a:solidFill>
                <a:latin typeface="標楷體" panose="03000509000000000000" pitchFamily="65" charset="-120"/>
                <a:ea typeface="標楷體" panose="03000509000000000000" pitchFamily="65" charset="-120"/>
              </a:rPr>
              <a:t>轉換為普通股之擬制性資料</a:t>
            </a:r>
            <a:r>
              <a:rPr lang="zh-TW" altLang="en-US" dirty="0">
                <a:latin typeface="標楷體" panose="03000509000000000000" pitchFamily="65" charset="-120"/>
                <a:ea typeface="標楷體" panose="03000509000000000000" pitchFamily="65" charset="-120"/>
              </a:rPr>
              <a:t>以為周延</a:t>
            </a:r>
            <a:endParaRPr lang="en-US" altLang="zh-TW" dirty="0">
              <a:latin typeface="標楷體" panose="03000509000000000000" pitchFamily="65" charset="-120"/>
              <a:ea typeface="標楷體" panose="03000509000000000000" pitchFamily="65" charset="-120"/>
            </a:endParaRPr>
          </a:p>
          <a:p>
            <a:pPr marL="804863" lvl="2" indent="-271463" algn="just">
              <a:spcBef>
                <a:spcPts val="600"/>
              </a:spcBef>
              <a:buFont typeface="Wingdings" panose="05000000000000000000" pitchFamily="2" charset="2"/>
              <a:buChar char=""/>
              <a:defRPr/>
            </a:pPr>
            <a:r>
              <a:rPr lang="zh-TW" altLang="en-US" dirty="0">
                <a:latin typeface="標楷體" panose="03000509000000000000" pitchFamily="65" charset="-120"/>
                <a:ea typeface="標楷體" panose="03000509000000000000" pitchFamily="65" charset="-120"/>
              </a:rPr>
              <a:t>特別股之權利義務：不得有損及普通股股東權益情形。且</a:t>
            </a:r>
            <a:r>
              <a:rPr lang="zh-TW" altLang="en-US" dirty="0">
                <a:solidFill>
                  <a:srgbClr val="0000FF"/>
                </a:solidFill>
                <a:latin typeface="標楷體" panose="03000509000000000000" pitchFamily="65" charset="-120"/>
                <a:ea typeface="標楷體" panose="03000509000000000000" pitchFamily="65" charset="-120"/>
              </a:rPr>
              <a:t>外國發行人及特別股股東應承諾於上市審查期間，除得行使轉換為普通股之權利外，不得行使其他權利。</a:t>
            </a:r>
            <a:endParaRPr lang="en-US" altLang="zh-TW" dirty="0">
              <a:solidFill>
                <a:prstClr val="black"/>
              </a:solidFill>
              <a:latin typeface="標楷體" panose="03000509000000000000" pitchFamily="65" charset="-120"/>
              <a:ea typeface="標楷體" panose="03000509000000000000" pitchFamily="65" charset="-120"/>
            </a:endParaRPr>
          </a:p>
        </p:txBody>
      </p:sp>
      <p:sp>
        <p:nvSpPr>
          <p:cNvPr id="5" name="五邊形 4"/>
          <p:cNvSpPr/>
          <p:nvPr/>
        </p:nvSpPr>
        <p:spPr>
          <a:xfrm>
            <a:off x="1981202" y="2743200"/>
            <a:ext cx="609599" cy="3724096"/>
          </a:xfrm>
          <a:prstGeom prst="homePlate">
            <a:avLst>
              <a:gd name="adj" fmla="val 39814"/>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anchor="ctr"/>
          <a:lstStyle/>
          <a:p>
            <a:pPr algn="ctr" fontAlgn="base">
              <a:spcBef>
                <a:spcPct val="50000"/>
              </a:spcBef>
              <a:spcAft>
                <a:spcPct val="0"/>
              </a:spcAft>
              <a:defRPr/>
            </a:pPr>
            <a:r>
              <a:rPr kumimoji="1" lang="zh-TW" altLang="en-US" sz="2400" dirty="0">
                <a:solidFill>
                  <a:schemeClr val="bg1"/>
                </a:solidFill>
                <a:latin typeface="標楷體" pitchFamily="65" charset="-120"/>
                <a:ea typeface="標楷體"/>
              </a:rPr>
              <a:t>處理原則</a:t>
            </a:r>
          </a:p>
        </p:txBody>
      </p:sp>
      <p:sp>
        <p:nvSpPr>
          <p:cNvPr id="8" name="標題 2"/>
          <p:cNvSpPr txBox="1">
            <a:spLocks/>
          </p:cNvSpPr>
          <p:nvPr/>
        </p:nvSpPr>
        <p:spPr>
          <a:xfrm>
            <a:off x="1857419" y="245005"/>
            <a:ext cx="9284677" cy="576064"/>
          </a:xfrm>
          <a:prstGeom prst="rect">
            <a:avLst/>
          </a:prstGeom>
        </p:spPr>
        <p:txBody>
          <a:bodyPr vert="horz" lIns="91440" tIns="45720" rIns="91440" bIns="45720" rtlCol="0" anchor="ctr">
            <a:noAutofit/>
          </a:bodyPr>
          <a:lstStyle>
            <a:lvl1pPr marL="0" indent="0" algn="ctr" rtl="0" eaLnBrk="0" fontAlgn="base" hangingPunct="0">
              <a:spcBef>
                <a:spcPct val="0"/>
              </a:spcBef>
              <a:spcAft>
                <a:spcPct val="0"/>
              </a:spcAft>
              <a:defRPr lang="zh-TW" altLang="en-US" sz="4000" b="1" kern="1200" cap="all" baseline="0">
                <a:solidFill>
                  <a:srgbClr val="002060"/>
                </a:solidFill>
                <a:effectLst>
                  <a:outerShdw blurRad="38100" dist="38100" dir="2700000" algn="tl">
                    <a:srgbClr val="000000">
                      <a:alpha val="43137"/>
                    </a:srgbClr>
                  </a:outerShdw>
                </a:effectLst>
                <a:latin typeface="Book Antiqua" pitchFamily="18" charset="0"/>
                <a:ea typeface="標楷體" pitchFamily="65" charset="-120"/>
                <a:cs typeface="+mj-cs"/>
              </a:defRPr>
            </a:lvl1pPr>
            <a:lvl2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2pPr>
            <a:lvl3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3pPr>
            <a:lvl4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4pPr>
            <a:lvl5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5pPr>
            <a:lvl6pPr marL="457200" algn="ctr" rtl="0" fontAlgn="base">
              <a:spcBef>
                <a:spcPct val="0"/>
              </a:spcBef>
              <a:spcAft>
                <a:spcPct val="0"/>
              </a:spcAft>
              <a:defRPr sz="4400">
                <a:solidFill>
                  <a:schemeClr val="tx1"/>
                </a:solidFill>
                <a:latin typeface="Calibri" pitchFamily="34" charset="0"/>
                <a:ea typeface="新細明體" charset="-120"/>
              </a:defRPr>
            </a:lvl6pPr>
            <a:lvl7pPr marL="914400" algn="ctr" rtl="0" fontAlgn="base">
              <a:spcBef>
                <a:spcPct val="0"/>
              </a:spcBef>
              <a:spcAft>
                <a:spcPct val="0"/>
              </a:spcAft>
              <a:defRPr sz="4400">
                <a:solidFill>
                  <a:schemeClr val="tx1"/>
                </a:solidFill>
                <a:latin typeface="Calibri" pitchFamily="34" charset="0"/>
                <a:ea typeface="新細明體" charset="-120"/>
              </a:defRPr>
            </a:lvl7pPr>
            <a:lvl8pPr marL="1371600" algn="ctr" rtl="0" fontAlgn="base">
              <a:spcBef>
                <a:spcPct val="0"/>
              </a:spcBef>
              <a:spcAft>
                <a:spcPct val="0"/>
              </a:spcAft>
              <a:defRPr sz="4400">
                <a:solidFill>
                  <a:schemeClr val="tx1"/>
                </a:solidFill>
                <a:latin typeface="Calibri" pitchFamily="34" charset="0"/>
                <a:ea typeface="新細明體" charset="-120"/>
              </a:defRPr>
            </a:lvl8pPr>
            <a:lvl9pPr marL="1828800" algn="ctr" rtl="0" fontAlgn="base">
              <a:spcBef>
                <a:spcPct val="0"/>
              </a:spcBef>
              <a:spcAft>
                <a:spcPct val="0"/>
              </a:spcAft>
              <a:defRPr sz="4400">
                <a:solidFill>
                  <a:schemeClr val="tx1"/>
                </a:solidFill>
                <a:latin typeface="Calibri" pitchFamily="34" charset="0"/>
                <a:ea typeface="新細明體" charset="-120"/>
              </a:defRPr>
            </a:lvl9pPr>
          </a:lstStyle>
          <a:p>
            <a:r>
              <a:rPr lang="zh-TW" altLang="en-US" dirty="0">
                <a:effectLst/>
              </a:rPr>
              <a:t>股東權益</a:t>
            </a:r>
            <a:r>
              <a:rPr lang="zh-TW" altLang="en-US" dirty="0">
                <a:effectLst/>
                <a:latin typeface="標楷體" panose="03000509000000000000" pitchFamily="65" charset="-120"/>
              </a:rPr>
              <a:t>－</a:t>
            </a:r>
            <a:r>
              <a:rPr lang="zh-TW" altLang="en-US" dirty="0">
                <a:effectLst/>
              </a:rPr>
              <a:t>已發行特別股</a:t>
            </a:r>
          </a:p>
        </p:txBody>
      </p:sp>
    </p:spTree>
    <p:extLst>
      <p:ext uri="{BB962C8B-B14F-4D97-AF65-F5344CB8AC3E}">
        <p14:creationId xmlns:p14="http://schemas.microsoft.com/office/powerpoint/2010/main" val="30583088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fld id="{B26597DD-AE29-4BAB-A813-DA9F4EE90BF1}" type="slidenum">
              <a:rPr lang="zh-TW" altLang="en-US" smtClean="0"/>
              <a:pPr>
                <a:defRPr/>
              </a:pPr>
              <a:t>29</a:t>
            </a:fld>
            <a:endParaRPr lang="zh-TW" altLang="en-US" dirty="0"/>
          </a:p>
        </p:txBody>
      </p:sp>
      <p:graphicFrame>
        <p:nvGraphicFramePr>
          <p:cNvPr id="4" name="內容版面配置區 3"/>
          <p:cNvGraphicFramePr>
            <a:graphicFrameLocks noGrp="1"/>
          </p:cNvGraphicFramePr>
          <p:nvPr>
            <p:ph idx="4294967295"/>
          </p:nvPr>
        </p:nvGraphicFramePr>
        <p:xfrm>
          <a:off x="1752600" y="990600"/>
          <a:ext cx="8663880" cy="1371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資料庫圖表 5"/>
          <p:cNvGraphicFramePr/>
          <p:nvPr>
            <p:extLst>
              <p:ext uri="{D42A27DB-BD31-4B8C-83A1-F6EECF244321}">
                <p14:modId xmlns:p14="http://schemas.microsoft.com/office/powerpoint/2010/main" val="45148021"/>
              </p:ext>
            </p:extLst>
          </p:nvPr>
        </p:nvGraphicFramePr>
        <p:xfrm>
          <a:off x="1881390" y="2197444"/>
          <a:ext cx="8818847" cy="4571999"/>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7" name="標題 2"/>
          <p:cNvSpPr txBox="1">
            <a:spLocks/>
          </p:cNvSpPr>
          <p:nvPr/>
        </p:nvSpPr>
        <p:spPr>
          <a:xfrm>
            <a:off x="1857419" y="245005"/>
            <a:ext cx="9284677" cy="576064"/>
          </a:xfrm>
          <a:prstGeom prst="rect">
            <a:avLst/>
          </a:prstGeom>
        </p:spPr>
        <p:txBody>
          <a:bodyPr vert="horz" lIns="91440" tIns="45720" rIns="91440" bIns="45720" rtlCol="0" anchor="ctr">
            <a:noAutofit/>
          </a:bodyPr>
          <a:lstStyle>
            <a:lvl1pPr marL="0" indent="0" algn="ctr" rtl="0" eaLnBrk="0" fontAlgn="base" hangingPunct="0">
              <a:spcBef>
                <a:spcPct val="0"/>
              </a:spcBef>
              <a:spcAft>
                <a:spcPct val="0"/>
              </a:spcAft>
              <a:defRPr lang="zh-TW" altLang="en-US" sz="4000" b="1" kern="1200" cap="all" baseline="0">
                <a:solidFill>
                  <a:srgbClr val="002060"/>
                </a:solidFill>
                <a:effectLst>
                  <a:outerShdw blurRad="38100" dist="38100" dir="2700000" algn="tl">
                    <a:srgbClr val="000000">
                      <a:alpha val="43137"/>
                    </a:srgbClr>
                  </a:outerShdw>
                </a:effectLst>
                <a:latin typeface="Book Antiqua" pitchFamily="18" charset="0"/>
                <a:ea typeface="標楷體" pitchFamily="65" charset="-120"/>
                <a:cs typeface="+mj-cs"/>
              </a:defRPr>
            </a:lvl1pPr>
            <a:lvl2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2pPr>
            <a:lvl3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3pPr>
            <a:lvl4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4pPr>
            <a:lvl5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5pPr>
            <a:lvl6pPr marL="457200" algn="ctr" rtl="0" fontAlgn="base">
              <a:spcBef>
                <a:spcPct val="0"/>
              </a:spcBef>
              <a:spcAft>
                <a:spcPct val="0"/>
              </a:spcAft>
              <a:defRPr sz="4400">
                <a:solidFill>
                  <a:schemeClr val="tx1"/>
                </a:solidFill>
                <a:latin typeface="Calibri" pitchFamily="34" charset="0"/>
                <a:ea typeface="新細明體" charset="-120"/>
              </a:defRPr>
            </a:lvl6pPr>
            <a:lvl7pPr marL="914400" algn="ctr" rtl="0" fontAlgn="base">
              <a:spcBef>
                <a:spcPct val="0"/>
              </a:spcBef>
              <a:spcAft>
                <a:spcPct val="0"/>
              </a:spcAft>
              <a:defRPr sz="4400">
                <a:solidFill>
                  <a:schemeClr val="tx1"/>
                </a:solidFill>
                <a:latin typeface="Calibri" pitchFamily="34" charset="0"/>
                <a:ea typeface="新細明體" charset="-120"/>
              </a:defRPr>
            </a:lvl7pPr>
            <a:lvl8pPr marL="1371600" algn="ctr" rtl="0" fontAlgn="base">
              <a:spcBef>
                <a:spcPct val="0"/>
              </a:spcBef>
              <a:spcAft>
                <a:spcPct val="0"/>
              </a:spcAft>
              <a:defRPr sz="4400">
                <a:solidFill>
                  <a:schemeClr val="tx1"/>
                </a:solidFill>
                <a:latin typeface="Calibri" pitchFamily="34" charset="0"/>
                <a:ea typeface="新細明體" charset="-120"/>
              </a:defRPr>
            </a:lvl8pPr>
            <a:lvl9pPr marL="1828800" algn="ctr" rtl="0" fontAlgn="base">
              <a:spcBef>
                <a:spcPct val="0"/>
              </a:spcBef>
              <a:spcAft>
                <a:spcPct val="0"/>
              </a:spcAft>
              <a:defRPr sz="4400">
                <a:solidFill>
                  <a:schemeClr val="tx1"/>
                </a:solidFill>
                <a:latin typeface="Calibri" pitchFamily="34" charset="0"/>
                <a:ea typeface="新細明體" charset="-120"/>
              </a:defRPr>
            </a:lvl9pPr>
          </a:lstStyle>
          <a:p>
            <a:r>
              <a:rPr lang="zh-TW" altLang="en-US" dirty="0">
                <a:effectLst/>
              </a:rPr>
              <a:t>股東權益</a:t>
            </a:r>
            <a:r>
              <a:rPr lang="zh-TW" altLang="en-US" dirty="0">
                <a:effectLst/>
                <a:latin typeface="標楷體" panose="03000509000000000000" pitchFamily="65" charset="-120"/>
              </a:rPr>
              <a:t>－</a:t>
            </a:r>
            <a:r>
              <a:rPr lang="zh-TW" altLang="en-US" dirty="0">
                <a:effectLst/>
              </a:rPr>
              <a:t>員工酬勞工具</a:t>
            </a:r>
          </a:p>
        </p:txBody>
      </p:sp>
    </p:spTree>
    <p:extLst>
      <p:ext uri="{BB962C8B-B14F-4D97-AF65-F5344CB8AC3E}">
        <p14:creationId xmlns:p14="http://schemas.microsoft.com/office/powerpoint/2010/main" val="19329573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投影片編號版面配置區 2"/>
          <p:cNvSpPr>
            <a:spLocks noGrp="1"/>
          </p:cNvSpPr>
          <p:nvPr>
            <p:ph type="sldNum" sz="quarter" idx="12"/>
          </p:nvPr>
        </p:nvSpPr>
        <p:spPr/>
        <p:txBody>
          <a:bodyPr/>
          <a:lstStyle/>
          <a:p>
            <a:fld id="{4BA915EE-10CB-4CF1-8569-6154455DA573}" type="slidenum">
              <a:rPr lang="en-US" smtClean="0"/>
              <a:t>3</a:t>
            </a:fld>
            <a:endParaRPr lang="en-US"/>
          </a:p>
        </p:txBody>
      </p:sp>
      <p:sp>
        <p:nvSpPr>
          <p:cNvPr id="8" name="TextBox 7">
            <a:extLst>
              <a:ext uri="{FF2B5EF4-FFF2-40B4-BE49-F238E27FC236}">
                <a16:creationId xmlns:a16="http://schemas.microsoft.com/office/drawing/2014/main" id="{399D0D74-F03F-B6BC-75B2-FB3676B60F07}"/>
              </a:ext>
            </a:extLst>
          </p:cNvPr>
          <p:cNvSpPr txBox="1"/>
          <p:nvPr/>
        </p:nvSpPr>
        <p:spPr>
          <a:xfrm>
            <a:off x="1495142" y="240969"/>
            <a:ext cx="8765481" cy="707886"/>
          </a:xfrm>
          <a:prstGeom prst="rect">
            <a:avLst/>
          </a:prstGeom>
          <a:noFill/>
        </p:spPr>
        <p:txBody>
          <a:bodyPr wrap="square" rtlCol="0">
            <a:spAutoFit/>
          </a:bodyPr>
          <a:lstStyle/>
          <a:p>
            <a:pPr algn="ctr"/>
            <a:r>
              <a:rPr lang="zh-TW" altLang="en-US" sz="4000" b="1" dirty="0">
                <a:solidFill>
                  <a:srgbClr val="0066A0"/>
                </a:solidFill>
                <a:latin typeface="標楷體" panose="03000509000000000000" pitchFamily="65" charset="-120"/>
                <a:ea typeface="標楷體" panose="03000509000000000000" pitchFamily="65" charset="-120"/>
              </a:rPr>
              <a:t>簡報大綱</a:t>
            </a:r>
            <a:endParaRPr lang="en-TW" sz="4000" b="1" dirty="0">
              <a:solidFill>
                <a:srgbClr val="0066A0"/>
              </a:solidFill>
              <a:latin typeface="標楷體" panose="03000509000000000000" pitchFamily="65" charset="-120"/>
              <a:ea typeface="標楷體" panose="03000509000000000000" pitchFamily="65" charset="-120"/>
              <a:cs typeface="Calibri" panose="020F0502020204030204" pitchFamily="34" charset="0"/>
            </a:endParaRPr>
          </a:p>
        </p:txBody>
      </p:sp>
      <p:graphicFrame>
        <p:nvGraphicFramePr>
          <p:cNvPr id="5" name="資料庫圖表 4"/>
          <p:cNvGraphicFramePr/>
          <p:nvPr>
            <p:extLst>
              <p:ext uri="{D42A27DB-BD31-4B8C-83A1-F6EECF244321}">
                <p14:modId xmlns:p14="http://schemas.microsoft.com/office/powerpoint/2010/main" val="2130572232"/>
              </p:ext>
            </p:extLst>
          </p:nvPr>
        </p:nvGraphicFramePr>
        <p:xfrm>
          <a:off x="2092569" y="1318847"/>
          <a:ext cx="8238393" cy="43433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資料庫圖表 5"/>
          <p:cNvGraphicFramePr/>
          <p:nvPr>
            <p:extLst>
              <p:ext uri="{D42A27DB-BD31-4B8C-83A1-F6EECF244321}">
                <p14:modId xmlns:p14="http://schemas.microsoft.com/office/powerpoint/2010/main" val="1189010483"/>
              </p:ext>
            </p:extLst>
          </p:nvPr>
        </p:nvGraphicFramePr>
        <p:xfrm>
          <a:off x="1917925" y="596355"/>
          <a:ext cx="8587680" cy="55626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2873053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fld id="{B26597DD-AE29-4BAB-A813-DA9F4EE90BF1}" type="slidenum">
              <a:rPr lang="zh-TW" altLang="en-US" smtClean="0"/>
              <a:pPr>
                <a:defRPr/>
              </a:pPr>
              <a:t>30</a:t>
            </a:fld>
            <a:endParaRPr lang="zh-TW" altLang="en-US" dirty="0"/>
          </a:p>
        </p:txBody>
      </p:sp>
      <p:graphicFrame>
        <p:nvGraphicFramePr>
          <p:cNvPr id="10" name="內容版面配置區 3"/>
          <p:cNvGraphicFramePr>
            <a:graphicFrameLocks/>
          </p:cNvGraphicFramePr>
          <p:nvPr/>
        </p:nvGraphicFramePr>
        <p:xfrm>
          <a:off x="1752600" y="1066800"/>
          <a:ext cx="8663880" cy="5470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 name="文字方塊 12"/>
          <p:cNvSpPr txBox="1"/>
          <p:nvPr/>
        </p:nvSpPr>
        <p:spPr>
          <a:xfrm>
            <a:off x="2057400" y="1779687"/>
            <a:ext cx="8334198" cy="4308872"/>
          </a:xfrm>
          <a:prstGeom prst="rect">
            <a:avLst/>
          </a:prstGeom>
          <a:noFill/>
          <a:ln w="19050"/>
        </p:spPr>
        <p:style>
          <a:lnRef idx="2">
            <a:schemeClr val="accent1"/>
          </a:lnRef>
          <a:fillRef idx="1">
            <a:schemeClr val="lt1"/>
          </a:fillRef>
          <a:effectRef idx="0">
            <a:schemeClr val="accent1"/>
          </a:effectRef>
          <a:fontRef idx="minor">
            <a:schemeClr val="dk1"/>
          </a:fontRef>
        </p:style>
        <p:txBody>
          <a:bodyPr wrap="square">
            <a:spAutoFit/>
          </a:bodyPr>
          <a:lstStyle/>
          <a:p>
            <a:pPr marL="542925" lvl="1" indent="-271463" algn="just">
              <a:spcBef>
                <a:spcPts val="1200"/>
              </a:spcBef>
              <a:buFont typeface="Arial" charset="0"/>
              <a:buChar char="–"/>
              <a:defRPr/>
            </a:pPr>
            <a:r>
              <a:rPr lang="zh-TW" altLang="en-US" sz="2400" dirty="0">
                <a:ea typeface="標楷體" pitchFamily="65" charset="-120"/>
              </a:rPr>
              <a:t>集團架構調整：</a:t>
            </a:r>
            <a:endParaRPr lang="en-US" altLang="zh-TW" sz="2400" dirty="0">
              <a:ea typeface="標楷體" pitchFamily="65" charset="-120"/>
            </a:endParaRPr>
          </a:p>
          <a:p>
            <a:pPr marL="801688" lvl="1" indent="-260350" algn="just">
              <a:buFont typeface="Arial" panose="020B0604020202020204" pitchFamily="34" charset="0"/>
              <a:buChar char="•"/>
              <a:defRPr/>
            </a:pPr>
            <a:r>
              <a:rPr lang="zh-TW" altLang="en-US" dirty="0">
                <a:ea typeface="標楷體" pitchFamily="65" charset="-120"/>
              </a:rPr>
              <a:t>取得股權原因、合理性、價款與交易條件有無非常規交易暨對股東權益影響。</a:t>
            </a:r>
            <a:endParaRPr lang="en-US" altLang="zh-TW" dirty="0">
              <a:ea typeface="標楷體" pitchFamily="65" charset="-120"/>
            </a:endParaRPr>
          </a:p>
          <a:p>
            <a:pPr marL="801688" lvl="1" indent="-260350" algn="just">
              <a:buFont typeface="Arial" panose="020B0604020202020204" pitchFamily="34" charset="0"/>
              <a:buChar char="•"/>
              <a:defRPr/>
            </a:pPr>
            <a:r>
              <a:rPr lang="zh-TW" altLang="en-US" dirty="0">
                <a:ea typeface="標楷體" pitchFamily="65" charset="-120"/>
              </a:rPr>
              <a:t>不同股東之企業合併必要性</a:t>
            </a:r>
            <a:r>
              <a:rPr lang="en-US" altLang="zh-TW" dirty="0">
                <a:ea typeface="標楷體" pitchFamily="65" charset="-120"/>
              </a:rPr>
              <a:t>(</a:t>
            </a:r>
            <a:r>
              <a:rPr lang="zh-TW" altLang="en-US" dirty="0">
                <a:ea typeface="標楷體" pitchFamily="65" charset="-120"/>
              </a:rPr>
              <a:t>擬制性財務報告檢視獲利能力</a:t>
            </a:r>
            <a:r>
              <a:rPr lang="en-US" altLang="zh-TW" dirty="0">
                <a:ea typeface="標楷體" pitchFamily="65" charset="-120"/>
              </a:rPr>
              <a:t>)</a:t>
            </a:r>
            <a:r>
              <a:rPr lang="zh-TW" altLang="en-US" dirty="0">
                <a:ea typeface="標楷體" pitchFamily="65" charset="-120"/>
              </a:rPr>
              <a:t>。</a:t>
            </a:r>
            <a:endParaRPr lang="en-US" altLang="zh-TW" dirty="0">
              <a:ea typeface="標楷體" pitchFamily="65" charset="-120"/>
            </a:endParaRPr>
          </a:p>
          <a:p>
            <a:pPr marL="801688" lvl="1" indent="-260350" algn="just">
              <a:buFont typeface="Arial" panose="020B0604020202020204" pitchFamily="34" charset="0"/>
              <a:buChar char="•"/>
              <a:defRPr/>
            </a:pPr>
            <a:r>
              <a:rPr lang="zh-TW" altLang="en-US" dirty="0">
                <a:ea typeface="標楷體" pitchFamily="65" charset="-120"/>
              </a:rPr>
              <a:t>經營穩定性與持續業績表現</a:t>
            </a:r>
            <a:r>
              <a:rPr lang="en-US" altLang="zh-TW" dirty="0">
                <a:ea typeface="標楷體" pitchFamily="65" charset="-120"/>
              </a:rPr>
              <a:t>(</a:t>
            </a:r>
            <a:r>
              <a:rPr lang="zh-TW" altLang="en-US" dirty="0">
                <a:ea typeface="標楷體" pitchFamily="65" charset="-120"/>
              </a:rPr>
              <a:t>財務報表可比較性</a:t>
            </a:r>
            <a:r>
              <a:rPr lang="en-US" altLang="zh-TW" dirty="0">
                <a:ea typeface="標楷體" pitchFamily="65" charset="-120"/>
              </a:rPr>
              <a:t>) </a:t>
            </a:r>
            <a:r>
              <a:rPr lang="zh-TW" altLang="en-US" dirty="0">
                <a:ea typeface="標楷體" pitchFamily="65" charset="-120"/>
              </a:rPr>
              <a:t>。</a:t>
            </a:r>
            <a:endParaRPr lang="en-US" altLang="zh-TW" dirty="0">
              <a:ea typeface="標楷體" pitchFamily="65" charset="-120"/>
            </a:endParaRPr>
          </a:p>
          <a:p>
            <a:pPr marL="542925" lvl="1" indent="-271463" algn="just">
              <a:spcBef>
                <a:spcPts val="1200"/>
              </a:spcBef>
              <a:buFont typeface="Arial" charset="0"/>
              <a:buChar char="–"/>
              <a:defRPr/>
            </a:pPr>
            <a:r>
              <a:rPr lang="zh-TW" altLang="en-US" sz="2400" dirty="0">
                <a:ea typeface="標楷體" pitchFamily="65" charset="-120"/>
              </a:rPr>
              <a:t>釋股：</a:t>
            </a:r>
            <a:endParaRPr lang="en-US" altLang="zh-TW" sz="2400" dirty="0">
              <a:ea typeface="標楷體" pitchFamily="65" charset="-120"/>
            </a:endParaRPr>
          </a:p>
          <a:p>
            <a:pPr marL="801688" lvl="1" indent="-260350" algn="just">
              <a:buFont typeface="Arial" panose="020B0604020202020204" pitchFamily="34" charset="0"/>
              <a:buChar char="•"/>
              <a:defRPr/>
            </a:pPr>
            <a:r>
              <a:rPr lang="zh-TW" altLang="en-US" dirty="0">
                <a:ea typeface="標楷體" pitchFamily="65" charset="-120"/>
              </a:rPr>
              <a:t>釋股對象為創投或私募基金，其價格合理性及合約是否有特殊條件</a:t>
            </a:r>
            <a:r>
              <a:rPr lang="en-US" altLang="zh-TW" dirty="0">
                <a:ea typeface="標楷體" pitchFamily="65" charset="-120"/>
              </a:rPr>
              <a:t>(</a:t>
            </a:r>
            <a:r>
              <a:rPr lang="zh-TW" altLang="en-US" dirty="0">
                <a:ea typeface="標楷體" pitchFamily="65" charset="-120"/>
              </a:rPr>
              <a:t>如指派董事權、黃金表決權、附買回或保證上市成功等</a:t>
            </a:r>
            <a:r>
              <a:rPr lang="en-US" altLang="zh-TW" dirty="0">
                <a:ea typeface="標楷體" pitchFamily="65" charset="-120"/>
              </a:rPr>
              <a:t>)</a:t>
            </a:r>
            <a:r>
              <a:rPr lang="zh-TW" altLang="en-US" dirty="0">
                <a:ea typeface="標楷體" pitchFamily="65" charset="-120"/>
              </a:rPr>
              <a:t>，若</a:t>
            </a:r>
            <a:r>
              <a:rPr lang="zh-TW" altLang="en-US" dirty="0">
                <a:solidFill>
                  <a:srgbClr val="0000FF"/>
                </a:solidFill>
                <a:ea typeface="標楷體" pitchFamily="65" charset="-120"/>
              </a:rPr>
              <a:t>具贖回權</a:t>
            </a:r>
            <a:r>
              <a:rPr lang="en-US" altLang="zh-TW" dirty="0">
                <a:solidFill>
                  <a:srgbClr val="0000FF"/>
                </a:solidFill>
                <a:ea typeface="標楷體" pitchFamily="65" charset="-120"/>
              </a:rPr>
              <a:t>(</a:t>
            </a:r>
            <a:r>
              <a:rPr lang="zh-TW" altLang="en-US" dirty="0">
                <a:solidFill>
                  <a:srgbClr val="0000FF"/>
                </a:solidFill>
                <a:ea typeface="標楷體" pitchFamily="65" charset="-120"/>
              </a:rPr>
              <a:t>如公司未能上市，或業績獲利未達標準即須加計利息贖回股份</a:t>
            </a:r>
            <a:r>
              <a:rPr lang="en-US" altLang="zh-TW" dirty="0">
                <a:solidFill>
                  <a:srgbClr val="0000FF"/>
                </a:solidFill>
                <a:ea typeface="標楷體" pitchFamily="65" charset="-120"/>
              </a:rPr>
              <a:t>)</a:t>
            </a:r>
            <a:r>
              <a:rPr lang="zh-TW" altLang="en-US" dirty="0">
                <a:solidFill>
                  <a:srgbClr val="0000FF"/>
                </a:solidFill>
                <a:ea typeface="標楷體" pitchFamily="65" charset="-120"/>
              </a:rPr>
              <a:t>之合約</a:t>
            </a:r>
            <a:r>
              <a:rPr lang="zh-TW" altLang="en-US" dirty="0">
                <a:solidFill>
                  <a:schemeClr val="tx1"/>
                </a:solidFill>
                <a:ea typeface="標楷體" pitchFamily="65" charset="-120"/>
              </a:rPr>
              <a:t>，其會計處理合理性</a:t>
            </a:r>
            <a:r>
              <a:rPr lang="en-US" altLang="zh-TW" dirty="0">
                <a:solidFill>
                  <a:schemeClr val="tx1"/>
                </a:solidFill>
                <a:ea typeface="標楷體" pitchFamily="65" charset="-120"/>
              </a:rPr>
              <a:t>(</a:t>
            </a:r>
            <a:r>
              <a:rPr lang="zh-TW" altLang="en-US" dirty="0">
                <a:solidFill>
                  <a:schemeClr val="tx1"/>
                </a:solidFill>
                <a:ea typeface="標楷體" pitchFamily="65" charset="-120"/>
              </a:rPr>
              <a:t>淨值</a:t>
            </a:r>
            <a:r>
              <a:rPr lang="en-US" altLang="zh-TW" dirty="0">
                <a:solidFill>
                  <a:schemeClr val="tx1"/>
                </a:solidFill>
                <a:ea typeface="標楷體" pitchFamily="65" charset="-120"/>
              </a:rPr>
              <a:t>VS</a:t>
            </a:r>
            <a:r>
              <a:rPr lang="zh-TW" altLang="en-US" dirty="0">
                <a:solidFill>
                  <a:schemeClr val="tx1"/>
                </a:solidFill>
                <a:ea typeface="標楷體" pitchFamily="65" charset="-120"/>
              </a:rPr>
              <a:t>負債</a:t>
            </a:r>
            <a:r>
              <a:rPr lang="en-US" altLang="zh-TW" dirty="0">
                <a:solidFill>
                  <a:schemeClr val="tx1"/>
                </a:solidFill>
                <a:ea typeface="標楷體" pitchFamily="65" charset="-120"/>
              </a:rPr>
              <a:t>)</a:t>
            </a:r>
            <a:r>
              <a:rPr lang="zh-TW" altLang="en-US" dirty="0">
                <a:solidFill>
                  <a:schemeClr val="tx1"/>
                </a:solidFill>
                <a:ea typeface="標楷體" pitchFamily="65" charset="-120"/>
              </a:rPr>
              <a:t>；另</a:t>
            </a:r>
            <a:r>
              <a:rPr lang="zh-TW" altLang="en-US" dirty="0">
                <a:solidFill>
                  <a:srgbClr val="0000FF"/>
                </a:solidFill>
                <a:ea typeface="標楷體" pitchFamily="65" charset="-120"/>
              </a:rPr>
              <a:t>同次釋股價格是否一致</a:t>
            </a:r>
            <a:r>
              <a:rPr lang="zh-TW" altLang="en-US" dirty="0">
                <a:solidFill>
                  <a:schemeClr val="tx1"/>
                </a:solidFill>
                <a:ea typeface="標楷體" pitchFamily="65" charset="-120"/>
              </a:rPr>
              <a:t>，有無非常規交易或損及股東權益</a:t>
            </a:r>
            <a:r>
              <a:rPr lang="zh-TW" altLang="en-US" dirty="0">
                <a:solidFill>
                  <a:srgbClr val="0000FF"/>
                </a:solidFill>
                <a:ea typeface="標楷體" pitchFamily="65" charset="-120"/>
              </a:rPr>
              <a:t>。</a:t>
            </a:r>
            <a:endParaRPr lang="en-US" altLang="zh-TW" dirty="0">
              <a:ea typeface="標楷體" pitchFamily="65" charset="-120"/>
            </a:endParaRPr>
          </a:p>
          <a:p>
            <a:pPr marL="801688" lvl="1" indent="-260350" algn="just">
              <a:buFont typeface="Arial" panose="020B0604020202020204" pitchFamily="34" charset="0"/>
              <a:buChar char="•"/>
              <a:defRPr/>
            </a:pPr>
            <a:r>
              <a:rPr lang="zh-TW" altLang="en-US" dirty="0">
                <a:ea typeface="標楷體" pitchFamily="65" charset="-120"/>
              </a:rPr>
              <a:t>釋股過程有無損及法人董監、上市母公司小股東之權益、上市前股權移轉及價格之合理性及有無異常情事，暨有無影響股東權益。多戶股東同屬一集團或個人或基金，有規避股票集保情形，其原因及合理性。</a:t>
            </a:r>
            <a:endParaRPr lang="en-US" altLang="zh-TW" dirty="0">
              <a:solidFill>
                <a:prstClr val="black"/>
              </a:solidFill>
            </a:endParaRPr>
          </a:p>
        </p:txBody>
      </p:sp>
      <p:graphicFrame>
        <p:nvGraphicFramePr>
          <p:cNvPr id="17" name="內容版面配置區 3"/>
          <p:cNvGraphicFramePr>
            <a:graphicFrameLocks/>
          </p:cNvGraphicFramePr>
          <p:nvPr/>
        </p:nvGraphicFramePr>
        <p:xfrm>
          <a:off x="1752600" y="990602"/>
          <a:ext cx="8663880" cy="62329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2" name="五邊形 11"/>
          <p:cNvSpPr/>
          <p:nvPr/>
        </p:nvSpPr>
        <p:spPr>
          <a:xfrm>
            <a:off x="1386682" y="1779687"/>
            <a:ext cx="670718" cy="4308872"/>
          </a:xfrm>
          <a:prstGeom prst="homePlate">
            <a:avLst>
              <a:gd name="adj" fmla="val 35106"/>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anchor="ctr"/>
          <a:lstStyle/>
          <a:p>
            <a:pPr algn="ctr" fontAlgn="base">
              <a:spcBef>
                <a:spcPct val="50000"/>
              </a:spcBef>
              <a:spcAft>
                <a:spcPct val="0"/>
              </a:spcAft>
              <a:defRPr/>
            </a:pPr>
            <a:r>
              <a:rPr kumimoji="1" lang="zh-TW" altLang="en-US" sz="2400" dirty="0">
                <a:solidFill>
                  <a:schemeClr val="bg1"/>
                </a:solidFill>
                <a:latin typeface="標楷體" pitchFamily="65" charset="-120"/>
                <a:ea typeface="標楷體"/>
              </a:rPr>
              <a:t>處理原則</a:t>
            </a:r>
          </a:p>
        </p:txBody>
      </p:sp>
      <p:sp>
        <p:nvSpPr>
          <p:cNvPr id="9" name="標題 2"/>
          <p:cNvSpPr txBox="1">
            <a:spLocks/>
          </p:cNvSpPr>
          <p:nvPr/>
        </p:nvSpPr>
        <p:spPr>
          <a:xfrm>
            <a:off x="1857419" y="245005"/>
            <a:ext cx="9284677" cy="576064"/>
          </a:xfrm>
          <a:prstGeom prst="rect">
            <a:avLst/>
          </a:prstGeom>
        </p:spPr>
        <p:txBody>
          <a:bodyPr vert="horz" lIns="91440" tIns="45720" rIns="91440" bIns="45720" rtlCol="0" anchor="ctr">
            <a:noAutofit/>
          </a:bodyPr>
          <a:lstStyle>
            <a:lvl1pPr marL="0" indent="0" algn="ctr" rtl="0" eaLnBrk="0" fontAlgn="base" hangingPunct="0">
              <a:spcBef>
                <a:spcPct val="0"/>
              </a:spcBef>
              <a:spcAft>
                <a:spcPct val="0"/>
              </a:spcAft>
              <a:defRPr lang="zh-TW" altLang="en-US" sz="4000" b="1" kern="1200" cap="all" baseline="0">
                <a:solidFill>
                  <a:srgbClr val="002060"/>
                </a:solidFill>
                <a:effectLst>
                  <a:outerShdw blurRad="38100" dist="38100" dir="2700000" algn="tl">
                    <a:srgbClr val="000000">
                      <a:alpha val="43137"/>
                    </a:srgbClr>
                  </a:outerShdw>
                </a:effectLst>
                <a:latin typeface="Book Antiqua" pitchFamily="18" charset="0"/>
                <a:ea typeface="標楷體" pitchFamily="65" charset="-120"/>
                <a:cs typeface="+mj-cs"/>
              </a:defRPr>
            </a:lvl1pPr>
            <a:lvl2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2pPr>
            <a:lvl3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3pPr>
            <a:lvl4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4pPr>
            <a:lvl5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5pPr>
            <a:lvl6pPr marL="457200" algn="ctr" rtl="0" fontAlgn="base">
              <a:spcBef>
                <a:spcPct val="0"/>
              </a:spcBef>
              <a:spcAft>
                <a:spcPct val="0"/>
              </a:spcAft>
              <a:defRPr sz="4400">
                <a:solidFill>
                  <a:schemeClr val="tx1"/>
                </a:solidFill>
                <a:latin typeface="Calibri" pitchFamily="34" charset="0"/>
                <a:ea typeface="新細明體" charset="-120"/>
              </a:defRPr>
            </a:lvl6pPr>
            <a:lvl7pPr marL="914400" algn="ctr" rtl="0" fontAlgn="base">
              <a:spcBef>
                <a:spcPct val="0"/>
              </a:spcBef>
              <a:spcAft>
                <a:spcPct val="0"/>
              </a:spcAft>
              <a:defRPr sz="4400">
                <a:solidFill>
                  <a:schemeClr val="tx1"/>
                </a:solidFill>
                <a:latin typeface="Calibri" pitchFamily="34" charset="0"/>
                <a:ea typeface="新細明體" charset="-120"/>
              </a:defRPr>
            </a:lvl7pPr>
            <a:lvl8pPr marL="1371600" algn="ctr" rtl="0" fontAlgn="base">
              <a:spcBef>
                <a:spcPct val="0"/>
              </a:spcBef>
              <a:spcAft>
                <a:spcPct val="0"/>
              </a:spcAft>
              <a:defRPr sz="4400">
                <a:solidFill>
                  <a:schemeClr val="tx1"/>
                </a:solidFill>
                <a:latin typeface="Calibri" pitchFamily="34" charset="0"/>
                <a:ea typeface="新細明體" charset="-120"/>
              </a:defRPr>
            </a:lvl8pPr>
            <a:lvl9pPr marL="1828800" algn="ctr" rtl="0" fontAlgn="base">
              <a:spcBef>
                <a:spcPct val="0"/>
              </a:spcBef>
              <a:spcAft>
                <a:spcPct val="0"/>
              </a:spcAft>
              <a:defRPr sz="4400">
                <a:solidFill>
                  <a:schemeClr val="tx1"/>
                </a:solidFill>
                <a:latin typeface="Calibri" pitchFamily="34" charset="0"/>
                <a:ea typeface="新細明體" charset="-120"/>
              </a:defRPr>
            </a:lvl9pPr>
          </a:lstStyle>
          <a:p>
            <a:r>
              <a:rPr lang="zh-TW" altLang="en-US" dirty="0">
                <a:effectLst/>
              </a:rPr>
              <a:t>股東權益</a:t>
            </a:r>
            <a:r>
              <a:rPr lang="zh-TW" altLang="en-US" dirty="0">
                <a:effectLst/>
                <a:latin typeface="標楷體" panose="03000509000000000000" pitchFamily="65" charset="-120"/>
              </a:rPr>
              <a:t>－</a:t>
            </a:r>
            <a:r>
              <a:rPr lang="zh-TW" altLang="en-US" dirty="0">
                <a:effectLst/>
              </a:rPr>
              <a:t>組織重組</a:t>
            </a:r>
          </a:p>
        </p:txBody>
      </p:sp>
    </p:spTree>
    <p:extLst>
      <p:ext uri="{BB962C8B-B14F-4D97-AF65-F5344CB8AC3E}">
        <p14:creationId xmlns:p14="http://schemas.microsoft.com/office/powerpoint/2010/main" val="16587965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內容版面配置區 8"/>
          <p:cNvGraphicFramePr>
            <a:graphicFrameLocks noGrp="1"/>
          </p:cNvGraphicFramePr>
          <p:nvPr>
            <p:ph idx="1"/>
            <p:extLst>
              <p:ext uri="{D42A27DB-BD31-4B8C-83A1-F6EECF244321}">
                <p14:modId xmlns:p14="http://schemas.microsoft.com/office/powerpoint/2010/main" val="1807834697"/>
              </p:ext>
            </p:extLst>
          </p:nvPr>
        </p:nvGraphicFramePr>
        <p:xfrm>
          <a:off x="1827580" y="1708041"/>
          <a:ext cx="8641655"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投影片編號版面配置區 1"/>
          <p:cNvSpPr>
            <a:spLocks noGrp="1"/>
          </p:cNvSpPr>
          <p:nvPr>
            <p:ph type="sldNum" sz="quarter" idx="12"/>
          </p:nvPr>
        </p:nvSpPr>
        <p:spPr/>
        <p:txBody>
          <a:bodyPr/>
          <a:lstStyle/>
          <a:p>
            <a:pPr>
              <a:defRPr/>
            </a:pPr>
            <a:fld id="{5D608C4B-E67E-4EA5-A632-0C1C45548D48}" type="slidenum">
              <a:rPr lang="zh-TW" altLang="en-US" smtClean="0"/>
              <a:pPr>
                <a:defRPr/>
              </a:pPr>
              <a:t>31</a:t>
            </a:fld>
            <a:endParaRPr lang="zh-TW" altLang="en-US" dirty="0"/>
          </a:p>
        </p:txBody>
      </p:sp>
      <p:sp>
        <p:nvSpPr>
          <p:cNvPr id="6" name="文字方塊 5"/>
          <p:cNvSpPr txBox="1"/>
          <p:nvPr/>
        </p:nvSpPr>
        <p:spPr>
          <a:xfrm>
            <a:off x="1964099" y="1030198"/>
            <a:ext cx="7306808" cy="369332"/>
          </a:xfrm>
          <a:prstGeom prst="rect">
            <a:avLst/>
          </a:prstGeom>
          <a:noFill/>
        </p:spPr>
        <p:txBody>
          <a:bodyPr wrap="none" rtlCol="0">
            <a:spAutoFit/>
          </a:bodyPr>
          <a:lstStyle/>
          <a:p>
            <a:r>
              <a:rPr lang="en-US" altLang="zh-TW" dirty="0">
                <a:latin typeface="+mj-lt"/>
                <a:ea typeface="+mj-ea"/>
              </a:rPr>
              <a:t>(</a:t>
            </a:r>
            <a:r>
              <a:rPr lang="zh-TW" altLang="en-US" dirty="0">
                <a:latin typeface="+mj-lt"/>
                <a:ea typeface="+mj-ea"/>
              </a:rPr>
              <a:t>中介機構應檢送檢查表：</a:t>
            </a:r>
            <a:r>
              <a:rPr lang="en-US" altLang="zh-TW" dirty="0">
                <a:latin typeface="+mj-lt"/>
                <a:ea typeface="+mj-ea"/>
              </a:rPr>
              <a:t>15 </a:t>
            </a:r>
            <a:r>
              <a:rPr lang="zh-TW" altLang="en-US" dirty="0">
                <a:latin typeface="+mj-lt"/>
                <a:ea typeface="+mj-ea"/>
              </a:rPr>
              <a:t>推薦證券商填製</a:t>
            </a:r>
            <a:r>
              <a:rPr lang="en-US" altLang="zh-TW" dirty="0">
                <a:latin typeface="+mj-lt"/>
                <a:ea typeface="+mj-ea"/>
              </a:rPr>
              <a:t>【</a:t>
            </a:r>
            <a:r>
              <a:rPr lang="zh-TW" altLang="en-US" dirty="0">
                <a:latin typeface="+mj-lt"/>
                <a:ea typeface="+mj-ea"/>
              </a:rPr>
              <a:t>其他評估事項</a:t>
            </a:r>
            <a:r>
              <a:rPr lang="en-US" altLang="zh-TW" dirty="0">
                <a:latin typeface="+mj-lt"/>
                <a:ea typeface="+mj-ea"/>
              </a:rPr>
              <a:t>】</a:t>
            </a:r>
            <a:r>
              <a:rPr lang="zh-TW" altLang="en-US" dirty="0">
                <a:latin typeface="+mj-lt"/>
                <a:ea typeface="+mj-ea"/>
              </a:rPr>
              <a:t>檢查表</a:t>
            </a:r>
            <a:r>
              <a:rPr lang="en-US" altLang="zh-TW" dirty="0">
                <a:latin typeface="+mj-lt"/>
                <a:ea typeface="+mj-ea"/>
              </a:rPr>
              <a:t>)</a:t>
            </a:r>
            <a:endParaRPr lang="zh-TW" altLang="en-US" dirty="0">
              <a:latin typeface="+mj-lt"/>
              <a:ea typeface="+mj-ea"/>
            </a:endParaRPr>
          </a:p>
        </p:txBody>
      </p:sp>
      <p:sp>
        <p:nvSpPr>
          <p:cNvPr id="10" name="矩形 9"/>
          <p:cNvSpPr/>
          <p:nvPr/>
        </p:nvSpPr>
        <p:spPr>
          <a:xfrm>
            <a:off x="5334000" y="3200400"/>
            <a:ext cx="1828800" cy="1815882"/>
          </a:xfrm>
          <a:prstGeom prst="rect">
            <a:avLst/>
          </a:prstGeom>
        </p:spPr>
        <p:txBody>
          <a:bodyPr wrap="square">
            <a:spAutoFit/>
          </a:bodyPr>
          <a:lstStyle/>
          <a:p>
            <a:r>
              <a:rPr lang="zh-TW" altLang="en-US" sz="2800" b="1" u="sng" dirty="0">
                <a:solidFill>
                  <a:srgbClr val="0000CC"/>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綜合評估</a:t>
            </a:r>
            <a:r>
              <a:rPr lang="zh-TW" altLang="en-US" sz="2800" dirty="0">
                <a:solidFill>
                  <a:srgbClr val="0000CC"/>
                </a:solidFill>
                <a:latin typeface="標楷體" panose="03000509000000000000" pitchFamily="65" charset="-120"/>
                <a:ea typeface="標楷體" panose="03000509000000000000" pitchFamily="65" charset="-120"/>
              </a:rPr>
              <a:t>是否無迂迴上市之情事！</a:t>
            </a:r>
          </a:p>
        </p:txBody>
      </p:sp>
      <p:sp>
        <p:nvSpPr>
          <p:cNvPr id="8" name="標題 2"/>
          <p:cNvSpPr txBox="1">
            <a:spLocks/>
          </p:cNvSpPr>
          <p:nvPr/>
        </p:nvSpPr>
        <p:spPr>
          <a:xfrm>
            <a:off x="1857419" y="245005"/>
            <a:ext cx="9284677" cy="576064"/>
          </a:xfrm>
          <a:prstGeom prst="rect">
            <a:avLst/>
          </a:prstGeom>
        </p:spPr>
        <p:txBody>
          <a:bodyPr vert="horz" lIns="91440" tIns="45720" rIns="91440" bIns="45720" rtlCol="0" anchor="ctr">
            <a:noAutofit/>
          </a:bodyPr>
          <a:lstStyle>
            <a:lvl1pPr marL="0" indent="0" algn="ctr" rtl="0" eaLnBrk="0" fontAlgn="base" hangingPunct="0">
              <a:spcBef>
                <a:spcPct val="0"/>
              </a:spcBef>
              <a:spcAft>
                <a:spcPct val="0"/>
              </a:spcAft>
              <a:defRPr lang="zh-TW" altLang="en-US" sz="4000" b="1" kern="1200" cap="all" baseline="0">
                <a:solidFill>
                  <a:srgbClr val="002060"/>
                </a:solidFill>
                <a:effectLst>
                  <a:outerShdw blurRad="38100" dist="38100" dir="2700000" algn="tl">
                    <a:srgbClr val="000000">
                      <a:alpha val="43137"/>
                    </a:srgbClr>
                  </a:outerShdw>
                </a:effectLst>
                <a:latin typeface="Book Antiqua" pitchFamily="18" charset="0"/>
                <a:ea typeface="標楷體" pitchFamily="65" charset="-120"/>
                <a:cs typeface="+mj-cs"/>
              </a:defRPr>
            </a:lvl1pPr>
            <a:lvl2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2pPr>
            <a:lvl3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3pPr>
            <a:lvl4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4pPr>
            <a:lvl5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5pPr>
            <a:lvl6pPr marL="457200" algn="ctr" rtl="0" fontAlgn="base">
              <a:spcBef>
                <a:spcPct val="0"/>
              </a:spcBef>
              <a:spcAft>
                <a:spcPct val="0"/>
              </a:spcAft>
              <a:defRPr sz="4400">
                <a:solidFill>
                  <a:schemeClr val="tx1"/>
                </a:solidFill>
                <a:latin typeface="Calibri" pitchFamily="34" charset="0"/>
                <a:ea typeface="新細明體" charset="-120"/>
              </a:defRPr>
            </a:lvl6pPr>
            <a:lvl7pPr marL="914400" algn="ctr" rtl="0" fontAlgn="base">
              <a:spcBef>
                <a:spcPct val="0"/>
              </a:spcBef>
              <a:spcAft>
                <a:spcPct val="0"/>
              </a:spcAft>
              <a:defRPr sz="4400">
                <a:solidFill>
                  <a:schemeClr val="tx1"/>
                </a:solidFill>
                <a:latin typeface="Calibri" pitchFamily="34" charset="0"/>
                <a:ea typeface="新細明體" charset="-120"/>
              </a:defRPr>
            </a:lvl7pPr>
            <a:lvl8pPr marL="1371600" algn="ctr" rtl="0" fontAlgn="base">
              <a:spcBef>
                <a:spcPct val="0"/>
              </a:spcBef>
              <a:spcAft>
                <a:spcPct val="0"/>
              </a:spcAft>
              <a:defRPr sz="4400">
                <a:solidFill>
                  <a:schemeClr val="tx1"/>
                </a:solidFill>
                <a:latin typeface="Calibri" pitchFamily="34" charset="0"/>
                <a:ea typeface="新細明體" charset="-120"/>
              </a:defRPr>
            </a:lvl8pPr>
            <a:lvl9pPr marL="1828800" algn="ctr" rtl="0" fontAlgn="base">
              <a:spcBef>
                <a:spcPct val="0"/>
              </a:spcBef>
              <a:spcAft>
                <a:spcPct val="0"/>
              </a:spcAft>
              <a:defRPr sz="4400">
                <a:solidFill>
                  <a:schemeClr val="tx1"/>
                </a:solidFill>
                <a:latin typeface="Calibri" pitchFamily="34" charset="0"/>
                <a:ea typeface="新細明體" charset="-120"/>
              </a:defRPr>
            </a:lvl9pPr>
          </a:lstStyle>
          <a:p>
            <a:r>
              <a:rPr lang="zh-TW" altLang="en-US" dirty="0">
                <a:effectLst/>
              </a:rPr>
              <a:t>股東權益</a:t>
            </a:r>
            <a:r>
              <a:rPr lang="zh-TW" altLang="en-US" dirty="0">
                <a:effectLst/>
                <a:latin typeface="標楷體" panose="03000509000000000000" pitchFamily="65" charset="-120"/>
              </a:rPr>
              <a:t>－</a:t>
            </a:r>
            <a:r>
              <a:rPr lang="zh-TW" altLang="en-US" dirty="0">
                <a:effectLst/>
              </a:rPr>
              <a:t>迂迴上市</a:t>
            </a:r>
          </a:p>
        </p:txBody>
      </p:sp>
    </p:spTree>
    <p:extLst>
      <p:ext uri="{BB962C8B-B14F-4D97-AF65-F5344CB8AC3E}">
        <p14:creationId xmlns:p14="http://schemas.microsoft.com/office/powerpoint/2010/main" val="24479498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投影片編號版面配置區 2"/>
          <p:cNvSpPr>
            <a:spLocks noGrp="1"/>
          </p:cNvSpPr>
          <p:nvPr>
            <p:ph type="sldNum" sz="quarter" idx="12"/>
          </p:nvPr>
        </p:nvSpPr>
        <p:spPr>
          <a:xfrm>
            <a:off x="11652192" y="6581374"/>
            <a:ext cx="539808" cy="365125"/>
          </a:xfrm>
        </p:spPr>
        <p:txBody>
          <a:bodyPr/>
          <a:lstStyle/>
          <a:p>
            <a:fld id="{4BA915EE-10CB-4CF1-8569-6154455DA573}" type="slidenum">
              <a:rPr lang="en-US" smtClean="0"/>
              <a:t>32</a:t>
            </a:fld>
            <a:endParaRPr lang="en-US" dirty="0"/>
          </a:p>
        </p:txBody>
      </p:sp>
      <p:sp>
        <p:nvSpPr>
          <p:cNvPr id="16" name="TextBox 7">
            <a:extLst>
              <a:ext uri="{FF2B5EF4-FFF2-40B4-BE49-F238E27FC236}">
                <a16:creationId xmlns:a16="http://schemas.microsoft.com/office/drawing/2014/main" id="{399D0D74-F03F-B6BC-75B2-FB3676B60F07}"/>
              </a:ext>
            </a:extLst>
          </p:cNvPr>
          <p:cNvSpPr txBox="1"/>
          <p:nvPr/>
        </p:nvSpPr>
        <p:spPr>
          <a:xfrm>
            <a:off x="1254828" y="221958"/>
            <a:ext cx="10221605" cy="646331"/>
          </a:xfrm>
          <a:prstGeom prst="rect">
            <a:avLst/>
          </a:prstGeom>
          <a:noFill/>
        </p:spPr>
        <p:txBody>
          <a:bodyPr wrap="square" rtlCol="0">
            <a:spAutoFit/>
          </a:bodyPr>
          <a:lstStyle/>
          <a:p>
            <a:pPr algn="ctr"/>
            <a:r>
              <a:rPr lang="zh-TW" altLang="en-US" sz="3600" b="1" dirty="0">
                <a:solidFill>
                  <a:schemeClr val="accent1">
                    <a:lumMod val="75000"/>
                  </a:schemeClr>
                </a:solidFill>
                <a:latin typeface="標楷體" panose="03000509000000000000" pitchFamily="65" charset="-120"/>
                <a:ea typeface="標楷體" panose="03000509000000000000" pitchFamily="65" charset="-120"/>
              </a:rPr>
              <a:t>審查實務分享</a:t>
            </a:r>
            <a:endParaRPr lang="en-US" altLang="zh-TW" sz="3600" b="1" dirty="0">
              <a:solidFill>
                <a:schemeClr val="accent1">
                  <a:lumMod val="75000"/>
                </a:schemeClr>
              </a:solidFill>
              <a:latin typeface="標楷體" panose="03000509000000000000" pitchFamily="65" charset="-120"/>
              <a:ea typeface="標楷體" panose="03000509000000000000" pitchFamily="65" charset="-120"/>
            </a:endParaRPr>
          </a:p>
        </p:txBody>
      </p:sp>
      <p:grpSp>
        <p:nvGrpSpPr>
          <p:cNvPr id="19" name="群組 18"/>
          <p:cNvGrpSpPr/>
          <p:nvPr/>
        </p:nvGrpSpPr>
        <p:grpSpPr>
          <a:xfrm>
            <a:off x="1724757" y="868289"/>
            <a:ext cx="9281745" cy="5313485"/>
            <a:chOff x="1626577" y="1078523"/>
            <a:chExt cx="9554306" cy="5257800"/>
          </a:xfrm>
        </p:grpSpPr>
        <p:graphicFrame>
          <p:nvGraphicFramePr>
            <p:cNvPr id="8" name="資料庫圖表 7">
              <a:extLst>
                <a:ext uri="{FF2B5EF4-FFF2-40B4-BE49-F238E27FC236}">
                  <a16:creationId xmlns:a16="http://schemas.microsoft.com/office/drawing/2014/main" id="{3CF2D179-B1C2-4F94-C5ED-B1F33CF9A3F4}"/>
                </a:ext>
              </a:extLst>
            </p:cNvPr>
            <p:cNvGraphicFramePr/>
            <p:nvPr>
              <p:extLst>
                <p:ext uri="{D42A27DB-BD31-4B8C-83A1-F6EECF244321}">
                  <p14:modId xmlns:p14="http://schemas.microsoft.com/office/powerpoint/2010/main" val="2666967499"/>
                </p:ext>
              </p:extLst>
            </p:nvPr>
          </p:nvGraphicFramePr>
          <p:xfrm>
            <a:off x="1626577" y="2145323"/>
            <a:ext cx="5181600" cy="403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9" name="資料庫圖表 8"/>
            <p:cNvGraphicFramePr/>
            <p:nvPr>
              <p:extLst>
                <p:ext uri="{D42A27DB-BD31-4B8C-83A1-F6EECF244321}">
                  <p14:modId xmlns:p14="http://schemas.microsoft.com/office/powerpoint/2010/main" val="937458550"/>
                </p:ext>
              </p:extLst>
            </p:nvPr>
          </p:nvGraphicFramePr>
          <p:xfrm>
            <a:off x="6427176" y="2031023"/>
            <a:ext cx="4753707" cy="43053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pSp>
          <p:nvGrpSpPr>
            <p:cNvPr id="10" name="群組 9"/>
            <p:cNvGrpSpPr/>
            <p:nvPr/>
          </p:nvGrpSpPr>
          <p:grpSpPr>
            <a:xfrm>
              <a:off x="1820008" y="1078523"/>
              <a:ext cx="9091246" cy="3169919"/>
              <a:chOff x="-35169" y="990600"/>
              <a:chExt cx="9091246" cy="3169919"/>
            </a:xfrm>
          </p:grpSpPr>
          <p:graphicFrame>
            <p:nvGraphicFramePr>
              <p:cNvPr id="11" name="資料庫圖表 10"/>
              <p:cNvGraphicFramePr/>
              <p:nvPr>
                <p:extLst>
                  <p:ext uri="{D42A27DB-BD31-4B8C-83A1-F6EECF244321}">
                    <p14:modId xmlns:p14="http://schemas.microsoft.com/office/powerpoint/2010/main" val="2522073124"/>
                  </p:ext>
                </p:extLst>
              </p:nvPr>
            </p:nvGraphicFramePr>
            <p:xfrm>
              <a:off x="-35169" y="990600"/>
              <a:ext cx="9091246" cy="106680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12" name="向右箭號 11"/>
              <p:cNvSpPr/>
              <p:nvPr/>
            </p:nvSpPr>
            <p:spPr>
              <a:xfrm>
                <a:off x="4343399" y="3810000"/>
                <a:ext cx="609601" cy="350519"/>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zh-TW" altLang="en-US"/>
              </a:p>
            </p:txBody>
          </p:sp>
        </p:grpSp>
      </p:grpSp>
    </p:spTree>
    <p:extLst>
      <p:ext uri="{BB962C8B-B14F-4D97-AF65-F5344CB8AC3E}">
        <p14:creationId xmlns:p14="http://schemas.microsoft.com/office/powerpoint/2010/main" val="13115236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投影片編號版面配置區 2"/>
          <p:cNvSpPr>
            <a:spLocks noGrp="1"/>
          </p:cNvSpPr>
          <p:nvPr>
            <p:ph type="sldNum" sz="quarter" idx="16"/>
          </p:nvPr>
        </p:nvSpPr>
        <p:spPr/>
        <p:txBody>
          <a:bodyPr/>
          <a:lstStyle/>
          <a:p>
            <a:pPr>
              <a:defRPr/>
            </a:pPr>
            <a:fld id="{BCC304DE-C905-4214-A023-C49270A70A7F}" type="slidenum">
              <a:rPr lang="zh-TW" altLang="en-US" smtClean="0"/>
              <a:pPr>
                <a:defRPr/>
              </a:pPr>
              <a:t>33</a:t>
            </a:fld>
            <a:endParaRPr lang="zh-TW" altLang="en-US" dirty="0"/>
          </a:p>
        </p:txBody>
      </p:sp>
      <p:graphicFrame>
        <p:nvGraphicFramePr>
          <p:cNvPr id="4" name="資料庫圖表 3"/>
          <p:cNvGraphicFramePr/>
          <p:nvPr>
            <p:extLst>
              <p:ext uri="{D42A27DB-BD31-4B8C-83A1-F6EECF244321}">
                <p14:modId xmlns:p14="http://schemas.microsoft.com/office/powerpoint/2010/main" val="3703657712"/>
              </p:ext>
            </p:extLst>
          </p:nvPr>
        </p:nvGraphicFramePr>
        <p:xfrm>
          <a:off x="2483949" y="1163969"/>
          <a:ext cx="8189912"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標題 2"/>
          <p:cNvSpPr txBox="1">
            <a:spLocks/>
          </p:cNvSpPr>
          <p:nvPr/>
        </p:nvSpPr>
        <p:spPr>
          <a:xfrm>
            <a:off x="1857419" y="341721"/>
            <a:ext cx="9284677" cy="576064"/>
          </a:xfrm>
          <a:prstGeom prst="rect">
            <a:avLst/>
          </a:prstGeom>
        </p:spPr>
        <p:txBody>
          <a:bodyPr vert="horz" lIns="91440" tIns="45720" rIns="91440" bIns="45720" rtlCol="0" anchor="ctr">
            <a:noAutofit/>
          </a:bodyPr>
          <a:lstStyle>
            <a:lvl1pPr marL="0" indent="0" algn="ctr" rtl="0" eaLnBrk="0" fontAlgn="base" hangingPunct="0">
              <a:spcBef>
                <a:spcPct val="0"/>
              </a:spcBef>
              <a:spcAft>
                <a:spcPct val="0"/>
              </a:spcAft>
              <a:defRPr lang="zh-TW" altLang="en-US" sz="4000" b="1" kern="1200" cap="all" baseline="0">
                <a:solidFill>
                  <a:srgbClr val="002060"/>
                </a:solidFill>
                <a:effectLst>
                  <a:outerShdw blurRad="38100" dist="38100" dir="2700000" algn="tl">
                    <a:srgbClr val="000000">
                      <a:alpha val="43137"/>
                    </a:srgbClr>
                  </a:outerShdw>
                </a:effectLst>
                <a:latin typeface="Book Antiqua" pitchFamily="18" charset="0"/>
                <a:ea typeface="標楷體" pitchFamily="65" charset="-120"/>
                <a:cs typeface="+mj-cs"/>
              </a:defRPr>
            </a:lvl1pPr>
            <a:lvl2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2pPr>
            <a:lvl3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3pPr>
            <a:lvl4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4pPr>
            <a:lvl5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5pPr>
            <a:lvl6pPr marL="457200" algn="ctr" rtl="0" fontAlgn="base">
              <a:spcBef>
                <a:spcPct val="0"/>
              </a:spcBef>
              <a:spcAft>
                <a:spcPct val="0"/>
              </a:spcAft>
              <a:defRPr sz="4400">
                <a:solidFill>
                  <a:schemeClr val="tx1"/>
                </a:solidFill>
                <a:latin typeface="Calibri" pitchFamily="34" charset="0"/>
                <a:ea typeface="新細明體" charset="-120"/>
              </a:defRPr>
            </a:lvl6pPr>
            <a:lvl7pPr marL="914400" algn="ctr" rtl="0" fontAlgn="base">
              <a:spcBef>
                <a:spcPct val="0"/>
              </a:spcBef>
              <a:spcAft>
                <a:spcPct val="0"/>
              </a:spcAft>
              <a:defRPr sz="4400">
                <a:solidFill>
                  <a:schemeClr val="tx1"/>
                </a:solidFill>
                <a:latin typeface="Calibri" pitchFamily="34" charset="0"/>
                <a:ea typeface="新細明體" charset="-120"/>
              </a:defRPr>
            </a:lvl7pPr>
            <a:lvl8pPr marL="1371600" algn="ctr" rtl="0" fontAlgn="base">
              <a:spcBef>
                <a:spcPct val="0"/>
              </a:spcBef>
              <a:spcAft>
                <a:spcPct val="0"/>
              </a:spcAft>
              <a:defRPr sz="4400">
                <a:solidFill>
                  <a:schemeClr val="tx1"/>
                </a:solidFill>
                <a:latin typeface="Calibri" pitchFamily="34" charset="0"/>
                <a:ea typeface="新細明體" charset="-120"/>
              </a:defRPr>
            </a:lvl8pPr>
            <a:lvl9pPr marL="1828800" algn="ctr" rtl="0" fontAlgn="base">
              <a:spcBef>
                <a:spcPct val="0"/>
              </a:spcBef>
              <a:spcAft>
                <a:spcPct val="0"/>
              </a:spcAft>
              <a:defRPr sz="4400">
                <a:solidFill>
                  <a:schemeClr val="tx1"/>
                </a:solidFill>
                <a:latin typeface="Calibri" pitchFamily="34" charset="0"/>
                <a:ea typeface="新細明體" charset="-120"/>
              </a:defRPr>
            </a:lvl9pPr>
          </a:lstStyle>
          <a:p>
            <a:r>
              <a:rPr lang="zh-TW" altLang="en-US" dirty="0">
                <a:effectLst/>
              </a:rPr>
              <a:t>承銷商受託協助委任公司法令遵循</a:t>
            </a:r>
          </a:p>
        </p:txBody>
      </p:sp>
    </p:spTree>
    <p:extLst>
      <p:ext uri="{BB962C8B-B14F-4D97-AF65-F5344CB8AC3E}">
        <p14:creationId xmlns:p14="http://schemas.microsoft.com/office/powerpoint/2010/main" val="31489601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投影片編號版面配置區 2"/>
          <p:cNvSpPr>
            <a:spLocks noGrp="1"/>
          </p:cNvSpPr>
          <p:nvPr>
            <p:ph type="sldNum" sz="quarter" idx="16"/>
          </p:nvPr>
        </p:nvSpPr>
        <p:spPr/>
        <p:txBody>
          <a:bodyPr/>
          <a:lstStyle/>
          <a:p>
            <a:pPr>
              <a:defRPr/>
            </a:pPr>
            <a:fld id="{BCC304DE-C905-4214-A023-C49270A70A7F}" type="slidenum">
              <a:rPr lang="zh-TW" altLang="en-US" smtClean="0"/>
              <a:pPr>
                <a:defRPr/>
              </a:pPr>
              <a:t>34</a:t>
            </a:fld>
            <a:endParaRPr lang="zh-TW" altLang="en-US" dirty="0"/>
          </a:p>
        </p:txBody>
      </p:sp>
      <p:sp>
        <p:nvSpPr>
          <p:cNvPr id="6" name="標題 2"/>
          <p:cNvSpPr txBox="1">
            <a:spLocks/>
          </p:cNvSpPr>
          <p:nvPr/>
        </p:nvSpPr>
        <p:spPr>
          <a:xfrm>
            <a:off x="1857419" y="245005"/>
            <a:ext cx="9284677" cy="576064"/>
          </a:xfrm>
          <a:prstGeom prst="rect">
            <a:avLst/>
          </a:prstGeom>
        </p:spPr>
        <p:txBody>
          <a:bodyPr vert="horz" lIns="91440" tIns="45720" rIns="91440" bIns="45720" rtlCol="0" anchor="ctr">
            <a:noAutofit/>
          </a:bodyPr>
          <a:lstStyle>
            <a:lvl1pPr marL="0" indent="0" algn="ctr" rtl="0" eaLnBrk="0" fontAlgn="base" hangingPunct="0">
              <a:spcBef>
                <a:spcPct val="0"/>
              </a:spcBef>
              <a:spcAft>
                <a:spcPct val="0"/>
              </a:spcAft>
              <a:defRPr lang="zh-TW" altLang="en-US" sz="4000" b="1" kern="1200" cap="all" baseline="0">
                <a:solidFill>
                  <a:srgbClr val="002060"/>
                </a:solidFill>
                <a:effectLst>
                  <a:outerShdw blurRad="38100" dist="38100" dir="2700000" algn="tl">
                    <a:srgbClr val="000000">
                      <a:alpha val="43137"/>
                    </a:srgbClr>
                  </a:outerShdw>
                </a:effectLst>
                <a:latin typeface="Book Antiqua" pitchFamily="18" charset="0"/>
                <a:ea typeface="標楷體" pitchFamily="65" charset="-120"/>
                <a:cs typeface="+mj-cs"/>
              </a:defRPr>
            </a:lvl1pPr>
            <a:lvl2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2pPr>
            <a:lvl3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3pPr>
            <a:lvl4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4pPr>
            <a:lvl5pPr algn="ctr" rtl="0" eaLnBrk="0" fontAlgn="base" hangingPunct="0">
              <a:spcBef>
                <a:spcPct val="0"/>
              </a:spcBef>
              <a:spcAft>
                <a:spcPct val="0"/>
              </a:spcAft>
              <a:defRPr sz="4000" b="1">
                <a:solidFill>
                  <a:srgbClr val="0000FF"/>
                </a:solidFill>
                <a:latin typeface="Book Antiqua" pitchFamily="18" charset="0"/>
                <a:ea typeface="標楷體" pitchFamily="65" charset="-120"/>
              </a:defRPr>
            </a:lvl5pPr>
            <a:lvl6pPr marL="457200" algn="ctr" rtl="0" fontAlgn="base">
              <a:spcBef>
                <a:spcPct val="0"/>
              </a:spcBef>
              <a:spcAft>
                <a:spcPct val="0"/>
              </a:spcAft>
              <a:defRPr sz="4400">
                <a:solidFill>
                  <a:schemeClr val="tx1"/>
                </a:solidFill>
                <a:latin typeface="Calibri" pitchFamily="34" charset="0"/>
                <a:ea typeface="新細明體" charset="-120"/>
              </a:defRPr>
            </a:lvl6pPr>
            <a:lvl7pPr marL="914400" algn="ctr" rtl="0" fontAlgn="base">
              <a:spcBef>
                <a:spcPct val="0"/>
              </a:spcBef>
              <a:spcAft>
                <a:spcPct val="0"/>
              </a:spcAft>
              <a:defRPr sz="4400">
                <a:solidFill>
                  <a:schemeClr val="tx1"/>
                </a:solidFill>
                <a:latin typeface="Calibri" pitchFamily="34" charset="0"/>
                <a:ea typeface="新細明體" charset="-120"/>
              </a:defRPr>
            </a:lvl7pPr>
            <a:lvl8pPr marL="1371600" algn="ctr" rtl="0" fontAlgn="base">
              <a:spcBef>
                <a:spcPct val="0"/>
              </a:spcBef>
              <a:spcAft>
                <a:spcPct val="0"/>
              </a:spcAft>
              <a:defRPr sz="4400">
                <a:solidFill>
                  <a:schemeClr val="tx1"/>
                </a:solidFill>
                <a:latin typeface="Calibri" pitchFamily="34" charset="0"/>
                <a:ea typeface="新細明體" charset="-120"/>
              </a:defRPr>
            </a:lvl8pPr>
            <a:lvl9pPr marL="1828800" algn="ctr" rtl="0" fontAlgn="base">
              <a:spcBef>
                <a:spcPct val="0"/>
              </a:spcBef>
              <a:spcAft>
                <a:spcPct val="0"/>
              </a:spcAft>
              <a:defRPr sz="4400">
                <a:solidFill>
                  <a:schemeClr val="tx1"/>
                </a:solidFill>
                <a:latin typeface="Calibri" pitchFamily="34" charset="0"/>
                <a:ea typeface="新細明體" charset="-120"/>
              </a:defRPr>
            </a:lvl9pPr>
          </a:lstStyle>
          <a:p>
            <a:r>
              <a:rPr lang="zh-TW" altLang="en-US" dirty="0">
                <a:effectLst/>
              </a:rPr>
              <a:t>承銷商受託協助委任公司法令遵循</a:t>
            </a:r>
            <a:r>
              <a:rPr lang="en-US" altLang="zh-TW" dirty="0">
                <a:effectLst/>
              </a:rPr>
              <a:t>(</a:t>
            </a:r>
            <a:r>
              <a:rPr lang="zh-TW" altLang="en-US" dirty="0">
                <a:effectLst/>
              </a:rPr>
              <a:t>續</a:t>
            </a:r>
            <a:r>
              <a:rPr lang="en-US" altLang="zh-TW" dirty="0">
                <a:effectLst/>
              </a:rPr>
              <a:t>)</a:t>
            </a:r>
            <a:endParaRPr lang="zh-TW" altLang="en-US" dirty="0">
              <a:effectLst/>
            </a:endParaRPr>
          </a:p>
        </p:txBody>
      </p:sp>
      <p:graphicFrame>
        <p:nvGraphicFramePr>
          <p:cNvPr id="2" name="資料庫圖表 1"/>
          <p:cNvGraphicFramePr/>
          <p:nvPr>
            <p:extLst>
              <p:ext uri="{D42A27DB-BD31-4B8C-83A1-F6EECF244321}">
                <p14:modId xmlns:p14="http://schemas.microsoft.com/office/powerpoint/2010/main" val="2912952770"/>
              </p:ext>
            </p:extLst>
          </p:nvPr>
        </p:nvGraphicFramePr>
        <p:xfrm>
          <a:off x="2136530" y="913097"/>
          <a:ext cx="8741797" cy="56737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8732630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a:extLst>
              <a:ext uri="{FF2B5EF4-FFF2-40B4-BE49-F238E27FC236}">
                <a16:creationId xmlns:a16="http://schemas.microsoft.com/office/drawing/2014/main" id="{DC8EEF03-D0C2-D873-0D9D-C150312C1648}"/>
              </a:ext>
            </a:extLst>
          </p:cNvPr>
          <p:cNvSpPr txBox="1"/>
          <p:nvPr/>
        </p:nvSpPr>
        <p:spPr>
          <a:xfrm>
            <a:off x="1586493" y="2766506"/>
            <a:ext cx="9314118" cy="584775"/>
          </a:xfrm>
          <a:prstGeom prst="rect">
            <a:avLst/>
          </a:prstGeom>
          <a:noFill/>
        </p:spPr>
        <p:txBody>
          <a:bodyPr wrap="square" rtlCol="0">
            <a:spAutoFit/>
          </a:bodyPr>
          <a:lstStyle/>
          <a:p>
            <a:pPr algn="ctr"/>
            <a:r>
              <a:rPr lang="zh-TW" altLang="en-US" sz="3200" b="1" dirty="0">
                <a:solidFill>
                  <a:srgbClr val="0F4372"/>
                </a:solidFill>
                <a:latin typeface="Calibri" panose="020F0502020204030204" pitchFamily="34" charset="0"/>
                <a:cs typeface="Calibri" panose="020F0502020204030204" pitchFamily="34" charset="0"/>
              </a:rPr>
              <a:t>恭請指教</a:t>
            </a:r>
            <a:endParaRPr lang="en-TW" altLang="zh-TW" sz="3200" dirty="0">
              <a:solidFill>
                <a:srgbClr val="0F4372"/>
              </a:solidFill>
              <a:ea typeface="Adobe Fan Heiti Std B" panose="020B0700000000000000" pitchFamily="34" charset="-128"/>
            </a:endParaRPr>
          </a:p>
        </p:txBody>
      </p:sp>
      <p:sp>
        <p:nvSpPr>
          <p:cNvPr id="11" name="Footer Placeholder 4">
            <a:extLst>
              <a:ext uri="{FF2B5EF4-FFF2-40B4-BE49-F238E27FC236}">
                <a16:creationId xmlns:a16="http://schemas.microsoft.com/office/drawing/2014/main" id="{4E00BB6D-69DD-694C-F3D0-CD6B39E5E715}"/>
              </a:ext>
            </a:extLst>
          </p:cNvPr>
          <p:cNvSpPr txBox="1">
            <a:spLocks/>
          </p:cNvSpPr>
          <p:nvPr/>
        </p:nvSpPr>
        <p:spPr>
          <a:xfrm>
            <a:off x="-129215" y="6586881"/>
            <a:ext cx="2827998" cy="365125"/>
          </a:xfrm>
          <a:prstGeom prst="rect">
            <a:avLst/>
          </a:prstGeom>
        </p:spPr>
        <p:txBody>
          <a:bodyPr vert="horz" lIns="91440" tIns="45720" rIns="91440" bIns="45720" rtlCol="0" anchor="ctr"/>
          <a:lstStyle>
            <a:defPPr>
              <a:defRPr lang="en-TW"/>
            </a:defPPr>
            <a:lvl1pPr marL="0" algn="r" defTabSz="914400" rtl="0" eaLnBrk="1" latinLnBrk="0" hangingPunct="1">
              <a:defRPr sz="900" b="1" kern="1200" spc="100" baseline="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a:latin typeface="Calibri" panose="020F0502020204030204" pitchFamily="34" charset="0"/>
                <a:cs typeface="Calibri" panose="020F0502020204030204" pitchFamily="34" charset="0"/>
              </a:rPr>
              <a:t>Taiwan Stock Exchange @Copyright 2023</a:t>
            </a:r>
          </a:p>
        </p:txBody>
      </p:sp>
      <p:pic>
        <p:nvPicPr>
          <p:cNvPr id="6" name="Picture 4" descr="Shape&#10;&#10;Description automatically generated">
            <a:extLst>
              <a:ext uri="{FF2B5EF4-FFF2-40B4-BE49-F238E27FC236}">
                <a16:creationId xmlns:a16="http://schemas.microsoft.com/office/drawing/2014/main" id="{0C8820FF-654B-3E02-E7B0-BCDEA6FABFA0}"/>
              </a:ext>
            </a:extLst>
          </p:cNvPr>
          <p:cNvPicPr>
            <a:picLocks noChangeAspect="1"/>
          </p:cNvPicPr>
          <p:nvPr/>
        </p:nvPicPr>
        <p:blipFill>
          <a:blip r:embed="rId2"/>
          <a:stretch>
            <a:fillRect/>
          </a:stretch>
        </p:blipFill>
        <p:spPr>
          <a:xfrm rot="10800000">
            <a:off x="-1175964" y="1519732"/>
            <a:ext cx="5182479" cy="3196646"/>
          </a:xfrm>
          <a:prstGeom prst="rect">
            <a:avLst/>
          </a:prstGeom>
        </p:spPr>
      </p:pic>
      <p:pic>
        <p:nvPicPr>
          <p:cNvPr id="7" name="Picture 4" descr="Shape&#10;&#10;Description automatically generated">
            <a:extLst>
              <a:ext uri="{FF2B5EF4-FFF2-40B4-BE49-F238E27FC236}">
                <a16:creationId xmlns:a16="http://schemas.microsoft.com/office/drawing/2014/main" id="{0C8820FF-654B-3E02-E7B0-BCDEA6FABFA0}"/>
              </a:ext>
            </a:extLst>
          </p:cNvPr>
          <p:cNvPicPr>
            <a:picLocks noChangeAspect="1"/>
          </p:cNvPicPr>
          <p:nvPr/>
        </p:nvPicPr>
        <p:blipFill>
          <a:blip r:embed="rId2"/>
          <a:stretch>
            <a:fillRect/>
          </a:stretch>
        </p:blipFill>
        <p:spPr>
          <a:xfrm>
            <a:off x="8169943" y="1519732"/>
            <a:ext cx="5182479" cy="3196646"/>
          </a:xfrm>
          <a:prstGeom prst="rect">
            <a:avLst/>
          </a:prstGeom>
        </p:spPr>
      </p:pic>
    </p:spTree>
    <p:extLst>
      <p:ext uri="{BB962C8B-B14F-4D97-AF65-F5344CB8AC3E}">
        <p14:creationId xmlns:p14="http://schemas.microsoft.com/office/powerpoint/2010/main" val="20720197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fld id="{8EABFB0B-0D31-4822-A632-4713065A8765}" type="slidenum">
              <a:rPr lang="zh-TW" altLang="en-US" smtClean="0"/>
              <a:pPr>
                <a:defRPr/>
              </a:pPr>
              <a:t>4</a:t>
            </a:fld>
            <a:endParaRPr lang="zh-TW" altLang="en-US"/>
          </a:p>
        </p:txBody>
      </p:sp>
      <p:graphicFrame>
        <p:nvGraphicFramePr>
          <p:cNvPr id="4" name="資料庫圖表 3"/>
          <p:cNvGraphicFramePr/>
          <p:nvPr>
            <p:extLst>
              <p:ext uri="{D42A27DB-BD31-4B8C-83A1-F6EECF244321}">
                <p14:modId xmlns:p14="http://schemas.microsoft.com/office/powerpoint/2010/main" val="1635121070"/>
              </p:ext>
            </p:extLst>
          </p:nvPr>
        </p:nvGraphicFramePr>
        <p:xfrm>
          <a:off x="1608993" y="1055077"/>
          <a:ext cx="9724292" cy="55318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7">
            <a:extLst>
              <a:ext uri="{FF2B5EF4-FFF2-40B4-BE49-F238E27FC236}">
                <a16:creationId xmlns:a16="http://schemas.microsoft.com/office/drawing/2014/main" id="{399D0D74-F03F-B6BC-75B2-FB3676B60F07}"/>
              </a:ext>
            </a:extLst>
          </p:cNvPr>
          <p:cNvSpPr txBox="1"/>
          <p:nvPr/>
        </p:nvSpPr>
        <p:spPr>
          <a:xfrm>
            <a:off x="1925965" y="170630"/>
            <a:ext cx="8765481" cy="707886"/>
          </a:xfrm>
          <a:prstGeom prst="rect">
            <a:avLst/>
          </a:prstGeom>
          <a:noFill/>
        </p:spPr>
        <p:txBody>
          <a:bodyPr wrap="square" rtlCol="0">
            <a:spAutoFit/>
          </a:bodyPr>
          <a:lstStyle/>
          <a:p>
            <a:pPr algn="ctr"/>
            <a:r>
              <a:rPr lang="zh-TW" altLang="en-US" sz="4000" b="1" dirty="0">
                <a:solidFill>
                  <a:srgbClr val="0066A0"/>
                </a:solidFill>
                <a:latin typeface="標楷體" panose="03000509000000000000" pitchFamily="65" charset="-120"/>
                <a:ea typeface="標楷體" panose="03000509000000000000" pitchFamily="65" charset="-120"/>
              </a:rPr>
              <a:t>簡報大綱</a:t>
            </a:r>
            <a:endParaRPr lang="en-TW" sz="4000" b="1" dirty="0">
              <a:solidFill>
                <a:srgbClr val="0066A0"/>
              </a:solidFill>
              <a:latin typeface="標楷體" panose="03000509000000000000" pitchFamily="65" charset="-120"/>
              <a:ea typeface="標楷體" panose="03000509000000000000" pitchFamily="65" charset="-120"/>
              <a:cs typeface="Calibri" panose="020F0502020204030204" pitchFamily="34" charset="0"/>
            </a:endParaRPr>
          </a:p>
        </p:txBody>
      </p:sp>
    </p:spTree>
    <p:extLst>
      <p:ext uri="{BB962C8B-B14F-4D97-AF65-F5344CB8AC3E}">
        <p14:creationId xmlns:p14="http://schemas.microsoft.com/office/powerpoint/2010/main" val="11016383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投影片編號版面配置區 2"/>
          <p:cNvSpPr>
            <a:spLocks noGrp="1"/>
          </p:cNvSpPr>
          <p:nvPr>
            <p:ph type="sldNum" sz="quarter" idx="12"/>
          </p:nvPr>
        </p:nvSpPr>
        <p:spPr>
          <a:xfrm>
            <a:off x="11652192" y="6581374"/>
            <a:ext cx="539808" cy="365125"/>
          </a:xfrm>
        </p:spPr>
        <p:txBody>
          <a:bodyPr/>
          <a:lstStyle/>
          <a:p>
            <a:fld id="{4BA915EE-10CB-4CF1-8569-6154455DA573}" type="slidenum">
              <a:rPr lang="en-US" smtClean="0"/>
              <a:t>5</a:t>
            </a:fld>
            <a:endParaRPr lang="en-US" dirty="0"/>
          </a:p>
        </p:txBody>
      </p:sp>
      <p:sp>
        <p:nvSpPr>
          <p:cNvPr id="16" name="TextBox 7">
            <a:extLst>
              <a:ext uri="{FF2B5EF4-FFF2-40B4-BE49-F238E27FC236}">
                <a16:creationId xmlns:a16="http://schemas.microsoft.com/office/drawing/2014/main" id="{399D0D74-F03F-B6BC-75B2-FB3676B60F07}"/>
              </a:ext>
            </a:extLst>
          </p:cNvPr>
          <p:cNvSpPr txBox="1"/>
          <p:nvPr/>
        </p:nvSpPr>
        <p:spPr>
          <a:xfrm>
            <a:off x="797053" y="285656"/>
            <a:ext cx="10221605" cy="646331"/>
          </a:xfrm>
          <a:prstGeom prst="rect">
            <a:avLst/>
          </a:prstGeom>
          <a:noFill/>
        </p:spPr>
        <p:txBody>
          <a:bodyPr wrap="square" rtlCol="0">
            <a:spAutoFit/>
          </a:bodyPr>
          <a:lstStyle/>
          <a:p>
            <a:pPr algn="ctr"/>
            <a:r>
              <a:rPr lang="zh-TW" altLang="en-US" sz="3600" b="1" dirty="0">
                <a:solidFill>
                  <a:schemeClr val="accent1">
                    <a:lumMod val="75000"/>
                  </a:schemeClr>
                </a:solidFill>
                <a:latin typeface="標楷體" panose="03000509000000000000" pitchFamily="65" charset="-120"/>
                <a:ea typeface="標楷體" panose="03000509000000000000" pitchFamily="65" charset="-120"/>
              </a:rPr>
              <a:t>近期上市申請書件修改重點</a:t>
            </a:r>
          </a:p>
        </p:txBody>
      </p:sp>
      <p:graphicFrame>
        <p:nvGraphicFramePr>
          <p:cNvPr id="7" name="資料庫圖表 6"/>
          <p:cNvGraphicFramePr/>
          <p:nvPr>
            <p:extLst>
              <p:ext uri="{D42A27DB-BD31-4B8C-83A1-F6EECF244321}">
                <p14:modId xmlns:p14="http://schemas.microsoft.com/office/powerpoint/2010/main" val="1419488657"/>
              </p:ext>
            </p:extLst>
          </p:nvPr>
        </p:nvGraphicFramePr>
        <p:xfrm>
          <a:off x="712177" y="905609"/>
          <a:ext cx="10866228" cy="5776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821082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投影片編號版面配置區 2"/>
          <p:cNvSpPr>
            <a:spLocks noGrp="1"/>
          </p:cNvSpPr>
          <p:nvPr>
            <p:ph type="sldNum" sz="quarter" idx="12"/>
          </p:nvPr>
        </p:nvSpPr>
        <p:spPr>
          <a:xfrm>
            <a:off x="11652192" y="6581374"/>
            <a:ext cx="539808" cy="365125"/>
          </a:xfrm>
        </p:spPr>
        <p:txBody>
          <a:bodyPr/>
          <a:lstStyle/>
          <a:p>
            <a:fld id="{4BA915EE-10CB-4CF1-8569-6154455DA573}" type="slidenum">
              <a:rPr lang="en-US" smtClean="0"/>
              <a:t>6</a:t>
            </a:fld>
            <a:endParaRPr lang="en-US" dirty="0"/>
          </a:p>
        </p:txBody>
      </p:sp>
      <p:sp>
        <p:nvSpPr>
          <p:cNvPr id="16" name="TextBox 7">
            <a:extLst>
              <a:ext uri="{FF2B5EF4-FFF2-40B4-BE49-F238E27FC236}">
                <a16:creationId xmlns:a16="http://schemas.microsoft.com/office/drawing/2014/main" id="{399D0D74-F03F-B6BC-75B2-FB3676B60F07}"/>
              </a:ext>
            </a:extLst>
          </p:cNvPr>
          <p:cNvSpPr txBox="1"/>
          <p:nvPr/>
        </p:nvSpPr>
        <p:spPr>
          <a:xfrm>
            <a:off x="1210292" y="259278"/>
            <a:ext cx="10221605" cy="646331"/>
          </a:xfrm>
          <a:prstGeom prst="rect">
            <a:avLst/>
          </a:prstGeom>
          <a:noFill/>
        </p:spPr>
        <p:txBody>
          <a:bodyPr wrap="square" rtlCol="0">
            <a:spAutoFit/>
          </a:bodyPr>
          <a:lstStyle/>
          <a:p>
            <a:pPr algn="ctr"/>
            <a:r>
              <a:rPr lang="zh-TW" altLang="en-US" sz="3600" b="1" dirty="0">
                <a:solidFill>
                  <a:schemeClr val="accent1">
                    <a:lumMod val="75000"/>
                  </a:schemeClr>
                </a:solidFill>
                <a:latin typeface="標楷體" panose="03000509000000000000" pitchFamily="65" charset="-120"/>
                <a:ea typeface="標楷體" panose="03000509000000000000" pitchFamily="65" charset="-120"/>
              </a:rPr>
              <a:t>近期上市申請書件修改重點</a:t>
            </a:r>
            <a:r>
              <a:rPr lang="en-US" altLang="zh-TW" sz="3600" b="1" dirty="0">
                <a:solidFill>
                  <a:schemeClr val="accent1">
                    <a:lumMod val="75000"/>
                  </a:schemeClr>
                </a:solidFill>
                <a:latin typeface="標楷體" panose="03000509000000000000" pitchFamily="65" charset="-120"/>
                <a:ea typeface="標楷體" panose="03000509000000000000" pitchFamily="65" charset="-120"/>
              </a:rPr>
              <a:t>(</a:t>
            </a:r>
            <a:r>
              <a:rPr lang="zh-TW" altLang="en-US" sz="3600" b="1" dirty="0">
                <a:solidFill>
                  <a:schemeClr val="accent1">
                    <a:lumMod val="75000"/>
                  </a:schemeClr>
                </a:solidFill>
                <a:latin typeface="標楷體" panose="03000509000000000000" pitchFamily="65" charset="-120"/>
                <a:ea typeface="標楷體" panose="03000509000000000000" pitchFamily="65" charset="-120"/>
              </a:rPr>
              <a:t>續</a:t>
            </a:r>
            <a:r>
              <a:rPr lang="en-US" altLang="zh-TW" sz="3600" b="1" dirty="0">
                <a:solidFill>
                  <a:schemeClr val="accent1">
                    <a:lumMod val="75000"/>
                  </a:schemeClr>
                </a:solidFill>
                <a:latin typeface="標楷體" panose="03000509000000000000" pitchFamily="65" charset="-120"/>
                <a:ea typeface="標楷體" panose="03000509000000000000" pitchFamily="65" charset="-120"/>
              </a:rPr>
              <a:t>)</a:t>
            </a:r>
          </a:p>
        </p:txBody>
      </p:sp>
      <p:graphicFrame>
        <p:nvGraphicFramePr>
          <p:cNvPr id="6" name="資料庫圖表 5"/>
          <p:cNvGraphicFramePr/>
          <p:nvPr>
            <p:extLst>
              <p:ext uri="{D42A27DB-BD31-4B8C-83A1-F6EECF244321}">
                <p14:modId xmlns:p14="http://schemas.microsoft.com/office/powerpoint/2010/main" val="2349891839"/>
              </p:ext>
            </p:extLst>
          </p:nvPr>
        </p:nvGraphicFramePr>
        <p:xfrm>
          <a:off x="1053310" y="1358617"/>
          <a:ext cx="10378587" cy="53147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7">
            <a:extLst>
              <a:ext uri="{FF2B5EF4-FFF2-40B4-BE49-F238E27FC236}">
                <a16:creationId xmlns:a16="http://schemas.microsoft.com/office/drawing/2014/main" id="{399D0D74-F03F-B6BC-75B2-FB3676B60F07}"/>
              </a:ext>
            </a:extLst>
          </p:cNvPr>
          <p:cNvSpPr txBox="1"/>
          <p:nvPr/>
        </p:nvSpPr>
        <p:spPr>
          <a:xfrm>
            <a:off x="322902" y="835397"/>
            <a:ext cx="8034618" cy="523220"/>
          </a:xfrm>
          <a:prstGeom prst="rect">
            <a:avLst/>
          </a:prstGeom>
          <a:noFill/>
        </p:spPr>
        <p:txBody>
          <a:bodyPr wrap="square" rtlCol="0">
            <a:spAutoFit/>
          </a:bodyPr>
          <a:lstStyle/>
          <a:p>
            <a:pPr marL="571500" indent="-571500">
              <a:buFont typeface="Wingdings" panose="05000000000000000000" pitchFamily="2" charset="2"/>
              <a:buChar char="p"/>
            </a:pPr>
            <a:r>
              <a:rPr lang="zh-TW" altLang="en-US" sz="2800" b="1" dirty="0">
                <a:solidFill>
                  <a:srgbClr val="006600"/>
                </a:solidFill>
                <a:latin typeface="+mj-ea"/>
                <a:ea typeface="+mj-ea"/>
              </a:rPr>
              <a:t>上市申請書件</a:t>
            </a:r>
            <a:endParaRPr lang="en-US" altLang="zh-TW" sz="2800" b="1" dirty="0">
              <a:solidFill>
                <a:srgbClr val="006600"/>
              </a:solidFill>
              <a:latin typeface="+mj-ea"/>
              <a:ea typeface="+mj-ea"/>
            </a:endParaRPr>
          </a:p>
        </p:txBody>
      </p:sp>
    </p:spTree>
    <p:extLst>
      <p:ext uri="{BB962C8B-B14F-4D97-AF65-F5344CB8AC3E}">
        <p14:creationId xmlns:p14="http://schemas.microsoft.com/office/powerpoint/2010/main" val="29086929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投影片編號版面配置區 2"/>
          <p:cNvSpPr>
            <a:spLocks noGrp="1"/>
          </p:cNvSpPr>
          <p:nvPr>
            <p:ph type="sldNum" sz="quarter" idx="12"/>
          </p:nvPr>
        </p:nvSpPr>
        <p:spPr>
          <a:xfrm>
            <a:off x="11652192" y="6581374"/>
            <a:ext cx="539808" cy="365125"/>
          </a:xfrm>
        </p:spPr>
        <p:txBody>
          <a:bodyPr/>
          <a:lstStyle/>
          <a:p>
            <a:fld id="{4BA915EE-10CB-4CF1-8569-6154455DA573}" type="slidenum">
              <a:rPr lang="en-US" smtClean="0"/>
              <a:t>7</a:t>
            </a:fld>
            <a:endParaRPr lang="en-US" dirty="0"/>
          </a:p>
        </p:txBody>
      </p:sp>
      <p:sp>
        <p:nvSpPr>
          <p:cNvPr id="16" name="TextBox 7">
            <a:extLst>
              <a:ext uri="{FF2B5EF4-FFF2-40B4-BE49-F238E27FC236}">
                <a16:creationId xmlns:a16="http://schemas.microsoft.com/office/drawing/2014/main" id="{399D0D74-F03F-B6BC-75B2-FB3676B60F07}"/>
              </a:ext>
            </a:extLst>
          </p:cNvPr>
          <p:cNvSpPr txBox="1"/>
          <p:nvPr/>
        </p:nvSpPr>
        <p:spPr>
          <a:xfrm>
            <a:off x="1210292" y="259278"/>
            <a:ext cx="10221605" cy="646331"/>
          </a:xfrm>
          <a:prstGeom prst="rect">
            <a:avLst/>
          </a:prstGeom>
          <a:noFill/>
        </p:spPr>
        <p:txBody>
          <a:bodyPr wrap="square" rtlCol="0">
            <a:spAutoFit/>
          </a:bodyPr>
          <a:lstStyle/>
          <a:p>
            <a:pPr algn="ctr"/>
            <a:r>
              <a:rPr lang="zh-TW" altLang="en-US" sz="3600" b="1" dirty="0">
                <a:solidFill>
                  <a:schemeClr val="accent1">
                    <a:lumMod val="75000"/>
                  </a:schemeClr>
                </a:solidFill>
                <a:latin typeface="標楷體" panose="03000509000000000000" pitchFamily="65" charset="-120"/>
                <a:ea typeface="標楷體" panose="03000509000000000000" pitchFamily="65" charset="-120"/>
              </a:rPr>
              <a:t>近期上市申請書件修改重點</a:t>
            </a:r>
            <a:r>
              <a:rPr lang="en-US" altLang="zh-TW" sz="3600" b="1" dirty="0">
                <a:solidFill>
                  <a:schemeClr val="accent1">
                    <a:lumMod val="75000"/>
                  </a:schemeClr>
                </a:solidFill>
                <a:latin typeface="標楷體" panose="03000509000000000000" pitchFamily="65" charset="-120"/>
                <a:ea typeface="標楷體" panose="03000509000000000000" pitchFamily="65" charset="-120"/>
              </a:rPr>
              <a:t>(</a:t>
            </a:r>
            <a:r>
              <a:rPr lang="zh-TW" altLang="en-US" sz="3600" b="1" dirty="0">
                <a:solidFill>
                  <a:schemeClr val="accent1">
                    <a:lumMod val="75000"/>
                  </a:schemeClr>
                </a:solidFill>
                <a:latin typeface="標楷體" panose="03000509000000000000" pitchFamily="65" charset="-120"/>
                <a:ea typeface="標楷體" panose="03000509000000000000" pitchFamily="65" charset="-120"/>
              </a:rPr>
              <a:t>續</a:t>
            </a:r>
            <a:r>
              <a:rPr lang="en-US" altLang="zh-TW" sz="3600" b="1" dirty="0">
                <a:solidFill>
                  <a:schemeClr val="accent1">
                    <a:lumMod val="75000"/>
                  </a:schemeClr>
                </a:solidFill>
                <a:latin typeface="標楷體" panose="03000509000000000000" pitchFamily="65" charset="-120"/>
                <a:ea typeface="標楷體" panose="03000509000000000000" pitchFamily="65" charset="-120"/>
              </a:rPr>
              <a:t>)</a:t>
            </a:r>
          </a:p>
        </p:txBody>
      </p:sp>
      <p:sp>
        <p:nvSpPr>
          <p:cNvPr id="7" name="TextBox 7">
            <a:extLst>
              <a:ext uri="{FF2B5EF4-FFF2-40B4-BE49-F238E27FC236}">
                <a16:creationId xmlns:a16="http://schemas.microsoft.com/office/drawing/2014/main" id="{399D0D74-F03F-B6BC-75B2-FB3676B60F07}"/>
              </a:ext>
            </a:extLst>
          </p:cNvPr>
          <p:cNvSpPr txBox="1"/>
          <p:nvPr/>
        </p:nvSpPr>
        <p:spPr>
          <a:xfrm>
            <a:off x="331693" y="1018347"/>
            <a:ext cx="7521389" cy="523220"/>
          </a:xfrm>
          <a:prstGeom prst="rect">
            <a:avLst/>
          </a:prstGeom>
          <a:noFill/>
        </p:spPr>
        <p:txBody>
          <a:bodyPr wrap="square" rtlCol="0">
            <a:spAutoFit/>
          </a:bodyPr>
          <a:lstStyle/>
          <a:p>
            <a:pPr marL="571500" indent="-571500">
              <a:buFont typeface="Wingdings" panose="05000000000000000000" pitchFamily="2" charset="2"/>
              <a:buChar char="p"/>
            </a:pPr>
            <a:r>
              <a:rPr lang="zh-TW" altLang="en-US" sz="2800" b="1" dirty="0">
                <a:solidFill>
                  <a:srgbClr val="006600"/>
                </a:solidFill>
                <a:latin typeface="+mj-ea"/>
                <a:ea typeface="+mj-ea"/>
              </a:rPr>
              <a:t>初次上市前公開銷售之現金增資發行新股</a:t>
            </a:r>
            <a:endParaRPr lang="en-US" altLang="zh-TW" sz="2800" b="1" dirty="0">
              <a:solidFill>
                <a:srgbClr val="006600"/>
              </a:solidFill>
              <a:latin typeface="+mj-ea"/>
              <a:ea typeface="+mj-ea"/>
            </a:endParaRPr>
          </a:p>
        </p:txBody>
      </p:sp>
      <p:graphicFrame>
        <p:nvGraphicFramePr>
          <p:cNvPr id="3" name="資料庫圖表 2"/>
          <p:cNvGraphicFramePr/>
          <p:nvPr>
            <p:extLst>
              <p:ext uri="{D42A27DB-BD31-4B8C-83A1-F6EECF244321}">
                <p14:modId xmlns:p14="http://schemas.microsoft.com/office/powerpoint/2010/main" val="3909943498"/>
              </p:ext>
            </p:extLst>
          </p:nvPr>
        </p:nvGraphicFramePr>
        <p:xfrm>
          <a:off x="2901462" y="1654305"/>
          <a:ext cx="8243277" cy="47931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流程圖: 多重文件 9"/>
          <p:cNvSpPr/>
          <p:nvPr/>
        </p:nvSpPr>
        <p:spPr>
          <a:xfrm>
            <a:off x="512884" y="1899139"/>
            <a:ext cx="1896207" cy="2075702"/>
          </a:xfrm>
          <a:prstGeom prst="flowChartMultidocumen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zh-TW" altLang="en-US" sz="2000" b="1" dirty="0">
                <a:solidFill>
                  <a:srgbClr val="0000CC"/>
                </a:solidFill>
                <a:latin typeface="標楷體" panose="03000509000000000000" pitchFamily="65" charset="-120"/>
                <a:ea typeface="標楷體" panose="03000509000000000000" pitchFamily="65" charset="-120"/>
              </a:rPr>
              <a:t>在臺募資存放臺資銀行之承諾書</a:t>
            </a:r>
          </a:p>
        </p:txBody>
      </p:sp>
    </p:spTree>
    <p:extLst>
      <p:ext uri="{BB962C8B-B14F-4D97-AF65-F5344CB8AC3E}">
        <p14:creationId xmlns:p14="http://schemas.microsoft.com/office/powerpoint/2010/main" val="38187694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投影片編號版面配置區 2"/>
          <p:cNvSpPr>
            <a:spLocks noGrp="1"/>
          </p:cNvSpPr>
          <p:nvPr>
            <p:ph type="sldNum" sz="quarter" idx="12"/>
          </p:nvPr>
        </p:nvSpPr>
        <p:spPr>
          <a:xfrm>
            <a:off x="11652192" y="6581374"/>
            <a:ext cx="539808" cy="365125"/>
          </a:xfrm>
        </p:spPr>
        <p:txBody>
          <a:bodyPr/>
          <a:lstStyle/>
          <a:p>
            <a:fld id="{4BA915EE-10CB-4CF1-8569-6154455DA573}" type="slidenum">
              <a:rPr lang="en-US" smtClean="0"/>
              <a:t>8</a:t>
            </a:fld>
            <a:endParaRPr lang="en-US" dirty="0"/>
          </a:p>
        </p:txBody>
      </p:sp>
      <p:sp>
        <p:nvSpPr>
          <p:cNvPr id="16" name="TextBox 7">
            <a:extLst>
              <a:ext uri="{FF2B5EF4-FFF2-40B4-BE49-F238E27FC236}">
                <a16:creationId xmlns:a16="http://schemas.microsoft.com/office/drawing/2014/main" id="{399D0D74-F03F-B6BC-75B2-FB3676B60F07}"/>
              </a:ext>
            </a:extLst>
          </p:cNvPr>
          <p:cNvSpPr txBox="1"/>
          <p:nvPr/>
        </p:nvSpPr>
        <p:spPr>
          <a:xfrm>
            <a:off x="1210292" y="259278"/>
            <a:ext cx="10221605" cy="646331"/>
          </a:xfrm>
          <a:prstGeom prst="rect">
            <a:avLst/>
          </a:prstGeom>
          <a:noFill/>
        </p:spPr>
        <p:txBody>
          <a:bodyPr wrap="square" rtlCol="0">
            <a:spAutoFit/>
          </a:bodyPr>
          <a:lstStyle/>
          <a:p>
            <a:pPr algn="ctr"/>
            <a:r>
              <a:rPr lang="zh-TW" altLang="en-US" sz="3600" b="1" dirty="0">
                <a:solidFill>
                  <a:schemeClr val="accent1">
                    <a:lumMod val="75000"/>
                  </a:schemeClr>
                </a:solidFill>
                <a:latin typeface="標楷體" panose="03000509000000000000" pitchFamily="65" charset="-120"/>
                <a:ea typeface="標楷體" panose="03000509000000000000" pitchFamily="65" charset="-120"/>
              </a:rPr>
              <a:t>近期上市申請書件修改重點</a:t>
            </a:r>
            <a:r>
              <a:rPr lang="en-US" altLang="zh-TW" sz="3600" b="1" dirty="0">
                <a:solidFill>
                  <a:schemeClr val="accent1">
                    <a:lumMod val="75000"/>
                  </a:schemeClr>
                </a:solidFill>
                <a:latin typeface="標楷體" panose="03000509000000000000" pitchFamily="65" charset="-120"/>
                <a:ea typeface="標楷體" panose="03000509000000000000" pitchFamily="65" charset="-120"/>
              </a:rPr>
              <a:t>(</a:t>
            </a:r>
            <a:r>
              <a:rPr lang="zh-TW" altLang="en-US" sz="3600" b="1" dirty="0">
                <a:solidFill>
                  <a:schemeClr val="accent1">
                    <a:lumMod val="75000"/>
                  </a:schemeClr>
                </a:solidFill>
                <a:latin typeface="標楷體" panose="03000509000000000000" pitchFamily="65" charset="-120"/>
                <a:ea typeface="標楷體" panose="03000509000000000000" pitchFamily="65" charset="-120"/>
              </a:rPr>
              <a:t>續</a:t>
            </a:r>
            <a:r>
              <a:rPr lang="en-US" altLang="zh-TW" sz="3600" b="1" dirty="0">
                <a:solidFill>
                  <a:schemeClr val="accent1">
                    <a:lumMod val="75000"/>
                  </a:schemeClr>
                </a:solidFill>
                <a:latin typeface="標楷體" panose="03000509000000000000" pitchFamily="65" charset="-120"/>
                <a:ea typeface="標楷體" panose="03000509000000000000" pitchFamily="65" charset="-120"/>
              </a:rPr>
              <a:t>)</a:t>
            </a:r>
          </a:p>
        </p:txBody>
      </p:sp>
      <p:sp>
        <p:nvSpPr>
          <p:cNvPr id="7" name="TextBox 7">
            <a:extLst>
              <a:ext uri="{FF2B5EF4-FFF2-40B4-BE49-F238E27FC236}">
                <a16:creationId xmlns:a16="http://schemas.microsoft.com/office/drawing/2014/main" id="{399D0D74-F03F-B6BC-75B2-FB3676B60F07}"/>
              </a:ext>
            </a:extLst>
          </p:cNvPr>
          <p:cNvSpPr txBox="1"/>
          <p:nvPr/>
        </p:nvSpPr>
        <p:spPr>
          <a:xfrm>
            <a:off x="1228508" y="1018347"/>
            <a:ext cx="9498107" cy="523220"/>
          </a:xfrm>
          <a:prstGeom prst="rect">
            <a:avLst/>
          </a:prstGeom>
          <a:noFill/>
        </p:spPr>
        <p:txBody>
          <a:bodyPr wrap="square" rtlCol="0">
            <a:spAutoFit/>
          </a:bodyPr>
          <a:lstStyle/>
          <a:p>
            <a:pPr marL="571500" indent="-571500">
              <a:buFont typeface="Wingdings" panose="05000000000000000000" pitchFamily="2" charset="2"/>
              <a:buChar char="p"/>
            </a:pPr>
            <a:r>
              <a:rPr lang="zh-TW" altLang="en-US" sz="2800" b="1" dirty="0">
                <a:solidFill>
                  <a:srgbClr val="006600"/>
                </a:solidFill>
                <a:latin typeface="+mj-ea"/>
                <a:ea typeface="+mj-ea"/>
              </a:rPr>
              <a:t>外國發行人募集與發行有價證券處理準則規定之附件</a:t>
            </a:r>
          </a:p>
        </p:txBody>
      </p:sp>
      <p:graphicFrame>
        <p:nvGraphicFramePr>
          <p:cNvPr id="4" name="資料庫圖表 3"/>
          <p:cNvGraphicFramePr/>
          <p:nvPr>
            <p:extLst>
              <p:ext uri="{D42A27DB-BD31-4B8C-83A1-F6EECF244321}">
                <p14:modId xmlns:p14="http://schemas.microsoft.com/office/powerpoint/2010/main" val="360067444"/>
              </p:ext>
            </p:extLst>
          </p:nvPr>
        </p:nvGraphicFramePr>
        <p:xfrm>
          <a:off x="2633924" y="1597873"/>
          <a:ext cx="8678007" cy="47539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流程圖: 多重文件 1">
            <a:extLst>
              <a:ext uri="{FF2B5EF4-FFF2-40B4-BE49-F238E27FC236}">
                <a16:creationId xmlns:a16="http://schemas.microsoft.com/office/drawing/2014/main" id="{7ACFFDC4-8E80-5C03-E949-CCE48A44194D}"/>
              </a:ext>
            </a:extLst>
          </p:cNvPr>
          <p:cNvSpPr/>
          <p:nvPr/>
        </p:nvSpPr>
        <p:spPr>
          <a:xfrm>
            <a:off x="512884" y="1899139"/>
            <a:ext cx="1896207" cy="2075702"/>
          </a:xfrm>
          <a:prstGeom prst="flowChartMultidocumen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zh-TW" altLang="en-US" sz="2000" b="1" dirty="0">
                <a:solidFill>
                  <a:srgbClr val="0000CC"/>
                </a:solidFill>
                <a:latin typeface="標楷體" panose="03000509000000000000" pitchFamily="65" charset="-120"/>
                <a:ea typeface="標楷體" panose="03000509000000000000" pitchFamily="65" charset="-120"/>
              </a:rPr>
              <a:t>基本資料表</a:t>
            </a:r>
            <a:endParaRPr lang="en-US" altLang="zh-TW" sz="2000" b="1" dirty="0">
              <a:solidFill>
                <a:srgbClr val="0000CC"/>
              </a:solidFill>
              <a:latin typeface="標楷體" panose="03000509000000000000" pitchFamily="65" charset="-120"/>
              <a:ea typeface="標楷體" panose="03000509000000000000" pitchFamily="65" charset="-120"/>
            </a:endParaRPr>
          </a:p>
          <a:p>
            <a:pPr lvl="0" algn="ctr"/>
            <a:r>
              <a:rPr lang="zh-TW" altLang="en-US" sz="2000" b="1" dirty="0">
                <a:solidFill>
                  <a:srgbClr val="0000CC"/>
                </a:solidFill>
                <a:latin typeface="標楷體" panose="03000509000000000000" pitchFamily="65" charset="-120"/>
                <a:ea typeface="標楷體" panose="03000509000000000000" pitchFamily="65" charset="-120"/>
              </a:rPr>
              <a:t>案件檢查表</a:t>
            </a:r>
          </a:p>
        </p:txBody>
      </p:sp>
    </p:spTree>
    <p:extLst>
      <p:ext uri="{BB962C8B-B14F-4D97-AF65-F5344CB8AC3E}">
        <p14:creationId xmlns:p14="http://schemas.microsoft.com/office/powerpoint/2010/main" val="11850140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投影片編號版面配置區 2"/>
          <p:cNvSpPr>
            <a:spLocks noGrp="1"/>
          </p:cNvSpPr>
          <p:nvPr>
            <p:ph type="sldNum" sz="quarter" idx="12"/>
          </p:nvPr>
        </p:nvSpPr>
        <p:spPr>
          <a:xfrm>
            <a:off x="11652192" y="6581374"/>
            <a:ext cx="539808" cy="365125"/>
          </a:xfrm>
        </p:spPr>
        <p:txBody>
          <a:bodyPr/>
          <a:lstStyle/>
          <a:p>
            <a:fld id="{4BA915EE-10CB-4CF1-8569-6154455DA573}" type="slidenum">
              <a:rPr lang="en-US" smtClean="0"/>
              <a:t>9</a:t>
            </a:fld>
            <a:endParaRPr lang="en-US" dirty="0"/>
          </a:p>
        </p:txBody>
      </p:sp>
      <p:sp>
        <p:nvSpPr>
          <p:cNvPr id="16" name="TextBox 7">
            <a:extLst>
              <a:ext uri="{FF2B5EF4-FFF2-40B4-BE49-F238E27FC236}">
                <a16:creationId xmlns:a16="http://schemas.microsoft.com/office/drawing/2014/main" id="{399D0D74-F03F-B6BC-75B2-FB3676B60F07}"/>
              </a:ext>
            </a:extLst>
          </p:cNvPr>
          <p:cNvSpPr txBox="1"/>
          <p:nvPr/>
        </p:nvSpPr>
        <p:spPr>
          <a:xfrm>
            <a:off x="1210292" y="259278"/>
            <a:ext cx="10221605" cy="646331"/>
          </a:xfrm>
          <a:prstGeom prst="rect">
            <a:avLst/>
          </a:prstGeom>
          <a:noFill/>
        </p:spPr>
        <p:txBody>
          <a:bodyPr wrap="square" rtlCol="0">
            <a:spAutoFit/>
          </a:bodyPr>
          <a:lstStyle/>
          <a:p>
            <a:pPr algn="ctr"/>
            <a:r>
              <a:rPr lang="zh-TW" altLang="en-US" sz="3600" b="1" dirty="0">
                <a:solidFill>
                  <a:schemeClr val="accent1">
                    <a:lumMod val="75000"/>
                  </a:schemeClr>
                </a:solidFill>
                <a:latin typeface="標楷體" panose="03000509000000000000" pitchFamily="65" charset="-120"/>
                <a:ea typeface="標楷體" panose="03000509000000000000" pitchFamily="65" charset="-120"/>
              </a:rPr>
              <a:t>近期上市申請書件修改重點</a:t>
            </a:r>
            <a:r>
              <a:rPr lang="en-US" altLang="zh-TW" sz="3600" b="1" dirty="0">
                <a:solidFill>
                  <a:schemeClr val="accent1">
                    <a:lumMod val="75000"/>
                  </a:schemeClr>
                </a:solidFill>
                <a:latin typeface="標楷體" panose="03000509000000000000" pitchFamily="65" charset="-120"/>
                <a:ea typeface="標楷體" panose="03000509000000000000" pitchFamily="65" charset="-120"/>
              </a:rPr>
              <a:t>(</a:t>
            </a:r>
            <a:r>
              <a:rPr lang="zh-TW" altLang="en-US" sz="3600" b="1" dirty="0">
                <a:solidFill>
                  <a:schemeClr val="accent1">
                    <a:lumMod val="75000"/>
                  </a:schemeClr>
                </a:solidFill>
                <a:latin typeface="標楷體" panose="03000509000000000000" pitchFamily="65" charset="-120"/>
                <a:ea typeface="標楷體" panose="03000509000000000000" pitchFamily="65" charset="-120"/>
              </a:rPr>
              <a:t>續</a:t>
            </a:r>
            <a:r>
              <a:rPr lang="en-US" altLang="zh-TW" sz="3600" b="1" dirty="0">
                <a:solidFill>
                  <a:schemeClr val="accent1">
                    <a:lumMod val="75000"/>
                  </a:schemeClr>
                </a:solidFill>
                <a:latin typeface="標楷體" panose="03000509000000000000" pitchFamily="65" charset="-120"/>
                <a:ea typeface="標楷體" panose="03000509000000000000" pitchFamily="65" charset="-120"/>
              </a:rPr>
              <a:t>)</a:t>
            </a:r>
          </a:p>
        </p:txBody>
      </p:sp>
      <p:sp>
        <p:nvSpPr>
          <p:cNvPr id="7" name="TextBox 7">
            <a:extLst>
              <a:ext uri="{FF2B5EF4-FFF2-40B4-BE49-F238E27FC236}">
                <a16:creationId xmlns:a16="http://schemas.microsoft.com/office/drawing/2014/main" id="{399D0D74-F03F-B6BC-75B2-FB3676B60F07}"/>
              </a:ext>
            </a:extLst>
          </p:cNvPr>
          <p:cNvSpPr txBox="1"/>
          <p:nvPr/>
        </p:nvSpPr>
        <p:spPr>
          <a:xfrm>
            <a:off x="947155" y="965489"/>
            <a:ext cx="9498107" cy="523220"/>
          </a:xfrm>
          <a:prstGeom prst="rect">
            <a:avLst/>
          </a:prstGeom>
          <a:noFill/>
        </p:spPr>
        <p:txBody>
          <a:bodyPr wrap="square" rtlCol="0">
            <a:spAutoFit/>
          </a:bodyPr>
          <a:lstStyle/>
          <a:p>
            <a:pPr marL="571500" indent="-571500">
              <a:buFont typeface="Wingdings" panose="05000000000000000000" pitchFamily="2" charset="2"/>
              <a:buChar char="p"/>
            </a:pPr>
            <a:r>
              <a:rPr lang="zh-TW" altLang="en-US" sz="2800" b="1" dirty="0">
                <a:solidFill>
                  <a:srgbClr val="006600"/>
                </a:solidFill>
                <a:latin typeface="+mj-ea"/>
                <a:ea typeface="+mj-ea"/>
              </a:rPr>
              <a:t>大陸地區「境內企業境外發行證券和上市管理試行辦法」</a:t>
            </a:r>
          </a:p>
        </p:txBody>
      </p:sp>
      <p:graphicFrame>
        <p:nvGraphicFramePr>
          <p:cNvPr id="6" name="資料庫圖表 5"/>
          <p:cNvGraphicFramePr/>
          <p:nvPr>
            <p:extLst>
              <p:ext uri="{D42A27DB-BD31-4B8C-83A1-F6EECF244321}">
                <p14:modId xmlns:p14="http://schemas.microsoft.com/office/powerpoint/2010/main" val="1758924395"/>
              </p:ext>
            </p:extLst>
          </p:nvPr>
        </p:nvGraphicFramePr>
        <p:xfrm>
          <a:off x="2664069" y="1638468"/>
          <a:ext cx="8690358" cy="47887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流程圖: 多重文件 8"/>
          <p:cNvSpPr/>
          <p:nvPr/>
        </p:nvSpPr>
        <p:spPr>
          <a:xfrm>
            <a:off x="480523" y="1899138"/>
            <a:ext cx="1896207" cy="3235570"/>
          </a:xfrm>
          <a:prstGeom prst="flowChartMultidocumen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altLang="zh-TW" sz="2000" b="1" dirty="0">
                <a:solidFill>
                  <a:srgbClr val="0000CC"/>
                </a:solidFill>
                <a:latin typeface="+mj-lt"/>
                <a:ea typeface="+mj-ea"/>
              </a:rPr>
              <a:t>15</a:t>
            </a:r>
            <a:r>
              <a:rPr lang="zh-TW" altLang="en-US" sz="2000" b="1" dirty="0">
                <a:solidFill>
                  <a:srgbClr val="0000CC"/>
                </a:solidFill>
                <a:latin typeface="+mj-lt"/>
                <a:ea typeface="+mj-ea"/>
              </a:rPr>
              <a:t>推薦證券商填製其他評估事項檢查表</a:t>
            </a:r>
            <a:br>
              <a:rPr lang="en-US" altLang="zh-TW" sz="2000" b="1" dirty="0">
                <a:solidFill>
                  <a:srgbClr val="0000CC"/>
                </a:solidFill>
                <a:latin typeface="+mj-lt"/>
                <a:ea typeface="+mj-ea"/>
              </a:rPr>
            </a:br>
            <a:r>
              <a:rPr lang="en-US" altLang="zh-TW" sz="2000" b="1" dirty="0">
                <a:solidFill>
                  <a:srgbClr val="0000CC"/>
                </a:solidFill>
                <a:latin typeface="+mj-lt"/>
                <a:ea typeface="+mj-ea"/>
              </a:rPr>
              <a:t>(112.9</a:t>
            </a:r>
            <a:r>
              <a:rPr lang="zh-TW" altLang="en-US" sz="2000" b="1" dirty="0">
                <a:solidFill>
                  <a:srgbClr val="0000CC"/>
                </a:solidFill>
                <a:latin typeface="+mj-lt"/>
                <a:ea typeface="+mj-ea"/>
              </a:rPr>
              <a:t>修正</a:t>
            </a:r>
            <a:r>
              <a:rPr lang="en-US" altLang="zh-TW" sz="2000" b="1" dirty="0">
                <a:solidFill>
                  <a:srgbClr val="0000CC"/>
                </a:solidFill>
                <a:latin typeface="+mj-lt"/>
                <a:ea typeface="+mj-ea"/>
              </a:rPr>
              <a:t>)</a:t>
            </a:r>
            <a:endParaRPr lang="zh-TW" altLang="en-US" sz="2000" b="1" dirty="0">
              <a:solidFill>
                <a:srgbClr val="0000CC"/>
              </a:solidFill>
              <a:latin typeface="+mj-lt"/>
              <a:ea typeface="+mj-ea"/>
            </a:endParaRPr>
          </a:p>
        </p:txBody>
      </p:sp>
    </p:spTree>
    <p:extLst>
      <p:ext uri="{BB962C8B-B14F-4D97-AF65-F5344CB8AC3E}">
        <p14:creationId xmlns:p14="http://schemas.microsoft.com/office/powerpoint/2010/main" val="3029646831"/>
      </p:ext>
    </p:extLst>
  </p:cSld>
  <p:clrMapOvr>
    <a:masterClrMapping/>
  </p:clrMapOvr>
</p:sld>
</file>

<file path=ppt/theme/theme1.xml><?xml version="1.0" encoding="utf-8"?>
<a:theme xmlns:a="http://schemas.openxmlformats.org/drawingml/2006/main" name="CitationVTI">
  <a:themeElements>
    <a:clrScheme name="暖調藍色">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標準">
      <a:majorFont>
        <a:latin typeface="Calibri"/>
        <a:ea typeface="微軟正黑體"/>
        <a:cs typeface=""/>
      </a:majorFont>
      <a:minorFont>
        <a:latin typeface="Calibri"/>
        <a:ea typeface="微軟正黑體"/>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itationVTI" id="{4899D957-8B31-4AB5-A19D-CB0353FFB667}" vid="{430294D6-2412-4BD3-B567-F0976EA4931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10952</TotalTime>
  <Words>5659</Words>
  <Application>Microsoft Office PowerPoint</Application>
  <PresentationFormat>寬螢幕</PresentationFormat>
  <Paragraphs>445</Paragraphs>
  <Slides>35</Slides>
  <Notes>10</Notes>
  <HiddenSlides>0</HiddenSlides>
  <MMClips>0</MMClips>
  <ScaleCrop>false</ScaleCrop>
  <HeadingPairs>
    <vt:vector size="6" baseType="variant">
      <vt:variant>
        <vt:lpstr>使用字型</vt:lpstr>
      </vt:variant>
      <vt:variant>
        <vt:i4>8</vt:i4>
      </vt:variant>
      <vt:variant>
        <vt:lpstr>佈景主題</vt:lpstr>
      </vt:variant>
      <vt:variant>
        <vt:i4>1</vt:i4>
      </vt:variant>
      <vt:variant>
        <vt:lpstr>投影片標題</vt:lpstr>
      </vt:variant>
      <vt:variant>
        <vt:i4>35</vt:i4>
      </vt:variant>
    </vt:vector>
  </HeadingPairs>
  <TitlesOfParts>
    <vt:vector size="44" baseType="lpstr">
      <vt:lpstr>微軟正黑體</vt:lpstr>
      <vt:lpstr>新細明體</vt:lpstr>
      <vt:lpstr>標楷體</vt:lpstr>
      <vt:lpstr>Arial</vt:lpstr>
      <vt:lpstr>Book Antiqua</vt:lpstr>
      <vt:lpstr>Calibri</vt:lpstr>
      <vt:lpstr>Times New Roman</vt:lpstr>
      <vt:lpstr>Wingdings</vt:lpstr>
      <vt:lpstr>CitationVTI</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 </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LAMSON, Michael Jr [Student]</dc:creator>
  <cp:lastModifiedBy>T111789000610</cp:lastModifiedBy>
  <cp:revision>526</cp:revision>
  <cp:lastPrinted>2023-07-03T05:25:53Z</cp:lastPrinted>
  <dcterms:created xsi:type="dcterms:W3CDTF">2023-01-28T06:44:39Z</dcterms:created>
  <dcterms:modified xsi:type="dcterms:W3CDTF">2023-11-27T15:58:45Z</dcterms:modified>
</cp:coreProperties>
</file>