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6.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7.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8" r:id="rId1"/>
  </p:sldMasterIdLst>
  <p:notesMasterIdLst>
    <p:notesMasterId r:id="rId47"/>
  </p:notesMasterIdLst>
  <p:handoutMasterIdLst>
    <p:handoutMasterId r:id="rId48"/>
  </p:handoutMasterIdLst>
  <p:sldIdLst>
    <p:sldId id="1331" r:id="rId2"/>
    <p:sldId id="1321" r:id="rId3"/>
    <p:sldId id="1345" r:id="rId4"/>
    <p:sldId id="1394" r:id="rId5"/>
    <p:sldId id="1398" r:id="rId6"/>
    <p:sldId id="1401" r:id="rId7"/>
    <p:sldId id="1402" r:id="rId8"/>
    <p:sldId id="1403" r:id="rId9"/>
    <p:sldId id="1396" r:id="rId10"/>
    <p:sldId id="1404" r:id="rId11"/>
    <p:sldId id="1411" r:id="rId12"/>
    <p:sldId id="1405" r:id="rId13"/>
    <p:sldId id="1407" r:id="rId14"/>
    <p:sldId id="1410" r:id="rId15"/>
    <p:sldId id="1397" r:id="rId16"/>
    <p:sldId id="1374" r:id="rId17"/>
    <p:sldId id="1267" r:id="rId18"/>
    <p:sldId id="1269" r:id="rId19"/>
    <p:sldId id="1384" r:id="rId20"/>
    <p:sldId id="1368" r:id="rId21"/>
    <p:sldId id="1275" r:id="rId22"/>
    <p:sldId id="1393" r:id="rId23"/>
    <p:sldId id="1274" r:id="rId24"/>
    <p:sldId id="1371" r:id="rId25"/>
    <p:sldId id="1329" r:id="rId26"/>
    <p:sldId id="1278" r:id="rId27"/>
    <p:sldId id="1387" r:id="rId28"/>
    <p:sldId id="1282" r:id="rId29"/>
    <p:sldId id="1366" r:id="rId30"/>
    <p:sldId id="1286" r:id="rId31"/>
    <p:sldId id="1287" r:id="rId32"/>
    <p:sldId id="1288" r:id="rId33"/>
    <p:sldId id="1388" r:id="rId34"/>
    <p:sldId id="1291" r:id="rId35"/>
    <p:sldId id="1292" r:id="rId36"/>
    <p:sldId id="1334" r:id="rId37"/>
    <p:sldId id="1389" r:id="rId38"/>
    <p:sldId id="1355" r:id="rId39"/>
    <p:sldId id="1352" r:id="rId40"/>
    <p:sldId id="1354" r:id="rId41"/>
    <p:sldId id="1381" r:id="rId42"/>
    <p:sldId id="1390" r:id="rId43"/>
    <p:sldId id="1391" r:id="rId44"/>
    <p:sldId id="1392" r:id="rId45"/>
    <p:sldId id="1325" r:id="rId46"/>
  </p:sldIdLst>
  <p:sldSz cx="9144000" cy="6858000" type="screen4x3"/>
  <p:notesSz cx="6805613" cy="9939338"/>
  <p:defaultTextStyle>
    <a:defPPr>
      <a:defRPr lang="zh-TW"/>
    </a:defPPr>
    <a:lvl1pPr algn="l" rtl="0" fontAlgn="base">
      <a:spcBef>
        <a:spcPct val="0"/>
      </a:spcBef>
      <a:spcAft>
        <a:spcPct val="0"/>
      </a:spcAft>
      <a:defRPr kumimoji="1" sz="2000"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sz="2000"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sz="2000"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sz="2000"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sz="2000" kern="1200">
        <a:solidFill>
          <a:schemeClr val="tx1"/>
        </a:solidFill>
        <a:latin typeface="Arial" pitchFamily="34" charset="0"/>
        <a:ea typeface="新細明體" pitchFamily="18" charset="-120"/>
        <a:cs typeface="+mn-cs"/>
      </a:defRPr>
    </a:lvl5pPr>
    <a:lvl6pPr marL="2286000" algn="l" defTabSz="914400" rtl="0" eaLnBrk="1" latinLnBrk="0" hangingPunct="1">
      <a:defRPr kumimoji="1" sz="2000" kern="1200">
        <a:solidFill>
          <a:schemeClr val="tx1"/>
        </a:solidFill>
        <a:latin typeface="Arial" pitchFamily="34" charset="0"/>
        <a:ea typeface="新細明體" pitchFamily="18" charset="-120"/>
        <a:cs typeface="+mn-cs"/>
      </a:defRPr>
    </a:lvl6pPr>
    <a:lvl7pPr marL="2743200" algn="l" defTabSz="914400" rtl="0" eaLnBrk="1" latinLnBrk="0" hangingPunct="1">
      <a:defRPr kumimoji="1" sz="2000" kern="1200">
        <a:solidFill>
          <a:schemeClr val="tx1"/>
        </a:solidFill>
        <a:latin typeface="Arial" pitchFamily="34" charset="0"/>
        <a:ea typeface="新細明體" pitchFamily="18" charset="-120"/>
        <a:cs typeface="+mn-cs"/>
      </a:defRPr>
    </a:lvl7pPr>
    <a:lvl8pPr marL="3200400" algn="l" defTabSz="914400" rtl="0" eaLnBrk="1" latinLnBrk="0" hangingPunct="1">
      <a:defRPr kumimoji="1" sz="2000" kern="1200">
        <a:solidFill>
          <a:schemeClr val="tx1"/>
        </a:solidFill>
        <a:latin typeface="Arial" pitchFamily="34" charset="0"/>
        <a:ea typeface="新細明體" pitchFamily="18" charset="-120"/>
        <a:cs typeface="+mn-cs"/>
      </a:defRPr>
    </a:lvl8pPr>
    <a:lvl9pPr marL="3657600" algn="l" defTabSz="914400" rtl="0" eaLnBrk="1" latinLnBrk="0" hangingPunct="1">
      <a:defRPr kumimoji="1" sz="2000"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9E9F9"/>
    <a:srgbClr val="0000CC"/>
    <a:srgbClr val="000066"/>
    <a:srgbClr val="F6F6F6"/>
    <a:srgbClr val="FFFFFF"/>
    <a:srgbClr val="0066FF"/>
    <a:srgbClr val="A9BA06"/>
    <a:srgbClr val="0000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47" autoAdjust="0"/>
    <p:restoredTop sz="76503" autoAdjust="0"/>
  </p:normalViewPr>
  <p:slideViewPr>
    <p:cSldViewPr>
      <p:cViewPr varScale="1">
        <p:scale>
          <a:sx n="111" d="100"/>
          <a:sy n="111" d="100"/>
        </p:scale>
        <p:origin x="1476" y="48"/>
      </p:cViewPr>
      <p:guideLst>
        <p:guide orient="horz" pos="2160"/>
        <p:guide pos="2880"/>
      </p:guideLst>
    </p:cSldViewPr>
  </p:slideViewPr>
  <p:outlineViewPr>
    <p:cViewPr>
      <p:scale>
        <a:sx n="33" d="100"/>
        <a:sy n="33" d="100"/>
      </p:scale>
      <p:origin x="0" y="-533"/>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8" d="100"/>
          <a:sy n="78" d="100"/>
        </p:scale>
        <p:origin x="1284"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03076B-4D72-4764-A654-222CB070AC99}"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zh-TW" altLang="en-US"/>
        </a:p>
      </dgm:t>
    </dgm:pt>
    <dgm:pt modelId="{2D89A9C9-52C7-4A7C-B323-BAE4C1F6AC7E}">
      <dgm:prSet phldrT="[文字]"/>
      <dgm:spPr/>
      <dgm:t>
        <a:bodyPr/>
        <a:lstStyle/>
        <a:p>
          <a:r>
            <a:rPr lang="zh-TW" altLang="en-US" dirty="0" smtClean="0"/>
            <a:t>壹、近期上市申請書件修改重點</a:t>
          </a:r>
          <a:endParaRPr lang="zh-TW" altLang="en-US" dirty="0"/>
        </a:p>
      </dgm:t>
    </dgm:pt>
    <dgm:pt modelId="{34943A40-F653-4EA0-84DC-9338419CD0EA}" type="parTrans" cxnId="{C825020F-A33C-435C-8317-8290CEC597B5}">
      <dgm:prSet/>
      <dgm:spPr/>
      <dgm:t>
        <a:bodyPr/>
        <a:lstStyle/>
        <a:p>
          <a:endParaRPr lang="zh-TW" altLang="en-US"/>
        </a:p>
      </dgm:t>
    </dgm:pt>
    <dgm:pt modelId="{35C2A7B7-B720-431B-A453-D6058FAFA0F3}" type="sibTrans" cxnId="{C825020F-A33C-435C-8317-8290CEC597B5}">
      <dgm:prSet/>
      <dgm:spPr/>
      <dgm:t>
        <a:bodyPr/>
        <a:lstStyle/>
        <a:p>
          <a:endParaRPr lang="zh-TW" altLang="en-US"/>
        </a:p>
      </dgm:t>
    </dgm:pt>
    <dgm:pt modelId="{C858BE37-4AF7-40CD-A8F2-57CB1AE9C976}">
      <dgm:prSet phldrT="[文字]"/>
      <dgm:spPr/>
      <dgm:t>
        <a:bodyPr/>
        <a:lstStyle/>
        <a:p>
          <a:r>
            <a:rPr lang="zh-TW" altLang="en-US" dirty="0" smtClean="0"/>
            <a:t>貳、近期審查應注意事項</a:t>
          </a:r>
          <a:endParaRPr lang="zh-TW" altLang="en-US" dirty="0"/>
        </a:p>
      </dgm:t>
    </dgm:pt>
    <dgm:pt modelId="{846AA133-58FE-4AA9-8C7F-DF7DB53688EB}" type="parTrans" cxnId="{56059908-0E9C-4E28-AFE5-D034E386CF2F}">
      <dgm:prSet/>
      <dgm:spPr/>
      <dgm:t>
        <a:bodyPr/>
        <a:lstStyle/>
        <a:p>
          <a:endParaRPr lang="zh-TW" altLang="en-US"/>
        </a:p>
      </dgm:t>
    </dgm:pt>
    <dgm:pt modelId="{4FA3BD65-7AAE-45C1-B859-F5F251EC24E2}" type="sibTrans" cxnId="{56059908-0E9C-4E28-AFE5-D034E386CF2F}">
      <dgm:prSet/>
      <dgm:spPr/>
      <dgm:t>
        <a:bodyPr/>
        <a:lstStyle/>
        <a:p>
          <a:endParaRPr lang="zh-TW" altLang="en-US"/>
        </a:p>
      </dgm:t>
    </dgm:pt>
    <dgm:pt modelId="{1576A61D-C951-4379-8119-CB44534703A1}">
      <dgm:prSet phldrT="[文字]"/>
      <dgm:spPr/>
      <dgm:t>
        <a:bodyPr/>
        <a:lstStyle/>
        <a:p>
          <a:r>
            <a:rPr lang="zh-TW" altLang="en-US" dirty="0" smtClean="0"/>
            <a:t>參、審查實務分享</a:t>
          </a:r>
          <a:endParaRPr lang="zh-TW" altLang="en-US" dirty="0"/>
        </a:p>
      </dgm:t>
    </dgm:pt>
    <dgm:pt modelId="{775C8DBD-D828-494A-BB4C-605058AECE8B}" type="parTrans" cxnId="{B97B01AF-2FE9-4AD0-A76D-23CEC9F4F7F6}">
      <dgm:prSet/>
      <dgm:spPr/>
      <dgm:t>
        <a:bodyPr/>
        <a:lstStyle/>
        <a:p>
          <a:endParaRPr lang="zh-TW" altLang="en-US"/>
        </a:p>
      </dgm:t>
    </dgm:pt>
    <dgm:pt modelId="{08831612-C566-4116-910E-9432D96C562F}" type="sibTrans" cxnId="{B97B01AF-2FE9-4AD0-A76D-23CEC9F4F7F6}">
      <dgm:prSet/>
      <dgm:spPr/>
      <dgm:t>
        <a:bodyPr/>
        <a:lstStyle/>
        <a:p>
          <a:endParaRPr lang="zh-TW" altLang="en-US"/>
        </a:p>
      </dgm:t>
    </dgm:pt>
    <dgm:pt modelId="{DA7DE032-7EBE-4309-AD41-78C294109989}" type="pres">
      <dgm:prSet presAssocID="{2203076B-4D72-4764-A654-222CB070AC99}" presName="linear" presStyleCnt="0">
        <dgm:presLayoutVars>
          <dgm:dir/>
          <dgm:animLvl val="lvl"/>
          <dgm:resizeHandles val="exact"/>
        </dgm:presLayoutVars>
      </dgm:prSet>
      <dgm:spPr/>
      <dgm:t>
        <a:bodyPr/>
        <a:lstStyle/>
        <a:p>
          <a:endParaRPr lang="zh-TW" altLang="en-US"/>
        </a:p>
      </dgm:t>
    </dgm:pt>
    <dgm:pt modelId="{443FBD67-E8D0-45FF-B946-C7DB60D8FBCF}" type="pres">
      <dgm:prSet presAssocID="{2D89A9C9-52C7-4A7C-B323-BAE4C1F6AC7E}" presName="parentLin" presStyleCnt="0"/>
      <dgm:spPr/>
    </dgm:pt>
    <dgm:pt modelId="{495EA95B-5977-4530-B09C-3CB14A4C7FC0}" type="pres">
      <dgm:prSet presAssocID="{2D89A9C9-52C7-4A7C-B323-BAE4C1F6AC7E}" presName="parentLeftMargin" presStyleLbl="node1" presStyleIdx="0" presStyleCnt="3"/>
      <dgm:spPr/>
      <dgm:t>
        <a:bodyPr/>
        <a:lstStyle/>
        <a:p>
          <a:endParaRPr lang="zh-TW" altLang="en-US"/>
        </a:p>
      </dgm:t>
    </dgm:pt>
    <dgm:pt modelId="{04C40C23-BA28-4E01-9398-42667008DF0E}" type="pres">
      <dgm:prSet presAssocID="{2D89A9C9-52C7-4A7C-B323-BAE4C1F6AC7E}" presName="parentText" presStyleLbl="node1" presStyleIdx="0" presStyleCnt="3" custLinFactNeighborX="100000" custLinFactNeighborY="1931">
        <dgm:presLayoutVars>
          <dgm:chMax val="0"/>
          <dgm:bulletEnabled val="1"/>
        </dgm:presLayoutVars>
      </dgm:prSet>
      <dgm:spPr/>
      <dgm:t>
        <a:bodyPr/>
        <a:lstStyle/>
        <a:p>
          <a:endParaRPr lang="zh-TW" altLang="en-US"/>
        </a:p>
      </dgm:t>
    </dgm:pt>
    <dgm:pt modelId="{F87262F5-967D-4816-941F-B7E585F192D3}" type="pres">
      <dgm:prSet presAssocID="{2D89A9C9-52C7-4A7C-B323-BAE4C1F6AC7E}" presName="negativeSpace" presStyleCnt="0"/>
      <dgm:spPr/>
    </dgm:pt>
    <dgm:pt modelId="{C87F0CEF-0D69-415F-AAA5-724A90D18C55}" type="pres">
      <dgm:prSet presAssocID="{2D89A9C9-52C7-4A7C-B323-BAE4C1F6AC7E}" presName="childText" presStyleLbl="conFgAcc1" presStyleIdx="0" presStyleCnt="3">
        <dgm:presLayoutVars>
          <dgm:bulletEnabled val="1"/>
        </dgm:presLayoutVars>
      </dgm:prSet>
      <dgm:spPr/>
    </dgm:pt>
    <dgm:pt modelId="{CE6B6515-ED0C-4C03-AFCF-637638950A84}" type="pres">
      <dgm:prSet presAssocID="{35C2A7B7-B720-431B-A453-D6058FAFA0F3}" presName="spaceBetweenRectangles" presStyleCnt="0"/>
      <dgm:spPr/>
    </dgm:pt>
    <dgm:pt modelId="{B067BA90-BC57-4C61-85EF-1148154642C8}" type="pres">
      <dgm:prSet presAssocID="{C858BE37-4AF7-40CD-A8F2-57CB1AE9C976}" presName="parentLin" presStyleCnt="0"/>
      <dgm:spPr/>
    </dgm:pt>
    <dgm:pt modelId="{C384A487-BE96-4D24-ADD3-52F0E86CF7B9}" type="pres">
      <dgm:prSet presAssocID="{C858BE37-4AF7-40CD-A8F2-57CB1AE9C976}" presName="parentLeftMargin" presStyleLbl="node1" presStyleIdx="0" presStyleCnt="3"/>
      <dgm:spPr/>
      <dgm:t>
        <a:bodyPr/>
        <a:lstStyle/>
        <a:p>
          <a:endParaRPr lang="zh-TW" altLang="en-US"/>
        </a:p>
      </dgm:t>
    </dgm:pt>
    <dgm:pt modelId="{7A441426-C312-4EDF-AA60-65722B2D8ED8}" type="pres">
      <dgm:prSet presAssocID="{C858BE37-4AF7-40CD-A8F2-57CB1AE9C976}" presName="parentText" presStyleLbl="node1" presStyleIdx="1" presStyleCnt="3" custLinFactNeighborX="100000" custLinFactNeighborY="3150">
        <dgm:presLayoutVars>
          <dgm:chMax val="0"/>
          <dgm:bulletEnabled val="1"/>
        </dgm:presLayoutVars>
      </dgm:prSet>
      <dgm:spPr/>
      <dgm:t>
        <a:bodyPr/>
        <a:lstStyle/>
        <a:p>
          <a:endParaRPr lang="zh-TW" altLang="en-US"/>
        </a:p>
      </dgm:t>
    </dgm:pt>
    <dgm:pt modelId="{927A3EC5-DAF6-4CFC-B13F-61A2EBD3DB70}" type="pres">
      <dgm:prSet presAssocID="{C858BE37-4AF7-40CD-A8F2-57CB1AE9C976}" presName="negativeSpace" presStyleCnt="0"/>
      <dgm:spPr/>
    </dgm:pt>
    <dgm:pt modelId="{766DA399-FE09-4A38-A067-1E8B5C4201DB}" type="pres">
      <dgm:prSet presAssocID="{C858BE37-4AF7-40CD-A8F2-57CB1AE9C976}" presName="childText" presStyleLbl="conFgAcc1" presStyleIdx="1" presStyleCnt="3">
        <dgm:presLayoutVars>
          <dgm:bulletEnabled val="1"/>
        </dgm:presLayoutVars>
      </dgm:prSet>
      <dgm:spPr/>
    </dgm:pt>
    <dgm:pt modelId="{437D751E-8F8E-43F6-BFFC-FB401E765CB2}" type="pres">
      <dgm:prSet presAssocID="{4FA3BD65-7AAE-45C1-B859-F5F251EC24E2}" presName="spaceBetweenRectangles" presStyleCnt="0"/>
      <dgm:spPr/>
    </dgm:pt>
    <dgm:pt modelId="{0B8165AD-568A-4667-BA6C-861F47B18F69}" type="pres">
      <dgm:prSet presAssocID="{1576A61D-C951-4379-8119-CB44534703A1}" presName="parentLin" presStyleCnt="0"/>
      <dgm:spPr/>
    </dgm:pt>
    <dgm:pt modelId="{FB2AE56E-BEAF-4F71-98CD-1B3551AA1BD6}" type="pres">
      <dgm:prSet presAssocID="{1576A61D-C951-4379-8119-CB44534703A1}" presName="parentLeftMargin" presStyleLbl="node1" presStyleIdx="1" presStyleCnt="3"/>
      <dgm:spPr/>
      <dgm:t>
        <a:bodyPr/>
        <a:lstStyle/>
        <a:p>
          <a:endParaRPr lang="zh-TW" altLang="en-US"/>
        </a:p>
      </dgm:t>
    </dgm:pt>
    <dgm:pt modelId="{1C6054E4-61B5-4982-A428-57CBB7644121}" type="pres">
      <dgm:prSet presAssocID="{1576A61D-C951-4379-8119-CB44534703A1}" presName="parentText" presStyleLbl="node1" presStyleIdx="2" presStyleCnt="3" custLinFactNeighborX="100000" custLinFactNeighborY="-4234">
        <dgm:presLayoutVars>
          <dgm:chMax val="0"/>
          <dgm:bulletEnabled val="1"/>
        </dgm:presLayoutVars>
      </dgm:prSet>
      <dgm:spPr/>
      <dgm:t>
        <a:bodyPr/>
        <a:lstStyle/>
        <a:p>
          <a:endParaRPr lang="zh-TW" altLang="en-US"/>
        </a:p>
      </dgm:t>
    </dgm:pt>
    <dgm:pt modelId="{90FF394D-E8DC-4CA3-B050-50C197D130E2}" type="pres">
      <dgm:prSet presAssocID="{1576A61D-C951-4379-8119-CB44534703A1}" presName="negativeSpace" presStyleCnt="0"/>
      <dgm:spPr/>
    </dgm:pt>
    <dgm:pt modelId="{3759FD31-F711-4FB3-96AF-A60203A2E882}" type="pres">
      <dgm:prSet presAssocID="{1576A61D-C951-4379-8119-CB44534703A1}" presName="childText" presStyleLbl="conFgAcc1" presStyleIdx="2" presStyleCnt="3">
        <dgm:presLayoutVars>
          <dgm:bulletEnabled val="1"/>
        </dgm:presLayoutVars>
      </dgm:prSet>
      <dgm:spPr/>
    </dgm:pt>
  </dgm:ptLst>
  <dgm:cxnLst>
    <dgm:cxn modelId="{37B862A9-2506-4F00-A0AF-FB7C229458A9}" type="presOf" srcId="{C858BE37-4AF7-40CD-A8F2-57CB1AE9C976}" destId="{7A441426-C312-4EDF-AA60-65722B2D8ED8}" srcOrd="1" destOrd="0" presId="urn:microsoft.com/office/officeart/2005/8/layout/list1"/>
    <dgm:cxn modelId="{506D5B23-9AC8-4D2A-B70B-C588DB7689F2}" type="presOf" srcId="{2203076B-4D72-4764-A654-222CB070AC99}" destId="{DA7DE032-7EBE-4309-AD41-78C294109989}" srcOrd="0" destOrd="0" presId="urn:microsoft.com/office/officeart/2005/8/layout/list1"/>
    <dgm:cxn modelId="{A12F5690-1FC3-4248-AFFA-EFBE34726184}" type="presOf" srcId="{2D89A9C9-52C7-4A7C-B323-BAE4C1F6AC7E}" destId="{04C40C23-BA28-4E01-9398-42667008DF0E}" srcOrd="1" destOrd="0" presId="urn:microsoft.com/office/officeart/2005/8/layout/list1"/>
    <dgm:cxn modelId="{B97B01AF-2FE9-4AD0-A76D-23CEC9F4F7F6}" srcId="{2203076B-4D72-4764-A654-222CB070AC99}" destId="{1576A61D-C951-4379-8119-CB44534703A1}" srcOrd="2" destOrd="0" parTransId="{775C8DBD-D828-494A-BB4C-605058AECE8B}" sibTransId="{08831612-C566-4116-910E-9432D96C562F}"/>
    <dgm:cxn modelId="{EB799542-D7B9-4D3E-850C-899AB3775B57}" type="presOf" srcId="{C858BE37-4AF7-40CD-A8F2-57CB1AE9C976}" destId="{C384A487-BE96-4D24-ADD3-52F0E86CF7B9}" srcOrd="0" destOrd="0" presId="urn:microsoft.com/office/officeart/2005/8/layout/list1"/>
    <dgm:cxn modelId="{C825020F-A33C-435C-8317-8290CEC597B5}" srcId="{2203076B-4D72-4764-A654-222CB070AC99}" destId="{2D89A9C9-52C7-4A7C-B323-BAE4C1F6AC7E}" srcOrd="0" destOrd="0" parTransId="{34943A40-F653-4EA0-84DC-9338419CD0EA}" sibTransId="{35C2A7B7-B720-431B-A453-D6058FAFA0F3}"/>
    <dgm:cxn modelId="{ABB888F4-0BD8-4970-A3AF-5DB98B4DEA7F}" type="presOf" srcId="{1576A61D-C951-4379-8119-CB44534703A1}" destId="{FB2AE56E-BEAF-4F71-98CD-1B3551AA1BD6}" srcOrd="0" destOrd="0" presId="urn:microsoft.com/office/officeart/2005/8/layout/list1"/>
    <dgm:cxn modelId="{634A8FF9-B3D4-4F35-BFBC-104E9BD3C594}" type="presOf" srcId="{2D89A9C9-52C7-4A7C-B323-BAE4C1F6AC7E}" destId="{495EA95B-5977-4530-B09C-3CB14A4C7FC0}" srcOrd="0" destOrd="0" presId="urn:microsoft.com/office/officeart/2005/8/layout/list1"/>
    <dgm:cxn modelId="{56059908-0E9C-4E28-AFE5-D034E386CF2F}" srcId="{2203076B-4D72-4764-A654-222CB070AC99}" destId="{C858BE37-4AF7-40CD-A8F2-57CB1AE9C976}" srcOrd="1" destOrd="0" parTransId="{846AA133-58FE-4AA9-8C7F-DF7DB53688EB}" sibTransId="{4FA3BD65-7AAE-45C1-B859-F5F251EC24E2}"/>
    <dgm:cxn modelId="{3535FBBF-5730-4457-90E1-C93EAEFA18CE}" type="presOf" srcId="{1576A61D-C951-4379-8119-CB44534703A1}" destId="{1C6054E4-61B5-4982-A428-57CBB7644121}" srcOrd="1" destOrd="0" presId="urn:microsoft.com/office/officeart/2005/8/layout/list1"/>
    <dgm:cxn modelId="{AD07B79E-C44F-4939-B3B1-4F0286388430}" type="presParOf" srcId="{DA7DE032-7EBE-4309-AD41-78C294109989}" destId="{443FBD67-E8D0-45FF-B946-C7DB60D8FBCF}" srcOrd="0" destOrd="0" presId="urn:microsoft.com/office/officeart/2005/8/layout/list1"/>
    <dgm:cxn modelId="{90BCD9D4-FD75-47A1-AD37-CC57D518B88B}" type="presParOf" srcId="{443FBD67-E8D0-45FF-B946-C7DB60D8FBCF}" destId="{495EA95B-5977-4530-B09C-3CB14A4C7FC0}" srcOrd="0" destOrd="0" presId="urn:microsoft.com/office/officeart/2005/8/layout/list1"/>
    <dgm:cxn modelId="{30B9FC77-DFBD-490B-A35C-AEED87F58A51}" type="presParOf" srcId="{443FBD67-E8D0-45FF-B946-C7DB60D8FBCF}" destId="{04C40C23-BA28-4E01-9398-42667008DF0E}" srcOrd="1" destOrd="0" presId="urn:microsoft.com/office/officeart/2005/8/layout/list1"/>
    <dgm:cxn modelId="{822B367F-3630-4B32-9134-896FBD06FDB6}" type="presParOf" srcId="{DA7DE032-7EBE-4309-AD41-78C294109989}" destId="{F87262F5-967D-4816-941F-B7E585F192D3}" srcOrd="1" destOrd="0" presId="urn:microsoft.com/office/officeart/2005/8/layout/list1"/>
    <dgm:cxn modelId="{4F91D4C9-61CA-4427-A64A-FB5B79BBB7A1}" type="presParOf" srcId="{DA7DE032-7EBE-4309-AD41-78C294109989}" destId="{C87F0CEF-0D69-415F-AAA5-724A90D18C55}" srcOrd="2" destOrd="0" presId="urn:microsoft.com/office/officeart/2005/8/layout/list1"/>
    <dgm:cxn modelId="{DB05E3F0-6479-40D6-8A4A-34BEC906BEDF}" type="presParOf" srcId="{DA7DE032-7EBE-4309-AD41-78C294109989}" destId="{CE6B6515-ED0C-4C03-AFCF-637638950A84}" srcOrd="3" destOrd="0" presId="urn:microsoft.com/office/officeart/2005/8/layout/list1"/>
    <dgm:cxn modelId="{270CBC75-BD59-4432-A596-B12D2B0DA8FB}" type="presParOf" srcId="{DA7DE032-7EBE-4309-AD41-78C294109989}" destId="{B067BA90-BC57-4C61-85EF-1148154642C8}" srcOrd="4" destOrd="0" presId="urn:microsoft.com/office/officeart/2005/8/layout/list1"/>
    <dgm:cxn modelId="{6C9EF6E2-AA9C-4C64-BC11-A853F8EB39E6}" type="presParOf" srcId="{B067BA90-BC57-4C61-85EF-1148154642C8}" destId="{C384A487-BE96-4D24-ADD3-52F0E86CF7B9}" srcOrd="0" destOrd="0" presId="urn:microsoft.com/office/officeart/2005/8/layout/list1"/>
    <dgm:cxn modelId="{9C0ABD3F-5820-4B2C-82DC-D5D1B4C29029}" type="presParOf" srcId="{B067BA90-BC57-4C61-85EF-1148154642C8}" destId="{7A441426-C312-4EDF-AA60-65722B2D8ED8}" srcOrd="1" destOrd="0" presId="urn:microsoft.com/office/officeart/2005/8/layout/list1"/>
    <dgm:cxn modelId="{83D9254B-D507-4475-A8B4-A376395B7506}" type="presParOf" srcId="{DA7DE032-7EBE-4309-AD41-78C294109989}" destId="{927A3EC5-DAF6-4CFC-B13F-61A2EBD3DB70}" srcOrd="5" destOrd="0" presId="urn:microsoft.com/office/officeart/2005/8/layout/list1"/>
    <dgm:cxn modelId="{F1FC1191-C00A-4C73-89A9-0A520C3AD672}" type="presParOf" srcId="{DA7DE032-7EBE-4309-AD41-78C294109989}" destId="{766DA399-FE09-4A38-A067-1E8B5C4201DB}" srcOrd="6" destOrd="0" presId="urn:microsoft.com/office/officeart/2005/8/layout/list1"/>
    <dgm:cxn modelId="{971505C8-C9EF-4C31-A5EB-1FA82FB654AE}" type="presParOf" srcId="{DA7DE032-7EBE-4309-AD41-78C294109989}" destId="{437D751E-8F8E-43F6-BFFC-FB401E765CB2}" srcOrd="7" destOrd="0" presId="urn:microsoft.com/office/officeart/2005/8/layout/list1"/>
    <dgm:cxn modelId="{90EF372F-5EFF-4B2B-BEAE-C334DDA6E3EC}" type="presParOf" srcId="{DA7DE032-7EBE-4309-AD41-78C294109989}" destId="{0B8165AD-568A-4667-BA6C-861F47B18F69}" srcOrd="8" destOrd="0" presId="urn:microsoft.com/office/officeart/2005/8/layout/list1"/>
    <dgm:cxn modelId="{5D240508-735F-4553-95F6-A011B1F04371}" type="presParOf" srcId="{0B8165AD-568A-4667-BA6C-861F47B18F69}" destId="{FB2AE56E-BEAF-4F71-98CD-1B3551AA1BD6}" srcOrd="0" destOrd="0" presId="urn:microsoft.com/office/officeart/2005/8/layout/list1"/>
    <dgm:cxn modelId="{8B59FB46-1BE6-4423-A101-B92453048466}" type="presParOf" srcId="{0B8165AD-568A-4667-BA6C-861F47B18F69}" destId="{1C6054E4-61B5-4982-A428-57CBB7644121}" srcOrd="1" destOrd="0" presId="urn:microsoft.com/office/officeart/2005/8/layout/list1"/>
    <dgm:cxn modelId="{D344D27D-9BA4-4E9B-AEDF-A63D2BD7EBD8}" type="presParOf" srcId="{DA7DE032-7EBE-4309-AD41-78C294109989}" destId="{90FF394D-E8DC-4CA3-B050-50C197D130E2}" srcOrd="9" destOrd="0" presId="urn:microsoft.com/office/officeart/2005/8/layout/list1"/>
    <dgm:cxn modelId="{F1CE8D65-FF06-4B9A-8A41-FA503C1EFEDA}" type="presParOf" srcId="{DA7DE032-7EBE-4309-AD41-78C294109989}" destId="{3759FD31-F711-4FB3-96AF-A60203A2E88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A701667-7115-444D-8701-E35B3B5427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47636932-544F-4A38-AF81-E9F26BAAA86F}">
      <dgm:prSet phldrT="[文字]" custT="1"/>
      <dgm:spPr/>
      <dgm:t>
        <a:bodyPr/>
        <a:lstStyle/>
        <a:p>
          <a:pPr algn="ctr"/>
          <a:r>
            <a:rPr lang="zh-TW" altLang="en-US" sz="4400" b="1" dirty="0" smtClean="0"/>
            <a:t>中國大陸特殊議題</a:t>
          </a:r>
          <a:endParaRPr lang="zh-TW" altLang="en-US" sz="4400" b="1" dirty="0"/>
        </a:p>
      </dgm:t>
    </dgm:pt>
    <dgm:pt modelId="{B58A2F1C-3C22-4F24-BF05-E9828976B472}" type="parTrans" cxnId="{9F10078C-5020-48E4-9E12-E9522168A41A}">
      <dgm:prSet/>
      <dgm:spPr/>
      <dgm:t>
        <a:bodyPr/>
        <a:lstStyle/>
        <a:p>
          <a:endParaRPr lang="zh-TW" altLang="en-US"/>
        </a:p>
      </dgm:t>
    </dgm:pt>
    <dgm:pt modelId="{03267E36-1834-4FA3-B26F-48B1DE582106}" type="sibTrans" cxnId="{9F10078C-5020-48E4-9E12-E9522168A41A}">
      <dgm:prSet/>
      <dgm:spPr/>
      <dgm:t>
        <a:bodyPr/>
        <a:lstStyle/>
        <a:p>
          <a:endParaRPr lang="zh-TW" altLang="en-US"/>
        </a:p>
      </dgm:t>
    </dgm:pt>
    <dgm:pt modelId="{3A31AFD7-71CE-4600-A334-5E99464A886A}">
      <dgm:prSet phldrT="[文字]" custT="1"/>
      <dgm:spPr/>
      <dgm:t>
        <a:bodyPr/>
        <a:lstStyle/>
        <a:p>
          <a:r>
            <a:rPr lang="zh-TW" altLang="en-US" sz="2800" dirty="0" smtClean="0"/>
            <a:t>陸資持股</a:t>
          </a:r>
          <a:endParaRPr lang="zh-TW" altLang="en-US" sz="2800" dirty="0"/>
        </a:p>
      </dgm:t>
    </dgm:pt>
    <dgm:pt modelId="{BE247D34-B8A5-45CC-A8E2-59E7177692A0}" type="parTrans" cxnId="{E910F470-257C-4ED8-A137-CC57D63F6E41}">
      <dgm:prSet/>
      <dgm:spPr/>
      <dgm:t>
        <a:bodyPr/>
        <a:lstStyle/>
        <a:p>
          <a:endParaRPr lang="zh-TW" altLang="en-US"/>
        </a:p>
      </dgm:t>
    </dgm:pt>
    <dgm:pt modelId="{26DCD71B-DC99-4B8E-BE63-AE29F7DBC7BB}" type="sibTrans" cxnId="{E910F470-257C-4ED8-A137-CC57D63F6E41}">
      <dgm:prSet/>
      <dgm:spPr/>
      <dgm:t>
        <a:bodyPr/>
        <a:lstStyle/>
        <a:p>
          <a:endParaRPr lang="zh-TW" altLang="en-US"/>
        </a:p>
      </dgm:t>
    </dgm:pt>
    <dgm:pt modelId="{3FF30063-FCEC-4E90-9F0F-EFC4B796A557}">
      <dgm:prSet phldrT="[文字]" custT="1"/>
      <dgm:spPr/>
      <dgm:t>
        <a:bodyPr/>
        <a:lstStyle/>
        <a:p>
          <a:r>
            <a:rPr lang="zh-TW" altLang="en-US" sz="2800" dirty="0" smtClean="0"/>
            <a:t>土地使用權</a:t>
          </a:r>
          <a:r>
            <a:rPr lang="en-US" altLang="zh-TW" sz="2800" dirty="0" smtClean="0"/>
            <a:t>(</a:t>
          </a:r>
          <a:r>
            <a:rPr lang="zh-TW" altLang="en-US" sz="2800" dirty="0" smtClean="0"/>
            <a:t>國土證</a:t>
          </a:r>
          <a:r>
            <a:rPr lang="en-US" altLang="zh-TW" sz="2800" dirty="0" smtClean="0"/>
            <a:t>)</a:t>
          </a:r>
          <a:r>
            <a:rPr lang="zh-TW" altLang="en-US" sz="2800" dirty="0" smtClean="0"/>
            <a:t>及房產證</a:t>
          </a:r>
          <a:endParaRPr lang="zh-TW" altLang="en-US" sz="2800" dirty="0"/>
        </a:p>
      </dgm:t>
    </dgm:pt>
    <dgm:pt modelId="{20926AA4-2AD3-4901-8C3A-B7F062AD8FB9}" type="parTrans" cxnId="{E8ECAE7A-B15C-45D9-AAFE-D4101B38E196}">
      <dgm:prSet/>
      <dgm:spPr/>
      <dgm:t>
        <a:bodyPr/>
        <a:lstStyle/>
        <a:p>
          <a:endParaRPr lang="zh-TW" altLang="en-US"/>
        </a:p>
      </dgm:t>
    </dgm:pt>
    <dgm:pt modelId="{4F69D1C5-7403-4D02-8EB6-78E4D8BA3F75}" type="sibTrans" cxnId="{E8ECAE7A-B15C-45D9-AAFE-D4101B38E196}">
      <dgm:prSet/>
      <dgm:spPr/>
      <dgm:t>
        <a:bodyPr/>
        <a:lstStyle/>
        <a:p>
          <a:endParaRPr lang="zh-TW" altLang="en-US"/>
        </a:p>
      </dgm:t>
    </dgm:pt>
    <dgm:pt modelId="{C2685B48-FB2A-4F26-BE6A-93A13EA23B99}">
      <dgm:prSet phldrT="[文字]" custT="1"/>
      <dgm:spPr/>
      <dgm:t>
        <a:bodyPr/>
        <a:lstStyle/>
        <a:p>
          <a:r>
            <a:rPr lang="zh-TW" altLang="en-US" sz="2800" dirty="0" smtClean="0"/>
            <a:t>五險一金</a:t>
          </a:r>
          <a:endParaRPr lang="zh-TW" altLang="en-US" sz="2800" dirty="0"/>
        </a:p>
      </dgm:t>
    </dgm:pt>
    <dgm:pt modelId="{55B76B42-AE72-43D1-B2E0-0D5213D4696B}" type="parTrans" cxnId="{1447FE4D-A66B-46BD-AE09-10EB12627B9C}">
      <dgm:prSet/>
      <dgm:spPr/>
      <dgm:t>
        <a:bodyPr/>
        <a:lstStyle/>
        <a:p>
          <a:endParaRPr lang="zh-TW" altLang="en-US"/>
        </a:p>
      </dgm:t>
    </dgm:pt>
    <dgm:pt modelId="{0EBE6CEA-A25C-4439-94C6-C0E49BC3B2AE}" type="sibTrans" cxnId="{1447FE4D-A66B-46BD-AE09-10EB12627B9C}">
      <dgm:prSet/>
      <dgm:spPr/>
      <dgm:t>
        <a:bodyPr/>
        <a:lstStyle/>
        <a:p>
          <a:endParaRPr lang="zh-TW" altLang="en-US"/>
        </a:p>
      </dgm:t>
    </dgm:pt>
    <dgm:pt modelId="{5B99EF61-23F3-48EF-BF62-4873CB566A66}" type="pres">
      <dgm:prSet presAssocID="{0A701667-7115-444D-8701-E35B3B542751}" presName="linear" presStyleCnt="0">
        <dgm:presLayoutVars>
          <dgm:animLvl val="lvl"/>
          <dgm:resizeHandles val="exact"/>
        </dgm:presLayoutVars>
      </dgm:prSet>
      <dgm:spPr/>
      <dgm:t>
        <a:bodyPr/>
        <a:lstStyle/>
        <a:p>
          <a:endParaRPr lang="zh-TW" altLang="en-US"/>
        </a:p>
      </dgm:t>
    </dgm:pt>
    <dgm:pt modelId="{F1AD951C-2A5C-4DD3-96C2-FF042AFEAB0A}" type="pres">
      <dgm:prSet presAssocID="{47636932-544F-4A38-AF81-E9F26BAAA86F}" presName="parentText" presStyleLbl="node1" presStyleIdx="0" presStyleCnt="1" custScaleY="105946" custLinFactNeighborY="-8883">
        <dgm:presLayoutVars>
          <dgm:chMax val="0"/>
          <dgm:bulletEnabled val="1"/>
        </dgm:presLayoutVars>
      </dgm:prSet>
      <dgm:spPr/>
      <dgm:t>
        <a:bodyPr/>
        <a:lstStyle/>
        <a:p>
          <a:endParaRPr lang="zh-TW" altLang="en-US"/>
        </a:p>
      </dgm:t>
    </dgm:pt>
    <dgm:pt modelId="{24D04CDD-0C79-45F4-B059-681660900CB4}" type="pres">
      <dgm:prSet presAssocID="{47636932-544F-4A38-AF81-E9F26BAAA86F}" presName="childText" presStyleLbl="revTx" presStyleIdx="0" presStyleCnt="1" custScaleY="98983">
        <dgm:presLayoutVars>
          <dgm:bulletEnabled val="1"/>
        </dgm:presLayoutVars>
      </dgm:prSet>
      <dgm:spPr/>
      <dgm:t>
        <a:bodyPr/>
        <a:lstStyle/>
        <a:p>
          <a:endParaRPr lang="zh-TW" altLang="en-US"/>
        </a:p>
      </dgm:t>
    </dgm:pt>
  </dgm:ptLst>
  <dgm:cxnLst>
    <dgm:cxn modelId="{07D22768-B6D2-4ABC-985E-C095483BC765}" type="presOf" srcId="{3A31AFD7-71CE-4600-A334-5E99464A886A}" destId="{24D04CDD-0C79-45F4-B059-681660900CB4}" srcOrd="0" destOrd="0" presId="urn:microsoft.com/office/officeart/2005/8/layout/vList2"/>
    <dgm:cxn modelId="{9F10078C-5020-48E4-9E12-E9522168A41A}" srcId="{0A701667-7115-444D-8701-E35B3B542751}" destId="{47636932-544F-4A38-AF81-E9F26BAAA86F}" srcOrd="0" destOrd="0" parTransId="{B58A2F1C-3C22-4F24-BF05-E9828976B472}" sibTransId="{03267E36-1834-4FA3-B26F-48B1DE582106}"/>
    <dgm:cxn modelId="{E910F470-257C-4ED8-A137-CC57D63F6E41}" srcId="{47636932-544F-4A38-AF81-E9F26BAAA86F}" destId="{3A31AFD7-71CE-4600-A334-5E99464A886A}" srcOrd="0" destOrd="0" parTransId="{BE247D34-B8A5-45CC-A8E2-59E7177692A0}" sibTransId="{26DCD71B-DC99-4B8E-BE63-AE29F7DBC7BB}"/>
    <dgm:cxn modelId="{FF8B9569-BBFD-4EDB-97C1-F7C7EF062EFF}" type="presOf" srcId="{47636932-544F-4A38-AF81-E9F26BAAA86F}" destId="{F1AD951C-2A5C-4DD3-96C2-FF042AFEAB0A}" srcOrd="0" destOrd="0" presId="urn:microsoft.com/office/officeart/2005/8/layout/vList2"/>
    <dgm:cxn modelId="{1447FE4D-A66B-46BD-AE09-10EB12627B9C}" srcId="{47636932-544F-4A38-AF81-E9F26BAAA86F}" destId="{C2685B48-FB2A-4F26-BE6A-93A13EA23B99}" srcOrd="2" destOrd="0" parTransId="{55B76B42-AE72-43D1-B2E0-0D5213D4696B}" sibTransId="{0EBE6CEA-A25C-4439-94C6-C0E49BC3B2AE}"/>
    <dgm:cxn modelId="{C22A283E-46BD-4429-94DA-F12DEE394CE6}" type="presOf" srcId="{C2685B48-FB2A-4F26-BE6A-93A13EA23B99}" destId="{24D04CDD-0C79-45F4-B059-681660900CB4}" srcOrd="0" destOrd="2" presId="urn:microsoft.com/office/officeart/2005/8/layout/vList2"/>
    <dgm:cxn modelId="{E8ECAE7A-B15C-45D9-AAFE-D4101B38E196}" srcId="{47636932-544F-4A38-AF81-E9F26BAAA86F}" destId="{3FF30063-FCEC-4E90-9F0F-EFC4B796A557}" srcOrd="1" destOrd="0" parTransId="{20926AA4-2AD3-4901-8C3A-B7F062AD8FB9}" sibTransId="{4F69D1C5-7403-4D02-8EB6-78E4D8BA3F75}"/>
    <dgm:cxn modelId="{B3A74AC4-3500-4B58-BD57-641614F1AD76}" type="presOf" srcId="{3FF30063-FCEC-4E90-9F0F-EFC4B796A557}" destId="{24D04CDD-0C79-45F4-B059-681660900CB4}" srcOrd="0" destOrd="1" presId="urn:microsoft.com/office/officeart/2005/8/layout/vList2"/>
    <dgm:cxn modelId="{E9318B94-F7CE-4D1B-A7CB-33930E641697}" type="presOf" srcId="{0A701667-7115-444D-8701-E35B3B542751}" destId="{5B99EF61-23F3-48EF-BF62-4873CB566A66}" srcOrd="0" destOrd="0" presId="urn:microsoft.com/office/officeart/2005/8/layout/vList2"/>
    <dgm:cxn modelId="{2915ABDC-FEB8-417E-A46B-A6750EB1DDDD}" type="presParOf" srcId="{5B99EF61-23F3-48EF-BF62-4873CB566A66}" destId="{F1AD951C-2A5C-4DD3-96C2-FF042AFEAB0A}" srcOrd="0" destOrd="0" presId="urn:microsoft.com/office/officeart/2005/8/layout/vList2"/>
    <dgm:cxn modelId="{F6E672F7-67EE-40A6-B636-FB4FC015D1F6}" type="presParOf" srcId="{5B99EF61-23F3-48EF-BF62-4873CB566A66}" destId="{24D04CDD-0C79-45F4-B059-681660900CB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3A1DA9-6D18-497E-B832-320ABCC05A27}"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zh-TW" altLang="en-US"/>
        </a:p>
      </dgm:t>
    </dgm:pt>
    <dgm:pt modelId="{C712E994-7296-4EAA-BCEF-98B8976461AB}">
      <dgm:prSet phldrT="[文字]"/>
      <dgm:spPr/>
      <dgm:t>
        <a:bodyPr/>
        <a:lstStyle/>
        <a:p>
          <a:r>
            <a:rPr lang="zh-TW" altLang="en-US" b="1" dirty="0" smtClean="0"/>
            <a:t>背景說明</a:t>
          </a:r>
          <a:endParaRPr lang="zh-TW" altLang="en-US" b="1" dirty="0"/>
        </a:p>
      </dgm:t>
    </dgm:pt>
    <dgm:pt modelId="{C6997D4A-BD88-4791-A62C-221D2A679607}" type="parTrans" cxnId="{DA3B0C12-036D-4161-A2BF-5226B6523E23}">
      <dgm:prSet/>
      <dgm:spPr/>
      <dgm:t>
        <a:bodyPr/>
        <a:lstStyle/>
        <a:p>
          <a:endParaRPr lang="zh-TW" altLang="en-US"/>
        </a:p>
      </dgm:t>
    </dgm:pt>
    <dgm:pt modelId="{07ECEA2E-1E8C-4BD7-9E24-868CD13A2BCA}" type="sibTrans" cxnId="{DA3B0C12-036D-4161-A2BF-5226B6523E23}">
      <dgm:prSet/>
      <dgm:spPr/>
      <dgm:t>
        <a:bodyPr/>
        <a:lstStyle/>
        <a:p>
          <a:endParaRPr lang="zh-TW" altLang="en-US"/>
        </a:p>
      </dgm:t>
    </dgm:pt>
    <dgm:pt modelId="{DDAE4E99-8218-4315-AAF9-71D08F0AFACC}">
      <dgm:prSet phldrT="[文字]" custT="1"/>
      <dgm:spPr/>
      <dgm:t>
        <a:bodyPr/>
        <a:lstStyle/>
        <a:p>
          <a:pPr algn="just"/>
          <a:r>
            <a:rPr lang="zh-TW" altLang="en-US" sz="1800" dirty="0" smtClean="0"/>
            <a:t>為吸引優質外國企業，</a:t>
          </a:r>
          <a:r>
            <a:rPr lang="en-US" altLang="en-US" sz="1800" dirty="0" smtClean="0"/>
            <a:t>97</a:t>
          </a:r>
          <a:r>
            <a:rPr lang="zh-TW" altLang="en-US" sz="1800" dirty="0" smtClean="0"/>
            <a:t>年開放外國企業來臺上市</a:t>
          </a:r>
          <a:endParaRPr lang="zh-TW" altLang="en-US" sz="1800" dirty="0"/>
        </a:p>
      </dgm:t>
    </dgm:pt>
    <dgm:pt modelId="{A16EDBBD-2DC4-4C45-A7AD-7543B07A79B4}" type="parTrans" cxnId="{79184B02-22B1-41F0-A867-A37EE26775DE}">
      <dgm:prSet/>
      <dgm:spPr/>
      <dgm:t>
        <a:bodyPr/>
        <a:lstStyle/>
        <a:p>
          <a:endParaRPr lang="zh-TW" altLang="en-US"/>
        </a:p>
      </dgm:t>
    </dgm:pt>
    <dgm:pt modelId="{04B1AF0A-A5D2-4A09-8C1F-85FF71F332E4}" type="sibTrans" cxnId="{79184B02-22B1-41F0-A867-A37EE26775DE}">
      <dgm:prSet/>
      <dgm:spPr/>
      <dgm:t>
        <a:bodyPr/>
        <a:lstStyle/>
        <a:p>
          <a:endParaRPr lang="zh-TW" altLang="en-US"/>
        </a:p>
      </dgm:t>
    </dgm:pt>
    <dgm:pt modelId="{2DFF97EB-C597-401B-87A5-0612F6CB2526}">
      <dgm:prSet phldrT="[文字]"/>
      <dgm:spPr/>
      <dgm:t>
        <a:bodyPr/>
        <a:lstStyle/>
        <a:p>
          <a:r>
            <a:rPr lang="zh-TW" altLang="en-US" b="1" dirty="0" smtClean="0"/>
            <a:t>有條件開放</a:t>
          </a:r>
          <a:endParaRPr lang="zh-TW" altLang="en-US" b="1" dirty="0"/>
        </a:p>
      </dgm:t>
    </dgm:pt>
    <dgm:pt modelId="{468A7065-0999-40E3-BD68-51DCF564FCBE}" type="parTrans" cxnId="{857418CC-5E0B-4613-B39B-688FC1E15953}">
      <dgm:prSet/>
      <dgm:spPr/>
      <dgm:t>
        <a:bodyPr/>
        <a:lstStyle/>
        <a:p>
          <a:endParaRPr lang="zh-TW" altLang="en-US"/>
        </a:p>
      </dgm:t>
    </dgm:pt>
    <dgm:pt modelId="{8C451198-D0DB-42C4-840B-9CB258C716B8}" type="sibTrans" cxnId="{857418CC-5E0B-4613-B39B-688FC1E15953}">
      <dgm:prSet/>
      <dgm:spPr/>
      <dgm:t>
        <a:bodyPr/>
        <a:lstStyle/>
        <a:p>
          <a:endParaRPr lang="zh-TW" altLang="en-US"/>
        </a:p>
      </dgm:t>
    </dgm:pt>
    <dgm:pt modelId="{F0A20258-1FCC-476E-A932-A92B72BAF6B4}">
      <dgm:prSet phldrT="[文字]" custT="1"/>
      <dgm:spPr/>
      <dgm:t>
        <a:bodyPr/>
        <a:lstStyle/>
        <a:p>
          <a:pPr algn="just"/>
          <a:r>
            <a:rPr lang="zh-TW" altLang="en-US" sz="1800" dirty="0" smtClean="0"/>
            <a:t>大陸地區設立登記者，</a:t>
          </a:r>
          <a:r>
            <a:rPr lang="zh-TW" altLang="en-US" sz="1800" b="1" u="sng" dirty="0" smtClean="0">
              <a:solidFill>
                <a:srgbClr val="C00000"/>
              </a:solidFill>
            </a:rPr>
            <a:t>不得</a:t>
          </a:r>
          <a:r>
            <a:rPr lang="zh-TW" altLang="en-US" sz="1800" dirty="0" smtClean="0"/>
            <a:t>申請第一上市。</a:t>
          </a:r>
          <a:endParaRPr lang="zh-TW" altLang="en-US" sz="1800" dirty="0"/>
        </a:p>
      </dgm:t>
    </dgm:pt>
    <dgm:pt modelId="{FB1F28FE-FD52-41A9-BF95-453BCBBB35CA}" type="parTrans" cxnId="{E5C0642E-BC5D-4CC2-9924-DAF84B048215}">
      <dgm:prSet/>
      <dgm:spPr/>
      <dgm:t>
        <a:bodyPr/>
        <a:lstStyle/>
        <a:p>
          <a:endParaRPr lang="zh-TW" altLang="en-US"/>
        </a:p>
      </dgm:t>
    </dgm:pt>
    <dgm:pt modelId="{F87C7185-11FE-4903-A2A9-09809262A6E3}" type="sibTrans" cxnId="{E5C0642E-BC5D-4CC2-9924-DAF84B048215}">
      <dgm:prSet/>
      <dgm:spPr/>
      <dgm:t>
        <a:bodyPr/>
        <a:lstStyle/>
        <a:p>
          <a:endParaRPr lang="zh-TW" altLang="en-US"/>
        </a:p>
      </dgm:t>
    </dgm:pt>
    <dgm:pt modelId="{991DD0D7-4E29-4029-AA72-F51431DEDD31}">
      <dgm:prSet phldrT="[文字]"/>
      <dgm:spPr/>
      <dgm:t>
        <a:bodyPr/>
        <a:lstStyle/>
        <a:p>
          <a:r>
            <a:rPr lang="zh-TW" altLang="en-US" b="1" dirty="0" smtClean="0"/>
            <a:t>專案許可</a:t>
          </a:r>
          <a:endParaRPr lang="zh-TW" altLang="en-US" b="1" dirty="0"/>
        </a:p>
      </dgm:t>
    </dgm:pt>
    <dgm:pt modelId="{24F28B25-2036-489C-A47C-C718CF36D9F5}" type="parTrans" cxnId="{947AA95C-237A-4A2B-93BF-2259DDB7EC93}">
      <dgm:prSet/>
      <dgm:spPr/>
      <dgm:t>
        <a:bodyPr/>
        <a:lstStyle/>
        <a:p>
          <a:endParaRPr lang="zh-TW" altLang="en-US"/>
        </a:p>
      </dgm:t>
    </dgm:pt>
    <dgm:pt modelId="{189D0B62-A514-4208-AF84-AB70D6D4EDAE}" type="sibTrans" cxnId="{947AA95C-237A-4A2B-93BF-2259DDB7EC93}">
      <dgm:prSet/>
      <dgm:spPr/>
      <dgm:t>
        <a:bodyPr/>
        <a:lstStyle/>
        <a:p>
          <a:endParaRPr lang="zh-TW" altLang="en-US"/>
        </a:p>
      </dgm:t>
    </dgm:pt>
    <dgm:pt modelId="{9FB9E90A-6622-48B2-8FF6-12D64015C2BA}">
      <dgm:prSet phldrT="[文字]" custT="1"/>
      <dgm:spPr/>
      <dgm:t>
        <a:bodyPr/>
        <a:lstStyle/>
        <a:p>
          <a:pPr algn="just"/>
          <a:r>
            <a:rPr lang="zh-TW" altLang="zh-TW" sz="1800" u="sng" dirty="0" smtClean="0">
              <a:solidFill>
                <a:srgbClr val="C00000"/>
              </a:solidFill>
            </a:rPr>
            <a:t>陸資直</a:t>
          </a:r>
          <a:r>
            <a:rPr lang="en-US" altLang="zh-TW" sz="1800" u="sng" dirty="0" smtClean="0">
              <a:solidFill>
                <a:srgbClr val="C00000"/>
              </a:solidFill>
            </a:rPr>
            <a:t>(</a:t>
          </a:r>
          <a:r>
            <a:rPr lang="zh-TW" altLang="zh-TW" sz="1800" u="sng" dirty="0" smtClean="0">
              <a:solidFill>
                <a:srgbClr val="C00000"/>
              </a:solidFill>
            </a:rPr>
            <a:t>間</a:t>
          </a:r>
          <a:r>
            <a:rPr lang="en-US" altLang="zh-TW" sz="1800" u="sng" dirty="0" smtClean="0">
              <a:solidFill>
                <a:srgbClr val="C00000"/>
              </a:solidFill>
            </a:rPr>
            <a:t>)</a:t>
          </a:r>
          <a:r>
            <a:rPr lang="zh-TW" altLang="zh-TW" sz="1800" u="sng" dirty="0" smtClean="0">
              <a:solidFill>
                <a:srgbClr val="C00000"/>
              </a:solidFill>
            </a:rPr>
            <a:t>接持股達</a:t>
          </a:r>
          <a:r>
            <a:rPr lang="en-US" altLang="zh-TW" sz="1800" u="sng" dirty="0" smtClean="0">
              <a:solidFill>
                <a:srgbClr val="C00000"/>
              </a:solidFill>
            </a:rPr>
            <a:t>30%</a:t>
          </a:r>
          <a:r>
            <a:rPr lang="zh-TW" altLang="zh-TW" sz="1800" dirty="0" smtClean="0">
              <a:solidFill>
                <a:schemeClr val="tx1"/>
              </a:solidFill>
            </a:rPr>
            <a:t>者，則須</a:t>
          </a:r>
          <a:r>
            <a:rPr lang="zh-TW" altLang="zh-TW" sz="1800" u="sng" dirty="0" smtClean="0">
              <a:solidFill>
                <a:srgbClr val="C00000"/>
              </a:solidFill>
            </a:rPr>
            <a:t>臺商</a:t>
          </a:r>
          <a:r>
            <a:rPr lang="zh-TW" altLang="en-US" sz="1800" u="sng" dirty="0" smtClean="0">
              <a:solidFill>
                <a:srgbClr val="C00000"/>
              </a:solidFill>
            </a:rPr>
            <a:t>持股高於陸資且</a:t>
          </a:r>
          <a:r>
            <a:rPr lang="zh-TW" altLang="zh-TW" sz="1800" u="sng" dirty="0" smtClean="0">
              <a:solidFill>
                <a:srgbClr val="C00000"/>
              </a:solidFill>
            </a:rPr>
            <a:t>臺商具有控制力者</a:t>
          </a:r>
          <a:r>
            <a:rPr lang="zh-TW" altLang="zh-TW" sz="1800" dirty="0" smtClean="0">
              <a:solidFill>
                <a:schemeClr val="tx1"/>
              </a:solidFill>
            </a:rPr>
            <a:t>，始得透過</a:t>
          </a:r>
          <a:r>
            <a:rPr lang="zh-TW" altLang="zh-TW" sz="1800" dirty="0" smtClean="0"/>
            <a:t>第三地區事業以</a:t>
          </a:r>
          <a:r>
            <a:rPr lang="zh-TW" altLang="zh-TW" sz="1800" b="1" u="sng" dirty="0" smtClean="0">
              <a:solidFill>
                <a:srgbClr val="C00000"/>
              </a:solidFill>
            </a:rPr>
            <a:t>專案許可</a:t>
          </a:r>
          <a:r>
            <a:rPr lang="zh-TW" altLang="zh-TW" sz="1800" dirty="0" smtClean="0"/>
            <a:t>方式來臺申請掛牌</a:t>
          </a:r>
          <a:endParaRPr lang="zh-TW" altLang="en-US" sz="1800" dirty="0"/>
        </a:p>
      </dgm:t>
    </dgm:pt>
    <dgm:pt modelId="{58991757-4DC7-457B-AA01-DDFD71FF7B4C}" type="parTrans" cxnId="{A5BC11D0-EF97-43F6-B637-A4E89A99B66B}">
      <dgm:prSet/>
      <dgm:spPr/>
      <dgm:t>
        <a:bodyPr/>
        <a:lstStyle/>
        <a:p>
          <a:endParaRPr lang="zh-TW" altLang="en-US"/>
        </a:p>
      </dgm:t>
    </dgm:pt>
    <dgm:pt modelId="{C2A824EB-3EDD-4511-A920-3A5DB986EF56}" type="sibTrans" cxnId="{A5BC11D0-EF97-43F6-B637-A4E89A99B66B}">
      <dgm:prSet/>
      <dgm:spPr/>
      <dgm:t>
        <a:bodyPr/>
        <a:lstStyle/>
        <a:p>
          <a:endParaRPr lang="zh-TW" altLang="en-US"/>
        </a:p>
      </dgm:t>
    </dgm:pt>
    <dgm:pt modelId="{F80E8615-8060-4BD4-BD47-9C5B6E2FF045}">
      <dgm:prSet phldrT="[文字]" custT="1"/>
      <dgm:spPr/>
      <dgm:t>
        <a:bodyPr/>
        <a:lstStyle/>
        <a:p>
          <a:pPr algn="just"/>
          <a:r>
            <a:rPr lang="zh-TW" altLang="en-US" sz="1800" b="1" u="sng" dirty="0" smtClean="0">
              <a:solidFill>
                <a:srgbClr val="C00000"/>
              </a:solidFill>
            </a:rPr>
            <a:t>註冊</a:t>
          </a:r>
          <a:r>
            <a:rPr lang="zh-TW" altLang="en-US" sz="1800" dirty="0" smtClean="0"/>
            <a:t>在大陸之企業透過第三地控股事業來臺掛牌。</a:t>
          </a:r>
          <a:endParaRPr lang="zh-TW" altLang="en-US" sz="1800" dirty="0"/>
        </a:p>
      </dgm:t>
    </dgm:pt>
    <dgm:pt modelId="{DA352669-217C-47E0-98C2-F4E1B9C82B66}" type="parTrans" cxnId="{BF9EB30F-6434-49A4-8BC2-92EE731AE6CF}">
      <dgm:prSet/>
      <dgm:spPr/>
      <dgm:t>
        <a:bodyPr/>
        <a:lstStyle/>
        <a:p>
          <a:endParaRPr lang="zh-TW" altLang="en-US"/>
        </a:p>
      </dgm:t>
    </dgm:pt>
    <dgm:pt modelId="{7E1E5520-8620-4B0E-AFF2-88D483DB5B45}" type="sibTrans" cxnId="{BF9EB30F-6434-49A4-8BC2-92EE731AE6CF}">
      <dgm:prSet/>
      <dgm:spPr/>
      <dgm:t>
        <a:bodyPr/>
        <a:lstStyle/>
        <a:p>
          <a:endParaRPr lang="zh-TW" altLang="en-US"/>
        </a:p>
      </dgm:t>
    </dgm:pt>
    <dgm:pt modelId="{8AEBE1A2-75D5-43E5-87BE-73F426DDC5CE}">
      <dgm:prSet phldrT="[文字]" custT="1"/>
      <dgm:spPr/>
      <dgm:t>
        <a:bodyPr/>
        <a:lstStyle/>
        <a:p>
          <a:pPr algn="just"/>
          <a:r>
            <a:rPr lang="en-US" altLang="zh-TW" sz="1800" dirty="0" smtClean="0"/>
            <a:t>101</a:t>
          </a:r>
          <a:r>
            <a:rPr lang="zh-TW" altLang="en-US" sz="1800" dirty="0" smtClean="0"/>
            <a:t>年</a:t>
          </a:r>
          <a:r>
            <a:rPr lang="en-US" altLang="zh-TW" sz="1800" dirty="0" smtClean="0"/>
            <a:t>8</a:t>
          </a:r>
          <a:r>
            <a:rPr lang="zh-TW" altLang="en-US" sz="1800" dirty="0" smtClean="0"/>
            <a:t>月增訂外募發準則第</a:t>
          </a:r>
          <a:r>
            <a:rPr lang="en-US" altLang="zh-TW" sz="1800" dirty="0" smtClean="0"/>
            <a:t>58</a:t>
          </a:r>
          <a:r>
            <a:rPr lang="zh-TW" altLang="en-US" sz="1800" dirty="0" smtClean="0"/>
            <a:t>條之</a:t>
          </a:r>
          <a:r>
            <a:rPr lang="en-US" altLang="zh-TW" sz="1800" dirty="0" smtClean="0"/>
            <a:t>1</a:t>
          </a:r>
          <a:r>
            <a:rPr lang="zh-TW" altLang="en-US" sz="1800" dirty="0" smtClean="0"/>
            <a:t>及本公司上市審查準則第</a:t>
          </a:r>
          <a:r>
            <a:rPr lang="en-US" altLang="zh-TW" sz="1800" dirty="0" smtClean="0"/>
            <a:t>28</a:t>
          </a:r>
          <a:r>
            <a:rPr lang="zh-TW" altLang="en-US" sz="1800" dirty="0" smtClean="0"/>
            <a:t>條之一</a:t>
          </a:r>
          <a:endParaRPr lang="zh-TW" altLang="en-US" sz="1800" dirty="0"/>
        </a:p>
      </dgm:t>
    </dgm:pt>
    <dgm:pt modelId="{BF9ADEF3-F8F8-401E-9F0F-34E955888BBD}" type="parTrans" cxnId="{9F389AC6-F3B9-4E80-A9B0-1A3ACDDBC019}">
      <dgm:prSet/>
      <dgm:spPr/>
      <dgm:t>
        <a:bodyPr/>
        <a:lstStyle/>
        <a:p>
          <a:endParaRPr lang="zh-TW" altLang="en-US"/>
        </a:p>
      </dgm:t>
    </dgm:pt>
    <dgm:pt modelId="{C33D99A0-1EA8-4F34-A809-9390ACC95053}" type="sibTrans" cxnId="{9F389AC6-F3B9-4E80-A9B0-1A3ACDDBC019}">
      <dgm:prSet/>
      <dgm:spPr/>
      <dgm:t>
        <a:bodyPr/>
        <a:lstStyle/>
        <a:p>
          <a:endParaRPr lang="zh-TW" altLang="en-US"/>
        </a:p>
      </dgm:t>
    </dgm:pt>
    <dgm:pt modelId="{B11256C4-DDF2-4634-B693-C731B01880EB}" type="pres">
      <dgm:prSet presAssocID="{9D3A1DA9-6D18-497E-B832-320ABCC05A27}" presName="linearFlow" presStyleCnt="0">
        <dgm:presLayoutVars>
          <dgm:dir/>
          <dgm:animLvl val="lvl"/>
          <dgm:resizeHandles val="exact"/>
        </dgm:presLayoutVars>
      </dgm:prSet>
      <dgm:spPr/>
      <dgm:t>
        <a:bodyPr/>
        <a:lstStyle/>
        <a:p>
          <a:endParaRPr lang="zh-TW" altLang="en-US"/>
        </a:p>
      </dgm:t>
    </dgm:pt>
    <dgm:pt modelId="{E5E771A0-996B-454F-AE5F-BFEF1B24BFDA}" type="pres">
      <dgm:prSet presAssocID="{C712E994-7296-4EAA-BCEF-98B8976461AB}" presName="composite" presStyleCnt="0"/>
      <dgm:spPr/>
    </dgm:pt>
    <dgm:pt modelId="{D58AE549-D808-4202-97BD-02D2197824F8}" type="pres">
      <dgm:prSet presAssocID="{C712E994-7296-4EAA-BCEF-98B8976461AB}" presName="parTx" presStyleLbl="node1" presStyleIdx="0" presStyleCnt="3">
        <dgm:presLayoutVars>
          <dgm:chMax val="0"/>
          <dgm:chPref val="0"/>
          <dgm:bulletEnabled val="1"/>
        </dgm:presLayoutVars>
      </dgm:prSet>
      <dgm:spPr/>
      <dgm:t>
        <a:bodyPr/>
        <a:lstStyle/>
        <a:p>
          <a:endParaRPr lang="zh-TW" altLang="en-US"/>
        </a:p>
      </dgm:t>
    </dgm:pt>
    <dgm:pt modelId="{B14F3C65-63A8-4552-840E-45BF0ADD7F2E}" type="pres">
      <dgm:prSet presAssocID="{C712E994-7296-4EAA-BCEF-98B8976461AB}" presName="parSh" presStyleLbl="node1" presStyleIdx="0" presStyleCnt="3"/>
      <dgm:spPr/>
      <dgm:t>
        <a:bodyPr/>
        <a:lstStyle/>
        <a:p>
          <a:endParaRPr lang="zh-TW" altLang="en-US"/>
        </a:p>
      </dgm:t>
    </dgm:pt>
    <dgm:pt modelId="{7FB5E74F-9106-4995-9894-2A4C17FCA700}" type="pres">
      <dgm:prSet presAssocID="{C712E994-7296-4EAA-BCEF-98B8976461AB}" presName="desTx" presStyleLbl="fgAcc1" presStyleIdx="0" presStyleCnt="3">
        <dgm:presLayoutVars>
          <dgm:bulletEnabled val="1"/>
        </dgm:presLayoutVars>
      </dgm:prSet>
      <dgm:spPr/>
      <dgm:t>
        <a:bodyPr/>
        <a:lstStyle/>
        <a:p>
          <a:endParaRPr lang="zh-TW" altLang="en-US"/>
        </a:p>
      </dgm:t>
    </dgm:pt>
    <dgm:pt modelId="{53F464B9-94E4-433B-AF07-A33DA3871426}" type="pres">
      <dgm:prSet presAssocID="{07ECEA2E-1E8C-4BD7-9E24-868CD13A2BCA}" presName="sibTrans" presStyleLbl="sibTrans2D1" presStyleIdx="0" presStyleCnt="2"/>
      <dgm:spPr/>
      <dgm:t>
        <a:bodyPr/>
        <a:lstStyle/>
        <a:p>
          <a:endParaRPr lang="zh-TW" altLang="en-US"/>
        </a:p>
      </dgm:t>
    </dgm:pt>
    <dgm:pt modelId="{30FC2B63-3592-4494-889B-EC92299D3D1A}" type="pres">
      <dgm:prSet presAssocID="{07ECEA2E-1E8C-4BD7-9E24-868CD13A2BCA}" presName="connTx" presStyleLbl="sibTrans2D1" presStyleIdx="0" presStyleCnt="2"/>
      <dgm:spPr/>
      <dgm:t>
        <a:bodyPr/>
        <a:lstStyle/>
        <a:p>
          <a:endParaRPr lang="zh-TW" altLang="en-US"/>
        </a:p>
      </dgm:t>
    </dgm:pt>
    <dgm:pt modelId="{7A85FC7F-9EEE-412F-A951-3D231E9A2B7C}" type="pres">
      <dgm:prSet presAssocID="{2DFF97EB-C597-401B-87A5-0612F6CB2526}" presName="composite" presStyleCnt="0"/>
      <dgm:spPr/>
    </dgm:pt>
    <dgm:pt modelId="{1B2DB04C-9D31-411F-869F-4485A2B23F2E}" type="pres">
      <dgm:prSet presAssocID="{2DFF97EB-C597-401B-87A5-0612F6CB2526}" presName="parTx" presStyleLbl="node1" presStyleIdx="0" presStyleCnt="3">
        <dgm:presLayoutVars>
          <dgm:chMax val="0"/>
          <dgm:chPref val="0"/>
          <dgm:bulletEnabled val="1"/>
        </dgm:presLayoutVars>
      </dgm:prSet>
      <dgm:spPr/>
      <dgm:t>
        <a:bodyPr/>
        <a:lstStyle/>
        <a:p>
          <a:endParaRPr lang="zh-TW" altLang="en-US"/>
        </a:p>
      </dgm:t>
    </dgm:pt>
    <dgm:pt modelId="{2DCCCE1B-11AD-4348-AAA6-6330CFB277EF}" type="pres">
      <dgm:prSet presAssocID="{2DFF97EB-C597-401B-87A5-0612F6CB2526}" presName="parSh" presStyleLbl="node1" presStyleIdx="1" presStyleCnt="3"/>
      <dgm:spPr/>
      <dgm:t>
        <a:bodyPr/>
        <a:lstStyle/>
        <a:p>
          <a:endParaRPr lang="zh-TW" altLang="en-US"/>
        </a:p>
      </dgm:t>
    </dgm:pt>
    <dgm:pt modelId="{51C65BF4-4A57-448B-9036-3BF84F86CCE1}" type="pres">
      <dgm:prSet presAssocID="{2DFF97EB-C597-401B-87A5-0612F6CB2526}" presName="desTx" presStyleLbl="fgAcc1" presStyleIdx="1" presStyleCnt="3">
        <dgm:presLayoutVars>
          <dgm:bulletEnabled val="1"/>
        </dgm:presLayoutVars>
      </dgm:prSet>
      <dgm:spPr/>
      <dgm:t>
        <a:bodyPr/>
        <a:lstStyle/>
        <a:p>
          <a:endParaRPr lang="zh-TW" altLang="en-US"/>
        </a:p>
      </dgm:t>
    </dgm:pt>
    <dgm:pt modelId="{024DCEB6-0E60-4F09-86C2-351703508DCE}" type="pres">
      <dgm:prSet presAssocID="{8C451198-D0DB-42C4-840B-9CB258C716B8}" presName="sibTrans" presStyleLbl="sibTrans2D1" presStyleIdx="1" presStyleCnt="2"/>
      <dgm:spPr/>
      <dgm:t>
        <a:bodyPr/>
        <a:lstStyle/>
        <a:p>
          <a:endParaRPr lang="zh-TW" altLang="en-US"/>
        </a:p>
      </dgm:t>
    </dgm:pt>
    <dgm:pt modelId="{FFFA9996-FE95-456F-8E2B-45FF2FF594EE}" type="pres">
      <dgm:prSet presAssocID="{8C451198-D0DB-42C4-840B-9CB258C716B8}" presName="connTx" presStyleLbl="sibTrans2D1" presStyleIdx="1" presStyleCnt="2"/>
      <dgm:spPr/>
      <dgm:t>
        <a:bodyPr/>
        <a:lstStyle/>
        <a:p>
          <a:endParaRPr lang="zh-TW" altLang="en-US"/>
        </a:p>
      </dgm:t>
    </dgm:pt>
    <dgm:pt modelId="{614669B5-730C-446F-9381-6F4CF1AF1B7E}" type="pres">
      <dgm:prSet presAssocID="{991DD0D7-4E29-4029-AA72-F51431DEDD31}" presName="composite" presStyleCnt="0"/>
      <dgm:spPr/>
    </dgm:pt>
    <dgm:pt modelId="{AC8BF944-F856-4CE9-A807-47B1F312B91C}" type="pres">
      <dgm:prSet presAssocID="{991DD0D7-4E29-4029-AA72-F51431DEDD31}" presName="parTx" presStyleLbl="node1" presStyleIdx="1" presStyleCnt="3">
        <dgm:presLayoutVars>
          <dgm:chMax val="0"/>
          <dgm:chPref val="0"/>
          <dgm:bulletEnabled val="1"/>
        </dgm:presLayoutVars>
      </dgm:prSet>
      <dgm:spPr/>
      <dgm:t>
        <a:bodyPr/>
        <a:lstStyle/>
        <a:p>
          <a:endParaRPr lang="zh-TW" altLang="en-US"/>
        </a:p>
      </dgm:t>
    </dgm:pt>
    <dgm:pt modelId="{8DD6BE7F-6283-4BCB-BD1D-C2CB1D2094B8}" type="pres">
      <dgm:prSet presAssocID="{991DD0D7-4E29-4029-AA72-F51431DEDD31}" presName="parSh" presStyleLbl="node1" presStyleIdx="2" presStyleCnt="3"/>
      <dgm:spPr/>
      <dgm:t>
        <a:bodyPr/>
        <a:lstStyle/>
        <a:p>
          <a:endParaRPr lang="zh-TW" altLang="en-US"/>
        </a:p>
      </dgm:t>
    </dgm:pt>
    <dgm:pt modelId="{9D3A48F1-B7E8-43C9-9CF1-463EF742ED29}" type="pres">
      <dgm:prSet presAssocID="{991DD0D7-4E29-4029-AA72-F51431DEDD31}" presName="desTx" presStyleLbl="fgAcc1" presStyleIdx="2" presStyleCnt="3">
        <dgm:presLayoutVars>
          <dgm:bulletEnabled val="1"/>
        </dgm:presLayoutVars>
      </dgm:prSet>
      <dgm:spPr/>
      <dgm:t>
        <a:bodyPr/>
        <a:lstStyle/>
        <a:p>
          <a:endParaRPr lang="zh-TW" altLang="en-US"/>
        </a:p>
      </dgm:t>
    </dgm:pt>
  </dgm:ptLst>
  <dgm:cxnLst>
    <dgm:cxn modelId="{9F389AC6-F3B9-4E80-A9B0-1A3ACDDBC019}" srcId="{C712E994-7296-4EAA-BCEF-98B8976461AB}" destId="{8AEBE1A2-75D5-43E5-87BE-73F426DDC5CE}" srcOrd="1" destOrd="0" parTransId="{BF9ADEF3-F8F8-401E-9F0F-34E955888BBD}" sibTransId="{C33D99A0-1EA8-4F34-A809-9390ACC95053}"/>
    <dgm:cxn modelId="{947AA95C-237A-4A2B-93BF-2259DDB7EC93}" srcId="{9D3A1DA9-6D18-497E-B832-320ABCC05A27}" destId="{991DD0D7-4E29-4029-AA72-F51431DEDD31}" srcOrd="2" destOrd="0" parTransId="{24F28B25-2036-489C-A47C-C718CF36D9F5}" sibTransId="{189D0B62-A514-4208-AF84-AB70D6D4EDAE}"/>
    <dgm:cxn modelId="{8BDBAD1B-37A2-4377-8B71-A6EC2C38203B}" type="presOf" srcId="{2DFF97EB-C597-401B-87A5-0612F6CB2526}" destId="{2DCCCE1B-11AD-4348-AAA6-6330CFB277EF}" srcOrd="1" destOrd="0" presId="urn:microsoft.com/office/officeart/2005/8/layout/process3"/>
    <dgm:cxn modelId="{ADE7F02C-B1D1-4B7F-844D-E0BDDE46F41A}" type="presOf" srcId="{DDAE4E99-8218-4315-AAF9-71D08F0AFACC}" destId="{7FB5E74F-9106-4995-9894-2A4C17FCA700}" srcOrd="0" destOrd="0" presId="urn:microsoft.com/office/officeart/2005/8/layout/process3"/>
    <dgm:cxn modelId="{AFEC3184-A99C-47DE-A3B3-04976F369DA0}" type="presOf" srcId="{C712E994-7296-4EAA-BCEF-98B8976461AB}" destId="{B14F3C65-63A8-4552-840E-45BF0ADD7F2E}" srcOrd="1" destOrd="0" presId="urn:microsoft.com/office/officeart/2005/8/layout/process3"/>
    <dgm:cxn modelId="{B82D2427-9458-4AF4-AA5D-370743136EF6}" type="presOf" srcId="{F80E8615-8060-4BD4-BD47-9C5B6E2FF045}" destId="{51C65BF4-4A57-448B-9036-3BF84F86CCE1}" srcOrd="0" destOrd="1" presId="urn:microsoft.com/office/officeart/2005/8/layout/process3"/>
    <dgm:cxn modelId="{BF9EB30F-6434-49A4-8BC2-92EE731AE6CF}" srcId="{2DFF97EB-C597-401B-87A5-0612F6CB2526}" destId="{F80E8615-8060-4BD4-BD47-9C5B6E2FF045}" srcOrd="1" destOrd="0" parTransId="{DA352669-217C-47E0-98C2-F4E1B9C82B66}" sibTransId="{7E1E5520-8620-4B0E-AFF2-88D483DB5B45}"/>
    <dgm:cxn modelId="{E202A0ED-B715-42A4-90E8-6E3518B1BB1D}" type="presOf" srcId="{F0A20258-1FCC-476E-A932-A92B72BAF6B4}" destId="{51C65BF4-4A57-448B-9036-3BF84F86CCE1}" srcOrd="0" destOrd="0" presId="urn:microsoft.com/office/officeart/2005/8/layout/process3"/>
    <dgm:cxn modelId="{79184B02-22B1-41F0-A867-A37EE26775DE}" srcId="{C712E994-7296-4EAA-BCEF-98B8976461AB}" destId="{DDAE4E99-8218-4315-AAF9-71D08F0AFACC}" srcOrd="0" destOrd="0" parTransId="{A16EDBBD-2DC4-4C45-A7AD-7543B07A79B4}" sibTransId="{04B1AF0A-A5D2-4A09-8C1F-85FF71F332E4}"/>
    <dgm:cxn modelId="{150BD0D3-75DC-4D91-88FA-EEB806D94E0A}" type="presOf" srcId="{991DD0D7-4E29-4029-AA72-F51431DEDD31}" destId="{AC8BF944-F856-4CE9-A807-47B1F312B91C}" srcOrd="0" destOrd="0" presId="urn:microsoft.com/office/officeart/2005/8/layout/process3"/>
    <dgm:cxn modelId="{94D7EEAB-915C-49B9-A978-5F62DA41F1DE}" type="presOf" srcId="{2DFF97EB-C597-401B-87A5-0612F6CB2526}" destId="{1B2DB04C-9D31-411F-869F-4485A2B23F2E}" srcOrd="0" destOrd="0" presId="urn:microsoft.com/office/officeart/2005/8/layout/process3"/>
    <dgm:cxn modelId="{A6E377CA-F2C7-4B41-BF5E-69F8EFD31453}" type="presOf" srcId="{07ECEA2E-1E8C-4BD7-9E24-868CD13A2BCA}" destId="{53F464B9-94E4-433B-AF07-A33DA3871426}" srcOrd="0" destOrd="0" presId="urn:microsoft.com/office/officeart/2005/8/layout/process3"/>
    <dgm:cxn modelId="{689FC128-A905-44AC-BB8E-50E5960ACCD6}" type="presOf" srcId="{9D3A1DA9-6D18-497E-B832-320ABCC05A27}" destId="{B11256C4-DDF2-4634-B693-C731B01880EB}" srcOrd="0" destOrd="0" presId="urn:microsoft.com/office/officeart/2005/8/layout/process3"/>
    <dgm:cxn modelId="{B8FCB571-B922-4187-8043-337BE5E9BB48}" type="presOf" srcId="{C712E994-7296-4EAA-BCEF-98B8976461AB}" destId="{D58AE549-D808-4202-97BD-02D2197824F8}" srcOrd="0" destOrd="0" presId="urn:microsoft.com/office/officeart/2005/8/layout/process3"/>
    <dgm:cxn modelId="{9624B0E5-1826-47E4-B03A-62613FDCEA56}" type="presOf" srcId="{8AEBE1A2-75D5-43E5-87BE-73F426DDC5CE}" destId="{7FB5E74F-9106-4995-9894-2A4C17FCA700}" srcOrd="0" destOrd="1" presId="urn:microsoft.com/office/officeart/2005/8/layout/process3"/>
    <dgm:cxn modelId="{B2A04127-8C81-45AD-A6C0-0336492ECFA5}" type="presOf" srcId="{8C451198-D0DB-42C4-840B-9CB258C716B8}" destId="{FFFA9996-FE95-456F-8E2B-45FF2FF594EE}" srcOrd="1" destOrd="0" presId="urn:microsoft.com/office/officeart/2005/8/layout/process3"/>
    <dgm:cxn modelId="{E5C0642E-BC5D-4CC2-9924-DAF84B048215}" srcId="{2DFF97EB-C597-401B-87A5-0612F6CB2526}" destId="{F0A20258-1FCC-476E-A932-A92B72BAF6B4}" srcOrd="0" destOrd="0" parTransId="{FB1F28FE-FD52-41A9-BF95-453BCBBB35CA}" sibTransId="{F87C7185-11FE-4903-A2A9-09809262A6E3}"/>
    <dgm:cxn modelId="{857418CC-5E0B-4613-B39B-688FC1E15953}" srcId="{9D3A1DA9-6D18-497E-B832-320ABCC05A27}" destId="{2DFF97EB-C597-401B-87A5-0612F6CB2526}" srcOrd="1" destOrd="0" parTransId="{468A7065-0999-40E3-BD68-51DCF564FCBE}" sibTransId="{8C451198-D0DB-42C4-840B-9CB258C716B8}"/>
    <dgm:cxn modelId="{DA3B0C12-036D-4161-A2BF-5226B6523E23}" srcId="{9D3A1DA9-6D18-497E-B832-320ABCC05A27}" destId="{C712E994-7296-4EAA-BCEF-98B8976461AB}" srcOrd="0" destOrd="0" parTransId="{C6997D4A-BD88-4791-A62C-221D2A679607}" sibTransId="{07ECEA2E-1E8C-4BD7-9E24-868CD13A2BCA}"/>
    <dgm:cxn modelId="{240896F7-6388-424F-ABCD-4E3B601DCC21}" type="presOf" srcId="{9FB9E90A-6622-48B2-8FF6-12D64015C2BA}" destId="{9D3A48F1-B7E8-43C9-9CF1-463EF742ED29}" srcOrd="0" destOrd="0" presId="urn:microsoft.com/office/officeart/2005/8/layout/process3"/>
    <dgm:cxn modelId="{B7204835-EBD6-4C25-953B-AC7B3C7F5E30}" type="presOf" srcId="{07ECEA2E-1E8C-4BD7-9E24-868CD13A2BCA}" destId="{30FC2B63-3592-4494-889B-EC92299D3D1A}" srcOrd="1" destOrd="0" presId="urn:microsoft.com/office/officeart/2005/8/layout/process3"/>
    <dgm:cxn modelId="{A5BC11D0-EF97-43F6-B637-A4E89A99B66B}" srcId="{991DD0D7-4E29-4029-AA72-F51431DEDD31}" destId="{9FB9E90A-6622-48B2-8FF6-12D64015C2BA}" srcOrd="0" destOrd="0" parTransId="{58991757-4DC7-457B-AA01-DDFD71FF7B4C}" sibTransId="{C2A824EB-3EDD-4511-A920-3A5DB986EF56}"/>
    <dgm:cxn modelId="{2575E0BA-2D7B-4C6F-9FF2-22EEDC5B6B93}" type="presOf" srcId="{991DD0D7-4E29-4029-AA72-F51431DEDD31}" destId="{8DD6BE7F-6283-4BCB-BD1D-C2CB1D2094B8}" srcOrd="1" destOrd="0" presId="urn:microsoft.com/office/officeart/2005/8/layout/process3"/>
    <dgm:cxn modelId="{1952CBE8-D561-4533-B24C-EF5DCC3A3DF4}" type="presOf" srcId="{8C451198-D0DB-42C4-840B-9CB258C716B8}" destId="{024DCEB6-0E60-4F09-86C2-351703508DCE}" srcOrd="0" destOrd="0" presId="urn:microsoft.com/office/officeart/2005/8/layout/process3"/>
    <dgm:cxn modelId="{EF67DF44-DD1D-47AB-8120-8FA29C0B0DF0}" type="presParOf" srcId="{B11256C4-DDF2-4634-B693-C731B01880EB}" destId="{E5E771A0-996B-454F-AE5F-BFEF1B24BFDA}" srcOrd="0" destOrd="0" presId="urn:microsoft.com/office/officeart/2005/8/layout/process3"/>
    <dgm:cxn modelId="{4DC855C4-417B-4431-AFE4-2D9CC1601A2C}" type="presParOf" srcId="{E5E771A0-996B-454F-AE5F-BFEF1B24BFDA}" destId="{D58AE549-D808-4202-97BD-02D2197824F8}" srcOrd="0" destOrd="0" presId="urn:microsoft.com/office/officeart/2005/8/layout/process3"/>
    <dgm:cxn modelId="{44A56902-F69C-4BFF-8D11-B17BB04C9D91}" type="presParOf" srcId="{E5E771A0-996B-454F-AE5F-BFEF1B24BFDA}" destId="{B14F3C65-63A8-4552-840E-45BF0ADD7F2E}" srcOrd="1" destOrd="0" presId="urn:microsoft.com/office/officeart/2005/8/layout/process3"/>
    <dgm:cxn modelId="{EB473A48-6532-467D-9218-2A37EFF2B8E4}" type="presParOf" srcId="{E5E771A0-996B-454F-AE5F-BFEF1B24BFDA}" destId="{7FB5E74F-9106-4995-9894-2A4C17FCA700}" srcOrd="2" destOrd="0" presId="urn:microsoft.com/office/officeart/2005/8/layout/process3"/>
    <dgm:cxn modelId="{CE248F18-71D3-4A6E-B72E-754BD17F7771}" type="presParOf" srcId="{B11256C4-DDF2-4634-B693-C731B01880EB}" destId="{53F464B9-94E4-433B-AF07-A33DA3871426}" srcOrd="1" destOrd="0" presId="urn:microsoft.com/office/officeart/2005/8/layout/process3"/>
    <dgm:cxn modelId="{08077459-EE34-42C5-9AFE-EB30F2236D7E}" type="presParOf" srcId="{53F464B9-94E4-433B-AF07-A33DA3871426}" destId="{30FC2B63-3592-4494-889B-EC92299D3D1A}" srcOrd="0" destOrd="0" presId="urn:microsoft.com/office/officeart/2005/8/layout/process3"/>
    <dgm:cxn modelId="{B441AB66-60E8-468C-A489-4F4947D1CE8B}" type="presParOf" srcId="{B11256C4-DDF2-4634-B693-C731B01880EB}" destId="{7A85FC7F-9EEE-412F-A951-3D231E9A2B7C}" srcOrd="2" destOrd="0" presId="urn:microsoft.com/office/officeart/2005/8/layout/process3"/>
    <dgm:cxn modelId="{B98BC38B-74A7-4B5F-B290-5EF4BF7C15E5}" type="presParOf" srcId="{7A85FC7F-9EEE-412F-A951-3D231E9A2B7C}" destId="{1B2DB04C-9D31-411F-869F-4485A2B23F2E}" srcOrd="0" destOrd="0" presId="urn:microsoft.com/office/officeart/2005/8/layout/process3"/>
    <dgm:cxn modelId="{67786E23-2684-47FF-AFED-3A4FA8C0965C}" type="presParOf" srcId="{7A85FC7F-9EEE-412F-A951-3D231E9A2B7C}" destId="{2DCCCE1B-11AD-4348-AAA6-6330CFB277EF}" srcOrd="1" destOrd="0" presId="urn:microsoft.com/office/officeart/2005/8/layout/process3"/>
    <dgm:cxn modelId="{21439004-6B37-4B4B-A489-E5A3263F258A}" type="presParOf" srcId="{7A85FC7F-9EEE-412F-A951-3D231E9A2B7C}" destId="{51C65BF4-4A57-448B-9036-3BF84F86CCE1}" srcOrd="2" destOrd="0" presId="urn:microsoft.com/office/officeart/2005/8/layout/process3"/>
    <dgm:cxn modelId="{403A9474-389D-4FB1-ADCF-A6D094D11F5C}" type="presParOf" srcId="{B11256C4-DDF2-4634-B693-C731B01880EB}" destId="{024DCEB6-0E60-4F09-86C2-351703508DCE}" srcOrd="3" destOrd="0" presId="urn:microsoft.com/office/officeart/2005/8/layout/process3"/>
    <dgm:cxn modelId="{57B1B121-4D91-403E-A7BC-34EA71218512}" type="presParOf" srcId="{024DCEB6-0E60-4F09-86C2-351703508DCE}" destId="{FFFA9996-FE95-456F-8E2B-45FF2FF594EE}" srcOrd="0" destOrd="0" presId="urn:microsoft.com/office/officeart/2005/8/layout/process3"/>
    <dgm:cxn modelId="{CA897B9F-6DCD-4CDA-BB7D-8CDF23E2B387}" type="presParOf" srcId="{B11256C4-DDF2-4634-B693-C731B01880EB}" destId="{614669B5-730C-446F-9381-6F4CF1AF1B7E}" srcOrd="4" destOrd="0" presId="urn:microsoft.com/office/officeart/2005/8/layout/process3"/>
    <dgm:cxn modelId="{474C8557-96BB-47BD-9083-09A9EC3D664D}" type="presParOf" srcId="{614669B5-730C-446F-9381-6F4CF1AF1B7E}" destId="{AC8BF944-F856-4CE9-A807-47B1F312B91C}" srcOrd="0" destOrd="0" presId="urn:microsoft.com/office/officeart/2005/8/layout/process3"/>
    <dgm:cxn modelId="{1112BDE4-7677-42F5-94C1-8310749A4C4A}" type="presParOf" srcId="{614669B5-730C-446F-9381-6F4CF1AF1B7E}" destId="{8DD6BE7F-6283-4BCB-BD1D-C2CB1D2094B8}" srcOrd="1" destOrd="0" presId="urn:microsoft.com/office/officeart/2005/8/layout/process3"/>
    <dgm:cxn modelId="{E1AA56AF-3CB5-48AC-8803-F51888AB3802}" type="presParOf" srcId="{614669B5-730C-446F-9381-6F4CF1AF1B7E}" destId="{9D3A48F1-B7E8-43C9-9CF1-463EF742ED29}"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0FD4834-BBFE-4996-B0BE-FF16B8E7882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zh-TW" altLang="en-US"/>
        </a:p>
      </dgm:t>
    </dgm:pt>
    <dgm:pt modelId="{CC86C2BB-0E01-4A7B-B723-1FD84DB1323A}">
      <dgm:prSet phldrT="[文字]" custT="1"/>
      <dgm:spPr/>
      <dgm:t>
        <a:bodyPr/>
        <a:lstStyle/>
        <a:p>
          <a:r>
            <a:rPr lang="zh-TW" altLang="en-US" sz="2800" b="1" dirty="0" smtClean="0"/>
            <a:t>身份認定</a:t>
          </a:r>
          <a:endParaRPr lang="zh-TW" altLang="en-US" sz="2800" b="1" dirty="0"/>
        </a:p>
      </dgm:t>
    </dgm:pt>
    <dgm:pt modelId="{1A5B0B13-BD01-4C57-A578-27AFC9B3B738}" type="parTrans" cxnId="{18D66DD8-2614-4A33-860A-8540F4938A10}">
      <dgm:prSet/>
      <dgm:spPr/>
      <dgm:t>
        <a:bodyPr/>
        <a:lstStyle/>
        <a:p>
          <a:endParaRPr lang="zh-TW" altLang="en-US"/>
        </a:p>
      </dgm:t>
    </dgm:pt>
    <dgm:pt modelId="{C9674CB7-2DD2-4A05-8C59-A67CD982B7A3}" type="sibTrans" cxnId="{18D66DD8-2614-4A33-860A-8540F4938A10}">
      <dgm:prSet/>
      <dgm:spPr/>
      <dgm:t>
        <a:bodyPr/>
        <a:lstStyle/>
        <a:p>
          <a:endParaRPr lang="zh-TW" altLang="en-US"/>
        </a:p>
      </dgm:t>
    </dgm:pt>
    <dgm:pt modelId="{820D1BA1-0964-4597-8292-E5E6C14AB141}">
      <dgm:prSet phldrT="[文字]" custT="1"/>
      <dgm:spPr/>
      <dgm:t>
        <a:bodyPr/>
        <a:lstStyle/>
        <a:p>
          <a:r>
            <a:rPr lang="zh-TW" altLang="en-US" sz="2000" dirty="0" smtClean="0"/>
            <a:t>兩岸人民關係條例</a:t>
          </a:r>
          <a:endParaRPr lang="zh-TW" altLang="en-US" sz="2000" dirty="0"/>
        </a:p>
      </dgm:t>
    </dgm:pt>
    <dgm:pt modelId="{E838AA45-956D-4D38-9449-4A8001E4E116}" type="parTrans" cxnId="{BCE405B8-F3C0-434C-B605-437291926780}">
      <dgm:prSet/>
      <dgm:spPr/>
      <dgm:t>
        <a:bodyPr/>
        <a:lstStyle/>
        <a:p>
          <a:endParaRPr lang="zh-TW" altLang="en-US"/>
        </a:p>
      </dgm:t>
    </dgm:pt>
    <dgm:pt modelId="{6DF482D5-AB61-4DE1-A4AC-D06D1479B79D}" type="sibTrans" cxnId="{BCE405B8-F3C0-434C-B605-437291926780}">
      <dgm:prSet/>
      <dgm:spPr/>
      <dgm:t>
        <a:bodyPr/>
        <a:lstStyle/>
        <a:p>
          <a:endParaRPr lang="zh-TW" altLang="en-US"/>
        </a:p>
      </dgm:t>
    </dgm:pt>
    <dgm:pt modelId="{A1DACAE9-AECB-4F69-8DBE-95B87462099A}">
      <dgm:prSet phldrT="[文字]" custT="1"/>
      <dgm:spPr/>
      <dgm:t>
        <a:bodyPr/>
        <a:lstStyle/>
        <a:p>
          <a:r>
            <a:rPr lang="zh-TW" altLang="en-US" sz="1400" b="1" u="sng" dirty="0" smtClean="0"/>
            <a:t>港澳地區</a:t>
          </a:r>
          <a:r>
            <a:rPr lang="zh-TW" altLang="en-US" sz="1400" dirty="0" smtClean="0"/>
            <a:t>：</a:t>
          </a:r>
          <a:r>
            <a:rPr lang="zh-TW" altLang="en-US" sz="1400" b="1" u="sng" dirty="0" smtClean="0">
              <a:solidFill>
                <a:srgbClr val="C00000"/>
              </a:solidFill>
            </a:rPr>
            <a:t>非屬</a:t>
          </a:r>
          <a:r>
            <a:rPr lang="zh-TW" altLang="en-US" sz="1400" dirty="0" smtClean="0"/>
            <a:t>大陸地區人民；惟若係涉轉換身份，依轉換國籍事項考量</a:t>
          </a:r>
          <a:endParaRPr lang="zh-TW" altLang="en-US" sz="1400" dirty="0"/>
        </a:p>
      </dgm:t>
    </dgm:pt>
    <dgm:pt modelId="{E88EA703-7B6C-4A65-B9F2-3A3FCE1B915E}" type="parTrans" cxnId="{0E9BF021-D8CE-464D-A86F-7A888B830271}">
      <dgm:prSet/>
      <dgm:spPr/>
      <dgm:t>
        <a:bodyPr/>
        <a:lstStyle/>
        <a:p>
          <a:endParaRPr lang="zh-TW" altLang="en-US"/>
        </a:p>
      </dgm:t>
    </dgm:pt>
    <dgm:pt modelId="{551EADEA-72C9-4461-99E6-52A73DE5B6EB}" type="sibTrans" cxnId="{0E9BF021-D8CE-464D-A86F-7A888B830271}">
      <dgm:prSet/>
      <dgm:spPr/>
      <dgm:t>
        <a:bodyPr/>
        <a:lstStyle/>
        <a:p>
          <a:endParaRPr lang="zh-TW" altLang="en-US"/>
        </a:p>
      </dgm:t>
    </dgm:pt>
    <dgm:pt modelId="{2A4B46FE-9948-41D8-B8C4-592903DC4C9C}">
      <dgm:prSet phldrT="[文字]" custT="1"/>
      <dgm:spPr/>
      <dgm:t>
        <a:bodyPr/>
        <a:lstStyle/>
        <a:p>
          <a:r>
            <a:rPr lang="zh-TW" altLang="en-US" sz="2800" b="1" dirty="0" smtClean="0"/>
            <a:t>持股計算</a:t>
          </a:r>
          <a:endParaRPr lang="zh-TW" altLang="en-US" sz="2800" b="1" dirty="0"/>
        </a:p>
      </dgm:t>
    </dgm:pt>
    <dgm:pt modelId="{F6D3F3F0-4D6C-4562-B390-CD44A1D90730}" type="parTrans" cxnId="{26261AE8-A55F-4F6A-B6C4-D984C5822F8D}">
      <dgm:prSet/>
      <dgm:spPr/>
      <dgm:t>
        <a:bodyPr/>
        <a:lstStyle/>
        <a:p>
          <a:endParaRPr lang="zh-TW" altLang="en-US"/>
        </a:p>
      </dgm:t>
    </dgm:pt>
    <dgm:pt modelId="{07AE2EA3-373D-478F-B302-9EDF8A42E362}" type="sibTrans" cxnId="{26261AE8-A55F-4F6A-B6C4-D984C5822F8D}">
      <dgm:prSet/>
      <dgm:spPr/>
      <dgm:t>
        <a:bodyPr/>
        <a:lstStyle/>
        <a:p>
          <a:endParaRPr lang="zh-TW" altLang="en-US"/>
        </a:p>
      </dgm:t>
    </dgm:pt>
    <dgm:pt modelId="{B1686881-FFC1-4517-8E2C-37BC564AA633}">
      <dgm:prSet phldrT="[文字]" custT="1"/>
      <dgm:spPr/>
      <dgm:t>
        <a:bodyPr/>
        <a:lstStyle/>
        <a:p>
          <a:pPr algn="ctr"/>
          <a:r>
            <a:rPr lang="zh-TW" altLang="en-US" sz="1400" b="1" dirty="0" smtClean="0">
              <a:solidFill>
                <a:srgbClr val="C00000"/>
              </a:solidFill>
              <a:latin typeface="Calibri" panose="020F0502020204030204" pitchFamily="34" charset="0"/>
              <a:cs typeface="Calibri" panose="020F0502020204030204" pitchFamily="34" charset="0"/>
            </a:rPr>
            <a:t>綜合持股比例計算改為</a:t>
          </a:r>
          <a:r>
            <a:rPr lang="zh-TW" altLang="en-US" sz="1400" b="1" u="sng" dirty="0" smtClean="0">
              <a:solidFill>
                <a:srgbClr val="C00000"/>
              </a:solidFill>
              <a:latin typeface="Calibri" panose="020F0502020204030204" pitchFamily="34" charset="0"/>
              <a:cs typeface="Calibri" panose="020F0502020204030204" pitchFamily="34" charset="0"/>
            </a:rPr>
            <a:t>分層認定</a:t>
          </a:r>
          <a:r>
            <a:rPr lang="en-US" altLang="zh-TW" sz="1400" dirty="0" smtClean="0">
              <a:latin typeface="Calibri" panose="020F0502020204030204" pitchFamily="34" charset="0"/>
              <a:cs typeface="Calibri" panose="020F0502020204030204" pitchFamily="34" charset="0"/>
            </a:rPr>
            <a:t/>
          </a:r>
          <a:br>
            <a:rPr lang="en-US" altLang="zh-TW" sz="1400" dirty="0" smtClean="0">
              <a:latin typeface="Calibri" panose="020F0502020204030204" pitchFamily="34" charset="0"/>
              <a:cs typeface="Calibri" panose="020F0502020204030204" pitchFamily="34" charset="0"/>
            </a:rPr>
          </a:br>
          <a:r>
            <a:rPr lang="zh-TW" altLang="en-US" sz="1400" dirty="0" smtClean="0">
              <a:latin typeface="Calibri" panose="020F0502020204030204" pitchFamily="34" charset="0"/>
              <a:ea typeface="標楷體" panose="03000509000000000000" pitchFamily="65" charset="-120"/>
              <a:cs typeface="Calibri" panose="020F0502020204030204" pitchFamily="34" charset="0"/>
            </a:rPr>
            <a:t>（經濟部</a:t>
          </a:r>
          <a:r>
            <a:rPr lang="en-US" altLang="en-US" sz="1400" dirty="0" smtClean="0">
              <a:latin typeface="Calibri" panose="020F0502020204030204" pitchFamily="34" charset="0"/>
              <a:ea typeface="標楷體" panose="03000509000000000000" pitchFamily="65" charset="-120"/>
              <a:cs typeface="Calibri" panose="020F0502020204030204" pitchFamily="34" charset="0"/>
            </a:rPr>
            <a:t>109</a:t>
          </a:r>
          <a:r>
            <a:rPr lang="zh-TW" altLang="en-US" sz="1400" dirty="0" smtClean="0">
              <a:latin typeface="Calibri" panose="020F0502020204030204" pitchFamily="34" charset="0"/>
              <a:ea typeface="標楷體" panose="03000509000000000000" pitchFamily="65" charset="-120"/>
              <a:cs typeface="Calibri" panose="020F0502020204030204" pitchFamily="34" charset="0"/>
            </a:rPr>
            <a:t>年</a:t>
          </a:r>
          <a:r>
            <a:rPr lang="en-US" altLang="en-US" sz="1400" dirty="0" smtClean="0">
              <a:latin typeface="Calibri" panose="020F0502020204030204" pitchFamily="34" charset="0"/>
              <a:ea typeface="標楷體" panose="03000509000000000000" pitchFamily="65" charset="-120"/>
              <a:cs typeface="Calibri" panose="020F0502020204030204" pitchFamily="34" charset="0"/>
            </a:rPr>
            <a:t>12</a:t>
          </a:r>
          <a:r>
            <a:rPr lang="zh-TW" altLang="en-US" sz="1400" dirty="0" smtClean="0">
              <a:latin typeface="Calibri" panose="020F0502020204030204" pitchFamily="34" charset="0"/>
              <a:ea typeface="標楷體" panose="03000509000000000000" pitchFamily="65" charset="-120"/>
              <a:cs typeface="Calibri" panose="020F0502020204030204" pitchFamily="34" charset="0"/>
            </a:rPr>
            <a:t>月</a:t>
          </a:r>
          <a:r>
            <a:rPr lang="en-US" altLang="en-US" sz="1400" dirty="0" smtClean="0">
              <a:latin typeface="Calibri" panose="020F0502020204030204" pitchFamily="34" charset="0"/>
              <a:ea typeface="標楷體" panose="03000509000000000000" pitchFamily="65" charset="-120"/>
              <a:cs typeface="Calibri" panose="020F0502020204030204" pitchFamily="34" charset="0"/>
            </a:rPr>
            <a:t>30</a:t>
          </a:r>
          <a:r>
            <a:rPr lang="zh-TW" altLang="en-US" sz="1400" dirty="0" smtClean="0">
              <a:latin typeface="Calibri" panose="020F0502020204030204" pitchFamily="34" charset="0"/>
              <a:ea typeface="標楷體" panose="03000509000000000000" pitchFamily="65" charset="-120"/>
              <a:cs typeface="Calibri" panose="020F0502020204030204" pitchFamily="34" charset="0"/>
            </a:rPr>
            <a:t>日解釋令）</a:t>
          </a:r>
        </a:p>
      </dgm:t>
    </dgm:pt>
    <dgm:pt modelId="{DD386E31-2AF1-4C44-809D-3D31BE65E81C}" type="parTrans" cxnId="{987AFB67-8421-4E41-84FC-2363251CC890}">
      <dgm:prSet/>
      <dgm:spPr/>
      <dgm:t>
        <a:bodyPr/>
        <a:lstStyle/>
        <a:p>
          <a:endParaRPr lang="zh-TW" altLang="en-US"/>
        </a:p>
      </dgm:t>
    </dgm:pt>
    <dgm:pt modelId="{E5E1765C-AC50-4549-9FB8-4081D574AFEB}" type="sibTrans" cxnId="{987AFB67-8421-4E41-84FC-2363251CC890}">
      <dgm:prSet/>
      <dgm:spPr/>
      <dgm:t>
        <a:bodyPr/>
        <a:lstStyle/>
        <a:p>
          <a:endParaRPr lang="zh-TW" altLang="en-US"/>
        </a:p>
      </dgm:t>
    </dgm:pt>
    <dgm:pt modelId="{947B90FF-6F0E-47F7-91DC-1418EFE108B6}">
      <dgm:prSet phldrT="[文字]" custT="1"/>
      <dgm:spPr/>
      <dgm:t>
        <a:bodyPr/>
        <a:lstStyle/>
        <a:p>
          <a:r>
            <a:rPr lang="zh-TW" altLang="en-US" sz="2800" b="1" dirty="0" smtClean="0"/>
            <a:t>控制力認定</a:t>
          </a:r>
          <a:endParaRPr lang="zh-TW" altLang="en-US" sz="2800" b="1" dirty="0"/>
        </a:p>
      </dgm:t>
    </dgm:pt>
    <dgm:pt modelId="{1A43078D-757A-46FA-9DBD-F73876DEBEA9}" type="parTrans" cxnId="{2F19FFB3-C7D0-4E71-A19B-77A535B204A6}">
      <dgm:prSet/>
      <dgm:spPr/>
      <dgm:t>
        <a:bodyPr/>
        <a:lstStyle/>
        <a:p>
          <a:endParaRPr lang="zh-TW" altLang="en-US"/>
        </a:p>
      </dgm:t>
    </dgm:pt>
    <dgm:pt modelId="{24CE882D-8543-46E2-9446-EF6A95F4333F}" type="sibTrans" cxnId="{2F19FFB3-C7D0-4E71-A19B-77A535B204A6}">
      <dgm:prSet/>
      <dgm:spPr/>
      <dgm:t>
        <a:bodyPr/>
        <a:lstStyle/>
        <a:p>
          <a:endParaRPr lang="zh-TW" altLang="en-US"/>
        </a:p>
      </dgm:t>
    </dgm:pt>
    <dgm:pt modelId="{75F00B33-A0C7-4CE8-B91A-93D7C15796F8}">
      <dgm:prSet phldrT="[文字]" custT="1"/>
      <dgm:spPr/>
      <dgm:t>
        <a:bodyPr/>
        <a:lstStyle/>
        <a:p>
          <a:pPr algn="ctr"/>
          <a:r>
            <a:rPr lang="zh-TW" altLang="en-US" sz="1400" dirty="0" smtClean="0"/>
            <a:t>若涉轉換國籍須</a:t>
          </a:r>
          <a:r>
            <a:rPr lang="zh-TW" altLang="en-US" sz="1400" b="1" u="sng" dirty="0" smtClean="0">
              <a:solidFill>
                <a:srgbClr val="C00000"/>
              </a:solidFill>
            </a:rPr>
            <a:t>實質認定</a:t>
          </a:r>
          <a:r>
            <a:rPr lang="zh-TW" altLang="en-US" sz="1400" dirty="0" smtClean="0"/>
            <a:t>：</a:t>
          </a:r>
          <a:endParaRPr lang="zh-TW" altLang="en-US" sz="1400" dirty="0"/>
        </a:p>
      </dgm:t>
    </dgm:pt>
    <dgm:pt modelId="{B3632552-4458-4121-98E8-A0BD56D80568}" type="parTrans" cxnId="{42D9B0E8-DDFD-416F-853F-96DE20A33EB3}">
      <dgm:prSet/>
      <dgm:spPr/>
      <dgm:t>
        <a:bodyPr/>
        <a:lstStyle/>
        <a:p>
          <a:endParaRPr lang="zh-TW" altLang="en-US"/>
        </a:p>
      </dgm:t>
    </dgm:pt>
    <dgm:pt modelId="{8515A897-81F8-45E0-9362-D76955211D19}" type="sibTrans" cxnId="{42D9B0E8-DDFD-416F-853F-96DE20A33EB3}">
      <dgm:prSet/>
      <dgm:spPr/>
      <dgm:t>
        <a:bodyPr/>
        <a:lstStyle/>
        <a:p>
          <a:endParaRPr lang="zh-TW" altLang="en-US"/>
        </a:p>
      </dgm:t>
    </dgm:pt>
    <dgm:pt modelId="{0006C8CA-2605-4697-9907-21751276EFA2}">
      <dgm:prSet phldrT="[文字]" custT="1"/>
      <dgm:spPr/>
      <dgm:t>
        <a:bodyPr/>
        <a:lstStyle/>
        <a:p>
          <a:pPr algn="l"/>
          <a:r>
            <a:rPr lang="zh-TW" altLang="en-US" sz="1400" dirty="0" smtClean="0"/>
            <a:t>須有註銷陸籍之證明</a:t>
          </a:r>
          <a:endParaRPr lang="zh-TW" altLang="en-US" sz="1400" dirty="0"/>
        </a:p>
      </dgm:t>
    </dgm:pt>
    <dgm:pt modelId="{EB6FF5AC-4637-4E24-8438-56F329FD7DEA}" type="parTrans" cxnId="{CB77AA4A-009D-44D8-967D-B5A62F74509C}">
      <dgm:prSet/>
      <dgm:spPr/>
      <dgm:t>
        <a:bodyPr/>
        <a:lstStyle/>
        <a:p>
          <a:endParaRPr lang="zh-TW" altLang="en-US"/>
        </a:p>
      </dgm:t>
    </dgm:pt>
    <dgm:pt modelId="{C1BA98B7-7984-4CAA-A87B-A519B4939DFD}" type="sibTrans" cxnId="{CB77AA4A-009D-44D8-967D-B5A62F74509C}">
      <dgm:prSet/>
      <dgm:spPr/>
      <dgm:t>
        <a:bodyPr/>
        <a:lstStyle/>
        <a:p>
          <a:endParaRPr lang="zh-TW" altLang="en-US"/>
        </a:p>
      </dgm:t>
    </dgm:pt>
    <dgm:pt modelId="{24634C90-D88F-490F-9521-4B9548960E2F}">
      <dgm:prSet phldrT="[文字]" custT="1"/>
      <dgm:spPr/>
      <dgm:t>
        <a:bodyPr/>
        <a:lstStyle/>
        <a:p>
          <a:pPr algn="l"/>
          <a:r>
            <a:rPr lang="zh-TW" altLang="en-US" sz="1400" dirty="0" smtClean="0"/>
            <a:t>是否規避法規</a:t>
          </a:r>
          <a:endParaRPr lang="zh-TW" altLang="en-US" sz="1400" dirty="0"/>
        </a:p>
      </dgm:t>
    </dgm:pt>
    <dgm:pt modelId="{83B8F8D3-15AA-40FA-A601-3EF35E56CD8F}" type="parTrans" cxnId="{B0E010C0-A039-429B-AF96-278D32EADDDC}">
      <dgm:prSet/>
      <dgm:spPr/>
      <dgm:t>
        <a:bodyPr/>
        <a:lstStyle/>
        <a:p>
          <a:endParaRPr lang="zh-TW" altLang="en-US"/>
        </a:p>
      </dgm:t>
    </dgm:pt>
    <dgm:pt modelId="{89A89F83-0EE4-4F4E-97F2-C723A4995F0D}" type="sibTrans" cxnId="{B0E010C0-A039-429B-AF96-278D32EADDDC}">
      <dgm:prSet/>
      <dgm:spPr/>
      <dgm:t>
        <a:bodyPr/>
        <a:lstStyle/>
        <a:p>
          <a:endParaRPr lang="zh-TW" altLang="en-US"/>
        </a:p>
      </dgm:t>
    </dgm:pt>
    <dgm:pt modelId="{FDC46B71-77BD-4480-A448-6CA0E9FF3BEF}">
      <dgm:prSet phldrT="[文字]" custT="1"/>
      <dgm:spPr/>
      <dgm:t>
        <a:bodyPr/>
        <a:lstStyle/>
        <a:p>
          <a:pPr algn="l"/>
          <a:r>
            <a:rPr lang="zh-TW" altLang="en-US" sz="1400" dirty="0" smtClean="0"/>
            <a:t>生活與經濟重心是否均在大陸</a:t>
          </a:r>
          <a:endParaRPr lang="zh-TW" altLang="en-US" sz="1400" dirty="0"/>
        </a:p>
      </dgm:t>
    </dgm:pt>
    <dgm:pt modelId="{12506635-54B7-48EE-9636-84D4354FE3F5}" type="parTrans" cxnId="{405F969B-5A9A-4BB0-8695-C6039043C4CE}">
      <dgm:prSet/>
      <dgm:spPr/>
      <dgm:t>
        <a:bodyPr/>
        <a:lstStyle/>
        <a:p>
          <a:endParaRPr lang="zh-TW" altLang="en-US"/>
        </a:p>
      </dgm:t>
    </dgm:pt>
    <dgm:pt modelId="{B601B3D5-1E5C-4D32-BF86-771E3A41EA2A}" type="sibTrans" cxnId="{405F969B-5A9A-4BB0-8695-C6039043C4CE}">
      <dgm:prSet/>
      <dgm:spPr/>
      <dgm:t>
        <a:bodyPr/>
        <a:lstStyle/>
        <a:p>
          <a:endParaRPr lang="zh-TW" altLang="en-US"/>
        </a:p>
      </dgm:t>
    </dgm:pt>
    <dgm:pt modelId="{ED382932-61F1-4697-8B3B-E8C2ED7E8261}">
      <dgm:prSet phldrT="[文字]" custT="1"/>
      <dgm:spPr/>
      <dgm:t>
        <a:bodyPr/>
        <a:lstStyle/>
        <a:p>
          <a:pPr algn="l"/>
          <a:r>
            <a:rPr lang="zh-TW" altLang="en-US" sz="1400" dirty="0" smtClean="0"/>
            <a:t>其他客觀事實</a:t>
          </a:r>
          <a:endParaRPr lang="zh-TW" altLang="en-US" sz="1400" dirty="0"/>
        </a:p>
      </dgm:t>
    </dgm:pt>
    <dgm:pt modelId="{C3FBED44-2BAB-4009-9B2E-4DC1FCECCE27}" type="parTrans" cxnId="{0DF6CE5E-16C8-40C5-AED5-AABE8E0706AA}">
      <dgm:prSet/>
      <dgm:spPr/>
      <dgm:t>
        <a:bodyPr/>
        <a:lstStyle/>
        <a:p>
          <a:endParaRPr lang="zh-TW" altLang="en-US"/>
        </a:p>
      </dgm:t>
    </dgm:pt>
    <dgm:pt modelId="{E9C71383-3254-48CC-BF34-1D45554A3732}" type="sibTrans" cxnId="{0DF6CE5E-16C8-40C5-AED5-AABE8E0706AA}">
      <dgm:prSet/>
      <dgm:spPr/>
      <dgm:t>
        <a:bodyPr/>
        <a:lstStyle/>
        <a:p>
          <a:endParaRPr lang="zh-TW" altLang="en-US"/>
        </a:p>
      </dgm:t>
    </dgm:pt>
    <dgm:pt modelId="{A0682EC2-8AD6-4553-AD73-5C5E76C1D014}">
      <dgm:prSet phldrT="[文字]" custT="1"/>
      <dgm:spPr/>
      <dgm:t>
        <a:bodyPr/>
        <a:lstStyle/>
        <a:p>
          <a:pPr algn="ctr"/>
          <a:r>
            <a:rPr lang="zh-TW" altLang="en-US" sz="1600" b="0" dirty="0" smtClean="0"/>
            <a:t>經濟部解釋令</a:t>
          </a:r>
          <a:r>
            <a:rPr lang="en-US" altLang="zh-TW" sz="1600" b="0" dirty="0" smtClean="0"/>
            <a:t/>
          </a:r>
          <a:br>
            <a:rPr lang="en-US" altLang="zh-TW" sz="1600" b="0" dirty="0" smtClean="0"/>
          </a:br>
          <a:r>
            <a:rPr lang="zh-TW" altLang="en-US" sz="1600" b="0" dirty="0" smtClean="0"/>
            <a:t>國際財務報導準則</a:t>
          </a:r>
          <a:endParaRPr lang="zh-TW" altLang="en-US" sz="1600" b="0" dirty="0"/>
        </a:p>
      </dgm:t>
    </dgm:pt>
    <dgm:pt modelId="{5CFFAF1D-E4FE-48DB-BFC5-1C14FFDF90D7}" type="parTrans" cxnId="{12265F2E-E204-4210-AB7B-36F302E8ADA3}">
      <dgm:prSet/>
      <dgm:spPr/>
      <dgm:t>
        <a:bodyPr/>
        <a:lstStyle/>
        <a:p>
          <a:endParaRPr lang="zh-TW" altLang="en-US"/>
        </a:p>
      </dgm:t>
    </dgm:pt>
    <dgm:pt modelId="{E42A12C6-492A-4E1A-8D1E-E5ED41C0C5EA}" type="sibTrans" cxnId="{12265F2E-E204-4210-AB7B-36F302E8ADA3}">
      <dgm:prSet/>
      <dgm:spPr/>
      <dgm:t>
        <a:bodyPr/>
        <a:lstStyle/>
        <a:p>
          <a:endParaRPr lang="zh-TW" altLang="en-US"/>
        </a:p>
      </dgm:t>
    </dgm:pt>
    <dgm:pt modelId="{F65CE75D-EADF-4BCE-8996-3B60B43CFC73}">
      <dgm:prSet phldrT="[文字]" custT="1"/>
      <dgm:spPr/>
      <dgm:t>
        <a:bodyPr/>
        <a:lstStyle/>
        <a:p>
          <a:r>
            <a:rPr lang="zh-TW" altLang="en-US" sz="1400" b="0" dirty="0" smtClean="0"/>
            <a:t>須注意</a:t>
          </a:r>
          <a:r>
            <a:rPr lang="zh-TW" altLang="en-US" sz="1400" b="1" u="sng" dirty="0" smtClean="0">
              <a:solidFill>
                <a:srgbClr val="C00000"/>
              </a:solidFill>
            </a:rPr>
            <a:t>非長期性持股</a:t>
          </a:r>
          <a:r>
            <a:rPr lang="zh-TW" altLang="en-US" sz="1400" b="0" dirty="0" smtClean="0"/>
            <a:t>股東被納入臺商或外商控制力計算之合理性（</a:t>
          </a:r>
          <a:r>
            <a:rPr lang="en-US" altLang="zh-TW" sz="1400" b="0" dirty="0" smtClean="0"/>
            <a:t>ex.</a:t>
          </a:r>
          <a:r>
            <a:rPr lang="zh-TW" altLang="en-US" sz="1400" b="0" dirty="0" smtClean="0"/>
            <a:t>短投或創投）</a:t>
          </a:r>
        </a:p>
      </dgm:t>
    </dgm:pt>
    <dgm:pt modelId="{C61CC8B6-47BE-47E3-A85E-5E4C940C4288}" type="parTrans" cxnId="{0A265FBF-E4CA-4540-A350-859C9E45759F}">
      <dgm:prSet/>
      <dgm:spPr/>
      <dgm:t>
        <a:bodyPr/>
        <a:lstStyle/>
        <a:p>
          <a:endParaRPr lang="zh-TW" altLang="en-US"/>
        </a:p>
      </dgm:t>
    </dgm:pt>
    <dgm:pt modelId="{760E15FE-5F46-4FE6-B43A-B3FA1811C9B2}" type="sibTrans" cxnId="{0A265FBF-E4CA-4540-A350-859C9E45759F}">
      <dgm:prSet/>
      <dgm:spPr/>
      <dgm:t>
        <a:bodyPr/>
        <a:lstStyle/>
        <a:p>
          <a:endParaRPr lang="zh-TW" altLang="en-US"/>
        </a:p>
      </dgm:t>
    </dgm:pt>
    <dgm:pt modelId="{B66C66E9-5FB6-49FA-90AA-2ED8323FC2A8}">
      <dgm:prSet phldrT="[文字]" custT="1"/>
      <dgm:spPr/>
      <dgm:t>
        <a:bodyPr/>
        <a:lstStyle/>
        <a:p>
          <a:pPr algn="ctr"/>
          <a:r>
            <a:rPr lang="zh-TW" altLang="en-US" sz="1400" b="0" dirty="0" smtClean="0"/>
            <a:t>原陸資移轉股權或控制力予非陸籍人士，注意：</a:t>
          </a:r>
          <a:endParaRPr lang="zh-TW" altLang="en-US" sz="1400" b="0" dirty="0"/>
        </a:p>
      </dgm:t>
    </dgm:pt>
    <dgm:pt modelId="{0510C960-8030-4967-A4EA-56BAF11FC2C3}" type="parTrans" cxnId="{ADCEDA4C-6017-411B-A948-65965CCFD4BB}">
      <dgm:prSet/>
      <dgm:spPr/>
      <dgm:t>
        <a:bodyPr/>
        <a:lstStyle/>
        <a:p>
          <a:endParaRPr lang="zh-TW" altLang="en-US"/>
        </a:p>
      </dgm:t>
    </dgm:pt>
    <dgm:pt modelId="{8880C858-10F0-4CA4-A75D-6724A054BC04}" type="sibTrans" cxnId="{ADCEDA4C-6017-411B-A948-65965CCFD4BB}">
      <dgm:prSet/>
      <dgm:spPr/>
      <dgm:t>
        <a:bodyPr/>
        <a:lstStyle/>
        <a:p>
          <a:endParaRPr lang="zh-TW" altLang="en-US"/>
        </a:p>
      </dgm:t>
    </dgm:pt>
    <dgm:pt modelId="{7658B753-1B00-4B33-9D65-8C40F6131312}">
      <dgm:prSet phldrT="[文字]" custT="1"/>
      <dgm:spPr/>
      <dgm:t>
        <a:bodyPr/>
        <a:lstStyle/>
        <a:p>
          <a:pPr algn="just"/>
          <a:r>
            <a:rPr lang="zh-TW" altLang="en-US" sz="1400" b="0" dirty="0" smtClean="0"/>
            <a:t>移轉之真實性，</a:t>
          </a:r>
          <a:r>
            <a:rPr lang="zh-TW" altLang="en-US" sz="1400" b="1" u="sng" dirty="0" smtClean="0">
              <a:solidFill>
                <a:srgbClr val="C00000"/>
              </a:solidFill>
            </a:rPr>
            <a:t>非刻意安排</a:t>
          </a:r>
          <a:endParaRPr lang="zh-TW" altLang="en-US" sz="1400" b="1" u="sng" dirty="0">
            <a:solidFill>
              <a:srgbClr val="C00000"/>
            </a:solidFill>
          </a:endParaRPr>
        </a:p>
      </dgm:t>
    </dgm:pt>
    <dgm:pt modelId="{11471952-F2EF-47AD-8C5B-9305B73D58C7}" type="parTrans" cxnId="{85FA9A4D-E36C-4CDF-A527-41FEE644315D}">
      <dgm:prSet/>
      <dgm:spPr/>
      <dgm:t>
        <a:bodyPr/>
        <a:lstStyle/>
        <a:p>
          <a:endParaRPr lang="zh-TW" altLang="en-US"/>
        </a:p>
      </dgm:t>
    </dgm:pt>
    <dgm:pt modelId="{8FB6C4D5-07C4-4209-AE7F-A89BF5550585}" type="sibTrans" cxnId="{85FA9A4D-E36C-4CDF-A527-41FEE644315D}">
      <dgm:prSet/>
      <dgm:spPr/>
      <dgm:t>
        <a:bodyPr/>
        <a:lstStyle/>
        <a:p>
          <a:endParaRPr lang="zh-TW" altLang="en-US"/>
        </a:p>
      </dgm:t>
    </dgm:pt>
    <dgm:pt modelId="{3C851B18-E9DB-4773-B302-CB01484E7A3C}">
      <dgm:prSet phldrT="[文字]" custT="1"/>
      <dgm:spPr/>
      <dgm:t>
        <a:bodyPr/>
        <a:lstStyle/>
        <a:p>
          <a:pPr algn="just"/>
          <a:r>
            <a:rPr lang="zh-TW" altLang="en-US" sz="1400" b="0" dirty="0" smtClean="0"/>
            <a:t>移轉對象、時間之合理性</a:t>
          </a:r>
          <a:endParaRPr lang="zh-TW" altLang="en-US" sz="1400" b="0" dirty="0"/>
        </a:p>
      </dgm:t>
    </dgm:pt>
    <dgm:pt modelId="{71D76433-7D32-4751-A9B7-F892CA53A5AE}" type="parTrans" cxnId="{ECAE44A8-DFF8-4D2A-9902-FC2B1A44649E}">
      <dgm:prSet/>
      <dgm:spPr/>
      <dgm:t>
        <a:bodyPr/>
        <a:lstStyle/>
        <a:p>
          <a:endParaRPr lang="zh-TW" altLang="en-US"/>
        </a:p>
      </dgm:t>
    </dgm:pt>
    <dgm:pt modelId="{C225B17F-5A38-492C-B66D-1BF921BE1C87}" type="sibTrans" cxnId="{ECAE44A8-DFF8-4D2A-9902-FC2B1A44649E}">
      <dgm:prSet/>
      <dgm:spPr/>
      <dgm:t>
        <a:bodyPr/>
        <a:lstStyle/>
        <a:p>
          <a:endParaRPr lang="zh-TW" altLang="en-US"/>
        </a:p>
      </dgm:t>
    </dgm:pt>
    <dgm:pt modelId="{61943B9A-3B52-4A7B-90B0-08F5B4E043DD}">
      <dgm:prSet phldrT="[文字]" custT="1"/>
      <dgm:spPr/>
      <dgm:t>
        <a:bodyPr/>
        <a:lstStyle/>
        <a:p>
          <a:pPr algn="just"/>
          <a:r>
            <a:rPr lang="zh-TW" altLang="en-US" sz="1400" b="1" u="sng" dirty="0" smtClean="0">
              <a:solidFill>
                <a:srgbClr val="C00000"/>
              </a:solidFill>
            </a:rPr>
            <a:t>移轉後一定營運期間之經營實績變化</a:t>
          </a:r>
          <a:endParaRPr lang="zh-TW" altLang="en-US" sz="1400" b="1" u="sng" dirty="0">
            <a:solidFill>
              <a:srgbClr val="C00000"/>
            </a:solidFill>
          </a:endParaRPr>
        </a:p>
      </dgm:t>
    </dgm:pt>
    <dgm:pt modelId="{3D2B444C-15CA-4DA1-87DD-79DCDE54F42C}" type="parTrans" cxnId="{5791F5F3-7353-4D9B-9E15-DD47B099968E}">
      <dgm:prSet/>
      <dgm:spPr/>
      <dgm:t>
        <a:bodyPr/>
        <a:lstStyle/>
        <a:p>
          <a:endParaRPr lang="zh-TW" altLang="en-US"/>
        </a:p>
      </dgm:t>
    </dgm:pt>
    <dgm:pt modelId="{9A460D12-6080-4848-B61F-A4356F5D8CB4}" type="sibTrans" cxnId="{5791F5F3-7353-4D9B-9E15-DD47B099968E}">
      <dgm:prSet/>
      <dgm:spPr/>
      <dgm:t>
        <a:bodyPr/>
        <a:lstStyle/>
        <a:p>
          <a:endParaRPr lang="zh-TW" altLang="en-US"/>
        </a:p>
      </dgm:t>
    </dgm:pt>
    <dgm:pt modelId="{61A8E6FD-0092-42F5-AE21-FDFABE974050}" type="pres">
      <dgm:prSet presAssocID="{60FD4834-BBFE-4996-B0BE-FF16B8E7882E}" presName="diagram" presStyleCnt="0">
        <dgm:presLayoutVars>
          <dgm:chPref val="1"/>
          <dgm:dir/>
          <dgm:animOne val="branch"/>
          <dgm:animLvl val="lvl"/>
          <dgm:resizeHandles/>
        </dgm:presLayoutVars>
      </dgm:prSet>
      <dgm:spPr/>
      <dgm:t>
        <a:bodyPr/>
        <a:lstStyle/>
        <a:p>
          <a:endParaRPr lang="zh-TW" altLang="en-US"/>
        </a:p>
      </dgm:t>
    </dgm:pt>
    <dgm:pt modelId="{0E8F3F66-60F5-4312-BD19-788FBB98B6D9}" type="pres">
      <dgm:prSet presAssocID="{CC86C2BB-0E01-4A7B-B723-1FD84DB1323A}" presName="root" presStyleCnt="0"/>
      <dgm:spPr/>
    </dgm:pt>
    <dgm:pt modelId="{8CA451A4-ADA0-4445-8B4B-4AD72F5AC849}" type="pres">
      <dgm:prSet presAssocID="{CC86C2BB-0E01-4A7B-B723-1FD84DB1323A}" presName="rootComposite" presStyleCnt="0"/>
      <dgm:spPr/>
    </dgm:pt>
    <dgm:pt modelId="{10198C53-C138-4F50-9DA5-D5B5AD1CC859}" type="pres">
      <dgm:prSet presAssocID="{CC86C2BB-0E01-4A7B-B723-1FD84DB1323A}" presName="rootText" presStyleLbl="node1" presStyleIdx="0" presStyleCnt="3"/>
      <dgm:spPr/>
      <dgm:t>
        <a:bodyPr/>
        <a:lstStyle/>
        <a:p>
          <a:endParaRPr lang="zh-TW" altLang="en-US"/>
        </a:p>
      </dgm:t>
    </dgm:pt>
    <dgm:pt modelId="{ED1F895A-036E-436B-BADA-5E60490DC3D0}" type="pres">
      <dgm:prSet presAssocID="{CC86C2BB-0E01-4A7B-B723-1FD84DB1323A}" presName="rootConnector" presStyleLbl="node1" presStyleIdx="0" presStyleCnt="3"/>
      <dgm:spPr/>
      <dgm:t>
        <a:bodyPr/>
        <a:lstStyle/>
        <a:p>
          <a:endParaRPr lang="zh-TW" altLang="en-US"/>
        </a:p>
      </dgm:t>
    </dgm:pt>
    <dgm:pt modelId="{566B6C42-E606-4201-ABDA-1224E6395C5C}" type="pres">
      <dgm:prSet presAssocID="{CC86C2BB-0E01-4A7B-B723-1FD84DB1323A}" presName="childShape" presStyleCnt="0"/>
      <dgm:spPr/>
    </dgm:pt>
    <dgm:pt modelId="{510DD995-008C-4519-978F-AEB1D96A00A6}" type="pres">
      <dgm:prSet presAssocID="{E838AA45-956D-4D38-9449-4A8001E4E116}" presName="Name13" presStyleLbl="parChTrans1D2" presStyleIdx="0" presStyleCnt="7"/>
      <dgm:spPr/>
      <dgm:t>
        <a:bodyPr/>
        <a:lstStyle/>
        <a:p>
          <a:endParaRPr lang="zh-TW" altLang="en-US"/>
        </a:p>
      </dgm:t>
    </dgm:pt>
    <dgm:pt modelId="{4E39C297-35C9-457E-97BA-1B6B5E673694}" type="pres">
      <dgm:prSet presAssocID="{820D1BA1-0964-4597-8292-E5E6C14AB141}" presName="childText" presStyleLbl="bgAcc1" presStyleIdx="0" presStyleCnt="7">
        <dgm:presLayoutVars>
          <dgm:bulletEnabled val="1"/>
        </dgm:presLayoutVars>
      </dgm:prSet>
      <dgm:spPr/>
      <dgm:t>
        <a:bodyPr/>
        <a:lstStyle/>
        <a:p>
          <a:endParaRPr lang="zh-TW" altLang="en-US"/>
        </a:p>
      </dgm:t>
    </dgm:pt>
    <dgm:pt modelId="{C03A5979-927C-4771-8F08-411EF2EB1939}" type="pres">
      <dgm:prSet presAssocID="{E88EA703-7B6C-4A65-B9F2-3A3FCE1B915E}" presName="Name13" presStyleLbl="parChTrans1D2" presStyleIdx="1" presStyleCnt="7"/>
      <dgm:spPr/>
      <dgm:t>
        <a:bodyPr/>
        <a:lstStyle/>
        <a:p>
          <a:endParaRPr lang="zh-TW" altLang="en-US"/>
        </a:p>
      </dgm:t>
    </dgm:pt>
    <dgm:pt modelId="{C6AA4D28-86FD-4BE0-9EE9-4B259E6FD79E}" type="pres">
      <dgm:prSet presAssocID="{A1DACAE9-AECB-4F69-8DBE-95B87462099A}" presName="childText" presStyleLbl="bgAcc1" presStyleIdx="1" presStyleCnt="7" custScaleY="124103">
        <dgm:presLayoutVars>
          <dgm:bulletEnabled val="1"/>
        </dgm:presLayoutVars>
      </dgm:prSet>
      <dgm:spPr/>
      <dgm:t>
        <a:bodyPr/>
        <a:lstStyle/>
        <a:p>
          <a:endParaRPr lang="zh-TW" altLang="en-US"/>
        </a:p>
      </dgm:t>
    </dgm:pt>
    <dgm:pt modelId="{0640B8A0-EA62-47DA-BACF-14D4D5BD549B}" type="pres">
      <dgm:prSet presAssocID="{B3632552-4458-4121-98E8-A0BD56D80568}" presName="Name13" presStyleLbl="parChTrans1D2" presStyleIdx="2" presStyleCnt="7"/>
      <dgm:spPr/>
      <dgm:t>
        <a:bodyPr/>
        <a:lstStyle/>
        <a:p>
          <a:endParaRPr lang="zh-TW" altLang="en-US"/>
        </a:p>
      </dgm:t>
    </dgm:pt>
    <dgm:pt modelId="{B1E942F8-1EC0-4D66-B9A6-2548E3AE44B1}" type="pres">
      <dgm:prSet presAssocID="{75F00B33-A0C7-4CE8-B91A-93D7C15796F8}" presName="childText" presStyleLbl="bgAcc1" presStyleIdx="2" presStyleCnt="7" custScaleY="205909" custLinFactNeighborX="1137" custLinFactNeighborY="-4737">
        <dgm:presLayoutVars>
          <dgm:bulletEnabled val="1"/>
        </dgm:presLayoutVars>
      </dgm:prSet>
      <dgm:spPr/>
      <dgm:t>
        <a:bodyPr/>
        <a:lstStyle/>
        <a:p>
          <a:endParaRPr lang="zh-TW" altLang="en-US"/>
        </a:p>
      </dgm:t>
    </dgm:pt>
    <dgm:pt modelId="{E223C538-70BC-4A63-9189-6F4F82DAB660}" type="pres">
      <dgm:prSet presAssocID="{2A4B46FE-9948-41D8-B8C4-592903DC4C9C}" presName="root" presStyleCnt="0"/>
      <dgm:spPr/>
    </dgm:pt>
    <dgm:pt modelId="{E7DDA706-F094-4714-B614-4253BB1B08ED}" type="pres">
      <dgm:prSet presAssocID="{2A4B46FE-9948-41D8-B8C4-592903DC4C9C}" presName="rootComposite" presStyleCnt="0"/>
      <dgm:spPr/>
    </dgm:pt>
    <dgm:pt modelId="{CD33F5D1-AF33-4C74-9E15-5DD3FEC3AA13}" type="pres">
      <dgm:prSet presAssocID="{2A4B46FE-9948-41D8-B8C4-592903DC4C9C}" presName="rootText" presStyleLbl="node1" presStyleIdx="1" presStyleCnt="3"/>
      <dgm:spPr/>
      <dgm:t>
        <a:bodyPr/>
        <a:lstStyle/>
        <a:p>
          <a:endParaRPr lang="zh-TW" altLang="en-US"/>
        </a:p>
      </dgm:t>
    </dgm:pt>
    <dgm:pt modelId="{6AC00D94-4DCB-4AB8-A3FB-597D33E1C1F1}" type="pres">
      <dgm:prSet presAssocID="{2A4B46FE-9948-41D8-B8C4-592903DC4C9C}" presName="rootConnector" presStyleLbl="node1" presStyleIdx="1" presStyleCnt="3"/>
      <dgm:spPr/>
      <dgm:t>
        <a:bodyPr/>
        <a:lstStyle/>
        <a:p>
          <a:endParaRPr lang="zh-TW" altLang="en-US"/>
        </a:p>
      </dgm:t>
    </dgm:pt>
    <dgm:pt modelId="{66258EBE-3971-4137-A89E-2E3774878575}" type="pres">
      <dgm:prSet presAssocID="{2A4B46FE-9948-41D8-B8C4-592903DC4C9C}" presName="childShape" presStyleCnt="0"/>
      <dgm:spPr/>
    </dgm:pt>
    <dgm:pt modelId="{49ABF32E-4C9E-433A-A203-BB9F03639DE0}" type="pres">
      <dgm:prSet presAssocID="{DD386E31-2AF1-4C44-809D-3D31BE65E81C}" presName="Name13" presStyleLbl="parChTrans1D2" presStyleIdx="3" presStyleCnt="7"/>
      <dgm:spPr/>
      <dgm:t>
        <a:bodyPr/>
        <a:lstStyle/>
        <a:p>
          <a:endParaRPr lang="zh-TW" altLang="en-US"/>
        </a:p>
      </dgm:t>
    </dgm:pt>
    <dgm:pt modelId="{3FCF4671-1C66-4A51-8224-8E32E21C6CB2}" type="pres">
      <dgm:prSet presAssocID="{B1686881-FFC1-4517-8E2C-37BC564AA633}" presName="childText" presStyleLbl="bgAcc1" presStyleIdx="3" presStyleCnt="7" custScaleY="178086">
        <dgm:presLayoutVars>
          <dgm:bulletEnabled val="1"/>
        </dgm:presLayoutVars>
      </dgm:prSet>
      <dgm:spPr/>
      <dgm:t>
        <a:bodyPr/>
        <a:lstStyle/>
        <a:p>
          <a:endParaRPr lang="zh-TW" altLang="en-US"/>
        </a:p>
      </dgm:t>
    </dgm:pt>
    <dgm:pt modelId="{D7AE5AA5-0C24-4073-BF6F-388181312E55}" type="pres">
      <dgm:prSet presAssocID="{947B90FF-6F0E-47F7-91DC-1418EFE108B6}" presName="root" presStyleCnt="0"/>
      <dgm:spPr/>
    </dgm:pt>
    <dgm:pt modelId="{A93B219D-F48B-4916-85E2-DB0B099E2A7A}" type="pres">
      <dgm:prSet presAssocID="{947B90FF-6F0E-47F7-91DC-1418EFE108B6}" presName="rootComposite" presStyleCnt="0"/>
      <dgm:spPr/>
    </dgm:pt>
    <dgm:pt modelId="{031C6E89-6A5B-40AB-8044-D0A449D60300}" type="pres">
      <dgm:prSet presAssocID="{947B90FF-6F0E-47F7-91DC-1418EFE108B6}" presName="rootText" presStyleLbl="node1" presStyleIdx="2" presStyleCnt="3" custScaleX="115553"/>
      <dgm:spPr/>
      <dgm:t>
        <a:bodyPr/>
        <a:lstStyle/>
        <a:p>
          <a:endParaRPr lang="zh-TW" altLang="en-US"/>
        </a:p>
      </dgm:t>
    </dgm:pt>
    <dgm:pt modelId="{13A3BB80-D674-479E-B99B-B3DBE532CECE}" type="pres">
      <dgm:prSet presAssocID="{947B90FF-6F0E-47F7-91DC-1418EFE108B6}" presName="rootConnector" presStyleLbl="node1" presStyleIdx="2" presStyleCnt="3"/>
      <dgm:spPr/>
      <dgm:t>
        <a:bodyPr/>
        <a:lstStyle/>
        <a:p>
          <a:endParaRPr lang="zh-TW" altLang="en-US"/>
        </a:p>
      </dgm:t>
    </dgm:pt>
    <dgm:pt modelId="{BA39CFAF-89DE-4378-8D30-575752C320F2}" type="pres">
      <dgm:prSet presAssocID="{947B90FF-6F0E-47F7-91DC-1418EFE108B6}" presName="childShape" presStyleCnt="0"/>
      <dgm:spPr/>
    </dgm:pt>
    <dgm:pt modelId="{38737C83-8278-40E1-BB1C-E9CA64788994}" type="pres">
      <dgm:prSet presAssocID="{5CFFAF1D-E4FE-48DB-BFC5-1C14FFDF90D7}" presName="Name13" presStyleLbl="parChTrans1D2" presStyleIdx="4" presStyleCnt="7"/>
      <dgm:spPr/>
      <dgm:t>
        <a:bodyPr/>
        <a:lstStyle/>
        <a:p>
          <a:endParaRPr lang="zh-TW" altLang="en-US"/>
        </a:p>
      </dgm:t>
    </dgm:pt>
    <dgm:pt modelId="{8AE7D29E-3944-4B1B-B41E-96823B75DF6E}" type="pres">
      <dgm:prSet presAssocID="{A0682EC2-8AD6-4553-AD73-5C5E76C1D014}" presName="childText" presStyleLbl="bgAcc1" presStyleIdx="4" presStyleCnt="7" custScaleX="117341">
        <dgm:presLayoutVars>
          <dgm:bulletEnabled val="1"/>
        </dgm:presLayoutVars>
      </dgm:prSet>
      <dgm:spPr/>
      <dgm:t>
        <a:bodyPr/>
        <a:lstStyle/>
        <a:p>
          <a:endParaRPr lang="zh-TW" altLang="en-US"/>
        </a:p>
      </dgm:t>
    </dgm:pt>
    <dgm:pt modelId="{C73BB436-4AEB-46DB-B121-2992F18F0C50}" type="pres">
      <dgm:prSet presAssocID="{C61CC8B6-47BE-47E3-A85E-5E4C940C4288}" presName="Name13" presStyleLbl="parChTrans1D2" presStyleIdx="5" presStyleCnt="7"/>
      <dgm:spPr/>
      <dgm:t>
        <a:bodyPr/>
        <a:lstStyle/>
        <a:p>
          <a:endParaRPr lang="zh-TW" altLang="en-US"/>
        </a:p>
      </dgm:t>
    </dgm:pt>
    <dgm:pt modelId="{E3C9C386-B726-43FC-8A44-0E93694A720B}" type="pres">
      <dgm:prSet presAssocID="{F65CE75D-EADF-4BCE-8996-3B60B43CFC73}" presName="childText" presStyleLbl="bgAcc1" presStyleIdx="5" presStyleCnt="7" custScaleX="119601" custScaleY="109749">
        <dgm:presLayoutVars>
          <dgm:bulletEnabled val="1"/>
        </dgm:presLayoutVars>
      </dgm:prSet>
      <dgm:spPr/>
      <dgm:t>
        <a:bodyPr/>
        <a:lstStyle/>
        <a:p>
          <a:endParaRPr lang="zh-TW" altLang="en-US"/>
        </a:p>
      </dgm:t>
    </dgm:pt>
    <dgm:pt modelId="{61031202-9A52-442D-BB72-2213491524AB}" type="pres">
      <dgm:prSet presAssocID="{0510C960-8030-4967-A4EA-56BAF11FC2C3}" presName="Name13" presStyleLbl="parChTrans1D2" presStyleIdx="6" presStyleCnt="7"/>
      <dgm:spPr/>
      <dgm:t>
        <a:bodyPr/>
        <a:lstStyle/>
        <a:p>
          <a:endParaRPr lang="zh-TW" altLang="en-US"/>
        </a:p>
      </dgm:t>
    </dgm:pt>
    <dgm:pt modelId="{D3923D0D-AD7B-4CD5-8DB1-EA2A33DB38D0}" type="pres">
      <dgm:prSet presAssocID="{B66C66E9-5FB6-49FA-90AA-2ED8323FC2A8}" presName="childText" presStyleLbl="bgAcc1" presStyleIdx="6" presStyleCnt="7" custScaleX="148643" custScaleY="224368">
        <dgm:presLayoutVars>
          <dgm:bulletEnabled val="1"/>
        </dgm:presLayoutVars>
      </dgm:prSet>
      <dgm:spPr/>
      <dgm:t>
        <a:bodyPr/>
        <a:lstStyle/>
        <a:p>
          <a:endParaRPr lang="zh-TW" altLang="en-US"/>
        </a:p>
      </dgm:t>
    </dgm:pt>
  </dgm:ptLst>
  <dgm:cxnLst>
    <dgm:cxn modelId="{B994A6CA-4ABB-4810-975F-7D21FD785827}" type="presOf" srcId="{947B90FF-6F0E-47F7-91DC-1418EFE108B6}" destId="{13A3BB80-D674-479E-B99B-B3DBE532CECE}" srcOrd="1" destOrd="0" presId="urn:microsoft.com/office/officeart/2005/8/layout/hierarchy3"/>
    <dgm:cxn modelId="{BB658DD7-43F9-4CDB-8BF6-AC066FD64377}" type="presOf" srcId="{820D1BA1-0964-4597-8292-E5E6C14AB141}" destId="{4E39C297-35C9-457E-97BA-1B6B5E673694}" srcOrd="0" destOrd="0" presId="urn:microsoft.com/office/officeart/2005/8/layout/hierarchy3"/>
    <dgm:cxn modelId="{9671C0A6-A658-4AFC-896B-0160A48FCB92}" type="presOf" srcId="{7658B753-1B00-4B33-9D65-8C40F6131312}" destId="{D3923D0D-AD7B-4CD5-8DB1-EA2A33DB38D0}" srcOrd="0" destOrd="1" presId="urn:microsoft.com/office/officeart/2005/8/layout/hierarchy3"/>
    <dgm:cxn modelId="{0A044373-32A7-45B5-B678-F5E7A2BB69C8}" type="presOf" srcId="{E88EA703-7B6C-4A65-B9F2-3A3FCE1B915E}" destId="{C03A5979-927C-4771-8F08-411EF2EB1939}" srcOrd="0" destOrd="0" presId="urn:microsoft.com/office/officeart/2005/8/layout/hierarchy3"/>
    <dgm:cxn modelId="{ADCEDA4C-6017-411B-A948-65965CCFD4BB}" srcId="{947B90FF-6F0E-47F7-91DC-1418EFE108B6}" destId="{B66C66E9-5FB6-49FA-90AA-2ED8323FC2A8}" srcOrd="2" destOrd="0" parTransId="{0510C960-8030-4967-A4EA-56BAF11FC2C3}" sibTransId="{8880C858-10F0-4CA4-A75D-6724A054BC04}"/>
    <dgm:cxn modelId="{BCE405B8-F3C0-434C-B605-437291926780}" srcId="{CC86C2BB-0E01-4A7B-B723-1FD84DB1323A}" destId="{820D1BA1-0964-4597-8292-E5E6C14AB141}" srcOrd="0" destOrd="0" parTransId="{E838AA45-956D-4D38-9449-4A8001E4E116}" sibTransId="{6DF482D5-AB61-4DE1-A4AC-D06D1479B79D}"/>
    <dgm:cxn modelId="{3BA32279-8C43-4CC1-8635-0E7E67C75424}" type="presOf" srcId="{F65CE75D-EADF-4BCE-8996-3B60B43CFC73}" destId="{E3C9C386-B726-43FC-8A44-0E93694A720B}" srcOrd="0" destOrd="0" presId="urn:microsoft.com/office/officeart/2005/8/layout/hierarchy3"/>
    <dgm:cxn modelId="{26261AE8-A55F-4F6A-B6C4-D984C5822F8D}" srcId="{60FD4834-BBFE-4996-B0BE-FF16B8E7882E}" destId="{2A4B46FE-9948-41D8-B8C4-592903DC4C9C}" srcOrd="1" destOrd="0" parTransId="{F6D3F3F0-4D6C-4562-B390-CD44A1D90730}" sibTransId="{07AE2EA3-373D-478F-B302-9EDF8A42E362}"/>
    <dgm:cxn modelId="{967B3547-5D57-4DE1-90F1-68926423E894}" type="presOf" srcId="{0006C8CA-2605-4697-9907-21751276EFA2}" destId="{B1E942F8-1EC0-4D66-B9A6-2548E3AE44B1}" srcOrd="0" destOrd="1" presId="urn:microsoft.com/office/officeart/2005/8/layout/hierarchy3"/>
    <dgm:cxn modelId="{78B8C788-4E68-4BDB-8ECB-70D36560B7B4}" type="presOf" srcId="{CC86C2BB-0E01-4A7B-B723-1FD84DB1323A}" destId="{10198C53-C138-4F50-9DA5-D5B5AD1CC859}" srcOrd="0" destOrd="0" presId="urn:microsoft.com/office/officeart/2005/8/layout/hierarchy3"/>
    <dgm:cxn modelId="{0A265FBF-E4CA-4540-A350-859C9E45759F}" srcId="{947B90FF-6F0E-47F7-91DC-1418EFE108B6}" destId="{F65CE75D-EADF-4BCE-8996-3B60B43CFC73}" srcOrd="1" destOrd="0" parTransId="{C61CC8B6-47BE-47E3-A85E-5E4C940C4288}" sibTransId="{760E15FE-5F46-4FE6-B43A-B3FA1811C9B2}"/>
    <dgm:cxn modelId="{42D9B0E8-DDFD-416F-853F-96DE20A33EB3}" srcId="{CC86C2BB-0E01-4A7B-B723-1FD84DB1323A}" destId="{75F00B33-A0C7-4CE8-B91A-93D7C15796F8}" srcOrd="2" destOrd="0" parTransId="{B3632552-4458-4121-98E8-A0BD56D80568}" sibTransId="{8515A897-81F8-45E0-9362-D76955211D19}"/>
    <dgm:cxn modelId="{5791F5F3-7353-4D9B-9E15-DD47B099968E}" srcId="{B66C66E9-5FB6-49FA-90AA-2ED8323FC2A8}" destId="{61943B9A-3B52-4A7B-90B0-08F5B4E043DD}" srcOrd="2" destOrd="0" parTransId="{3D2B444C-15CA-4DA1-87DD-79DCDE54F42C}" sibTransId="{9A460D12-6080-4848-B61F-A4356F5D8CB4}"/>
    <dgm:cxn modelId="{987AFB67-8421-4E41-84FC-2363251CC890}" srcId="{2A4B46FE-9948-41D8-B8C4-592903DC4C9C}" destId="{B1686881-FFC1-4517-8E2C-37BC564AA633}" srcOrd="0" destOrd="0" parTransId="{DD386E31-2AF1-4C44-809D-3D31BE65E81C}" sibTransId="{E5E1765C-AC50-4549-9FB8-4081D574AFEB}"/>
    <dgm:cxn modelId="{334C3A55-2A54-4C67-9E58-11C57012EE03}" type="presOf" srcId="{B3632552-4458-4121-98E8-A0BD56D80568}" destId="{0640B8A0-EA62-47DA-BACF-14D4D5BD549B}" srcOrd="0" destOrd="0" presId="urn:microsoft.com/office/officeart/2005/8/layout/hierarchy3"/>
    <dgm:cxn modelId="{180F1D01-5CF9-49C8-A095-D62D2E07D449}" type="presOf" srcId="{947B90FF-6F0E-47F7-91DC-1418EFE108B6}" destId="{031C6E89-6A5B-40AB-8044-D0A449D60300}" srcOrd="0" destOrd="0" presId="urn:microsoft.com/office/officeart/2005/8/layout/hierarchy3"/>
    <dgm:cxn modelId="{C08B1556-F062-47A8-AD10-62BF0FB96AEC}" type="presOf" srcId="{61943B9A-3B52-4A7B-90B0-08F5B4E043DD}" destId="{D3923D0D-AD7B-4CD5-8DB1-EA2A33DB38D0}" srcOrd="0" destOrd="3" presId="urn:microsoft.com/office/officeart/2005/8/layout/hierarchy3"/>
    <dgm:cxn modelId="{03ED3157-C9F2-42BB-9181-6100A800A36A}" type="presOf" srcId="{B66C66E9-5FB6-49FA-90AA-2ED8323FC2A8}" destId="{D3923D0D-AD7B-4CD5-8DB1-EA2A33DB38D0}" srcOrd="0" destOrd="0" presId="urn:microsoft.com/office/officeart/2005/8/layout/hierarchy3"/>
    <dgm:cxn modelId="{0134487E-2F0F-49D7-831C-C6D067445F09}" type="presOf" srcId="{B1686881-FFC1-4517-8E2C-37BC564AA633}" destId="{3FCF4671-1C66-4A51-8224-8E32E21C6CB2}" srcOrd="0" destOrd="0" presId="urn:microsoft.com/office/officeart/2005/8/layout/hierarchy3"/>
    <dgm:cxn modelId="{9807A3FA-B78C-4590-8209-3C5F05C027C8}" type="presOf" srcId="{24634C90-D88F-490F-9521-4B9548960E2F}" destId="{B1E942F8-1EC0-4D66-B9A6-2548E3AE44B1}" srcOrd="0" destOrd="2" presId="urn:microsoft.com/office/officeart/2005/8/layout/hierarchy3"/>
    <dgm:cxn modelId="{6DD4100C-8405-4772-8572-41CC1A0C0E61}" type="presOf" srcId="{FDC46B71-77BD-4480-A448-6CA0E9FF3BEF}" destId="{B1E942F8-1EC0-4D66-B9A6-2548E3AE44B1}" srcOrd="0" destOrd="3" presId="urn:microsoft.com/office/officeart/2005/8/layout/hierarchy3"/>
    <dgm:cxn modelId="{2F19FFB3-C7D0-4E71-A19B-77A535B204A6}" srcId="{60FD4834-BBFE-4996-B0BE-FF16B8E7882E}" destId="{947B90FF-6F0E-47F7-91DC-1418EFE108B6}" srcOrd="2" destOrd="0" parTransId="{1A43078D-757A-46FA-9DBD-F73876DEBEA9}" sibTransId="{24CE882D-8543-46E2-9446-EF6A95F4333F}"/>
    <dgm:cxn modelId="{82C0320E-AA5B-4E63-9D60-371DCE32CA03}" type="presOf" srcId="{60FD4834-BBFE-4996-B0BE-FF16B8E7882E}" destId="{61A8E6FD-0092-42F5-AE21-FDFABE974050}" srcOrd="0" destOrd="0" presId="urn:microsoft.com/office/officeart/2005/8/layout/hierarchy3"/>
    <dgm:cxn modelId="{1C27C4AB-8788-4D15-B5B6-B9CA6D3B4367}" type="presOf" srcId="{3C851B18-E9DB-4773-B302-CB01484E7A3C}" destId="{D3923D0D-AD7B-4CD5-8DB1-EA2A33DB38D0}" srcOrd="0" destOrd="2" presId="urn:microsoft.com/office/officeart/2005/8/layout/hierarchy3"/>
    <dgm:cxn modelId="{0DF6CE5E-16C8-40C5-AED5-AABE8E0706AA}" srcId="{75F00B33-A0C7-4CE8-B91A-93D7C15796F8}" destId="{ED382932-61F1-4697-8B3B-E8C2ED7E8261}" srcOrd="3" destOrd="0" parTransId="{C3FBED44-2BAB-4009-9B2E-4DC1FCECCE27}" sibTransId="{E9C71383-3254-48CC-BF34-1D45554A3732}"/>
    <dgm:cxn modelId="{013BA975-0AFB-43FF-A6F0-76122F9EEDB9}" type="presOf" srcId="{DD386E31-2AF1-4C44-809D-3D31BE65E81C}" destId="{49ABF32E-4C9E-433A-A203-BB9F03639DE0}" srcOrd="0" destOrd="0" presId="urn:microsoft.com/office/officeart/2005/8/layout/hierarchy3"/>
    <dgm:cxn modelId="{18D66DD8-2614-4A33-860A-8540F4938A10}" srcId="{60FD4834-BBFE-4996-B0BE-FF16B8E7882E}" destId="{CC86C2BB-0E01-4A7B-B723-1FD84DB1323A}" srcOrd="0" destOrd="0" parTransId="{1A5B0B13-BD01-4C57-A578-27AFC9B3B738}" sibTransId="{C9674CB7-2DD2-4A05-8C59-A67CD982B7A3}"/>
    <dgm:cxn modelId="{CB77AA4A-009D-44D8-967D-B5A62F74509C}" srcId="{75F00B33-A0C7-4CE8-B91A-93D7C15796F8}" destId="{0006C8CA-2605-4697-9907-21751276EFA2}" srcOrd="0" destOrd="0" parTransId="{EB6FF5AC-4637-4E24-8438-56F329FD7DEA}" sibTransId="{C1BA98B7-7984-4CAA-A87B-A519B4939DFD}"/>
    <dgm:cxn modelId="{0B3A55F6-2A2F-44B2-985B-531D13D5196A}" type="presOf" srcId="{E838AA45-956D-4D38-9449-4A8001E4E116}" destId="{510DD995-008C-4519-978F-AEB1D96A00A6}" srcOrd="0" destOrd="0" presId="urn:microsoft.com/office/officeart/2005/8/layout/hierarchy3"/>
    <dgm:cxn modelId="{7D1D92FB-973F-4DDE-B934-A80D8ACB112A}" type="presOf" srcId="{A1DACAE9-AECB-4F69-8DBE-95B87462099A}" destId="{C6AA4D28-86FD-4BE0-9EE9-4B259E6FD79E}" srcOrd="0" destOrd="0" presId="urn:microsoft.com/office/officeart/2005/8/layout/hierarchy3"/>
    <dgm:cxn modelId="{BDB68300-124A-4122-9E58-CCFD51CD18BD}" type="presOf" srcId="{2A4B46FE-9948-41D8-B8C4-592903DC4C9C}" destId="{6AC00D94-4DCB-4AB8-A3FB-597D33E1C1F1}" srcOrd="1" destOrd="0" presId="urn:microsoft.com/office/officeart/2005/8/layout/hierarchy3"/>
    <dgm:cxn modelId="{0FA854C1-D7F8-492A-AF00-B70CF469B34E}" type="presOf" srcId="{0510C960-8030-4967-A4EA-56BAF11FC2C3}" destId="{61031202-9A52-442D-BB72-2213491524AB}" srcOrd="0" destOrd="0" presId="urn:microsoft.com/office/officeart/2005/8/layout/hierarchy3"/>
    <dgm:cxn modelId="{B0E010C0-A039-429B-AF96-278D32EADDDC}" srcId="{75F00B33-A0C7-4CE8-B91A-93D7C15796F8}" destId="{24634C90-D88F-490F-9521-4B9548960E2F}" srcOrd="1" destOrd="0" parTransId="{83B8F8D3-15AA-40FA-A601-3EF35E56CD8F}" sibTransId="{89A89F83-0EE4-4F4E-97F2-C723A4995F0D}"/>
    <dgm:cxn modelId="{ECAE44A8-DFF8-4D2A-9902-FC2B1A44649E}" srcId="{B66C66E9-5FB6-49FA-90AA-2ED8323FC2A8}" destId="{3C851B18-E9DB-4773-B302-CB01484E7A3C}" srcOrd="1" destOrd="0" parTransId="{71D76433-7D32-4751-A9B7-F892CA53A5AE}" sibTransId="{C225B17F-5A38-492C-B66D-1BF921BE1C87}"/>
    <dgm:cxn modelId="{405F969B-5A9A-4BB0-8695-C6039043C4CE}" srcId="{75F00B33-A0C7-4CE8-B91A-93D7C15796F8}" destId="{FDC46B71-77BD-4480-A448-6CA0E9FF3BEF}" srcOrd="2" destOrd="0" parTransId="{12506635-54B7-48EE-9636-84D4354FE3F5}" sibTransId="{B601B3D5-1E5C-4D32-BF86-771E3A41EA2A}"/>
    <dgm:cxn modelId="{1B4244D2-0DC2-499A-B368-2AC0495342AC}" type="presOf" srcId="{2A4B46FE-9948-41D8-B8C4-592903DC4C9C}" destId="{CD33F5D1-AF33-4C74-9E15-5DD3FEC3AA13}" srcOrd="0" destOrd="0" presId="urn:microsoft.com/office/officeart/2005/8/layout/hierarchy3"/>
    <dgm:cxn modelId="{02CBC248-345B-40D4-8A5E-D26A5E40126C}" type="presOf" srcId="{A0682EC2-8AD6-4553-AD73-5C5E76C1D014}" destId="{8AE7D29E-3944-4B1B-B41E-96823B75DF6E}" srcOrd="0" destOrd="0" presId="urn:microsoft.com/office/officeart/2005/8/layout/hierarchy3"/>
    <dgm:cxn modelId="{85FA9A4D-E36C-4CDF-A527-41FEE644315D}" srcId="{B66C66E9-5FB6-49FA-90AA-2ED8323FC2A8}" destId="{7658B753-1B00-4B33-9D65-8C40F6131312}" srcOrd="0" destOrd="0" parTransId="{11471952-F2EF-47AD-8C5B-9305B73D58C7}" sibTransId="{8FB6C4D5-07C4-4209-AE7F-A89BF5550585}"/>
    <dgm:cxn modelId="{4B9D8627-3C61-404B-B3D7-FD8A234E0789}" type="presOf" srcId="{C61CC8B6-47BE-47E3-A85E-5E4C940C4288}" destId="{C73BB436-4AEB-46DB-B121-2992F18F0C50}" srcOrd="0" destOrd="0" presId="urn:microsoft.com/office/officeart/2005/8/layout/hierarchy3"/>
    <dgm:cxn modelId="{12265F2E-E204-4210-AB7B-36F302E8ADA3}" srcId="{947B90FF-6F0E-47F7-91DC-1418EFE108B6}" destId="{A0682EC2-8AD6-4553-AD73-5C5E76C1D014}" srcOrd="0" destOrd="0" parTransId="{5CFFAF1D-E4FE-48DB-BFC5-1C14FFDF90D7}" sibTransId="{E42A12C6-492A-4E1A-8D1E-E5ED41C0C5EA}"/>
    <dgm:cxn modelId="{80D6BFDB-C0DE-4F30-97A4-FCD06CAF653A}" type="presOf" srcId="{75F00B33-A0C7-4CE8-B91A-93D7C15796F8}" destId="{B1E942F8-1EC0-4D66-B9A6-2548E3AE44B1}" srcOrd="0" destOrd="0" presId="urn:microsoft.com/office/officeart/2005/8/layout/hierarchy3"/>
    <dgm:cxn modelId="{0E9BF021-D8CE-464D-A86F-7A888B830271}" srcId="{CC86C2BB-0E01-4A7B-B723-1FD84DB1323A}" destId="{A1DACAE9-AECB-4F69-8DBE-95B87462099A}" srcOrd="1" destOrd="0" parTransId="{E88EA703-7B6C-4A65-B9F2-3A3FCE1B915E}" sibTransId="{551EADEA-72C9-4461-99E6-52A73DE5B6EB}"/>
    <dgm:cxn modelId="{C63C15DE-0A51-4DA9-9DE6-DA8BC312ADC5}" type="presOf" srcId="{CC86C2BB-0E01-4A7B-B723-1FD84DB1323A}" destId="{ED1F895A-036E-436B-BADA-5E60490DC3D0}" srcOrd="1" destOrd="0" presId="urn:microsoft.com/office/officeart/2005/8/layout/hierarchy3"/>
    <dgm:cxn modelId="{982383C3-972C-42A5-ABC8-F7BF8F1B8C07}" type="presOf" srcId="{5CFFAF1D-E4FE-48DB-BFC5-1C14FFDF90D7}" destId="{38737C83-8278-40E1-BB1C-E9CA64788994}" srcOrd="0" destOrd="0" presId="urn:microsoft.com/office/officeart/2005/8/layout/hierarchy3"/>
    <dgm:cxn modelId="{5E47BEC6-F424-425B-B519-32607B031FF1}" type="presOf" srcId="{ED382932-61F1-4697-8B3B-E8C2ED7E8261}" destId="{B1E942F8-1EC0-4D66-B9A6-2548E3AE44B1}" srcOrd="0" destOrd="4" presId="urn:microsoft.com/office/officeart/2005/8/layout/hierarchy3"/>
    <dgm:cxn modelId="{1E0AF9D8-C3A9-45B9-8CBB-0E35988EDF3D}" type="presParOf" srcId="{61A8E6FD-0092-42F5-AE21-FDFABE974050}" destId="{0E8F3F66-60F5-4312-BD19-788FBB98B6D9}" srcOrd="0" destOrd="0" presId="urn:microsoft.com/office/officeart/2005/8/layout/hierarchy3"/>
    <dgm:cxn modelId="{E9C4CA11-5AEB-493B-8033-9FFDA5749E3C}" type="presParOf" srcId="{0E8F3F66-60F5-4312-BD19-788FBB98B6D9}" destId="{8CA451A4-ADA0-4445-8B4B-4AD72F5AC849}" srcOrd="0" destOrd="0" presId="urn:microsoft.com/office/officeart/2005/8/layout/hierarchy3"/>
    <dgm:cxn modelId="{20FB187E-7DE0-46F3-9473-EE940D6AEDBE}" type="presParOf" srcId="{8CA451A4-ADA0-4445-8B4B-4AD72F5AC849}" destId="{10198C53-C138-4F50-9DA5-D5B5AD1CC859}" srcOrd="0" destOrd="0" presId="urn:microsoft.com/office/officeart/2005/8/layout/hierarchy3"/>
    <dgm:cxn modelId="{12480508-C98F-45F4-A486-FE6F1DB2EDC4}" type="presParOf" srcId="{8CA451A4-ADA0-4445-8B4B-4AD72F5AC849}" destId="{ED1F895A-036E-436B-BADA-5E60490DC3D0}" srcOrd="1" destOrd="0" presId="urn:microsoft.com/office/officeart/2005/8/layout/hierarchy3"/>
    <dgm:cxn modelId="{053F3349-099C-4EBF-88A3-A2AA713EE974}" type="presParOf" srcId="{0E8F3F66-60F5-4312-BD19-788FBB98B6D9}" destId="{566B6C42-E606-4201-ABDA-1224E6395C5C}" srcOrd="1" destOrd="0" presId="urn:microsoft.com/office/officeart/2005/8/layout/hierarchy3"/>
    <dgm:cxn modelId="{0BF7FA27-522E-4C48-94E1-7D7A000E0D3A}" type="presParOf" srcId="{566B6C42-E606-4201-ABDA-1224E6395C5C}" destId="{510DD995-008C-4519-978F-AEB1D96A00A6}" srcOrd="0" destOrd="0" presId="urn:microsoft.com/office/officeart/2005/8/layout/hierarchy3"/>
    <dgm:cxn modelId="{B199A5EC-BDB2-40E8-8579-2448E7E52768}" type="presParOf" srcId="{566B6C42-E606-4201-ABDA-1224E6395C5C}" destId="{4E39C297-35C9-457E-97BA-1B6B5E673694}" srcOrd="1" destOrd="0" presId="urn:microsoft.com/office/officeart/2005/8/layout/hierarchy3"/>
    <dgm:cxn modelId="{8945BC8B-2C39-4B8C-AB4A-F2F84A463ABD}" type="presParOf" srcId="{566B6C42-E606-4201-ABDA-1224E6395C5C}" destId="{C03A5979-927C-4771-8F08-411EF2EB1939}" srcOrd="2" destOrd="0" presId="urn:microsoft.com/office/officeart/2005/8/layout/hierarchy3"/>
    <dgm:cxn modelId="{284DC43E-1659-453F-A053-E2D1AE5FD227}" type="presParOf" srcId="{566B6C42-E606-4201-ABDA-1224E6395C5C}" destId="{C6AA4D28-86FD-4BE0-9EE9-4B259E6FD79E}" srcOrd="3" destOrd="0" presId="urn:microsoft.com/office/officeart/2005/8/layout/hierarchy3"/>
    <dgm:cxn modelId="{B995A5F5-ED42-4F07-8C02-A56F23277DBE}" type="presParOf" srcId="{566B6C42-E606-4201-ABDA-1224E6395C5C}" destId="{0640B8A0-EA62-47DA-BACF-14D4D5BD549B}" srcOrd="4" destOrd="0" presId="urn:microsoft.com/office/officeart/2005/8/layout/hierarchy3"/>
    <dgm:cxn modelId="{41248217-D18D-4F0A-837B-1E70E0DBAFC2}" type="presParOf" srcId="{566B6C42-E606-4201-ABDA-1224E6395C5C}" destId="{B1E942F8-1EC0-4D66-B9A6-2548E3AE44B1}" srcOrd="5" destOrd="0" presId="urn:microsoft.com/office/officeart/2005/8/layout/hierarchy3"/>
    <dgm:cxn modelId="{93DAB8E4-BC41-458C-8AF9-AB04BCC20D0A}" type="presParOf" srcId="{61A8E6FD-0092-42F5-AE21-FDFABE974050}" destId="{E223C538-70BC-4A63-9189-6F4F82DAB660}" srcOrd="1" destOrd="0" presId="urn:microsoft.com/office/officeart/2005/8/layout/hierarchy3"/>
    <dgm:cxn modelId="{019CB3C3-A284-42E7-B132-F090715622C3}" type="presParOf" srcId="{E223C538-70BC-4A63-9189-6F4F82DAB660}" destId="{E7DDA706-F094-4714-B614-4253BB1B08ED}" srcOrd="0" destOrd="0" presId="urn:microsoft.com/office/officeart/2005/8/layout/hierarchy3"/>
    <dgm:cxn modelId="{B5236910-FC48-4396-BD99-35B3155E54C0}" type="presParOf" srcId="{E7DDA706-F094-4714-B614-4253BB1B08ED}" destId="{CD33F5D1-AF33-4C74-9E15-5DD3FEC3AA13}" srcOrd="0" destOrd="0" presId="urn:microsoft.com/office/officeart/2005/8/layout/hierarchy3"/>
    <dgm:cxn modelId="{19C5A93A-873B-4DBA-806B-C8B4412EE6EA}" type="presParOf" srcId="{E7DDA706-F094-4714-B614-4253BB1B08ED}" destId="{6AC00D94-4DCB-4AB8-A3FB-597D33E1C1F1}" srcOrd="1" destOrd="0" presId="urn:microsoft.com/office/officeart/2005/8/layout/hierarchy3"/>
    <dgm:cxn modelId="{FC842856-38C4-4978-9634-DC6FF4ED4234}" type="presParOf" srcId="{E223C538-70BC-4A63-9189-6F4F82DAB660}" destId="{66258EBE-3971-4137-A89E-2E3774878575}" srcOrd="1" destOrd="0" presId="urn:microsoft.com/office/officeart/2005/8/layout/hierarchy3"/>
    <dgm:cxn modelId="{E26423E0-C993-40DB-85A6-C24220DDAA07}" type="presParOf" srcId="{66258EBE-3971-4137-A89E-2E3774878575}" destId="{49ABF32E-4C9E-433A-A203-BB9F03639DE0}" srcOrd="0" destOrd="0" presId="urn:microsoft.com/office/officeart/2005/8/layout/hierarchy3"/>
    <dgm:cxn modelId="{F9AF7508-52FA-44DC-A4E8-55F3BBC962F7}" type="presParOf" srcId="{66258EBE-3971-4137-A89E-2E3774878575}" destId="{3FCF4671-1C66-4A51-8224-8E32E21C6CB2}" srcOrd="1" destOrd="0" presId="urn:microsoft.com/office/officeart/2005/8/layout/hierarchy3"/>
    <dgm:cxn modelId="{EFB1EE38-DF36-4BC8-85C0-3B6A1D862014}" type="presParOf" srcId="{61A8E6FD-0092-42F5-AE21-FDFABE974050}" destId="{D7AE5AA5-0C24-4073-BF6F-388181312E55}" srcOrd="2" destOrd="0" presId="urn:microsoft.com/office/officeart/2005/8/layout/hierarchy3"/>
    <dgm:cxn modelId="{B45B3B7C-6364-4410-80D4-872ACF7ACC71}" type="presParOf" srcId="{D7AE5AA5-0C24-4073-BF6F-388181312E55}" destId="{A93B219D-F48B-4916-85E2-DB0B099E2A7A}" srcOrd="0" destOrd="0" presId="urn:microsoft.com/office/officeart/2005/8/layout/hierarchy3"/>
    <dgm:cxn modelId="{79EA302F-B069-4211-82DA-8235C3D673F7}" type="presParOf" srcId="{A93B219D-F48B-4916-85E2-DB0B099E2A7A}" destId="{031C6E89-6A5B-40AB-8044-D0A449D60300}" srcOrd="0" destOrd="0" presId="urn:microsoft.com/office/officeart/2005/8/layout/hierarchy3"/>
    <dgm:cxn modelId="{6B304D2F-C4C1-4CE1-94B5-C5FDA39C62C3}" type="presParOf" srcId="{A93B219D-F48B-4916-85E2-DB0B099E2A7A}" destId="{13A3BB80-D674-479E-B99B-B3DBE532CECE}" srcOrd="1" destOrd="0" presId="urn:microsoft.com/office/officeart/2005/8/layout/hierarchy3"/>
    <dgm:cxn modelId="{B2EAB72E-AB40-42A8-BD14-8837FF878508}" type="presParOf" srcId="{D7AE5AA5-0C24-4073-BF6F-388181312E55}" destId="{BA39CFAF-89DE-4378-8D30-575752C320F2}" srcOrd="1" destOrd="0" presId="urn:microsoft.com/office/officeart/2005/8/layout/hierarchy3"/>
    <dgm:cxn modelId="{D3CE6580-83AB-4D06-AFD2-B32EA859B8E2}" type="presParOf" srcId="{BA39CFAF-89DE-4378-8D30-575752C320F2}" destId="{38737C83-8278-40E1-BB1C-E9CA64788994}" srcOrd="0" destOrd="0" presId="urn:microsoft.com/office/officeart/2005/8/layout/hierarchy3"/>
    <dgm:cxn modelId="{8E4F07ED-E764-42BF-9377-186607F16657}" type="presParOf" srcId="{BA39CFAF-89DE-4378-8D30-575752C320F2}" destId="{8AE7D29E-3944-4B1B-B41E-96823B75DF6E}" srcOrd="1" destOrd="0" presId="urn:microsoft.com/office/officeart/2005/8/layout/hierarchy3"/>
    <dgm:cxn modelId="{2A36930A-472C-409A-A616-5EE8B0E20FDB}" type="presParOf" srcId="{BA39CFAF-89DE-4378-8D30-575752C320F2}" destId="{C73BB436-4AEB-46DB-B121-2992F18F0C50}" srcOrd="2" destOrd="0" presId="urn:microsoft.com/office/officeart/2005/8/layout/hierarchy3"/>
    <dgm:cxn modelId="{DCF21BC4-DFCE-404A-9DC9-C66CD7E6D667}" type="presParOf" srcId="{BA39CFAF-89DE-4378-8D30-575752C320F2}" destId="{E3C9C386-B726-43FC-8A44-0E93694A720B}" srcOrd="3" destOrd="0" presId="urn:microsoft.com/office/officeart/2005/8/layout/hierarchy3"/>
    <dgm:cxn modelId="{D162F80F-60FC-4DFB-BADF-C60A11F90467}" type="presParOf" srcId="{BA39CFAF-89DE-4378-8D30-575752C320F2}" destId="{61031202-9A52-442D-BB72-2213491524AB}" srcOrd="4" destOrd="0" presId="urn:microsoft.com/office/officeart/2005/8/layout/hierarchy3"/>
    <dgm:cxn modelId="{F3E1ADBA-6521-4974-9464-E0C28F829356}" type="presParOf" srcId="{BA39CFAF-89DE-4378-8D30-575752C320F2}" destId="{D3923D0D-AD7B-4CD5-8DB1-EA2A33DB38D0}"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387D430-5466-4480-AD32-690BA02D3675}"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zh-TW" altLang="en-US"/>
        </a:p>
      </dgm:t>
    </dgm:pt>
    <dgm:pt modelId="{FDAA20FB-4926-47D8-81B6-E41DEBE7BA2E}">
      <dgm:prSet phldrT="[文字]" custT="1"/>
      <dgm:spPr/>
      <dgm:t>
        <a:bodyPr/>
        <a:lstStyle/>
        <a:p>
          <a:r>
            <a:rPr lang="zh-TW" altLang="en-US" sz="1800" dirty="0" smtClean="0"/>
            <a:t>申請公司在中國大陸地區之營運用不動產未取得國土證或房產證情事</a:t>
          </a:r>
          <a:endParaRPr lang="zh-TW" altLang="en-US" sz="1800" dirty="0"/>
        </a:p>
      </dgm:t>
    </dgm:pt>
    <dgm:pt modelId="{5933A3F1-FD6E-4717-A692-C60E162B9881}" type="parTrans" cxnId="{3A645418-BB35-4237-8801-47E4CD380938}">
      <dgm:prSet/>
      <dgm:spPr/>
      <dgm:t>
        <a:bodyPr/>
        <a:lstStyle/>
        <a:p>
          <a:endParaRPr lang="zh-TW" altLang="en-US"/>
        </a:p>
      </dgm:t>
    </dgm:pt>
    <dgm:pt modelId="{E489450A-3064-42A3-89F2-BBF2EA2D0B74}" type="sibTrans" cxnId="{3A645418-BB35-4237-8801-47E4CD380938}">
      <dgm:prSet/>
      <dgm:spPr/>
      <dgm:t>
        <a:bodyPr/>
        <a:lstStyle/>
        <a:p>
          <a:endParaRPr lang="zh-TW" altLang="en-US"/>
        </a:p>
      </dgm:t>
    </dgm:pt>
    <dgm:pt modelId="{47EFF790-6242-4891-9343-A067DF5AFF15}">
      <dgm:prSet phldrT="[文字]" custT="1"/>
      <dgm:spPr/>
      <dgm:t>
        <a:bodyPr/>
        <a:lstStyle/>
        <a:p>
          <a:pPr algn="just"/>
          <a:r>
            <a:rPr lang="zh-TW" altLang="zh-TW" sz="1800" dirty="0" smtClean="0"/>
            <a:t>評估對公司財務業務之影響：</a:t>
          </a:r>
          <a:r>
            <a:rPr lang="en-US" altLang="zh-TW" sz="1800" dirty="0" smtClean="0"/>
            <a:t> </a:t>
          </a:r>
          <a:endParaRPr lang="zh-TW" altLang="zh-TW" sz="1800" dirty="0" smtClean="0"/>
        </a:p>
        <a:p>
          <a:pPr algn="just"/>
          <a:r>
            <a:rPr lang="zh-TW" altLang="zh-TW" sz="1800" b="1" u="sng" dirty="0" smtClean="0">
              <a:solidFill>
                <a:srgbClr val="0000CC"/>
              </a:solidFill>
            </a:rPr>
            <a:t>業務</a:t>
          </a:r>
          <a:r>
            <a:rPr lang="zh-TW" altLang="en-US" sz="1800" dirty="0" smtClean="0"/>
            <a:t>：</a:t>
          </a:r>
          <a:r>
            <a:rPr lang="zh-TW" altLang="zh-TW" sz="1800" dirty="0" smtClean="0"/>
            <a:t>如強制拆遷的緩衝期、營運中斷期間長短、產能減少情形及調配能力、人員流動及客戶流失狀況等。</a:t>
          </a:r>
          <a:r>
            <a:rPr lang="en-US" altLang="zh-TW" sz="1800" dirty="0" smtClean="0"/>
            <a:t> </a:t>
          </a:r>
          <a:endParaRPr lang="zh-TW" altLang="zh-TW" sz="1800" dirty="0" smtClean="0"/>
        </a:p>
        <a:p>
          <a:pPr algn="just"/>
          <a:r>
            <a:rPr lang="zh-TW" altLang="zh-TW" sz="1800" b="1" u="sng" dirty="0" smtClean="0">
              <a:solidFill>
                <a:srgbClr val="0000CC"/>
              </a:solidFill>
            </a:rPr>
            <a:t>財務</a:t>
          </a:r>
          <a:r>
            <a:rPr lang="zh-TW" altLang="en-US" sz="1800" dirty="0" smtClean="0"/>
            <a:t>：</a:t>
          </a:r>
          <a:r>
            <a:rPr lang="zh-TW" altLang="zh-TW" sz="1800" dirty="0" smtClean="0"/>
            <a:t>如瑕疵物業之資產減損、搬遷支出、興建新廠成本、營運中斷所產生之營收及獲利損失、由委外廠商替代生產之增額成</a:t>
          </a:r>
          <a:r>
            <a:rPr lang="zh-TW" altLang="en-US" sz="1800" dirty="0" smtClean="0"/>
            <a:t>本</a:t>
          </a:r>
          <a:r>
            <a:rPr lang="zh-TW" altLang="zh-TW" sz="1800" dirty="0" smtClean="0"/>
            <a:t>等。</a:t>
          </a:r>
          <a:r>
            <a:rPr lang="en-US" altLang="zh-TW" sz="1800" dirty="0" smtClean="0"/>
            <a:t> </a:t>
          </a:r>
          <a:endParaRPr lang="zh-TW" altLang="zh-TW" sz="1800" dirty="0" smtClean="0"/>
        </a:p>
        <a:p>
          <a:pPr algn="just"/>
          <a:r>
            <a:rPr lang="zh-TW" altLang="en-US" sz="1800" b="1" u="sng" dirty="0" smtClean="0">
              <a:solidFill>
                <a:srgbClr val="0000CC"/>
              </a:solidFill>
            </a:rPr>
            <a:t>其他</a:t>
          </a:r>
          <a:r>
            <a:rPr lang="zh-TW" altLang="en-US" sz="1800" dirty="0" smtClean="0"/>
            <a:t>：</a:t>
          </a:r>
          <a:r>
            <a:rPr lang="zh-TW" altLang="zh-TW" sz="1800" dirty="0" smtClean="0"/>
            <a:t>賠償或罰款等法律處分損失及費用</a:t>
          </a:r>
          <a:r>
            <a:rPr lang="zh-TW" altLang="en-US" sz="1800" dirty="0" smtClean="0"/>
            <a:t>。</a:t>
          </a:r>
          <a:endParaRPr lang="zh-TW" altLang="en-US" sz="1800" dirty="0"/>
        </a:p>
      </dgm:t>
    </dgm:pt>
    <dgm:pt modelId="{4C7F8630-F4EC-480A-AA5C-B663FD2D6973}" type="parTrans" cxnId="{B798BE56-AA2B-4BE8-A318-27A3DB3EB87F}">
      <dgm:prSet/>
      <dgm:spPr/>
      <dgm:t>
        <a:bodyPr/>
        <a:lstStyle/>
        <a:p>
          <a:endParaRPr lang="zh-TW" altLang="en-US"/>
        </a:p>
      </dgm:t>
    </dgm:pt>
    <dgm:pt modelId="{366EFF31-EA28-4000-98E9-641FE6D67DA8}" type="sibTrans" cxnId="{B798BE56-AA2B-4BE8-A318-27A3DB3EB87F}">
      <dgm:prSet/>
      <dgm:spPr/>
      <dgm:t>
        <a:bodyPr/>
        <a:lstStyle/>
        <a:p>
          <a:endParaRPr lang="zh-TW" altLang="en-US"/>
        </a:p>
      </dgm:t>
    </dgm:pt>
    <dgm:pt modelId="{00729659-D6F4-4008-8FD4-CFAC49786655}">
      <dgm:prSet phldrT="[文字]" custT="1"/>
      <dgm:spPr/>
      <dgm:t>
        <a:bodyPr/>
        <a:lstStyle/>
        <a:p>
          <a:pPr algn="just"/>
          <a:r>
            <a:rPr lang="zh-TW" altLang="en-US" sz="1800" b="1" u="sng" dirty="0" smtClean="0">
              <a:solidFill>
                <a:srgbClr val="C00000"/>
              </a:solidFill>
            </a:rPr>
            <a:t>無</a:t>
          </a:r>
          <a:r>
            <a:rPr lang="zh-TW" altLang="en-US" sz="1800" b="1" dirty="0" smtClean="0"/>
            <a:t>重大不利影響</a:t>
          </a:r>
          <a:r>
            <a:rPr lang="zh-TW" altLang="en-US" sz="1800" dirty="0" smtClean="0"/>
            <a:t>：</a:t>
          </a:r>
          <a:endParaRPr lang="en-US" altLang="zh-TW" sz="1800" dirty="0" smtClean="0"/>
        </a:p>
        <a:p>
          <a:pPr algn="just"/>
          <a:r>
            <a:rPr lang="en-US" altLang="zh-TW" sz="1600" dirty="0" smtClean="0"/>
            <a:t>1.</a:t>
          </a:r>
          <a:r>
            <a:rPr lang="zh-TW" altLang="en-US" sz="1600" dirty="0" smtClean="0"/>
            <a:t>於公開說明書之</a:t>
          </a:r>
          <a:r>
            <a:rPr lang="zh-TW" altLang="en-US" sz="1600" b="1" u="sng" dirty="0" smtClean="0"/>
            <a:t>風險事項</a:t>
          </a:r>
          <a:r>
            <a:rPr lang="zh-TW" altLang="en-US" sz="1600" dirty="0" smtClean="0"/>
            <a:t>中充份揭露</a:t>
          </a:r>
          <a:endParaRPr lang="en-US" altLang="zh-TW" sz="1600" dirty="0" smtClean="0"/>
        </a:p>
        <a:p>
          <a:pPr algn="just"/>
          <a:r>
            <a:rPr lang="en-US" altLang="zh-TW" sz="1600" dirty="0" smtClean="0"/>
            <a:t>2.</a:t>
          </a:r>
          <a:r>
            <a:rPr lang="zh-TW" altLang="en-US" sz="1600" dirty="0" smtClean="0"/>
            <a:t>大股東應出具負擔因產權瑕疵而產生之所有成本與費用之</a:t>
          </a:r>
          <a:r>
            <a:rPr lang="zh-TW" altLang="en-US" sz="1600" b="1" u="sng" dirty="0" smtClean="0">
              <a:solidFill>
                <a:srgbClr val="0000CC"/>
              </a:solidFill>
            </a:rPr>
            <a:t>書面承諾</a:t>
          </a:r>
          <a:r>
            <a:rPr lang="zh-TW" altLang="en-US" sz="1600" dirty="0" smtClean="0"/>
            <a:t>，並刊載於公說書中</a:t>
          </a:r>
          <a:endParaRPr lang="en-US" altLang="zh-TW" sz="1600" dirty="0" smtClean="0"/>
        </a:p>
      </dgm:t>
    </dgm:pt>
    <dgm:pt modelId="{10B909E3-14FA-4A9B-A45E-C30B6C14DDBC}" type="parTrans" cxnId="{09F84B88-FC72-435F-B386-7318F333402C}">
      <dgm:prSet/>
      <dgm:spPr/>
      <dgm:t>
        <a:bodyPr/>
        <a:lstStyle/>
        <a:p>
          <a:endParaRPr lang="zh-TW" altLang="en-US"/>
        </a:p>
      </dgm:t>
    </dgm:pt>
    <dgm:pt modelId="{09E511B2-5954-4057-8EB6-FEA384C4828D}" type="sibTrans" cxnId="{09F84B88-FC72-435F-B386-7318F333402C}">
      <dgm:prSet/>
      <dgm:spPr/>
      <dgm:t>
        <a:bodyPr/>
        <a:lstStyle/>
        <a:p>
          <a:endParaRPr lang="zh-TW" altLang="en-US"/>
        </a:p>
      </dgm:t>
    </dgm:pt>
    <dgm:pt modelId="{14A7794B-DB38-4C2B-B0C5-59A2D2A36F26}">
      <dgm:prSet phldrT="[文字]" custT="1"/>
      <dgm:spPr/>
      <dgm:t>
        <a:bodyPr/>
        <a:lstStyle/>
        <a:p>
          <a:pPr algn="just"/>
          <a:r>
            <a:rPr lang="zh-TW" altLang="en-US" sz="1600" b="1" u="sng" dirty="0" smtClean="0">
              <a:solidFill>
                <a:srgbClr val="C00000"/>
              </a:solidFill>
            </a:rPr>
            <a:t>有</a:t>
          </a:r>
          <a:r>
            <a:rPr lang="zh-TW" altLang="en-US" sz="1600" b="1" u="none" dirty="0" smtClean="0"/>
            <a:t>重大影響</a:t>
          </a:r>
          <a:r>
            <a:rPr lang="zh-TW" altLang="en-US" sz="1600" dirty="0" smtClean="0"/>
            <a:t>：</a:t>
          </a:r>
          <a:endParaRPr lang="en-US" altLang="zh-TW" sz="1600" dirty="0" smtClean="0"/>
        </a:p>
        <a:p>
          <a:pPr algn="just"/>
          <a:r>
            <a:rPr lang="zh-TW" altLang="en-US" sz="1600" dirty="0" smtClean="0"/>
            <a:t>承銷商應輔導公司持續改善至無重大不利影響後，始得申請上市。</a:t>
          </a:r>
          <a:endParaRPr lang="zh-TW" altLang="en-US" sz="1600" dirty="0"/>
        </a:p>
      </dgm:t>
    </dgm:pt>
    <dgm:pt modelId="{1D853BFC-8997-4713-8BF5-367920EC8530}" type="parTrans" cxnId="{7B2C6CE8-071B-4E94-AF77-B2D86CB8C3A6}">
      <dgm:prSet/>
      <dgm:spPr/>
      <dgm:t>
        <a:bodyPr/>
        <a:lstStyle/>
        <a:p>
          <a:endParaRPr lang="zh-TW" altLang="en-US"/>
        </a:p>
      </dgm:t>
    </dgm:pt>
    <dgm:pt modelId="{45E2896B-C959-43A5-A83D-16112905B993}" type="sibTrans" cxnId="{7B2C6CE8-071B-4E94-AF77-B2D86CB8C3A6}">
      <dgm:prSet/>
      <dgm:spPr/>
      <dgm:t>
        <a:bodyPr/>
        <a:lstStyle/>
        <a:p>
          <a:endParaRPr lang="zh-TW" altLang="en-US"/>
        </a:p>
      </dgm:t>
    </dgm:pt>
    <dgm:pt modelId="{305DF7E7-C7BD-4BA1-9A9F-F3C7979A6783}" type="pres">
      <dgm:prSet presAssocID="{4387D430-5466-4480-AD32-690BA02D3675}" presName="diagram" presStyleCnt="0">
        <dgm:presLayoutVars>
          <dgm:chPref val="1"/>
          <dgm:dir/>
          <dgm:animOne val="branch"/>
          <dgm:animLvl val="lvl"/>
          <dgm:resizeHandles val="exact"/>
        </dgm:presLayoutVars>
      </dgm:prSet>
      <dgm:spPr/>
      <dgm:t>
        <a:bodyPr/>
        <a:lstStyle/>
        <a:p>
          <a:endParaRPr lang="zh-TW" altLang="en-US"/>
        </a:p>
      </dgm:t>
    </dgm:pt>
    <dgm:pt modelId="{101E7851-B81F-42C8-B878-3B2E902A0958}" type="pres">
      <dgm:prSet presAssocID="{FDAA20FB-4926-47D8-81B6-E41DEBE7BA2E}" presName="root1" presStyleCnt="0"/>
      <dgm:spPr/>
    </dgm:pt>
    <dgm:pt modelId="{1B7FB120-BF48-4A65-9EEB-F68404772D75}" type="pres">
      <dgm:prSet presAssocID="{FDAA20FB-4926-47D8-81B6-E41DEBE7BA2E}" presName="LevelOneTextNode" presStyleLbl="node0" presStyleIdx="0" presStyleCnt="1" custScaleX="44932" custScaleY="309686">
        <dgm:presLayoutVars>
          <dgm:chPref val="3"/>
        </dgm:presLayoutVars>
      </dgm:prSet>
      <dgm:spPr/>
      <dgm:t>
        <a:bodyPr/>
        <a:lstStyle/>
        <a:p>
          <a:endParaRPr lang="zh-TW" altLang="en-US"/>
        </a:p>
      </dgm:t>
    </dgm:pt>
    <dgm:pt modelId="{A5D5D133-F129-4E6B-BA77-D8174955FD2A}" type="pres">
      <dgm:prSet presAssocID="{FDAA20FB-4926-47D8-81B6-E41DEBE7BA2E}" presName="level2hierChild" presStyleCnt="0"/>
      <dgm:spPr/>
    </dgm:pt>
    <dgm:pt modelId="{DF4F521B-52D2-4A8F-A918-F87FB4D362C5}" type="pres">
      <dgm:prSet presAssocID="{4C7F8630-F4EC-480A-AA5C-B663FD2D6973}" presName="conn2-1" presStyleLbl="parChTrans1D2" presStyleIdx="0" presStyleCnt="1"/>
      <dgm:spPr/>
      <dgm:t>
        <a:bodyPr/>
        <a:lstStyle/>
        <a:p>
          <a:endParaRPr lang="zh-TW" altLang="en-US"/>
        </a:p>
      </dgm:t>
    </dgm:pt>
    <dgm:pt modelId="{45C28AAC-6010-4741-A289-BE83117B3C87}" type="pres">
      <dgm:prSet presAssocID="{4C7F8630-F4EC-480A-AA5C-B663FD2D6973}" presName="connTx" presStyleLbl="parChTrans1D2" presStyleIdx="0" presStyleCnt="1"/>
      <dgm:spPr/>
      <dgm:t>
        <a:bodyPr/>
        <a:lstStyle/>
        <a:p>
          <a:endParaRPr lang="zh-TW" altLang="en-US"/>
        </a:p>
      </dgm:t>
    </dgm:pt>
    <dgm:pt modelId="{E5E1D343-F6A5-40AA-B049-A6B0120A6B10}" type="pres">
      <dgm:prSet presAssocID="{47EFF790-6242-4891-9343-A067DF5AFF15}" presName="root2" presStyleCnt="0"/>
      <dgm:spPr/>
    </dgm:pt>
    <dgm:pt modelId="{EC1AB6DE-9AF7-4133-9C30-46A45FC83B2F}" type="pres">
      <dgm:prSet presAssocID="{47EFF790-6242-4891-9343-A067DF5AFF15}" presName="LevelTwoTextNode" presStyleLbl="node2" presStyleIdx="0" presStyleCnt="1" custScaleX="164286" custScaleY="357340">
        <dgm:presLayoutVars>
          <dgm:chPref val="3"/>
        </dgm:presLayoutVars>
      </dgm:prSet>
      <dgm:spPr/>
      <dgm:t>
        <a:bodyPr/>
        <a:lstStyle/>
        <a:p>
          <a:endParaRPr lang="zh-TW" altLang="en-US"/>
        </a:p>
      </dgm:t>
    </dgm:pt>
    <dgm:pt modelId="{5E4A0216-3DD3-4194-9830-176EE23B7094}" type="pres">
      <dgm:prSet presAssocID="{47EFF790-6242-4891-9343-A067DF5AFF15}" presName="level3hierChild" presStyleCnt="0"/>
      <dgm:spPr/>
    </dgm:pt>
    <dgm:pt modelId="{CEFF6C35-3E71-477A-8517-699CADF009D2}" type="pres">
      <dgm:prSet presAssocID="{10B909E3-14FA-4A9B-A45E-C30B6C14DDBC}" presName="conn2-1" presStyleLbl="parChTrans1D3" presStyleIdx="0" presStyleCnt="2"/>
      <dgm:spPr/>
      <dgm:t>
        <a:bodyPr/>
        <a:lstStyle/>
        <a:p>
          <a:endParaRPr lang="zh-TW" altLang="en-US"/>
        </a:p>
      </dgm:t>
    </dgm:pt>
    <dgm:pt modelId="{9122ABC0-D12A-4E1A-9764-DF900F459C73}" type="pres">
      <dgm:prSet presAssocID="{10B909E3-14FA-4A9B-A45E-C30B6C14DDBC}" presName="connTx" presStyleLbl="parChTrans1D3" presStyleIdx="0" presStyleCnt="2"/>
      <dgm:spPr/>
      <dgm:t>
        <a:bodyPr/>
        <a:lstStyle/>
        <a:p>
          <a:endParaRPr lang="zh-TW" altLang="en-US"/>
        </a:p>
      </dgm:t>
    </dgm:pt>
    <dgm:pt modelId="{71409A7A-026E-4514-B86E-CC0D156D8B38}" type="pres">
      <dgm:prSet presAssocID="{00729659-D6F4-4008-8FD4-CFAC49786655}" presName="root2" presStyleCnt="0"/>
      <dgm:spPr/>
    </dgm:pt>
    <dgm:pt modelId="{A62F2743-2FA2-4CB1-8D82-CA1AC50FAF5C}" type="pres">
      <dgm:prSet presAssocID="{00729659-D6F4-4008-8FD4-CFAC49786655}" presName="LevelTwoTextNode" presStyleLbl="node3" presStyleIdx="0" presStyleCnt="2" custScaleY="251895">
        <dgm:presLayoutVars>
          <dgm:chPref val="3"/>
        </dgm:presLayoutVars>
      </dgm:prSet>
      <dgm:spPr/>
      <dgm:t>
        <a:bodyPr/>
        <a:lstStyle/>
        <a:p>
          <a:endParaRPr lang="zh-TW" altLang="en-US"/>
        </a:p>
      </dgm:t>
    </dgm:pt>
    <dgm:pt modelId="{502B4C3E-E029-4EF7-B84C-4566F7848BBE}" type="pres">
      <dgm:prSet presAssocID="{00729659-D6F4-4008-8FD4-CFAC49786655}" presName="level3hierChild" presStyleCnt="0"/>
      <dgm:spPr/>
    </dgm:pt>
    <dgm:pt modelId="{7F34DA0B-CE88-4057-8951-9E17130593DC}" type="pres">
      <dgm:prSet presAssocID="{1D853BFC-8997-4713-8BF5-367920EC8530}" presName="conn2-1" presStyleLbl="parChTrans1D3" presStyleIdx="1" presStyleCnt="2"/>
      <dgm:spPr/>
      <dgm:t>
        <a:bodyPr/>
        <a:lstStyle/>
        <a:p>
          <a:endParaRPr lang="zh-TW" altLang="en-US"/>
        </a:p>
      </dgm:t>
    </dgm:pt>
    <dgm:pt modelId="{4FCDCC10-09CC-44A5-BB33-31430B0F4D44}" type="pres">
      <dgm:prSet presAssocID="{1D853BFC-8997-4713-8BF5-367920EC8530}" presName="connTx" presStyleLbl="parChTrans1D3" presStyleIdx="1" presStyleCnt="2"/>
      <dgm:spPr/>
      <dgm:t>
        <a:bodyPr/>
        <a:lstStyle/>
        <a:p>
          <a:endParaRPr lang="zh-TW" altLang="en-US"/>
        </a:p>
      </dgm:t>
    </dgm:pt>
    <dgm:pt modelId="{0B68FE0B-C722-4F3D-B6B4-DB254C209976}" type="pres">
      <dgm:prSet presAssocID="{14A7794B-DB38-4C2B-B0C5-59A2D2A36F26}" presName="root2" presStyleCnt="0"/>
      <dgm:spPr/>
    </dgm:pt>
    <dgm:pt modelId="{15612C6C-4E7B-48AD-8D05-AF4CBC55B578}" type="pres">
      <dgm:prSet presAssocID="{14A7794B-DB38-4C2B-B0C5-59A2D2A36F26}" presName="LevelTwoTextNode" presStyleLbl="node3" presStyleIdx="1" presStyleCnt="2" custScaleY="150188">
        <dgm:presLayoutVars>
          <dgm:chPref val="3"/>
        </dgm:presLayoutVars>
      </dgm:prSet>
      <dgm:spPr/>
      <dgm:t>
        <a:bodyPr/>
        <a:lstStyle/>
        <a:p>
          <a:endParaRPr lang="zh-TW" altLang="en-US"/>
        </a:p>
      </dgm:t>
    </dgm:pt>
    <dgm:pt modelId="{59C95CF1-718B-47D8-A060-934FA49E9888}" type="pres">
      <dgm:prSet presAssocID="{14A7794B-DB38-4C2B-B0C5-59A2D2A36F26}" presName="level3hierChild" presStyleCnt="0"/>
      <dgm:spPr/>
    </dgm:pt>
  </dgm:ptLst>
  <dgm:cxnLst>
    <dgm:cxn modelId="{8EC05E2B-CD16-44EB-8FB8-5D8A34A2D53B}" type="presOf" srcId="{1D853BFC-8997-4713-8BF5-367920EC8530}" destId="{4FCDCC10-09CC-44A5-BB33-31430B0F4D44}" srcOrd="1" destOrd="0" presId="urn:microsoft.com/office/officeart/2005/8/layout/hierarchy2"/>
    <dgm:cxn modelId="{09F84B88-FC72-435F-B386-7318F333402C}" srcId="{47EFF790-6242-4891-9343-A067DF5AFF15}" destId="{00729659-D6F4-4008-8FD4-CFAC49786655}" srcOrd="0" destOrd="0" parTransId="{10B909E3-14FA-4A9B-A45E-C30B6C14DDBC}" sibTransId="{09E511B2-5954-4057-8EB6-FEA384C4828D}"/>
    <dgm:cxn modelId="{D704AECF-F7A8-4132-9209-4B8C4CC58403}" type="presOf" srcId="{10B909E3-14FA-4A9B-A45E-C30B6C14DDBC}" destId="{CEFF6C35-3E71-477A-8517-699CADF009D2}" srcOrd="0" destOrd="0" presId="urn:microsoft.com/office/officeart/2005/8/layout/hierarchy2"/>
    <dgm:cxn modelId="{3A645418-BB35-4237-8801-47E4CD380938}" srcId="{4387D430-5466-4480-AD32-690BA02D3675}" destId="{FDAA20FB-4926-47D8-81B6-E41DEBE7BA2E}" srcOrd="0" destOrd="0" parTransId="{5933A3F1-FD6E-4717-A692-C60E162B9881}" sibTransId="{E489450A-3064-42A3-89F2-BBF2EA2D0B74}"/>
    <dgm:cxn modelId="{B798BE56-AA2B-4BE8-A318-27A3DB3EB87F}" srcId="{FDAA20FB-4926-47D8-81B6-E41DEBE7BA2E}" destId="{47EFF790-6242-4891-9343-A067DF5AFF15}" srcOrd="0" destOrd="0" parTransId="{4C7F8630-F4EC-480A-AA5C-B663FD2D6973}" sibTransId="{366EFF31-EA28-4000-98E9-641FE6D67DA8}"/>
    <dgm:cxn modelId="{750EDBD4-A062-43A1-9E07-0EB9E3FC9208}" type="presOf" srcId="{FDAA20FB-4926-47D8-81B6-E41DEBE7BA2E}" destId="{1B7FB120-BF48-4A65-9EEB-F68404772D75}" srcOrd="0" destOrd="0" presId="urn:microsoft.com/office/officeart/2005/8/layout/hierarchy2"/>
    <dgm:cxn modelId="{7F7A2915-5829-4104-B687-16C9F348D2E4}" type="presOf" srcId="{4C7F8630-F4EC-480A-AA5C-B663FD2D6973}" destId="{45C28AAC-6010-4741-A289-BE83117B3C87}" srcOrd="1" destOrd="0" presId="urn:microsoft.com/office/officeart/2005/8/layout/hierarchy2"/>
    <dgm:cxn modelId="{CE7F29F6-D76F-444F-8EA2-C2F066A01152}" type="presOf" srcId="{4387D430-5466-4480-AD32-690BA02D3675}" destId="{305DF7E7-C7BD-4BA1-9A9F-F3C7979A6783}" srcOrd="0" destOrd="0" presId="urn:microsoft.com/office/officeart/2005/8/layout/hierarchy2"/>
    <dgm:cxn modelId="{50FA901B-5413-4DF8-9709-E3D73B78EDC0}" type="presOf" srcId="{4C7F8630-F4EC-480A-AA5C-B663FD2D6973}" destId="{DF4F521B-52D2-4A8F-A918-F87FB4D362C5}" srcOrd="0" destOrd="0" presId="urn:microsoft.com/office/officeart/2005/8/layout/hierarchy2"/>
    <dgm:cxn modelId="{ABDD9064-D1F2-49E0-A560-8D558267D31D}" type="presOf" srcId="{14A7794B-DB38-4C2B-B0C5-59A2D2A36F26}" destId="{15612C6C-4E7B-48AD-8D05-AF4CBC55B578}" srcOrd="0" destOrd="0" presId="urn:microsoft.com/office/officeart/2005/8/layout/hierarchy2"/>
    <dgm:cxn modelId="{B9B7B45F-19CC-4C05-9A9F-A8F354167733}" type="presOf" srcId="{1D853BFC-8997-4713-8BF5-367920EC8530}" destId="{7F34DA0B-CE88-4057-8951-9E17130593DC}" srcOrd="0" destOrd="0" presId="urn:microsoft.com/office/officeart/2005/8/layout/hierarchy2"/>
    <dgm:cxn modelId="{2F3F8064-079C-4C14-BEA8-12B31E204494}" type="presOf" srcId="{47EFF790-6242-4891-9343-A067DF5AFF15}" destId="{EC1AB6DE-9AF7-4133-9C30-46A45FC83B2F}" srcOrd="0" destOrd="0" presId="urn:microsoft.com/office/officeart/2005/8/layout/hierarchy2"/>
    <dgm:cxn modelId="{7B2C6CE8-071B-4E94-AF77-B2D86CB8C3A6}" srcId="{47EFF790-6242-4891-9343-A067DF5AFF15}" destId="{14A7794B-DB38-4C2B-B0C5-59A2D2A36F26}" srcOrd="1" destOrd="0" parTransId="{1D853BFC-8997-4713-8BF5-367920EC8530}" sibTransId="{45E2896B-C959-43A5-A83D-16112905B993}"/>
    <dgm:cxn modelId="{FB186C64-7020-4EA2-9445-1F7B2C5E445A}" type="presOf" srcId="{00729659-D6F4-4008-8FD4-CFAC49786655}" destId="{A62F2743-2FA2-4CB1-8D82-CA1AC50FAF5C}" srcOrd="0" destOrd="0" presId="urn:microsoft.com/office/officeart/2005/8/layout/hierarchy2"/>
    <dgm:cxn modelId="{95E4ABE7-4452-4F41-A95E-74784BBAB9B5}" type="presOf" srcId="{10B909E3-14FA-4A9B-A45E-C30B6C14DDBC}" destId="{9122ABC0-D12A-4E1A-9764-DF900F459C73}" srcOrd="1" destOrd="0" presId="urn:microsoft.com/office/officeart/2005/8/layout/hierarchy2"/>
    <dgm:cxn modelId="{396531A0-9F31-4C11-8BBE-E4AC3EEFEA67}" type="presParOf" srcId="{305DF7E7-C7BD-4BA1-9A9F-F3C7979A6783}" destId="{101E7851-B81F-42C8-B878-3B2E902A0958}" srcOrd="0" destOrd="0" presId="urn:microsoft.com/office/officeart/2005/8/layout/hierarchy2"/>
    <dgm:cxn modelId="{F7EFDDD7-41C1-4C50-998D-D5314FA1E4CD}" type="presParOf" srcId="{101E7851-B81F-42C8-B878-3B2E902A0958}" destId="{1B7FB120-BF48-4A65-9EEB-F68404772D75}" srcOrd="0" destOrd="0" presId="urn:microsoft.com/office/officeart/2005/8/layout/hierarchy2"/>
    <dgm:cxn modelId="{E548EF0D-E7E6-4168-9E32-8D12567C70E8}" type="presParOf" srcId="{101E7851-B81F-42C8-B878-3B2E902A0958}" destId="{A5D5D133-F129-4E6B-BA77-D8174955FD2A}" srcOrd="1" destOrd="0" presId="urn:microsoft.com/office/officeart/2005/8/layout/hierarchy2"/>
    <dgm:cxn modelId="{E64B2088-EF87-4BCA-9334-8EE6B18E5478}" type="presParOf" srcId="{A5D5D133-F129-4E6B-BA77-D8174955FD2A}" destId="{DF4F521B-52D2-4A8F-A918-F87FB4D362C5}" srcOrd="0" destOrd="0" presId="urn:microsoft.com/office/officeart/2005/8/layout/hierarchy2"/>
    <dgm:cxn modelId="{DFA319D6-E4DA-45D6-9258-A962888673CC}" type="presParOf" srcId="{DF4F521B-52D2-4A8F-A918-F87FB4D362C5}" destId="{45C28AAC-6010-4741-A289-BE83117B3C87}" srcOrd="0" destOrd="0" presId="urn:microsoft.com/office/officeart/2005/8/layout/hierarchy2"/>
    <dgm:cxn modelId="{44281905-F986-4AA5-A51F-C7E8ACA2D7B0}" type="presParOf" srcId="{A5D5D133-F129-4E6B-BA77-D8174955FD2A}" destId="{E5E1D343-F6A5-40AA-B049-A6B0120A6B10}" srcOrd="1" destOrd="0" presId="urn:microsoft.com/office/officeart/2005/8/layout/hierarchy2"/>
    <dgm:cxn modelId="{7F4A608F-5CC5-46CD-A01F-DC7D6753AC69}" type="presParOf" srcId="{E5E1D343-F6A5-40AA-B049-A6B0120A6B10}" destId="{EC1AB6DE-9AF7-4133-9C30-46A45FC83B2F}" srcOrd="0" destOrd="0" presId="urn:microsoft.com/office/officeart/2005/8/layout/hierarchy2"/>
    <dgm:cxn modelId="{5529C17D-DC94-4396-ACC7-432F3249425B}" type="presParOf" srcId="{E5E1D343-F6A5-40AA-B049-A6B0120A6B10}" destId="{5E4A0216-3DD3-4194-9830-176EE23B7094}" srcOrd="1" destOrd="0" presId="urn:microsoft.com/office/officeart/2005/8/layout/hierarchy2"/>
    <dgm:cxn modelId="{33EA4394-CE60-4285-9FE2-D3377A904A86}" type="presParOf" srcId="{5E4A0216-3DD3-4194-9830-176EE23B7094}" destId="{CEFF6C35-3E71-477A-8517-699CADF009D2}" srcOrd="0" destOrd="0" presId="urn:microsoft.com/office/officeart/2005/8/layout/hierarchy2"/>
    <dgm:cxn modelId="{988CAC0E-46DA-4232-ACE2-5871E320E909}" type="presParOf" srcId="{CEFF6C35-3E71-477A-8517-699CADF009D2}" destId="{9122ABC0-D12A-4E1A-9764-DF900F459C73}" srcOrd="0" destOrd="0" presId="urn:microsoft.com/office/officeart/2005/8/layout/hierarchy2"/>
    <dgm:cxn modelId="{07D2E206-9F89-4180-A6A0-62D5AB8C27F8}" type="presParOf" srcId="{5E4A0216-3DD3-4194-9830-176EE23B7094}" destId="{71409A7A-026E-4514-B86E-CC0D156D8B38}" srcOrd="1" destOrd="0" presId="urn:microsoft.com/office/officeart/2005/8/layout/hierarchy2"/>
    <dgm:cxn modelId="{0501E918-4018-47B1-82E1-995CB7F02B36}" type="presParOf" srcId="{71409A7A-026E-4514-B86E-CC0D156D8B38}" destId="{A62F2743-2FA2-4CB1-8D82-CA1AC50FAF5C}" srcOrd="0" destOrd="0" presId="urn:microsoft.com/office/officeart/2005/8/layout/hierarchy2"/>
    <dgm:cxn modelId="{25D0BADC-382B-4168-BB47-47B5DA797494}" type="presParOf" srcId="{71409A7A-026E-4514-B86E-CC0D156D8B38}" destId="{502B4C3E-E029-4EF7-B84C-4566F7848BBE}" srcOrd="1" destOrd="0" presId="urn:microsoft.com/office/officeart/2005/8/layout/hierarchy2"/>
    <dgm:cxn modelId="{42AFA79F-BD18-4931-BE43-820E6C154D29}" type="presParOf" srcId="{5E4A0216-3DD3-4194-9830-176EE23B7094}" destId="{7F34DA0B-CE88-4057-8951-9E17130593DC}" srcOrd="2" destOrd="0" presId="urn:microsoft.com/office/officeart/2005/8/layout/hierarchy2"/>
    <dgm:cxn modelId="{2C7ED5DD-A068-4BEA-A867-60B9529AC4A6}" type="presParOf" srcId="{7F34DA0B-CE88-4057-8951-9E17130593DC}" destId="{4FCDCC10-09CC-44A5-BB33-31430B0F4D44}" srcOrd="0" destOrd="0" presId="urn:microsoft.com/office/officeart/2005/8/layout/hierarchy2"/>
    <dgm:cxn modelId="{BBAD27DD-1306-4E40-B974-8CF6976E7FC0}" type="presParOf" srcId="{5E4A0216-3DD3-4194-9830-176EE23B7094}" destId="{0B68FE0B-C722-4F3D-B6B4-DB254C209976}" srcOrd="3" destOrd="0" presId="urn:microsoft.com/office/officeart/2005/8/layout/hierarchy2"/>
    <dgm:cxn modelId="{0DC858F0-5F3B-4300-AAD1-B77882CF5B24}" type="presParOf" srcId="{0B68FE0B-C722-4F3D-B6B4-DB254C209976}" destId="{15612C6C-4E7B-48AD-8D05-AF4CBC55B578}" srcOrd="0" destOrd="0" presId="urn:microsoft.com/office/officeart/2005/8/layout/hierarchy2"/>
    <dgm:cxn modelId="{33650E68-CDEC-4D94-A21A-17C7244A80DB}" type="presParOf" srcId="{0B68FE0B-C722-4F3D-B6B4-DB254C209976}" destId="{59C95CF1-718B-47D8-A060-934FA49E988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40181C0-5B0E-49CA-B844-B7F2EAC7D23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zh-TW" altLang="en-US"/>
        </a:p>
      </dgm:t>
    </dgm:pt>
    <dgm:pt modelId="{72D224C8-75E6-4098-BEEA-E44619346824}">
      <dgm:prSet phldrT="[文字]" custT="1"/>
      <dgm:spPr/>
      <dgm:t>
        <a:bodyPr/>
        <a:lstStyle/>
        <a:p>
          <a:r>
            <a:rPr lang="zh-TW" altLang="en-US" sz="3600" dirty="0" smtClean="0"/>
            <a:t>申請公司</a:t>
          </a:r>
          <a:endParaRPr lang="zh-TW" altLang="en-US" sz="3600" dirty="0"/>
        </a:p>
      </dgm:t>
    </dgm:pt>
    <dgm:pt modelId="{E7335D98-2444-43E1-A972-12A02105781E}" type="parTrans" cxnId="{018ED104-86BD-493D-9597-D64A3F2E2A69}">
      <dgm:prSet/>
      <dgm:spPr/>
      <dgm:t>
        <a:bodyPr/>
        <a:lstStyle/>
        <a:p>
          <a:endParaRPr lang="zh-TW" altLang="en-US"/>
        </a:p>
      </dgm:t>
    </dgm:pt>
    <dgm:pt modelId="{4A143852-06E4-4BC9-B37A-FFF913948862}" type="sibTrans" cxnId="{018ED104-86BD-493D-9597-D64A3F2E2A69}">
      <dgm:prSet/>
      <dgm:spPr/>
      <dgm:t>
        <a:bodyPr/>
        <a:lstStyle/>
        <a:p>
          <a:endParaRPr lang="zh-TW" altLang="en-US"/>
        </a:p>
      </dgm:t>
    </dgm:pt>
    <dgm:pt modelId="{81433A68-7249-4E83-9496-F1E8F790C498}">
      <dgm:prSet phldrT="[文字]" custT="1"/>
      <dgm:spPr/>
      <dgm:t>
        <a:bodyPr/>
        <a:lstStyle/>
        <a:p>
          <a:r>
            <a:rPr lang="zh-TW" altLang="en-US" sz="1600" dirty="0" smtClean="0"/>
            <a:t>送件</a:t>
          </a:r>
          <a:r>
            <a:rPr lang="zh-TW" altLang="en-US" sz="1600" b="1" u="sng" dirty="0" smtClean="0">
              <a:solidFill>
                <a:srgbClr val="0000CC"/>
              </a:solidFill>
            </a:rPr>
            <a:t>前</a:t>
          </a:r>
          <a:r>
            <a:rPr lang="zh-TW" altLang="en-US" sz="1600" dirty="0" smtClean="0"/>
            <a:t>已依規繳納或入帳</a:t>
          </a:r>
          <a:endParaRPr lang="zh-TW" altLang="en-US" sz="1600" dirty="0"/>
        </a:p>
      </dgm:t>
    </dgm:pt>
    <dgm:pt modelId="{E3B51748-09BD-43A1-AD64-603A9046C46E}" type="parTrans" cxnId="{B16CC65E-6341-4F84-A5AB-812FFA0933C8}">
      <dgm:prSet/>
      <dgm:spPr/>
      <dgm:t>
        <a:bodyPr/>
        <a:lstStyle/>
        <a:p>
          <a:endParaRPr lang="zh-TW" altLang="en-US"/>
        </a:p>
      </dgm:t>
    </dgm:pt>
    <dgm:pt modelId="{2C637500-38F3-49D7-A03F-75E398733553}" type="sibTrans" cxnId="{B16CC65E-6341-4F84-A5AB-812FFA0933C8}">
      <dgm:prSet/>
      <dgm:spPr/>
      <dgm:t>
        <a:bodyPr/>
        <a:lstStyle/>
        <a:p>
          <a:endParaRPr lang="zh-TW" altLang="en-US"/>
        </a:p>
      </dgm:t>
    </dgm:pt>
    <dgm:pt modelId="{B4E0FE0A-8088-4000-870E-E69891EF9874}">
      <dgm:prSet phldrT="[文字]" custT="1"/>
      <dgm:spPr/>
      <dgm:t>
        <a:bodyPr/>
        <a:lstStyle/>
        <a:p>
          <a:r>
            <a:rPr lang="zh-TW" altLang="en-US" sz="1600" dirty="0" smtClean="0"/>
            <a:t>評估繳納情形、欠繳原因、</a:t>
          </a:r>
          <a:r>
            <a:rPr lang="zh-TW" altLang="en-US" sz="1600" b="1" u="sng" dirty="0" smtClean="0">
              <a:solidFill>
                <a:srgbClr val="0000CC"/>
              </a:solidFill>
            </a:rPr>
            <a:t>可能存在之補繳金額、罰款</a:t>
          </a:r>
          <a:r>
            <a:rPr lang="zh-TW" altLang="en-US" sz="1600" dirty="0" smtClean="0"/>
            <a:t>。</a:t>
          </a:r>
          <a:endParaRPr lang="zh-TW" altLang="en-US" sz="1600" dirty="0"/>
        </a:p>
      </dgm:t>
    </dgm:pt>
    <dgm:pt modelId="{A266E643-D111-44B2-86B6-2F15EBEB0547}" type="parTrans" cxnId="{F4C9CBA3-604F-4A97-9450-B551AADEE838}">
      <dgm:prSet/>
      <dgm:spPr/>
      <dgm:t>
        <a:bodyPr/>
        <a:lstStyle/>
        <a:p>
          <a:endParaRPr lang="zh-TW" altLang="en-US"/>
        </a:p>
      </dgm:t>
    </dgm:pt>
    <dgm:pt modelId="{910C99FD-8187-4D84-BD04-F33E49FD5199}" type="sibTrans" cxnId="{F4C9CBA3-604F-4A97-9450-B551AADEE838}">
      <dgm:prSet/>
      <dgm:spPr/>
      <dgm:t>
        <a:bodyPr/>
        <a:lstStyle/>
        <a:p>
          <a:endParaRPr lang="zh-TW" altLang="en-US"/>
        </a:p>
      </dgm:t>
    </dgm:pt>
    <dgm:pt modelId="{D7DBFE01-E027-4C53-937E-10442FE6AE20}">
      <dgm:prSet phldrT="[文字]" custT="1"/>
      <dgm:spPr/>
      <dgm:t>
        <a:bodyPr/>
        <a:lstStyle/>
        <a:p>
          <a:r>
            <a:rPr lang="zh-TW" altLang="en-US" sz="3600" dirty="0" smtClean="0"/>
            <a:t>律師</a:t>
          </a:r>
          <a:endParaRPr lang="zh-TW" altLang="en-US" sz="3600" dirty="0"/>
        </a:p>
      </dgm:t>
    </dgm:pt>
    <dgm:pt modelId="{BFD67928-29DB-4921-8F75-D447BFA8FA28}" type="parTrans" cxnId="{784AFCB1-5A5D-4B6F-A24E-9F8139956B89}">
      <dgm:prSet/>
      <dgm:spPr/>
      <dgm:t>
        <a:bodyPr/>
        <a:lstStyle/>
        <a:p>
          <a:endParaRPr lang="zh-TW" altLang="en-US"/>
        </a:p>
      </dgm:t>
    </dgm:pt>
    <dgm:pt modelId="{578ED978-44D1-4B17-9252-E372768CC492}" type="sibTrans" cxnId="{784AFCB1-5A5D-4B6F-A24E-9F8139956B89}">
      <dgm:prSet/>
      <dgm:spPr/>
      <dgm:t>
        <a:bodyPr/>
        <a:lstStyle/>
        <a:p>
          <a:endParaRPr lang="zh-TW" altLang="en-US"/>
        </a:p>
      </dgm:t>
    </dgm:pt>
    <dgm:pt modelId="{5E75CC99-882A-49E4-85E4-4B03F071E866}">
      <dgm:prSet phldrT="[文字]" custT="1"/>
      <dgm:spPr/>
      <dgm:t>
        <a:bodyPr/>
        <a:lstStyle/>
        <a:p>
          <a:pPr algn="just"/>
          <a:r>
            <a:rPr lang="zh-TW" altLang="en-US" sz="1600" dirty="0" smtClean="0"/>
            <a:t>自行判斷是否應取得所屬地方政府相關合規證明文件，並作為工作底稿，</a:t>
          </a:r>
          <a:r>
            <a:rPr lang="zh-TW" altLang="en-US" sz="1600" b="1" u="sng" dirty="0" smtClean="0">
              <a:solidFill>
                <a:srgbClr val="C00000"/>
              </a:solidFill>
            </a:rPr>
            <a:t>必要時本公司可隨時調閱</a:t>
          </a:r>
          <a:r>
            <a:rPr lang="zh-TW" altLang="en-US" sz="1600" dirty="0" smtClean="0"/>
            <a:t>。</a:t>
          </a:r>
          <a:endParaRPr lang="zh-TW" altLang="en-US" sz="1600" dirty="0">
            <a:latin typeface="+mn-ea"/>
            <a:ea typeface="+mn-ea"/>
          </a:endParaRPr>
        </a:p>
      </dgm:t>
    </dgm:pt>
    <dgm:pt modelId="{3607A795-77CE-4D89-BB6C-E67BB3463CBE}" type="parTrans" cxnId="{BFBF5D25-2C11-4C9B-BF4B-A9EB0D11B878}">
      <dgm:prSet/>
      <dgm:spPr/>
      <dgm:t>
        <a:bodyPr/>
        <a:lstStyle/>
        <a:p>
          <a:endParaRPr lang="zh-TW" altLang="en-US"/>
        </a:p>
      </dgm:t>
    </dgm:pt>
    <dgm:pt modelId="{6CD0FA1D-09F1-4EA3-9716-037EE12E5239}" type="sibTrans" cxnId="{BFBF5D25-2C11-4C9B-BF4B-A9EB0D11B878}">
      <dgm:prSet/>
      <dgm:spPr/>
      <dgm:t>
        <a:bodyPr/>
        <a:lstStyle/>
        <a:p>
          <a:endParaRPr lang="zh-TW" altLang="en-US"/>
        </a:p>
      </dgm:t>
    </dgm:pt>
    <dgm:pt modelId="{39F3B631-2708-4CE2-B083-AC60272E61D3}">
      <dgm:prSet phldrT="[文字]" custT="1"/>
      <dgm:spPr/>
      <dgm:t>
        <a:bodyPr/>
        <a:lstStyle/>
        <a:p>
          <a:r>
            <a:rPr lang="zh-TW" altLang="en-US" sz="1600" dirty="0" smtClean="0"/>
            <a:t>若有未遵循社保法及住房公積金條例等情事，對財務業務影響、風險及補強措施</a:t>
          </a:r>
          <a:r>
            <a:rPr lang="zh-TW" altLang="en-US" sz="1600" dirty="0" smtClean="0">
              <a:latin typeface="+mn-ea"/>
              <a:ea typeface="+mn-ea"/>
            </a:rPr>
            <a:t>（如大股東或負責人出具承諾）及後續內</a:t>
          </a:r>
          <a:r>
            <a:rPr lang="zh-TW" altLang="en-US" sz="1600" dirty="0" smtClean="0"/>
            <a:t>控措施。</a:t>
          </a:r>
          <a:endParaRPr lang="zh-TW" altLang="en-US" sz="1600" dirty="0"/>
        </a:p>
      </dgm:t>
    </dgm:pt>
    <dgm:pt modelId="{5C367690-20D9-451E-99FB-57741BB82DA3}" type="parTrans" cxnId="{83905701-2BF4-4EDF-BDFF-EF2DC9997D4C}">
      <dgm:prSet/>
      <dgm:spPr/>
      <dgm:t>
        <a:bodyPr/>
        <a:lstStyle/>
        <a:p>
          <a:endParaRPr lang="zh-TW" altLang="en-US"/>
        </a:p>
      </dgm:t>
    </dgm:pt>
    <dgm:pt modelId="{6D251E47-EBB2-41AE-9EA3-70BDD932E991}" type="sibTrans" cxnId="{83905701-2BF4-4EDF-BDFF-EF2DC9997D4C}">
      <dgm:prSet/>
      <dgm:spPr/>
      <dgm:t>
        <a:bodyPr/>
        <a:lstStyle/>
        <a:p>
          <a:endParaRPr lang="zh-TW" altLang="en-US"/>
        </a:p>
      </dgm:t>
    </dgm:pt>
    <dgm:pt modelId="{3278D755-BA65-4350-B526-E8D41ABA2855}">
      <dgm:prSet phldrT="[文字]" custT="1"/>
      <dgm:spPr/>
      <dgm:t>
        <a:bodyPr/>
        <a:lstStyle/>
        <a:p>
          <a:pPr algn="just"/>
          <a:r>
            <a:rPr lang="zh-TW" altLang="en-US" sz="1600" dirty="0" smtClean="0"/>
            <a:t>應就申請公司有無違反社保法令及住房公積金管理條例進行評估，</a:t>
          </a:r>
          <a:r>
            <a:rPr lang="zh-TW" altLang="en-US" sz="1600" b="1" u="sng" dirty="0" smtClean="0">
              <a:solidFill>
                <a:srgbClr val="0000CC"/>
              </a:solidFill>
            </a:rPr>
            <a:t>明確說明法令遵循情形，並表示意見</a:t>
          </a:r>
          <a:r>
            <a:rPr lang="zh-TW" altLang="en-US" sz="1600" dirty="0" smtClean="0"/>
            <a:t>。</a:t>
          </a:r>
          <a:endParaRPr lang="zh-TW" altLang="en-US" sz="1600" dirty="0">
            <a:latin typeface="+mn-ea"/>
            <a:ea typeface="+mn-ea"/>
          </a:endParaRPr>
        </a:p>
      </dgm:t>
    </dgm:pt>
    <dgm:pt modelId="{56748C2A-E442-4C2C-BC35-03417ECD7394}" type="parTrans" cxnId="{E511DF93-0B79-4F40-B3C0-2B70F8033492}">
      <dgm:prSet/>
      <dgm:spPr/>
      <dgm:t>
        <a:bodyPr/>
        <a:lstStyle/>
        <a:p>
          <a:endParaRPr lang="zh-TW" altLang="en-US"/>
        </a:p>
      </dgm:t>
    </dgm:pt>
    <dgm:pt modelId="{76A36428-9EA6-4DFD-BDCE-DB1B44C2A01F}" type="sibTrans" cxnId="{E511DF93-0B79-4F40-B3C0-2B70F8033492}">
      <dgm:prSet/>
      <dgm:spPr/>
      <dgm:t>
        <a:bodyPr/>
        <a:lstStyle/>
        <a:p>
          <a:endParaRPr lang="zh-TW" altLang="en-US"/>
        </a:p>
      </dgm:t>
    </dgm:pt>
    <dgm:pt modelId="{D2A56BC1-5629-4E4A-BEE7-E3CAFD485B51}">
      <dgm:prSet phldrT="[文字]" custT="1"/>
      <dgm:spPr/>
      <dgm:t>
        <a:bodyPr/>
        <a:lstStyle/>
        <a:p>
          <a:pPr algn="ctr"/>
          <a:r>
            <a:rPr lang="zh-TW" altLang="en-US" sz="3200" dirty="0" smtClean="0">
              <a:latin typeface="+mn-ea"/>
              <a:ea typeface="+mn-ea"/>
            </a:rPr>
            <a:t>會計師</a:t>
          </a:r>
          <a:endParaRPr lang="zh-TW" altLang="en-US" sz="3200" dirty="0">
            <a:latin typeface="+mn-ea"/>
            <a:ea typeface="+mn-ea"/>
          </a:endParaRPr>
        </a:p>
      </dgm:t>
    </dgm:pt>
    <dgm:pt modelId="{0475AC63-D6B0-4006-BF5E-0A4BA5469764}" type="parTrans" cxnId="{803C9141-1C1E-42C7-9D2A-725324410A2D}">
      <dgm:prSet/>
      <dgm:spPr/>
      <dgm:t>
        <a:bodyPr/>
        <a:lstStyle/>
        <a:p>
          <a:endParaRPr lang="zh-TW" altLang="en-US"/>
        </a:p>
      </dgm:t>
    </dgm:pt>
    <dgm:pt modelId="{68E64B4D-87AA-41D8-8D47-31CFFCFEED5B}" type="sibTrans" cxnId="{803C9141-1C1E-42C7-9D2A-725324410A2D}">
      <dgm:prSet/>
      <dgm:spPr/>
      <dgm:t>
        <a:bodyPr/>
        <a:lstStyle/>
        <a:p>
          <a:endParaRPr lang="zh-TW" altLang="en-US"/>
        </a:p>
      </dgm:t>
    </dgm:pt>
    <dgm:pt modelId="{9375DD3E-68D0-414A-A637-3407768B35DD}">
      <dgm:prSet phldrT="[文字]" custT="1"/>
      <dgm:spPr/>
      <dgm:t>
        <a:bodyPr/>
        <a:lstStyle/>
        <a:p>
          <a:r>
            <a:rPr lang="zh-TW" altLang="en-US" sz="1600" dirty="0" smtClean="0">
              <a:latin typeface="+mn-ea"/>
              <a:ea typeface="+mn-ea"/>
            </a:rPr>
            <a:t>應評估申請公司是否依一般公認會計原則調整估列入帳，</a:t>
          </a:r>
          <a:r>
            <a:rPr lang="zh-TW" altLang="en-US" sz="1600" b="1" u="sng" dirty="0" smtClean="0">
              <a:solidFill>
                <a:srgbClr val="C00000"/>
              </a:solidFill>
              <a:latin typeface="+mn-ea"/>
              <a:ea typeface="+mn-ea"/>
            </a:rPr>
            <a:t>及於財務報告中允當表達</a:t>
          </a:r>
          <a:r>
            <a:rPr lang="zh-TW" altLang="en-US" sz="1600" dirty="0" smtClean="0">
              <a:latin typeface="+mn-ea"/>
              <a:ea typeface="+mn-ea"/>
            </a:rPr>
            <a:t>。</a:t>
          </a:r>
          <a:endParaRPr lang="zh-TW" altLang="en-US" sz="1600" dirty="0">
            <a:latin typeface="+mn-ea"/>
            <a:ea typeface="+mn-ea"/>
          </a:endParaRPr>
        </a:p>
      </dgm:t>
    </dgm:pt>
    <dgm:pt modelId="{4D83A755-730D-4A20-B868-EBFFAEE93BC9}" type="parTrans" cxnId="{F4B6D2C4-B943-4990-A906-230C6678453B}">
      <dgm:prSet/>
      <dgm:spPr/>
      <dgm:t>
        <a:bodyPr/>
        <a:lstStyle/>
        <a:p>
          <a:endParaRPr lang="zh-TW" altLang="en-US"/>
        </a:p>
      </dgm:t>
    </dgm:pt>
    <dgm:pt modelId="{47A2145C-6DBC-435B-AF36-8D95585B9C36}" type="sibTrans" cxnId="{F4B6D2C4-B943-4990-A906-230C6678453B}">
      <dgm:prSet/>
      <dgm:spPr/>
      <dgm:t>
        <a:bodyPr/>
        <a:lstStyle/>
        <a:p>
          <a:endParaRPr lang="zh-TW" altLang="en-US"/>
        </a:p>
      </dgm:t>
    </dgm:pt>
    <dgm:pt modelId="{ECBF9221-EDB1-4CAA-9165-B6143AE0764F}">
      <dgm:prSet phldrT="[文字]"/>
      <dgm:spPr/>
      <dgm:t>
        <a:bodyPr/>
        <a:lstStyle/>
        <a:p>
          <a:r>
            <a:rPr lang="zh-TW" altLang="en-US" dirty="0" smtClean="0">
              <a:latin typeface="+mn-ea"/>
              <a:ea typeface="+mn-ea"/>
            </a:rPr>
            <a:t>主辦</a:t>
          </a:r>
          <a:r>
            <a:rPr lang="en-US" altLang="zh-TW" dirty="0" smtClean="0">
              <a:latin typeface="+mn-ea"/>
              <a:ea typeface="+mn-ea"/>
            </a:rPr>
            <a:t/>
          </a:r>
          <a:br>
            <a:rPr lang="en-US" altLang="zh-TW" dirty="0" smtClean="0">
              <a:latin typeface="+mn-ea"/>
              <a:ea typeface="+mn-ea"/>
            </a:rPr>
          </a:br>
          <a:r>
            <a:rPr lang="zh-TW" altLang="en-US" dirty="0" smtClean="0">
              <a:latin typeface="+mn-ea"/>
              <a:ea typeface="+mn-ea"/>
            </a:rPr>
            <a:t>承銷商</a:t>
          </a:r>
          <a:endParaRPr lang="zh-TW" altLang="en-US" dirty="0">
            <a:latin typeface="+mn-ea"/>
            <a:ea typeface="+mn-ea"/>
          </a:endParaRPr>
        </a:p>
      </dgm:t>
    </dgm:pt>
    <dgm:pt modelId="{4D936BB6-22D7-4C8C-B9FF-5AC302252631}" type="parTrans" cxnId="{4CF0771B-145F-4AF9-88AA-BAF34F437685}">
      <dgm:prSet/>
      <dgm:spPr/>
      <dgm:t>
        <a:bodyPr/>
        <a:lstStyle/>
        <a:p>
          <a:endParaRPr lang="zh-TW" altLang="en-US"/>
        </a:p>
      </dgm:t>
    </dgm:pt>
    <dgm:pt modelId="{89B7D230-4559-4AD9-B01A-4C03F6AF2647}" type="sibTrans" cxnId="{4CF0771B-145F-4AF9-88AA-BAF34F437685}">
      <dgm:prSet/>
      <dgm:spPr/>
      <dgm:t>
        <a:bodyPr/>
        <a:lstStyle/>
        <a:p>
          <a:endParaRPr lang="zh-TW" altLang="en-US"/>
        </a:p>
      </dgm:t>
    </dgm:pt>
    <dgm:pt modelId="{8F146AC7-4D77-4FE8-8FBD-A2E69E737069}">
      <dgm:prSet phldrT="[文字]" custT="1"/>
      <dgm:spPr/>
      <dgm:t>
        <a:bodyPr/>
        <a:lstStyle/>
        <a:p>
          <a:r>
            <a:rPr lang="zh-TW" altLang="en-US" sz="1600" dirty="0" smtClean="0">
              <a:latin typeface="+mn-ea"/>
              <a:ea typeface="+mn-ea"/>
            </a:rPr>
            <a:t>應評估申請公司各項說明之合理性。</a:t>
          </a:r>
          <a:endParaRPr lang="zh-TW" altLang="en-US" sz="1600" dirty="0">
            <a:latin typeface="+mn-ea"/>
            <a:ea typeface="+mn-ea"/>
          </a:endParaRPr>
        </a:p>
      </dgm:t>
    </dgm:pt>
    <dgm:pt modelId="{119FA7D0-0DEE-4F77-86C7-D83C04A5A4C0}" type="parTrans" cxnId="{761BD600-1FD8-4522-9898-DAD84C6AEFDC}">
      <dgm:prSet/>
      <dgm:spPr/>
      <dgm:t>
        <a:bodyPr/>
        <a:lstStyle/>
        <a:p>
          <a:endParaRPr lang="zh-TW" altLang="en-US"/>
        </a:p>
      </dgm:t>
    </dgm:pt>
    <dgm:pt modelId="{8F9A4A66-40C3-4C82-8A2A-85E2B9227341}" type="sibTrans" cxnId="{761BD600-1FD8-4522-9898-DAD84C6AEFDC}">
      <dgm:prSet/>
      <dgm:spPr/>
      <dgm:t>
        <a:bodyPr/>
        <a:lstStyle/>
        <a:p>
          <a:endParaRPr lang="zh-TW" altLang="en-US"/>
        </a:p>
      </dgm:t>
    </dgm:pt>
    <dgm:pt modelId="{0D4E6AAF-D61F-4A67-A6FC-CA10F0D4B95F}">
      <dgm:prSet custT="1"/>
      <dgm:spPr/>
      <dgm:t>
        <a:bodyPr/>
        <a:lstStyle/>
        <a:p>
          <a:r>
            <a:rPr lang="zh-TW" altLang="en-US" sz="1600" dirty="0" smtClean="0">
              <a:latin typeface="+mn-ea"/>
              <a:ea typeface="+mn-ea"/>
            </a:rPr>
            <a:t>於評估報告中，載明評估申請公司五險一金之</a:t>
          </a:r>
          <a:r>
            <a:rPr lang="zh-TW" altLang="en-US" sz="1600" b="1" u="sng" dirty="0" smtClean="0">
              <a:solidFill>
                <a:srgbClr val="C00000"/>
              </a:solidFill>
              <a:latin typeface="+mn-ea"/>
              <a:ea typeface="+mn-ea"/>
            </a:rPr>
            <a:t>法令遵循情形暨其風險因應措施</a:t>
          </a:r>
          <a:r>
            <a:rPr lang="zh-TW" altLang="en-US" sz="1600" dirty="0" smtClean="0">
              <a:latin typeface="+mn-ea"/>
              <a:ea typeface="+mn-ea"/>
            </a:rPr>
            <a:t>之內容。</a:t>
          </a:r>
          <a:endParaRPr lang="zh-TW" altLang="en-US" sz="1600" dirty="0">
            <a:latin typeface="+mn-ea"/>
            <a:ea typeface="+mn-ea"/>
          </a:endParaRPr>
        </a:p>
      </dgm:t>
    </dgm:pt>
    <dgm:pt modelId="{45F7B90F-05E1-431B-9DF2-0AFA413BD096}" type="parTrans" cxnId="{253A032C-DC46-4F61-939F-9216E6D603B3}">
      <dgm:prSet/>
      <dgm:spPr/>
      <dgm:t>
        <a:bodyPr/>
        <a:lstStyle/>
        <a:p>
          <a:endParaRPr lang="zh-TW" altLang="en-US"/>
        </a:p>
      </dgm:t>
    </dgm:pt>
    <dgm:pt modelId="{0AAF076E-E1F3-4E58-A209-9B09899238E2}" type="sibTrans" cxnId="{253A032C-DC46-4F61-939F-9216E6D603B3}">
      <dgm:prSet/>
      <dgm:spPr/>
      <dgm:t>
        <a:bodyPr/>
        <a:lstStyle/>
        <a:p>
          <a:endParaRPr lang="zh-TW" altLang="en-US"/>
        </a:p>
      </dgm:t>
    </dgm:pt>
    <dgm:pt modelId="{79455A89-A83A-4087-A2C1-F46287931EA9}" type="pres">
      <dgm:prSet presAssocID="{B40181C0-5B0E-49CA-B844-B7F2EAC7D23F}" presName="Name0" presStyleCnt="0">
        <dgm:presLayoutVars>
          <dgm:dir/>
          <dgm:animLvl val="lvl"/>
          <dgm:resizeHandles/>
        </dgm:presLayoutVars>
      </dgm:prSet>
      <dgm:spPr/>
      <dgm:t>
        <a:bodyPr/>
        <a:lstStyle/>
        <a:p>
          <a:endParaRPr lang="zh-TW" altLang="en-US"/>
        </a:p>
      </dgm:t>
    </dgm:pt>
    <dgm:pt modelId="{74DFF8B1-1FF0-4D8D-A1B2-2EA52922BC68}" type="pres">
      <dgm:prSet presAssocID="{72D224C8-75E6-4098-BEEA-E44619346824}" presName="linNode" presStyleCnt="0"/>
      <dgm:spPr/>
    </dgm:pt>
    <dgm:pt modelId="{A41AFD5C-CF3B-4661-AA4B-F995CD041104}" type="pres">
      <dgm:prSet presAssocID="{72D224C8-75E6-4098-BEEA-E44619346824}" presName="parentShp" presStyleLbl="node1" presStyleIdx="0" presStyleCnt="4" custScaleX="78474">
        <dgm:presLayoutVars>
          <dgm:bulletEnabled val="1"/>
        </dgm:presLayoutVars>
      </dgm:prSet>
      <dgm:spPr/>
      <dgm:t>
        <a:bodyPr/>
        <a:lstStyle/>
        <a:p>
          <a:endParaRPr lang="zh-TW" altLang="en-US"/>
        </a:p>
      </dgm:t>
    </dgm:pt>
    <dgm:pt modelId="{E3A4D5AD-A35F-4C80-BC79-1C30C7CBD4A9}" type="pres">
      <dgm:prSet presAssocID="{72D224C8-75E6-4098-BEEA-E44619346824}" presName="childShp" presStyleLbl="bgAccFollowNode1" presStyleIdx="0" presStyleCnt="4" custScaleX="121185" custScaleY="181537" custLinFactNeighborX="1324" custLinFactNeighborY="3309">
        <dgm:presLayoutVars>
          <dgm:bulletEnabled val="1"/>
        </dgm:presLayoutVars>
      </dgm:prSet>
      <dgm:spPr/>
      <dgm:t>
        <a:bodyPr/>
        <a:lstStyle/>
        <a:p>
          <a:endParaRPr lang="zh-TW" altLang="en-US"/>
        </a:p>
      </dgm:t>
    </dgm:pt>
    <dgm:pt modelId="{B112F18E-C0DF-4A19-AEE2-0B6CF17E5387}" type="pres">
      <dgm:prSet presAssocID="{4A143852-06E4-4BC9-B37A-FFF913948862}" presName="spacing" presStyleCnt="0"/>
      <dgm:spPr/>
    </dgm:pt>
    <dgm:pt modelId="{AF813A80-2302-4270-BB24-8B113BFEE355}" type="pres">
      <dgm:prSet presAssocID="{D7DBFE01-E027-4C53-937E-10442FE6AE20}" presName="linNode" presStyleCnt="0"/>
      <dgm:spPr/>
    </dgm:pt>
    <dgm:pt modelId="{44C53662-7E3B-4832-8FCC-EC629040266C}" type="pres">
      <dgm:prSet presAssocID="{D7DBFE01-E027-4C53-937E-10442FE6AE20}" presName="parentShp" presStyleLbl="node1" presStyleIdx="1" presStyleCnt="4" custScaleX="77275" custLinFactNeighborX="-190" custLinFactNeighborY="-11016">
        <dgm:presLayoutVars>
          <dgm:bulletEnabled val="1"/>
        </dgm:presLayoutVars>
      </dgm:prSet>
      <dgm:spPr/>
      <dgm:t>
        <a:bodyPr/>
        <a:lstStyle/>
        <a:p>
          <a:endParaRPr lang="zh-TW" altLang="en-US"/>
        </a:p>
      </dgm:t>
    </dgm:pt>
    <dgm:pt modelId="{FD2789E9-69C8-4E46-8354-EDE0B603A136}" type="pres">
      <dgm:prSet presAssocID="{D7DBFE01-E027-4C53-937E-10442FE6AE20}" presName="childShp" presStyleLbl="bgAccFollowNode1" presStyleIdx="1" presStyleCnt="4" custScaleX="114932" custScaleY="133560" custLinFactNeighborX="0" custLinFactNeighborY="-8134">
        <dgm:presLayoutVars>
          <dgm:bulletEnabled val="1"/>
        </dgm:presLayoutVars>
      </dgm:prSet>
      <dgm:spPr/>
      <dgm:t>
        <a:bodyPr/>
        <a:lstStyle/>
        <a:p>
          <a:endParaRPr lang="zh-TW" altLang="en-US"/>
        </a:p>
      </dgm:t>
    </dgm:pt>
    <dgm:pt modelId="{89805A5C-C18D-4A1C-8FCA-460187C9EEAB}" type="pres">
      <dgm:prSet presAssocID="{578ED978-44D1-4B17-9252-E372768CC492}" presName="spacing" presStyleCnt="0"/>
      <dgm:spPr/>
    </dgm:pt>
    <dgm:pt modelId="{2CEA128E-3776-4D1D-A8BF-5DD61BC09458}" type="pres">
      <dgm:prSet presAssocID="{D2A56BC1-5629-4E4A-BEE7-E3CAFD485B51}" presName="linNode" presStyleCnt="0"/>
      <dgm:spPr/>
    </dgm:pt>
    <dgm:pt modelId="{B51825CC-E2FA-4F1E-B432-7BD8BD0209DE}" type="pres">
      <dgm:prSet presAssocID="{D2A56BC1-5629-4E4A-BEE7-E3CAFD485B51}" presName="parentShp" presStyleLbl="node1" presStyleIdx="2" presStyleCnt="4" custScaleX="78970" custLinFactNeighborX="-5196" custLinFactNeighborY="-3394">
        <dgm:presLayoutVars>
          <dgm:bulletEnabled val="1"/>
        </dgm:presLayoutVars>
      </dgm:prSet>
      <dgm:spPr/>
      <dgm:t>
        <a:bodyPr/>
        <a:lstStyle/>
        <a:p>
          <a:endParaRPr lang="zh-TW" altLang="en-US"/>
        </a:p>
      </dgm:t>
    </dgm:pt>
    <dgm:pt modelId="{F3B8F4D5-129B-4EA6-9017-CE45B2327A33}" type="pres">
      <dgm:prSet presAssocID="{D2A56BC1-5629-4E4A-BEE7-E3CAFD485B51}" presName="childShp" presStyleLbl="bgAccFollowNode1" presStyleIdx="2" presStyleCnt="4" custScaleX="113080" custScaleY="107584">
        <dgm:presLayoutVars>
          <dgm:bulletEnabled val="1"/>
        </dgm:presLayoutVars>
      </dgm:prSet>
      <dgm:spPr/>
      <dgm:t>
        <a:bodyPr/>
        <a:lstStyle/>
        <a:p>
          <a:endParaRPr lang="zh-TW" altLang="en-US"/>
        </a:p>
      </dgm:t>
    </dgm:pt>
    <dgm:pt modelId="{3B920E6F-5C8F-4811-B63D-EF2814D3551E}" type="pres">
      <dgm:prSet presAssocID="{68E64B4D-87AA-41D8-8D47-31CFFCFEED5B}" presName="spacing" presStyleCnt="0"/>
      <dgm:spPr/>
    </dgm:pt>
    <dgm:pt modelId="{F0B22373-EFCE-47F9-BD5A-A5B1D4DE2F11}" type="pres">
      <dgm:prSet presAssocID="{ECBF9221-EDB1-4CAA-9165-B6143AE0764F}" presName="linNode" presStyleCnt="0"/>
      <dgm:spPr/>
    </dgm:pt>
    <dgm:pt modelId="{A86CCA14-D959-4815-8D0C-48ACBD435A57}" type="pres">
      <dgm:prSet presAssocID="{ECBF9221-EDB1-4CAA-9165-B6143AE0764F}" presName="parentShp" presStyleLbl="node1" presStyleIdx="3" presStyleCnt="4" custScaleX="77432" custLinFactNeighborX="-7604" custLinFactNeighborY="-5466">
        <dgm:presLayoutVars>
          <dgm:bulletEnabled val="1"/>
        </dgm:presLayoutVars>
      </dgm:prSet>
      <dgm:spPr/>
      <dgm:t>
        <a:bodyPr/>
        <a:lstStyle/>
        <a:p>
          <a:endParaRPr lang="zh-TW" altLang="en-US"/>
        </a:p>
      </dgm:t>
    </dgm:pt>
    <dgm:pt modelId="{4BA703FE-1003-4E41-BCCF-04716851BC42}" type="pres">
      <dgm:prSet presAssocID="{ECBF9221-EDB1-4CAA-9165-B6143AE0764F}" presName="childShp" presStyleLbl="bgAccFollowNode1" presStyleIdx="3" presStyleCnt="4" custScaleX="111996" custScaleY="164608">
        <dgm:presLayoutVars>
          <dgm:bulletEnabled val="1"/>
        </dgm:presLayoutVars>
      </dgm:prSet>
      <dgm:spPr/>
      <dgm:t>
        <a:bodyPr/>
        <a:lstStyle/>
        <a:p>
          <a:endParaRPr lang="zh-TW" altLang="en-US"/>
        </a:p>
      </dgm:t>
    </dgm:pt>
  </dgm:ptLst>
  <dgm:cxnLst>
    <dgm:cxn modelId="{83905701-2BF4-4EDF-BDFF-EF2DC9997D4C}" srcId="{72D224C8-75E6-4098-BEEA-E44619346824}" destId="{39F3B631-2708-4CE2-B083-AC60272E61D3}" srcOrd="2" destOrd="0" parTransId="{5C367690-20D9-451E-99FB-57741BB82DA3}" sibTransId="{6D251E47-EBB2-41AE-9EA3-70BDD932E991}"/>
    <dgm:cxn modelId="{E511DF93-0B79-4F40-B3C0-2B70F8033492}" srcId="{D7DBFE01-E027-4C53-937E-10442FE6AE20}" destId="{3278D755-BA65-4350-B526-E8D41ABA2855}" srcOrd="0" destOrd="0" parTransId="{56748C2A-E442-4C2C-BC35-03417ECD7394}" sibTransId="{76A36428-9EA6-4DFD-BDCE-DB1B44C2A01F}"/>
    <dgm:cxn modelId="{98A8DA79-DD68-4617-A538-03D8954440E1}" type="presOf" srcId="{72D224C8-75E6-4098-BEEA-E44619346824}" destId="{A41AFD5C-CF3B-4661-AA4B-F995CD041104}" srcOrd="0" destOrd="0" presId="urn:microsoft.com/office/officeart/2005/8/layout/vList6"/>
    <dgm:cxn modelId="{1544001B-93E7-45A2-82DC-F63AFCECCC11}" type="presOf" srcId="{D2A56BC1-5629-4E4A-BEE7-E3CAFD485B51}" destId="{B51825CC-E2FA-4F1E-B432-7BD8BD0209DE}" srcOrd="0" destOrd="0" presId="urn:microsoft.com/office/officeart/2005/8/layout/vList6"/>
    <dgm:cxn modelId="{14DE0A1A-CC78-4367-811F-CA7BF0EA48B9}" type="presOf" srcId="{B40181C0-5B0E-49CA-B844-B7F2EAC7D23F}" destId="{79455A89-A83A-4087-A2C1-F46287931EA9}" srcOrd="0" destOrd="0" presId="urn:microsoft.com/office/officeart/2005/8/layout/vList6"/>
    <dgm:cxn modelId="{B16CC65E-6341-4F84-A5AB-812FFA0933C8}" srcId="{72D224C8-75E6-4098-BEEA-E44619346824}" destId="{81433A68-7249-4E83-9496-F1E8F790C498}" srcOrd="0" destOrd="0" parTransId="{E3B51748-09BD-43A1-AD64-603A9046C46E}" sibTransId="{2C637500-38F3-49D7-A03F-75E398733553}"/>
    <dgm:cxn modelId="{08D65F05-7CC4-493F-A693-6878AE6C1687}" type="presOf" srcId="{9375DD3E-68D0-414A-A637-3407768B35DD}" destId="{F3B8F4D5-129B-4EA6-9017-CE45B2327A33}" srcOrd="0" destOrd="0" presId="urn:microsoft.com/office/officeart/2005/8/layout/vList6"/>
    <dgm:cxn modelId="{D78ECBBD-43DE-49C5-94A2-E97381E9F681}" type="presOf" srcId="{D7DBFE01-E027-4C53-937E-10442FE6AE20}" destId="{44C53662-7E3B-4832-8FCC-EC629040266C}" srcOrd="0" destOrd="0" presId="urn:microsoft.com/office/officeart/2005/8/layout/vList6"/>
    <dgm:cxn modelId="{CCA09B15-65AD-404D-A52B-FAAB1DF6E5C1}" type="presOf" srcId="{B4E0FE0A-8088-4000-870E-E69891EF9874}" destId="{E3A4D5AD-A35F-4C80-BC79-1C30C7CBD4A9}" srcOrd="0" destOrd="1" presId="urn:microsoft.com/office/officeart/2005/8/layout/vList6"/>
    <dgm:cxn modelId="{9655E9DB-3F41-45DC-A99E-3D76997E188D}" type="presOf" srcId="{39F3B631-2708-4CE2-B083-AC60272E61D3}" destId="{E3A4D5AD-A35F-4C80-BC79-1C30C7CBD4A9}" srcOrd="0" destOrd="2" presId="urn:microsoft.com/office/officeart/2005/8/layout/vList6"/>
    <dgm:cxn modelId="{4CF0771B-145F-4AF9-88AA-BAF34F437685}" srcId="{B40181C0-5B0E-49CA-B844-B7F2EAC7D23F}" destId="{ECBF9221-EDB1-4CAA-9165-B6143AE0764F}" srcOrd="3" destOrd="0" parTransId="{4D936BB6-22D7-4C8C-B9FF-5AC302252631}" sibTransId="{89B7D230-4559-4AD9-B01A-4C03F6AF2647}"/>
    <dgm:cxn modelId="{8B1215EA-2CEC-4D82-AA25-1EDA223BBFBB}" type="presOf" srcId="{8F146AC7-4D77-4FE8-8FBD-A2E69E737069}" destId="{4BA703FE-1003-4E41-BCCF-04716851BC42}" srcOrd="0" destOrd="0" presId="urn:microsoft.com/office/officeart/2005/8/layout/vList6"/>
    <dgm:cxn modelId="{D715BC85-ACEE-4AC2-998B-5BE7D74C1145}" type="presOf" srcId="{81433A68-7249-4E83-9496-F1E8F790C498}" destId="{E3A4D5AD-A35F-4C80-BC79-1C30C7CBD4A9}" srcOrd="0" destOrd="0" presId="urn:microsoft.com/office/officeart/2005/8/layout/vList6"/>
    <dgm:cxn modelId="{F4B6D2C4-B943-4990-A906-230C6678453B}" srcId="{D2A56BC1-5629-4E4A-BEE7-E3CAFD485B51}" destId="{9375DD3E-68D0-414A-A637-3407768B35DD}" srcOrd="0" destOrd="0" parTransId="{4D83A755-730D-4A20-B868-EBFFAEE93BC9}" sibTransId="{47A2145C-6DBC-435B-AF36-8D95585B9C36}"/>
    <dgm:cxn modelId="{018ED104-86BD-493D-9597-D64A3F2E2A69}" srcId="{B40181C0-5B0E-49CA-B844-B7F2EAC7D23F}" destId="{72D224C8-75E6-4098-BEEA-E44619346824}" srcOrd="0" destOrd="0" parTransId="{E7335D98-2444-43E1-A972-12A02105781E}" sibTransId="{4A143852-06E4-4BC9-B37A-FFF913948862}"/>
    <dgm:cxn modelId="{253A032C-DC46-4F61-939F-9216E6D603B3}" srcId="{ECBF9221-EDB1-4CAA-9165-B6143AE0764F}" destId="{0D4E6AAF-D61F-4A67-A6FC-CA10F0D4B95F}" srcOrd="1" destOrd="0" parTransId="{45F7B90F-05E1-431B-9DF2-0AFA413BD096}" sibTransId="{0AAF076E-E1F3-4E58-A209-9B09899238E2}"/>
    <dgm:cxn modelId="{803C9141-1C1E-42C7-9D2A-725324410A2D}" srcId="{B40181C0-5B0E-49CA-B844-B7F2EAC7D23F}" destId="{D2A56BC1-5629-4E4A-BEE7-E3CAFD485B51}" srcOrd="2" destOrd="0" parTransId="{0475AC63-D6B0-4006-BF5E-0A4BA5469764}" sibTransId="{68E64B4D-87AA-41D8-8D47-31CFFCFEED5B}"/>
    <dgm:cxn modelId="{761BD600-1FD8-4522-9898-DAD84C6AEFDC}" srcId="{ECBF9221-EDB1-4CAA-9165-B6143AE0764F}" destId="{8F146AC7-4D77-4FE8-8FBD-A2E69E737069}" srcOrd="0" destOrd="0" parTransId="{119FA7D0-0DEE-4F77-86C7-D83C04A5A4C0}" sibTransId="{8F9A4A66-40C3-4C82-8A2A-85E2B9227341}"/>
    <dgm:cxn modelId="{F4C9CBA3-604F-4A97-9450-B551AADEE838}" srcId="{72D224C8-75E6-4098-BEEA-E44619346824}" destId="{B4E0FE0A-8088-4000-870E-E69891EF9874}" srcOrd="1" destOrd="0" parTransId="{A266E643-D111-44B2-86B6-2F15EBEB0547}" sibTransId="{910C99FD-8187-4D84-BD04-F33E49FD5199}"/>
    <dgm:cxn modelId="{BFBF5D25-2C11-4C9B-BF4B-A9EB0D11B878}" srcId="{D7DBFE01-E027-4C53-937E-10442FE6AE20}" destId="{5E75CC99-882A-49E4-85E4-4B03F071E866}" srcOrd="1" destOrd="0" parTransId="{3607A795-77CE-4D89-BB6C-E67BB3463CBE}" sibTransId="{6CD0FA1D-09F1-4EA3-9716-037EE12E5239}"/>
    <dgm:cxn modelId="{DB27875F-9B7D-434B-B2BD-59728B55284A}" type="presOf" srcId="{ECBF9221-EDB1-4CAA-9165-B6143AE0764F}" destId="{A86CCA14-D959-4815-8D0C-48ACBD435A57}" srcOrd="0" destOrd="0" presId="urn:microsoft.com/office/officeart/2005/8/layout/vList6"/>
    <dgm:cxn modelId="{784AFCB1-5A5D-4B6F-A24E-9F8139956B89}" srcId="{B40181C0-5B0E-49CA-B844-B7F2EAC7D23F}" destId="{D7DBFE01-E027-4C53-937E-10442FE6AE20}" srcOrd="1" destOrd="0" parTransId="{BFD67928-29DB-4921-8F75-D447BFA8FA28}" sibTransId="{578ED978-44D1-4B17-9252-E372768CC492}"/>
    <dgm:cxn modelId="{1E225005-0512-44EE-8379-A2FA8BA0C9FD}" type="presOf" srcId="{5E75CC99-882A-49E4-85E4-4B03F071E866}" destId="{FD2789E9-69C8-4E46-8354-EDE0B603A136}" srcOrd="0" destOrd="1" presId="urn:microsoft.com/office/officeart/2005/8/layout/vList6"/>
    <dgm:cxn modelId="{BDE17C2A-B99B-4D50-9463-8C9134C40774}" type="presOf" srcId="{3278D755-BA65-4350-B526-E8D41ABA2855}" destId="{FD2789E9-69C8-4E46-8354-EDE0B603A136}" srcOrd="0" destOrd="0" presId="urn:microsoft.com/office/officeart/2005/8/layout/vList6"/>
    <dgm:cxn modelId="{14266B31-BAAE-44CF-AC8F-8DB4AA0CFC4B}" type="presOf" srcId="{0D4E6AAF-D61F-4A67-A6FC-CA10F0D4B95F}" destId="{4BA703FE-1003-4E41-BCCF-04716851BC42}" srcOrd="0" destOrd="1" presId="urn:microsoft.com/office/officeart/2005/8/layout/vList6"/>
    <dgm:cxn modelId="{911C859C-70E9-461E-8565-CD1BE7780093}" type="presParOf" srcId="{79455A89-A83A-4087-A2C1-F46287931EA9}" destId="{74DFF8B1-1FF0-4D8D-A1B2-2EA52922BC68}" srcOrd="0" destOrd="0" presId="urn:microsoft.com/office/officeart/2005/8/layout/vList6"/>
    <dgm:cxn modelId="{3AFC8577-28D5-47D5-960A-4D5B5DB2F384}" type="presParOf" srcId="{74DFF8B1-1FF0-4D8D-A1B2-2EA52922BC68}" destId="{A41AFD5C-CF3B-4661-AA4B-F995CD041104}" srcOrd="0" destOrd="0" presId="urn:microsoft.com/office/officeart/2005/8/layout/vList6"/>
    <dgm:cxn modelId="{BB1CD62F-F5D3-4DF9-925C-FA825CEE7A7F}" type="presParOf" srcId="{74DFF8B1-1FF0-4D8D-A1B2-2EA52922BC68}" destId="{E3A4D5AD-A35F-4C80-BC79-1C30C7CBD4A9}" srcOrd="1" destOrd="0" presId="urn:microsoft.com/office/officeart/2005/8/layout/vList6"/>
    <dgm:cxn modelId="{9FBA8A51-B72C-491F-9870-70E5CC6174D8}" type="presParOf" srcId="{79455A89-A83A-4087-A2C1-F46287931EA9}" destId="{B112F18E-C0DF-4A19-AEE2-0B6CF17E5387}" srcOrd="1" destOrd="0" presId="urn:microsoft.com/office/officeart/2005/8/layout/vList6"/>
    <dgm:cxn modelId="{6DC22228-C13B-49E4-9106-9103212800BE}" type="presParOf" srcId="{79455A89-A83A-4087-A2C1-F46287931EA9}" destId="{AF813A80-2302-4270-BB24-8B113BFEE355}" srcOrd="2" destOrd="0" presId="urn:microsoft.com/office/officeart/2005/8/layout/vList6"/>
    <dgm:cxn modelId="{109D9A18-1B02-43DE-93BF-D6F16458C03B}" type="presParOf" srcId="{AF813A80-2302-4270-BB24-8B113BFEE355}" destId="{44C53662-7E3B-4832-8FCC-EC629040266C}" srcOrd="0" destOrd="0" presId="urn:microsoft.com/office/officeart/2005/8/layout/vList6"/>
    <dgm:cxn modelId="{BC17609C-DC61-4A0F-925F-A90467B6B8E2}" type="presParOf" srcId="{AF813A80-2302-4270-BB24-8B113BFEE355}" destId="{FD2789E9-69C8-4E46-8354-EDE0B603A136}" srcOrd="1" destOrd="0" presId="urn:microsoft.com/office/officeart/2005/8/layout/vList6"/>
    <dgm:cxn modelId="{5F33DFD2-5C95-4BFB-A692-60A427D05A93}" type="presParOf" srcId="{79455A89-A83A-4087-A2C1-F46287931EA9}" destId="{89805A5C-C18D-4A1C-8FCA-460187C9EEAB}" srcOrd="3" destOrd="0" presId="urn:microsoft.com/office/officeart/2005/8/layout/vList6"/>
    <dgm:cxn modelId="{1EBB07D5-E811-4686-A639-70A1E485A8F0}" type="presParOf" srcId="{79455A89-A83A-4087-A2C1-F46287931EA9}" destId="{2CEA128E-3776-4D1D-A8BF-5DD61BC09458}" srcOrd="4" destOrd="0" presId="urn:microsoft.com/office/officeart/2005/8/layout/vList6"/>
    <dgm:cxn modelId="{BFD56551-EA9B-4605-855B-619D8CF7DFAC}" type="presParOf" srcId="{2CEA128E-3776-4D1D-A8BF-5DD61BC09458}" destId="{B51825CC-E2FA-4F1E-B432-7BD8BD0209DE}" srcOrd="0" destOrd="0" presId="urn:microsoft.com/office/officeart/2005/8/layout/vList6"/>
    <dgm:cxn modelId="{B6A015B3-876E-4086-B33C-D5CBFADB02D8}" type="presParOf" srcId="{2CEA128E-3776-4D1D-A8BF-5DD61BC09458}" destId="{F3B8F4D5-129B-4EA6-9017-CE45B2327A33}" srcOrd="1" destOrd="0" presId="urn:microsoft.com/office/officeart/2005/8/layout/vList6"/>
    <dgm:cxn modelId="{70BD933C-B626-466F-BBBF-8887DABA6C5A}" type="presParOf" srcId="{79455A89-A83A-4087-A2C1-F46287931EA9}" destId="{3B920E6F-5C8F-4811-B63D-EF2814D3551E}" srcOrd="5" destOrd="0" presId="urn:microsoft.com/office/officeart/2005/8/layout/vList6"/>
    <dgm:cxn modelId="{B7689D83-6A92-4DB8-8A7D-D73EE2288AF3}" type="presParOf" srcId="{79455A89-A83A-4087-A2C1-F46287931EA9}" destId="{F0B22373-EFCE-47F9-BD5A-A5B1D4DE2F11}" srcOrd="6" destOrd="0" presId="urn:microsoft.com/office/officeart/2005/8/layout/vList6"/>
    <dgm:cxn modelId="{26D0EB4D-BEDF-4E21-9DCC-A64916120AE4}" type="presParOf" srcId="{F0B22373-EFCE-47F9-BD5A-A5B1D4DE2F11}" destId="{A86CCA14-D959-4815-8D0C-48ACBD435A57}" srcOrd="0" destOrd="0" presId="urn:microsoft.com/office/officeart/2005/8/layout/vList6"/>
    <dgm:cxn modelId="{587385CC-4AE8-4AC2-B9E3-833BFBD7AEFF}" type="presParOf" srcId="{F0B22373-EFCE-47F9-BD5A-A5B1D4DE2F11}" destId="{4BA703FE-1003-4E41-BCCF-04716851BC4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A701667-7115-444D-8701-E35B3B5427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47636932-544F-4A38-AF81-E9F26BAAA86F}">
      <dgm:prSet phldrT="[文字]" custT="1"/>
      <dgm:spPr/>
      <dgm:t>
        <a:bodyPr/>
        <a:lstStyle/>
        <a:p>
          <a:pPr algn="ctr"/>
          <a:r>
            <a:rPr lang="zh-TW" altLang="en-US" sz="4800" b="1" dirty="0" smtClean="0"/>
            <a:t>營運面審查重點</a:t>
          </a:r>
          <a:endParaRPr lang="zh-TW" altLang="en-US" sz="4800" b="1" dirty="0"/>
        </a:p>
      </dgm:t>
    </dgm:pt>
    <dgm:pt modelId="{B58A2F1C-3C22-4F24-BF05-E9828976B472}" type="parTrans" cxnId="{9F10078C-5020-48E4-9E12-E9522168A41A}">
      <dgm:prSet/>
      <dgm:spPr/>
      <dgm:t>
        <a:bodyPr/>
        <a:lstStyle/>
        <a:p>
          <a:endParaRPr lang="zh-TW" altLang="en-US"/>
        </a:p>
      </dgm:t>
    </dgm:pt>
    <dgm:pt modelId="{03267E36-1834-4FA3-B26F-48B1DE582106}" type="sibTrans" cxnId="{9F10078C-5020-48E4-9E12-E9522168A41A}">
      <dgm:prSet/>
      <dgm:spPr/>
      <dgm:t>
        <a:bodyPr/>
        <a:lstStyle/>
        <a:p>
          <a:endParaRPr lang="zh-TW" altLang="en-US"/>
        </a:p>
      </dgm:t>
    </dgm:pt>
    <dgm:pt modelId="{3A31AFD7-71CE-4600-A334-5E99464A886A}">
      <dgm:prSet phldrT="[文字]" custT="1"/>
      <dgm:spPr/>
      <dgm:t>
        <a:bodyPr/>
        <a:lstStyle/>
        <a:p>
          <a:r>
            <a:rPr lang="zh-TW" altLang="en-US" sz="2800" dirty="0" smtClean="0">
              <a:latin typeface="+mn-lt"/>
            </a:rPr>
            <a:t>銷貨真實性之查核</a:t>
          </a:r>
          <a:endParaRPr lang="zh-TW" altLang="en-US" sz="2800" dirty="0"/>
        </a:p>
      </dgm:t>
    </dgm:pt>
    <dgm:pt modelId="{BE247D34-B8A5-45CC-A8E2-59E7177692A0}" type="parTrans" cxnId="{E910F470-257C-4ED8-A137-CC57D63F6E41}">
      <dgm:prSet/>
      <dgm:spPr/>
      <dgm:t>
        <a:bodyPr/>
        <a:lstStyle/>
        <a:p>
          <a:endParaRPr lang="zh-TW" altLang="en-US"/>
        </a:p>
      </dgm:t>
    </dgm:pt>
    <dgm:pt modelId="{26DCD71B-DC99-4B8E-BE63-AE29F7DBC7BB}" type="sibTrans" cxnId="{E910F470-257C-4ED8-A137-CC57D63F6E41}">
      <dgm:prSet/>
      <dgm:spPr/>
      <dgm:t>
        <a:bodyPr/>
        <a:lstStyle/>
        <a:p>
          <a:endParaRPr lang="zh-TW" altLang="en-US"/>
        </a:p>
      </dgm:t>
    </dgm:pt>
    <dgm:pt modelId="{952CE884-5E0F-424F-9DE7-9ECC86EF10A0}">
      <dgm:prSet custT="1"/>
      <dgm:spPr/>
      <dgm:t>
        <a:bodyPr/>
        <a:lstStyle/>
        <a:p>
          <a:r>
            <a:rPr lang="zh-TW" altLang="en-US" sz="2800" dirty="0" smtClean="0">
              <a:latin typeface="+mn-lt"/>
            </a:rPr>
            <a:t>金流及物流</a:t>
          </a:r>
          <a:endParaRPr lang="zh-TW" altLang="en-US" sz="2800" dirty="0">
            <a:latin typeface="+mn-lt"/>
          </a:endParaRPr>
        </a:p>
      </dgm:t>
    </dgm:pt>
    <dgm:pt modelId="{49C8EDB4-36FC-4AC9-8A28-2A3F3EB18644}" type="parTrans" cxnId="{785977D8-0D66-4CA6-B883-FDBA8784591D}">
      <dgm:prSet/>
      <dgm:spPr/>
      <dgm:t>
        <a:bodyPr/>
        <a:lstStyle/>
        <a:p>
          <a:endParaRPr lang="zh-TW" altLang="en-US"/>
        </a:p>
      </dgm:t>
    </dgm:pt>
    <dgm:pt modelId="{D1A12F68-B87C-4FDC-9223-F7CCDD0F96AB}" type="sibTrans" cxnId="{785977D8-0D66-4CA6-B883-FDBA8784591D}">
      <dgm:prSet/>
      <dgm:spPr/>
      <dgm:t>
        <a:bodyPr/>
        <a:lstStyle/>
        <a:p>
          <a:endParaRPr lang="zh-TW" altLang="en-US"/>
        </a:p>
      </dgm:t>
    </dgm:pt>
    <dgm:pt modelId="{D5503D87-E936-40AF-BAA0-9E653E24827B}">
      <dgm:prSet custT="1"/>
      <dgm:spPr/>
      <dgm:t>
        <a:bodyPr/>
        <a:lstStyle/>
        <a:p>
          <a:r>
            <a:rPr lang="zh-TW" altLang="en-US" sz="2800" dirty="0" smtClean="0">
              <a:latin typeface="+mn-lt"/>
            </a:rPr>
            <a:t>資金貸與及背書保證</a:t>
          </a:r>
          <a:endParaRPr lang="zh-TW" altLang="en-US" sz="2800" dirty="0">
            <a:latin typeface="+mn-lt"/>
          </a:endParaRPr>
        </a:p>
      </dgm:t>
    </dgm:pt>
    <dgm:pt modelId="{6A3D3849-CCEA-4346-A874-720B73163ED2}" type="parTrans" cxnId="{D677C7DB-EC9D-4708-B5FA-91F7140E515D}">
      <dgm:prSet/>
      <dgm:spPr/>
      <dgm:t>
        <a:bodyPr/>
        <a:lstStyle/>
        <a:p>
          <a:endParaRPr lang="zh-TW" altLang="en-US"/>
        </a:p>
      </dgm:t>
    </dgm:pt>
    <dgm:pt modelId="{A899D8F2-C240-4FBB-8676-C991C5A5F6E3}" type="sibTrans" cxnId="{D677C7DB-EC9D-4708-B5FA-91F7140E515D}">
      <dgm:prSet/>
      <dgm:spPr/>
      <dgm:t>
        <a:bodyPr/>
        <a:lstStyle/>
        <a:p>
          <a:endParaRPr lang="zh-TW" altLang="en-US"/>
        </a:p>
      </dgm:t>
    </dgm:pt>
    <dgm:pt modelId="{5B99EF61-23F3-48EF-BF62-4873CB566A66}" type="pres">
      <dgm:prSet presAssocID="{0A701667-7115-444D-8701-E35B3B542751}" presName="linear" presStyleCnt="0">
        <dgm:presLayoutVars>
          <dgm:animLvl val="lvl"/>
          <dgm:resizeHandles val="exact"/>
        </dgm:presLayoutVars>
      </dgm:prSet>
      <dgm:spPr/>
      <dgm:t>
        <a:bodyPr/>
        <a:lstStyle/>
        <a:p>
          <a:endParaRPr lang="zh-TW" altLang="en-US"/>
        </a:p>
      </dgm:t>
    </dgm:pt>
    <dgm:pt modelId="{F1AD951C-2A5C-4DD3-96C2-FF042AFEAB0A}" type="pres">
      <dgm:prSet presAssocID="{47636932-544F-4A38-AF81-E9F26BAAA86F}" presName="parentText" presStyleLbl="node1" presStyleIdx="0" presStyleCnt="1" custScaleY="105946" custLinFactNeighborY="-13884">
        <dgm:presLayoutVars>
          <dgm:chMax val="0"/>
          <dgm:bulletEnabled val="1"/>
        </dgm:presLayoutVars>
      </dgm:prSet>
      <dgm:spPr/>
      <dgm:t>
        <a:bodyPr/>
        <a:lstStyle/>
        <a:p>
          <a:endParaRPr lang="zh-TW" altLang="en-US"/>
        </a:p>
      </dgm:t>
    </dgm:pt>
    <dgm:pt modelId="{24D04CDD-0C79-45F4-B059-681660900CB4}" type="pres">
      <dgm:prSet presAssocID="{47636932-544F-4A38-AF81-E9F26BAAA86F}" presName="childText" presStyleLbl="revTx" presStyleIdx="0" presStyleCnt="1" custScaleY="98983">
        <dgm:presLayoutVars>
          <dgm:bulletEnabled val="1"/>
        </dgm:presLayoutVars>
      </dgm:prSet>
      <dgm:spPr/>
      <dgm:t>
        <a:bodyPr/>
        <a:lstStyle/>
        <a:p>
          <a:endParaRPr lang="zh-TW" altLang="en-US"/>
        </a:p>
      </dgm:t>
    </dgm:pt>
  </dgm:ptLst>
  <dgm:cxnLst>
    <dgm:cxn modelId="{07D22768-B6D2-4ABC-985E-C095483BC765}" type="presOf" srcId="{3A31AFD7-71CE-4600-A334-5E99464A886A}" destId="{24D04CDD-0C79-45F4-B059-681660900CB4}" srcOrd="0" destOrd="0" presId="urn:microsoft.com/office/officeart/2005/8/layout/vList2"/>
    <dgm:cxn modelId="{9F10078C-5020-48E4-9E12-E9522168A41A}" srcId="{0A701667-7115-444D-8701-E35B3B542751}" destId="{47636932-544F-4A38-AF81-E9F26BAAA86F}" srcOrd="0" destOrd="0" parTransId="{B58A2F1C-3C22-4F24-BF05-E9828976B472}" sibTransId="{03267E36-1834-4FA3-B26F-48B1DE582106}"/>
    <dgm:cxn modelId="{FF8B9569-BBFD-4EDB-97C1-F7C7EF062EFF}" type="presOf" srcId="{47636932-544F-4A38-AF81-E9F26BAAA86F}" destId="{F1AD951C-2A5C-4DD3-96C2-FF042AFEAB0A}" srcOrd="0" destOrd="0" presId="urn:microsoft.com/office/officeart/2005/8/layout/vList2"/>
    <dgm:cxn modelId="{E910F470-257C-4ED8-A137-CC57D63F6E41}" srcId="{47636932-544F-4A38-AF81-E9F26BAAA86F}" destId="{3A31AFD7-71CE-4600-A334-5E99464A886A}" srcOrd="0" destOrd="0" parTransId="{BE247D34-B8A5-45CC-A8E2-59E7177692A0}" sibTransId="{26DCD71B-DC99-4B8E-BE63-AE29F7DBC7BB}"/>
    <dgm:cxn modelId="{785977D8-0D66-4CA6-B883-FDBA8784591D}" srcId="{47636932-544F-4A38-AF81-E9F26BAAA86F}" destId="{952CE884-5E0F-424F-9DE7-9ECC86EF10A0}" srcOrd="1" destOrd="0" parTransId="{49C8EDB4-36FC-4AC9-8A28-2A3F3EB18644}" sibTransId="{D1A12F68-B87C-4FDC-9223-F7CCDD0F96AB}"/>
    <dgm:cxn modelId="{C3B8F802-F702-46C2-A1F4-1DCF89BB1E7B}" type="presOf" srcId="{D5503D87-E936-40AF-BAA0-9E653E24827B}" destId="{24D04CDD-0C79-45F4-B059-681660900CB4}" srcOrd="0" destOrd="2" presId="urn:microsoft.com/office/officeart/2005/8/layout/vList2"/>
    <dgm:cxn modelId="{D677C7DB-EC9D-4708-B5FA-91F7140E515D}" srcId="{47636932-544F-4A38-AF81-E9F26BAAA86F}" destId="{D5503D87-E936-40AF-BAA0-9E653E24827B}" srcOrd="2" destOrd="0" parTransId="{6A3D3849-CCEA-4346-A874-720B73163ED2}" sibTransId="{A899D8F2-C240-4FBB-8676-C991C5A5F6E3}"/>
    <dgm:cxn modelId="{BCD1C011-CD7F-47EF-BC59-A7E3162BC287}" type="presOf" srcId="{952CE884-5E0F-424F-9DE7-9ECC86EF10A0}" destId="{24D04CDD-0C79-45F4-B059-681660900CB4}" srcOrd="0" destOrd="1" presId="urn:microsoft.com/office/officeart/2005/8/layout/vList2"/>
    <dgm:cxn modelId="{E9318B94-F7CE-4D1B-A7CB-33930E641697}" type="presOf" srcId="{0A701667-7115-444D-8701-E35B3B542751}" destId="{5B99EF61-23F3-48EF-BF62-4873CB566A66}" srcOrd="0" destOrd="0" presId="urn:microsoft.com/office/officeart/2005/8/layout/vList2"/>
    <dgm:cxn modelId="{2915ABDC-FEB8-417E-A46B-A6750EB1DDDD}" type="presParOf" srcId="{5B99EF61-23F3-48EF-BF62-4873CB566A66}" destId="{F1AD951C-2A5C-4DD3-96C2-FF042AFEAB0A}" srcOrd="0" destOrd="0" presId="urn:microsoft.com/office/officeart/2005/8/layout/vList2"/>
    <dgm:cxn modelId="{F6E672F7-67EE-40A6-B636-FB4FC015D1F6}" type="presParOf" srcId="{5B99EF61-23F3-48EF-BF62-4873CB566A66}" destId="{24D04CDD-0C79-45F4-B059-681660900CB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0818A4F-9428-43D7-9FE1-7BEE007AD01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A1C87E58-C99A-4202-910B-3571251C4C0B}">
      <dgm:prSet phldrT="[文字]" custT="1"/>
      <dgm:spPr/>
      <dgm:t>
        <a:bodyPr/>
        <a:lstStyle/>
        <a:p>
          <a:r>
            <a:rPr lang="zh-TW" altLang="en-US" sz="2400" b="1" dirty="0" smtClean="0"/>
            <a:t>收入認列時點</a:t>
          </a:r>
          <a:endParaRPr lang="zh-TW" altLang="en-US" sz="2400" b="1" dirty="0"/>
        </a:p>
      </dgm:t>
    </dgm:pt>
    <dgm:pt modelId="{91CB8E3C-1C4D-4004-A999-77135731A987}" type="parTrans" cxnId="{B8B66289-FF52-4D53-AABB-0D0434461E60}">
      <dgm:prSet/>
      <dgm:spPr/>
      <dgm:t>
        <a:bodyPr/>
        <a:lstStyle/>
        <a:p>
          <a:endParaRPr lang="zh-TW" altLang="en-US"/>
        </a:p>
      </dgm:t>
    </dgm:pt>
    <dgm:pt modelId="{C34A7C6C-13BB-49C3-87DC-926FF157700A}" type="sibTrans" cxnId="{B8B66289-FF52-4D53-AABB-0D0434461E60}">
      <dgm:prSet/>
      <dgm:spPr/>
      <dgm:t>
        <a:bodyPr/>
        <a:lstStyle/>
        <a:p>
          <a:endParaRPr lang="zh-TW" altLang="en-US"/>
        </a:p>
      </dgm:t>
    </dgm:pt>
    <dgm:pt modelId="{E5A71854-B6FE-40FB-8FE3-EFAE816AE21C}">
      <dgm:prSet phldrT="[文字]" custT="1"/>
      <dgm:spPr/>
      <dgm:t>
        <a:bodyPr/>
        <a:lstStyle/>
        <a:p>
          <a:r>
            <a:rPr lang="zh-TW" altLang="en-US" sz="2400" b="1" dirty="0" smtClean="0"/>
            <a:t>塞貨</a:t>
          </a:r>
          <a:endParaRPr lang="zh-TW" altLang="en-US" sz="2400" b="1" dirty="0"/>
        </a:p>
      </dgm:t>
    </dgm:pt>
    <dgm:pt modelId="{DF27FE3A-6C9D-4A9E-A051-EC79D7D9F945}" type="parTrans" cxnId="{AA3168CC-C2EE-4560-8994-17515D770D3A}">
      <dgm:prSet/>
      <dgm:spPr/>
      <dgm:t>
        <a:bodyPr/>
        <a:lstStyle/>
        <a:p>
          <a:endParaRPr lang="zh-TW" altLang="en-US"/>
        </a:p>
      </dgm:t>
    </dgm:pt>
    <dgm:pt modelId="{7E0EED12-8C0A-4CB0-80FD-60C778CD53D2}" type="sibTrans" cxnId="{AA3168CC-C2EE-4560-8994-17515D770D3A}">
      <dgm:prSet/>
      <dgm:spPr/>
      <dgm:t>
        <a:bodyPr/>
        <a:lstStyle/>
        <a:p>
          <a:endParaRPr lang="zh-TW" altLang="en-US"/>
        </a:p>
      </dgm:t>
    </dgm:pt>
    <dgm:pt modelId="{D2E64432-0C0D-4884-B368-D7DC38D44EF0}">
      <dgm:prSet phldrT="[文字]" custT="1"/>
      <dgm:spPr/>
      <dgm:t>
        <a:bodyPr/>
        <a:lstStyle/>
        <a:p>
          <a:r>
            <a:rPr lang="zh-TW" altLang="en-US" sz="2200" b="1" dirty="0" smtClean="0"/>
            <a:t>銷貨真實性（客戶、供應商、特許經營商）</a:t>
          </a:r>
          <a:endParaRPr lang="zh-TW" altLang="en-US" sz="2200" b="1" dirty="0"/>
        </a:p>
      </dgm:t>
    </dgm:pt>
    <dgm:pt modelId="{B0D3DA6C-6202-4847-AA33-E41B1E5CE8D7}" type="parTrans" cxnId="{E05ABE6C-73EF-4C0B-9AF6-E227433D4C0F}">
      <dgm:prSet/>
      <dgm:spPr/>
      <dgm:t>
        <a:bodyPr/>
        <a:lstStyle/>
        <a:p>
          <a:endParaRPr lang="zh-TW" altLang="en-US"/>
        </a:p>
      </dgm:t>
    </dgm:pt>
    <dgm:pt modelId="{4E48A35F-9B7A-4D2E-AD40-F5BA1B890053}" type="sibTrans" cxnId="{E05ABE6C-73EF-4C0B-9AF6-E227433D4C0F}">
      <dgm:prSet/>
      <dgm:spPr/>
      <dgm:t>
        <a:bodyPr/>
        <a:lstStyle/>
        <a:p>
          <a:endParaRPr lang="zh-TW" altLang="en-US"/>
        </a:p>
      </dgm:t>
    </dgm:pt>
    <dgm:pt modelId="{5055FA12-9CC7-40BC-9B12-FC4823DD1623}">
      <dgm:prSet phldrT="[文字]"/>
      <dgm:spPr/>
      <dgm:t>
        <a:bodyPr/>
        <a:lstStyle/>
        <a:p>
          <a:r>
            <a:rPr lang="zh-TW" altLang="en-US" dirty="0" smtClean="0"/>
            <a:t>勞務業預先收款，實際尚未提供勞務</a:t>
          </a:r>
          <a:endParaRPr lang="zh-TW" altLang="en-US" dirty="0"/>
        </a:p>
      </dgm:t>
    </dgm:pt>
    <dgm:pt modelId="{70511F08-BFB2-4AC0-B794-1DC776FD832B}" type="parTrans" cxnId="{A108F43C-9262-43F7-8D3F-1EE614C81A8D}">
      <dgm:prSet/>
      <dgm:spPr/>
      <dgm:t>
        <a:bodyPr/>
        <a:lstStyle/>
        <a:p>
          <a:endParaRPr lang="zh-TW" altLang="en-US"/>
        </a:p>
      </dgm:t>
    </dgm:pt>
    <dgm:pt modelId="{C5F0043F-5EFC-4A5A-8ED7-F35D88FC42B0}" type="sibTrans" cxnId="{A108F43C-9262-43F7-8D3F-1EE614C81A8D}">
      <dgm:prSet/>
      <dgm:spPr/>
      <dgm:t>
        <a:bodyPr/>
        <a:lstStyle/>
        <a:p>
          <a:endParaRPr lang="zh-TW" altLang="en-US"/>
        </a:p>
      </dgm:t>
    </dgm:pt>
    <dgm:pt modelId="{83F17C90-91A3-442B-B114-99365FB22C8F}">
      <dgm:prSet phldrT="[文字]"/>
      <dgm:spPr/>
      <dgm:t>
        <a:bodyPr/>
        <a:lstStyle/>
        <a:p>
          <a:r>
            <a:rPr lang="zh-TW" altLang="en-US" dirty="0" smtClean="0"/>
            <a:t>目的地交貨，出貨即認銷貨收入</a:t>
          </a:r>
          <a:endParaRPr lang="zh-TW" altLang="en-US" dirty="0"/>
        </a:p>
      </dgm:t>
    </dgm:pt>
    <dgm:pt modelId="{221A06FF-487D-486C-9287-E7C31E483BBD}" type="parTrans" cxnId="{BCD97CA1-6031-4745-8678-452B01345720}">
      <dgm:prSet/>
      <dgm:spPr/>
      <dgm:t>
        <a:bodyPr/>
        <a:lstStyle/>
        <a:p>
          <a:endParaRPr lang="zh-TW" altLang="en-US"/>
        </a:p>
      </dgm:t>
    </dgm:pt>
    <dgm:pt modelId="{71CCF96D-C35C-4BD6-9788-2F2A5D1D1257}" type="sibTrans" cxnId="{BCD97CA1-6031-4745-8678-452B01345720}">
      <dgm:prSet/>
      <dgm:spPr/>
      <dgm:t>
        <a:bodyPr/>
        <a:lstStyle/>
        <a:p>
          <a:endParaRPr lang="zh-TW" altLang="en-US"/>
        </a:p>
      </dgm:t>
    </dgm:pt>
    <dgm:pt modelId="{52D3A6BE-D40A-4B64-AF6F-3B8B3CEEC9C9}">
      <dgm:prSet phldrT="[文字]"/>
      <dgm:spPr/>
      <dgm:t>
        <a:bodyPr/>
        <a:lstStyle/>
        <a:p>
          <a:r>
            <a:rPr lang="zh-TW" altLang="en-US" dirty="0" smtClean="0"/>
            <a:t>收入總額或淨額認列</a:t>
          </a:r>
          <a:endParaRPr lang="zh-TW" altLang="en-US" dirty="0"/>
        </a:p>
      </dgm:t>
    </dgm:pt>
    <dgm:pt modelId="{55286F1F-8FD0-4F40-98DE-2A764445A6BA}" type="parTrans" cxnId="{FE0B9060-B580-4C28-9994-ADFBD02278D1}">
      <dgm:prSet/>
      <dgm:spPr/>
      <dgm:t>
        <a:bodyPr/>
        <a:lstStyle/>
        <a:p>
          <a:endParaRPr lang="zh-TW" altLang="en-US"/>
        </a:p>
      </dgm:t>
    </dgm:pt>
    <dgm:pt modelId="{24875012-3AD4-4D68-BEC3-B551E5AFE0D8}" type="sibTrans" cxnId="{FE0B9060-B580-4C28-9994-ADFBD02278D1}">
      <dgm:prSet/>
      <dgm:spPr/>
      <dgm:t>
        <a:bodyPr/>
        <a:lstStyle/>
        <a:p>
          <a:endParaRPr lang="zh-TW" altLang="en-US"/>
        </a:p>
      </dgm:t>
    </dgm:pt>
    <dgm:pt modelId="{B3594FD3-830E-4085-BC7A-D20AE88F3939}">
      <dgm:prSet phldrT="[文字]"/>
      <dgm:spPr/>
      <dgm:t>
        <a:bodyPr/>
        <a:lstStyle/>
        <a:p>
          <a:r>
            <a:rPr lang="zh-TW" altLang="en-US" dirty="0" smtClean="0"/>
            <a:t>有無</a:t>
          </a:r>
          <a:r>
            <a:rPr lang="zh-TW" altLang="en-US" cap="all" dirty="0" smtClean="0">
              <a:solidFill>
                <a:schemeClr val="tx1"/>
              </a:solidFill>
            </a:rPr>
            <a:t>使用刺激經銷商銷售之行為</a:t>
          </a:r>
          <a:r>
            <a:rPr lang="zh-TW" altLang="en-US" cap="all" dirty="0" smtClean="0">
              <a:solidFill>
                <a:schemeClr val="tx1"/>
              </a:solidFill>
              <a:latin typeface="+mn-ea"/>
              <a:ea typeface="+mn-ea"/>
            </a:rPr>
            <a:t>（如大量額外折扣、延長付款期限、允許退貨）</a:t>
          </a:r>
          <a:endParaRPr lang="zh-TW" altLang="en-US" dirty="0">
            <a:latin typeface="+mn-ea"/>
            <a:ea typeface="+mn-ea"/>
          </a:endParaRPr>
        </a:p>
      </dgm:t>
    </dgm:pt>
    <dgm:pt modelId="{63F75ECD-30A3-4D03-BB9C-2A0550127A8C}" type="parTrans" cxnId="{128F53EF-6A2B-4E98-9BDA-289F92F743EE}">
      <dgm:prSet/>
      <dgm:spPr/>
      <dgm:t>
        <a:bodyPr/>
        <a:lstStyle/>
        <a:p>
          <a:endParaRPr lang="zh-TW" altLang="en-US"/>
        </a:p>
      </dgm:t>
    </dgm:pt>
    <dgm:pt modelId="{188ED204-24D9-4DC5-A95A-136E59F41EC6}" type="sibTrans" cxnId="{128F53EF-6A2B-4E98-9BDA-289F92F743EE}">
      <dgm:prSet/>
      <dgm:spPr/>
      <dgm:t>
        <a:bodyPr/>
        <a:lstStyle/>
        <a:p>
          <a:endParaRPr lang="zh-TW" altLang="en-US"/>
        </a:p>
      </dgm:t>
    </dgm:pt>
    <dgm:pt modelId="{10A7E453-A862-4716-801E-7D4B22F522EF}">
      <dgm:prSet phldrT="[文字]"/>
      <dgm:spPr/>
      <dgm:t>
        <a:bodyPr/>
        <a:lstStyle/>
        <a:p>
          <a:r>
            <a:rPr lang="zh-TW" altLang="en-US" dirty="0" smtClean="0"/>
            <a:t>透過中間商（關係人）下單</a:t>
          </a:r>
          <a:endParaRPr lang="zh-TW" altLang="en-US" dirty="0"/>
        </a:p>
      </dgm:t>
    </dgm:pt>
    <dgm:pt modelId="{96978CA0-6024-4594-8458-3A846791EF96}" type="parTrans" cxnId="{77AD959C-8E04-4F3E-AE73-BBB18842FA86}">
      <dgm:prSet/>
      <dgm:spPr/>
      <dgm:t>
        <a:bodyPr/>
        <a:lstStyle/>
        <a:p>
          <a:endParaRPr lang="zh-TW" altLang="en-US"/>
        </a:p>
      </dgm:t>
    </dgm:pt>
    <dgm:pt modelId="{83E6E642-E956-4D42-9D22-8309C079F384}" type="sibTrans" cxnId="{77AD959C-8E04-4F3E-AE73-BBB18842FA86}">
      <dgm:prSet/>
      <dgm:spPr/>
      <dgm:t>
        <a:bodyPr/>
        <a:lstStyle/>
        <a:p>
          <a:endParaRPr lang="zh-TW" altLang="en-US"/>
        </a:p>
      </dgm:t>
    </dgm:pt>
    <dgm:pt modelId="{7D1F7F5F-5734-4AB4-B971-1A2E93D650FA}">
      <dgm:prSet phldrT="[文字]"/>
      <dgm:spPr/>
      <dgm:t>
        <a:bodyPr/>
        <a:lstStyle/>
        <a:p>
          <a:r>
            <a:rPr lang="zh-TW" altLang="en-US" dirty="0" smtClean="0"/>
            <a:t>檢視前</a:t>
          </a:r>
          <a:r>
            <a:rPr lang="en-US" altLang="zh-TW" dirty="0" smtClean="0"/>
            <a:t>10</a:t>
          </a:r>
          <a:r>
            <a:rPr lang="zh-TW" altLang="en-US" dirty="0" smtClean="0"/>
            <a:t>大銷售客戶等資訊是否異常</a:t>
          </a:r>
          <a:endParaRPr lang="zh-TW" altLang="en-US" dirty="0"/>
        </a:p>
      </dgm:t>
    </dgm:pt>
    <dgm:pt modelId="{B1458011-8CDB-4AE8-A407-068A51867025}" type="parTrans" cxnId="{6B1BDB48-A8AF-484A-A799-1397DB65179E}">
      <dgm:prSet/>
      <dgm:spPr/>
      <dgm:t>
        <a:bodyPr/>
        <a:lstStyle/>
        <a:p>
          <a:endParaRPr lang="zh-TW" altLang="en-US"/>
        </a:p>
      </dgm:t>
    </dgm:pt>
    <dgm:pt modelId="{F5A25E43-BFEC-4223-96AE-3FC6DA5634C0}" type="sibTrans" cxnId="{6B1BDB48-A8AF-484A-A799-1397DB65179E}">
      <dgm:prSet/>
      <dgm:spPr/>
      <dgm:t>
        <a:bodyPr/>
        <a:lstStyle/>
        <a:p>
          <a:endParaRPr lang="zh-TW" altLang="en-US"/>
        </a:p>
      </dgm:t>
    </dgm:pt>
    <dgm:pt modelId="{B30D9E73-4900-40CA-A99D-C6EEF883EE79}">
      <dgm:prSet phldrT="[文字]"/>
      <dgm:spPr/>
      <dgm:t>
        <a:bodyPr/>
        <a:lstStyle/>
        <a:p>
          <a:r>
            <a:rPr lang="zh-TW" altLang="en-US" dirty="0" smtClean="0"/>
            <a:t>執行獨立查核（如公司拒絕中介機構與客戶聯繫）</a:t>
          </a:r>
          <a:endParaRPr lang="zh-TW" altLang="en-US" dirty="0"/>
        </a:p>
      </dgm:t>
    </dgm:pt>
    <dgm:pt modelId="{AD27B78A-6560-42B4-8218-567BAA3BFB29}" type="parTrans" cxnId="{10D49B55-20DC-473F-ADF6-C7F46355EAC0}">
      <dgm:prSet/>
      <dgm:spPr/>
      <dgm:t>
        <a:bodyPr/>
        <a:lstStyle/>
        <a:p>
          <a:endParaRPr lang="zh-TW" altLang="en-US"/>
        </a:p>
      </dgm:t>
    </dgm:pt>
    <dgm:pt modelId="{3BA1B4A4-2CE9-4494-B00B-BA06842D14FA}" type="sibTrans" cxnId="{10D49B55-20DC-473F-ADF6-C7F46355EAC0}">
      <dgm:prSet/>
      <dgm:spPr/>
      <dgm:t>
        <a:bodyPr/>
        <a:lstStyle/>
        <a:p>
          <a:endParaRPr lang="zh-TW" altLang="en-US"/>
        </a:p>
      </dgm:t>
    </dgm:pt>
    <dgm:pt modelId="{1C2F183B-D573-46C2-BE8F-4EB2911E9381}">
      <dgm:prSet phldrT="[文字]"/>
      <dgm:spPr/>
      <dgm:t>
        <a:bodyPr/>
        <a:lstStyle/>
        <a:p>
          <a:r>
            <a:rPr lang="zh-TW" altLang="en-US" dirty="0" smtClean="0"/>
            <a:t>抽核比例須符合本公司規定，憑證表單是否異常</a:t>
          </a:r>
          <a:endParaRPr lang="zh-TW" altLang="en-US" dirty="0"/>
        </a:p>
      </dgm:t>
    </dgm:pt>
    <dgm:pt modelId="{BFE08621-8A56-439F-BDAE-692EA9FED802}" type="parTrans" cxnId="{F4658117-F9CB-4DE7-91FD-256FA6F9B6BE}">
      <dgm:prSet/>
      <dgm:spPr/>
      <dgm:t>
        <a:bodyPr/>
        <a:lstStyle/>
        <a:p>
          <a:endParaRPr lang="zh-TW" altLang="en-US"/>
        </a:p>
      </dgm:t>
    </dgm:pt>
    <dgm:pt modelId="{E9B5AB26-E4DE-4168-8C65-6872C3E7AE11}" type="sibTrans" cxnId="{F4658117-F9CB-4DE7-91FD-256FA6F9B6BE}">
      <dgm:prSet/>
      <dgm:spPr/>
      <dgm:t>
        <a:bodyPr/>
        <a:lstStyle/>
        <a:p>
          <a:endParaRPr lang="zh-TW" altLang="en-US"/>
        </a:p>
      </dgm:t>
    </dgm:pt>
    <dgm:pt modelId="{7F0274ED-0487-4DE0-B792-8F77F430CA67}" type="pres">
      <dgm:prSet presAssocID="{C0818A4F-9428-43D7-9FE1-7BEE007AD018}" presName="linear" presStyleCnt="0">
        <dgm:presLayoutVars>
          <dgm:dir/>
          <dgm:animLvl val="lvl"/>
          <dgm:resizeHandles val="exact"/>
        </dgm:presLayoutVars>
      </dgm:prSet>
      <dgm:spPr/>
      <dgm:t>
        <a:bodyPr/>
        <a:lstStyle/>
        <a:p>
          <a:endParaRPr lang="zh-TW" altLang="en-US"/>
        </a:p>
      </dgm:t>
    </dgm:pt>
    <dgm:pt modelId="{4455E309-9F85-4725-A08C-058E2F0B6F13}" type="pres">
      <dgm:prSet presAssocID="{A1C87E58-C99A-4202-910B-3571251C4C0B}" presName="parentLin" presStyleCnt="0"/>
      <dgm:spPr/>
    </dgm:pt>
    <dgm:pt modelId="{2DBD6160-E35A-4753-AF68-B40A115E0089}" type="pres">
      <dgm:prSet presAssocID="{A1C87E58-C99A-4202-910B-3571251C4C0B}" presName="parentLeftMargin" presStyleLbl="node1" presStyleIdx="0" presStyleCnt="3"/>
      <dgm:spPr/>
      <dgm:t>
        <a:bodyPr/>
        <a:lstStyle/>
        <a:p>
          <a:endParaRPr lang="zh-TW" altLang="en-US"/>
        </a:p>
      </dgm:t>
    </dgm:pt>
    <dgm:pt modelId="{44E38E10-715C-4BDB-84AF-7941211EC185}" type="pres">
      <dgm:prSet presAssocID="{A1C87E58-C99A-4202-910B-3571251C4C0B}" presName="parentText" presStyleLbl="node1" presStyleIdx="0" presStyleCnt="3">
        <dgm:presLayoutVars>
          <dgm:chMax val="0"/>
          <dgm:bulletEnabled val="1"/>
        </dgm:presLayoutVars>
      </dgm:prSet>
      <dgm:spPr/>
      <dgm:t>
        <a:bodyPr/>
        <a:lstStyle/>
        <a:p>
          <a:endParaRPr lang="zh-TW" altLang="en-US"/>
        </a:p>
      </dgm:t>
    </dgm:pt>
    <dgm:pt modelId="{3F7ADEE2-58FB-4823-8A38-39F7353BB6C2}" type="pres">
      <dgm:prSet presAssocID="{A1C87E58-C99A-4202-910B-3571251C4C0B}" presName="negativeSpace" presStyleCnt="0"/>
      <dgm:spPr/>
    </dgm:pt>
    <dgm:pt modelId="{E487EE5A-EAE9-4B5C-B194-CA72FF7DD8B1}" type="pres">
      <dgm:prSet presAssocID="{A1C87E58-C99A-4202-910B-3571251C4C0B}" presName="childText" presStyleLbl="conFgAcc1" presStyleIdx="0" presStyleCnt="3">
        <dgm:presLayoutVars>
          <dgm:bulletEnabled val="1"/>
        </dgm:presLayoutVars>
      </dgm:prSet>
      <dgm:spPr/>
      <dgm:t>
        <a:bodyPr/>
        <a:lstStyle/>
        <a:p>
          <a:endParaRPr lang="zh-TW" altLang="en-US"/>
        </a:p>
      </dgm:t>
    </dgm:pt>
    <dgm:pt modelId="{71EBDF2C-2E52-4A9F-B71C-CFF16DEBE394}" type="pres">
      <dgm:prSet presAssocID="{C34A7C6C-13BB-49C3-87DC-926FF157700A}" presName="spaceBetweenRectangles" presStyleCnt="0"/>
      <dgm:spPr/>
    </dgm:pt>
    <dgm:pt modelId="{4B746E33-65BD-43CF-AC1C-1699370D586B}" type="pres">
      <dgm:prSet presAssocID="{E5A71854-B6FE-40FB-8FE3-EFAE816AE21C}" presName="parentLin" presStyleCnt="0"/>
      <dgm:spPr/>
    </dgm:pt>
    <dgm:pt modelId="{86D9817D-B314-4AE9-AAE2-84AB8A4B12DE}" type="pres">
      <dgm:prSet presAssocID="{E5A71854-B6FE-40FB-8FE3-EFAE816AE21C}" presName="parentLeftMargin" presStyleLbl="node1" presStyleIdx="0" presStyleCnt="3"/>
      <dgm:spPr/>
      <dgm:t>
        <a:bodyPr/>
        <a:lstStyle/>
        <a:p>
          <a:endParaRPr lang="zh-TW" altLang="en-US"/>
        </a:p>
      </dgm:t>
    </dgm:pt>
    <dgm:pt modelId="{30D2FB3F-B60D-4CB3-9961-EDFA5D57FF8E}" type="pres">
      <dgm:prSet presAssocID="{E5A71854-B6FE-40FB-8FE3-EFAE816AE21C}" presName="parentText" presStyleLbl="node1" presStyleIdx="1" presStyleCnt="3">
        <dgm:presLayoutVars>
          <dgm:chMax val="0"/>
          <dgm:bulletEnabled val="1"/>
        </dgm:presLayoutVars>
      </dgm:prSet>
      <dgm:spPr/>
      <dgm:t>
        <a:bodyPr/>
        <a:lstStyle/>
        <a:p>
          <a:endParaRPr lang="zh-TW" altLang="en-US"/>
        </a:p>
      </dgm:t>
    </dgm:pt>
    <dgm:pt modelId="{0C405C2A-AFBA-4DE7-AD25-A3A4C8AF277C}" type="pres">
      <dgm:prSet presAssocID="{E5A71854-B6FE-40FB-8FE3-EFAE816AE21C}" presName="negativeSpace" presStyleCnt="0"/>
      <dgm:spPr/>
    </dgm:pt>
    <dgm:pt modelId="{F1ED8B02-5D30-40EB-A6F9-9D39F5F2DF50}" type="pres">
      <dgm:prSet presAssocID="{E5A71854-B6FE-40FB-8FE3-EFAE816AE21C}" presName="childText" presStyleLbl="conFgAcc1" presStyleIdx="1" presStyleCnt="3">
        <dgm:presLayoutVars>
          <dgm:bulletEnabled val="1"/>
        </dgm:presLayoutVars>
      </dgm:prSet>
      <dgm:spPr/>
      <dgm:t>
        <a:bodyPr/>
        <a:lstStyle/>
        <a:p>
          <a:endParaRPr lang="zh-TW" altLang="en-US"/>
        </a:p>
      </dgm:t>
    </dgm:pt>
    <dgm:pt modelId="{D700DA47-17D4-40B3-97FD-9E8FAC4A1020}" type="pres">
      <dgm:prSet presAssocID="{7E0EED12-8C0A-4CB0-80FD-60C778CD53D2}" presName="spaceBetweenRectangles" presStyleCnt="0"/>
      <dgm:spPr/>
    </dgm:pt>
    <dgm:pt modelId="{15375876-6C53-46EA-8ABF-8DE7720C1045}" type="pres">
      <dgm:prSet presAssocID="{D2E64432-0C0D-4884-B368-D7DC38D44EF0}" presName="parentLin" presStyleCnt="0"/>
      <dgm:spPr/>
    </dgm:pt>
    <dgm:pt modelId="{A68BCF29-E1A7-46C0-A633-D0FB4F710E4D}" type="pres">
      <dgm:prSet presAssocID="{D2E64432-0C0D-4884-B368-D7DC38D44EF0}" presName="parentLeftMargin" presStyleLbl="node1" presStyleIdx="1" presStyleCnt="3"/>
      <dgm:spPr/>
      <dgm:t>
        <a:bodyPr/>
        <a:lstStyle/>
        <a:p>
          <a:endParaRPr lang="zh-TW" altLang="en-US"/>
        </a:p>
      </dgm:t>
    </dgm:pt>
    <dgm:pt modelId="{37E7D6D9-CB7F-4D0A-B056-9112FBFA1C8A}" type="pres">
      <dgm:prSet presAssocID="{D2E64432-0C0D-4884-B368-D7DC38D44EF0}" presName="parentText" presStyleLbl="node1" presStyleIdx="2" presStyleCnt="3">
        <dgm:presLayoutVars>
          <dgm:chMax val="0"/>
          <dgm:bulletEnabled val="1"/>
        </dgm:presLayoutVars>
      </dgm:prSet>
      <dgm:spPr/>
      <dgm:t>
        <a:bodyPr/>
        <a:lstStyle/>
        <a:p>
          <a:endParaRPr lang="zh-TW" altLang="en-US"/>
        </a:p>
      </dgm:t>
    </dgm:pt>
    <dgm:pt modelId="{60D09461-BEC4-4770-8344-8B2C99A57D17}" type="pres">
      <dgm:prSet presAssocID="{D2E64432-0C0D-4884-B368-D7DC38D44EF0}" presName="negativeSpace" presStyleCnt="0"/>
      <dgm:spPr/>
    </dgm:pt>
    <dgm:pt modelId="{D9191E46-543D-4B24-B272-1427D17AC864}" type="pres">
      <dgm:prSet presAssocID="{D2E64432-0C0D-4884-B368-D7DC38D44EF0}" presName="childText" presStyleLbl="conFgAcc1" presStyleIdx="2" presStyleCnt="3">
        <dgm:presLayoutVars>
          <dgm:bulletEnabled val="1"/>
        </dgm:presLayoutVars>
      </dgm:prSet>
      <dgm:spPr/>
      <dgm:t>
        <a:bodyPr/>
        <a:lstStyle/>
        <a:p>
          <a:endParaRPr lang="zh-TW" altLang="en-US"/>
        </a:p>
      </dgm:t>
    </dgm:pt>
  </dgm:ptLst>
  <dgm:cxnLst>
    <dgm:cxn modelId="{57A904F5-1254-4BA9-A459-9B34523BEC7E}" type="presOf" srcId="{E5A71854-B6FE-40FB-8FE3-EFAE816AE21C}" destId="{86D9817D-B314-4AE9-AAE2-84AB8A4B12DE}" srcOrd="0" destOrd="0" presId="urn:microsoft.com/office/officeart/2005/8/layout/list1"/>
    <dgm:cxn modelId="{E31D19A1-68AC-44F1-8A6E-E0ECEDC92D94}" type="presOf" srcId="{83F17C90-91A3-442B-B114-99365FB22C8F}" destId="{E487EE5A-EAE9-4B5C-B194-CA72FF7DD8B1}" srcOrd="0" destOrd="1" presId="urn:microsoft.com/office/officeart/2005/8/layout/list1"/>
    <dgm:cxn modelId="{6B1BDB48-A8AF-484A-A799-1397DB65179E}" srcId="{D2E64432-0C0D-4884-B368-D7DC38D44EF0}" destId="{7D1F7F5F-5734-4AB4-B971-1A2E93D650FA}" srcOrd="0" destOrd="0" parTransId="{B1458011-8CDB-4AE8-A407-068A51867025}" sibTransId="{F5A25E43-BFEC-4223-96AE-3FC6DA5634C0}"/>
    <dgm:cxn modelId="{E30085C5-4755-499E-A721-400F73A07229}" type="presOf" srcId="{B30D9E73-4900-40CA-A99D-C6EEF883EE79}" destId="{D9191E46-543D-4B24-B272-1427D17AC864}" srcOrd="0" destOrd="1" presId="urn:microsoft.com/office/officeart/2005/8/layout/list1"/>
    <dgm:cxn modelId="{BCD97CA1-6031-4745-8678-452B01345720}" srcId="{A1C87E58-C99A-4202-910B-3571251C4C0B}" destId="{83F17C90-91A3-442B-B114-99365FB22C8F}" srcOrd="1" destOrd="0" parTransId="{221A06FF-487D-486C-9287-E7C31E483BBD}" sibTransId="{71CCF96D-C35C-4BD6-9788-2F2A5D1D1257}"/>
    <dgm:cxn modelId="{39B36A2E-B21F-4E2C-8D60-53F2BDEC81B2}" type="presOf" srcId="{C0818A4F-9428-43D7-9FE1-7BEE007AD018}" destId="{7F0274ED-0487-4DE0-B792-8F77F430CA67}" srcOrd="0" destOrd="0" presId="urn:microsoft.com/office/officeart/2005/8/layout/list1"/>
    <dgm:cxn modelId="{E8B1FB45-061F-4F51-962E-491ED47C58E8}" type="presOf" srcId="{D2E64432-0C0D-4884-B368-D7DC38D44EF0}" destId="{A68BCF29-E1A7-46C0-A633-D0FB4F710E4D}" srcOrd="0" destOrd="0" presId="urn:microsoft.com/office/officeart/2005/8/layout/list1"/>
    <dgm:cxn modelId="{FE0B9060-B580-4C28-9994-ADFBD02278D1}" srcId="{A1C87E58-C99A-4202-910B-3571251C4C0B}" destId="{52D3A6BE-D40A-4B64-AF6F-3B8B3CEEC9C9}" srcOrd="2" destOrd="0" parTransId="{55286F1F-8FD0-4F40-98DE-2A764445A6BA}" sibTransId="{24875012-3AD4-4D68-BEC3-B551E5AFE0D8}"/>
    <dgm:cxn modelId="{B8B66289-FF52-4D53-AABB-0D0434461E60}" srcId="{C0818A4F-9428-43D7-9FE1-7BEE007AD018}" destId="{A1C87E58-C99A-4202-910B-3571251C4C0B}" srcOrd="0" destOrd="0" parTransId="{91CB8E3C-1C4D-4004-A999-77135731A987}" sibTransId="{C34A7C6C-13BB-49C3-87DC-926FF157700A}"/>
    <dgm:cxn modelId="{E05ABE6C-73EF-4C0B-9AF6-E227433D4C0F}" srcId="{C0818A4F-9428-43D7-9FE1-7BEE007AD018}" destId="{D2E64432-0C0D-4884-B368-D7DC38D44EF0}" srcOrd="2" destOrd="0" parTransId="{B0D3DA6C-6202-4847-AA33-E41B1E5CE8D7}" sibTransId="{4E48A35F-9B7A-4D2E-AD40-F5BA1B890053}"/>
    <dgm:cxn modelId="{345A5E86-AF7F-475F-92E9-B05389A899E6}" type="presOf" srcId="{E5A71854-B6FE-40FB-8FE3-EFAE816AE21C}" destId="{30D2FB3F-B60D-4CB3-9961-EDFA5D57FF8E}" srcOrd="1" destOrd="0" presId="urn:microsoft.com/office/officeart/2005/8/layout/list1"/>
    <dgm:cxn modelId="{10563D37-2566-41ED-A923-B379288DA707}" type="presOf" srcId="{7D1F7F5F-5734-4AB4-B971-1A2E93D650FA}" destId="{D9191E46-543D-4B24-B272-1427D17AC864}" srcOrd="0" destOrd="0" presId="urn:microsoft.com/office/officeart/2005/8/layout/list1"/>
    <dgm:cxn modelId="{10D49B55-20DC-473F-ADF6-C7F46355EAC0}" srcId="{D2E64432-0C0D-4884-B368-D7DC38D44EF0}" destId="{B30D9E73-4900-40CA-A99D-C6EEF883EE79}" srcOrd="1" destOrd="0" parTransId="{AD27B78A-6560-42B4-8218-567BAA3BFB29}" sibTransId="{3BA1B4A4-2CE9-4494-B00B-BA06842D14FA}"/>
    <dgm:cxn modelId="{F4658117-F9CB-4DE7-91FD-256FA6F9B6BE}" srcId="{D2E64432-0C0D-4884-B368-D7DC38D44EF0}" destId="{1C2F183B-D573-46C2-BE8F-4EB2911E9381}" srcOrd="2" destOrd="0" parTransId="{BFE08621-8A56-439F-BDAE-692EA9FED802}" sibTransId="{E9B5AB26-E4DE-4168-8C65-6872C3E7AE11}"/>
    <dgm:cxn modelId="{902B09F9-1688-431A-83A5-745A75AA2CCD}" type="presOf" srcId="{A1C87E58-C99A-4202-910B-3571251C4C0B}" destId="{2DBD6160-E35A-4753-AF68-B40A115E0089}" srcOrd="0" destOrd="0" presId="urn:microsoft.com/office/officeart/2005/8/layout/list1"/>
    <dgm:cxn modelId="{8E010FC8-5117-44B2-97BC-9F690D4348FB}" type="presOf" srcId="{1C2F183B-D573-46C2-BE8F-4EB2911E9381}" destId="{D9191E46-543D-4B24-B272-1427D17AC864}" srcOrd="0" destOrd="2" presId="urn:microsoft.com/office/officeart/2005/8/layout/list1"/>
    <dgm:cxn modelId="{77AD959C-8E04-4F3E-AE73-BBB18842FA86}" srcId="{E5A71854-B6FE-40FB-8FE3-EFAE816AE21C}" destId="{10A7E453-A862-4716-801E-7D4B22F522EF}" srcOrd="1" destOrd="0" parTransId="{96978CA0-6024-4594-8458-3A846791EF96}" sibTransId="{83E6E642-E956-4D42-9D22-8309C079F384}"/>
    <dgm:cxn modelId="{128F53EF-6A2B-4E98-9BDA-289F92F743EE}" srcId="{E5A71854-B6FE-40FB-8FE3-EFAE816AE21C}" destId="{B3594FD3-830E-4085-BC7A-D20AE88F3939}" srcOrd="0" destOrd="0" parTransId="{63F75ECD-30A3-4D03-BB9C-2A0550127A8C}" sibTransId="{188ED204-24D9-4DC5-A95A-136E59F41EC6}"/>
    <dgm:cxn modelId="{96DC90FE-00EA-4058-A1EF-90B3A672D4DB}" type="presOf" srcId="{10A7E453-A862-4716-801E-7D4B22F522EF}" destId="{F1ED8B02-5D30-40EB-A6F9-9D39F5F2DF50}" srcOrd="0" destOrd="1" presId="urn:microsoft.com/office/officeart/2005/8/layout/list1"/>
    <dgm:cxn modelId="{11C1CCC1-D012-4B07-B6DA-4C1DCE04CE9E}" type="presOf" srcId="{5055FA12-9CC7-40BC-9B12-FC4823DD1623}" destId="{E487EE5A-EAE9-4B5C-B194-CA72FF7DD8B1}" srcOrd="0" destOrd="0" presId="urn:microsoft.com/office/officeart/2005/8/layout/list1"/>
    <dgm:cxn modelId="{F2761B06-EFFB-4F36-A79F-0E1019E03540}" type="presOf" srcId="{52D3A6BE-D40A-4B64-AF6F-3B8B3CEEC9C9}" destId="{E487EE5A-EAE9-4B5C-B194-CA72FF7DD8B1}" srcOrd="0" destOrd="2" presId="urn:microsoft.com/office/officeart/2005/8/layout/list1"/>
    <dgm:cxn modelId="{AA3168CC-C2EE-4560-8994-17515D770D3A}" srcId="{C0818A4F-9428-43D7-9FE1-7BEE007AD018}" destId="{E5A71854-B6FE-40FB-8FE3-EFAE816AE21C}" srcOrd="1" destOrd="0" parTransId="{DF27FE3A-6C9D-4A9E-A051-EC79D7D9F945}" sibTransId="{7E0EED12-8C0A-4CB0-80FD-60C778CD53D2}"/>
    <dgm:cxn modelId="{A108F43C-9262-43F7-8D3F-1EE614C81A8D}" srcId="{A1C87E58-C99A-4202-910B-3571251C4C0B}" destId="{5055FA12-9CC7-40BC-9B12-FC4823DD1623}" srcOrd="0" destOrd="0" parTransId="{70511F08-BFB2-4AC0-B794-1DC776FD832B}" sibTransId="{C5F0043F-5EFC-4A5A-8ED7-F35D88FC42B0}"/>
    <dgm:cxn modelId="{646EE276-8D37-4990-A963-AD4067E61EED}" type="presOf" srcId="{A1C87E58-C99A-4202-910B-3571251C4C0B}" destId="{44E38E10-715C-4BDB-84AF-7941211EC185}" srcOrd="1" destOrd="0" presId="urn:microsoft.com/office/officeart/2005/8/layout/list1"/>
    <dgm:cxn modelId="{4E8BF526-20F9-4E0C-BF61-30A14DFD73B1}" type="presOf" srcId="{B3594FD3-830E-4085-BC7A-D20AE88F3939}" destId="{F1ED8B02-5D30-40EB-A6F9-9D39F5F2DF50}" srcOrd="0" destOrd="0" presId="urn:microsoft.com/office/officeart/2005/8/layout/list1"/>
    <dgm:cxn modelId="{35F140BA-3898-4D0A-9951-80F474AA6C0F}" type="presOf" srcId="{D2E64432-0C0D-4884-B368-D7DC38D44EF0}" destId="{37E7D6D9-CB7F-4D0A-B056-9112FBFA1C8A}" srcOrd="1" destOrd="0" presId="urn:microsoft.com/office/officeart/2005/8/layout/list1"/>
    <dgm:cxn modelId="{F9AB0B44-8916-400B-8045-1A1C48D44F9A}" type="presParOf" srcId="{7F0274ED-0487-4DE0-B792-8F77F430CA67}" destId="{4455E309-9F85-4725-A08C-058E2F0B6F13}" srcOrd="0" destOrd="0" presId="urn:microsoft.com/office/officeart/2005/8/layout/list1"/>
    <dgm:cxn modelId="{794F12A4-F0EC-40AF-8AB9-A2960E0FD7AA}" type="presParOf" srcId="{4455E309-9F85-4725-A08C-058E2F0B6F13}" destId="{2DBD6160-E35A-4753-AF68-B40A115E0089}" srcOrd="0" destOrd="0" presId="urn:microsoft.com/office/officeart/2005/8/layout/list1"/>
    <dgm:cxn modelId="{C8A252E0-7D50-4FE3-A880-20C1AE6EAAFB}" type="presParOf" srcId="{4455E309-9F85-4725-A08C-058E2F0B6F13}" destId="{44E38E10-715C-4BDB-84AF-7941211EC185}" srcOrd="1" destOrd="0" presId="urn:microsoft.com/office/officeart/2005/8/layout/list1"/>
    <dgm:cxn modelId="{DDB50173-35A4-4BE7-B160-AE0911613066}" type="presParOf" srcId="{7F0274ED-0487-4DE0-B792-8F77F430CA67}" destId="{3F7ADEE2-58FB-4823-8A38-39F7353BB6C2}" srcOrd="1" destOrd="0" presId="urn:microsoft.com/office/officeart/2005/8/layout/list1"/>
    <dgm:cxn modelId="{6F41CA39-14C5-45DF-B20A-835333F8069A}" type="presParOf" srcId="{7F0274ED-0487-4DE0-B792-8F77F430CA67}" destId="{E487EE5A-EAE9-4B5C-B194-CA72FF7DD8B1}" srcOrd="2" destOrd="0" presId="urn:microsoft.com/office/officeart/2005/8/layout/list1"/>
    <dgm:cxn modelId="{D49D387A-EFE4-40AA-87A2-41E6DD2FE346}" type="presParOf" srcId="{7F0274ED-0487-4DE0-B792-8F77F430CA67}" destId="{71EBDF2C-2E52-4A9F-B71C-CFF16DEBE394}" srcOrd="3" destOrd="0" presId="urn:microsoft.com/office/officeart/2005/8/layout/list1"/>
    <dgm:cxn modelId="{471A0854-98BB-4F0C-A9C1-480C04A3D74C}" type="presParOf" srcId="{7F0274ED-0487-4DE0-B792-8F77F430CA67}" destId="{4B746E33-65BD-43CF-AC1C-1699370D586B}" srcOrd="4" destOrd="0" presId="urn:microsoft.com/office/officeart/2005/8/layout/list1"/>
    <dgm:cxn modelId="{BCC09ACD-C021-42A7-9EDF-32254A9B43F3}" type="presParOf" srcId="{4B746E33-65BD-43CF-AC1C-1699370D586B}" destId="{86D9817D-B314-4AE9-AAE2-84AB8A4B12DE}" srcOrd="0" destOrd="0" presId="urn:microsoft.com/office/officeart/2005/8/layout/list1"/>
    <dgm:cxn modelId="{C7BD413F-D3DF-4712-B5AD-3EB10B3DD74D}" type="presParOf" srcId="{4B746E33-65BD-43CF-AC1C-1699370D586B}" destId="{30D2FB3F-B60D-4CB3-9961-EDFA5D57FF8E}" srcOrd="1" destOrd="0" presId="urn:microsoft.com/office/officeart/2005/8/layout/list1"/>
    <dgm:cxn modelId="{32575150-2C5B-40FA-AD87-BBF2A12CA3DA}" type="presParOf" srcId="{7F0274ED-0487-4DE0-B792-8F77F430CA67}" destId="{0C405C2A-AFBA-4DE7-AD25-A3A4C8AF277C}" srcOrd="5" destOrd="0" presId="urn:microsoft.com/office/officeart/2005/8/layout/list1"/>
    <dgm:cxn modelId="{ABE8A745-8437-4402-9FCC-962D4CA40467}" type="presParOf" srcId="{7F0274ED-0487-4DE0-B792-8F77F430CA67}" destId="{F1ED8B02-5D30-40EB-A6F9-9D39F5F2DF50}" srcOrd="6" destOrd="0" presId="urn:microsoft.com/office/officeart/2005/8/layout/list1"/>
    <dgm:cxn modelId="{C2DD14BF-5EA9-4492-BD2F-73006DC7C38E}" type="presParOf" srcId="{7F0274ED-0487-4DE0-B792-8F77F430CA67}" destId="{D700DA47-17D4-40B3-97FD-9E8FAC4A1020}" srcOrd="7" destOrd="0" presId="urn:microsoft.com/office/officeart/2005/8/layout/list1"/>
    <dgm:cxn modelId="{5AE9DCEA-54F1-4FBD-907C-F9FACF7BECE7}" type="presParOf" srcId="{7F0274ED-0487-4DE0-B792-8F77F430CA67}" destId="{15375876-6C53-46EA-8ABF-8DE7720C1045}" srcOrd="8" destOrd="0" presId="urn:microsoft.com/office/officeart/2005/8/layout/list1"/>
    <dgm:cxn modelId="{9D8C980F-CDE2-49E6-8CAC-513054E5672C}" type="presParOf" srcId="{15375876-6C53-46EA-8ABF-8DE7720C1045}" destId="{A68BCF29-E1A7-46C0-A633-D0FB4F710E4D}" srcOrd="0" destOrd="0" presId="urn:microsoft.com/office/officeart/2005/8/layout/list1"/>
    <dgm:cxn modelId="{B5FD618D-BB1D-48A7-BF5B-DEEB66E08209}" type="presParOf" srcId="{15375876-6C53-46EA-8ABF-8DE7720C1045}" destId="{37E7D6D9-CB7F-4D0A-B056-9112FBFA1C8A}" srcOrd="1" destOrd="0" presId="urn:microsoft.com/office/officeart/2005/8/layout/list1"/>
    <dgm:cxn modelId="{23E7FEC0-AB56-4A9C-B611-565E21F82E0D}" type="presParOf" srcId="{7F0274ED-0487-4DE0-B792-8F77F430CA67}" destId="{60D09461-BEC4-4770-8344-8B2C99A57D17}" srcOrd="9" destOrd="0" presId="urn:microsoft.com/office/officeart/2005/8/layout/list1"/>
    <dgm:cxn modelId="{1C8BE740-C37A-4176-A949-2054CDDAF667}" type="presParOf" srcId="{7F0274ED-0487-4DE0-B792-8F77F430CA67}" destId="{D9191E46-543D-4B24-B272-1427D17AC86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2152D64-4F62-40C2-8111-E22AC962F79A}" type="doc">
      <dgm:prSet loTypeId="urn:microsoft.com/office/officeart/2005/8/layout/target3" loCatId="relationship" qsTypeId="urn:microsoft.com/office/officeart/2005/8/quickstyle/simple5" qsCatId="simple" csTypeId="urn:microsoft.com/office/officeart/2005/8/colors/accent1_2" csCatId="accent1" phldr="1"/>
      <dgm:spPr/>
      <dgm:t>
        <a:bodyPr/>
        <a:lstStyle/>
        <a:p>
          <a:endParaRPr lang="zh-TW" altLang="en-US"/>
        </a:p>
      </dgm:t>
    </dgm:pt>
    <dgm:pt modelId="{2770C0FD-1AC3-43F8-8137-8F666BF82D88}">
      <dgm:prSet phldrT="[文字]" custT="1"/>
      <dgm:spPr/>
      <dgm:t>
        <a:bodyPr/>
        <a:lstStyle/>
        <a:p>
          <a:pPr algn="just"/>
          <a:r>
            <a:rPr lang="zh-TW" altLang="en-US" sz="2000" dirty="0">
              <a:latin typeface="標楷體" pitchFamily="65" charset="-120"/>
              <a:ea typeface="標楷體" pitchFamily="65" charset="-120"/>
            </a:rPr>
            <a:t>依據註冊地國、營運地國實務需要，辦理之資金貸與、背書保證對象及期限</a:t>
          </a:r>
          <a:r>
            <a:rPr lang="zh-TW" altLang="en-US" sz="2000" dirty="0">
              <a:solidFill>
                <a:srgbClr val="0000FF"/>
              </a:solidFill>
              <a:latin typeface="標楷體" pitchFamily="65" charset="-120"/>
              <a:ea typeface="標楷體" pitchFamily="65" charset="-120"/>
            </a:rPr>
            <a:t>未符合</a:t>
          </a:r>
          <a:r>
            <a:rPr lang="zh-TW" altLang="en-US" sz="2000" dirty="0">
              <a:latin typeface="標楷體" pitchFamily="65" charset="-120"/>
              <a:ea typeface="標楷體" pitchFamily="65" charset="-120"/>
            </a:rPr>
            <a:t>我國法令規定情事</a:t>
          </a:r>
        </a:p>
      </dgm:t>
    </dgm:pt>
    <dgm:pt modelId="{3D4542F3-FA6B-4EDD-9DB5-70D83BFADEA9}" type="parTrans" cxnId="{6FAFA043-AD78-41BC-A441-BB0D3577BB3B}">
      <dgm:prSet/>
      <dgm:spPr/>
      <dgm:t>
        <a:bodyPr/>
        <a:lstStyle/>
        <a:p>
          <a:endParaRPr lang="zh-TW" altLang="en-US" sz="2400"/>
        </a:p>
      </dgm:t>
    </dgm:pt>
    <dgm:pt modelId="{56EE2D8D-54AF-45C9-9EA5-4DD356F36718}" type="sibTrans" cxnId="{6FAFA043-AD78-41BC-A441-BB0D3577BB3B}">
      <dgm:prSet/>
      <dgm:spPr/>
      <dgm:t>
        <a:bodyPr/>
        <a:lstStyle/>
        <a:p>
          <a:endParaRPr lang="zh-TW" altLang="en-US" sz="2400"/>
        </a:p>
      </dgm:t>
    </dgm:pt>
    <dgm:pt modelId="{C41EA077-507F-4D99-9059-FB803A2D0E3A}">
      <dgm:prSet phldrT="[文字]" custT="1"/>
      <dgm:spPr/>
      <dgm:t>
        <a:bodyPr/>
        <a:lstStyle/>
        <a:p>
          <a:pPr algn="just"/>
          <a:r>
            <a:rPr lang="zh-TW" altLang="en-US" sz="2000" dirty="0">
              <a:latin typeface="標楷體" pitchFamily="65" charset="-120"/>
              <a:ea typeface="標楷體" pitchFamily="65" charset="-120"/>
            </a:rPr>
            <a:t>控股公司之各子公司間短期融通及背書保證，有</a:t>
          </a:r>
          <a:r>
            <a:rPr lang="zh-TW" altLang="en-US" sz="2000" dirty="0">
              <a:solidFill>
                <a:srgbClr val="0000FF"/>
              </a:solidFill>
              <a:latin typeface="標楷體" pitchFamily="65" charset="-120"/>
              <a:ea typeface="標楷體" pitchFamily="65" charset="-120"/>
            </a:rPr>
            <a:t>未符</a:t>
          </a:r>
          <a:r>
            <a:rPr lang="zh-TW" altLang="en-US" sz="2000" dirty="0">
              <a:latin typeface="標楷體" pitchFamily="65" charset="-120"/>
              <a:ea typeface="標楷體" pitchFamily="65" charset="-120"/>
            </a:rPr>
            <a:t>處理準則之規定</a:t>
          </a:r>
          <a:r>
            <a:rPr lang="zh-TW" altLang="en-US" sz="2000" dirty="0" smtClean="0">
              <a:latin typeface="標楷體" pitchFamily="65" charset="-120"/>
              <a:ea typeface="標楷體" pitchFamily="65" charset="-120"/>
            </a:rPr>
            <a:t>情事</a:t>
          </a:r>
          <a:r>
            <a:rPr lang="en-US" altLang="zh-TW" sz="2000" dirty="0" smtClean="0">
              <a:latin typeface="+mj-lt"/>
              <a:ea typeface="標楷體" pitchFamily="65" charset="-120"/>
            </a:rPr>
            <a:t>(</a:t>
          </a:r>
          <a:r>
            <a:rPr lang="zh-TW" altLang="en-US" sz="2000" dirty="0" smtClean="0">
              <a:solidFill>
                <a:srgbClr val="C00000"/>
              </a:solidFill>
              <a:latin typeface="+mj-lt"/>
              <a:ea typeface="標楷體" pitchFamily="65" charset="-120"/>
            </a:rPr>
            <a:t>限額計算依據</a:t>
          </a:r>
          <a:r>
            <a:rPr lang="en-US" altLang="zh-TW" sz="2000" dirty="0" smtClean="0">
              <a:latin typeface="+mj-lt"/>
              <a:ea typeface="標楷體" pitchFamily="65" charset="-120"/>
            </a:rPr>
            <a:t>)</a:t>
          </a:r>
          <a:endParaRPr lang="zh-TW" altLang="en-US" sz="2000" dirty="0">
            <a:latin typeface="+mj-lt"/>
            <a:ea typeface="標楷體" pitchFamily="65" charset="-120"/>
          </a:endParaRPr>
        </a:p>
      </dgm:t>
    </dgm:pt>
    <dgm:pt modelId="{553C82C1-FDE2-4CED-831A-3DAA9978350F}" type="parTrans" cxnId="{86140B80-5A84-41A9-831A-69C1808746E8}">
      <dgm:prSet/>
      <dgm:spPr/>
      <dgm:t>
        <a:bodyPr/>
        <a:lstStyle/>
        <a:p>
          <a:endParaRPr lang="zh-TW" altLang="en-US" sz="2400"/>
        </a:p>
      </dgm:t>
    </dgm:pt>
    <dgm:pt modelId="{0C812EE9-BFD7-415E-B08A-126807208714}" type="sibTrans" cxnId="{86140B80-5A84-41A9-831A-69C1808746E8}">
      <dgm:prSet/>
      <dgm:spPr/>
      <dgm:t>
        <a:bodyPr/>
        <a:lstStyle/>
        <a:p>
          <a:endParaRPr lang="zh-TW" altLang="en-US" sz="2400"/>
        </a:p>
      </dgm:t>
    </dgm:pt>
    <dgm:pt modelId="{1541DB17-FF71-45F1-8F05-FA5F7956C860}" type="pres">
      <dgm:prSet presAssocID="{22152D64-4F62-40C2-8111-E22AC962F79A}" presName="Name0" presStyleCnt="0">
        <dgm:presLayoutVars>
          <dgm:chMax val="7"/>
          <dgm:dir/>
          <dgm:animLvl val="lvl"/>
          <dgm:resizeHandles val="exact"/>
        </dgm:presLayoutVars>
      </dgm:prSet>
      <dgm:spPr/>
      <dgm:t>
        <a:bodyPr/>
        <a:lstStyle/>
        <a:p>
          <a:endParaRPr lang="zh-TW" altLang="en-US"/>
        </a:p>
      </dgm:t>
    </dgm:pt>
    <dgm:pt modelId="{41366378-325F-4E7B-BB6E-E84C182EF78C}" type="pres">
      <dgm:prSet presAssocID="{2770C0FD-1AC3-43F8-8137-8F666BF82D88}" presName="circle1" presStyleLbl="node1" presStyleIdx="0" presStyleCnt="2" custScaleY="98368" custLinFactNeighborX="-49" custLinFactNeighborY="1646"/>
      <dgm:spPr/>
    </dgm:pt>
    <dgm:pt modelId="{E4B3AC73-4860-4BB8-845B-A77C4D48B810}" type="pres">
      <dgm:prSet presAssocID="{2770C0FD-1AC3-43F8-8137-8F666BF82D88}" presName="space" presStyleCnt="0"/>
      <dgm:spPr/>
    </dgm:pt>
    <dgm:pt modelId="{5F7918B0-2DD7-4F02-8E19-16AFCCAB40B7}" type="pres">
      <dgm:prSet presAssocID="{2770C0FD-1AC3-43F8-8137-8F666BF82D88}" presName="rect1" presStyleLbl="alignAcc1" presStyleIdx="0" presStyleCnt="2" custScaleY="100000" custLinFactNeighborX="493" custLinFactNeighborY="-15"/>
      <dgm:spPr/>
      <dgm:t>
        <a:bodyPr/>
        <a:lstStyle/>
        <a:p>
          <a:endParaRPr lang="zh-TW" altLang="en-US"/>
        </a:p>
      </dgm:t>
    </dgm:pt>
    <dgm:pt modelId="{F7DF162D-7D86-4ED7-AFA1-A8C670AB5ADD}" type="pres">
      <dgm:prSet presAssocID="{C41EA077-507F-4D99-9059-FB803A2D0E3A}" presName="vertSpace2" presStyleLbl="node1" presStyleIdx="0" presStyleCnt="2"/>
      <dgm:spPr/>
    </dgm:pt>
    <dgm:pt modelId="{F2659878-EAFC-4090-96D1-6440C7B01D62}" type="pres">
      <dgm:prSet presAssocID="{C41EA077-507F-4D99-9059-FB803A2D0E3A}" presName="circle2" presStyleLbl="node1" presStyleIdx="1" presStyleCnt="2" custScaleX="127900" custScaleY="109779" custLinFactNeighborX="2159" custLinFactNeighborY="2748"/>
      <dgm:spPr/>
    </dgm:pt>
    <dgm:pt modelId="{6FA55852-463F-48A8-9B88-EBBC6C65E060}" type="pres">
      <dgm:prSet presAssocID="{C41EA077-507F-4D99-9059-FB803A2D0E3A}" presName="rect2" presStyleLbl="alignAcc1" presStyleIdx="1" presStyleCnt="2" custScaleY="108877" custLinFactNeighborX="0" custLinFactNeighborY="7538"/>
      <dgm:spPr/>
      <dgm:t>
        <a:bodyPr/>
        <a:lstStyle/>
        <a:p>
          <a:endParaRPr lang="zh-TW" altLang="en-US"/>
        </a:p>
      </dgm:t>
    </dgm:pt>
    <dgm:pt modelId="{10CBC2AE-B362-4A8E-8C8E-215E79B7CFCD}" type="pres">
      <dgm:prSet presAssocID="{2770C0FD-1AC3-43F8-8137-8F666BF82D88}" presName="rect1ParTxNoCh" presStyleLbl="alignAcc1" presStyleIdx="1" presStyleCnt="2">
        <dgm:presLayoutVars>
          <dgm:chMax val="1"/>
          <dgm:bulletEnabled val="1"/>
        </dgm:presLayoutVars>
      </dgm:prSet>
      <dgm:spPr/>
      <dgm:t>
        <a:bodyPr/>
        <a:lstStyle/>
        <a:p>
          <a:endParaRPr lang="zh-TW" altLang="en-US"/>
        </a:p>
      </dgm:t>
    </dgm:pt>
    <dgm:pt modelId="{11B96C23-0016-44B7-8529-B0884C68FC11}" type="pres">
      <dgm:prSet presAssocID="{C41EA077-507F-4D99-9059-FB803A2D0E3A}" presName="rect2ParTxNoCh" presStyleLbl="alignAcc1" presStyleIdx="1" presStyleCnt="2">
        <dgm:presLayoutVars>
          <dgm:chMax val="1"/>
          <dgm:bulletEnabled val="1"/>
        </dgm:presLayoutVars>
      </dgm:prSet>
      <dgm:spPr/>
      <dgm:t>
        <a:bodyPr/>
        <a:lstStyle/>
        <a:p>
          <a:endParaRPr lang="zh-TW" altLang="en-US"/>
        </a:p>
      </dgm:t>
    </dgm:pt>
  </dgm:ptLst>
  <dgm:cxnLst>
    <dgm:cxn modelId="{3D304735-49F9-489F-8D38-A0B4C787796B}" type="presOf" srcId="{22152D64-4F62-40C2-8111-E22AC962F79A}" destId="{1541DB17-FF71-45F1-8F05-FA5F7956C860}" srcOrd="0" destOrd="0" presId="urn:microsoft.com/office/officeart/2005/8/layout/target3"/>
    <dgm:cxn modelId="{6FAFA043-AD78-41BC-A441-BB0D3577BB3B}" srcId="{22152D64-4F62-40C2-8111-E22AC962F79A}" destId="{2770C0FD-1AC3-43F8-8137-8F666BF82D88}" srcOrd="0" destOrd="0" parTransId="{3D4542F3-FA6B-4EDD-9DB5-70D83BFADEA9}" sibTransId="{56EE2D8D-54AF-45C9-9EA5-4DD356F36718}"/>
    <dgm:cxn modelId="{86140B80-5A84-41A9-831A-69C1808746E8}" srcId="{22152D64-4F62-40C2-8111-E22AC962F79A}" destId="{C41EA077-507F-4D99-9059-FB803A2D0E3A}" srcOrd="1" destOrd="0" parTransId="{553C82C1-FDE2-4CED-831A-3DAA9978350F}" sibTransId="{0C812EE9-BFD7-415E-B08A-126807208714}"/>
    <dgm:cxn modelId="{5CA1250B-B5A5-43CC-95B7-8A9605226340}" type="presOf" srcId="{2770C0FD-1AC3-43F8-8137-8F666BF82D88}" destId="{5F7918B0-2DD7-4F02-8E19-16AFCCAB40B7}" srcOrd="0" destOrd="0" presId="urn:microsoft.com/office/officeart/2005/8/layout/target3"/>
    <dgm:cxn modelId="{3ACA7754-0A64-4214-AD37-6D86F38D7888}" type="presOf" srcId="{C41EA077-507F-4D99-9059-FB803A2D0E3A}" destId="{11B96C23-0016-44B7-8529-B0884C68FC11}" srcOrd="1" destOrd="0" presId="urn:microsoft.com/office/officeart/2005/8/layout/target3"/>
    <dgm:cxn modelId="{F541E420-DE84-4C20-8351-FC0B26EF3339}" type="presOf" srcId="{C41EA077-507F-4D99-9059-FB803A2D0E3A}" destId="{6FA55852-463F-48A8-9B88-EBBC6C65E060}" srcOrd="0" destOrd="0" presId="urn:microsoft.com/office/officeart/2005/8/layout/target3"/>
    <dgm:cxn modelId="{99F4DE61-2123-4CE6-865A-E108308DEF12}" type="presOf" srcId="{2770C0FD-1AC3-43F8-8137-8F666BF82D88}" destId="{10CBC2AE-B362-4A8E-8C8E-215E79B7CFCD}" srcOrd="1" destOrd="0" presId="urn:microsoft.com/office/officeart/2005/8/layout/target3"/>
    <dgm:cxn modelId="{B6166F34-6D62-457B-973A-B643AB4DACA8}" type="presParOf" srcId="{1541DB17-FF71-45F1-8F05-FA5F7956C860}" destId="{41366378-325F-4E7B-BB6E-E84C182EF78C}" srcOrd="0" destOrd="0" presId="urn:microsoft.com/office/officeart/2005/8/layout/target3"/>
    <dgm:cxn modelId="{205CF40B-7D1E-455E-AED3-4A49B693538E}" type="presParOf" srcId="{1541DB17-FF71-45F1-8F05-FA5F7956C860}" destId="{E4B3AC73-4860-4BB8-845B-A77C4D48B810}" srcOrd="1" destOrd="0" presId="urn:microsoft.com/office/officeart/2005/8/layout/target3"/>
    <dgm:cxn modelId="{542EF4BB-E7BD-45C0-8F53-BE18076985DB}" type="presParOf" srcId="{1541DB17-FF71-45F1-8F05-FA5F7956C860}" destId="{5F7918B0-2DD7-4F02-8E19-16AFCCAB40B7}" srcOrd="2" destOrd="0" presId="urn:microsoft.com/office/officeart/2005/8/layout/target3"/>
    <dgm:cxn modelId="{D6324C64-3FE0-4471-9D30-FDD309C4596C}" type="presParOf" srcId="{1541DB17-FF71-45F1-8F05-FA5F7956C860}" destId="{F7DF162D-7D86-4ED7-AFA1-A8C670AB5ADD}" srcOrd="3" destOrd="0" presId="urn:microsoft.com/office/officeart/2005/8/layout/target3"/>
    <dgm:cxn modelId="{01A2623D-2C33-473C-9D51-28275CD4AFBC}" type="presParOf" srcId="{1541DB17-FF71-45F1-8F05-FA5F7956C860}" destId="{F2659878-EAFC-4090-96D1-6440C7B01D62}" srcOrd="4" destOrd="0" presId="urn:microsoft.com/office/officeart/2005/8/layout/target3"/>
    <dgm:cxn modelId="{B8EE8A1E-8167-4704-BE2F-522EF7ED35D4}" type="presParOf" srcId="{1541DB17-FF71-45F1-8F05-FA5F7956C860}" destId="{6FA55852-463F-48A8-9B88-EBBC6C65E060}" srcOrd="5" destOrd="0" presId="urn:microsoft.com/office/officeart/2005/8/layout/target3"/>
    <dgm:cxn modelId="{779C5470-EA10-4EE1-AFE9-C6D32AD61C20}" type="presParOf" srcId="{1541DB17-FF71-45F1-8F05-FA5F7956C860}" destId="{10CBC2AE-B362-4A8E-8C8E-215E79B7CFCD}" srcOrd="6" destOrd="0" presId="urn:microsoft.com/office/officeart/2005/8/layout/target3"/>
    <dgm:cxn modelId="{4B408B7C-3756-4657-8BFB-AF69BDA2E1FF}" type="presParOf" srcId="{1541DB17-FF71-45F1-8F05-FA5F7956C860}" destId="{11B96C23-0016-44B7-8529-B0884C68FC11}"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A701667-7115-444D-8701-E35B3B5427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47636932-544F-4A38-AF81-E9F26BAAA86F}">
      <dgm:prSet phldrT="[文字]" custT="1"/>
      <dgm:spPr/>
      <dgm:t>
        <a:bodyPr/>
        <a:lstStyle/>
        <a:p>
          <a:pPr algn="ctr"/>
          <a:r>
            <a:rPr lang="zh-TW" altLang="en-US" sz="4800" b="1" dirty="0" smtClean="0"/>
            <a:t>公司治理</a:t>
          </a:r>
          <a:endParaRPr lang="zh-TW" altLang="en-US" sz="4800" b="1" dirty="0"/>
        </a:p>
      </dgm:t>
    </dgm:pt>
    <dgm:pt modelId="{B58A2F1C-3C22-4F24-BF05-E9828976B472}" type="parTrans" cxnId="{9F10078C-5020-48E4-9E12-E9522168A41A}">
      <dgm:prSet/>
      <dgm:spPr/>
      <dgm:t>
        <a:bodyPr/>
        <a:lstStyle/>
        <a:p>
          <a:endParaRPr lang="zh-TW" altLang="en-US"/>
        </a:p>
      </dgm:t>
    </dgm:pt>
    <dgm:pt modelId="{03267E36-1834-4FA3-B26F-48B1DE582106}" type="sibTrans" cxnId="{9F10078C-5020-48E4-9E12-E9522168A41A}">
      <dgm:prSet/>
      <dgm:spPr/>
      <dgm:t>
        <a:bodyPr/>
        <a:lstStyle/>
        <a:p>
          <a:endParaRPr lang="zh-TW" altLang="en-US"/>
        </a:p>
      </dgm:t>
    </dgm:pt>
    <dgm:pt modelId="{3A31AFD7-71CE-4600-A334-5E99464A886A}">
      <dgm:prSet phldrT="[文字]" custT="1"/>
      <dgm:spPr/>
      <dgm:t>
        <a:bodyPr/>
        <a:lstStyle/>
        <a:p>
          <a:r>
            <a:rPr lang="zh-TW" altLang="en-US" sz="2800" dirty="0" smtClean="0"/>
            <a:t>強化公司治理</a:t>
          </a:r>
          <a:endParaRPr lang="zh-TW" altLang="en-US" sz="2800" dirty="0"/>
        </a:p>
      </dgm:t>
    </dgm:pt>
    <dgm:pt modelId="{BE247D34-B8A5-45CC-A8E2-59E7177692A0}" type="parTrans" cxnId="{E910F470-257C-4ED8-A137-CC57D63F6E41}">
      <dgm:prSet/>
      <dgm:spPr/>
      <dgm:t>
        <a:bodyPr/>
        <a:lstStyle/>
        <a:p>
          <a:endParaRPr lang="zh-TW" altLang="en-US"/>
        </a:p>
      </dgm:t>
    </dgm:pt>
    <dgm:pt modelId="{26DCD71B-DC99-4B8E-BE63-AE29F7DBC7BB}" type="sibTrans" cxnId="{E910F470-257C-4ED8-A137-CC57D63F6E41}">
      <dgm:prSet/>
      <dgm:spPr/>
      <dgm:t>
        <a:bodyPr/>
        <a:lstStyle/>
        <a:p>
          <a:endParaRPr lang="zh-TW" altLang="en-US"/>
        </a:p>
      </dgm:t>
    </dgm:pt>
    <dgm:pt modelId="{952CE884-5E0F-424F-9DE7-9ECC86EF10A0}">
      <dgm:prSet custT="1"/>
      <dgm:spPr/>
      <dgm:t>
        <a:bodyPr/>
        <a:lstStyle/>
        <a:p>
          <a:r>
            <a:rPr lang="zh-TW" altLang="en-US" sz="2800" dirty="0" smtClean="0">
              <a:latin typeface="+mn-lt"/>
            </a:rPr>
            <a:t>獨立董事</a:t>
          </a:r>
          <a:endParaRPr lang="zh-TW" altLang="en-US" sz="2800" dirty="0">
            <a:latin typeface="+mn-lt"/>
          </a:endParaRPr>
        </a:p>
      </dgm:t>
    </dgm:pt>
    <dgm:pt modelId="{49C8EDB4-36FC-4AC9-8A28-2A3F3EB18644}" type="parTrans" cxnId="{785977D8-0D66-4CA6-B883-FDBA8784591D}">
      <dgm:prSet/>
      <dgm:spPr/>
      <dgm:t>
        <a:bodyPr/>
        <a:lstStyle/>
        <a:p>
          <a:endParaRPr lang="zh-TW" altLang="en-US"/>
        </a:p>
      </dgm:t>
    </dgm:pt>
    <dgm:pt modelId="{D1A12F68-B87C-4FDC-9223-F7CCDD0F96AB}" type="sibTrans" cxnId="{785977D8-0D66-4CA6-B883-FDBA8784591D}">
      <dgm:prSet/>
      <dgm:spPr/>
      <dgm:t>
        <a:bodyPr/>
        <a:lstStyle/>
        <a:p>
          <a:endParaRPr lang="zh-TW" altLang="en-US"/>
        </a:p>
      </dgm:t>
    </dgm:pt>
    <dgm:pt modelId="{5B99EF61-23F3-48EF-BF62-4873CB566A66}" type="pres">
      <dgm:prSet presAssocID="{0A701667-7115-444D-8701-E35B3B542751}" presName="linear" presStyleCnt="0">
        <dgm:presLayoutVars>
          <dgm:animLvl val="lvl"/>
          <dgm:resizeHandles val="exact"/>
        </dgm:presLayoutVars>
      </dgm:prSet>
      <dgm:spPr/>
      <dgm:t>
        <a:bodyPr/>
        <a:lstStyle/>
        <a:p>
          <a:endParaRPr lang="zh-TW" altLang="en-US"/>
        </a:p>
      </dgm:t>
    </dgm:pt>
    <dgm:pt modelId="{F1AD951C-2A5C-4DD3-96C2-FF042AFEAB0A}" type="pres">
      <dgm:prSet presAssocID="{47636932-544F-4A38-AF81-E9F26BAAA86F}" presName="parentText" presStyleLbl="node1" presStyleIdx="0" presStyleCnt="1" custScaleY="105946" custLinFactNeighborY="-18886">
        <dgm:presLayoutVars>
          <dgm:chMax val="0"/>
          <dgm:bulletEnabled val="1"/>
        </dgm:presLayoutVars>
      </dgm:prSet>
      <dgm:spPr/>
      <dgm:t>
        <a:bodyPr/>
        <a:lstStyle/>
        <a:p>
          <a:endParaRPr lang="zh-TW" altLang="en-US"/>
        </a:p>
      </dgm:t>
    </dgm:pt>
    <dgm:pt modelId="{24D04CDD-0C79-45F4-B059-681660900CB4}" type="pres">
      <dgm:prSet presAssocID="{47636932-544F-4A38-AF81-E9F26BAAA86F}" presName="childText" presStyleLbl="revTx" presStyleIdx="0" presStyleCnt="1" custScaleY="98983">
        <dgm:presLayoutVars>
          <dgm:bulletEnabled val="1"/>
        </dgm:presLayoutVars>
      </dgm:prSet>
      <dgm:spPr/>
      <dgm:t>
        <a:bodyPr/>
        <a:lstStyle/>
        <a:p>
          <a:endParaRPr lang="zh-TW" altLang="en-US"/>
        </a:p>
      </dgm:t>
    </dgm:pt>
  </dgm:ptLst>
  <dgm:cxnLst>
    <dgm:cxn modelId="{07D22768-B6D2-4ABC-985E-C095483BC765}" type="presOf" srcId="{3A31AFD7-71CE-4600-A334-5E99464A886A}" destId="{24D04CDD-0C79-45F4-B059-681660900CB4}" srcOrd="0" destOrd="0" presId="urn:microsoft.com/office/officeart/2005/8/layout/vList2"/>
    <dgm:cxn modelId="{E910F470-257C-4ED8-A137-CC57D63F6E41}" srcId="{47636932-544F-4A38-AF81-E9F26BAAA86F}" destId="{3A31AFD7-71CE-4600-A334-5E99464A886A}" srcOrd="0" destOrd="0" parTransId="{BE247D34-B8A5-45CC-A8E2-59E7177692A0}" sibTransId="{26DCD71B-DC99-4B8E-BE63-AE29F7DBC7BB}"/>
    <dgm:cxn modelId="{9F10078C-5020-48E4-9E12-E9522168A41A}" srcId="{0A701667-7115-444D-8701-E35B3B542751}" destId="{47636932-544F-4A38-AF81-E9F26BAAA86F}" srcOrd="0" destOrd="0" parTransId="{B58A2F1C-3C22-4F24-BF05-E9828976B472}" sibTransId="{03267E36-1834-4FA3-B26F-48B1DE582106}"/>
    <dgm:cxn modelId="{FF8B9569-BBFD-4EDB-97C1-F7C7EF062EFF}" type="presOf" srcId="{47636932-544F-4A38-AF81-E9F26BAAA86F}" destId="{F1AD951C-2A5C-4DD3-96C2-FF042AFEAB0A}" srcOrd="0" destOrd="0" presId="urn:microsoft.com/office/officeart/2005/8/layout/vList2"/>
    <dgm:cxn modelId="{785977D8-0D66-4CA6-B883-FDBA8784591D}" srcId="{47636932-544F-4A38-AF81-E9F26BAAA86F}" destId="{952CE884-5E0F-424F-9DE7-9ECC86EF10A0}" srcOrd="1" destOrd="0" parTransId="{49C8EDB4-36FC-4AC9-8A28-2A3F3EB18644}" sibTransId="{D1A12F68-B87C-4FDC-9223-F7CCDD0F96AB}"/>
    <dgm:cxn modelId="{BCD1C011-CD7F-47EF-BC59-A7E3162BC287}" type="presOf" srcId="{952CE884-5E0F-424F-9DE7-9ECC86EF10A0}" destId="{24D04CDD-0C79-45F4-B059-681660900CB4}" srcOrd="0" destOrd="1" presId="urn:microsoft.com/office/officeart/2005/8/layout/vList2"/>
    <dgm:cxn modelId="{E9318B94-F7CE-4D1B-A7CB-33930E641697}" type="presOf" srcId="{0A701667-7115-444D-8701-E35B3B542751}" destId="{5B99EF61-23F3-48EF-BF62-4873CB566A66}" srcOrd="0" destOrd="0" presId="urn:microsoft.com/office/officeart/2005/8/layout/vList2"/>
    <dgm:cxn modelId="{2915ABDC-FEB8-417E-A46B-A6750EB1DDDD}" type="presParOf" srcId="{5B99EF61-23F3-48EF-BF62-4873CB566A66}" destId="{F1AD951C-2A5C-4DD3-96C2-FF042AFEAB0A}" srcOrd="0" destOrd="0" presId="urn:microsoft.com/office/officeart/2005/8/layout/vList2"/>
    <dgm:cxn modelId="{F6E672F7-67EE-40A6-B636-FB4FC015D1F6}" type="presParOf" srcId="{5B99EF61-23F3-48EF-BF62-4873CB566A66}" destId="{24D04CDD-0C79-45F4-B059-681660900CB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2152D64-4F62-40C2-8111-E22AC962F79A}" type="doc">
      <dgm:prSet loTypeId="urn:microsoft.com/office/officeart/2005/8/layout/target3" loCatId="relationship" qsTypeId="urn:microsoft.com/office/officeart/2005/8/quickstyle/simple5" qsCatId="simple" csTypeId="urn:microsoft.com/office/officeart/2005/8/colors/accent1_2" csCatId="accent1" phldr="1"/>
      <dgm:spPr/>
      <dgm:t>
        <a:bodyPr/>
        <a:lstStyle/>
        <a:p>
          <a:endParaRPr lang="zh-TW" altLang="en-US"/>
        </a:p>
      </dgm:t>
    </dgm:pt>
    <dgm:pt modelId="{2770C0FD-1AC3-43F8-8137-8F666BF82D88}">
      <dgm:prSet phldrT="[文字]" custT="1"/>
      <dgm:spPr/>
      <dgm:t>
        <a:bodyPr/>
        <a:lstStyle/>
        <a:p>
          <a:pPr algn="just"/>
          <a:r>
            <a:rPr lang="zh-TW" altLang="en-US" sz="2400" dirty="0">
              <a:solidFill>
                <a:schemeClr val="tx1"/>
              </a:solidFill>
            </a:rPr>
            <a:t>上市審查準則第</a:t>
          </a:r>
          <a:r>
            <a:rPr lang="en-US" altLang="zh-TW" sz="2400" dirty="0">
              <a:solidFill>
                <a:schemeClr val="tx1"/>
              </a:solidFill>
            </a:rPr>
            <a:t>28</a:t>
          </a:r>
          <a:r>
            <a:rPr lang="zh-TW" altLang="en-US" sz="2400" dirty="0">
              <a:solidFill>
                <a:schemeClr val="tx1"/>
              </a:solidFill>
            </a:rPr>
            <a:t>條之</a:t>
          </a:r>
          <a:r>
            <a:rPr lang="en-US" altLang="zh-TW" sz="2400" dirty="0" smtClean="0">
              <a:solidFill>
                <a:schemeClr val="tx1"/>
              </a:solidFill>
            </a:rPr>
            <a:t>4</a:t>
          </a:r>
          <a:r>
            <a:rPr lang="zh-TW" altLang="en-US" sz="2000" dirty="0" smtClean="0">
              <a:solidFill>
                <a:schemeClr val="tx1"/>
              </a:solidFill>
              <a:latin typeface="新細明體" panose="02020500000000000000" pitchFamily="18" charset="-120"/>
              <a:ea typeface="新細明體" panose="02020500000000000000" pitchFamily="18" charset="-120"/>
            </a:rPr>
            <a:t>（</a:t>
          </a:r>
          <a:r>
            <a:rPr lang="en-US" altLang="zh-TW" sz="2000" dirty="0" smtClean="0">
              <a:solidFill>
                <a:schemeClr val="tx1"/>
              </a:solidFill>
              <a:latin typeface="Calibri" panose="020F0502020204030204" pitchFamily="34" charset="0"/>
              <a:ea typeface="新細明體" panose="02020500000000000000" pitchFamily="18" charset="-120"/>
              <a:cs typeface="Calibri" panose="020F0502020204030204" pitchFamily="34" charset="0"/>
            </a:rPr>
            <a:t>110.4.7</a:t>
          </a:r>
          <a:r>
            <a:rPr lang="zh-TW" altLang="en-US" sz="2000" dirty="0" smtClean="0">
              <a:solidFill>
                <a:schemeClr val="tx1"/>
              </a:solidFill>
              <a:latin typeface="Calibri" panose="020F0502020204030204" pitchFamily="34" charset="0"/>
              <a:ea typeface="新細明體" panose="02020500000000000000" pitchFamily="18" charset="-120"/>
              <a:cs typeface="Calibri" panose="020F0502020204030204" pitchFamily="34" charset="0"/>
            </a:rPr>
            <a:t>）</a:t>
          </a:r>
          <a:endParaRPr lang="zh-TW" altLang="en-US" sz="2000" dirty="0">
            <a:solidFill>
              <a:srgbClr val="0000FF"/>
            </a:solidFill>
            <a:latin typeface="Calibri" panose="020F0502020204030204" pitchFamily="34" charset="0"/>
            <a:ea typeface="標楷體" pitchFamily="65" charset="-120"/>
            <a:cs typeface="Calibri" panose="020F0502020204030204" pitchFamily="34" charset="0"/>
          </a:endParaRPr>
        </a:p>
      </dgm:t>
    </dgm:pt>
    <dgm:pt modelId="{3D4542F3-FA6B-4EDD-9DB5-70D83BFADEA9}" type="parTrans" cxnId="{6FAFA043-AD78-41BC-A441-BB0D3577BB3B}">
      <dgm:prSet/>
      <dgm:spPr/>
      <dgm:t>
        <a:bodyPr/>
        <a:lstStyle/>
        <a:p>
          <a:endParaRPr lang="zh-TW" altLang="en-US"/>
        </a:p>
      </dgm:t>
    </dgm:pt>
    <dgm:pt modelId="{56EE2D8D-54AF-45C9-9EA5-4DD356F36718}" type="sibTrans" cxnId="{6FAFA043-AD78-41BC-A441-BB0D3577BB3B}">
      <dgm:prSet/>
      <dgm:spPr/>
      <dgm:t>
        <a:bodyPr/>
        <a:lstStyle/>
        <a:p>
          <a:endParaRPr lang="zh-TW" altLang="en-US"/>
        </a:p>
      </dgm:t>
    </dgm:pt>
    <dgm:pt modelId="{C41EA077-507F-4D99-9059-FB803A2D0E3A}">
      <dgm:prSet phldrT="[文字]" custT="1"/>
      <dgm:spPr/>
      <dgm:t>
        <a:bodyPr/>
        <a:lstStyle/>
        <a:p>
          <a:pPr algn="just">
            <a:spcAft>
              <a:spcPts val="0"/>
            </a:spcAft>
          </a:pPr>
          <a:r>
            <a:rPr lang="zh-TW" altLang="zh-TW" sz="1800" dirty="0">
              <a:solidFill>
                <a:srgbClr val="C00000"/>
              </a:solidFill>
            </a:rPr>
            <a:t>董事會</a:t>
          </a:r>
          <a:r>
            <a:rPr lang="zh-TW" altLang="zh-TW" sz="1800" dirty="0"/>
            <a:t>成員不得少於</a:t>
          </a:r>
          <a:r>
            <a:rPr lang="en-US" altLang="zh-TW" sz="1800" dirty="0"/>
            <a:t>5</a:t>
          </a:r>
          <a:r>
            <a:rPr lang="zh-TW" altLang="zh-TW" sz="1800" dirty="0"/>
            <a:t>人，並應由</a:t>
          </a:r>
          <a:r>
            <a:rPr lang="zh-TW" altLang="zh-TW" sz="1800" dirty="0">
              <a:solidFill>
                <a:srgbClr val="C00000"/>
              </a:solidFill>
            </a:rPr>
            <a:t>逾二分之一在中華民國設有戶籍</a:t>
          </a:r>
          <a:r>
            <a:rPr lang="zh-TW" altLang="zh-TW" sz="1800" dirty="0"/>
            <a:t>者組成之，法人股東當選為董事者，以其實質受益人為判斷基準；另應設置獨立董事人數不得少於</a:t>
          </a:r>
          <a:r>
            <a:rPr lang="en-US" altLang="zh-TW" sz="1800" dirty="0"/>
            <a:t>3</a:t>
          </a:r>
          <a:r>
            <a:rPr lang="zh-TW" altLang="zh-TW" sz="1800" dirty="0"/>
            <a:t>人，且不得少於董事席次五分之一，其中</a:t>
          </a:r>
          <a:r>
            <a:rPr lang="zh-TW" altLang="zh-TW" sz="1800" dirty="0">
              <a:solidFill>
                <a:srgbClr val="C00000"/>
              </a:solidFill>
            </a:rPr>
            <a:t>獨立董事至少</a:t>
          </a:r>
          <a:r>
            <a:rPr lang="en-US" altLang="zh-TW" sz="1800" u="sng" dirty="0">
              <a:solidFill>
                <a:srgbClr val="C00000"/>
              </a:solidFill>
            </a:rPr>
            <a:t>2</a:t>
          </a:r>
          <a:r>
            <a:rPr lang="zh-TW" altLang="zh-TW" sz="1800" dirty="0">
              <a:solidFill>
                <a:srgbClr val="C00000"/>
              </a:solidFill>
            </a:rPr>
            <a:t>人應在中華民國設有</a:t>
          </a:r>
          <a:r>
            <a:rPr lang="zh-TW" altLang="zh-TW" sz="1800" b="1" u="sng" dirty="0" smtClean="0">
              <a:solidFill>
                <a:srgbClr val="C00000"/>
              </a:solidFill>
            </a:rPr>
            <a:t>戶籍</a:t>
          </a:r>
          <a:r>
            <a:rPr lang="en-US" altLang="zh-TW" sz="1800" b="1" u="sng" dirty="0" smtClean="0">
              <a:solidFill>
                <a:srgbClr val="C00000"/>
              </a:solidFill>
            </a:rPr>
            <a:t>(</a:t>
          </a:r>
          <a:r>
            <a:rPr lang="zh-TW" altLang="en-US" sz="1800" b="1" u="sng" dirty="0" smtClean="0">
              <a:solidFill>
                <a:srgbClr val="C00000"/>
              </a:solidFill>
            </a:rPr>
            <a:t>戶籍法第</a:t>
          </a:r>
          <a:r>
            <a:rPr lang="en-US" altLang="zh-TW" sz="1800" b="1" u="sng" dirty="0" smtClean="0">
              <a:solidFill>
                <a:srgbClr val="C00000"/>
              </a:solidFill>
            </a:rPr>
            <a:t>16</a:t>
          </a:r>
          <a:r>
            <a:rPr lang="zh-TW" altLang="en-US" sz="1800" b="1" u="sng" dirty="0" smtClean="0">
              <a:solidFill>
                <a:srgbClr val="C00000"/>
              </a:solidFill>
            </a:rPr>
            <a:t>條第</a:t>
          </a:r>
          <a:r>
            <a:rPr lang="en-US" altLang="zh-TW" sz="1800" b="1" u="sng" dirty="0" smtClean="0">
              <a:solidFill>
                <a:srgbClr val="C00000"/>
              </a:solidFill>
            </a:rPr>
            <a:t>3</a:t>
          </a:r>
          <a:r>
            <a:rPr lang="zh-TW" altLang="en-US" sz="1800" b="1" u="sng" dirty="0" smtClean="0">
              <a:solidFill>
                <a:srgbClr val="C00000"/>
              </a:solidFill>
            </a:rPr>
            <a:t>項</a:t>
          </a:r>
          <a:r>
            <a:rPr lang="en-US" altLang="zh-TW" sz="1800" b="1" u="sng" dirty="0" smtClean="0">
              <a:solidFill>
                <a:srgbClr val="C00000"/>
              </a:solidFill>
            </a:rPr>
            <a:t>)</a:t>
          </a:r>
          <a:r>
            <a:rPr lang="zh-TW" altLang="en-US" sz="2000" dirty="0" smtClean="0"/>
            <a:t>。</a:t>
          </a:r>
          <a:endParaRPr lang="zh-TW" altLang="en-US" sz="2000" b="1" dirty="0">
            <a:latin typeface="+mn-lt"/>
            <a:ea typeface="標楷體" pitchFamily="65" charset="-120"/>
          </a:endParaRPr>
        </a:p>
      </dgm:t>
    </dgm:pt>
    <dgm:pt modelId="{553C82C1-FDE2-4CED-831A-3DAA9978350F}" type="parTrans" cxnId="{86140B80-5A84-41A9-831A-69C1808746E8}">
      <dgm:prSet/>
      <dgm:spPr/>
      <dgm:t>
        <a:bodyPr/>
        <a:lstStyle/>
        <a:p>
          <a:endParaRPr lang="zh-TW" altLang="en-US"/>
        </a:p>
      </dgm:t>
    </dgm:pt>
    <dgm:pt modelId="{0C812EE9-BFD7-415E-B08A-126807208714}" type="sibTrans" cxnId="{86140B80-5A84-41A9-831A-69C1808746E8}">
      <dgm:prSet/>
      <dgm:spPr/>
      <dgm:t>
        <a:bodyPr/>
        <a:lstStyle/>
        <a:p>
          <a:endParaRPr lang="zh-TW" altLang="en-US"/>
        </a:p>
      </dgm:t>
    </dgm:pt>
    <dgm:pt modelId="{1541DB17-FF71-45F1-8F05-FA5F7956C860}" type="pres">
      <dgm:prSet presAssocID="{22152D64-4F62-40C2-8111-E22AC962F79A}" presName="Name0" presStyleCnt="0">
        <dgm:presLayoutVars>
          <dgm:chMax val="7"/>
          <dgm:dir/>
          <dgm:animLvl val="lvl"/>
          <dgm:resizeHandles val="exact"/>
        </dgm:presLayoutVars>
      </dgm:prSet>
      <dgm:spPr/>
      <dgm:t>
        <a:bodyPr/>
        <a:lstStyle/>
        <a:p>
          <a:endParaRPr lang="zh-TW" altLang="en-US"/>
        </a:p>
      </dgm:t>
    </dgm:pt>
    <dgm:pt modelId="{41366378-325F-4E7B-BB6E-E84C182EF78C}" type="pres">
      <dgm:prSet presAssocID="{2770C0FD-1AC3-43F8-8137-8F666BF82D88}" presName="circle1" presStyleLbl="node1" presStyleIdx="0" presStyleCnt="2" custScaleY="98368" custLinFactNeighborX="-49" custLinFactNeighborY="1646"/>
      <dgm:spPr/>
    </dgm:pt>
    <dgm:pt modelId="{E4B3AC73-4860-4BB8-845B-A77C4D48B810}" type="pres">
      <dgm:prSet presAssocID="{2770C0FD-1AC3-43F8-8137-8F666BF82D88}" presName="space" presStyleCnt="0"/>
      <dgm:spPr/>
    </dgm:pt>
    <dgm:pt modelId="{5F7918B0-2DD7-4F02-8E19-16AFCCAB40B7}" type="pres">
      <dgm:prSet presAssocID="{2770C0FD-1AC3-43F8-8137-8F666BF82D88}" presName="rect1" presStyleLbl="alignAcc1" presStyleIdx="0" presStyleCnt="2" custScaleY="100000" custLinFactNeighborY="1092"/>
      <dgm:spPr/>
      <dgm:t>
        <a:bodyPr/>
        <a:lstStyle/>
        <a:p>
          <a:endParaRPr lang="zh-TW" altLang="en-US"/>
        </a:p>
      </dgm:t>
    </dgm:pt>
    <dgm:pt modelId="{F7DF162D-7D86-4ED7-AFA1-A8C670AB5ADD}" type="pres">
      <dgm:prSet presAssocID="{C41EA077-507F-4D99-9059-FB803A2D0E3A}" presName="vertSpace2" presStyleLbl="node1" presStyleIdx="0" presStyleCnt="2"/>
      <dgm:spPr/>
    </dgm:pt>
    <dgm:pt modelId="{F2659878-EAFC-4090-96D1-6440C7B01D62}" type="pres">
      <dgm:prSet presAssocID="{C41EA077-507F-4D99-9059-FB803A2D0E3A}" presName="circle2" presStyleLbl="node1" presStyleIdx="1" presStyleCnt="2" custScaleX="127900" custScaleY="130245" custLinFactNeighborX="2159" custLinFactNeighborY="-2724"/>
      <dgm:spPr/>
    </dgm:pt>
    <dgm:pt modelId="{6FA55852-463F-48A8-9B88-EBBC6C65E060}" type="pres">
      <dgm:prSet presAssocID="{C41EA077-507F-4D99-9059-FB803A2D0E3A}" presName="rect2" presStyleLbl="alignAcc1" presStyleIdx="1" presStyleCnt="2" custScaleY="128810" custLinFactNeighborY="-3442"/>
      <dgm:spPr/>
      <dgm:t>
        <a:bodyPr/>
        <a:lstStyle/>
        <a:p>
          <a:endParaRPr lang="zh-TW" altLang="en-US"/>
        </a:p>
      </dgm:t>
    </dgm:pt>
    <dgm:pt modelId="{10CBC2AE-B362-4A8E-8C8E-215E79B7CFCD}" type="pres">
      <dgm:prSet presAssocID="{2770C0FD-1AC3-43F8-8137-8F666BF82D88}" presName="rect1ParTxNoCh" presStyleLbl="alignAcc1" presStyleIdx="1" presStyleCnt="2">
        <dgm:presLayoutVars>
          <dgm:chMax val="1"/>
          <dgm:bulletEnabled val="1"/>
        </dgm:presLayoutVars>
      </dgm:prSet>
      <dgm:spPr/>
      <dgm:t>
        <a:bodyPr/>
        <a:lstStyle/>
        <a:p>
          <a:endParaRPr lang="zh-TW" altLang="en-US"/>
        </a:p>
      </dgm:t>
    </dgm:pt>
    <dgm:pt modelId="{11B96C23-0016-44B7-8529-B0884C68FC11}" type="pres">
      <dgm:prSet presAssocID="{C41EA077-507F-4D99-9059-FB803A2D0E3A}" presName="rect2ParTxNoCh" presStyleLbl="alignAcc1" presStyleIdx="1" presStyleCnt="2">
        <dgm:presLayoutVars>
          <dgm:chMax val="1"/>
          <dgm:bulletEnabled val="1"/>
        </dgm:presLayoutVars>
      </dgm:prSet>
      <dgm:spPr/>
      <dgm:t>
        <a:bodyPr/>
        <a:lstStyle/>
        <a:p>
          <a:endParaRPr lang="zh-TW" altLang="en-US"/>
        </a:p>
      </dgm:t>
    </dgm:pt>
  </dgm:ptLst>
  <dgm:cxnLst>
    <dgm:cxn modelId="{6FAFA043-AD78-41BC-A441-BB0D3577BB3B}" srcId="{22152D64-4F62-40C2-8111-E22AC962F79A}" destId="{2770C0FD-1AC3-43F8-8137-8F666BF82D88}" srcOrd="0" destOrd="0" parTransId="{3D4542F3-FA6B-4EDD-9DB5-70D83BFADEA9}" sibTransId="{56EE2D8D-54AF-45C9-9EA5-4DD356F36718}"/>
    <dgm:cxn modelId="{86140B80-5A84-41A9-831A-69C1808746E8}" srcId="{22152D64-4F62-40C2-8111-E22AC962F79A}" destId="{C41EA077-507F-4D99-9059-FB803A2D0E3A}" srcOrd="1" destOrd="0" parTransId="{553C82C1-FDE2-4CED-831A-3DAA9978350F}" sibTransId="{0C812EE9-BFD7-415E-B08A-126807208714}"/>
    <dgm:cxn modelId="{F48EC341-522B-4AE0-A17A-828888010CFF}" type="presOf" srcId="{C41EA077-507F-4D99-9059-FB803A2D0E3A}" destId="{11B96C23-0016-44B7-8529-B0884C68FC11}" srcOrd="1" destOrd="0" presId="urn:microsoft.com/office/officeart/2005/8/layout/target3"/>
    <dgm:cxn modelId="{92FB331F-2318-4FAF-B27E-EFABC35D8DB2}" type="presOf" srcId="{C41EA077-507F-4D99-9059-FB803A2D0E3A}" destId="{6FA55852-463F-48A8-9B88-EBBC6C65E060}" srcOrd="0" destOrd="0" presId="urn:microsoft.com/office/officeart/2005/8/layout/target3"/>
    <dgm:cxn modelId="{5B3EAD7E-0744-425F-B3B7-48035A9A5D87}" type="presOf" srcId="{2770C0FD-1AC3-43F8-8137-8F666BF82D88}" destId="{5F7918B0-2DD7-4F02-8E19-16AFCCAB40B7}" srcOrd="0" destOrd="0" presId="urn:microsoft.com/office/officeart/2005/8/layout/target3"/>
    <dgm:cxn modelId="{42A18B29-070C-45C3-BF7F-9241C240F108}" type="presOf" srcId="{2770C0FD-1AC3-43F8-8137-8F666BF82D88}" destId="{10CBC2AE-B362-4A8E-8C8E-215E79B7CFCD}" srcOrd="1" destOrd="0" presId="urn:microsoft.com/office/officeart/2005/8/layout/target3"/>
    <dgm:cxn modelId="{F02F6D89-B0F2-450C-B7AF-7C22FBD192C3}" type="presOf" srcId="{22152D64-4F62-40C2-8111-E22AC962F79A}" destId="{1541DB17-FF71-45F1-8F05-FA5F7956C860}" srcOrd="0" destOrd="0" presId="urn:microsoft.com/office/officeart/2005/8/layout/target3"/>
    <dgm:cxn modelId="{75CD1C26-CCB1-4893-9F0F-D5974CDF5B47}" type="presParOf" srcId="{1541DB17-FF71-45F1-8F05-FA5F7956C860}" destId="{41366378-325F-4E7B-BB6E-E84C182EF78C}" srcOrd="0" destOrd="0" presId="urn:microsoft.com/office/officeart/2005/8/layout/target3"/>
    <dgm:cxn modelId="{6B5EB7DA-0B61-4648-A459-DA44FA05296C}" type="presParOf" srcId="{1541DB17-FF71-45F1-8F05-FA5F7956C860}" destId="{E4B3AC73-4860-4BB8-845B-A77C4D48B810}" srcOrd="1" destOrd="0" presId="urn:microsoft.com/office/officeart/2005/8/layout/target3"/>
    <dgm:cxn modelId="{F234350D-7BF8-41D4-B636-4497CB8B0F51}" type="presParOf" srcId="{1541DB17-FF71-45F1-8F05-FA5F7956C860}" destId="{5F7918B0-2DD7-4F02-8E19-16AFCCAB40B7}" srcOrd="2" destOrd="0" presId="urn:microsoft.com/office/officeart/2005/8/layout/target3"/>
    <dgm:cxn modelId="{08E8B54E-A88D-44E9-A6E4-DD15F4D09760}" type="presParOf" srcId="{1541DB17-FF71-45F1-8F05-FA5F7956C860}" destId="{F7DF162D-7D86-4ED7-AFA1-A8C670AB5ADD}" srcOrd="3" destOrd="0" presId="urn:microsoft.com/office/officeart/2005/8/layout/target3"/>
    <dgm:cxn modelId="{9BD1F9A1-E35D-47FE-9DFD-4B3D74A9F222}" type="presParOf" srcId="{1541DB17-FF71-45F1-8F05-FA5F7956C860}" destId="{F2659878-EAFC-4090-96D1-6440C7B01D62}" srcOrd="4" destOrd="0" presId="urn:microsoft.com/office/officeart/2005/8/layout/target3"/>
    <dgm:cxn modelId="{DD3FED17-D08C-40F8-AA91-373C059A0710}" type="presParOf" srcId="{1541DB17-FF71-45F1-8F05-FA5F7956C860}" destId="{6FA55852-463F-48A8-9B88-EBBC6C65E060}" srcOrd="5" destOrd="0" presId="urn:microsoft.com/office/officeart/2005/8/layout/target3"/>
    <dgm:cxn modelId="{E4D4E5B7-4605-4DB2-AE1C-EA16451A118B}" type="presParOf" srcId="{1541DB17-FF71-45F1-8F05-FA5F7956C860}" destId="{10CBC2AE-B362-4A8E-8C8E-215E79B7CFCD}" srcOrd="6" destOrd="0" presId="urn:microsoft.com/office/officeart/2005/8/layout/target3"/>
    <dgm:cxn modelId="{E6CFC610-0BFC-48B0-A852-82822DC2349F}" type="presParOf" srcId="{1541DB17-FF71-45F1-8F05-FA5F7956C860}" destId="{11B96C23-0016-44B7-8529-B0884C68FC11}"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03076B-4D72-4764-A654-222CB070AC99}"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zh-TW" altLang="en-US"/>
        </a:p>
      </dgm:t>
    </dgm:pt>
    <dgm:pt modelId="{2D89A9C9-52C7-4A7C-B323-BAE4C1F6AC7E}">
      <dgm:prSet phldrT="[文字]"/>
      <dgm:spPr/>
      <dgm:t>
        <a:bodyPr/>
        <a:lstStyle/>
        <a:p>
          <a:r>
            <a:rPr lang="zh-TW" altLang="en-US" dirty="0" smtClean="0"/>
            <a:t>壹、近期上市申請書件修改重點</a:t>
          </a:r>
          <a:endParaRPr lang="zh-TW" altLang="en-US" dirty="0"/>
        </a:p>
      </dgm:t>
    </dgm:pt>
    <dgm:pt modelId="{34943A40-F653-4EA0-84DC-9338419CD0EA}" type="parTrans" cxnId="{C825020F-A33C-435C-8317-8290CEC597B5}">
      <dgm:prSet/>
      <dgm:spPr/>
      <dgm:t>
        <a:bodyPr/>
        <a:lstStyle/>
        <a:p>
          <a:endParaRPr lang="zh-TW" altLang="en-US"/>
        </a:p>
      </dgm:t>
    </dgm:pt>
    <dgm:pt modelId="{35C2A7B7-B720-431B-A453-D6058FAFA0F3}" type="sibTrans" cxnId="{C825020F-A33C-435C-8317-8290CEC597B5}">
      <dgm:prSet/>
      <dgm:spPr/>
      <dgm:t>
        <a:bodyPr/>
        <a:lstStyle/>
        <a:p>
          <a:endParaRPr lang="zh-TW" altLang="en-US"/>
        </a:p>
      </dgm:t>
    </dgm:pt>
    <dgm:pt modelId="{C858BE37-4AF7-40CD-A8F2-57CB1AE9C976}">
      <dgm:prSet phldrT="[文字]"/>
      <dgm:spPr>
        <a:solidFill>
          <a:schemeClr val="bg1">
            <a:lumMod val="75000"/>
          </a:schemeClr>
        </a:solidFill>
      </dgm:spPr>
      <dgm:t>
        <a:bodyPr/>
        <a:lstStyle/>
        <a:p>
          <a:r>
            <a:rPr lang="zh-TW" altLang="en-US" dirty="0" smtClean="0"/>
            <a:t>貳、近期審查應注意事項</a:t>
          </a:r>
          <a:endParaRPr lang="zh-TW" altLang="en-US" dirty="0"/>
        </a:p>
      </dgm:t>
    </dgm:pt>
    <dgm:pt modelId="{846AA133-58FE-4AA9-8C7F-DF7DB53688EB}" type="parTrans" cxnId="{56059908-0E9C-4E28-AFE5-D034E386CF2F}">
      <dgm:prSet/>
      <dgm:spPr/>
      <dgm:t>
        <a:bodyPr/>
        <a:lstStyle/>
        <a:p>
          <a:endParaRPr lang="zh-TW" altLang="en-US"/>
        </a:p>
      </dgm:t>
    </dgm:pt>
    <dgm:pt modelId="{4FA3BD65-7AAE-45C1-B859-F5F251EC24E2}" type="sibTrans" cxnId="{56059908-0E9C-4E28-AFE5-D034E386CF2F}">
      <dgm:prSet/>
      <dgm:spPr/>
      <dgm:t>
        <a:bodyPr/>
        <a:lstStyle/>
        <a:p>
          <a:endParaRPr lang="zh-TW" altLang="en-US"/>
        </a:p>
      </dgm:t>
    </dgm:pt>
    <dgm:pt modelId="{1576A61D-C951-4379-8119-CB44534703A1}">
      <dgm:prSet phldrT="[文字]"/>
      <dgm:spPr>
        <a:solidFill>
          <a:schemeClr val="bg1">
            <a:lumMod val="75000"/>
          </a:schemeClr>
        </a:solidFill>
      </dgm:spPr>
      <dgm:t>
        <a:bodyPr/>
        <a:lstStyle/>
        <a:p>
          <a:r>
            <a:rPr lang="zh-TW" altLang="en-US" dirty="0" smtClean="0"/>
            <a:t>參、審查實務分享</a:t>
          </a:r>
          <a:endParaRPr lang="zh-TW" altLang="en-US" dirty="0"/>
        </a:p>
      </dgm:t>
    </dgm:pt>
    <dgm:pt modelId="{775C8DBD-D828-494A-BB4C-605058AECE8B}" type="parTrans" cxnId="{B97B01AF-2FE9-4AD0-A76D-23CEC9F4F7F6}">
      <dgm:prSet/>
      <dgm:spPr/>
      <dgm:t>
        <a:bodyPr/>
        <a:lstStyle/>
        <a:p>
          <a:endParaRPr lang="zh-TW" altLang="en-US"/>
        </a:p>
      </dgm:t>
    </dgm:pt>
    <dgm:pt modelId="{08831612-C566-4116-910E-9432D96C562F}" type="sibTrans" cxnId="{B97B01AF-2FE9-4AD0-A76D-23CEC9F4F7F6}">
      <dgm:prSet/>
      <dgm:spPr/>
      <dgm:t>
        <a:bodyPr/>
        <a:lstStyle/>
        <a:p>
          <a:endParaRPr lang="zh-TW" altLang="en-US"/>
        </a:p>
      </dgm:t>
    </dgm:pt>
    <dgm:pt modelId="{DA7DE032-7EBE-4309-AD41-78C294109989}" type="pres">
      <dgm:prSet presAssocID="{2203076B-4D72-4764-A654-222CB070AC99}" presName="linear" presStyleCnt="0">
        <dgm:presLayoutVars>
          <dgm:dir/>
          <dgm:animLvl val="lvl"/>
          <dgm:resizeHandles val="exact"/>
        </dgm:presLayoutVars>
      </dgm:prSet>
      <dgm:spPr/>
      <dgm:t>
        <a:bodyPr/>
        <a:lstStyle/>
        <a:p>
          <a:endParaRPr lang="zh-TW" altLang="en-US"/>
        </a:p>
      </dgm:t>
    </dgm:pt>
    <dgm:pt modelId="{443FBD67-E8D0-45FF-B946-C7DB60D8FBCF}" type="pres">
      <dgm:prSet presAssocID="{2D89A9C9-52C7-4A7C-B323-BAE4C1F6AC7E}" presName="parentLin" presStyleCnt="0"/>
      <dgm:spPr/>
    </dgm:pt>
    <dgm:pt modelId="{495EA95B-5977-4530-B09C-3CB14A4C7FC0}" type="pres">
      <dgm:prSet presAssocID="{2D89A9C9-52C7-4A7C-B323-BAE4C1F6AC7E}" presName="parentLeftMargin" presStyleLbl="node1" presStyleIdx="0" presStyleCnt="3"/>
      <dgm:spPr/>
      <dgm:t>
        <a:bodyPr/>
        <a:lstStyle/>
        <a:p>
          <a:endParaRPr lang="zh-TW" altLang="en-US"/>
        </a:p>
      </dgm:t>
    </dgm:pt>
    <dgm:pt modelId="{04C40C23-BA28-4E01-9398-42667008DF0E}" type="pres">
      <dgm:prSet presAssocID="{2D89A9C9-52C7-4A7C-B323-BAE4C1F6AC7E}" presName="parentText" presStyleLbl="node1" presStyleIdx="0" presStyleCnt="3" custLinFactNeighborX="100000" custLinFactNeighborY="1931">
        <dgm:presLayoutVars>
          <dgm:chMax val="0"/>
          <dgm:bulletEnabled val="1"/>
        </dgm:presLayoutVars>
      </dgm:prSet>
      <dgm:spPr/>
      <dgm:t>
        <a:bodyPr/>
        <a:lstStyle/>
        <a:p>
          <a:endParaRPr lang="zh-TW" altLang="en-US"/>
        </a:p>
      </dgm:t>
    </dgm:pt>
    <dgm:pt modelId="{F87262F5-967D-4816-941F-B7E585F192D3}" type="pres">
      <dgm:prSet presAssocID="{2D89A9C9-52C7-4A7C-B323-BAE4C1F6AC7E}" presName="negativeSpace" presStyleCnt="0"/>
      <dgm:spPr/>
    </dgm:pt>
    <dgm:pt modelId="{C87F0CEF-0D69-415F-AAA5-724A90D18C55}" type="pres">
      <dgm:prSet presAssocID="{2D89A9C9-52C7-4A7C-B323-BAE4C1F6AC7E}" presName="childText" presStyleLbl="conFgAcc1" presStyleIdx="0" presStyleCnt="3">
        <dgm:presLayoutVars>
          <dgm:bulletEnabled val="1"/>
        </dgm:presLayoutVars>
      </dgm:prSet>
      <dgm:spPr/>
    </dgm:pt>
    <dgm:pt modelId="{CE6B6515-ED0C-4C03-AFCF-637638950A84}" type="pres">
      <dgm:prSet presAssocID="{35C2A7B7-B720-431B-A453-D6058FAFA0F3}" presName="spaceBetweenRectangles" presStyleCnt="0"/>
      <dgm:spPr/>
    </dgm:pt>
    <dgm:pt modelId="{B067BA90-BC57-4C61-85EF-1148154642C8}" type="pres">
      <dgm:prSet presAssocID="{C858BE37-4AF7-40CD-A8F2-57CB1AE9C976}" presName="parentLin" presStyleCnt="0"/>
      <dgm:spPr/>
    </dgm:pt>
    <dgm:pt modelId="{C384A487-BE96-4D24-ADD3-52F0E86CF7B9}" type="pres">
      <dgm:prSet presAssocID="{C858BE37-4AF7-40CD-A8F2-57CB1AE9C976}" presName="parentLeftMargin" presStyleLbl="node1" presStyleIdx="0" presStyleCnt="3"/>
      <dgm:spPr/>
      <dgm:t>
        <a:bodyPr/>
        <a:lstStyle/>
        <a:p>
          <a:endParaRPr lang="zh-TW" altLang="en-US"/>
        </a:p>
      </dgm:t>
    </dgm:pt>
    <dgm:pt modelId="{7A441426-C312-4EDF-AA60-65722B2D8ED8}" type="pres">
      <dgm:prSet presAssocID="{C858BE37-4AF7-40CD-A8F2-57CB1AE9C976}" presName="parentText" presStyleLbl="node1" presStyleIdx="1" presStyleCnt="3" custLinFactNeighborX="100000" custLinFactNeighborY="3150">
        <dgm:presLayoutVars>
          <dgm:chMax val="0"/>
          <dgm:bulletEnabled val="1"/>
        </dgm:presLayoutVars>
      </dgm:prSet>
      <dgm:spPr/>
      <dgm:t>
        <a:bodyPr/>
        <a:lstStyle/>
        <a:p>
          <a:endParaRPr lang="zh-TW" altLang="en-US"/>
        </a:p>
      </dgm:t>
    </dgm:pt>
    <dgm:pt modelId="{927A3EC5-DAF6-4CFC-B13F-61A2EBD3DB70}" type="pres">
      <dgm:prSet presAssocID="{C858BE37-4AF7-40CD-A8F2-57CB1AE9C976}" presName="negativeSpace" presStyleCnt="0"/>
      <dgm:spPr/>
    </dgm:pt>
    <dgm:pt modelId="{766DA399-FE09-4A38-A067-1E8B5C4201DB}" type="pres">
      <dgm:prSet presAssocID="{C858BE37-4AF7-40CD-A8F2-57CB1AE9C976}" presName="childText" presStyleLbl="conFgAcc1" presStyleIdx="1" presStyleCnt="3">
        <dgm:presLayoutVars>
          <dgm:bulletEnabled val="1"/>
        </dgm:presLayoutVars>
      </dgm:prSet>
      <dgm:spPr/>
    </dgm:pt>
    <dgm:pt modelId="{437D751E-8F8E-43F6-BFFC-FB401E765CB2}" type="pres">
      <dgm:prSet presAssocID="{4FA3BD65-7AAE-45C1-B859-F5F251EC24E2}" presName="spaceBetweenRectangles" presStyleCnt="0"/>
      <dgm:spPr/>
    </dgm:pt>
    <dgm:pt modelId="{0B8165AD-568A-4667-BA6C-861F47B18F69}" type="pres">
      <dgm:prSet presAssocID="{1576A61D-C951-4379-8119-CB44534703A1}" presName="parentLin" presStyleCnt="0"/>
      <dgm:spPr/>
    </dgm:pt>
    <dgm:pt modelId="{FB2AE56E-BEAF-4F71-98CD-1B3551AA1BD6}" type="pres">
      <dgm:prSet presAssocID="{1576A61D-C951-4379-8119-CB44534703A1}" presName="parentLeftMargin" presStyleLbl="node1" presStyleIdx="1" presStyleCnt="3"/>
      <dgm:spPr/>
      <dgm:t>
        <a:bodyPr/>
        <a:lstStyle/>
        <a:p>
          <a:endParaRPr lang="zh-TW" altLang="en-US"/>
        </a:p>
      </dgm:t>
    </dgm:pt>
    <dgm:pt modelId="{1C6054E4-61B5-4982-A428-57CBB7644121}" type="pres">
      <dgm:prSet presAssocID="{1576A61D-C951-4379-8119-CB44534703A1}" presName="parentText" presStyleLbl="node1" presStyleIdx="2" presStyleCnt="3" custLinFactNeighborX="100000" custLinFactNeighborY="-4234">
        <dgm:presLayoutVars>
          <dgm:chMax val="0"/>
          <dgm:bulletEnabled val="1"/>
        </dgm:presLayoutVars>
      </dgm:prSet>
      <dgm:spPr/>
      <dgm:t>
        <a:bodyPr/>
        <a:lstStyle/>
        <a:p>
          <a:endParaRPr lang="zh-TW" altLang="en-US"/>
        </a:p>
      </dgm:t>
    </dgm:pt>
    <dgm:pt modelId="{90FF394D-E8DC-4CA3-B050-50C197D130E2}" type="pres">
      <dgm:prSet presAssocID="{1576A61D-C951-4379-8119-CB44534703A1}" presName="negativeSpace" presStyleCnt="0"/>
      <dgm:spPr/>
    </dgm:pt>
    <dgm:pt modelId="{3759FD31-F711-4FB3-96AF-A60203A2E882}" type="pres">
      <dgm:prSet presAssocID="{1576A61D-C951-4379-8119-CB44534703A1}" presName="childText" presStyleLbl="conFgAcc1" presStyleIdx="2" presStyleCnt="3">
        <dgm:presLayoutVars>
          <dgm:bulletEnabled val="1"/>
        </dgm:presLayoutVars>
      </dgm:prSet>
      <dgm:spPr/>
    </dgm:pt>
  </dgm:ptLst>
  <dgm:cxnLst>
    <dgm:cxn modelId="{37B862A9-2506-4F00-A0AF-FB7C229458A9}" type="presOf" srcId="{C858BE37-4AF7-40CD-A8F2-57CB1AE9C976}" destId="{7A441426-C312-4EDF-AA60-65722B2D8ED8}" srcOrd="1" destOrd="0" presId="urn:microsoft.com/office/officeart/2005/8/layout/list1"/>
    <dgm:cxn modelId="{506D5B23-9AC8-4D2A-B70B-C588DB7689F2}" type="presOf" srcId="{2203076B-4D72-4764-A654-222CB070AC99}" destId="{DA7DE032-7EBE-4309-AD41-78C294109989}" srcOrd="0" destOrd="0" presId="urn:microsoft.com/office/officeart/2005/8/layout/list1"/>
    <dgm:cxn modelId="{A12F5690-1FC3-4248-AFFA-EFBE34726184}" type="presOf" srcId="{2D89A9C9-52C7-4A7C-B323-BAE4C1F6AC7E}" destId="{04C40C23-BA28-4E01-9398-42667008DF0E}" srcOrd="1" destOrd="0" presId="urn:microsoft.com/office/officeart/2005/8/layout/list1"/>
    <dgm:cxn modelId="{B97B01AF-2FE9-4AD0-A76D-23CEC9F4F7F6}" srcId="{2203076B-4D72-4764-A654-222CB070AC99}" destId="{1576A61D-C951-4379-8119-CB44534703A1}" srcOrd="2" destOrd="0" parTransId="{775C8DBD-D828-494A-BB4C-605058AECE8B}" sibTransId="{08831612-C566-4116-910E-9432D96C562F}"/>
    <dgm:cxn modelId="{EB799542-D7B9-4D3E-850C-899AB3775B57}" type="presOf" srcId="{C858BE37-4AF7-40CD-A8F2-57CB1AE9C976}" destId="{C384A487-BE96-4D24-ADD3-52F0E86CF7B9}" srcOrd="0" destOrd="0" presId="urn:microsoft.com/office/officeart/2005/8/layout/list1"/>
    <dgm:cxn modelId="{C825020F-A33C-435C-8317-8290CEC597B5}" srcId="{2203076B-4D72-4764-A654-222CB070AC99}" destId="{2D89A9C9-52C7-4A7C-B323-BAE4C1F6AC7E}" srcOrd="0" destOrd="0" parTransId="{34943A40-F653-4EA0-84DC-9338419CD0EA}" sibTransId="{35C2A7B7-B720-431B-A453-D6058FAFA0F3}"/>
    <dgm:cxn modelId="{ABB888F4-0BD8-4970-A3AF-5DB98B4DEA7F}" type="presOf" srcId="{1576A61D-C951-4379-8119-CB44534703A1}" destId="{FB2AE56E-BEAF-4F71-98CD-1B3551AA1BD6}" srcOrd="0" destOrd="0" presId="urn:microsoft.com/office/officeart/2005/8/layout/list1"/>
    <dgm:cxn modelId="{634A8FF9-B3D4-4F35-BFBC-104E9BD3C594}" type="presOf" srcId="{2D89A9C9-52C7-4A7C-B323-BAE4C1F6AC7E}" destId="{495EA95B-5977-4530-B09C-3CB14A4C7FC0}" srcOrd="0" destOrd="0" presId="urn:microsoft.com/office/officeart/2005/8/layout/list1"/>
    <dgm:cxn modelId="{56059908-0E9C-4E28-AFE5-D034E386CF2F}" srcId="{2203076B-4D72-4764-A654-222CB070AC99}" destId="{C858BE37-4AF7-40CD-A8F2-57CB1AE9C976}" srcOrd="1" destOrd="0" parTransId="{846AA133-58FE-4AA9-8C7F-DF7DB53688EB}" sibTransId="{4FA3BD65-7AAE-45C1-B859-F5F251EC24E2}"/>
    <dgm:cxn modelId="{3535FBBF-5730-4457-90E1-C93EAEFA18CE}" type="presOf" srcId="{1576A61D-C951-4379-8119-CB44534703A1}" destId="{1C6054E4-61B5-4982-A428-57CBB7644121}" srcOrd="1" destOrd="0" presId="urn:microsoft.com/office/officeart/2005/8/layout/list1"/>
    <dgm:cxn modelId="{AD07B79E-C44F-4939-B3B1-4F0286388430}" type="presParOf" srcId="{DA7DE032-7EBE-4309-AD41-78C294109989}" destId="{443FBD67-E8D0-45FF-B946-C7DB60D8FBCF}" srcOrd="0" destOrd="0" presId="urn:microsoft.com/office/officeart/2005/8/layout/list1"/>
    <dgm:cxn modelId="{90BCD9D4-FD75-47A1-AD37-CC57D518B88B}" type="presParOf" srcId="{443FBD67-E8D0-45FF-B946-C7DB60D8FBCF}" destId="{495EA95B-5977-4530-B09C-3CB14A4C7FC0}" srcOrd="0" destOrd="0" presId="urn:microsoft.com/office/officeart/2005/8/layout/list1"/>
    <dgm:cxn modelId="{30B9FC77-DFBD-490B-A35C-AEED87F58A51}" type="presParOf" srcId="{443FBD67-E8D0-45FF-B946-C7DB60D8FBCF}" destId="{04C40C23-BA28-4E01-9398-42667008DF0E}" srcOrd="1" destOrd="0" presId="urn:microsoft.com/office/officeart/2005/8/layout/list1"/>
    <dgm:cxn modelId="{822B367F-3630-4B32-9134-896FBD06FDB6}" type="presParOf" srcId="{DA7DE032-7EBE-4309-AD41-78C294109989}" destId="{F87262F5-967D-4816-941F-B7E585F192D3}" srcOrd="1" destOrd="0" presId="urn:microsoft.com/office/officeart/2005/8/layout/list1"/>
    <dgm:cxn modelId="{4F91D4C9-61CA-4427-A64A-FB5B79BBB7A1}" type="presParOf" srcId="{DA7DE032-7EBE-4309-AD41-78C294109989}" destId="{C87F0CEF-0D69-415F-AAA5-724A90D18C55}" srcOrd="2" destOrd="0" presId="urn:microsoft.com/office/officeart/2005/8/layout/list1"/>
    <dgm:cxn modelId="{DB05E3F0-6479-40D6-8A4A-34BEC906BEDF}" type="presParOf" srcId="{DA7DE032-7EBE-4309-AD41-78C294109989}" destId="{CE6B6515-ED0C-4C03-AFCF-637638950A84}" srcOrd="3" destOrd="0" presId="urn:microsoft.com/office/officeart/2005/8/layout/list1"/>
    <dgm:cxn modelId="{270CBC75-BD59-4432-A596-B12D2B0DA8FB}" type="presParOf" srcId="{DA7DE032-7EBE-4309-AD41-78C294109989}" destId="{B067BA90-BC57-4C61-85EF-1148154642C8}" srcOrd="4" destOrd="0" presId="urn:microsoft.com/office/officeart/2005/8/layout/list1"/>
    <dgm:cxn modelId="{6C9EF6E2-AA9C-4C64-BC11-A853F8EB39E6}" type="presParOf" srcId="{B067BA90-BC57-4C61-85EF-1148154642C8}" destId="{C384A487-BE96-4D24-ADD3-52F0E86CF7B9}" srcOrd="0" destOrd="0" presId="urn:microsoft.com/office/officeart/2005/8/layout/list1"/>
    <dgm:cxn modelId="{9C0ABD3F-5820-4B2C-82DC-D5D1B4C29029}" type="presParOf" srcId="{B067BA90-BC57-4C61-85EF-1148154642C8}" destId="{7A441426-C312-4EDF-AA60-65722B2D8ED8}" srcOrd="1" destOrd="0" presId="urn:microsoft.com/office/officeart/2005/8/layout/list1"/>
    <dgm:cxn modelId="{83D9254B-D507-4475-A8B4-A376395B7506}" type="presParOf" srcId="{DA7DE032-7EBE-4309-AD41-78C294109989}" destId="{927A3EC5-DAF6-4CFC-B13F-61A2EBD3DB70}" srcOrd="5" destOrd="0" presId="urn:microsoft.com/office/officeart/2005/8/layout/list1"/>
    <dgm:cxn modelId="{F1FC1191-C00A-4C73-89A9-0A520C3AD672}" type="presParOf" srcId="{DA7DE032-7EBE-4309-AD41-78C294109989}" destId="{766DA399-FE09-4A38-A067-1E8B5C4201DB}" srcOrd="6" destOrd="0" presId="urn:microsoft.com/office/officeart/2005/8/layout/list1"/>
    <dgm:cxn modelId="{971505C8-C9EF-4C31-A5EB-1FA82FB654AE}" type="presParOf" srcId="{DA7DE032-7EBE-4309-AD41-78C294109989}" destId="{437D751E-8F8E-43F6-BFFC-FB401E765CB2}" srcOrd="7" destOrd="0" presId="urn:microsoft.com/office/officeart/2005/8/layout/list1"/>
    <dgm:cxn modelId="{90EF372F-5EFF-4B2B-BEAE-C334DDA6E3EC}" type="presParOf" srcId="{DA7DE032-7EBE-4309-AD41-78C294109989}" destId="{0B8165AD-568A-4667-BA6C-861F47B18F69}" srcOrd="8" destOrd="0" presId="urn:microsoft.com/office/officeart/2005/8/layout/list1"/>
    <dgm:cxn modelId="{5D240508-735F-4553-95F6-A011B1F04371}" type="presParOf" srcId="{0B8165AD-568A-4667-BA6C-861F47B18F69}" destId="{FB2AE56E-BEAF-4F71-98CD-1B3551AA1BD6}" srcOrd="0" destOrd="0" presId="urn:microsoft.com/office/officeart/2005/8/layout/list1"/>
    <dgm:cxn modelId="{8B59FB46-1BE6-4423-A101-B92453048466}" type="presParOf" srcId="{0B8165AD-568A-4667-BA6C-861F47B18F69}" destId="{1C6054E4-61B5-4982-A428-57CBB7644121}" srcOrd="1" destOrd="0" presId="urn:microsoft.com/office/officeart/2005/8/layout/list1"/>
    <dgm:cxn modelId="{D344D27D-9BA4-4E9B-AEDF-A63D2BD7EBD8}" type="presParOf" srcId="{DA7DE032-7EBE-4309-AD41-78C294109989}" destId="{90FF394D-E8DC-4CA3-B050-50C197D130E2}" srcOrd="9" destOrd="0" presId="urn:microsoft.com/office/officeart/2005/8/layout/list1"/>
    <dgm:cxn modelId="{F1CE8D65-FF06-4B9A-8A41-FA503C1EFEDA}" type="presParOf" srcId="{DA7DE032-7EBE-4309-AD41-78C294109989}" destId="{3759FD31-F711-4FB3-96AF-A60203A2E88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A701667-7115-444D-8701-E35B3B5427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47636932-544F-4A38-AF81-E9F26BAAA86F}">
      <dgm:prSet phldrT="[文字]" custT="1"/>
      <dgm:spPr/>
      <dgm:t>
        <a:bodyPr/>
        <a:lstStyle/>
        <a:p>
          <a:pPr algn="ctr"/>
          <a:r>
            <a:rPr lang="zh-TW" altLang="en-US" sz="4800" b="1" dirty="0" smtClean="0"/>
            <a:t>股東權益</a:t>
          </a:r>
          <a:endParaRPr lang="zh-TW" altLang="en-US" sz="4800" b="1" dirty="0"/>
        </a:p>
      </dgm:t>
    </dgm:pt>
    <dgm:pt modelId="{B58A2F1C-3C22-4F24-BF05-E9828976B472}" type="parTrans" cxnId="{9F10078C-5020-48E4-9E12-E9522168A41A}">
      <dgm:prSet/>
      <dgm:spPr/>
      <dgm:t>
        <a:bodyPr/>
        <a:lstStyle/>
        <a:p>
          <a:endParaRPr lang="zh-TW" altLang="en-US"/>
        </a:p>
      </dgm:t>
    </dgm:pt>
    <dgm:pt modelId="{03267E36-1834-4FA3-B26F-48B1DE582106}" type="sibTrans" cxnId="{9F10078C-5020-48E4-9E12-E9522168A41A}">
      <dgm:prSet/>
      <dgm:spPr/>
      <dgm:t>
        <a:bodyPr/>
        <a:lstStyle/>
        <a:p>
          <a:endParaRPr lang="zh-TW" altLang="en-US"/>
        </a:p>
      </dgm:t>
    </dgm:pt>
    <dgm:pt modelId="{3A31AFD7-71CE-4600-A334-5E99464A886A}">
      <dgm:prSet phldrT="[文字]" custT="1"/>
      <dgm:spPr/>
      <dgm:t>
        <a:bodyPr/>
        <a:lstStyle/>
        <a:p>
          <a:r>
            <a:rPr lang="zh-TW" altLang="en-US" sz="2800" dirty="0" smtClean="0">
              <a:latin typeface="+mn-lt"/>
            </a:rPr>
            <a:t>已發行特別股</a:t>
          </a:r>
          <a:endParaRPr lang="zh-TW" altLang="en-US" sz="2800" dirty="0"/>
        </a:p>
      </dgm:t>
    </dgm:pt>
    <dgm:pt modelId="{BE247D34-B8A5-45CC-A8E2-59E7177692A0}" type="parTrans" cxnId="{E910F470-257C-4ED8-A137-CC57D63F6E41}">
      <dgm:prSet/>
      <dgm:spPr/>
      <dgm:t>
        <a:bodyPr/>
        <a:lstStyle/>
        <a:p>
          <a:endParaRPr lang="zh-TW" altLang="en-US"/>
        </a:p>
      </dgm:t>
    </dgm:pt>
    <dgm:pt modelId="{26DCD71B-DC99-4B8E-BE63-AE29F7DBC7BB}" type="sibTrans" cxnId="{E910F470-257C-4ED8-A137-CC57D63F6E41}">
      <dgm:prSet/>
      <dgm:spPr/>
      <dgm:t>
        <a:bodyPr/>
        <a:lstStyle/>
        <a:p>
          <a:endParaRPr lang="zh-TW" altLang="en-US"/>
        </a:p>
      </dgm:t>
    </dgm:pt>
    <dgm:pt modelId="{D7C79C22-8741-4A4C-B7E4-E6ECF7B82F6B}">
      <dgm:prSet phldrT="[文字]" custT="1"/>
      <dgm:spPr/>
      <dgm:t>
        <a:bodyPr/>
        <a:lstStyle/>
        <a:p>
          <a:r>
            <a:rPr lang="zh-TW" altLang="en-US" sz="2800" dirty="0">
              <a:latin typeface="+mn-lt"/>
            </a:rPr>
            <a:t>員工酬勞工具</a:t>
          </a:r>
        </a:p>
      </dgm:t>
    </dgm:pt>
    <dgm:pt modelId="{B8DFB5E7-F5C1-4348-8435-44C72C6E81B8}" type="parTrans" cxnId="{D3DD3F3B-86B8-47EC-B2AF-3A19436E6CB7}">
      <dgm:prSet/>
      <dgm:spPr/>
      <dgm:t>
        <a:bodyPr/>
        <a:lstStyle/>
        <a:p>
          <a:endParaRPr lang="zh-TW" altLang="en-US"/>
        </a:p>
      </dgm:t>
    </dgm:pt>
    <dgm:pt modelId="{C4B87FB0-9F3A-4870-95B9-452B405C9BF4}" type="sibTrans" cxnId="{D3DD3F3B-86B8-47EC-B2AF-3A19436E6CB7}">
      <dgm:prSet/>
      <dgm:spPr/>
      <dgm:t>
        <a:bodyPr/>
        <a:lstStyle/>
        <a:p>
          <a:endParaRPr lang="zh-TW" altLang="en-US"/>
        </a:p>
      </dgm:t>
    </dgm:pt>
    <dgm:pt modelId="{6EA6B2E1-C81B-42FB-89D9-B379D07A8384}">
      <dgm:prSet phldrT="[文字]" custT="1"/>
      <dgm:spPr/>
      <dgm:t>
        <a:bodyPr/>
        <a:lstStyle/>
        <a:p>
          <a:r>
            <a:rPr lang="zh-TW" altLang="en-US" sz="2800" dirty="0">
              <a:latin typeface="+mn-lt"/>
            </a:rPr>
            <a:t>股權重組</a:t>
          </a:r>
        </a:p>
      </dgm:t>
    </dgm:pt>
    <dgm:pt modelId="{B869803A-6FF1-437D-8C6E-66C0785DEA0C}" type="parTrans" cxnId="{D3CA479C-6B42-4A4F-84E3-1B6371610DF6}">
      <dgm:prSet/>
      <dgm:spPr/>
      <dgm:t>
        <a:bodyPr/>
        <a:lstStyle/>
        <a:p>
          <a:endParaRPr lang="zh-TW" altLang="en-US"/>
        </a:p>
      </dgm:t>
    </dgm:pt>
    <dgm:pt modelId="{3BE68B01-AA76-4D14-9230-E2581AF652A8}" type="sibTrans" cxnId="{D3CA479C-6B42-4A4F-84E3-1B6371610DF6}">
      <dgm:prSet/>
      <dgm:spPr/>
      <dgm:t>
        <a:bodyPr/>
        <a:lstStyle/>
        <a:p>
          <a:endParaRPr lang="zh-TW" altLang="en-US"/>
        </a:p>
      </dgm:t>
    </dgm:pt>
    <dgm:pt modelId="{D63639B1-EF8A-4759-8B25-95CE4B732602}">
      <dgm:prSet phldrT="[文字]" custT="1"/>
      <dgm:spPr/>
      <dgm:t>
        <a:bodyPr/>
        <a:lstStyle/>
        <a:p>
          <a:r>
            <a:rPr lang="zh-TW" altLang="en-US" sz="2800" dirty="0" smtClean="0">
              <a:latin typeface="+mn-lt"/>
            </a:rPr>
            <a:t>迂迴上市</a:t>
          </a:r>
          <a:endParaRPr lang="zh-TW" altLang="en-US" sz="2800" dirty="0">
            <a:latin typeface="+mn-lt"/>
          </a:endParaRPr>
        </a:p>
      </dgm:t>
    </dgm:pt>
    <dgm:pt modelId="{08DB66A6-39DB-45C5-96A2-B6E24D804BE7}" type="parTrans" cxnId="{B91847EC-83FF-4C19-8A2A-E249C03FE24E}">
      <dgm:prSet/>
      <dgm:spPr/>
      <dgm:t>
        <a:bodyPr/>
        <a:lstStyle/>
        <a:p>
          <a:endParaRPr lang="zh-TW" altLang="en-US"/>
        </a:p>
      </dgm:t>
    </dgm:pt>
    <dgm:pt modelId="{5D01A748-94FE-4122-A060-0436019E94D1}" type="sibTrans" cxnId="{B91847EC-83FF-4C19-8A2A-E249C03FE24E}">
      <dgm:prSet/>
      <dgm:spPr/>
      <dgm:t>
        <a:bodyPr/>
        <a:lstStyle/>
        <a:p>
          <a:endParaRPr lang="zh-TW" altLang="en-US"/>
        </a:p>
      </dgm:t>
    </dgm:pt>
    <dgm:pt modelId="{5B99EF61-23F3-48EF-BF62-4873CB566A66}" type="pres">
      <dgm:prSet presAssocID="{0A701667-7115-444D-8701-E35B3B542751}" presName="linear" presStyleCnt="0">
        <dgm:presLayoutVars>
          <dgm:animLvl val="lvl"/>
          <dgm:resizeHandles val="exact"/>
        </dgm:presLayoutVars>
      </dgm:prSet>
      <dgm:spPr/>
      <dgm:t>
        <a:bodyPr/>
        <a:lstStyle/>
        <a:p>
          <a:endParaRPr lang="zh-TW" altLang="en-US"/>
        </a:p>
      </dgm:t>
    </dgm:pt>
    <dgm:pt modelId="{F1AD951C-2A5C-4DD3-96C2-FF042AFEAB0A}" type="pres">
      <dgm:prSet presAssocID="{47636932-544F-4A38-AF81-E9F26BAAA86F}" presName="parentText" presStyleLbl="node1" presStyleIdx="0" presStyleCnt="1" custScaleY="105946" custLinFactNeighborY="-11735">
        <dgm:presLayoutVars>
          <dgm:chMax val="0"/>
          <dgm:bulletEnabled val="1"/>
        </dgm:presLayoutVars>
      </dgm:prSet>
      <dgm:spPr/>
      <dgm:t>
        <a:bodyPr/>
        <a:lstStyle/>
        <a:p>
          <a:endParaRPr lang="zh-TW" altLang="en-US"/>
        </a:p>
      </dgm:t>
    </dgm:pt>
    <dgm:pt modelId="{24D04CDD-0C79-45F4-B059-681660900CB4}" type="pres">
      <dgm:prSet presAssocID="{47636932-544F-4A38-AF81-E9F26BAAA86F}" presName="childText" presStyleLbl="revTx" presStyleIdx="0" presStyleCnt="1" custScaleY="98983">
        <dgm:presLayoutVars>
          <dgm:bulletEnabled val="1"/>
        </dgm:presLayoutVars>
      </dgm:prSet>
      <dgm:spPr/>
      <dgm:t>
        <a:bodyPr/>
        <a:lstStyle/>
        <a:p>
          <a:endParaRPr lang="zh-TW" altLang="en-US"/>
        </a:p>
      </dgm:t>
    </dgm:pt>
  </dgm:ptLst>
  <dgm:cxnLst>
    <dgm:cxn modelId="{9F10078C-5020-48E4-9E12-E9522168A41A}" srcId="{0A701667-7115-444D-8701-E35B3B542751}" destId="{47636932-544F-4A38-AF81-E9F26BAAA86F}" srcOrd="0" destOrd="0" parTransId="{B58A2F1C-3C22-4F24-BF05-E9828976B472}" sibTransId="{03267E36-1834-4FA3-B26F-48B1DE582106}"/>
    <dgm:cxn modelId="{E9318B94-F7CE-4D1B-A7CB-33930E641697}" type="presOf" srcId="{0A701667-7115-444D-8701-E35B3B542751}" destId="{5B99EF61-23F3-48EF-BF62-4873CB566A66}" srcOrd="0" destOrd="0" presId="urn:microsoft.com/office/officeart/2005/8/layout/vList2"/>
    <dgm:cxn modelId="{B91847EC-83FF-4C19-8A2A-E249C03FE24E}" srcId="{47636932-544F-4A38-AF81-E9F26BAAA86F}" destId="{D63639B1-EF8A-4759-8B25-95CE4B732602}" srcOrd="3" destOrd="0" parTransId="{08DB66A6-39DB-45C5-96A2-B6E24D804BE7}" sibTransId="{5D01A748-94FE-4122-A060-0436019E94D1}"/>
    <dgm:cxn modelId="{D3DD3F3B-86B8-47EC-B2AF-3A19436E6CB7}" srcId="{47636932-544F-4A38-AF81-E9F26BAAA86F}" destId="{D7C79C22-8741-4A4C-B7E4-E6ECF7B82F6B}" srcOrd="1" destOrd="0" parTransId="{B8DFB5E7-F5C1-4348-8435-44C72C6E81B8}" sibTransId="{C4B87FB0-9F3A-4870-95B9-452B405C9BF4}"/>
    <dgm:cxn modelId="{E910F470-257C-4ED8-A137-CC57D63F6E41}" srcId="{47636932-544F-4A38-AF81-E9F26BAAA86F}" destId="{3A31AFD7-71CE-4600-A334-5E99464A886A}" srcOrd="0" destOrd="0" parTransId="{BE247D34-B8A5-45CC-A8E2-59E7177692A0}" sibTransId="{26DCD71B-DC99-4B8E-BE63-AE29F7DBC7BB}"/>
    <dgm:cxn modelId="{B2CE1F5F-D3EF-4335-B350-188C6FEDC773}" type="presOf" srcId="{D63639B1-EF8A-4759-8B25-95CE4B732602}" destId="{24D04CDD-0C79-45F4-B059-681660900CB4}" srcOrd="0" destOrd="3" presId="urn:microsoft.com/office/officeart/2005/8/layout/vList2"/>
    <dgm:cxn modelId="{C95992CF-F8C1-49C0-8AAB-491D212A3194}" type="presOf" srcId="{6EA6B2E1-C81B-42FB-89D9-B379D07A8384}" destId="{24D04CDD-0C79-45F4-B059-681660900CB4}" srcOrd="0" destOrd="2" presId="urn:microsoft.com/office/officeart/2005/8/layout/vList2"/>
    <dgm:cxn modelId="{FF8B9569-BBFD-4EDB-97C1-F7C7EF062EFF}" type="presOf" srcId="{47636932-544F-4A38-AF81-E9F26BAAA86F}" destId="{F1AD951C-2A5C-4DD3-96C2-FF042AFEAB0A}" srcOrd="0" destOrd="0" presId="urn:microsoft.com/office/officeart/2005/8/layout/vList2"/>
    <dgm:cxn modelId="{9F29114C-A472-4D18-8956-C9699906BE65}" type="presOf" srcId="{D7C79C22-8741-4A4C-B7E4-E6ECF7B82F6B}" destId="{24D04CDD-0C79-45F4-B059-681660900CB4}" srcOrd="0" destOrd="1" presId="urn:microsoft.com/office/officeart/2005/8/layout/vList2"/>
    <dgm:cxn modelId="{07D22768-B6D2-4ABC-985E-C095483BC765}" type="presOf" srcId="{3A31AFD7-71CE-4600-A334-5E99464A886A}" destId="{24D04CDD-0C79-45F4-B059-681660900CB4}" srcOrd="0" destOrd="0" presId="urn:microsoft.com/office/officeart/2005/8/layout/vList2"/>
    <dgm:cxn modelId="{D3CA479C-6B42-4A4F-84E3-1B6371610DF6}" srcId="{47636932-544F-4A38-AF81-E9F26BAAA86F}" destId="{6EA6B2E1-C81B-42FB-89D9-B379D07A8384}" srcOrd="2" destOrd="0" parTransId="{B869803A-6FF1-437D-8C6E-66C0785DEA0C}" sibTransId="{3BE68B01-AA76-4D14-9230-E2581AF652A8}"/>
    <dgm:cxn modelId="{2915ABDC-FEB8-417E-A46B-A6750EB1DDDD}" type="presParOf" srcId="{5B99EF61-23F3-48EF-BF62-4873CB566A66}" destId="{F1AD951C-2A5C-4DD3-96C2-FF042AFEAB0A}" srcOrd="0" destOrd="0" presId="urn:microsoft.com/office/officeart/2005/8/layout/vList2"/>
    <dgm:cxn modelId="{F6E672F7-67EE-40A6-B636-FB4FC015D1F6}" type="presParOf" srcId="{5B99EF61-23F3-48EF-BF62-4873CB566A66}" destId="{24D04CDD-0C79-45F4-B059-681660900CB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2152D64-4F62-40C2-8111-E22AC962F79A}" type="doc">
      <dgm:prSet loTypeId="urn:microsoft.com/office/officeart/2005/8/layout/target3" loCatId="relationship" qsTypeId="urn:microsoft.com/office/officeart/2005/8/quickstyle/simple5" qsCatId="simple" csTypeId="urn:microsoft.com/office/officeart/2005/8/colors/accent1_2" csCatId="accent1" phldr="1"/>
      <dgm:spPr/>
      <dgm:t>
        <a:bodyPr/>
        <a:lstStyle/>
        <a:p>
          <a:endParaRPr lang="zh-TW" altLang="en-US"/>
        </a:p>
      </dgm:t>
    </dgm:pt>
    <dgm:pt modelId="{2770C0FD-1AC3-43F8-8137-8F666BF82D88}">
      <dgm:prSet phldrT="[文字]" custT="1"/>
      <dgm:spPr/>
      <dgm:t>
        <a:bodyPr/>
        <a:lstStyle/>
        <a:p>
          <a:pPr algn="l"/>
          <a:r>
            <a:rPr lang="zh-TW" altLang="en-US" sz="2800" dirty="0">
              <a:solidFill>
                <a:srgbClr val="0000FF"/>
              </a:solidFill>
              <a:latin typeface="+mn-lt"/>
              <a:ea typeface="標楷體" pitchFamily="65" charset="-120"/>
            </a:rPr>
            <a:t>普通股</a:t>
          </a:r>
          <a:r>
            <a:rPr lang="en-US" altLang="zh-TW" sz="2800" dirty="0">
              <a:solidFill>
                <a:srgbClr val="0000FF"/>
              </a:solidFill>
              <a:latin typeface="+mn-lt"/>
              <a:ea typeface="標楷體" pitchFamily="65" charset="-120"/>
            </a:rPr>
            <a:t>100%</a:t>
          </a:r>
          <a:r>
            <a:rPr lang="zh-TW" altLang="en-US" sz="2800" dirty="0">
              <a:solidFill>
                <a:srgbClr val="0000FF"/>
              </a:solidFill>
              <a:latin typeface="+mn-lt"/>
              <a:ea typeface="標楷體" pitchFamily="65" charset="-120"/>
            </a:rPr>
            <a:t>上市規定：特別股之性質</a:t>
          </a:r>
        </a:p>
      </dgm:t>
    </dgm:pt>
    <dgm:pt modelId="{3D4542F3-FA6B-4EDD-9DB5-70D83BFADEA9}" type="parTrans" cxnId="{6FAFA043-AD78-41BC-A441-BB0D3577BB3B}">
      <dgm:prSet/>
      <dgm:spPr/>
      <dgm:t>
        <a:bodyPr/>
        <a:lstStyle/>
        <a:p>
          <a:endParaRPr lang="zh-TW" altLang="en-US"/>
        </a:p>
      </dgm:t>
    </dgm:pt>
    <dgm:pt modelId="{56EE2D8D-54AF-45C9-9EA5-4DD356F36718}" type="sibTrans" cxnId="{6FAFA043-AD78-41BC-A441-BB0D3577BB3B}">
      <dgm:prSet/>
      <dgm:spPr/>
      <dgm:t>
        <a:bodyPr/>
        <a:lstStyle/>
        <a:p>
          <a:endParaRPr lang="zh-TW" altLang="en-US"/>
        </a:p>
      </dgm:t>
    </dgm:pt>
    <dgm:pt modelId="{C41EA077-507F-4D99-9059-FB803A2D0E3A}">
      <dgm:prSet phldrT="[文字]" custT="1"/>
      <dgm:spPr/>
      <dgm:t>
        <a:bodyPr/>
        <a:lstStyle/>
        <a:p>
          <a:pPr algn="just"/>
          <a:r>
            <a:rPr lang="zh-TW" altLang="en-US" sz="2000" dirty="0">
              <a:latin typeface="+mn-lt"/>
              <a:ea typeface="標楷體" pitchFamily="65" charset="-120"/>
            </a:rPr>
            <a:t>現行</a:t>
          </a:r>
          <a:r>
            <a:rPr lang="zh-TW" altLang="zh-TW" sz="2000" dirty="0">
              <a:latin typeface="+mn-lt"/>
              <a:ea typeface="標楷體" pitchFamily="65" charset="-120"/>
            </a:rPr>
            <a:t>第一上市公司，</a:t>
          </a:r>
          <a:r>
            <a:rPr lang="zh-TW" altLang="en-US" sz="2000" dirty="0">
              <a:solidFill>
                <a:srgbClr val="0000FF"/>
              </a:solidFill>
              <a:latin typeface="+mn-lt"/>
              <a:ea typeface="標楷體" pitchFamily="65" charset="-120"/>
            </a:rPr>
            <a:t>尚</a:t>
          </a:r>
          <a:r>
            <a:rPr lang="zh-TW" altLang="zh-TW" sz="2000" dirty="0">
              <a:solidFill>
                <a:srgbClr val="0000FF"/>
              </a:solidFill>
              <a:latin typeface="+mn-lt"/>
              <a:ea typeface="標楷體" pitchFamily="65" charset="-120"/>
            </a:rPr>
            <a:t>未準用</a:t>
          </a:r>
          <a:r>
            <a:rPr lang="zh-TW" altLang="zh-TW" sz="2000" dirty="0">
              <a:latin typeface="+mn-lt"/>
              <a:ea typeface="標楷體" pitchFamily="65" charset="-120"/>
            </a:rPr>
            <a:t>上市審查準則第</a:t>
          </a:r>
          <a:r>
            <a:rPr lang="en-US" altLang="zh-TW" sz="2000" dirty="0">
              <a:latin typeface="+mn-lt"/>
              <a:ea typeface="標楷體" pitchFamily="65" charset="-120"/>
            </a:rPr>
            <a:t>8</a:t>
          </a:r>
          <a:r>
            <a:rPr lang="zh-TW" altLang="zh-TW" sz="2000" dirty="0">
              <a:latin typeface="+mn-lt"/>
              <a:ea typeface="標楷體" pitchFamily="65" charset="-120"/>
            </a:rPr>
            <a:t>條得僅就其所發行之普通股或各種特別股向本公司申請上市，或就其所發行之普通股與各種特別股一併申請上市</a:t>
          </a:r>
          <a:r>
            <a:rPr lang="zh-TW" altLang="en-US" sz="2000" dirty="0">
              <a:latin typeface="+mn-lt"/>
              <a:ea typeface="標楷體" pitchFamily="65" charset="-120"/>
            </a:rPr>
            <a:t>之</a:t>
          </a:r>
          <a:r>
            <a:rPr lang="zh-TW" altLang="zh-TW" sz="2000" dirty="0">
              <a:latin typeface="+mn-lt"/>
              <a:ea typeface="標楷體" pitchFamily="65" charset="-120"/>
            </a:rPr>
            <a:t>規定</a:t>
          </a:r>
          <a:r>
            <a:rPr lang="zh-TW" altLang="en-US" sz="2000" dirty="0">
              <a:latin typeface="+mn-lt"/>
              <a:ea typeface="標楷體" pitchFamily="65" charset="-120"/>
            </a:rPr>
            <a:t>。</a:t>
          </a:r>
          <a:endParaRPr lang="zh-TW" altLang="en-US" sz="2000" b="1" dirty="0">
            <a:latin typeface="+mn-lt"/>
            <a:ea typeface="標楷體" pitchFamily="65" charset="-120"/>
          </a:endParaRPr>
        </a:p>
      </dgm:t>
    </dgm:pt>
    <dgm:pt modelId="{553C82C1-FDE2-4CED-831A-3DAA9978350F}" type="parTrans" cxnId="{86140B80-5A84-41A9-831A-69C1808746E8}">
      <dgm:prSet/>
      <dgm:spPr/>
      <dgm:t>
        <a:bodyPr/>
        <a:lstStyle/>
        <a:p>
          <a:endParaRPr lang="zh-TW" altLang="en-US"/>
        </a:p>
      </dgm:t>
    </dgm:pt>
    <dgm:pt modelId="{0C812EE9-BFD7-415E-B08A-126807208714}" type="sibTrans" cxnId="{86140B80-5A84-41A9-831A-69C1808746E8}">
      <dgm:prSet/>
      <dgm:spPr/>
      <dgm:t>
        <a:bodyPr/>
        <a:lstStyle/>
        <a:p>
          <a:endParaRPr lang="zh-TW" altLang="en-US"/>
        </a:p>
      </dgm:t>
    </dgm:pt>
    <dgm:pt modelId="{1541DB17-FF71-45F1-8F05-FA5F7956C860}" type="pres">
      <dgm:prSet presAssocID="{22152D64-4F62-40C2-8111-E22AC962F79A}" presName="Name0" presStyleCnt="0">
        <dgm:presLayoutVars>
          <dgm:chMax val="7"/>
          <dgm:dir/>
          <dgm:animLvl val="lvl"/>
          <dgm:resizeHandles val="exact"/>
        </dgm:presLayoutVars>
      </dgm:prSet>
      <dgm:spPr/>
      <dgm:t>
        <a:bodyPr/>
        <a:lstStyle/>
        <a:p>
          <a:endParaRPr lang="zh-TW" altLang="en-US"/>
        </a:p>
      </dgm:t>
    </dgm:pt>
    <dgm:pt modelId="{41366378-325F-4E7B-BB6E-E84C182EF78C}" type="pres">
      <dgm:prSet presAssocID="{2770C0FD-1AC3-43F8-8137-8F666BF82D88}" presName="circle1" presStyleLbl="node1" presStyleIdx="0" presStyleCnt="2" custScaleY="98368" custLinFactNeighborX="-49" custLinFactNeighborY="1646"/>
      <dgm:spPr/>
    </dgm:pt>
    <dgm:pt modelId="{E4B3AC73-4860-4BB8-845B-A77C4D48B810}" type="pres">
      <dgm:prSet presAssocID="{2770C0FD-1AC3-43F8-8137-8F666BF82D88}" presName="space" presStyleCnt="0"/>
      <dgm:spPr/>
    </dgm:pt>
    <dgm:pt modelId="{5F7918B0-2DD7-4F02-8E19-16AFCCAB40B7}" type="pres">
      <dgm:prSet presAssocID="{2770C0FD-1AC3-43F8-8137-8F666BF82D88}" presName="rect1" presStyleLbl="alignAcc1" presStyleIdx="0" presStyleCnt="2" custScaleY="100000" custLinFactNeighborY="1092"/>
      <dgm:spPr/>
      <dgm:t>
        <a:bodyPr/>
        <a:lstStyle/>
        <a:p>
          <a:endParaRPr lang="zh-TW" altLang="en-US"/>
        </a:p>
      </dgm:t>
    </dgm:pt>
    <dgm:pt modelId="{F7DF162D-7D86-4ED7-AFA1-A8C670AB5ADD}" type="pres">
      <dgm:prSet presAssocID="{C41EA077-507F-4D99-9059-FB803A2D0E3A}" presName="vertSpace2" presStyleLbl="node1" presStyleIdx="0" presStyleCnt="2"/>
      <dgm:spPr/>
    </dgm:pt>
    <dgm:pt modelId="{F2659878-EAFC-4090-96D1-6440C7B01D62}" type="pres">
      <dgm:prSet presAssocID="{C41EA077-507F-4D99-9059-FB803A2D0E3A}" presName="circle2" presStyleLbl="node1" presStyleIdx="1" presStyleCnt="2" custScaleX="127900" custScaleY="130245" custLinFactNeighborX="2159" custLinFactNeighborY="-2724"/>
      <dgm:spPr/>
    </dgm:pt>
    <dgm:pt modelId="{6FA55852-463F-48A8-9B88-EBBC6C65E060}" type="pres">
      <dgm:prSet presAssocID="{C41EA077-507F-4D99-9059-FB803A2D0E3A}" presName="rect2" presStyleLbl="alignAcc1" presStyleIdx="1" presStyleCnt="2" custScaleY="128810" custLinFactNeighborY="-3442"/>
      <dgm:spPr/>
      <dgm:t>
        <a:bodyPr/>
        <a:lstStyle/>
        <a:p>
          <a:endParaRPr lang="zh-TW" altLang="en-US"/>
        </a:p>
      </dgm:t>
    </dgm:pt>
    <dgm:pt modelId="{10CBC2AE-B362-4A8E-8C8E-215E79B7CFCD}" type="pres">
      <dgm:prSet presAssocID="{2770C0FD-1AC3-43F8-8137-8F666BF82D88}" presName="rect1ParTxNoCh" presStyleLbl="alignAcc1" presStyleIdx="1" presStyleCnt="2">
        <dgm:presLayoutVars>
          <dgm:chMax val="1"/>
          <dgm:bulletEnabled val="1"/>
        </dgm:presLayoutVars>
      </dgm:prSet>
      <dgm:spPr/>
      <dgm:t>
        <a:bodyPr/>
        <a:lstStyle/>
        <a:p>
          <a:endParaRPr lang="zh-TW" altLang="en-US"/>
        </a:p>
      </dgm:t>
    </dgm:pt>
    <dgm:pt modelId="{11B96C23-0016-44B7-8529-B0884C68FC11}" type="pres">
      <dgm:prSet presAssocID="{C41EA077-507F-4D99-9059-FB803A2D0E3A}" presName="rect2ParTxNoCh" presStyleLbl="alignAcc1" presStyleIdx="1" presStyleCnt="2">
        <dgm:presLayoutVars>
          <dgm:chMax val="1"/>
          <dgm:bulletEnabled val="1"/>
        </dgm:presLayoutVars>
      </dgm:prSet>
      <dgm:spPr/>
      <dgm:t>
        <a:bodyPr/>
        <a:lstStyle/>
        <a:p>
          <a:endParaRPr lang="zh-TW" altLang="en-US"/>
        </a:p>
      </dgm:t>
    </dgm:pt>
  </dgm:ptLst>
  <dgm:cxnLst>
    <dgm:cxn modelId="{6FAFA043-AD78-41BC-A441-BB0D3577BB3B}" srcId="{22152D64-4F62-40C2-8111-E22AC962F79A}" destId="{2770C0FD-1AC3-43F8-8137-8F666BF82D88}" srcOrd="0" destOrd="0" parTransId="{3D4542F3-FA6B-4EDD-9DB5-70D83BFADEA9}" sibTransId="{56EE2D8D-54AF-45C9-9EA5-4DD356F36718}"/>
    <dgm:cxn modelId="{86140B80-5A84-41A9-831A-69C1808746E8}" srcId="{22152D64-4F62-40C2-8111-E22AC962F79A}" destId="{C41EA077-507F-4D99-9059-FB803A2D0E3A}" srcOrd="1" destOrd="0" parTransId="{553C82C1-FDE2-4CED-831A-3DAA9978350F}" sibTransId="{0C812EE9-BFD7-415E-B08A-126807208714}"/>
    <dgm:cxn modelId="{F48EC341-522B-4AE0-A17A-828888010CFF}" type="presOf" srcId="{C41EA077-507F-4D99-9059-FB803A2D0E3A}" destId="{11B96C23-0016-44B7-8529-B0884C68FC11}" srcOrd="1" destOrd="0" presId="urn:microsoft.com/office/officeart/2005/8/layout/target3"/>
    <dgm:cxn modelId="{92FB331F-2318-4FAF-B27E-EFABC35D8DB2}" type="presOf" srcId="{C41EA077-507F-4D99-9059-FB803A2D0E3A}" destId="{6FA55852-463F-48A8-9B88-EBBC6C65E060}" srcOrd="0" destOrd="0" presId="urn:microsoft.com/office/officeart/2005/8/layout/target3"/>
    <dgm:cxn modelId="{5B3EAD7E-0744-425F-B3B7-48035A9A5D87}" type="presOf" srcId="{2770C0FD-1AC3-43F8-8137-8F666BF82D88}" destId="{5F7918B0-2DD7-4F02-8E19-16AFCCAB40B7}" srcOrd="0" destOrd="0" presId="urn:microsoft.com/office/officeart/2005/8/layout/target3"/>
    <dgm:cxn modelId="{42A18B29-070C-45C3-BF7F-9241C240F108}" type="presOf" srcId="{2770C0FD-1AC3-43F8-8137-8F666BF82D88}" destId="{10CBC2AE-B362-4A8E-8C8E-215E79B7CFCD}" srcOrd="1" destOrd="0" presId="urn:microsoft.com/office/officeart/2005/8/layout/target3"/>
    <dgm:cxn modelId="{F02F6D89-B0F2-450C-B7AF-7C22FBD192C3}" type="presOf" srcId="{22152D64-4F62-40C2-8111-E22AC962F79A}" destId="{1541DB17-FF71-45F1-8F05-FA5F7956C860}" srcOrd="0" destOrd="0" presId="urn:microsoft.com/office/officeart/2005/8/layout/target3"/>
    <dgm:cxn modelId="{75CD1C26-CCB1-4893-9F0F-D5974CDF5B47}" type="presParOf" srcId="{1541DB17-FF71-45F1-8F05-FA5F7956C860}" destId="{41366378-325F-4E7B-BB6E-E84C182EF78C}" srcOrd="0" destOrd="0" presId="urn:microsoft.com/office/officeart/2005/8/layout/target3"/>
    <dgm:cxn modelId="{6B5EB7DA-0B61-4648-A459-DA44FA05296C}" type="presParOf" srcId="{1541DB17-FF71-45F1-8F05-FA5F7956C860}" destId="{E4B3AC73-4860-4BB8-845B-A77C4D48B810}" srcOrd="1" destOrd="0" presId="urn:microsoft.com/office/officeart/2005/8/layout/target3"/>
    <dgm:cxn modelId="{F234350D-7BF8-41D4-B636-4497CB8B0F51}" type="presParOf" srcId="{1541DB17-FF71-45F1-8F05-FA5F7956C860}" destId="{5F7918B0-2DD7-4F02-8E19-16AFCCAB40B7}" srcOrd="2" destOrd="0" presId="urn:microsoft.com/office/officeart/2005/8/layout/target3"/>
    <dgm:cxn modelId="{08E8B54E-A88D-44E9-A6E4-DD15F4D09760}" type="presParOf" srcId="{1541DB17-FF71-45F1-8F05-FA5F7956C860}" destId="{F7DF162D-7D86-4ED7-AFA1-A8C670AB5ADD}" srcOrd="3" destOrd="0" presId="urn:microsoft.com/office/officeart/2005/8/layout/target3"/>
    <dgm:cxn modelId="{9BD1F9A1-E35D-47FE-9DFD-4B3D74A9F222}" type="presParOf" srcId="{1541DB17-FF71-45F1-8F05-FA5F7956C860}" destId="{F2659878-EAFC-4090-96D1-6440C7B01D62}" srcOrd="4" destOrd="0" presId="urn:microsoft.com/office/officeart/2005/8/layout/target3"/>
    <dgm:cxn modelId="{DD3FED17-D08C-40F8-AA91-373C059A0710}" type="presParOf" srcId="{1541DB17-FF71-45F1-8F05-FA5F7956C860}" destId="{6FA55852-463F-48A8-9B88-EBBC6C65E060}" srcOrd="5" destOrd="0" presId="urn:microsoft.com/office/officeart/2005/8/layout/target3"/>
    <dgm:cxn modelId="{E4D4E5B7-4605-4DB2-AE1C-EA16451A118B}" type="presParOf" srcId="{1541DB17-FF71-45F1-8F05-FA5F7956C860}" destId="{10CBC2AE-B362-4A8E-8C8E-215E79B7CFCD}" srcOrd="6" destOrd="0" presId="urn:microsoft.com/office/officeart/2005/8/layout/target3"/>
    <dgm:cxn modelId="{E6CFC610-0BFC-48B0-A852-82822DC2349F}" type="presParOf" srcId="{1541DB17-FF71-45F1-8F05-FA5F7956C860}" destId="{11B96C23-0016-44B7-8529-B0884C68FC11}"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2152D64-4F62-40C2-8111-E22AC962F79A}" type="doc">
      <dgm:prSet loTypeId="urn:microsoft.com/office/officeart/2005/8/layout/target3" loCatId="relationship" qsTypeId="urn:microsoft.com/office/officeart/2005/8/quickstyle/simple5" qsCatId="simple" csTypeId="urn:microsoft.com/office/officeart/2005/8/colors/accent1_2" csCatId="accent1" phldr="1"/>
      <dgm:spPr/>
      <dgm:t>
        <a:bodyPr/>
        <a:lstStyle/>
        <a:p>
          <a:endParaRPr lang="zh-TW" altLang="en-US"/>
        </a:p>
      </dgm:t>
    </dgm:pt>
    <dgm:pt modelId="{2770C0FD-1AC3-43F8-8137-8F666BF82D88}">
      <dgm:prSet phldrT="[文字]" custT="1"/>
      <dgm:spPr/>
      <dgm:t>
        <a:bodyPr/>
        <a:lstStyle/>
        <a:p>
          <a:pPr algn="just">
            <a:lnSpc>
              <a:spcPts val="2640"/>
            </a:lnSpc>
            <a:spcBef>
              <a:spcPts val="600"/>
            </a:spcBef>
            <a:spcAft>
              <a:spcPts val="0"/>
            </a:spcAft>
          </a:pPr>
          <a:r>
            <a:rPr lang="zh-TW" altLang="zh-TW" sz="2000" dirty="0">
              <a:latin typeface="+mn-lt"/>
              <a:ea typeface="標楷體" pitchFamily="65" charset="-120"/>
            </a:rPr>
            <a:t>員工認股權憑證、限制型股票或其他具潛在股權稀釋效果之員工酬勞工具之處理原則</a:t>
          </a:r>
          <a:endParaRPr lang="zh-TW" altLang="en-US" sz="2000" dirty="0">
            <a:latin typeface="標楷體" pitchFamily="65" charset="-120"/>
            <a:ea typeface="標楷體" pitchFamily="65" charset="-120"/>
          </a:endParaRPr>
        </a:p>
      </dgm:t>
    </dgm:pt>
    <dgm:pt modelId="{3D4542F3-FA6B-4EDD-9DB5-70D83BFADEA9}" type="parTrans" cxnId="{6FAFA043-AD78-41BC-A441-BB0D3577BB3B}">
      <dgm:prSet/>
      <dgm:spPr/>
      <dgm:t>
        <a:bodyPr/>
        <a:lstStyle/>
        <a:p>
          <a:endParaRPr lang="zh-TW" altLang="en-US"/>
        </a:p>
      </dgm:t>
    </dgm:pt>
    <dgm:pt modelId="{56EE2D8D-54AF-45C9-9EA5-4DD356F36718}" type="sibTrans" cxnId="{6FAFA043-AD78-41BC-A441-BB0D3577BB3B}">
      <dgm:prSet/>
      <dgm:spPr/>
      <dgm:t>
        <a:bodyPr/>
        <a:lstStyle/>
        <a:p>
          <a:endParaRPr lang="zh-TW" altLang="en-US"/>
        </a:p>
      </dgm:t>
    </dgm:pt>
    <dgm:pt modelId="{C41EA077-507F-4D99-9059-FB803A2D0E3A}">
      <dgm:prSet phldrT="[文字]" custT="1"/>
      <dgm:spPr/>
      <dgm:t>
        <a:bodyPr/>
        <a:lstStyle/>
        <a:p>
          <a:pPr algn="just"/>
          <a:r>
            <a:rPr lang="zh-TW" altLang="en-US" sz="2000" dirty="0">
              <a:latin typeface="標楷體" pitchFamily="65" charset="-120"/>
              <a:ea typeface="標楷體" pitchFamily="65" charset="-120"/>
            </a:rPr>
            <a:t>充分揭露、輔導期即應依規辦理</a:t>
          </a:r>
          <a:endParaRPr lang="zh-TW" altLang="en-US" sz="2000" dirty="0">
            <a:solidFill>
              <a:srgbClr val="C00000"/>
            </a:solidFill>
            <a:latin typeface="標楷體" pitchFamily="65" charset="-120"/>
            <a:ea typeface="標楷體" pitchFamily="65" charset="-120"/>
          </a:endParaRPr>
        </a:p>
      </dgm:t>
    </dgm:pt>
    <dgm:pt modelId="{553C82C1-FDE2-4CED-831A-3DAA9978350F}" type="parTrans" cxnId="{86140B80-5A84-41A9-831A-69C1808746E8}">
      <dgm:prSet/>
      <dgm:spPr/>
      <dgm:t>
        <a:bodyPr/>
        <a:lstStyle/>
        <a:p>
          <a:endParaRPr lang="zh-TW" altLang="en-US"/>
        </a:p>
      </dgm:t>
    </dgm:pt>
    <dgm:pt modelId="{0C812EE9-BFD7-415E-B08A-126807208714}" type="sibTrans" cxnId="{86140B80-5A84-41A9-831A-69C1808746E8}">
      <dgm:prSet/>
      <dgm:spPr/>
      <dgm:t>
        <a:bodyPr/>
        <a:lstStyle/>
        <a:p>
          <a:endParaRPr lang="zh-TW" altLang="en-US"/>
        </a:p>
      </dgm:t>
    </dgm:pt>
    <dgm:pt modelId="{1541DB17-FF71-45F1-8F05-FA5F7956C860}" type="pres">
      <dgm:prSet presAssocID="{22152D64-4F62-40C2-8111-E22AC962F79A}" presName="Name0" presStyleCnt="0">
        <dgm:presLayoutVars>
          <dgm:chMax val="7"/>
          <dgm:dir/>
          <dgm:animLvl val="lvl"/>
          <dgm:resizeHandles val="exact"/>
        </dgm:presLayoutVars>
      </dgm:prSet>
      <dgm:spPr/>
      <dgm:t>
        <a:bodyPr/>
        <a:lstStyle/>
        <a:p>
          <a:endParaRPr lang="zh-TW" altLang="en-US"/>
        </a:p>
      </dgm:t>
    </dgm:pt>
    <dgm:pt modelId="{41366378-325F-4E7B-BB6E-E84C182EF78C}" type="pres">
      <dgm:prSet presAssocID="{2770C0FD-1AC3-43F8-8137-8F666BF82D88}" presName="circle1" presStyleLbl="node1" presStyleIdx="0" presStyleCnt="2" custScaleY="98368" custLinFactNeighborX="-49" custLinFactNeighborY="1646"/>
      <dgm:spPr/>
    </dgm:pt>
    <dgm:pt modelId="{E4B3AC73-4860-4BB8-845B-A77C4D48B810}" type="pres">
      <dgm:prSet presAssocID="{2770C0FD-1AC3-43F8-8137-8F666BF82D88}" presName="space" presStyleCnt="0"/>
      <dgm:spPr/>
    </dgm:pt>
    <dgm:pt modelId="{5F7918B0-2DD7-4F02-8E19-16AFCCAB40B7}" type="pres">
      <dgm:prSet presAssocID="{2770C0FD-1AC3-43F8-8137-8F666BF82D88}" presName="rect1" presStyleLbl="alignAcc1" presStyleIdx="0" presStyleCnt="2" custScaleY="100000" custLinFactNeighborX="0" custLinFactNeighborY="5555"/>
      <dgm:spPr/>
      <dgm:t>
        <a:bodyPr/>
        <a:lstStyle/>
        <a:p>
          <a:endParaRPr lang="zh-TW" altLang="en-US"/>
        </a:p>
      </dgm:t>
    </dgm:pt>
    <dgm:pt modelId="{F7DF162D-7D86-4ED7-AFA1-A8C670AB5ADD}" type="pres">
      <dgm:prSet presAssocID="{C41EA077-507F-4D99-9059-FB803A2D0E3A}" presName="vertSpace2" presStyleLbl="node1" presStyleIdx="0" presStyleCnt="2"/>
      <dgm:spPr/>
    </dgm:pt>
    <dgm:pt modelId="{F2659878-EAFC-4090-96D1-6440C7B01D62}" type="pres">
      <dgm:prSet presAssocID="{C41EA077-507F-4D99-9059-FB803A2D0E3A}" presName="circle2" presStyleLbl="node1" presStyleIdx="1" presStyleCnt="2" custScaleX="127900" custScaleY="111851" custLinFactNeighborX="6226" custLinFactNeighborY="4601"/>
      <dgm:spPr/>
    </dgm:pt>
    <dgm:pt modelId="{6FA55852-463F-48A8-9B88-EBBC6C65E060}" type="pres">
      <dgm:prSet presAssocID="{C41EA077-507F-4D99-9059-FB803A2D0E3A}" presName="rect2" presStyleLbl="alignAcc1" presStyleIdx="1" presStyleCnt="2" custScaleX="100000" custScaleY="111973" custLinFactNeighborY="8349"/>
      <dgm:spPr/>
      <dgm:t>
        <a:bodyPr/>
        <a:lstStyle/>
        <a:p>
          <a:endParaRPr lang="zh-TW" altLang="en-US"/>
        </a:p>
      </dgm:t>
    </dgm:pt>
    <dgm:pt modelId="{10CBC2AE-B362-4A8E-8C8E-215E79B7CFCD}" type="pres">
      <dgm:prSet presAssocID="{2770C0FD-1AC3-43F8-8137-8F666BF82D88}" presName="rect1ParTxNoCh" presStyleLbl="alignAcc1" presStyleIdx="1" presStyleCnt="2">
        <dgm:presLayoutVars>
          <dgm:chMax val="1"/>
          <dgm:bulletEnabled val="1"/>
        </dgm:presLayoutVars>
      </dgm:prSet>
      <dgm:spPr/>
      <dgm:t>
        <a:bodyPr/>
        <a:lstStyle/>
        <a:p>
          <a:endParaRPr lang="zh-TW" altLang="en-US"/>
        </a:p>
      </dgm:t>
    </dgm:pt>
    <dgm:pt modelId="{11B96C23-0016-44B7-8529-B0884C68FC11}" type="pres">
      <dgm:prSet presAssocID="{C41EA077-507F-4D99-9059-FB803A2D0E3A}" presName="rect2ParTxNoCh" presStyleLbl="alignAcc1" presStyleIdx="1" presStyleCnt="2">
        <dgm:presLayoutVars>
          <dgm:chMax val="1"/>
          <dgm:bulletEnabled val="1"/>
        </dgm:presLayoutVars>
      </dgm:prSet>
      <dgm:spPr/>
      <dgm:t>
        <a:bodyPr/>
        <a:lstStyle/>
        <a:p>
          <a:endParaRPr lang="zh-TW" altLang="en-US"/>
        </a:p>
      </dgm:t>
    </dgm:pt>
  </dgm:ptLst>
  <dgm:cxnLst>
    <dgm:cxn modelId="{6E555C8C-D511-4F33-91A4-1978DB6E0EDC}" type="presOf" srcId="{C41EA077-507F-4D99-9059-FB803A2D0E3A}" destId="{6FA55852-463F-48A8-9B88-EBBC6C65E060}" srcOrd="0" destOrd="0" presId="urn:microsoft.com/office/officeart/2005/8/layout/target3"/>
    <dgm:cxn modelId="{6FAFA043-AD78-41BC-A441-BB0D3577BB3B}" srcId="{22152D64-4F62-40C2-8111-E22AC962F79A}" destId="{2770C0FD-1AC3-43F8-8137-8F666BF82D88}" srcOrd="0" destOrd="0" parTransId="{3D4542F3-FA6B-4EDD-9DB5-70D83BFADEA9}" sibTransId="{56EE2D8D-54AF-45C9-9EA5-4DD356F36718}"/>
    <dgm:cxn modelId="{86140B80-5A84-41A9-831A-69C1808746E8}" srcId="{22152D64-4F62-40C2-8111-E22AC962F79A}" destId="{C41EA077-507F-4D99-9059-FB803A2D0E3A}" srcOrd="1" destOrd="0" parTransId="{553C82C1-FDE2-4CED-831A-3DAA9978350F}" sibTransId="{0C812EE9-BFD7-415E-B08A-126807208714}"/>
    <dgm:cxn modelId="{55E83449-7EB0-4F81-8222-2D97E2183EF4}" type="presOf" srcId="{2770C0FD-1AC3-43F8-8137-8F666BF82D88}" destId="{10CBC2AE-B362-4A8E-8C8E-215E79B7CFCD}" srcOrd="1" destOrd="0" presId="urn:microsoft.com/office/officeart/2005/8/layout/target3"/>
    <dgm:cxn modelId="{3EE4DADE-4C9F-47C3-B6C2-81BC7E50532A}" type="presOf" srcId="{22152D64-4F62-40C2-8111-E22AC962F79A}" destId="{1541DB17-FF71-45F1-8F05-FA5F7956C860}" srcOrd="0" destOrd="0" presId="urn:microsoft.com/office/officeart/2005/8/layout/target3"/>
    <dgm:cxn modelId="{D16104BD-9ED4-4AF2-8D81-FC97F8C098F8}" type="presOf" srcId="{2770C0FD-1AC3-43F8-8137-8F666BF82D88}" destId="{5F7918B0-2DD7-4F02-8E19-16AFCCAB40B7}" srcOrd="0" destOrd="0" presId="urn:microsoft.com/office/officeart/2005/8/layout/target3"/>
    <dgm:cxn modelId="{767E13EC-EB66-401B-A0D7-E2BA1211DAE9}" type="presOf" srcId="{C41EA077-507F-4D99-9059-FB803A2D0E3A}" destId="{11B96C23-0016-44B7-8529-B0884C68FC11}" srcOrd="1" destOrd="0" presId="urn:microsoft.com/office/officeart/2005/8/layout/target3"/>
    <dgm:cxn modelId="{47A18B8C-37EA-4DB8-89E6-73AC90222709}" type="presParOf" srcId="{1541DB17-FF71-45F1-8F05-FA5F7956C860}" destId="{41366378-325F-4E7B-BB6E-E84C182EF78C}" srcOrd="0" destOrd="0" presId="urn:microsoft.com/office/officeart/2005/8/layout/target3"/>
    <dgm:cxn modelId="{26002293-EF5C-44E1-8041-A4B9C333A9D9}" type="presParOf" srcId="{1541DB17-FF71-45F1-8F05-FA5F7956C860}" destId="{E4B3AC73-4860-4BB8-845B-A77C4D48B810}" srcOrd="1" destOrd="0" presId="urn:microsoft.com/office/officeart/2005/8/layout/target3"/>
    <dgm:cxn modelId="{5BDB879F-368C-4020-8C88-1F7596344A86}" type="presParOf" srcId="{1541DB17-FF71-45F1-8F05-FA5F7956C860}" destId="{5F7918B0-2DD7-4F02-8E19-16AFCCAB40B7}" srcOrd="2" destOrd="0" presId="urn:microsoft.com/office/officeart/2005/8/layout/target3"/>
    <dgm:cxn modelId="{C26FF8C4-05B0-4727-B1B4-389E4E805CCC}" type="presParOf" srcId="{1541DB17-FF71-45F1-8F05-FA5F7956C860}" destId="{F7DF162D-7D86-4ED7-AFA1-A8C670AB5ADD}" srcOrd="3" destOrd="0" presId="urn:microsoft.com/office/officeart/2005/8/layout/target3"/>
    <dgm:cxn modelId="{4FE19077-11FC-4CFB-88E6-15CE47A235AF}" type="presParOf" srcId="{1541DB17-FF71-45F1-8F05-FA5F7956C860}" destId="{F2659878-EAFC-4090-96D1-6440C7B01D62}" srcOrd="4" destOrd="0" presId="urn:microsoft.com/office/officeart/2005/8/layout/target3"/>
    <dgm:cxn modelId="{5739E786-74BE-4254-9B6D-BC9BC31B42EB}" type="presParOf" srcId="{1541DB17-FF71-45F1-8F05-FA5F7956C860}" destId="{6FA55852-463F-48A8-9B88-EBBC6C65E060}" srcOrd="5" destOrd="0" presId="urn:microsoft.com/office/officeart/2005/8/layout/target3"/>
    <dgm:cxn modelId="{58FFACB1-F5D6-4C42-9CC3-B12E22E75094}" type="presParOf" srcId="{1541DB17-FF71-45F1-8F05-FA5F7956C860}" destId="{10CBC2AE-B362-4A8E-8C8E-215E79B7CFCD}" srcOrd="6" destOrd="0" presId="urn:microsoft.com/office/officeart/2005/8/layout/target3"/>
    <dgm:cxn modelId="{F498C21A-65F8-4DBC-86DA-9296AE519AEF}" type="presParOf" srcId="{1541DB17-FF71-45F1-8F05-FA5F7956C860}" destId="{11B96C23-0016-44B7-8529-B0884C68FC11}"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E7CCD80-8FB9-451D-B3AD-101084BA7AFE}"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lang="zh-TW" altLang="en-US"/>
        </a:p>
      </dgm:t>
    </dgm:pt>
    <dgm:pt modelId="{D0C423EB-36E7-41B3-AC15-76D9E4056125}">
      <dgm:prSet phldrT="[文字]" custT="1"/>
      <dgm:spPr/>
      <dgm:t>
        <a:bodyPr/>
        <a:lstStyle/>
        <a:p>
          <a:r>
            <a:rPr lang="zh-TW" altLang="en-US" sz="2400" b="1" dirty="0" smtClean="0">
              <a:latin typeface="+mn-lt"/>
              <a:ea typeface="標楷體" panose="03000509000000000000" pitchFamily="65" charset="-120"/>
            </a:rPr>
            <a:t>申報輔導前</a:t>
          </a:r>
          <a:endParaRPr lang="zh-TW" altLang="en-US" sz="2400" b="1" dirty="0">
            <a:latin typeface="+mn-lt"/>
            <a:ea typeface="標楷體" panose="03000509000000000000" pitchFamily="65" charset="-120"/>
          </a:endParaRPr>
        </a:p>
      </dgm:t>
    </dgm:pt>
    <dgm:pt modelId="{FC8C1222-D8CE-4262-9153-C0BC760AEDD1}" type="parTrans" cxnId="{2D64393E-BE9D-46AD-A0D1-DF61EC853825}">
      <dgm:prSet/>
      <dgm:spPr/>
      <dgm:t>
        <a:bodyPr/>
        <a:lstStyle/>
        <a:p>
          <a:endParaRPr lang="zh-TW" altLang="en-US">
            <a:latin typeface="+mn-lt"/>
            <a:ea typeface="標楷體" panose="03000509000000000000" pitchFamily="65" charset="-120"/>
          </a:endParaRPr>
        </a:p>
      </dgm:t>
    </dgm:pt>
    <dgm:pt modelId="{3BCB6949-2BBA-47B3-82CF-CAC3CC0EE171}" type="sibTrans" cxnId="{2D64393E-BE9D-46AD-A0D1-DF61EC853825}">
      <dgm:prSet/>
      <dgm:spPr/>
      <dgm:t>
        <a:bodyPr/>
        <a:lstStyle/>
        <a:p>
          <a:endParaRPr lang="zh-TW" altLang="en-US">
            <a:latin typeface="+mn-lt"/>
            <a:ea typeface="標楷體" panose="03000509000000000000" pitchFamily="65" charset="-120"/>
          </a:endParaRPr>
        </a:p>
      </dgm:t>
    </dgm:pt>
    <dgm:pt modelId="{F7E0BFB1-8082-45A9-8CD8-3FAF6565439B}">
      <dgm:prSet phldrT="[文字]" custT="1"/>
      <dgm:spPr/>
      <dgm:t>
        <a:bodyPr/>
        <a:lstStyle/>
        <a:p>
          <a:r>
            <a:rPr lang="zh-TW" altLang="en-US" sz="1400" dirty="0" smtClean="0">
              <a:latin typeface="+mn-lt"/>
              <a:ea typeface="標楷體" panose="03000509000000000000" pitchFamily="65" charset="-120"/>
            </a:rPr>
            <a:t>符合註冊地國相關法令。</a:t>
          </a:r>
          <a:endParaRPr lang="zh-TW" altLang="en-US" sz="1400" dirty="0">
            <a:latin typeface="+mn-lt"/>
            <a:ea typeface="標楷體" panose="03000509000000000000" pitchFamily="65" charset="-120"/>
          </a:endParaRPr>
        </a:p>
      </dgm:t>
    </dgm:pt>
    <dgm:pt modelId="{69EE581E-F47E-45A3-A039-B86BC6977E39}" type="parTrans" cxnId="{0EFF2B82-39A8-4B9D-9A23-9815D54B83B2}">
      <dgm:prSet/>
      <dgm:spPr/>
      <dgm:t>
        <a:bodyPr/>
        <a:lstStyle/>
        <a:p>
          <a:endParaRPr lang="zh-TW" altLang="en-US">
            <a:latin typeface="+mn-lt"/>
            <a:ea typeface="標楷體" panose="03000509000000000000" pitchFamily="65" charset="-120"/>
          </a:endParaRPr>
        </a:p>
      </dgm:t>
    </dgm:pt>
    <dgm:pt modelId="{BF84A3EB-343A-4638-A4AD-98A79B0EFB04}" type="sibTrans" cxnId="{0EFF2B82-39A8-4B9D-9A23-9815D54B83B2}">
      <dgm:prSet/>
      <dgm:spPr/>
      <dgm:t>
        <a:bodyPr/>
        <a:lstStyle/>
        <a:p>
          <a:endParaRPr lang="zh-TW" altLang="en-US">
            <a:latin typeface="+mn-lt"/>
            <a:ea typeface="標楷體" panose="03000509000000000000" pitchFamily="65" charset="-120"/>
          </a:endParaRPr>
        </a:p>
      </dgm:t>
    </dgm:pt>
    <dgm:pt modelId="{20302294-325D-4643-A438-FAD42E4EAAF6}">
      <dgm:prSet phldrT="[文字]" custT="1"/>
      <dgm:spPr/>
      <dgm:t>
        <a:bodyPr/>
        <a:lstStyle/>
        <a:p>
          <a:r>
            <a:rPr lang="zh-TW" altLang="en-US" sz="2400" b="1" dirty="0" smtClean="0">
              <a:latin typeface="+mn-lt"/>
              <a:ea typeface="標楷體" panose="03000509000000000000" pitchFamily="65" charset="-120"/>
            </a:rPr>
            <a:t>申報輔導後</a:t>
          </a:r>
          <a:endParaRPr lang="zh-TW" altLang="en-US" sz="2400" b="1" dirty="0">
            <a:latin typeface="+mn-lt"/>
            <a:ea typeface="標楷體" panose="03000509000000000000" pitchFamily="65" charset="-120"/>
          </a:endParaRPr>
        </a:p>
      </dgm:t>
    </dgm:pt>
    <dgm:pt modelId="{919B8847-2FA9-41BD-94AC-5A6E7E661D17}" type="parTrans" cxnId="{C2CB6DEA-4739-4F5F-8B77-DB1DE76B19CF}">
      <dgm:prSet/>
      <dgm:spPr/>
      <dgm:t>
        <a:bodyPr/>
        <a:lstStyle/>
        <a:p>
          <a:endParaRPr lang="zh-TW" altLang="en-US">
            <a:latin typeface="+mn-lt"/>
            <a:ea typeface="標楷體" panose="03000509000000000000" pitchFamily="65" charset="-120"/>
          </a:endParaRPr>
        </a:p>
      </dgm:t>
    </dgm:pt>
    <dgm:pt modelId="{F3AA4329-0762-4FB1-B2D6-40E24D6D6622}" type="sibTrans" cxnId="{C2CB6DEA-4739-4F5F-8B77-DB1DE76B19CF}">
      <dgm:prSet/>
      <dgm:spPr/>
      <dgm:t>
        <a:bodyPr/>
        <a:lstStyle/>
        <a:p>
          <a:endParaRPr lang="zh-TW" altLang="en-US">
            <a:latin typeface="+mn-lt"/>
            <a:ea typeface="標楷體" panose="03000509000000000000" pitchFamily="65" charset="-120"/>
          </a:endParaRPr>
        </a:p>
      </dgm:t>
    </dgm:pt>
    <dgm:pt modelId="{8C94AC95-F08E-4CFE-A59E-68DFC0836830}">
      <dgm:prSet phldrT="[文字]" custT="1"/>
      <dgm:spPr/>
      <dgm:t>
        <a:bodyPr/>
        <a:lstStyle/>
        <a:p>
          <a:pPr algn="just"/>
          <a:r>
            <a:rPr lang="zh-TW" altLang="en-US" sz="1800" dirty="0" smtClean="0">
              <a:latin typeface="+mn-lt"/>
              <a:ea typeface="標楷體" panose="03000509000000000000" pitchFamily="65" charset="-120"/>
            </a:rPr>
            <a:t>依外募發準則第</a:t>
          </a:r>
          <a:r>
            <a:rPr lang="en-US" altLang="zh-TW" sz="1800" dirty="0" smtClean="0">
              <a:latin typeface="+mn-lt"/>
              <a:ea typeface="標楷體" panose="03000509000000000000" pitchFamily="65" charset="-120"/>
            </a:rPr>
            <a:t>60</a:t>
          </a:r>
          <a:r>
            <a:rPr lang="zh-TW" altLang="en-US" sz="1800" dirty="0" smtClean="0">
              <a:latin typeface="+mn-lt"/>
              <a:ea typeface="標楷體" panose="03000509000000000000" pitchFamily="65" charset="-120"/>
            </a:rPr>
            <a:t>條規定，準用我國募發準則第</a:t>
          </a:r>
          <a:r>
            <a:rPr lang="en-US" altLang="zh-TW" sz="1800" dirty="0" smtClean="0">
              <a:latin typeface="+mn-lt"/>
              <a:ea typeface="標楷體" panose="03000509000000000000" pitchFamily="65" charset="-120"/>
            </a:rPr>
            <a:t>4</a:t>
          </a:r>
          <a:r>
            <a:rPr lang="zh-TW" altLang="en-US" sz="1800" dirty="0" smtClean="0">
              <a:latin typeface="+mn-lt"/>
              <a:ea typeface="標楷體" panose="03000509000000000000" pitchFamily="65" charset="-120"/>
            </a:rPr>
            <a:t>章規定</a:t>
          </a:r>
          <a:r>
            <a:rPr lang="en-US" altLang="zh-TW" sz="1800" dirty="0" smtClean="0">
              <a:latin typeface="+mn-lt"/>
              <a:ea typeface="標楷體" panose="03000509000000000000" pitchFamily="65" charset="-120"/>
            </a:rPr>
            <a:t>(</a:t>
          </a:r>
          <a:r>
            <a:rPr lang="zh-TW" altLang="en-US" sz="1800" dirty="0" smtClean="0">
              <a:latin typeface="+mn-lt"/>
              <a:ea typeface="標楷體" panose="03000509000000000000" pitchFamily="65" charset="-120"/>
            </a:rPr>
            <a:t>對象、價格、發行限額等</a:t>
          </a:r>
          <a:r>
            <a:rPr lang="en-US" altLang="zh-TW" sz="1800" dirty="0" smtClean="0">
              <a:latin typeface="+mn-lt"/>
              <a:ea typeface="標楷體" panose="03000509000000000000" pitchFamily="65" charset="-120"/>
            </a:rPr>
            <a:t>)</a:t>
          </a:r>
          <a:r>
            <a:rPr lang="zh-TW" altLang="en-US" sz="1800" dirty="0" smtClean="0">
              <a:latin typeface="+mn-lt"/>
              <a:ea typeface="標楷體" panose="03000509000000000000" pitchFamily="65" charset="-120"/>
            </a:rPr>
            <a:t>未符規定者，應</a:t>
          </a:r>
          <a:r>
            <a:rPr lang="zh-TW" altLang="en-US" sz="1800" b="1" dirty="0" smtClean="0">
              <a:solidFill>
                <a:srgbClr val="0000CC"/>
              </a:solidFill>
              <a:latin typeface="+mn-lt"/>
              <a:ea typeface="標楷體" panose="03000509000000000000" pitchFamily="65" charset="-120"/>
            </a:rPr>
            <a:t>補正改善</a:t>
          </a:r>
          <a:r>
            <a:rPr lang="zh-TW" altLang="en-US" sz="1800" dirty="0" smtClean="0">
              <a:latin typeface="+mn-lt"/>
              <a:ea typeface="標楷體" panose="03000509000000000000" pitchFamily="65" charset="-120"/>
            </a:rPr>
            <a:t>後始得送件</a:t>
          </a:r>
          <a:r>
            <a:rPr lang="zh-TW" altLang="zh-TW" sz="1800" dirty="0" smtClean="0">
              <a:latin typeface="+mn-lt"/>
              <a:ea typeface="標楷體" panose="03000509000000000000" pitchFamily="65" charset="-120"/>
            </a:rPr>
            <a:t>。</a:t>
          </a:r>
          <a:endParaRPr lang="zh-TW" altLang="en-US" sz="1800" dirty="0">
            <a:latin typeface="+mn-lt"/>
            <a:ea typeface="標楷體" panose="03000509000000000000" pitchFamily="65" charset="-120"/>
          </a:endParaRPr>
        </a:p>
      </dgm:t>
    </dgm:pt>
    <dgm:pt modelId="{86C19780-F139-42A8-96C0-2D21BE67551A}" type="parTrans" cxnId="{217FAEEE-D584-47E0-8C64-4DAC0A3C1F01}">
      <dgm:prSet/>
      <dgm:spPr/>
      <dgm:t>
        <a:bodyPr/>
        <a:lstStyle/>
        <a:p>
          <a:endParaRPr lang="zh-TW" altLang="en-US">
            <a:latin typeface="+mn-lt"/>
            <a:ea typeface="標楷體" panose="03000509000000000000" pitchFamily="65" charset="-120"/>
          </a:endParaRPr>
        </a:p>
      </dgm:t>
    </dgm:pt>
    <dgm:pt modelId="{6347352E-6017-4D63-9205-0B0B55318DFD}" type="sibTrans" cxnId="{217FAEEE-D584-47E0-8C64-4DAC0A3C1F01}">
      <dgm:prSet/>
      <dgm:spPr/>
      <dgm:t>
        <a:bodyPr/>
        <a:lstStyle/>
        <a:p>
          <a:endParaRPr lang="zh-TW" altLang="en-US">
            <a:latin typeface="+mn-lt"/>
            <a:ea typeface="標楷體" panose="03000509000000000000" pitchFamily="65" charset="-120"/>
          </a:endParaRPr>
        </a:p>
      </dgm:t>
    </dgm:pt>
    <dgm:pt modelId="{EC60BDA0-9B35-4A7F-8A78-2D806CDE6268}">
      <dgm:prSet phldrT="[文字]" custT="1"/>
      <dgm:spPr/>
      <dgm:t>
        <a:bodyPr/>
        <a:lstStyle/>
        <a:p>
          <a:r>
            <a:rPr lang="zh-TW" altLang="en-US" sz="2400" b="1" dirty="0" smtClean="0">
              <a:latin typeface="+mn-lt"/>
              <a:ea typeface="標楷體" panose="03000509000000000000" pitchFamily="65" charset="-120"/>
            </a:rPr>
            <a:t>申請上市時</a:t>
          </a:r>
          <a:endParaRPr lang="zh-TW" altLang="en-US" sz="2400" b="1" dirty="0">
            <a:latin typeface="+mn-lt"/>
            <a:ea typeface="標楷體" panose="03000509000000000000" pitchFamily="65" charset="-120"/>
          </a:endParaRPr>
        </a:p>
      </dgm:t>
    </dgm:pt>
    <dgm:pt modelId="{2511D69F-93DC-40B3-A624-B7E171049252}" type="parTrans" cxnId="{98717A49-3C4B-47C2-A83B-9AFBB5741941}">
      <dgm:prSet/>
      <dgm:spPr/>
      <dgm:t>
        <a:bodyPr/>
        <a:lstStyle/>
        <a:p>
          <a:endParaRPr lang="zh-TW" altLang="en-US">
            <a:latin typeface="+mn-lt"/>
            <a:ea typeface="標楷體" panose="03000509000000000000" pitchFamily="65" charset="-120"/>
          </a:endParaRPr>
        </a:p>
      </dgm:t>
    </dgm:pt>
    <dgm:pt modelId="{363FF56F-0E0E-47DA-8849-975B6ED0A0FE}" type="sibTrans" cxnId="{98717A49-3C4B-47C2-A83B-9AFBB5741941}">
      <dgm:prSet/>
      <dgm:spPr/>
      <dgm:t>
        <a:bodyPr/>
        <a:lstStyle/>
        <a:p>
          <a:endParaRPr lang="zh-TW" altLang="en-US">
            <a:latin typeface="+mn-lt"/>
            <a:ea typeface="標楷體" panose="03000509000000000000" pitchFamily="65" charset="-120"/>
          </a:endParaRPr>
        </a:p>
      </dgm:t>
    </dgm:pt>
    <dgm:pt modelId="{972F7A77-6F90-4BD1-92D7-54899359F8E8}">
      <dgm:prSet phldrT="[文字]" custT="1"/>
      <dgm:spPr/>
      <dgm:t>
        <a:bodyPr/>
        <a:lstStyle/>
        <a:p>
          <a:pPr algn="just"/>
          <a:r>
            <a:rPr lang="zh-TW" altLang="en-US" sz="1800" dirty="0" smtClean="0">
              <a:latin typeface="+mn-lt"/>
              <a:ea typeface="標楷體" panose="03000509000000000000" pitchFamily="65" charset="-120"/>
            </a:rPr>
            <a:t>已發行員工認股權憑證、限制型股票及其他具潛在稀釋效果之員工酬勞工具，合計不得超過已發行股份</a:t>
          </a:r>
          <a:r>
            <a:rPr lang="en-US" altLang="zh-TW" sz="1800" b="1" i="1" u="sng" dirty="0" smtClean="0">
              <a:solidFill>
                <a:srgbClr val="C00000"/>
              </a:solidFill>
              <a:latin typeface="+mn-lt"/>
              <a:ea typeface="標楷體" panose="03000509000000000000" pitchFamily="65" charset="-120"/>
            </a:rPr>
            <a:t>15</a:t>
          </a:r>
          <a:r>
            <a:rPr lang="en-US" altLang="zh-TW" sz="1800" dirty="0" smtClean="0">
              <a:latin typeface="+mn-lt"/>
              <a:ea typeface="標楷體" panose="03000509000000000000" pitchFamily="65" charset="-120"/>
            </a:rPr>
            <a:t>%</a:t>
          </a:r>
          <a:r>
            <a:rPr lang="zh-TW" altLang="zh-TW" sz="1800" dirty="0" smtClean="0">
              <a:latin typeface="+mn-lt"/>
              <a:ea typeface="標楷體" panose="03000509000000000000" pitchFamily="65" charset="-120"/>
            </a:rPr>
            <a:t>。</a:t>
          </a:r>
          <a:endParaRPr lang="zh-TW" altLang="en-US" sz="1800" dirty="0">
            <a:latin typeface="+mn-lt"/>
            <a:ea typeface="標楷體" panose="03000509000000000000" pitchFamily="65" charset="-120"/>
          </a:endParaRPr>
        </a:p>
      </dgm:t>
    </dgm:pt>
    <dgm:pt modelId="{F212B4C3-85D4-4632-B9B9-1A92A41A21E8}" type="parTrans" cxnId="{F48506D4-55DC-421F-ADA0-A0C1125D3463}">
      <dgm:prSet/>
      <dgm:spPr/>
      <dgm:t>
        <a:bodyPr/>
        <a:lstStyle/>
        <a:p>
          <a:endParaRPr lang="zh-TW" altLang="en-US">
            <a:latin typeface="+mn-lt"/>
            <a:ea typeface="標楷體" panose="03000509000000000000" pitchFamily="65" charset="-120"/>
          </a:endParaRPr>
        </a:p>
      </dgm:t>
    </dgm:pt>
    <dgm:pt modelId="{25EE671D-74A4-47B4-BF8B-92AFC0C96E14}" type="sibTrans" cxnId="{F48506D4-55DC-421F-ADA0-A0C1125D3463}">
      <dgm:prSet/>
      <dgm:spPr/>
      <dgm:t>
        <a:bodyPr/>
        <a:lstStyle/>
        <a:p>
          <a:endParaRPr lang="zh-TW" altLang="en-US">
            <a:latin typeface="+mn-lt"/>
            <a:ea typeface="標楷體" panose="03000509000000000000" pitchFamily="65" charset="-120"/>
          </a:endParaRPr>
        </a:p>
      </dgm:t>
    </dgm:pt>
    <dgm:pt modelId="{D3E67A58-AFBD-4274-AEB9-EC2207C5EC63}">
      <dgm:prSet custT="1"/>
      <dgm:spPr/>
      <dgm:t>
        <a:bodyPr/>
        <a:lstStyle/>
        <a:p>
          <a:r>
            <a:rPr lang="zh-TW" altLang="en-US" sz="1400" dirty="0" smtClean="0">
              <a:latin typeface="+mn-lt"/>
              <a:ea typeface="標楷體" panose="03000509000000000000" pitchFamily="65" charset="-120"/>
            </a:rPr>
            <a:t>承銷商應確實評估該等員工激勵計畫之</a:t>
          </a:r>
          <a:r>
            <a:rPr lang="zh-TW" altLang="en-US" sz="1400" dirty="0" smtClean="0">
              <a:solidFill>
                <a:srgbClr val="0000CC"/>
              </a:solidFill>
              <a:latin typeface="+mn-lt"/>
              <a:ea typeface="標楷體" panose="03000509000000000000" pitchFamily="65" charset="-120"/>
            </a:rPr>
            <a:t>發行計劃、核准程序、認購價格、得認購人員、實際認購情形</a:t>
          </a:r>
          <a:r>
            <a:rPr lang="zh-TW" altLang="en-US" sz="1400" dirty="0" smtClean="0">
              <a:latin typeface="+mn-lt"/>
              <a:ea typeface="標楷體" panose="03000509000000000000" pitchFamily="65" charset="-120"/>
            </a:rPr>
            <a:t>等合理性；尚未執行完畢之認股權計畫，應評估對股東權益</a:t>
          </a:r>
          <a:r>
            <a:rPr lang="zh-TW" altLang="en-US" sz="1400" dirty="0" smtClean="0">
              <a:solidFill>
                <a:srgbClr val="0000CC"/>
              </a:solidFill>
              <a:latin typeface="+mn-lt"/>
              <a:ea typeface="標楷體" panose="03000509000000000000" pitchFamily="65" charset="-120"/>
            </a:rPr>
            <a:t>稀釋程度</a:t>
          </a:r>
          <a:r>
            <a:rPr lang="zh-TW" altLang="en-US" sz="1400" dirty="0" smtClean="0">
              <a:latin typeface="+mn-lt"/>
              <a:ea typeface="標楷體" panose="03000509000000000000" pitchFamily="65" charset="-120"/>
            </a:rPr>
            <a:t>之影響並洽會計師表示意見，暨應納入計算承銷價格之考量。</a:t>
          </a:r>
          <a:endParaRPr lang="zh-TW" altLang="en-US" sz="1400" dirty="0">
            <a:latin typeface="+mn-lt"/>
            <a:ea typeface="標楷體" panose="03000509000000000000" pitchFamily="65" charset="-120"/>
          </a:endParaRPr>
        </a:p>
      </dgm:t>
    </dgm:pt>
    <dgm:pt modelId="{E1A334E2-C9E0-43A7-884C-C399ABD604BE}" type="parTrans" cxnId="{3CCC8941-86E6-41FA-9E14-A338844FA3C6}">
      <dgm:prSet/>
      <dgm:spPr/>
      <dgm:t>
        <a:bodyPr/>
        <a:lstStyle/>
        <a:p>
          <a:endParaRPr lang="zh-TW" altLang="en-US">
            <a:latin typeface="+mn-lt"/>
            <a:ea typeface="標楷體" panose="03000509000000000000" pitchFamily="65" charset="-120"/>
          </a:endParaRPr>
        </a:p>
      </dgm:t>
    </dgm:pt>
    <dgm:pt modelId="{3C4061AB-1195-4B4F-B396-5F3840C83472}" type="sibTrans" cxnId="{3CCC8941-86E6-41FA-9E14-A338844FA3C6}">
      <dgm:prSet/>
      <dgm:spPr/>
      <dgm:t>
        <a:bodyPr/>
        <a:lstStyle/>
        <a:p>
          <a:endParaRPr lang="zh-TW" altLang="en-US">
            <a:latin typeface="+mn-lt"/>
            <a:ea typeface="標楷體" panose="03000509000000000000" pitchFamily="65" charset="-120"/>
          </a:endParaRPr>
        </a:p>
      </dgm:t>
    </dgm:pt>
    <dgm:pt modelId="{4F7953E7-2E59-409B-9A16-D49A85147B05}">
      <dgm:prSet custT="1"/>
      <dgm:spPr/>
      <dgm:t>
        <a:bodyPr/>
        <a:lstStyle/>
        <a:p>
          <a:r>
            <a:rPr lang="zh-TW" altLang="en-US" sz="1400" dirty="0" smtClean="0">
              <a:latin typeface="+mn-lt"/>
              <a:ea typeface="標楷體" panose="03000509000000000000" pitchFamily="65" charset="-120"/>
            </a:rPr>
            <a:t>充分於公開說明書揭露。</a:t>
          </a:r>
          <a:endParaRPr lang="zh-TW" altLang="en-US" sz="1400" dirty="0">
            <a:latin typeface="+mn-lt"/>
            <a:ea typeface="標楷體" panose="03000509000000000000" pitchFamily="65" charset="-120"/>
          </a:endParaRPr>
        </a:p>
      </dgm:t>
    </dgm:pt>
    <dgm:pt modelId="{8EA827D1-73A6-44D1-9E6F-B1EB1C70A776}" type="parTrans" cxnId="{AC1B772F-E4DE-4A6C-B78E-7A24043F82B5}">
      <dgm:prSet/>
      <dgm:spPr/>
      <dgm:t>
        <a:bodyPr/>
        <a:lstStyle/>
        <a:p>
          <a:endParaRPr lang="zh-TW" altLang="en-US">
            <a:latin typeface="+mn-lt"/>
            <a:ea typeface="標楷體" panose="03000509000000000000" pitchFamily="65" charset="-120"/>
          </a:endParaRPr>
        </a:p>
      </dgm:t>
    </dgm:pt>
    <dgm:pt modelId="{D27790B4-2B70-4126-8F18-9C283A8E9322}" type="sibTrans" cxnId="{AC1B772F-E4DE-4A6C-B78E-7A24043F82B5}">
      <dgm:prSet/>
      <dgm:spPr/>
      <dgm:t>
        <a:bodyPr/>
        <a:lstStyle/>
        <a:p>
          <a:endParaRPr lang="zh-TW" altLang="en-US">
            <a:latin typeface="+mn-lt"/>
            <a:ea typeface="標楷體" panose="03000509000000000000" pitchFamily="65" charset="-120"/>
          </a:endParaRPr>
        </a:p>
      </dgm:t>
    </dgm:pt>
    <dgm:pt modelId="{F52E4036-7714-40B7-B40F-605CC0F34AE7}" type="pres">
      <dgm:prSet presAssocID="{DE7CCD80-8FB9-451D-B3AD-101084BA7AFE}" presName="Name0" presStyleCnt="0">
        <dgm:presLayoutVars>
          <dgm:chMax val="5"/>
          <dgm:chPref val="5"/>
          <dgm:dir/>
          <dgm:animLvl val="lvl"/>
        </dgm:presLayoutVars>
      </dgm:prSet>
      <dgm:spPr/>
      <dgm:t>
        <a:bodyPr/>
        <a:lstStyle/>
        <a:p>
          <a:endParaRPr lang="zh-TW" altLang="en-US"/>
        </a:p>
      </dgm:t>
    </dgm:pt>
    <dgm:pt modelId="{8D089320-0D91-4525-A8E6-B010070002EC}" type="pres">
      <dgm:prSet presAssocID="{D0C423EB-36E7-41B3-AC15-76D9E4056125}" presName="parentText1" presStyleLbl="node1" presStyleIdx="0" presStyleCnt="3">
        <dgm:presLayoutVars>
          <dgm:chMax/>
          <dgm:chPref val="3"/>
          <dgm:bulletEnabled val="1"/>
        </dgm:presLayoutVars>
      </dgm:prSet>
      <dgm:spPr/>
      <dgm:t>
        <a:bodyPr/>
        <a:lstStyle/>
        <a:p>
          <a:endParaRPr lang="zh-TW" altLang="en-US"/>
        </a:p>
      </dgm:t>
    </dgm:pt>
    <dgm:pt modelId="{B4334D39-998E-4252-BF66-8F5576AD4AA0}" type="pres">
      <dgm:prSet presAssocID="{D0C423EB-36E7-41B3-AC15-76D9E4056125}" presName="childText1" presStyleLbl="solidAlignAcc1" presStyleIdx="0" presStyleCnt="3" custScaleY="119812" custLinFactNeighborX="1429" custLinFactNeighborY="4819">
        <dgm:presLayoutVars>
          <dgm:chMax val="0"/>
          <dgm:chPref val="0"/>
          <dgm:bulletEnabled val="1"/>
        </dgm:presLayoutVars>
      </dgm:prSet>
      <dgm:spPr/>
      <dgm:t>
        <a:bodyPr/>
        <a:lstStyle/>
        <a:p>
          <a:endParaRPr lang="zh-TW" altLang="en-US"/>
        </a:p>
      </dgm:t>
    </dgm:pt>
    <dgm:pt modelId="{81F03EFD-093F-4649-AF34-8F0C1B892EEA}" type="pres">
      <dgm:prSet presAssocID="{20302294-325D-4643-A438-FAD42E4EAAF6}" presName="parentText2" presStyleLbl="node1" presStyleIdx="1" presStyleCnt="3">
        <dgm:presLayoutVars>
          <dgm:chMax/>
          <dgm:chPref val="3"/>
          <dgm:bulletEnabled val="1"/>
        </dgm:presLayoutVars>
      </dgm:prSet>
      <dgm:spPr/>
      <dgm:t>
        <a:bodyPr/>
        <a:lstStyle/>
        <a:p>
          <a:endParaRPr lang="zh-TW" altLang="en-US"/>
        </a:p>
      </dgm:t>
    </dgm:pt>
    <dgm:pt modelId="{D179D951-0C04-421E-8113-19AD153EE950}" type="pres">
      <dgm:prSet presAssocID="{20302294-325D-4643-A438-FAD42E4EAAF6}" presName="childText2" presStyleLbl="solidAlignAcc1" presStyleIdx="1" presStyleCnt="3" custScaleY="110030">
        <dgm:presLayoutVars>
          <dgm:chMax val="0"/>
          <dgm:chPref val="0"/>
          <dgm:bulletEnabled val="1"/>
        </dgm:presLayoutVars>
      </dgm:prSet>
      <dgm:spPr/>
      <dgm:t>
        <a:bodyPr/>
        <a:lstStyle/>
        <a:p>
          <a:endParaRPr lang="zh-TW" altLang="en-US"/>
        </a:p>
      </dgm:t>
    </dgm:pt>
    <dgm:pt modelId="{F0E21F0D-FB86-4301-9F42-8E312081ED65}" type="pres">
      <dgm:prSet presAssocID="{EC60BDA0-9B35-4A7F-8A78-2D806CDE6268}" presName="parentText3" presStyleLbl="node1" presStyleIdx="2" presStyleCnt="3">
        <dgm:presLayoutVars>
          <dgm:chMax/>
          <dgm:chPref val="3"/>
          <dgm:bulletEnabled val="1"/>
        </dgm:presLayoutVars>
      </dgm:prSet>
      <dgm:spPr/>
      <dgm:t>
        <a:bodyPr/>
        <a:lstStyle/>
        <a:p>
          <a:endParaRPr lang="zh-TW" altLang="en-US"/>
        </a:p>
      </dgm:t>
    </dgm:pt>
    <dgm:pt modelId="{4D536BF7-A6F4-4F0B-9CA2-FB9DF92AC043}" type="pres">
      <dgm:prSet presAssocID="{EC60BDA0-9B35-4A7F-8A78-2D806CDE6268}" presName="childText3" presStyleLbl="solidAlignAcc1" presStyleIdx="2" presStyleCnt="3" custScaleY="110030">
        <dgm:presLayoutVars>
          <dgm:chMax val="0"/>
          <dgm:chPref val="0"/>
          <dgm:bulletEnabled val="1"/>
        </dgm:presLayoutVars>
      </dgm:prSet>
      <dgm:spPr/>
      <dgm:t>
        <a:bodyPr/>
        <a:lstStyle/>
        <a:p>
          <a:endParaRPr lang="zh-TW" altLang="en-US"/>
        </a:p>
      </dgm:t>
    </dgm:pt>
  </dgm:ptLst>
  <dgm:cxnLst>
    <dgm:cxn modelId="{0D7F3EEC-05DA-4602-ACE2-01734F9B80F0}" type="presOf" srcId="{972F7A77-6F90-4BD1-92D7-54899359F8E8}" destId="{4D536BF7-A6F4-4F0B-9CA2-FB9DF92AC043}" srcOrd="0" destOrd="0" presId="urn:microsoft.com/office/officeart/2009/3/layout/IncreasingArrowsProcess"/>
    <dgm:cxn modelId="{AC1B772F-E4DE-4A6C-B78E-7A24043F82B5}" srcId="{D0C423EB-36E7-41B3-AC15-76D9E4056125}" destId="{4F7953E7-2E59-409B-9A16-D49A85147B05}" srcOrd="2" destOrd="0" parTransId="{8EA827D1-73A6-44D1-9E6F-B1EB1C70A776}" sibTransId="{D27790B4-2B70-4126-8F18-9C283A8E9322}"/>
    <dgm:cxn modelId="{A82A5D77-A549-4456-A136-66B07B399FE1}" type="presOf" srcId="{4F7953E7-2E59-409B-9A16-D49A85147B05}" destId="{B4334D39-998E-4252-BF66-8F5576AD4AA0}" srcOrd="0" destOrd="2" presId="urn:microsoft.com/office/officeart/2009/3/layout/IncreasingArrowsProcess"/>
    <dgm:cxn modelId="{217FAEEE-D584-47E0-8C64-4DAC0A3C1F01}" srcId="{20302294-325D-4643-A438-FAD42E4EAAF6}" destId="{8C94AC95-F08E-4CFE-A59E-68DFC0836830}" srcOrd="0" destOrd="0" parTransId="{86C19780-F139-42A8-96C0-2D21BE67551A}" sibTransId="{6347352E-6017-4D63-9205-0B0B55318DFD}"/>
    <dgm:cxn modelId="{0D80C374-3F76-442C-8434-5BAB4FF22CCD}" type="presOf" srcId="{D0C423EB-36E7-41B3-AC15-76D9E4056125}" destId="{8D089320-0D91-4525-A8E6-B010070002EC}" srcOrd="0" destOrd="0" presId="urn:microsoft.com/office/officeart/2009/3/layout/IncreasingArrowsProcess"/>
    <dgm:cxn modelId="{80B1AFF2-8CCE-470F-AD15-2BA46AE40809}" type="presOf" srcId="{20302294-325D-4643-A438-FAD42E4EAAF6}" destId="{81F03EFD-093F-4649-AF34-8F0C1B892EEA}" srcOrd="0" destOrd="0" presId="urn:microsoft.com/office/officeart/2009/3/layout/IncreasingArrowsProcess"/>
    <dgm:cxn modelId="{0EFF2B82-39A8-4B9D-9A23-9815D54B83B2}" srcId="{D0C423EB-36E7-41B3-AC15-76D9E4056125}" destId="{F7E0BFB1-8082-45A9-8CD8-3FAF6565439B}" srcOrd="0" destOrd="0" parTransId="{69EE581E-F47E-45A3-A039-B86BC6977E39}" sibTransId="{BF84A3EB-343A-4638-A4AD-98A79B0EFB04}"/>
    <dgm:cxn modelId="{C2CB6DEA-4739-4F5F-8B77-DB1DE76B19CF}" srcId="{DE7CCD80-8FB9-451D-B3AD-101084BA7AFE}" destId="{20302294-325D-4643-A438-FAD42E4EAAF6}" srcOrd="1" destOrd="0" parTransId="{919B8847-2FA9-41BD-94AC-5A6E7E661D17}" sibTransId="{F3AA4329-0762-4FB1-B2D6-40E24D6D6622}"/>
    <dgm:cxn modelId="{FA9215DE-8E87-42CC-9A62-BF70AAB09CEE}" type="presOf" srcId="{EC60BDA0-9B35-4A7F-8A78-2D806CDE6268}" destId="{F0E21F0D-FB86-4301-9F42-8E312081ED65}" srcOrd="0" destOrd="0" presId="urn:microsoft.com/office/officeart/2009/3/layout/IncreasingArrowsProcess"/>
    <dgm:cxn modelId="{98717A49-3C4B-47C2-A83B-9AFBB5741941}" srcId="{DE7CCD80-8FB9-451D-B3AD-101084BA7AFE}" destId="{EC60BDA0-9B35-4A7F-8A78-2D806CDE6268}" srcOrd="2" destOrd="0" parTransId="{2511D69F-93DC-40B3-A624-B7E171049252}" sibTransId="{363FF56F-0E0E-47DA-8849-975B6ED0A0FE}"/>
    <dgm:cxn modelId="{B847EFAD-506E-4D75-AF4C-C14056ED1081}" type="presOf" srcId="{F7E0BFB1-8082-45A9-8CD8-3FAF6565439B}" destId="{B4334D39-998E-4252-BF66-8F5576AD4AA0}" srcOrd="0" destOrd="0" presId="urn:microsoft.com/office/officeart/2009/3/layout/IncreasingArrowsProcess"/>
    <dgm:cxn modelId="{CD0F23CF-90E2-4CA0-9135-3193C4B69BB6}" type="presOf" srcId="{DE7CCD80-8FB9-451D-B3AD-101084BA7AFE}" destId="{F52E4036-7714-40B7-B40F-605CC0F34AE7}" srcOrd="0" destOrd="0" presId="urn:microsoft.com/office/officeart/2009/3/layout/IncreasingArrowsProcess"/>
    <dgm:cxn modelId="{92405FE0-13A0-4265-966E-21664F68FF98}" type="presOf" srcId="{D3E67A58-AFBD-4274-AEB9-EC2207C5EC63}" destId="{B4334D39-998E-4252-BF66-8F5576AD4AA0}" srcOrd="0" destOrd="1" presId="urn:microsoft.com/office/officeart/2009/3/layout/IncreasingArrowsProcess"/>
    <dgm:cxn modelId="{F48506D4-55DC-421F-ADA0-A0C1125D3463}" srcId="{EC60BDA0-9B35-4A7F-8A78-2D806CDE6268}" destId="{972F7A77-6F90-4BD1-92D7-54899359F8E8}" srcOrd="0" destOrd="0" parTransId="{F212B4C3-85D4-4632-B9B9-1A92A41A21E8}" sibTransId="{25EE671D-74A4-47B4-BF8B-92AFC0C96E14}"/>
    <dgm:cxn modelId="{2D64393E-BE9D-46AD-A0D1-DF61EC853825}" srcId="{DE7CCD80-8FB9-451D-B3AD-101084BA7AFE}" destId="{D0C423EB-36E7-41B3-AC15-76D9E4056125}" srcOrd="0" destOrd="0" parTransId="{FC8C1222-D8CE-4262-9153-C0BC760AEDD1}" sibTransId="{3BCB6949-2BBA-47B3-82CF-CAC3CC0EE171}"/>
    <dgm:cxn modelId="{3C2F4DB4-A4FB-48B6-AF13-FFAE5D842383}" type="presOf" srcId="{8C94AC95-F08E-4CFE-A59E-68DFC0836830}" destId="{D179D951-0C04-421E-8113-19AD153EE950}" srcOrd="0" destOrd="0" presId="urn:microsoft.com/office/officeart/2009/3/layout/IncreasingArrowsProcess"/>
    <dgm:cxn modelId="{3CCC8941-86E6-41FA-9E14-A338844FA3C6}" srcId="{D0C423EB-36E7-41B3-AC15-76D9E4056125}" destId="{D3E67A58-AFBD-4274-AEB9-EC2207C5EC63}" srcOrd="1" destOrd="0" parTransId="{E1A334E2-C9E0-43A7-884C-C399ABD604BE}" sibTransId="{3C4061AB-1195-4B4F-B396-5F3840C83472}"/>
    <dgm:cxn modelId="{8C01395F-C18E-4DA9-8DD7-A7C5A6238873}" type="presParOf" srcId="{F52E4036-7714-40B7-B40F-605CC0F34AE7}" destId="{8D089320-0D91-4525-A8E6-B010070002EC}" srcOrd="0" destOrd="0" presId="urn:microsoft.com/office/officeart/2009/3/layout/IncreasingArrowsProcess"/>
    <dgm:cxn modelId="{FA0D4241-1816-459E-A869-72D340F56B4C}" type="presParOf" srcId="{F52E4036-7714-40B7-B40F-605CC0F34AE7}" destId="{B4334D39-998E-4252-BF66-8F5576AD4AA0}" srcOrd="1" destOrd="0" presId="urn:microsoft.com/office/officeart/2009/3/layout/IncreasingArrowsProcess"/>
    <dgm:cxn modelId="{3D49DABF-3C26-456B-BF23-944353D23B24}" type="presParOf" srcId="{F52E4036-7714-40B7-B40F-605CC0F34AE7}" destId="{81F03EFD-093F-4649-AF34-8F0C1B892EEA}" srcOrd="2" destOrd="0" presId="urn:microsoft.com/office/officeart/2009/3/layout/IncreasingArrowsProcess"/>
    <dgm:cxn modelId="{2CCB2D23-7C7F-48A7-92E0-A807DFCB5543}" type="presParOf" srcId="{F52E4036-7714-40B7-B40F-605CC0F34AE7}" destId="{D179D951-0C04-421E-8113-19AD153EE950}" srcOrd="3" destOrd="0" presId="urn:microsoft.com/office/officeart/2009/3/layout/IncreasingArrowsProcess"/>
    <dgm:cxn modelId="{84C20800-D3D5-4532-9527-4DB126A70AD7}" type="presParOf" srcId="{F52E4036-7714-40B7-B40F-605CC0F34AE7}" destId="{F0E21F0D-FB86-4301-9F42-8E312081ED65}" srcOrd="4" destOrd="0" presId="urn:microsoft.com/office/officeart/2009/3/layout/IncreasingArrowsProcess"/>
    <dgm:cxn modelId="{B5F41CCF-1657-42C7-8200-B57FB627AF08}" type="presParOf" srcId="{F52E4036-7714-40B7-B40F-605CC0F34AE7}" destId="{4D536BF7-A6F4-4F0B-9CA2-FB9DF92AC043}" srcOrd="5" destOrd="0" presId="urn:microsoft.com/office/officeart/2009/3/layout/IncreasingArrows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2152D64-4F62-40C2-8111-E22AC962F79A}" type="doc">
      <dgm:prSet loTypeId="urn:microsoft.com/office/officeart/2005/8/layout/target3" loCatId="relationship" qsTypeId="urn:microsoft.com/office/officeart/2005/8/quickstyle/simple5" qsCatId="simple" csTypeId="urn:microsoft.com/office/officeart/2005/8/colors/accent1_2" csCatId="accent1" phldr="1"/>
      <dgm:spPr/>
      <dgm:t>
        <a:bodyPr/>
        <a:lstStyle/>
        <a:p>
          <a:endParaRPr lang="zh-TW" altLang="en-US"/>
        </a:p>
      </dgm:t>
    </dgm:pt>
    <dgm:pt modelId="{1541DB17-FF71-45F1-8F05-FA5F7956C860}" type="pres">
      <dgm:prSet presAssocID="{22152D64-4F62-40C2-8111-E22AC962F79A}" presName="Name0" presStyleCnt="0">
        <dgm:presLayoutVars>
          <dgm:chMax val="7"/>
          <dgm:dir/>
          <dgm:animLvl val="lvl"/>
          <dgm:resizeHandles val="exact"/>
        </dgm:presLayoutVars>
      </dgm:prSet>
      <dgm:spPr/>
      <dgm:t>
        <a:bodyPr/>
        <a:lstStyle/>
        <a:p>
          <a:endParaRPr lang="zh-TW" altLang="en-US"/>
        </a:p>
      </dgm:t>
    </dgm:pt>
  </dgm:ptLst>
  <dgm:cxnLst>
    <dgm:cxn modelId="{F2717971-DD3F-46DD-B281-129D0DB5F742}" type="presOf" srcId="{22152D64-4F62-40C2-8111-E22AC962F79A}" destId="{1541DB17-FF71-45F1-8F05-FA5F7956C860}" srcOrd="0"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2152D64-4F62-40C2-8111-E22AC962F79A}" type="doc">
      <dgm:prSet loTypeId="urn:microsoft.com/office/officeart/2005/8/layout/target3" loCatId="relationship" qsTypeId="urn:microsoft.com/office/officeart/2005/8/quickstyle/simple5" qsCatId="simple" csTypeId="urn:microsoft.com/office/officeart/2005/8/colors/accent1_2" csCatId="accent1" phldr="1"/>
      <dgm:spPr/>
      <dgm:t>
        <a:bodyPr/>
        <a:lstStyle/>
        <a:p>
          <a:endParaRPr lang="zh-TW" altLang="en-US"/>
        </a:p>
      </dgm:t>
    </dgm:pt>
    <dgm:pt modelId="{2770C0FD-1AC3-43F8-8137-8F666BF82D88}">
      <dgm:prSet phldrT="[文字]" custT="1"/>
      <dgm:spPr/>
      <dgm:t>
        <a:bodyPr/>
        <a:lstStyle/>
        <a:p>
          <a:pPr algn="just"/>
          <a:r>
            <a:rPr lang="zh-TW" altLang="en-US" sz="2800" dirty="0">
              <a:solidFill>
                <a:schemeClr val="tx1"/>
              </a:solidFill>
              <a:latin typeface="+mn-lt"/>
              <a:ea typeface="標楷體" pitchFamily="65" charset="-120"/>
            </a:rPr>
            <a:t>集團架構調整與釋股</a:t>
          </a:r>
        </a:p>
      </dgm:t>
    </dgm:pt>
    <dgm:pt modelId="{3D4542F3-FA6B-4EDD-9DB5-70D83BFADEA9}" type="parTrans" cxnId="{6FAFA043-AD78-41BC-A441-BB0D3577BB3B}">
      <dgm:prSet/>
      <dgm:spPr/>
      <dgm:t>
        <a:bodyPr/>
        <a:lstStyle/>
        <a:p>
          <a:endParaRPr lang="zh-TW" altLang="en-US"/>
        </a:p>
      </dgm:t>
    </dgm:pt>
    <dgm:pt modelId="{56EE2D8D-54AF-45C9-9EA5-4DD356F36718}" type="sibTrans" cxnId="{6FAFA043-AD78-41BC-A441-BB0D3577BB3B}">
      <dgm:prSet/>
      <dgm:spPr/>
      <dgm:t>
        <a:bodyPr/>
        <a:lstStyle/>
        <a:p>
          <a:endParaRPr lang="zh-TW" altLang="en-US"/>
        </a:p>
      </dgm:t>
    </dgm:pt>
    <dgm:pt modelId="{1541DB17-FF71-45F1-8F05-FA5F7956C860}" type="pres">
      <dgm:prSet presAssocID="{22152D64-4F62-40C2-8111-E22AC962F79A}" presName="Name0" presStyleCnt="0">
        <dgm:presLayoutVars>
          <dgm:chMax val="7"/>
          <dgm:dir/>
          <dgm:animLvl val="lvl"/>
          <dgm:resizeHandles val="exact"/>
        </dgm:presLayoutVars>
      </dgm:prSet>
      <dgm:spPr/>
      <dgm:t>
        <a:bodyPr/>
        <a:lstStyle/>
        <a:p>
          <a:endParaRPr lang="zh-TW" altLang="en-US"/>
        </a:p>
      </dgm:t>
    </dgm:pt>
    <dgm:pt modelId="{41366378-325F-4E7B-BB6E-E84C182EF78C}" type="pres">
      <dgm:prSet presAssocID="{2770C0FD-1AC3-43F8-8137-8F666BF82D88}" presName="circle1" presStyleLbl="node1" presStyleIdx="0" presStyleCnt="1" custScaleY="98368" custLinFactNeighborX="-49" custLinFactNeighborY="1646"/>
      <dgm:spPr/>
    </dgm:pt>
    <dgm:pt modelId="{E4B3AC73-4860-4BB8-845B-A77C4D48B810}" type="pres">
      <dgm:prSet presAssocID="{2770C0FD-1AC3-43F8-8137-8F666BF82D88}" presName="space" presStyleCnt="0"/>
      <dgm:spPr/>
    </dgm:pt>
    <dgm:pt modelId="{5F7918B0-2DD7-4F02-8E19-16AFCCAB40B7}" type="pres">
      <dgm:prSet presAssocID="{2770C0FD-1AC3-43F8-8137-8F666BF82D88}" presName="rect1" presStyleLbl="alignAcc1" presStyleIdx="0" presStyleCnt="1" custScaleY="100000" custLinFactNeighborY="1092"/>
      <dgm:spPr/>
      <dgm:t>
        <a:bodyPr/>
        <a:lstStyle/>
        <a:p>
          <a:endParaRPr lang="zh-TW" altLang="en-US"/>
        </a:p>
      </dgm:t>
    </dgm:pt>
    <dgm:pt modelId="{10CBC2AE-B362-4A8E-8C8E-215E79B7CFCD}" type="pres">
      <dgm:prSet presAssocID="{2770C0FD-1AC3-43F8-8137-8F666BF82D88}" presName="rect1ParTxNoCh" presStyleLbl="alignAcc1" presStyleIdx="0" presStyleCnt="1">
        <dgm:presLayoutVars>
          <dgm:chMax val="1"/>
          <dgm:bulletEnabled val="1"/>
        </dgm:presLayoutVars>
      </dgm:prSet>
      <dgm:spPr/>
      <dgm:t>
        <a:bodyPr/>
        <a:lstStyle/>
        <a:p>
          <a:endParaRPr lang="zh-TW" altLang="en-US"/>
        </a:p>
      </dgm:t>
    </dgm:pt>
  </dgm:ptLst>
  <dgm:cxnLst>
    <dgm:cxn modelId="{5B3EAD7E-0744-425F-B3B7-48035A9A5D87}" type="presOf" srcId="{2770C0FD-1AC3-43F8-8137-8F666BF82D88}" destId="{5F7918B0-2DD7-4F02-8E19-16AFCCAB40B7}" srcOrd="0" destOrd="0" presId="urn:microsoft.com/office/officeart/2005/8/layout/target3"/>
    <dgm:cxn modelId="{F02F6D89-B0F2-450C-B7AF-7C22FBD192C3}" type="presOf" srcId="{22152D64-4F62-40C2-8111-E22AC962F79A}" destId="{1541DB17-FF71-45F1-8F05-FA5F7956C860}" srcOrd="0" destOrd="0" presId="urn:microsoft.com/office/officeart/2005/8/layout/target3"/>
    <dgm:cxn modelId="{42A18B29-070C-45C3-BF7F-9241C240F108}" type="presOf" srcId="{2770C0FD-1AC3-43F8-8137-8F666BF82D88}" destId="{10CBC2AE-B362-4A8E-8C8E-215E79B7CFCD}" srcOrd="1" destOrd="0" presId="urn:microsoft.com/office/officeart/2005/8/layout/target3"/>
    <dgm:cxn modelId="{6FAFA043-AD78-41BC-A441-BB0D3577BB3B}" srcId="{22152D64-4F62-40C2-8111-E22AC962F79A}" destId="{2770C0FD-1AC3-43F8-8137-8F666BF82D88}" srcOrd="0" destOrd="0" parTransId="{3D4542F3-FA6B-4EDD-9DB5-70D83BFADEA9}" sibTransId="{56EE2D8D-54AF-45C9-9EA5-4DD356F36718}"/>
    <dgm:cxn modelId="{75CD1C26-CCB1-4893-9F0F-D5974CDF5B47}" type="presParOf" srcId="{1541DB17-FF71-45F1-8F05-FA5F7956C860}" destId="{41366378-325F-4E7B-BB6E-E84C182EF78C}" srcOrd="0" destOrd="0" presId="urn:microsoft.com/office/officeart/2005/8/layout/target3"/>
    <dgm:cxn modelId="{6B5EB7DA-0B61-4648-A459-DA44FA05296C}" type="presParOf" srcId="{1541DB17-FF71-45F1-8F05-FA5F7956C860}" destId="{E4B3AC73-4860-4BB8-845B-A77C4D48B810}" srcOrd="1" destOrd="0" presId="urn:microsoft.com/office/officeart/2005/8/layout/target3"/>
    <dgm:cxn modelId="{F234350D-7BF8-41D4-B636-4497CB8B0F51}" type="presParOf" srcId="{1541DB17-FF71-45F1-8F05-FA5F7956C860}" destId="{5F7918B0-2DD7-4F02-8E19-16AFCCAB40B7}" srcOrd="2" destOrd="0" presId="urn:microsoft.com/office/officeart/2005/8/layout/target3"/>
    <dgm:cxn modelId="{E4D4E5B7-4605-4DB2-AE1C-EA16451A118B}" type="presParOf" srcId="{1541DB17-FF71-45F1-8F05-FA5F7956C860}" destId="{10CBC2AE-B362-4A8E-8C8E-215E79B7CFCD}" srcOrd="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F9BF38D-9859-4184-942A-77F5B4CD857A}" type="doc">
      <dgm:prSet loTypeId="urn:microsoft.com/office/officeart/2005/8/layout/cycle1" loCatId="cycle" qsTypeId="urn:microsoft.com/office/officeart/2005/8/quickstyle/simple1" qsCatId="simple" csTypeId="urn:microsoft.com/office/officeart/2005/8/colors/colorful5" csCatId="colorful" phldr="1"/>
      <dgm:spPr/>
      <dgm:t>
        <a:bodyPr/>
        <a:lstStyle/>
        <a:p>
          <a:endParaRPr lang="zh-TW" altLang="en-US"/>
        </a:p>
      </dgm:t>
    </dgm:pt>
    <dgm:pt modelId="{0D4B47A2-B888-47E7-B100-8CF54A1BDD15}">
      <dgm:prSet phldrT="[文字]" custT="1"/>
      <dgm:spPr/>
      <dgm:t>
        <a:bodyPr/>
        <a:lstStyle/>
        <a:p>
          <a:r>
            <a:rPr lang="zh-TW" altLang="en-US" sz="2400" dirty="0" smtClean="0"/>
            <a:t>集團分工營運模式</a:t>
          </a:r>
          <a:endParaRPr lang="zh-TW" altLang="en-US" sz="2400" dirty="0"/>
        </a:p>
      </dgm:t>
    </dgm:pt>
    <dgm:pt modelId="{C888D25E-6108-4249-915D-41F006272876}" type="parTrans" cxnId="{71B5CC7F-6484-4C42-A1EB-DD0FEEF1EF65}">
      <dgm:prSet/>
      <dgm:spPr/>
      <dgm:t>
        <a:bodyPr/>
        <a:lstStyle/>
        <a:p>
          <a:endParaRPr lang="zh-TW" altLang="en-US" sz="2400"/>
        </a:p>
      </dgm:t>
    </dgm:pt>
    <dgm:pt modelId="{CEF77ED1-E587-4986-A60D-4C21D8F2E62E}" type="sibTrans" cxnId="{71B5CC7F-6484-4C42-A1EB-DD0FEEF1EF65}">
      <dgm:prSet/>
      <dgm:spPr/>
      <dgm:t>
        <a:bodyPr/>
        <a:lstStyle/>
        <a:p>
          <a:endParaRPr lang="zh-TW" altLang="en-US" sz="2400"/>
        </a:p>
      </dgm:t>
    </dgm:pt>
    <dgm:pt modelId="{4505EC39-9669-4A87-A844-552CD39CC3D8}">
      <dgm:prSet phldrT="[文字]" custT="1"/>
      <dgm:spPr/>
      <dgm:t>
        <a:bodyPr/>
        <a:lstStyle/>
        <a:p>
          <a:r>
            <a:rPr lang="zh-TW" altLang="en-US" sz="2000" dirty="0" smtClean="0"/>
            <a:t>主要客戶銷售市場及銷售占比</a:t>
          </a:r>
          <a:endParaRPr lang="zh-TW" altLang="en-US" sz="2000" dirty="0"/>
        </a:p>
      </dgm:t>
    </dgm:pt>
    <dgm:pt modelId="{FB99C4B0-DC35-4478-8DA7-1255F1CA8D59}" type="parTrans" cxnId="{F01B8815-F579-4D49-AF55-483414F47410}">
      <dgm:prSet/>
      <dgm:spPr/>
      <dgm:t>
        <a:bodyPr/>
        <a:lstStyle/>
        <a:p>
          <a:endParaRPr lang="zh-TW" altLang="en-US" sz="2400"/>
        </a:p>
      </dgm:t>
    </dgm:pt>
    <dgm:pt modelId="{31C3BC75-3C8C-453F-8E0A-84AE4760E697}" type="sibTrans" cxnId="{F01B8815-F579-4D49-AF55-483414F47410}">
      <dgm:prSet/>
      <dgm:spPr/>
      <dgm:t>
        <a:bodyPr/>
        <a:lstStyle/>
        <a:p>
          <a:endParaRPr lang="zh-TW" altLang="en-US" sz="2400"/>
        </a:p>
      </dgm:t>
    </dgm:pt>
    <dgm:pt modelId="{70F327CC-1127-40D2-B287-6575B9F367A6}">
      <dgm:prSet phldrT="[文字]" custT="1"/>
      <dgm:spPr/>
      <dgm:t>
        <a:bodyPr/>
        <a:lstStyle/>
        <a:p>
          <a:r>
            <a:rPr lang="zh-TW" altLang="en-US" sz="2400" dirty="0" smtClean="0"/>
            <a:t>股東結構</a:t>
          </a:r>
          <a:endParaRPr lang="zh-TW" altLang="en-US" sz="2400" dirty="0"/>
        </a:p>
      </dgm:t>
    </dgm:pt>
    <dgm:pt modelId="{719C9293-E794-4310-A5E7-5AB9EEC06022}" type="parTrans" cxnId="{0B57E35B-E9F0-457B-8E46-18599DD04BA7}">
      <dgm:prSet/>
      <dgm:spPr/>
      <dgm:t>
        <a:bodyPr/>
        <a:lstStyle/>
        <a:p>
          <a:endParaRPr lang="zh-TW" altLang="en-US" sz="2400"/>
        </a:p>
      </dgm:t>
    </dgm:pt>
    <dgm:pt modelId="{3D727E20-49DD-46D7-86BD-2AB6680A90A6}" type="sibTrans" cxnId="{0B57E35B-E9F0-457B-8E46-18599DD04BA7}">
      <dgm:prSet/>
      <dgm:spPr/>
      <dgm:t>
        <a:bodyPr/>
        <a:lstStyle/>
        <a:p>
          <a:endParaRPr lang="zh-TW" altLang="en-US" sz="2400"/>
        </a:p>
      </dgm:t>
    </dgm:pt>
    <dgm:pt modelId="{899D60EF-5D14-4BD6-8302-8942ACC01CD1}">
      <dgm:prSet phldrT="[文字]" custT="1"/>
      <dgm:spPr/>
      <dgm:t>
        <a:bodyPr/>
        <a:lstStyle/>
        <a:p>
          <a:r>
            <a:rPr lang="zh-TW" altLang="en-US" sz="2000" dirty="0" smtClean="0"/>
            <a:t>主要營運地或重要子公司</a:t>
          </a:r>
          <a:endParaRPr lang="zh-TW" altLang="en-US" sz="2000" dirty="0"/>
        </a:p>
      </dgm:t>
    </dgm:pt>
    <dgm:pt modelId="{E57389C3-B6CB-4407-8A7B-B5480D09B131}" type="parTrans" cxnId="{0A6F6996-60A8-487D-9F4B-1B7327D0A2E2}">
      <dgm:prSet/>
      <dgm:spPr/>
      <dgm:t>
        <a:bodyPr/>
        <a:lstStyle/>
        <a:p>
          <a:endParaRPr lang="zh-TW" altLang="en-US" sz="2400"/>
        </a:p>
      </dgm:t>
    </dgm:pt>
    <dgm:pt modelId="{BE6FE225-1767-423A-A57A-3760D0A1E329}" type="sibTrans" cxnId="{0A6F6996-60A8-487D-9F4B-1B7327D0A2E2}">
      <dgm:prSet/>
      <dgm:spPr/>
      <dgm:t>
        <a:bodyPr/>
        <a:lstStyle/>
        <a:p>
          <a:endParaRPr lang="zh-TW" altLang="en-US" sz="2400"/>
        </a:p>
      </dgm:t>
    </dgm:pt>
    <dgm:pt modelId="{AB5BCD99-237B-4864-A088-84B01991450B}">
      <dgm:prSet phldrT="[文字]" custT="1"/>
      <dgm:spPr/>
      <dgm:t>
        <a:bodyPr/>
        <a:lstStyle/>
        <a:p>
          <a:r>
            <a:rPr lang="zh-TW" altLang="en-US" sz="2400" dirty="0" smtClean="0"/>
            <a:t>股權重組過程</a:t>
          </a:r>
          <a:endParaRPr lang="zh-TW" altLang="en-US" sz="2400" dirty="0"/>
        </a:p>
      </dgm:t>
    </dgm:pt>
    <dgm:pt modelId="{C4AB3AFF-98C1-454F-AB44-BF9538F2366C}" type="parTrans" cxnId="{DA8A6785-1710-4FCA-A0AA-9FAF2FBA8092}">
      <dgm:prSet/>
      <dgm:spPr/>
      <dgm:t>
        <a:bodyPr/>
        <a:lstStyle/>
        <a:p>
          <a:endParaRPr lang="zh-TW" altLang="en-US" sz="2400"/>
        </a:p>
      </dgm:t>
    </dgm:pt>
    <dgm:pt modelId="{BBAA2988-8B51-4AEF-BA65-70F75636DDB0}" type="sibTrans" cxnId="{DA8A6785-1710-4FCA-A0AA-9FAF2FBA8092}">
      <dgm:prSet/>
      <dgm:spPr/>
      <dgm:t>
        <a:bodyPr/>
        <a:lstStyle/>
        <a:p>
          <a:endParaRPr lang="zh-TW" altLang="en-US" sz="2400"/>
        </a:p>
      </dgm:t>
    </dgm:pt>
    <dgm:pt modelId="{2C1887A3-3348-48F4-B626-9744930BA437}" type="pres">
      <dgm:prSet presAssocID="{5F9BF38D-9859-4184-942A-77F5B4CD857A}" presName="cycle" presStyleCnt="0">
        <dgm:presLayoutVars>
          <dgm:dir/>
          <dgm:resizeHandles val="exact"/>
        </dgm:presLayoutVars>
      </dgm:prSet>
      <dgm:spPr/>
      <dgm:t>
        <a:bodyPr/>
        <a:lstStyle/>
        <a:p>
          <a:endParaRPr lang="zh-TW" altLang="en-US"/>
        </a:p>
      </dgm:t>
    </dgm:pt>
    <dgm:pt modelId="{5E89AF16-D7B7-41A1-B911-49DCF5254D8D}" type="pres">
      <dgm:prSet presAssocID="{0D4B47A2-B888-47E7-B100-8CF54A1BDD15}" presName="dummy" presStyleCnt="0"/>
      <dgm:spPr/>
    </dgm:pt>
    <dgm:pt modelId="{937211CE-3958-4F9D-B977-DDF321EFE3E2}" type="pres">
      <dgm:prSet presAssocID="{0D4B47A2-B888-47E7-B100-8CF54A1BDD15}" presName="node" presStyleLbl="revTx" presStyleIdx="0" presStyleCnt="5">
        <dgm:presLayoutVars>
          <dgm:bulletEnabled val="1"/>
        </dgm:presLayoutVars>
      </dgm:prSet>
      <dgm:spPr/>
      <dgm:t>
        <a:bodyPr/>
        <a:lstStyle/>
        <a:p>
          <a:endParaRPr lang="zh-TW" altLang="en-US"/>
        </a:p>
      </dgm:t>
    </dgm:pt>
    <dgm:pt modelId="{71EF809C-7066-4681-BDE7-C12FE200DA75}" type="pres">
      <dgm:prSet presAssocID="{CEF77ED1-E587-4986-A60D-4C21D8F2E62E}" presName="sibTrans" presStyleLbl="node1" presStyleIdx="0" presStyleCnt="5"/>
      <dgm:spPr/>
      <dgm:t>
        <a:bodyPr/>
        <a:lstStyle/>
        <a:p>
          <a:endParaRPr lang="zh-TW" altLang="en-US"/>
        </a:p>
      </dgm:t>
    </dgm:pt>
    <dgm:pt modelId="{4C074271-6D64-4843-8AB2-1F8FEECA7845}" type="pres">
      <dgm:prSet presAssocID="{4505EC39-9669-4A87-A844-552CD39CC3D8}" presName="dummy" presStyleCnt="0"/>
      <dgm:spPr/>
    </dgm:pt>
    <dgm:pt modelId="{BEE3EAAB-890C-4A82-8CC1-6805311D7003}" type="pres">
      <dgm:prSet presAssocID="{4505EC39-9669-4A87-A844-552CD39CC3D8}" presName="node" presStyleLbl="revTx" presStyleIdx="1" presStyleCnt="5">
        <dgm:presLayoutVars>
          <dgm:bulletEnabled val="1"/>
        </dgm:presLayoutVars>
      </dgm:prSet>
      <dgm:spPr/>
      <dgm:t>
        <a:bodyPr/>
        <a:lstStyle/>
        <a:p>
          <a:endParaRPr lang="zh-TW" altLang="en-US"/>
        </a:p>
      </dgm:t>
    </dgm:pt>
    <dgm:pt modelId="{C0785B64-BA55-4A07-9ADE-08D8B43A455B}" type="pres">
      <dgm:prSet presAssocID="{31C3BC75-3C8C-453F-8E0A-84AE4760E697}" presName="sibTrans" presStyleLbl="node1" presStyleIdx="1" presStyleCnt="5"/>
      <dgm:spPr/>
      <dgm:t>
        <a:bodyPr/>
        <a:lstStyle/>
        <a:p>
          <a:endParaRPr lang="zh-TW" altLang="en-US"/>
        </a:p>
      </dgm:t>
    </dgm:pt>
    <dgm:pt modelId="{27CF3309-059D-4FE6-A931-23AB793EC3ED}" type="pres">
      <dgm:prSet presAssocID="{70F327CC-1127-40D2-B287-6575B9F367A6}" presName="dummy" presStyleCnt="0"/>
      <dgm:spPr/>
    </dgm:pt>
    <dgm:pt modelId="{5ED7D375-9E51-4050-BDCC-6B4996BB7ED6}" type="pres">
      <dgm:prSet presAssocID="{70F327CC-1127-40D2-B287-6575B9F367A6}" presName="node" presStyleLbl="revTx" presStyleIdx="2" presStyleCnt="5">
        <dgm:presLayoutVars>
          <dgm:bulletEnabled val="1"/>
        </dgm:presLayoutVars>
      </dgm:prSet>
      <dgm:spPr/>
      <dgm:t>
        <a:bodyPr/>
        <a:lstStyle/>
        <a:p>
          <a:endParaRPr lang="zh-TW" altLang="en-US"/>
        </a:p>
      </dgm:t>
    </dgm:pt>
    <dgm:pt modelId="{765DDF87-78E3-476B-94EE-0DEBBE32F6B3}" type="pres">
      <dgm:prSet presAssocID="{3D727E20-49DD-46D7-86BD-2AB6680A90A6}" presName="sibTrans" presStyleLbl="node1" presStyleIdx="2" presStyleCnt="5"/>
      <dgm:spPr/>
      <dgm:t>
        <a:bodyPr/>
        <a:lstStyle/>
        <a:p>
          <a:endParaRPr lang="zh-TW" altLang="en-US"/>
        </a:p>
      </dgm:t>
    </dgm:pt>
    <dgm:pt modelId="{CF4210A8-6D98-49DA-A42B-86213142EDA6}" type="pres">
      <dgm:prSet presAssocID="{899D60EF-5D14-4BD6-8302-8942ACC01CD1}" presName="dummy" presStyleCnt="0"/>
      <dgm:spPr/>
    </dgm:pt>
    <dgm:pt modelId="{D9BBBBBF-9A75-4C92-A5BF-D22A392AFFDF}" type="pres">
      <dgm:prSet presAssocID="{899D60EF-5D14-4BD6-8302-8942ACC01CD1}" presName="node" presStyleLbl="revTx" presStyleIdx="3" presStyleCnt="5">
        <dgm:presLayoutVars>
          <dgm:bulletEnabled val="1"/>
        </dgm:presLayoutVars>
      </dgm:prSet>
      <dgm:spPr/>
      <dgm:t>
        <a:bodyPr/>
        <a:lstStyle/>
        <a:p>
          <a:endParaRPr lang="zh-TW" altLang="en-US"/>
        </a:p>
      </dgm:t>
    </dgm:pt>
    <dgm:pt modelId="{12EDCBBF-EFB9-42D4-A0B8-7FCF38017E49}" type="pres">
      <dgm:prSet presAssocID="{BE6FE225-1767-423A-A57A-3760D0A1E329}" presName="sibTrans" presStyleLbl="node1" presStyleIdx="3" presStyleCnt="5"/>
      <dgm:spPr/>
      <dgm:t>
        <a:bodyPr/>
        <a:lstStyle/>
        <a:p>
          <a:endParaRPr lang="zh-TW" altLang="en-US"/>
        </a:p>
      </dgm:t>
    </dgm:pt>
    <dgm:pt modelId="{3489DB28-251F-45DB-A366-34E35304C34C}" type="pres">
      <dgm:prSet presAssocID="{AB5BCD99-237B-4864-A088-84B01991450B}" presName="dummy" presStyleCnt="0"/>
      <dgm:spPr/>
    </dgm:pt>
    <dgm:pt modelId="{2D648E1B-2F32-488B-AD4B-724849BE4045}" type="pres">
      <dgm:prSet presAssocID="{AB5BCD99-237B-4864-A088-84B01991450B}" presName="node" presStyleLbl="revTx" presStyleIdx="4" presStyleCnt="5">
        <dgm:presLayoutVars>
          <dgm:bulletEnabled val="1"/>
        </dgm:presLayoutVars>
      </dgm:prSet>
      <dgm:spPr/>
      <dgm:t>
        <a:bodyPr/>
        <a:lstStyle/>
        <a:p>
          <a:endParaRPr lang="zh-TW" altLang="en-US"/>
        </a:p>
      </dgm:t>
    </dgm:pt>
    <dgm:pt modelId="{8256C055-2D0D-4270-9647-57E5F2753C0C}" type="pres">
      <dgm:prSet presAssocID="{BBAA2988-8B51-4AEF-BA65-70F75636DDB0}" presName="sibTrans" presStyleLbl="node1" presStyleIdx="4" presStyleCnt="5"/>
      <dgm:spPr/>
      <dgm:t>
        <a:bodyPr/>
        <a:lstStyle/>
        <a:p>
          <a:endParaRPr lang="zh-TW" altLang="en-US"/>
        </a:p>
      </dgm:t>
    </dgm:pt>
  </dgm:ptLst>
  <dgm:cxnLst>
    <dgm:cxn modelId="{F01B8815-F579-4D49-AF55-483414F47410}" srcId="{5F9BF38D-9859-4184-942A-77F5B4CD857A}" destId="{4505EC39-9669-4A87-A844-552CD39CC3D8}" srcOrd="1" destOrd="0" parTransId="{FB99C4B0-DC35-4478-8DA7-1255F1CA8D59}" sibTransId="{31C3BC75-3C8C-453F-8E0A-84AE4760E697}"/>
    <dgm:cxn modelId="{0A6F6996-60A8-487D-9F4B-1B7327D0A2E2}" srcId="{5F9BF38D-9859-4184-942A-77F5B4CD857A}" destId="{899D60EF-5D14-4BD6-8302-8942ACC01CD1}" srcOrd="3" destOrd="0" parTransId="{E57389C3-B6CB-4407-8A7B-B5480D09B131}" sibTransId="{BE6FE225-1767-423A-A57A-3760D0A1E329}"/>
    <dgm:cxn modelId="{71B5CC7F-6484-4C42-A1EB-DD0FEEF1EF65}" srcId="{5F9BF38D-9859-4184-942A-77F5B4CD857A}" destId="{0D4B47A2-B888-47E7-B100-8CF54A1BDD15}" srcOrd="0" destOrd="0" parTransId="{C888D25E-6108-4249-915D-41F006272876}" sibTransId="{CEF77ED1-E587-4986-A60D-4C21D8F2E62E}"/>
    <dgm:cxn modelId="{C4AC0E96-5046-4819-9D4C-FC905ECFC34E}" type="presOf" srcId="{BBAA2988-8B51-4AEF-BA65-70F75636DDB0}" destId="{8256C055-2D0D-4270-9647-57E5F2753C0C}" srcOrd="0" destOrd="0" presId="urn:microsoft.com/office/officeart/2005/8/layout/cycle1"/>
    <dgm:cxn modelId="{FCC567F6-F49E-4BB6-940F-A0EC864BFA65}" type="presOf" srcId="{BE6FE225-1767-423A-A57A-3760D0A1E329}" destId="{12EDCBBF-EFB9-42D4-A0B8-7FCF38017E49}" srcOrd="0" destOrd="0" presId="urn:microsoft.com/office/officeart/2005/8/layout/cycle1"/>
    <dgm:cxn modelId="{CC7C9A80-37D6-47A1-B449-194966FA7E8A}" type="presOf" srcId="{70F327CC-1127-40D2-B287-6575B9F367A6}" destId="{5ED7D375-9E51-4050-BDCC-6B4996BB7ED6}" srcOrd="0" destOrd="0" presId="urn:microsoft.com/office/officeart/2005/8/layout/cycle1"/>
    <dgm:cxn modelId="{D5CAAB5E-4C29-49E0-9EB9-D393D98197C5}" type="presOf" srcId="{3D727E20-49DD-46D7-86BD-2AB6680A90A6}" destId="{765DDF87-78E3-476B-94EE-0DEBBE32F6B3}" srcOrd="0" destOrd="0" presId="urn:microsoft.com/office/officeart/2005/8/layout/cycle1"/>
    <dgm:cxn modelId="{68D4D0CE-FE71-4C11-89CE-8FE93364944A}" type="presOf" srcId="{4505EC39-9669-4A87-A844-552CD39CC3D8}" destId="{BEE3EAAB-890C-4A82-8CC1-6805311D7003}" srcOrd="0" destOrd="0" presId="urn:microsoft.com/office/officeart/2005/8/layout/cycle1"/>
    <dgm:cxn modelId="{3E424838-5C71-480B-9812-5BCE1D310AB6}" type="presOf" srcId="{0D4B47A2-B888-47E7-B100-8CF54A1BDD15}" destId="{937211CE-3958-4F9D-B977-DDF321EFE3E2}" srcOrd="0" destOrd="0" presId="urn:microsoft.com/office/officeart/2005/8/layout/cycle1"/>
    <dgm:cxn modelId="{DA8A6785-1710-4FCA-A0AA-9FAF2FBA8092}" srcId="{5F9BF38D-9859-4184-942A-77F5B4CD857A}" destId="{AB5BCD99-237B-4864-A088-84B01991450B}" srcOrd="4" destOrd="0" parTransId="{C4AB3AFF-98C1-454F-AB44-BF9538F2366C}" sibTransId="{BBAA2988-8B51-4AEF-BA65-70F75636DDB0}"/>
    <dgm:cxn modelId="{0B57E35B-E9F0-457B-8E46-18599DD04BA7}" srcId="{5F9BF38D-9859-4184-942A-77F5B4CD857A}" destId="{70F327CC-1127-40D2-B287-6575B9F367A6}" srcOrd="2" destOrd="0" parTransId="{719C9293-E794-4310-A5E7-5AB9EEC06022}" sibTransId="{3D727E20-49DD-46D7-86BD-2AB6680A90A6}"/>
    <dgm:cxn modelId="{3A8185F2-011A-49CF-9F80-81DE4C174DCE}" type="presOf" srcId="{AB5BCD99-237B-4864-A088-84B01991450B}" destId="{2D648E1B-2F32-488B-AD4B-724849BE4045}" srcOrd="0" destOrd="0" presId="urn:microsoft.com/office/officeart/2005/8/layout/cycle1"/>
    <dgm:cxn modelId="{5F946A43-5B97-43F7-A8CD-4D2396EAFBD3}" type="presOf" srcId="{31C3BC75-3C8C-453F-8E0A-84AE4760E697}" destId="{C0785B64-BA55-4A07-9ADE-08D8B43A455B}" srcOrd="0" destOrd="0" presId="urn:microsoft.com/office/officeart/2005/8/layout/cycle1"/>
    <dgm:cxn modelId="{2663BA0B-80C9-4478-A452-9DB9296FBC33}" type="presOf" srcId="{CEF77ED1-E587-4986-A60D-4C21D8F2E62E}" destId="{71EF809C-7066-4681-BDE7-C12FE200DA75}" srcOrd="0" destOrd="0" presId="urn:microsoft.com/office/officeart/2005/8/layout/cycle1"/>
    <dgm:cxn modelId="{A933819A-6A5A-48AA-8E51-1A4FBBEB5041}" type="presOf" srcId="{899D60EF-5D14-4BD6-8302-8942ACC01CD1}" destId="{D9BBBBBF-9A75-4C92-A5BF-D22A392AFFDF}" srcOrd="0" destOrd="0" presId="urn:microsoft.com/office/officeart/2005/8/layout/cycle1"/>
    <dgm:cxn modelId="{65F801F7-6043-4FB7-81CD-C44C6A60D0DC}" type="presOf" srcId="{5F9BF38D-9859-4184-942A-77F5B4CD857A}" destId="{2C1887A3-3348-48F4-B626-9744930BA437}" srcOrd="0" destOrd="0" presId="urn:microsoft.com/office/officeart/2005/8/layout/cycle1"/>
    <dgm:cxn modelId="{C9A83E36-09CF-4240-951F-6EC447FC9A7C}" type="presParOf" srcId="{2C1887A3-3348-48F4-B626-9744930BA437}" destId="{5E89AF16-D7B7-41A1-B911-49DCF5254D8D}" srcOrd="0" destOrd="0" presId="urn:microsoft.com/office/officeart/2005/8/layout/cycle1"/>
    <dgm:cxn modelId="{89FBBB1E-561F-4417-8D36-C592E7FAB9C9}" type="presParOf" srcId="{2C1887A3-3348-48F4-B626-9744930BA437}" destId="{937211CE-3958-4F9D-B977-DDF321EFE3E2}" srcOrd="1" destOrd="0" presId="urn:microsoft.com/office/officeart/2005/8/layout/cycle1"/>
    <dgm:cxn modelId="{2C5C9D97-F2CF-4E66-B725-01217D64B20E}" type="presParOf" srcId="{2C1887A3-3348-48F4-B626-9744930BA437}" destId="{71EF809C-7066-4681-BDE7-C12FE200DA75}" srcOrd="2" destOrd="0" presId="urn:microsoft.com/office/officeart/2005/8/layout/cycle1"/>
    <dgm:cxn modelId="{EF17C697-9D59-4BCC-AD6E-2EF087B3E286}" type="presParOf" srcId="{2C1887A3-3348-48F4-B626-9744930BA437}" destId="{4C074271-6D64-4843-8AB2-1F8FEECA7845}" srcOrd="3" destOrd="0" presId="urn:microsoft.com/office/officeart/2005/8/layout/cycle1"/>
    <dgm:cxn modelId="{E3DE0752-3DB9-4D7B-8FF7-80E253C4E726}" type="presParOf" srcId="{2C1887A3-3348-48F4-B626-9744930BA437}" destId="{BEE3EAAB-890C-4A82-8CC1-6805311D7003}" srcOrd="4" destOrd="0" presId="urn:microsoft.com/office/officeart/2005/8/layout/cycle1"/>
    <dgm:cxn modelId="{C2E7F4C5-6BCF-41DA-BF56-3AB53EF34E0F}" type="presParOf" srcId="{2C1887A3-3348-48F4-B626-9744930BA437}" destId="{C0785B64-BA55-4A07-9ADE-08D8B43A455B}" srcOrd="5" destOrd="0" presId="urn:microsoft.com/office/officeart/2005/8/layout/cycle1"/>
    <dgm:cxn modelId="{FBF67AC1-16E0-471D-91BD-49018E5AF2BA}" type="presParOf" srcId="{2C1887A3-3348-48F4-B626-9744930BA437}" destId="{27CF3309-059D-4FE6-A931-23AB793EC3ED}" srcOrd="6" destOrd="0" presId="urn:microsoft.com/office/officeart/2005/8/layout/cycle1"/>
    <dgm:cxn modelId="{A64AFBE1-66BD-4910-A6C1-CF063AA72729}" type="presParOf" srcId="{2C1887A3-3348-48F4-B626-9744930BA437}" destId="{5ED7D375-9E51-4050-BDCC-6B4996BB7ED6}" srcOrd="7" destOrd="0" presId="urn:microsoft.com/office/officeart/2005/8/layout/cycle1"/>
    <dgm:cxn modelId="{0AE557BE-8C20-42A1-9193-B0CDFA634F04}" type="presParOf" srcId="{2C1887A3-3348-48F4-B626-9744930BA437}" destId="{765DDF87-78E3-476B-94EE-0DEBBE32F6B3}" srcOrd="8" destOrd="0" presId="urn:microsoft.com/office/officeart/2005/8/layout/cycle1"/>
    <dgm:cxn modelId="{197E11C6-1007-4ACB-A7BE-D4BE0D2A6F19}" type="presParOf" srcId="{2C1887A3-3348-48F4-B626-9744930BA437}" destId="{CF4210A8-6D98-49DA-A42B-86213142EDA6}" srcOrd="9" destOrd="0" presId="urn:microsoft.com/office/officeart/2005/8/layout/cycle1"/>
    <dgm:cxn modelId="{21CA9917-1E33-4B0C-A664-FCDA9B7181DA}" type="presParOf" srcId="{2C1887A3-3348-48F4-B626-9744930BA437}" destId="{D9BBBBBF-9A75-4C92-A5BF-D22A392AFFDF}" srcOrd="10" destOrd="0" presId="urn:microsoft.com/office/officeart/2005/8/layout/cycle1"/>
    <dgm:cxn modelId="{AB2149E6-9C03-43F0-B7F2-FD04D84ED86B}" type="presParOf" srcId="{2C1887A3-3348-48F4-B626-9744930BA437}" destId="{12EDCBBF-EFB9-42D4-A0B8-7FCF38017E49}" srcOrd="11" destOrd="0" presId="urn:microsoft.com/office/officeart/2005/8/layout/cycle1"/>
    <dgm:cxn modelId="{3C3C522F-B247-4D5D-A77A-F79E861C4BDC}" type="presParOf" srcId="{2C1887A3-3348-48F4-B626-9744930BA437}" destId="{3489DB28-251F-45DB-A366-34E35304C34C}" srcOrd="12" destOrd="0" presId="urn:microsoft.com/office/officeart/2005/8/layout/cycle1"/>
    <dgm:cxn modelId="{6BED7F72-E534-4632-81E8-F3F76B2ACB1F}" type="presParOf" srcId="{2C1887A3-3348-48F4-B626-9744930BA437}" destId="{2D648E1B-2F32-488B-AD4B-724849BE4045}" srcOrd="13" destOrd="0" presId="urn:microsoft.com/office/officeart/2005/8/layout/cycle1"/>
    <dgm:cxn modelId="{BBB46023-5B2A-4D70-B25C-04418FE400CC}" type="presParOf" srcId="{2C1887A3-3348-48F4-B626-9744930BA437}" destId="{8256C055-2D0D-4270-9647-57E5F2753C0C}"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A701667-7115-444D-8701-E35B3B5427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47636932-544F-4A38-AF81-E9F26BAAA86F}">
      <dgm:prSet phldrT="[文字]" custT="1"/>
      <dgm:spPr/>
      <dgm:t>
        <a:bodyPr/>
        <a:lstStyle/>
        <a:p>
          <a:pPr algn="ctr"/>
          <a:r>
            <a:rPr lang="zh-TW" altLang="en-US" sz="3200" b="1" dirty="0" smtClean="0"/>
            <a:t>承銷商受託協助委任公司法令遵循</a:t>
          </a:r>
          <a:endParaRPr lang="zh-TW" altLang="en-US" sz="3200" b="1" dirty="0"/>
        </a:p>
      </dgm:t>
    </dgm:pt>
    <dgm:pt modelId="{B58A2F1C-3C22-4F24-BF05-E9828976B472}" type="parTrans" cxnId="{9F10078C-5020-48E4-9E12-E9522168A41A}">
      <dgm:prSet/>
      <dgm:spPr/>
      <dgm:t>
        <a:bodyPr/>
        <a:lstStyle/>
        <a:p>
          <a:endParaRPr lang="zh-TW" altLang="en-US"/>
        </a:p>
      </dgm:t>
    </dgm:pt>
    <dgm:pt modelId="{03267E36-1834-4FA3-B26F-48B1DE582106}" type="sibTrans" cxnId="{9F10078C-5020-48E4-9E12-E9522168A41A}">
      <dgm:prSet/>
      <dgm:spPr/>
      <dgm:t>
        <a:bodyPr/>
        <a:lstStyle/>
        <a:p>
          <a:endParaRPr lang="zh-TW" altLang="en-US"/>
        </a:p>
      </dgm:t>
    </dgm:pt>
    <dgm:pt modelId="{3A31AFD7-71CE-4600-A334-5E99464A886A}">
      <dgm:prSet phldrT="[文字]" custT="1"/>
      <dgm:spPr/>
      <dgm:t>
        <a:bodyPr/>
        <a:lstStyle/>
        <a:p>
          <a:endParaRPr lang="zh-TW" altLang="en-US" sz="2800" dirty="0"/>
        </a:p>
      </dgm:t>
    </dgm:pt>
    <dgm:pt modelId="{BE247D34-B8A5-45CC-A8E2-59E7177692A0}" type="parTrans" cxnId="{E910F470-257C-4ED8-A137-CC57D63F6E41}">
      <dgm:prSet/>
      <dgm:spPr/>
      <dgm:t>
        <a:bodyPr/>
        <a:lstStyle/>
        <a:p>
          <a:endParaRPr lang="zh-TW" altLang="en-US"/>
        </a:p>
      </dgm:t>
    </dgm:pt>
    <dgm:pt modelId="{26DCD71B-DC99-4B8E-BE63-AE29F7DBC7BB}" type="sibTrans" cxnId="{E910F470-257C-4ED8-A137-CC57D63F6E41}">
      <dgm:prSet/>
      <dgm:spPr/>
      <dgm:t>
        <a:bodyPr/>
        <a:lstStyle/>
        <a:p>
          <a:endParaRPr lang="zh-TW" altLang="en-US"/>
        </a:p>
      </dgm:t>
    </dgm:pt>
    <dgm:pt modelId="{5B99EF61-23F3-48EF-BF62-4873CB566A66}" type="pres">
      <dgm:prSet presAssocID="{0A701667-7115-444D-8701-E35B3B542751}" presName="linear" presStyleCnt="0">
        <dgm:presLayoutVars>
          <dgm:animLvl val="lvl"/>
          <dgm:resizeHandles val="exact"/>
        </dgm:presLayoutVars>
      </dgm:prSet>
      <dgm:spPr/>
      <dgm:t>
        <a:bodyPr/>
        <a:lstStyle/>
        <a:p>
          <a:endParaRPr lang="zh-TW" altLang="en-US"/>
        </a:p>
      </dgm:t>
    </dgm:pt>
    <dgm:pt modelId="{F1AD951C-2A5C-4DD3-96C2-FF042AFEAB0A}" type="pres">
      <dgm:prSet presAssocID="{47636932-544F-4A38-AF81-E9F26BAAA86F}" presName="parentText" presStyleLbl="node1" presStyleIdx="0" presStyleCnt="1" custScaleY="105946" custLinFactNeighborY="-11735">
        <dgm:presLayoutVars>
          <dgm:chMax val="0"/>
          <dgm:bulletEnabled val="1"/>
        </dgm:presLayoutVars>
      </dgm:prSet>
      <dgm:spPr/>
      <dgm:t>
        <a:bodyPr/>
        <a:lstStyle/>
        <a:p>
          <a:endParaRPr lang="zh-TW" altLang="en-US"/>
        </a:p>
      </dgm:t>
    </dgm:pt>
    <dgm:pt modelId="{24D04CDD-0C79-45F4-B059-681660900CB4}" type="pres">
      <dgm:prSet presAssocID="{47636932-544F-4A38-AF81-E9F26BAAA86F}" presName="childText" presStyleLbl="revTx" presStyleIdx="0" presStyleCnt="1" custScaleY="98983">
        <dgm:presLayoutVars>
          <dgm:bulletEnabled val="1"/>
        </dgm:presLayoutVars>
      </dgm:prSet>
      <dgm:spPr/>
      <dgm:t>
        <a:bodyPr/>
        <a:lstStyle/>
        <a:p>
          <a:endParaRPr lang="zh-TW" altLang="en-US"/>
        </a:p>
      </dgm:t>
    </dgm:pt>
  </dgm:ptLst>
  <dgm:cxnLst>
    <dgm:cxn modelId="{07D22768-B6D2-4ABC-985E-C095483BC765}" type="presOf" srcId="{3A31AFD7-71CE-4600-A334-5E99464A886A}" destId="{24D04CDD-0C79-45F4-B059-681660900CB4}" srcOrd="0" destOrd="0" presId="urn:microsoft.com/office/officeart/2005/8/layout/vList2"/>
    <dgm:cxn modelId="{9F10078C-5020-48E4-9E12-E9522168A41A}" srcId="{0A701667-7115-444D-8701-E35B3B542751}" destId="{47636932-544F-4A38-AF81-E9F26BAAA86F}" srcOrd="0" destOrd="0" parTransId="{B58A2F1C-3C22-4F24-BF05-E9828976B472}" sibTransId="{03267E36-1834-4FA3-B26F-48B1DE582106}"/>
    <dgm:cxn modelId="{FF8B9569-BBFD-4EDB-97C1-F7C7EF062EFF}" type="presOf" srcId="{47636932-544F-4A38-AF81-E9F26BAAA86F}" destId="{F1AD951C-2A5C-4DD3-96C2-FF042AFEAB0A}" srcOrd="0" destOrd="0" presId="urn:microsoft.com/office/officeart/2005/8/layout/vList2"/>
    <dgm:cxn modelId="{E910F470-257C-4ED8-A137-CC57D63F6E41}" srcId="{47636932-544F-4A38-AF81-E9F26BAAA86F}" destId="{3A31AFD7-71CE-4600-A334-5E99464A886A}" srcOrd="0" destOrd="0" parTransId="{BE247D34-B8A5-45CC-A8E2-59E7177692A0}" sibTransId="{26DCD71B-DC99-4B8E-BE63-AE29F7DBC7BB}"/>
    <dgm:cxn modelId="{E9318B94-F7CE-4D1B-A7CB-33930E641697}" type="presOf" srcId="{0A701667-7115-444D-8701-E35B3B542751}" destId="{5B99EF61-23F3-48EF-BF62-4873CB566A66}" srcOrd="0" destOrd="0" presId="urn:microsoft.com/office/officeart/2005/8/layout/vList2"/>
    <dgm:cxn modelId="{2915ABDC-FEB8-417E-A46B-A6750EB1DDDD}" type="presParOf" srcId="{5B99EF61-23F3-48EF-BF62-4873CB566A66}" destId="{F1AD951C-2A5C-4DD3-96C2-FF042AFEAB0A}" srcOrd="0" destOrd="0" presId="urn:microsoft.com/office/officeart/2005/8/layout/vList2"/>
    <dgm:cxn modelId="{F6E672F7-67EE-40A6-B636-FB4FC015D1F6}" type="presParOf" srcId="{5B99EF61-23F3-48EF-BF62-4873CB566A66}" destId="{24D04CDD-0C79-45F4-B059-681660900CB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51B73F2-F05B-4AF6-9A5F-98573F4E709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C19ADA0B-DD51-4B3A-872C-EC6824FE471A}">
      <dgm:prSet phldrT="[文字]" custT="1"/>
      <dgm:spPr/>
      <dgm:t>
        <a:bodyPr/>
        <a:lstStyle/>
        <a:p>
          <a:r>
            <a:rPr lang="zh-TW" altLang="en-US" sz="3200" dirty="0" smtClean="0"/>
            <a:t>適用對象</a:t>
          </a:r>
          <a:endParaRPr lang="zh-TW" altLang="en-US" sz="3200" dirty="0"/>
        </a:p>
      </dgm:t>
    </dgm:pt>
    <dgm:pt modelId="{775D9BEE-2C8A-4DF7-B53E-F9809F46DD7A}" type="parTrans" cxnId="{A290B6A5-EF53-44BF-B212-5B6B9B07CE50}">
      <dgm:prSet/>
      <dgm:spPr/>
      <dgm:t>
        <a:bodyPr/>
        <a:lstStyle/>
        <a:p>
          <a:endParaRPr lang="zh-TW" altLang="en-US"/>
        </a:p>
      </dgm:t>
    </dgm:pt>
    <dgm:pt modelId="{9B54A0CA-953F-455E-AB73-A7B34B87A031}" type="sibTrans" cxnId="{A290B6A5-EF53-44BF-B212-5B6B9B07CE50}">
      <dgm:prSet/>
      <dgm:spPr/>
      <dgm:t>
        <a:bodyPr/>
        <a:lstStyle/>
        <a:p>
          <a:endParaRPr lang="zh-TW" altLang="en-US"/>
        </a:p>
      </dgm:t>
    </dgm:pt>
    <dgm:pt modelId="{3FF411E9-872F-4149-B0AB-58482223C8E0}">
      <dgm:prSet phldrT="[文字]" custT="1"/>
      <dgm:spPr/>
      <dgm:t>
        <a:bodyPr/>
        <a:lstStyle/>
        <a:p>
          <a:pPr algn="just"/>
          <a:r>
            <a:rPr lang="zh-TW" altLang="en-US" sz="2200" dirty="0" smtClean="0"/>
            <a:t>第一上市公司</a:t>
          </a:r>
          <a:endParaRPr lang="zh-TW" altLang="en-US" sz="2200" dirty="0"/>
        </a:p>
      </dgm:t>
    </dgm:pt>
    <dgm:pt modelId="{D3D1C86E-4116-4F52-91FC-5ED32BDD8283}" type="parTrans" cxnId="{FBF979E2-7E26-4490-AF52-B1227524A0F9}">
      <dgm:prSet/>
      <dgm:spPr/>
      <dgm:t>
        <a:bodyPr/>
        <a:lstStyle/>
        <a:p>
          <a:endParaRPr lang="zh-TW" altLang="en-US"/>
        </a:p>
      </dgm:t>
    </dgm:pt>
    <dgm:pt modelId="{8A2E4F6D-E639-4D03-ADE7-60E1E75A2AF3}" type="sibTrans" cxnId="{FBF979E2-7E26-4490-AF52-B1227524A0F9}">
      <dgm:prSet/>
      <dgm:spPr/>
      <dgm:t>
        <a:bodyPr/>
        <a:lstStyle/>
        <a:p>
          <a:endParaRPr lang="zh-TW" altLang="en-US"/>
        </a:p>
      </dgm:t>
    </dgm:pt>
    <dgm:pt modelId="{E1EBED0D-E7BA-41C7-B3B5-F30A409FEF7C}">
      <dgm:prSet phldrT="[文字]" custT="1"/>
      <dgm:spPr/>
      <dgm:t>
        <a:bodyPr/>
        <a:lstStyle/>
        <a:p>
          <a:pPr algn="l"/>
          <a:r>
            <a:rPr lang="zh-TW" altLang="en-US" sz="2200" dirty="0" smtClean="0"/>
            <a:t>創新板公司</a:t>
          </a:r>
          <a:endParaRPr lang="zh-TW" altLang="en-US" sz="2200" dirty="0"/>
        </a:p>
      </dgm:t>
    </dgm:pt>
    <dgm:pt modelId="{35FA6659-A2E2-4DF3-8E30-4E90EEE1904B}" type="parTrans" cxnId="{F9036ED5-D27D-4FC2-BA6A-90AB1922865C}">
      <dgm:prSet/>
      <dgm:spPr/>
      <dgm:t>
        <a:bodyPr/>
        <a:lstStyle/>
        <a:p>
          <a:endParaRPr lang="zh-TW" altLang="en-US"/>
        </a:p>
      </dgm:t>
    </dgm:pt>
    <dgm:pt modelId="{2A8C3C19-CC7B-400F-8682-64D7061AA55A}" type="sibTrans" cxnId="{F9036ED5-D27D-4FC2-BA6A-90AB1922865C}">
      <dgm:prSet/>
      <dgm:spPr/>
      <dgm:t>
        <a:bodyPr/>
        <a:lstStyle/>
        <a:p>
          <a:endParaRPr lang="zh-TW" altLang="en-US"/>
        </a:p>
      </dgm:t>
    </dgm:pt>
    <dgm:pt modelId="{03DB7C4A-16F5-486E-9746-7A6E3958E062}">
      <dgm:prSet phldrT="[文字]" custT="1"/>
      <dgm:spPr/>
      <dgm:t>
        <a:bodyPr/>
        <a:lstStyle/>
        <a:p>
          <a:r>
            <a:rPr lang="zh-TW" altLang="en-US" sz="3200" dirty="0" smtClean="0"/>
            <a:t>保薦期間</a:t>
          </a:r>
          <a:endParaRPr lang="zh-TW" altLang="en-US" sz="3200" dirty="0"/>
        </a:p>
      </dgm:t>
    </dgm:pt>
    <dgm:pt modelId="{6C7CBA7D-7AF3-430B-B5CB-4A884FF69F80}" type="parTrans" cxnId="{CFEF240F-7919-4577-A713-896FC6F8A230}">
      <dgm:prSet/>
      <dgm:spPr/>
      <dgm:t>
        <a:bodyPr/>
        <a:lstStyle/>
        <a:p>
          <a:endParaRPr lang="zh-TW" altLang="en-US"/>
        </a:p>
      </dgm:t>
    </dgm:pt>
    <dgm:pt modelId="{4345145B-79B9-48CF-A5C8-95B5099FEAAF}" type="sibTrans" cxnId="{CFEF240F-7919-4577-A713-896FC6F8A230}">
      <dgm:prSet/>
      <dgm:spPr/>
      <dgm:t>
        <a:bodyPr/>
        <a:lstStyle/>
        <a:p>
          <a:endParaRPr lang="zh-TW" altLang="en-US"/>
        </a:p>
      </dgm:t>
    </dgm:pt>
    <dgm:pt modelId="{DEC356D0-022D-40F6-9DBD-01F4A1F7EB14}">
      <dgm:prSet phldrT="[文字]" custT="1"/>
      <dgm:spPr/>
      <dgm:t>
        <a:bodyPr/>
        <a:lstStyle/>
        <a:p>
          <a:pPr algn="just"/>
          <a:r>
            <a:rPr lang="en-US" altLang="zh-TW" sz="2200" dirty="0" smtClean="0">
              <a:latin typeface="Calibri" panose="020F0502020204030204" pitchFamily="34" charset="0"/>
              <a:ea typeface="標楷體" panose="03000509000000000000" pitchFamily="65" charset="-120"/>
              <a:cs typeface="Calibri" panose="020F0502020204030204" pitchFamily="34" charset="0"/>
            </a:rPr>
            <a:t>IPO</a:t>
          </a:r>
          <a:r>
            <a:rPr lang="zh-TW" altLang="en-US" sz="2200" dirty="0" smtClean="0">
              <a:latin typeface="Calibri" panose="020F0502020204030204" pitchFamily="34" charset="0"/>
              <a:cs typeface="Calibri" panose="020F0502020204030204" pitchFamily="34" charset="0"/>
            </a:rPr>
            <a:t>：</a:t>
          </a:r>
          <a:r>
            <a:rPr lang="zh-TW" altLang="en-US" sz="2200" u="sng" dirty="0" smtClean="0">
              <a:solidFill>
                <a:srgbClr val="0000CC"/>
              </a:solidFill>
            </a:rPr>
            <a:t>上市掛牌日</a:t>
          </a:r>
          <a:r>
            <a:rPr lang="zh-TW" altLang="en-US" sz="2200" dirty="0" smtClean="0"/>
            <a:t>起至其後三個會計年度</a:t>
          </a:r>
          <a:endParaRPr lang="zh-TW" altLang="en-US" sz="2200" dirty="0"/>
        </a:p>
      </dgm:t>
    </dgm:pt>
    <dgm:pt modelId="{1EF8D5F2-7407-4E3B-9057-BE2410CAFFED}" type="parTrans" cxnId="{254CF7E8-7C28-4CFB-AE22-C3D431F38D23}">
      <dgm:prSet/>
      <dgm:spPr/>
      <dgm:t>
        <a:bodyPr/>
        <a:lstStyle/>
        <a:p>
          <a:endParaRPr lang="zh-TW" altLang="en-US"/>
        </a:p>
      </dgm:t>
    </dgm:pt>
    <dgm:pt modelId="{D634174B-CF65-42D3-8633-00C4B95EB138}" type="sibTrans" cxnId="{254CF7E8-7C28-4CFB-AE22-C3D431F38D23}">
      <dgm:prSet/>
      <dgm:spPr/>
      <dgm:t>
        <a:bodyPr/>
        <a:lstStyle/>
        <a:p>
          <a:endParaRPr lang="zh-TW" altLang="en-US"/>
        </a:p>
      </dgm:t>
    </dgm:pt>
    <dgm:pt modelId="{EBC0A8E7-106F-43A3-9F42-FBB71CE1360B}">
      <dgm:prSet phldrT="[文字]" custT="1"/>
      <dgm:spPr/>
      <dgm:t>
        <a:bodyPr/>
        <a:lstStyle/>
        <a:p>
          <a:pPr algn="just"/>
          <a:r>
            <a:rPr lang="en-US" altLang="zh-TW" sz="2200" dirty="0" smtClean="0"/>
            <a:t>SPO</a:t>
          </a:r>
          <a:r>
            <a:rPr lang="zh-TW" altLang="en-US" sz="2200" dirty="0" smtClean="0"/>
            <a:t>：</a:t>
          </a:r>
          <a:r>
            <a:rPr lang="zh-TW" altLang="en-US" sz="2200" u="sng" dirty="0" smtClean="0">
              <a:solidFill>
                <a:srgbClr val="0000CC"/>
              </a:solidFill>
            </a:rPr>
            <a:t>募集完成</a:t>
          </a:r>
          <a:r>
            <a:rPr lang="zh-TW" altLang="en-US" sz="2200" dirty="0" smtClean="0"/>
            <a:t>年度及其後三個會計年度</a:t>
          </a:r>
          <a:endParaRPr lang="zh-TW" altLang="en-US" sz="2200" dirty="0"/>
        </a:p>
      </dgm:t>
    </dgm:pt>
    <dgm:pt modelId="{0496DCEC-758E-4E82-8AE3-481A28259718}" type="parTrans" cxnId="{EA491864-F972-4F01-9954-EF4130268EA2}">
      <dgm:prSet/>
      <dgm:spPr/>
      <dgm:t>
        <a:bodyPr/>
        <a:lstStyle/>
        <a:p>
          <a:endParaRPr lang="zh-TW" altLang="en-US"/>
        </a:p>
      </dgm:t>
    </dgm:pt>
    <dgm:pt modelId="{175C4423-8EE6-448B-B534-31352F7C6666}" type="sibTrans" cxnId="{EA491864-F972-4F01-9954-EF4130268EA2}">
      <dgm:prSet/>
      <dgm:spPr/>
      <dgm:t>
        <a:bodyPr/>
        <a:lstStyle/>
        <a:p>
          <a:endParaRPr lang="zh-TW" altLang="en-US"/>
        </a:p>
      </dgm:t>
    </dgm:pt>
    <dgm:pt modelId="{50B331B5-71A8-4EBA-905B-EB824041E0FD}">
      <dgm:prSet phldrT="[文字]" custT="1"/>
      <dgm:spPr/>
      <dgm:t>
        <a:bodyPr/>
        <a:lstStyle/>
        <a:p>
          <a:pPr algn="l"/>
          <a:r>
            <a:rPr lang="zh-TW" altLang="en-US" sz="2200" dirty="0" smtClean="0"/>
            <a:t>創新板第一上市公司</a:t>
          </a:r>
          <a:endParaRPr lang="zh-TW" altLang="en-US" sz="2200" dirty="0"/>
        </a:p>
      </dgm:t>
    </dgm:pt>
    <dgm:pt modelId="{2B083EB5-92D9-4B07-816B-A5281084B87A}" type="parTrans" cxnId="{FE65313F-7462-4F66-86D6-CEF487423655}">
      <dgm:prSet/>
      <dgm:spPr/>
      <dgm:t>
        <a:bodyPr/>
        <a:lstStyle/>
        <a:p>
          <a:endParaRPr lang="zh-TW" altLang="en-US"/>
        </a:p>
      </dgm:t>
    </dgm:pt>
    <dgm:pt modelId="{0E331770-9D9A-4C0F-9ADD-13E527E5C046}" type="sibTrans" cxnId="{FE65313F-7462-4F66-86D6-CEF487423655}">
      <dgm:prSet/>
      <dgm:spPr/>
      <dgm:t>
        <a:bodyPr/>
        <a:lstStyle/>
        <a:p>
          <a:endParaRPr lang="zh-TW" altLang="en-US"/>
        </a:p>
      </dgm:t>
    </dgm:pt>
    <dgm:pt modelId="{C5B456C0-06BF-4D8F-8F8A-DC6EC859D5C7}">
      <dgm:prSet phldrT="[文字]" custT="1"/>
      <dgm:spPr/>
      <dgm:t>
        <a:bodyPr/>
        <a:lstStyle/>
        <a:p>
          <a:r>
            <a:rPr lang="zh-TW" altLang="en-US" sz="3200" dirty="0" smtClean="0"/>
            <a:t>適用條文</a:t>
          </a:r>
          <a:endParaRPr lang="zh-TW" altLang="en-US" sz="3200" dirty="0"/>
        </a:p>
      </dgm:t>
    </dgm:pt>
    <dgm:pt modelId="{B9F81388-44D4-4957-8E31-E6126D4BF6A7}" type="parTrans" cxnId="{AD72941A-E09A-4BD2-A079-DF4D5CEA643C}">
      <dgm:prSet/>
      <dgm:spPr/>
      <dgm:t>
        <a:bodyPr/>
        <a:lstStyle/>
        <a:p>
          <a:endParaRPr lang="zh-TW" altLang="en-US"/>
        </a:p>
      </dgm:t>
    </dgm:pt>
    <dgm:pt modelId="{E2E68B16-CFAD-4A2A-AD47-FECF66B04A7C}" type="sibTrans" cxnId="{AD72941A-E09A-4BD2-A079-DF4D5CEA643C}">
      <dgm:prSet/>
      <dgm:spPr/>
      <dgm:t>
        <a:bodyPr/>
        <a:lstStyle/>
        <a:p>
          <a:endParaRPr lang="zh-TW" altLang="en-US"/>
        </a:p>
      </dgm:t>
    </dgm:pt>
    <dgm:pt modelId="{EC4AF6AD-5FE8-46FE-86F1-79A7B7ECCD37}">
      <dgm:prSet phldrT="[文字]" custT="1"/>
      <dgm:spPr/>
      <dgm:t>
        <a:bodyPr/>
        <a:lstStyle/>
        <a:p>
          <a:r>
            <a:rPr lang="zh-TW" altLang="en-US" sz="2000" dirty="0" smtClean="0"/>
            <a:t>本公司主辦證券承銷商受託協助委任公司遵循我國法令暨本公司上市相關規章應行注意事項要點</a:t>
          </a:r>
          <a:endParaRPr lang="zh-TW" altLang="en-US" sz="2000" dirty="0"/>
        </a:p>
      </dgm:t>
    </dgm:pt>
    <dgm:pt modelId="{D1BDB8E3-FB6A-46CF-AD1A-E1E5993B37EA}" type="parTrans" cxnId="{43EC084A-03A1-4C46-B8E5-0115A02F00A2}">
      <dgm:prSet/>
      <dgm:spPr/>
      <dgm:t>
        <a:bodyPr/>
        <a:lstStyle/>
        <a:p>
          <a:endParaRPr lang="zh-TW" altLang="en-US"/>
        </a:p>
      </dgm:t>
    </dgm:pt>
    <dgm:pt modelId="{02C23F81-B761-4EA0-91F6-DAEED5E018A8}" type="sibTrans" cxnId="{43EC084A-03A1-4C46-B8E5-0115A02F00A2}">
      <dgm:prSet/>
      <dgm:spPr/>
      <dgm:t>
        <a:bodyPr/>
        <a:lstStyle/>
        <a:p>
          <a:endParaRPr lang="zh-TW" altLang="en-US"/>
        </a:p>
      </dgm:t>
    </dgm:pt>
    <dgm:pt modelId="{555AD8F9-562D-48CE-88EC-AA9EB7CAE8D6}" type="pres">
      <dgm:prSet presAssocID="{E51B73F2-F05B-4AF6-9A5F-98573F4E7090}" presName="Name0" presStyleCnt="0">
        <dgm:presLayoutVars>
          <dgm:dir/>
          <dgm:animLvl val="lvl"/>
          <dgm:resizeHandles val="exact"/>
        </dgm:presLayoutVars>
      </dgm:prSet>
      <dgm:spPr/>
      <dgm:t>
        <a:bodyPr/>
        <a:lstStyle/>
        <a:p>
          <a:endParaRPr lang="zh-TW" altLang="en-US"/>
        </a:p>
      </dgm:t>
    </dgm:pt>
    <dgm:pt modelId="{135EF20F-DA4A-4E69-B631-AA1440114BAA}" type="pres">
      <dgm:prSet presAssocID="{C5B456C0-06BF-4D8F-8F8A-DC6EC859D5C7}" presName="composite" presStyleCnt="0"/>
      <dgm:spPr/>
    </dgm:pt>
    <dgm:pt modelId="{9CEFB4E8-C37C-4AA3-8549-8DC2FD96E71B}" type="pres">
      <dgm:prSet presAssocID="{C5B456C0-06BF-4D8F-8F8A-DC6EC859D5C7}" presName="parTx" presStyleLbl="alignNode1" presStyleIdx="0" presStyleCnt="3">
        <dgm:presLayoutVars>
          <dgm:chMax val="0"/>
          <dgm:chPref val="0"/>
          <dgm:bulletEnabled val="1"/>
        </dgm:presLayoutVars>
      </dgm:prSet>
      <dgm:spPr/>
      <dgm:t>
        <a:bodyPr/>
        <a:lstStyle/>
        <a:p>
          <a:endParaRPr lang="zh-TW" altLang="en-US"/>
        </a:p>
      </dgm:t>
    </dgm:pt>
    <dgm:pt modelId="{AA5E0B10-0011-49A3-9D9E-EE31886997C4}" type="pres">
      <dgm:prSet presAssocID="{C5B456C0-06BF-4D8F-8F8A-DC6EC859D5C7}" presName="desTx" presStyleLbl="alignAccFollowNode1" presStyleIdx="0" presStyleCnt="3">
        <dgm:presLayoutVars>
          <dgm:bulletEnabled val="1"/>
        </dgm:presLayoutVars>
      </dgm:prSet>
      <dgm:spPr/>
      <dgm:t>
        <a:bodyPr/>
        <a:lstStyle/>
        <a:p>
          <a:endParaRPr lang="zh-TW" altLang="en-US"/>
        </a:p>
      </dgm:t>
    </dgm:pt>
    <dgm:pt modelId="{56E194FA-9F5E-4C46-B2C7-0A88BEEEC3B4}" type="pres">
      <dgm:prSet presAssocID="{E2E68B16-CFAD-4A2A-AD47-FECF66B04A7C}" presName="space" presStyleCnt="0"/>
      <dgm:spPr/>
    </dgm:pt>
    <dgm:pt modelId="{C2C68C3A-16B2-44BB-A530-42DDE2FCD386}" type="pres">
      <dgm:prSet presAssocID="{C19ADA0B-DD51-4B3A-872C-EC6824FE471A}" presName="composite" presStyleCnt="0"/>
      <dgm:spPr/>
    </dgm:pt>
    <dgm:pt modelId="{16A55E4F-6F18-4839-87BC-658F8539BF6D}" type="pres">
      <dgm:prSet presAssocID="{C19ADA0B-DD51-4B3A-872C-EC6824FE471A}" presName="parTx" presStyleLbl="alignNode1" presStyleIdx="1" presStyleCnt="3">
        <dgm:presLayoutVars>
          <dgm:chMax val="0"/>
          <dgm:chPref val="0"/>
          <dgm:bulletEnabled val="1"/>
        </dgm:presLayoutVars>
      </dgm:prSet>
      <dgm:spPr/>
      <dgm:t>
        <a:bodyPr/>
        <a:lstStyle/>
        <a:p>
          <a:endParaRPr lang="zh-TW" altLang="en-US"/>
        </a:p>
      </dgm:t>
    </dgm:pt>
    <dgm:pt modelId="{A49061CF-3864-4389-8CE3-8BCB641DAD98}" type="pres">
      <dgm:prSet presAssocID="{C19ADA0B-DD51-4B3A-872C-EC6824FE471A}" presName="desTx" presStyleLbl="alignAccFollowNode1" presStyleIdx="1" presStyleCnt="3">
        <dgm:presLayoutVars>
          <dgm:bulletEnabled val="1"/>
        </dgm:presLayoutVars>
      </dgm:prSet>
      <dgm:spPr/>
      <dgm:t>
        <a:bodyPr/>
        <a:lstStyle/>
        <a:p>
          <a:endParaRPr lang="zh-TW" altLang="en-US"/>
        </a:p>
      </dgm:t>
    </dgm:pt>
    <dgm:pt modelId="{808AA4E4-80C2-4A56-82F6-B2E37FD647FC}" type="pres">
      <dgm:prSet presAssocID="{9B54A0CA-953F-455E-AB73-A7B34B87A031}" presName="space" presStyleCnt="0"/>
      <dgm:spPr/>
    </dgm:pt>
    <dgm:pt modelId="{F5C6F112-5662-4CAF-A856-80711F9FE9C0}" type="pres">
      <dgm:prSet presAssocID="{03DB7C4A-16F5-486E-9746-7A6E3958E062}" presName="composite" presStyleCnt="0"/>
      <dgm:spPr/>
    </dgm:pt>
    <dgm:pt modelId="{9BCCA626-E9E3-4E04-8C3F-E9DC7FCA594D}" type="pres">
      <dgm:prSet presAssocID="{03DB7C4A-16F5-486E-9746-7A6E3958E062}" presName="parTx" presStyleLbl="alignNode1" presStyleIdx="2" presStyleCnt="3">
        <dgm:presLayoutVars>
          <dgm:chMax val="0"/>
          <dgm:chPref val="0"/>
          <dgm:bulletEnabled val="1"/>
        </dgm:presLayoutVars>
      </dgm:prSet>
      <dgm:spPr/>
      <dgm:t>
        <a:bodyPr/>
        <a:lstStyle/>
        <a:p>
          <a:endParaRPr lang="zh-TW" altLang="en-US"/>
        </a:p>
      </dgm:t>
    </dgm:pt>
    <dgm:pt modelId="{F4A4B374-008B-4706-8C0E-2AD1A6A894BA}" type="pres">
      <dgm:prSet presAssocID="{03DB7C4A-16F5-486E-9746-7A6E3958E062}" presName="desTx" presStyleLbl="alignAccFollowNode1" presStyleIdx="2" presStyleCnt="3">
        <dgm:presLayoutVars>
          <dgm:bulletEnabled val="1"/>
        </dgm:presLayoutVars>
      </dgm:prSet>
      <dgm:spPr/>
      <dgm:t>
        <a:bodyPr/>
        <a:lstStyle/>
        <a:p>
          <a:endParaRPr lang="zh-TW" altLang="en-US"/>
        </a:p>
      </dgm:t>
    </dgm:pt>
  </dgm:ptLst>
  <dgm:cxnLst>
    <dgm:cxn modelId="{D150BAB2-9D74-46E2-BBDF-190842F83C5D}" type="presOf" srcId="{E51B73F2-F05B-4AF6-9A5F-98573F4E7090}" destId="{555AD8F9-562D-48CE-88EC-AA9EB7CAE8D6}" srcOrd="0" destOrd="0" presId="urn:microsoft.com/office/officeart/2005/8/layout/hList1"/>
    <dgm:cxn modelId="{254CF7E8-7C28-4CFB-AE22-C3D431F38D23}" srcId="{03DB7C4A-16F5-486E-9746-7A6E3958E062}" destId="{DEC356D0-022D-40F6-9DBD-01F4A1F7EB14}" srcOrd="0" destOrd="0" parTransId="{1EF8D5F2-7407-4E3B-9057-BE2410CAFFED}" sibTransId="{D634174B-CF65-42D3-8633-00C4B95EB138}"/>
    <dgm:cxn modelId="{06B3CCD9-FB50-49EB-B425-5D4972FBA15D}" type="presOf" srcId="{C19ADA0B-DD51-4B3A-872C-EC6824FE471A}" destId="{16A55E4F-6F18-4839-87BC-658F8539BF6D}" srcOrd="0" destOrd="0" presId="urn:microsoft.com/office/officeart/2005/8/layout/hList1"/>
    <dgm:cxn modelId="{FBF979E2-7E26-4490-AF52-B1227524A0F9}" srcId="{C19ADA0B-DD51-4B3A-872C-EC6824FE471A}" destId="{3FF411E9-872F-4149-B0AB-58482223C8E0}" srcOrd="0" destOrd="0" parTransId="{D3D1C86E-4116-4F52-91FC-5ED32BDD8283}" sibTransId="{8A2E4F6D-E639-4D03-ADE7-60E1E75A2AF3}"/>
    <dgm:cxn modelId="{AD72941A-E09A-4BD2-A079-DF4D5CEA643C}" srcId="{E51B73F2-F05B-4AF6-9A5F-98573F4E7090}" destId="{C5B456C0-06BF-4D8F-8F8A-DC6EC859D5C7}" srcOrd="0" destOrd="0" parTransId="{B9F81388-44D4-4957-8E31-E6126D4BF6A7}" sibTransId="{E2E68B16-CFAD-4A2A-AD47-FECF66B04A7C}"/>
    <dgm:cxn modelId="{6E2C44F9-9C3F-4BF2-94BA-26232B4AF7B7}" type="presOf" srcId="{3FF411E9-872F-4149-B0AB-58482223C8E0}" destId="{A49061CF-3864-4389-8CE3-8BCB641DAD98}" srcOrd="0" destOrd="0" presId="urn:microsoft.com/office/officeart/2005/8/layout/hList1"/>
    <dgm:cxn modelId="{FE65313F-7462-4F66-86D6-CEF487423655}" srcId="{C19ADA0B-DD51-4B3A-872C-EC6824FE471A}" destId="{50B331B5-71A8-4EBA-905B-EB824041E0FD}" srcOrd="2" destOrd="0" parTransId="{2B083EB5-92D9-4B07-816B-A5281084B87A}" sibTransId="{0E331770-9D9A-4C0F-9ADD-13E527E5C046}"/>
    <dgm:cxn modelId="{CFEF240F-7919-4577-A713-896FC6F8A230}" srcId="{E51B73F2-F05B-4AF6-9A5F-98573F4E7090}" destId="{03DB7C4A-16F5-486E-9746-7A6E3958E062}" srcOrd="2" destOrd="0" parTransId="{6C7CBA7D-7AF3-430B-B5CB-4A884FF69F80}" sibTransId="{4345145B-79B9-48CF-A5C8-95B5099FEAAF}"/>
    <dgm:cxn modelId="{C0014436-49DE-4EC3-B98E-796DFAC634AF}" type="presOf" srcId="{E1EBED0D-E7BA-41C7-B3B5-F30A409FEF7C}" destId="{A49061CF-3864-4389-8CE3-8BCB641DAD98}" srcOrd="0" destOrd="1" presId="urn:microsoft.com/office/officeart/2005/8/layout/hList1"/>
    <dgm:cxn modelId="{EA491864-F972-4F01-9954-EF4130268EA2}" srcId="{03DB7C4A-16F5-486E-9746-7A6E3958E062}" destId="{EBC0A8E7-106F-43A3-9F42-FBB71CE1360B}" srcOrd="1" destOrd="0" parTransId="{0496DCEC-758E-4E82-8AE3-481A28259718}" sibTransId="{175C4423-8EE6-448B-B534-31352F7C6666}"/>
    <dgm:cxn modelId="{85CF7A9C-651D-4B9A-A041-A1F35C040889}" type="presOf" srcId="{C5B456C0-06BF-4D8F-8F8A-DC6EC859D5C7}" destId="{9CEFB4E8-C37C-4AA3-8549-8DC2FD96E71B}" srcOrd="0" destOrd="0" presId="urn:microsoft.com/office/officeart/2005/8/layout/hList1"/>
    <dgm:cxn modelId="{E43CA078-4D14-48B6-B7BF-AF2509A11262}" type="presOf" srcId="{50B331B5-71A8-4EBA-905B-EB824041E0FD}" destId="{A49061CF-3864-4389-8CE3-8BCB641DAD98}" srcOrd="0" destOrd="2" presId="urn:microsoft.com/office/officeart/2005/8/layout/hList1"/>
    <dgm:cxn modelId="{C5DD03A5-8A3E-48E5-9C65-1EDE1B5A3093}" type="presOf" srcId="{03DB7C4A-16F5-486E-9746-7A6E3958E062}" destId="{9BCCA626-E9E3-4E04-8C3F-E9DC7FCA594D}" srcOrd="0" destOrd="0" presId="urn:microsoft.com/office/officeart/2005/8/layout/hList1"/>
    <dgm:cxn modelId="{A290B6A5-EF53-44BF-B212-5B6B9B07CE50}" srcId="{E51B73F2-F05B-4AF6-9A5F-98573F4E7090}" destId="{C19ADA0B-DD51-4B3A-872C-EC6824FE471A}" srcOrd="1" destOrd="0" parTransId="{775D9BEE-2C8A-4DF7-B53E-F9809F46DD7A}" sibTransId="{9B54A0CA-953F-455E-AB73-A7B34B87A031}"/>
    <dgm:cxn modelId="{7A77DFC9-B54D-4D91-A136-3CE923EB59D4}" type="presOf" srcId="{EBC0A8E7-106F-43A3-9F42-FBB71CE1360B}" destId="{F4A4B374-008B-4706-8C0E-2AD1A6A894BA}" srcOrd="0" destOrd="1" presId="urn:microsoft.com/office/officeart/2005/8/layout/hList1"/>
    <dgm:cxn modelId="{F9036ED5-D27D-4FC2-BA6A-90AB1922865C}" srcId="{C19ADA0B-DD51-4B3A-872C-EC6824FE471A}" destId="{E1EBED0D-E7BA-41C7-B3B5-F30A409FEF7C}" srcOrd="1" destOrd="0" parTransId="{35FA6659-A2E2-4DF3-8E30-4E90EEE1904B}" sibTransId="{2A8C3C19-CC7B-400F-8682-64D7061AA55A}"/>
    <dgm:cxn modelId="{66BAC4F1-AEAA-4936-97A0-529B4540417C}" type="presOf" srcId="{EC4AF6AD-5FE8-46FE-86F1-79A7B7ECCD37}" destId="{AA5E0B10-0011-49A3-9D9E-EE31886997C4}" srcOrd="0" destOrd="0" presId="urn:microsoft.com/office/officeart/2005/8/layout/hList1"/>
    <dgm:cxn modelId="{43EC084A-03A1-4C46-B8E5-0115A02F00A2}" srcId="{C5B456C0-06BF-4D8F-8F8A-DC6EC859D5C7}" destId="{EC4AF6AD-5FE8-46FE-86F1-79A7B7ECCD37}" srcOrd="0" destOrd="0" parTransId="{D1BDB8E3-FB6A-46CF-AD1A-E1E5993B37EA}" sibTransId="{02C23F81-B761-4EA0-91F6-DAEED5E018A8}"/>
    <dgm:cxn modelId="{2D785482-4DD6-4A1F-A719-49E44949FE38}" type="presOf" srcId="{DEC356D0-022D-40F6-9DBD-01F4A1F7EB14}" destId="{F4A4B374-008B-4706-8C0E-2AD1A6A894BA}" srcOrd="0" destOrd="0" presId="urn:microsoft.com/office/officeart/2005/8/layout/hList1"/>
    <dgm:cxn modelId="{F96458FC-BCF2-444C-9FE8-FDF52FEF6E51}" type="presParOf" srcId="{555AD8F9-562D-48CE-88EC-AA9EB7CAE8D6}" destId="{135EF20F-DA4A-4E69-B631-AA1440114BAA}" srcOrd="0" destOrd="0" presId="urn:microsoft.com/office/officeart/2005/8/layout/hList1"/>
    <dgm:cxn modelId="{0BB01D3A-6681-413A-898E-7510016B034A}" type="presParOf" srcId="{135EF20F-DA4A-4E69-B631-AA1440114BAA}" destId="{9CEFB4E8-C37C-4AA3-8549-8DC2FD96E71B}" srcOrd="0" destOrd="0" presId="urn:microsoft.com/office/officeart/2005/8/layout/hList1"/>
    <dgm:cxn modelId="{AA24C118-917A-419F-8094-41F15DAFDDD4}" type="presParOf" srcId="{135EF20F-DA4A-4E69-B631-AA1440114BAA}" destId="{AA5E0B10-0011-49A3-9D9E-EE31886997C4}" srcOrd="1" destOrd="0" presId="urn:microsoft.com/office/officeart/2005/8/layout/hList1"/>
    <dgm:cxn modelId="{1E0328C2-72EE-4CEE-82BB-9617D390BED2}" type="presParOf" srcId="{555AD8F9-562D-48CE-88EC-AA9EB7CAE8D6}" destId="{56E194FA-9F5E-4C46-B2C7-0A88BEEEC3B4}" srcOrd="1" destOrd="0" presId="urn:microsoft.com/office/officeart/2005/8/layout/hList1"/>
    <dgm:cxn modelId="{72D78CC7-3110-4012-89FC-730AB8E75376}" type="presParOf" srcId="{555AD8F9-562D-48CE-88EC-AA9EB7CAE8D6}" destId="{C2C68C3A-16B2-44BB-A530-42DDE2FCD386}" srcOrd="2" destOrd="0" presId="urn:microsoft.com/office/officeart/2005/8/layout/hList1"/>
    <dgm:cxn modelId="{2D2618C2-A9EB-4606-9E66-4EF59EDEA29F}" type="presParOf" srcId="{C2C68C3A-16B2-44BB-A530-42DDE2FCD386}" destId="{16A55E4F-6F18-4839-87BC-658F8539BF6D}" srcOrd="0" destOrd="0" presId="urn:microsoft.com/office/officeart/2005/8/layout/hList1"/>
    <dgm:cxn modelId="{B69331AF-15BB-4354-A1CD-49D00A0E1F95}" type="presParOf" srcId="{C2C68C3A-16B2-44BB-A530-42DDE2FCD386}" destId="{A49061CF-3864-4389-8CE3-8BCB641DAD98}" srcOrd="1" destOrd="0" presId="urn:microsoft.com/office/officeart/2005/8/layout/hList1"/>
    <dgm:cxn modelId="{B7FC1754-5786-42E6-9E11-0005D52CF387}" type="presParOf" srcId="{555AD8F9-562D-48CE-88EC-AA9EB7CAE8D6}" destId="{808AA4E4-80C2-4A56-82F6-B2E37FD647FC}" srcOrd="3" destOrd="0" presId="urn:microsoft.com/office/officeart/2005/8/layout/hList1"/>
    <dgm:cxn modelId="{4964FD7B-2422-4DD8-8353-D4A06B0EE3FD}" type="presParOf" srcId="{555AD8F9-562D-48CE-88EC-AA9EB7CAE8D6}" destId="{F5C6F112-5662-4CAF-A856-80711F9FE9C0}" srcOrd="4" destOrd="0" presId="urn:microsoft.com/office/officeart/2005/8/layout/hList1"/>
    <dgm:cxn modelId="{B6A9AB8E-4968-4D6D-BBF8-2BA5E61C1E05}" type="presParOf" srcId="{F5C6F112-5662-4CAF-A856-80711F9FE9C0}" destId="{9BCCA626-E9E3-4E04-8C3F-E9DC7FCA594D}" srcOrd="0" destOrd="0" presId="urn:microsoft.com/office/officeart/2005/8/layout/hList1"/>
    <dgm:cxn modelId="{DF90C437-0394-4508-847C-B71EA415A997}" type="presParOf" srcId="{F5C6F112-5662-4CAF-A856-80711F9FE9C0}" destId="{F4A4B374-008B-4706-8C0E-2AD1A6A894B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51B73F2-F05B-4AF6-9A5F-98573F4E709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65307C2D-4131-4814-8E2E-710F0218D831}">
      <dgm:prSet phldrT="[文字]" custT="1"/>
      <dgm:spPr/>
      <dgm:t>
        <a:bodyPr/>
        <a:lstStyle/>
        <a:p>
          <a:r>
            <a:rPr lang="zh-TW" altLang="en-US" sz="2800" dirty="0" smtClean="0"/>
            <a:t>委任契約</a:t>
          </a:r>
          <a:endParaRPr lang="zh-TW" altLang="en-US" sz="2800" dirty="0"/>
        </a:p>
      </dgm:t>
    </dgm:pt>
    <dgm:pt modelId="{A3E3D1BB-D585-4F39-9207-B1B38BD4F7DA}" type="parTrans" cxnId="{708C6795-68DC-43DA-A0EA-AC2A5AEE1FD1}">
      <dgm:prSet/>
      <dgm:spPr/>
      <dgm:t>
        <a:bodyPr/>
        <a:lstStyle/>
        <a:p>
          <a:endParaRPr lang="zh-TW" altLang="en-US"/>
        </a:p>
      </dgm:t>
    </dgm:pt>
    <dgm:pt modelId="{BCE56D5F-B066-46D7-A6A5-36CBBA77B90C}" type="sibTrans" cxnId="{708C6795-68DC-43DA-A0EA-AC2A5AEE1FD1}">
      <dgm:prSet/>
      <dgm:spPr/>
      <dgm:t>
        <a:bodyPr/>
        <a:lstStyle/>
        <a:p>
          <a:endParaRPr lang="zh-TW" altLang="en-US"/>
        </a:p>
      </dgm:t>
    </dgm:pt>
    <dgm:pt modelId="{E8284180-F7D7-4E8B-9F88-DA2AB9200C56}">
      <dgm:prSet phldrT="[文字]" custT="1"/>
      <dgm:spPr/>
      <dgm:t>
        <a:bodyPr/>
        <a:lstStyle/>
        <a:p>
          <a:pPr algn="just"/>
          <a:r>
            <a:rPr lang="zh-TW" altLang="en-US" sz="2000" dirty="0" smtClean="0"/>
            <a:t>應經委任公司董事會通過</a:t>
          </a:r>
          <a:endParaRPr lang="zh-TW" altLang="en-US" sz="2000" dirty="0"/>
        </a:p>
      </dgm:t>
    </dgm:pt>
    <dgm:pt modelId="{8CCF4042-8501-4B77-A585-2BC8BA7C60B9}" type="parTrans" cxnId="{FCF558C5-178D-4B66-BF6A-E51AB58CA289}">
      <dgm:prSet/>
      <dgm:spPr/>
      <dgm:t>
        <a:bodyPr/>
        <a:lstStyle/>
        <a:p>
          <a:endParaRPr lang="zh-TW" altLang="en-US"/>
        </a:p>
      </dgm:t>
    </dgm:pt>
    <dgm:pt modelId="{B166E0B9-D64E-45DB-981E-C3FEC5B1A47B}" type="sibTrans" cxnId="{FCF558C5-178D-4B66-BF6A-E51AB58CA289}">
      <dgm:prSet/>
      <dgm:spPr/>
      <dgm:t>
        <a:bodyPr/>
        <a:lstStyle/>
        <a:p>
          <a:endParaRPr lang="zh-TW" altLang="en-US"/>
        </a:p>
      </dgm:t>
    </dgm:pt>
    <dgm:pt modelId="{F53A76EF-81BD-4505-BF40-D4399B334041}">
      <dgm:prSet phldrT="[文字]" custT="1"/>
      <dgm:spPr/>
      <dgm:t>
        <a:bodyPr/>
        <a:lstStyle/>
        <a:p>
          <a:pPr algn="just"/>
          <a:r>
            <a:rPr lang="zh-TW" altLang="en-US" sz="2000" dirty="0" smtClean="0"/>
            <a:t>每年協助辦理法說會</a:t>
          </a:r>
          <a:endParaRPr lang="zh-TW" altLang="en-US" sz="2000" dirty="0"/>
        </a:p>
      </dgm:t>
    </dgm:pt>
    <dgm:pt modelId="{92FA1852-1FFF-4A76-86DB-1E607E471CCA}" type="parTrans" cxnId="{B6B002BE-1789-484E-98D4-4499EC2DCA5D}">
      <dgm:prSet/>
      <dgm:spPr/>
      <dgm:t>
        <a:bodyPr/>
        <a:lstStyle/>
        <a:p>
          <a:endParaRPr lang="zh-TW" altLang="en-US"/>
        </a:p>
      </dgm:t>
    </dgm:pt>
    <dgm:pt modelId="{4BD5CD6C-D422-481C-8AF9-D264A6BFE8DD}" type="sibTrans" cxnId="{B6B002BE-1789-484E-98D4-4499EC2DCA5D}">
      <dgm:prSet/>
      <dgm:spPr/>
      <dgm:t>
        <a:bodyPr/>
        <a:lstStyle/>
        <a:p>
          <a:endParaRPr lang="zh-TW" altLang="en-US"/>
        </a:p>
      </dgm:t>
    </dgm:pt>
    <dgm:pt modelId="{5B8E8E98-74F0-4C95-BDD8-E93A29914378}">
      <dgm:prSet phldrT="[文字]" custT="1"/>
      <dgm:spPr/>
      <dgm:t>
        <a:bodyPr/>
        <a:lstStyle/>
        <a:p>
          <a:pPr algn="ctr"/>
          <a:r>
            <a:rPr lang="zh-TW" altLang="en-US" sz="2800" dirty="0" smtClean="0"/>
            <a:t>注意事項</a:t>
          </a:r>
          <a:endParaRPr lang="zh-TW" altLang="en-US" sz="2800" dirty="0"/>
        </a:p>
      </dgm:t>
    </dgm:pt>
    <dgm:pt modelId="{4EAE1778-1A58-40AD-A82E-7BD3CA77134F}" type="parTrans" cxnId="{CD3E6F07-32CE-403F-BD8E-70D5DB45E518}">
      <dgm:prSet/>
      <dgm:spPr/>
      <dgm:t>
        <a:bodyPr/>
        <a:lstStyle/>
        <a:p>
          <a:endParaRPr lang="zh-TW" altLang="en-US"/>
        </a:p>
      </dgm:t>
    </dgm:pt>
    <dgm:pt modelId="{AF3657B3-F226-4F40-8F23-61ADBD2BE8D9}" type="sibTrans" cxnId="{CD3E6F07-32CE-403F-BD8E-70D5DB45E518}">
      <dgm:prSet/>
      <dgm:spPr/>
      <dgm:t>
        <a:bodyPr/>
        <a:lstStyle/>
        <a:p>
          <a:endParaRPr lang="zh-TW" altLang="en-US"/>
        </a:p>
      </dgm:t>
    </dgm:pt>
    <dgm:pt modelId="{2415EF20-8734-4DC5-B2A5-25E9C1045871}">
      <dgm:prSet phldrT="[文字]" custT="1"/>
      <dgm:spPr/>
      <dgm:t>
        <a:bodyPr/>
        <a:lstStyle/>
        <a:p>
          <a:pPr algn="just"/>
          <a:r>
            <a:rPr lang="zh-TW" altLang="en-US" sz="2000" dirty="0" smtClean="0"/>
            <a:t>派員列席公司董事會，事後審閱董事會議事錄，與獨董建立溝通機制</a:t>
          </a:r>
          <a:endParaRPr lang="zh-TW" altLang="en-US" sz="2000" dirty="0"/>
        </a:p>
      </dgm:t>
    </dgm:pt>
    <dgm:pt modelId="{D9C81AE9-FEA1-455A-81AE-CE42522F64EC}" type="parTrans" cxnId="{A7D18339-BE48-4687-9A5A-5D0F98988495}">
      <dgm:prSet/>
      <dgm:spPr/>
      <dgm:t>
        <a:bodyPr/>
        <a:lstStyle/>
        <a:p>
          <a:endParaRPr lang="zh-TW" altLang="en-US"/>
        </a:p>
      </dgm:t>
    </dgm:pt>
    <dgm:pt modelId="{30AC840F-F5E7-4BA8-B4A3-CE7C61A30A6A}" type="sibTrans" cxnId="{A7D18339-BE48-4687-9A5A-5D0F98988495}">
      <dgm:prSet/>
      <dgm:spPr/>
      <dgm:t>
        <a:bodyPr/>
        <a:lstStyle/>
        <a:p>
          <a:endParaRPr lang="zh-TW" altLang="en-US"/>
        </a:p>
      </dgm:t>
    </dgm:pt>
    <dgm:pt modelId="{C17F1F44-CF9B-4EA5-855D-6E2BEC06DF36}">
      <dgm:prSet phldrT="[文字]" custT="1"/>
      <dgm:spPr/>
      <dgm:t>
        <a:bodyPr/>
        <a:lstStyle/>
        <a:p>
          <a:pPr algn="just"/>
          <a:r>
            <a:rPr lang="zh-TW" altLang="en-US" sz="2000" dirty="0" smtClean="0"/>
            <a:t>以善良管理人之注意為之</a:t>
          </a:r>
          <a:endParaRPr lang="zh-TW" altLang="en-US" sz="2000" dirty="0"/>
        </a:p>
      </dgm:t>
    </dgm:pt>
    <dgm:pt modelId="{C21C5C72-10EA-440C-BCA0-596709D9C597}" type="parTrans" cxnId="{BA6AA6F6-77E7-48CC-9E83-3D4078008EA7}">
      <dgm:prSet/>
      <dgm:spPr/>
      <dgm:t>
        <a:bodyPr/>
        <a:lstStyle/>
        <a:p>
          <a:endParaRPr lang="zh-TW" altLang="en-US"/>
        </a:p>
      </dgm:t>
    </dgm:pt>
    <dgm:pt modelId="{9D7F66C4-4662-4F86-BB6E-4E8D7A78DDE4}" type="sibTrans" cxnId="{BA6AA6F6-77E7-48CC-9E83-3D4078008EA7}">
      <dgm:prSet/>
      <dgm:spPr/>
      <dgm:t>
        <a:bodyPr/>
        <a:lstStyle/>
        <a:p>
          <a:endParaRPr lang="zh-TW" altLang="en-US"/>
        </a:p>
      </dgm:t>
    </dgm:pt>
    <dgm:pt modelId="{92303E2F-48E9-4BCB-9592-6968B4E19ACB}">
      <dgm:prSet phldrT="[文字]" custT="1"/>
      <dgm:spPr/>
      <dgm:t>
        <a:bodyPr/>
        <a:lstStyle/>
        <a:p>
          <a:pPr algn="just"/>
          <a:r>
            <a:rPr lang="zh-TW" altLang="en-US" sz="2200" dirty="0" smtClean="0"/>
            <a:t>實地查核</a:t>
          </a:r>
          <a:endParaRPr lang="zh-TW" altLang="en-US" sz="2200" dirty="0"/>
        </a:p>
      </dgm:t>
    </dgm:pt>
    <dgm:pt modelId="{D4150F0C-F756-4D06-BCA6-0C33A3C8FD9A}" type="parTrans" cxnId="{C83E55DF-C539-4ABA-9C3C-767802827E5A}">
      <dgm:prSet/>
      <dgm:spPr/>
      <dgm:t>
        <a:bodyPr/>
        <a:lstStyle/>
        <a:p>
          <a:endParaRPr lang="zh-TW" altLang="en-US"/>
        </a:p>
      </dgm:t>
    </dgm:pt>
    <dgm:pt modelId="{8AD3AF5A-0F7F-4C86-A95C-5BB3733F7630}" type="sibTrans" cxnId="{C83E55DF-C539-4ABA-9C3C-767802827E5A}">
      <dgm:prSet/>
      <dgm:spPr/>
      <dgm:t>
        <a:bodyPr/>
        <a:lstStyle/>
        <a:p>
          <a:endParaRPr lang="zh-TW" altLang="en-US"/>
        </a:p>
      </dgm:t>
    </dgm:pt>
    <dgm:pt modelId="{B2262DC5-E09F-448F-8400-D44365CFF075}">
      <dgm:prSet phldrT="[文字]" custT="1"/>
      <dgm:spPr/>
      <dgm:t>
        <a:bodyPr/>
        <a:lstStyle/>
        <a:p>
          <a:pPr algn="just"/>
          <a:r>
            <a:rPr lang="zh-TW" altLang="en-US" sz="2200" dirty="0" smtClean="0"/>
            <a:t>留存相關工作底稿或訪談紀錄</a:t>
          </a:r>
          <a:endParaRPr lang="zh-TW" altLang="en-US" sz="2200" dirty="0"/>
        </a:p>
      </dgm:t>
    </dgm:pt>
    <dgm:pt modelId="{12E43D55-B2EE-4E18-AAEB-4CEF412D0A7B}" type="parTrans" cxnId="{45A617B2-22DA-4088-BCF6-8036C6D99E48}">
      <dgm:prSet/>
      <dgm:spPr/>
      <dgm:t>
        <a:bodyPr/>
        <a:lstStyle/>
        <a:p>
          <a:endParaRPr lang="zh-TW" altLang="en-US"/>
        </a:p>
      </dgm:t>
    </dgm:pt>
    <dgm:pt modelId="{3B3B7F2A-49EA-4651-A77A-161E493CE415}" type="sibTrans" cxnId="{45A617B2-22DA-4088-BCF6-8036C6D99E48}">
      <dgm:prSet/>
      <dgm:spPr/>
      <dgm:t>
        <a:bodyPr/>
        <a:lstStyle/>
        <a:p>
          <a:endParaRPr lang="zh-TW" altLang="en-US"/>
        </a:p>
      </dgm:t>
    </dgm:pt>
    <dgm:pt modelId="{ED04293E-F8A8-42B9-B30C-46230096AE1F}">
      <dgm:prSet phldrT="[文字]" custT="1"/>
      <dgm:spPr/>
      <dgm:t>
        <a:bodyPr/>
        <a:lstStyle/>
        <a:p>
          <a:pPr algn="just"/>
          <a:r>
            <a:rPr lang="zh-TW" altLang="en-US" sz="2200" dirty="0" smtClean="0"/>
            <a:t>每季結束</a:t>
          </a:r>
          <a:r>
            <a:rPr lang="zh-TW" altLang="en-US" sz="2200" b="1" u="sng" dirty="0" smtClean="0">
              <a:solidFill>
                <a:srgbClr val="C00000"/>
              </a:solidFill>
            </a:rPr>
            <a:t>次月底前</a:t>
          </a:r>
          <a:r>
            <a:rPr lang="zh-TW" altLang="en-US" sz="2200" dirty="0" smtClean="0"/>
            <a:t>申報</a:t>
          </a:r>
          <a:endParaRPr lang="zh-TW" altLang="en-US" sz="2200" dirty="0"/>
        </a:p>
      </dgm:t>
    </dgm:pt>
    <dgm:pt modelId="{9BD214F8-DDE3-44C8-B3DC-A5587151A122}" type="parTrans" cxnId="{D27B261B-7DE1-455F-A07B-0E6D219FAFF8}">
      <dgm:prSet/>
      <dgm:spPr/>
      <dgm:t>
        <a:bodyPr/>
        <a:lstStyle/>
        <a:p>
          <a:endParaRPr lang="zh-TW" altLang="en-US"/>
        </a:p>
      </dgm:t>
    </dgm:pt>
    <dgm:pt modelId="{621D2A1C-6487-4A60-8B93-FCFCE1679E1D}" type="sibTrans" cxnId="{D27B261B-7DE1-455F-A07B-0E6D219FAFF8}">
      <dgm:prSet/>
      <dgm:spPr/>
      <dgm:t>
        <a:bodyPr/>
        <a:lstStyle/>
        <a:p>
          <a:endParaRPr lang="zh-TW" altLang="en-US"/>
        </a:p>
      </dgm:t>
    </dgm:pt>
    <dgm:pt modelId="{8A2E0D0E-B31C-4712-8427-1A642EEDFAE2}">
      <dgm:prSet phldrT="[文字]" custT="1"/>
      <dgm:spPr/>
      <dgm:t>
        <a:bodyPr/>
        <a:lstStyle/>
        <a:p>
          <a:pPr algn="ctr"/>
          <a:r>
            <a:rPr lang="zh-TW" altLang="en-US" sz="2800" dirty="0" smtClean="0"/>
            <a:t>本公司調閱</a:t>
          </a:r>
          <a:endParaRPr lang="zh-TW" altLang="en-US" sz="2800" dirty="0"/>
        </a:p>
      </dgm:t>
    </dgm:pt>
    <dgm:pt modelId="{9CB6DA80-B8A1-459B-8048-45AF86BFB2E6}" type="parTrans" cxnId="{35834290-F2B9-4474-ADF7-FC284160BF30}">
      <dgm:prSet/>
      <dgm:spPr/>
      <dgm:t>
        <a:bodyPr/>
        <a:lstStyle/>
        <a:p>
          <a:endParaRPr lang="zh-TW" altLang="en-US"/>
        </a:p>
      </dgm:t>
    </dgm:pt>
    <dgm:pt modelId="{AB4C2744-59FE-4992-B170-9B89C5BEA1B9}" type="sibTrans" cxnId="{35834290-F2B9-4474-ADF7-FC284160BF30}">
      <dgm:prSet/>
      <dgm:spPr/>
      <dgm:t>
        <a:bodyPr/>
        <a:lstStyle/>
        <a:p>
          <a:endParaRPr lang="zh-TW" altLang="en-US"/>
        </a:p>
      </dgm:t>
    </dgm:pt>
    <dgm:pt modelId="{765D4FC0-045C-4C31-A7C1-DB2123099AF0}">
      <dgm:prSet phldrT="[文字]" custT="1"/>
      <dgm:spPr/>
      <dgm:t>
        <a:bodyPr/>
        <a:lstStyle/>
        <a:p>
          <a:pPr algn="just"/>
          <a:r>
            <a:rPr lang="zh-TW" altLang="en-US" sz="2200" dirty="0" smtClean="0"/>
            <a:t>每年度隨機抽核</a:t>
          </a:r>
          <a:r>
            <a:rPr lang="en-US" altLang="zh-TW" sz="2200" dirty="0" smtClean="0"/>
            <a:t>5%</a:t>
          </a:r>
          <a:r>
            <a:rPr lang="zh-TW" altLang="en-US" sz="2200" dirty="0" smtClean="0"/>
            <a:t>以上</a:t>
          </a:r>
          <a:endParaRPr lang="zh-TW" altLang="en-US" sz="2200" dirty="0"/>
        </a:p>
      </dgm:t>
    </dgm:pt>
    <dgm:pt modelId="{BF6CE629-F1EA-463C-AA4A-CB0B27CBA233}" type="parTrans" cxnId="{9667F2B2-A107-49FC-A056-20FB555698D2}">
      <dgm:prSet/>
      <dgm:spPr/>
      <dgm:t>
        <a:bodyPr/>
        <a:lstStyle/>
        <a:p>
          <a:endParaRPr lang="zh-TW" altLang="en-US"/>
        </a:p>
      </dgm:t>
    </dgm:pt>
    <dgm:pt modelId="{653C5D73-1ACE-41B4-8DFE-60D894F95A4D}" type="sibTrans" cxnId="{9667F2B2-A107-49FC-A056-20FB555698D2}">
      <dgm:prSet/>
      <dgm:spPr/>
      <dgm:t>
        <a:bodyPr/>
        <a:lstStyle/>
        <a:p>
          <a:endParaRPr lang="zh-TW" altLang="en-US"/>
        </a:p>
      </dgm:t>
    </dgm:pt>
    <dgm:pt modelId="{DE1DA1B8-C744-43F3-9C74-FEBF5A745F18}">
      <dgm:prSet phldrT="[文字]" custT="1"/>
      <dgm:spPr/>
      <dgm:t>
        <a:bodyPr/>
        <a:lstStyle/>
        <a:p>
          <a:pPr algn="l"/>
          <a:r>
            <a:rPr lang="zh-TW" altLang="en-US" sz="2200" dirty="0" smtClean="0"/>
            <a:t>優先抽核</a:t>
          </a:r>
          <a:endParaRPr lang="zh-TW" altLang="en-US" sz="2200" dirty="0"/>
        </a:p>
      </dgm:t>
    </dgm:pt>
    <dgm:pt modelId="{1BB45480-EC2D-4D04-8827-83B716D3019A}" type="parTrans" cxnId="{8EE9D2D9-9357-4681-B9D9-F3068760CBDE}">
      <dgm:prSet/>
      <dgm:spPr/>
      <dgm:t>
        <a:bodyPr/>
        <a:lstStyle/>
        <a:p>
          <a:endParaRPr lang="zh-TW" altLang="en-US"/>
        </a:p>
      </dgm:t>
    </dgm:pt>
    <dgm:pt modelId="{99628930-2263-47F3-97AF-A3C992737740}" type="sibTrans" cxnId="{8EE9D2D9-9357-4681-B9D9-F3068760CBDE}">
      <dgm:prSet/>
      <dgm:spPr/>
      <dgm:t>
        <a:bodyPr/>
        <a:lstStyle/>
        <a:p>
          <a:endParaRPr lang="zh-TW" altLang="en-US"/>
        </a:p>
      </dgm:t>
    </dgm:pt>
    <dgm:pt modelId="{555AD8F9-562D-48CE-88EC-AA9EB7CAE8D6}" type="pres">
      <dgm:prSet presAssocID="{E51B73F2-F05B-4AF6-9A5F-98573F4E7090}" presName="Name0" presStyleCnt="0">
        <dgm:presLayoutVars>
          <dgm:dir/>
          <dgm:animLvl val="lvl"/>
          <dgm:resizeHandles val="exact"/>
        </dgm:presLayoutVars>
      </dgm:prSet>
      <dgm:spPr/>
      <dgm:t>
        <a:bodyPr/>
        <a:lstStyle/>
        <a:p>
          <a:endParaRPr lang="zh-TW" altLang="en-US"/>
        </a:p>
      </dgm:t>
    </dgm:pt>
    <dgm:pt modelId="{ACA37EA2-3250-46C5-B52B-3EBB0D0D21D3}" type="pres">
      <dgm:prSet presAssocID="{65307C2D-4131-4814-8E2E-710F0218D831}" presName="composite" presStyleCnt="0"/>
      <dgm:spPr/>
    </dgm:pt>
    <dgm:pt modelId="{4485D709-9B91-4330-9B54-A3BA49C98DED}" type="pres">
      <dgm:prSet presAssocID="{65307C2D-4131-4814-8E2E-710F0218D831}" presName="parTx" presStyleLbl="alignNode1" presStyleIdx="0" presStyleCnt="3">
        <dgm:presLayoutVars>
          <dgm:chMax val="0"/>
          <dgm:chPref val="0"/>
          <dgm:bulletEnabled val="1"/>
        </dgm:presLayoutVars>
      </dgm:prSet>
      <dgm:spPr/>
      <dgm:t>
        <a:bodyPr/>
        <a:lstStyle/>
        <a:p>
          <a:endParaRPr lang="zh-TW" altLang="en-US"/>
        </a:p>
      </dgm:t>
    </dgm:pt>
    <dgm:pt modelId="{E39BBFF0-9CF7-474D-A1E2-6EF9B2FB461D}" type="pres">
      <dgm:prSet presAssocID="{65307C2D-4131-4814-8E2E-710F0218D831}" presName="desTx" presStyleLbl="alignAccFollowNode1" presStyleIdx="0" presStyleCnt="3">
        <dgm:presLayoutVars>
          <dgm:bulletEnabled val="1"/>
        </dgm:presLayoutVars>
      </dgm:prSet>
      <dgm:spPr/>
      <dgm:t>
        <a:bodyPr/>
        <a:lstStyle/>
        <a:p>
          <a:endParaRPr lang="zh-TW" altLang="en-US"/>
        </a:p>
      </dgm:t>
    </dgm:pt>
    <dgm:pt modelId="{21A0002A-209A-4FB4-A7A9-AD2CC3B39DA4}" type="pres">
      <dgm:prSet presAssocID="{BCE56D5F-B066-46D7-A6A5-36CBBA77B90C}" presName="space" presStyleCnt="0"/>
      <dgm:spPr/>
    </dgm:pt>
    <dgm:pt modelId="{1D7A0896-F6D9-447C-9584-08CE01975159}" type="pres">
      <dgm:prSet presAssocID="{5B8E8E98-74F0-4C95-BDD8-E93A29914378}" presName="composite" presStyleCnt="0"/>
      <dgm:spPr/>
    </dgm:pt>
    <dgm:pt modelId="{163036BF-1D9B-4D63-9E10-BE60954F7244}" type="pres">
      <dgm:prSet presAssocID="{5B8E8E98-74F0-4C95-BDD8-E93A29914378}" presName="parTx" presStyleLbl="alignNode1" presStyleIdx="1" presStyleCnt="3">
        <dgm:presLayoutVars>
          <dgm:chMax val="0"/>
          <dgm:chPref val="0"/>
          <dgm:bulletEnabled val="1"/>
        </dgm:presLayoutVars>
      </dgm:prSet>
      <dgm:spPr/>
      <dgm:t>
        <a:bodyPr/>
        <a:lstStyle/>
        <a:p>
          <a:endParaRPr lang="zh-TW" altLang="en-US"/>
        </a:p>
      </dgm:t>
    </dgm:pt>
    <dgm:pt modelId="{2BFB1AA5-AAA7-45F2-AA3E-AB7FBB0A0248}" type="pres">
      <dgm:prSet presAssocID="{5B8E8E98-74F0-4C95-BDD8-E93A29914378}" presName="desTx" presStyleLbl="alignAccFollowNode1" presStyleIdx="1" presStyleCnt="3">
        <dgm:presLayoutVars>
          <dgm:bulletEnabled val="1"/>
        </dgm:presLayoutVars>
      </dgm:prSet>
      <dgm:spPr/>
      <dgm:t>
        <a:bodyPr/>
        <a:lstStyle/>
        <a:p>
          <a:endParaRPr lang="zh-TW" altLang="en-US"/>
        </a:p>
      </dgm:t>
    </dgm:pt>
    <dgm:pt modelId="{66705B35-A1EB-4CE5-A187-3402590D62E0}" type="pres">
      <dgm:prSet presAssocID="{AF3657B3-F226-4F40-8F23-61ADBD2BE8D9}" presName="space" presStyleCnt="0"/>
      <dgm:spPr/>
    </dgm:pt>
    <dgm:pt modelId="{7B20C767-9FC6-4E5B-A561-8B726B71EABB}" type="pres">
      <dgm:prSet presAssocID="{8A2E0D0E-B31C-4712-8427-1A642EEDFAE2}" presName="composite" presStyleCnt="0"/>
      <dgm:spPr/>
    </dgm:pt>
    <dgm:pt modelId="{59CE4375-7F6F-49A2-800A-D44D11F2953F}" type="pres">
      <dgm:prSet presAssocID="{8A2E0D0E-B31C-4712-8427-1A642EEDFAE2}" presName="parTx" presStyleLbl="alignNode1" presStyleIdx="2" presStyleCnt="3">
        <dgm:presLayoutVars>
          <dgm:chMax val="0"/>
          <dgm:chPref val="0"/>
          <dgm:bulletEnabled val="1"/>
        </dgm:presLayoutVars>
      </dgm:prSet>
      <dgm:spPr/>
      <dgm:t>
        <a:bodyPr/>
        <a:lstStyle/>
        <a:p>
          <a:endParaRPr lang="zh-TW" altLang="en-US"/>
        </a:p>
      </dgm:t>
    </dgm:pt>
    <dgm:pt modelId="{44410C8D-2221-4D3D-B60F-D8BF6458AE5C}" type="pres">
      <dgm:prSet presAssocID="{8A2E0D0E-B31C-4712-8427-1A642EEDFAE2}" presName="desTx" presStyleLbl="alignAccFollowNode1" presStyleIdx="2" presStyleCnt="3">
        <dgm:presLayoutVars>
          <dgm:bulletEnabled val="1"/>
        </dgm:presLayoutVars>
      </dgm:prSet>
      <dgm:spPr/>
      <dgm:t>
        <a:bodyPr/>
        <a:lstStyle/>
        <a:p>
          <a:endParaRPr lang="zh-TW" altLang="en-US"/>
        </a:p>
      </dgm:t>
    </dgm:pt>
  </dgm:ptLst>
  <dgm:cxnLst>
    <dgm:cxn modelId="{D150BAB2-9D74-46E2-BBDF-190842F83C5D}" type="presOf" srcId="{E51B73F2-F05B-4AF6-9A5F-98573F4E7090}" destId="{555AD8F9-562D-48CE-88EC-AA9EB7CAE8D6}" srcOrd="0" destOrd="0" presId="urn:microsoft.com/office/officeart/2005/8/layout/hList1"/>
    <dgm:cxn modelId="{BA5A940E-ED93-43A0-A3B8-B8C690A86575}" type="presOf" srcId="{ED04293E-F8A8-42B9-B30C-46230096AE1F}" destId="{2BFB1AA5-AAA7-45F2-AA3E-AB7FBB0A0248}" srcOrd="0" destOrd="2" presId="urn:microsoft.com/office/officeart/2005/8/layout/hList1"/>
    <dgm:cxn modelId="{D27B261B-7DE1-455F-A07B-0E6D219FAFF8}" srcId="{5B8E8E98-74F0-4C95-BDD8-E93A29914378}" destId="{ED04293E-F8A8-42B9-B30C-46230096AE1F}" srcOrd="2" destOrd="0" parTransId="{9BD214F8-DDE3-44C8-B3DC-A5587151A122}" sibTransId="{621D2A1C-6487-4A60-8B93-FCFCE1679E1D}"/>
    <dgm:cxn modelId="{E81785C0-A888-4933-8039-A7EA82FD2E37}" type="presOf" srcId="{92303E2F-48E9-4BCB-9592-6968B4E19ACB}" destId="{2BFB1AA5-AAA7-45F2-AA3E-AB7FBB0A0248}" srcOrd="0" destOrd="0" presId="urn:microsoft.com/office/officeart/2005/8/layout/hList1"/>
    <dgm:cxn modelId="{BA6AA6F6-77E7-48CC-9E83-3D4078008EA7}" srcId="{65307C2D-4131-4814-8E2E-710F0218D831}" destId="{C17F1F44-CF9B-4EA5-855D-6E2BEC06DF36}" srcOrd="3" destOrd="0" parTransId="{C21C5C72-10EA-440C-BCA0-596709D9C597}" sibTransId="{9D7F66C4-4662-4F86-BB6E-4E8D7A78DDE4}"/>
    <dgm:cxn modelId="{FBDC900A-98DB-40E3-9E1D-0B01C6221C73}" type="presOf" srcId="{765D4FC0-045C-4C31-A7C1-DB2123099AF0}" destId="{44410C8D-2221-4D3D-B60F-D8BF6458AE5C}" srcOrd="0" destOrd="0" presId="urn:microsoft.com/office/officeart/2005/8/layout/hList1"/>
    <dgm:cxn modelId="{942D79E5-B163-4290-81B0-F4C2B80CDA7A}" type="presOf" srcId="{2415EF20-8734-4DC5-B2A5-25E9C1045871}" destId="{E39BBFF0-9CF7-474D-A1E2-6EF9B2FB461D}" srcOrd="0" destOrd="2" presId="urn:microsoft.com/office/officeart/2005/8/layout/hList1"/>
    <dgm:cxn modelId="{CCE17BDD-D4C3-446C-BE9A-794DE9CA9898}" type="presOf" srcId="{5B8E8E98-74F0-4C95-BDD8-E93A29914378}" destId="{163036BF-1D9B-4D63-9E10-BE60954F7244}" srcOrd="0" destOrd="0" presId="urn:microsoft.com/office/officeart/2005/8/layout/hList1"/>
    <dgm:cxn modelId="{FCF558C5-178D-4B66-BF6A-E51AB58CA289}" srcId="{65307C2D-4131-4814-8E2E-710F0218D831}" destId="{E8284180-F7D7-4E8B-9F88-DA2AB9200C56}" srcOrd="0" destOrd="0" parTransId="{8CCF4042-8501-4B77-A585-2BC8BA7C60B9}" sibTransId="{B166E0B9-D64E-45DB-981E-C3FEC5B1A47B}"/>
    <dgm:cxn modelId="{8DF8C5CF-408C-4520-84C4-32BB5F81CAF0}" type="presOf" srcId="{65307C2D-4131-4814-8E2E-710F0218D831}" destId="{4485D709-9B91-4330-9B54-A3BA49C98DED}" srcOrd="0" destOrd="0" presId="urn:microsoft.com/office/officeart/2005/8/layout/hList1"/>
    <dgm:cxn modelId="{6D1EAAA7-FF0E-444A-83D3-174E8692EDE0}" type="presOf" srcId="{B2262DC5-E09F-448F-8400-D44365CFF075}" destId="{2BFB1AA5-AAA7-45F2-AA3E-AB7FBB0A0248}" srcOrd="0" destOrd="1" presId="urn:microsoft.com/office/officeart/2005/8/layout/hList1"/>
    <dgm:cxn modelId="{5010088C-DFBC-4D11-A246-6FAB58373843}" type="presOf" srcId="{F53A76EF-81BD-4505-BF40-D4399B334041}" destId="{E39BBFF0-9CF7-474D-A1E2-6EF9B2FB461D}" srcOrd="0" destOrd="1" presId="urn:microsoft.com/office/officeart/2005/8/layout/hList1"/>
    <dgm:cxn modelId="{8EE9D2D9-9357-4681-B9D9-F3068760CBDE}" srcId="{8A2E0D0E-B31C-4712-8427-1A642EEDFAE2}" destId="{DE1DA1B8-C744-43F3-9C74-FEBF5A745F18}" srcOrd="1" destOrd="0" parTransId="{1BB45480-EC2D-4D04-8827-83B716D3019A}" sibTransId="{99628930-2263-47F3-97AF-A3C992737740}"/>
    <dgm:cxn modelId="{9667F2B2-A107-49FC-A056-20FB555698D2}" srcId="{8A2E0D0E-B31C-4712-8427-1A642EEDFAE2}" destId="{765D4FC0-045C-4C31-A7C1-DB2123099AF0}" srcOrd="0" destOrd="0" parTransId="{BF6CE629-F1EA-463C-AA4A-CB0B27CBA233}" sibTransId="{653C5D73-1ACE-41B4-8DFE-60D894F95A4D}"/>
    <dgm:cxn modelId="{35834290-F2B9-4474-ADF7-FC284160BF30}" srcId="{E51B73F2-F05B-4AF6-9A5F-98573F4E7090}" destId="{8A2E0D0E-B31C-4712-8427-1A642EEDFAE2}" srcOrd="2" destOrd="0" parTransId="{9CB6DA80-B8A1-459B-8048-45AF86BFB2E6}" sibTransId="{AB4C2744-59FE-4992-B170-9B89C5BEA1B9}"/>
    <dgm:cxn modelId="{A7D18339-BE48-4687-9A5A-5D0F98988495}" srcId="{65307C2D-4131-4814-8E2E-710F0218D831}" destId="{2415EF20-8734-4DC5-B2A5-25E9C1045871}" srcOrd="2" destOrd="0" parTransId="{D9C81AE9-FEA1-455A-81AE-CE42522F64EC}" sibTransId="{30AC840F-F5E7-4BA8-B4A3-CE7C61A30A6A}"/>
    <dgm:cxn modelId="{CD3E6F07-32CE-403F-BD8E-70D5DB45E518}" srcId="{E51B73F2-F05B-4AF6-9A5F-98573F4E7090}" destId="{5B8E8E98-74F0-4C95-BDD8-E93A29914378}" srcOrd="1" destOrd="0" parTransId="{4EAE1778-1A58-40AD-A82E-7BD3CA77134F}" sibTransId="{AF3657B3-F226-4F40-8F23-61ADBD2BE8D9}"/>
    <dgm:cxn modelId="{45A617B2-22DA-4088-BCF6-8036C6D99E48}" srcId="{5B8E8E98-74F0-4C95-BDD8-E93A29914378}" destId="{B2262DC5-E09F-448F-8400-D44365CFF075}" srcOrd="1" destOrd="0" parTransId="{12E43D55-B2EE-4E18-AAEB-4CEF412D0A7B}" sibTransId="{3B3B7F2A-49EA-4651-A77A-161E493CE415}"/>
    <dgm:cxn modelId="{6CAEC6A8-0C2E-4748-9546-32B678B1565A}" type="presOf" srcId="{E8284180-F7D7-4E8B-9F88-DA2AB9200C56}" destId="{E39BBFF0-9CF7-474D-A1E2-6EF9B2FB461D}" srcOrd="0" destOrd="0" presId="urn:microsoft.com/office/officeart/2005/8/layout/hList1"/>
    <dgm:cxn modelId="{C83E55DF-C539-4ABA-9C3C-767802827E5A}" srcId="{5B8E8E98-74F0-4C95-BDD8-E93A29914378}" destId="{92303E2F-48E9-4BCB-9592-6968B4E19ACB}" srcOrd="0" destOrd="0" parTransId="{D4150F0C-F756-4D06-BCA6-0C33A3C8FD9A}" sibTransId="{8AD3AF5A-0F7F-4C86-A95C-5BB3733F7630}"/>
    <dgm:cxn modelId="{B6B002BE-1789-484E-98D4-4499EC2DCA5D}" srcId="{65307C2D-4131-4814-8E2E-710F0218D831}" destId="{F53A76EF-81BD-4505-BF40-D4399B334041}" srcOrd="1" destOrd="0" parTransId="{92FA1852-1FFF-4A76-86DB-1E607E471CCA}" sibTransId="{4BD5CD6C-D422-481C-8AF9-D264A6BFE8DD}"/>
    <dgm:cxn modelId="{708C6795-68DC-43DA-A0EA-AC2A5AEE1FD1}" srcId="{E51B73F2-F05B-4AF6-9A5F-98573F4E7090}" destId="{65307C2D-4131-4814-8E2E-710F0218D831}" srcOrd="0" destOrd="0" parTransId="{A3E3D1BB-D585-4F39-9207-B1B38BD4F7DA}" sibTransId="{BCE56D5F-B066-46D7-A6A5-36CBBA77B90C}"/>
    <dgm:cxn modelId="{0324B9CB-8D9F-4ECA-9383-0418A8A5A94F}" type="presOf" srcId="{C17F1F44-CF9B-4EA5-855D-6E2BEC06DF36}" destId="{E39BBFF0-9CF7-474D-A1E2-6EF9B2FB461D}" srcOrd="0" destOrd="3" presId="urn:microsoft.com/office/officeart/2005/8/layout/hList1"/>
    <dgm:cxn modelId="{36ADA81D-D97A-44B3-B449-C1339214EB53}" type="presOf" srcId="{DE1DA1B8-C744-43F3-9C74-FEBF5A745F18}" destId="{44410C8D-2221-4D3D-B60F-D8BF6458AE5C}" srcOrd="0" destOrd="1" presId="urn:microsoft.com/office/officeart/2005/8/layout/hList1"/>
    <dgm:cxn modelId="{3CCD937B-CE74-4201-8F60-B973539CAB7F}" type="presOf" srcId="{8A2E0D0E-B31C-4712-8427-1A642EEDFAE2}" destId="{59CE4375-7F6F-49A2-800A-D44D11F2953F}" srcOrd="0" destOrd="0" presId="urn:microsoft.com/office/officeart/2005/8/layout/hList1"/>
    <dgm:cxn modelId="{16B570CF-A3B2-4E36-B0E7-B8D3745818E5}" type="presParOf" srcId="{555AD8F9-562D-48CE-88EC-AA9EB7CAE8D6}" destId="{ACA37EA2-3250-46C5-B52B-3EBB0D0D21D3}" srcOrd="0" destOrd="0" presId="urn:microsoft.com/office/officeart/2005/8/layout/hList1"/>
    <dgm:cxn modelId="{1CD1BE48-358D-49D7-925D-1B6067378252}" type="presParOf" srcId="{ACA37EA2-3250-46C5-B52B-3EBB0D0D21D3}" destId="{4485D709-9B91-4330-9B54-A3BA49C98DED}" srcOrd="0" destOrd="0" presId="urn:microsoft.com/office/officeart/2005/8/layout/hList1"/>
    <dgm:cxn modelId="{07B16AC5-22F9-42FF-AB86-69FC968DAC35}" type="presParOf" srcId="{ACA37EA2-3250-46C5-B52B-3EBB0D0D21D3}" destId="{E39BBFF0-9CF7-474D-A1E2-6EF9B2FB461D}" srcOrd="1" destOrd="0" presId="urn:microsoft.com/office/officeart/2005/8/layout/hList1"/>
    <dgm:cxn modelId="{156C6007-455B-4850-9B87-8FF01C11C063}" type="presParOf" srcId="{555AD8F9-562D-48CE-88EC-AA9EB7CAE8D6}" destId="{21A0002A-209A-4FB4-A7A9-AD2CC3B39DA4}" srcOrd="1" destOrd="0" presId="urn:microsoft.com/office/officeart/2005/8/layout/hList1"/>
    <dgm:cxn modelId="{FF89C5BC-A0C5-4D62-9DD9-E1FE69B898AD}" type="presParOf" srcId="{555AD8F9-562D-48CE-88EC-AA9EB7CAE8D6}" destId="{1D7A0896-F6D9-447C-9584-08CE01975159}" srcOrd="2" destOrd="0" presId="urn:microsoft.com/office/officeart/2005/8/layout/hList1"/>
    <dgm:cxn modelId="{E47FCC06-25A3-4FE7-A1FC-BCA9969AAC70}" type="presParOf" srcId="{1D7A0896-F6D9-447C-9584-08CE01975159}" destId="{163036BF-1D9B-4D63-9E10-BE60954F7244}" srcOrd="0" destOrd="0" presId="urn:microsoft.com/office/officeart/2005/8/layout/hList1"/>
    <dgm:cxn modelId="{D6A8F32F-F3F3-4D51-B2E7-C42E817BADEB}" type="presParOf" srcId="{1D7A0896-F6D9-447C-9584-08CE01975159}" destId="{2BFB1AA5-AAA7-45F2-AA3E-AB7FBB0A0248}" srcOrd="1" destOrd="0" presId="urn:microsoft.com/office/officeart/2005/8/layout/hList1"/>
    <dgm:cxn modelId="{2C7154DC-3065-4987-9264-04C0E27D66B1}" type="presParOf" srcId="{555AD8F9-562D-48CE-88EC-AA9EB7CAE8D6}" destId="{66705B35-A1EB-4CE5-A187-3402590D62E0}" srcOrd="3" destOrd="0" presId="urn:microsoft.com/office/officeart/2005/8/layout/hList1"/>
    <dgm:cxn modelId="{99E33311-638C-4BD2-B33F-2BA88CBA6B17}" type="presParOf" srcId="{555AD8F9-562D-48CE-88EC-AA9EB7CAE8D6}" destId="{7B20C767-9FC6-4E5B-A561-8B726B71EABB}" srcOrd="4" destOrd="0" presId="urn:microsoft.com/office/officeart/2005/8/layout/hList1"/>
    <dgm:cxn modelId="{F4A431F6-AA83-42C7-B732-116E3D277A73}" type="presParOf" srcId="{7B20C767-9FC6-4E5B-A561-8B726B71EABB}" destId="{59CE4375-7F6F-49A2-800A-D44D11F2953F}" srcOrd="0" destOrd="0" presId="urn:microsoft.com/office/officeart/2005/8/layout/hList1"/>
    <dgm:cxn modelId="{249D17BD-C3B5-4958-A4FF-12A795D52E49}" type="presParOf" srcId="{7B20C767-9FC6-4E5B-A561-8B726B71EABB}" destId="{44410C8D-2221-4D3D-B60F-D8BF6458AE5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03076B-4D72-4764-A654-222CB070AC99}"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zh-TW" altLang="en-US"/>
        </a:p>
      </dgm:t>
    </dgm:pt>
    <dgm:pt modelId="{2D89A9C9-52C7-4A7C-B323-BAE4C1F6AC7E}">
      <dgm:prSet phldrT="[文字]"/>
      <dgm:spPr>
        <a:solidFill>
          <a:schemeClr val="bg1">
            <a:lumMod val="75000"/>
          </a:schemeClr>
        </a:solidFill>
      </dgm:spPr>
      <dgm:t>
        <a:bodyPr/>
        <a:lstStyle/>
        <a:p>
          <a:r>
            <a:rPr lang="zh-TW" altLang="en-US" dirty="0" smtClean="0"/>
            <a:t>壹、近期上市申請書件修改重點</a:t>
          </a:r>
          <a:endParaRPr lang="zh-TW" altLang="en-US" dirty="0"/>
        </a:p>
      </dgm:t>
    </dgm:pt>
    <dgm:pt modelId="{34943A40-F653-4EA0-84DC-9338419CD0EA}" type="parTrans" cxnId="{C825020F-A33C-435C-8317-8290CEC597B5}">
      <dgm:prSet/>
      <dgm:spPr/>
      <dgm:t>
        <a:bodyPr/>
        <a:lstStyle/>
        <a:p>
          <a:endParaRPr lang="zh-TW" altLang="en-US"/>
        </a:p>
      </dgm:t>
    </dgm:pt>
    <dgm:pt modelId="{35C2A7B7-B720-431B-A453-D6058FAFA0F3}" type="sibTrans" cxnId="{C825020F-A33C-435C-8317-8290CEC597B5}">
      <dgm:prSet/>
      <dgm:spPr/>
      <dgm:t>
        <a:bodyPr/>
        <a:lstStyle/>
        <a:p>
          <a:endParaRPr lang="zh-TW" altLang="en-US"/>
        </a:p>
      </dgm:t>
    </dgm:pt>
    <dgm:pt modelId="{C858BE37-4AF7-40CD-A8F2-57CB1AE9C976}">
      <dgm:prSet phldrT="[文字]"/>
      <dgm:spPr/>
      <dgm:t>
        <a:bodyPr/>
        <a:lstStyle/>
        <a:p>
          <a:r>
            <a:rPr lang="zh-TW" altLang="en-US" dirty="0" smtClean="0"/>
            <a:t>貳、近期審查應注意事項</a:t>
          </a:r>
          <a:endParaRPr lang="zh-TW" altLang="en-US" dirty="0"/>
        </a:p>
      </dgm:t>
    </dgm:pt>
    <dgm:pt modelId="{846AA133-58FE-4AA9-8C7F-DF7DB53688EB}" type="parTrans" cxnId="{56059908-0E9C-4E28-AFE5-D034E386CF2F}">
      <dgm:prSet/>
      <dgm:spPr/>
      <dgm:t>
        <a:bodyPr/>
        <a:lstStyle/>
        <a:p>
          <a:endParaRPr lang="zh-TW" altLang="en-US"/>
        </a:p>
      </dgm:t>
    </dgm:pt>
    <dgm:pt modelId="{4FA3BD65-7AAE-45C1-B859-F5F251EC24E2}" type="sibTrans" cxnId="{56059908-0E9C-4E28-AFE5-D034E386CF2F}">
      <dgm:prSet/>
      <dgm:spPr/>
      <dgm:t>
        <a:bodyPr/>
        <a:lstStyle/>
        <a:p>
          <a:endParaRPr lang="zh-TW" altLang="en-US"/>
        </a:p>
      </dgm:t>
    </dgm:pt>
    <dgm:pt modelId="{1576A61D-C951-4379-8119-CB44534703A1}">
      <dgm:prSet phldrT="[文字]"/>
      <dgm:spPr>
        <a:solidFill>
          <a:schemeClr val="bg1">
            <a:lumMod val="75000"/>
          </a:schemeClr>
        </a:solidFill>
      </dgm:spPr>
      <dgm:t>
        <a:bodyPr/>
        <a:lstStyle/>
        <a:p>
          <a:r>
            <a:rPr lang="zh-TW" altLang="en-US" dirty="0" smtClean="0"/>
            <a:t>參、審查實務分享</a:t>
          </a:r>
          <a:endParaRPr lang="zh-TW" altLang="en-US" dirty="0"/>
        </a:p>
      </dgm:t>
    </dgm:pt>
    <dgm:pt modelId="{775C8DBD-D828-494A-BB4C-605058AECE8B}" type="parTrans" cxnId="{B97B01AF-2FE9-4AD0-A76D-23CEC9F4F7F6}">
      <dgm:prSet/>
      <dgm:spPr/>
      <dgm:t>
        <a:bodyPr/>
        <a:lstStyle/>
        <a:p>
          <a:endParaRPr lang="zh-TW" altLang="en-US"/>
        </a:p>
      </dgm:t>
    </dgm:pt>
    <dgm:pt modelId="{08831612-C566-4116-910E-9432D96C562F}" type="sibTrans" cxnId="{B97B01AF-2FE9-4AD0-A76D-23CEC9F4F7F6}">
      <dgm:prSet/>
      <dgm:spPr/>
      <dgm:t>
        <a:bodyPr/>
        <a:lstStyle/>
        <a:p>
          <a:endParaRPr lang="zh-TW" altLang="en-US"/>
        </a:p>
      </dgm:t>
    </dgm:pt>
    <dgm:pt modelId="{DA7DE032-7EBE-4309-AD41-78C294109989}" type="pres">
      <dgm:prSet presAssocID="{2203076B-4D72-4764-A654-222CB070AC99}" presName="linear" presStyleCnt="0">
        <dgm:presLayoutVars>
          <dgm:dir/>
          <dgm:animLvl val="lvl"/>
          <dgm:resizeHandles val="exact"/>
        </dgm:presLayoutVars>
      </dgm:prSet>
      <dgm:spPr/>
      <dgm:t>
        <a:bodyPr/>
        <a:lstStyle/>
        <a:p>
          <a:endParaRPr lang="zh-TW" altLang="en-US"/>
        </a:p>
      </dgm:t>
    </dgm:pt>
    <dgm:pt modelId="{443FBD67-E8D0-45FF-B946-C7DB60D8FBCF}" type="pres">
      <dgm:prSet presAssocID="{2D89A9C9-52C7-4A7C-B323-BAE4C1F6AC7E}" presName="parentLin" presStyleCnt="0"/>
      <dgm:spPr/>
    </dgm:pt>
    <dgm:pt modelId="{495EA95B-5977-4530-B09C-3CB14A4C7FC0}" type="pres">
      <dgm:prSet presAssocID="{2D89A9C9-52C7-4A7C-B323-BAE4C1F6AC7E}" presName="parentLeftMargin" presStyleLbl="node1" presStyleIdx="0" presStyleCnt="3"/>
      <dgm:spPr/>
      <dgm:t>
        <a:bodyPr/>
        <a:lstStyle/>
        <a:p>
          <a:endParaRPr lang="zh-TW" altLang="en-US"/>
        </a:p>
      </dgm:t>
    </dgm:pt>
    <dgm:pt modelId="{04C40C23-BA28-4E01-9398-42667008DF0E}" type="pres">
      <dgm:prSet presAssocID="{2D89A9C9-52C7-4A7C-B323-BAE4C1F6AC7E}" presName="parentText" presStyleLbl="node1" presStyleIdx="0" presStyleCnt="3" custLinFactNeighborX="100000" custLinFactNeighborY="1931">
        <dgm:presLayoutVars>
          <dgm:chMax val="0"/>
          <dgm:bulletEnabled val="1"/>
        </dgm:presLayoutVars>
      </dgm:prSet>
      <dgm:spPr/>
      <dgm:t>
        <a:bodyPr/>
        <a:lstStyle/>
        <a:p>
          <a:endParaRPr lang="zh-TW" altLang="en-US"/>
        </a:p>
      </dgm:t>
    </dgm:pt>
    <dgm:pt modelId="{F87262F5-967D-4816-941F-B7E585F192D3}" type="pres">
      <dgm:prSet presAssocID="{2D89A9C9-52C7-4A7C-B323-BAE4C1F6AC7E}" presName="negativeSpace" presStyleCnt="0"/>
      <dgm:spPr/>
    </dgm:pt>
    <dgm:pt modelId="{C87F0CEF-0D69-415F-AAA5-724A90D18C55}" type="pres">
      <dgm:prSet presAssocID="{2D89A9C9-52C7-4A7C-B323-BAE4C1F6AC7E}" presName="childText" presStyleLbl="conFgAcc1" presStyleIdx="0" presStyleCnt="3">
        <dgm:presLayoutVars>
          <dgm:bulletEnabled val="1"/>
        </dgm:presLayoutVars>
      </dgm:prSet>
      <dgm:spPr/>
    </dgm:pt>
    <dgm:pt modelId="{CE6B6515-ED0C-4C03-AFCF-637638950A84}" type="pres">
      <dgm:prSet presAssocID="{35C2A7B7-B720-431B-A453-D6058FAFA0F3}" presName="spaceBetweenRectangles" presStyleCnt="0"/>
      <dgm:spPr/>
    </dgm:pt>
    <dgm:pt modelId="{B067BA90-BC57-4C61-85EF-1148154642C8}" type="pres">
      <dgm:prSet presAssocID="{C858BE37-4AF7-40CD-A8F2-57CB1AE9C976}" presName="parentLin" presStyleCnt="0"/>
      <dgm:spPr/>
    </dgm:pt>
    <dgm:pt modelId="{C384A487-BE96-4D24-ADD3-52F0E86CF7B9}" type="pres">
      <dgm:prSet presAssocID="{C858BE37-4AF7-40CD-A8F2-57CB1AE9C976}" presName="parentLeftMargin" presStyleLbl="node1" presStyleIdx="0" presStyleCnt="3"/>
      <dgm:spPr/>
      <dgm:t>
        <a:bodyPr/>
        <a:lstStyle/>
        <a:p>
          <a:endParaRPr lang="zh-TW" altLang="en-US"/>
        </a:p>
      </dgm:t>
    </dgm:pt>
    <dgm:pt modelId="{7A441426-C312-4EDF-AA60-65722B2D8ED8}" type="pres">
      <dgm:prSet presAssocID="{C858BE37-4AF7-40CD-A8F2-57CB1AE9C976}" presName="parentText" presStyleLbl="node1" presStyleIdx="1" presStyleCnt="3" custLinFactNeighborX="100000" custLinFactNeighborY="3150">
        <dgm:presLayoutVars>
          <dgm:chMax val="0"/>
          <dgm:bulletEnabled val="1"/>
        </dgm:presLayoutVars>
      </dgm:prSet>
      <dgm:spPr/>
      <dgm:t>
        <a:bodyPr/>
        <a:lstStyle/>
        <a:p>
          <a:endParaRPr lang="zh-TW" altLang="en-US"/>
        </a:p>
      </dgm:t>
    </dgm:pt>
    <dgm:pt modelId="{927A3EC5-DAF6-4CFC-B13F-61A2EBD3DB70}" type="pres">
      <dgm:prSet presAssocID="{C858BE37-4AF7-40CD-A8F2-57CB1AE9C976}" presName="negativeSpace" presStyleCnt="0"/>
      <dgm:spPr/>
    </dgm:pt>
    <dgm:pt modelId="{766DA399-FE09-4A38-A067-1E8B5C4201DB}" type="pres">
      <dgm:prSet presAssocID="{C858BE37-4AF7-40CD-A8F2-57CB1AE9C976}" presName="childText" presStyleLbl="conFgAcc1" presStyleIdx="1" presStyleCnt="3">
        <dgm:presLayoutVars>
          <dgm:bulletEnabled val="1"/>
        </dgm:presLayoutVars>
      </dgm:prSet>
      <dgm:spPr/>
    </dgm:pt>
    <dgm:pt modelId="{437D751E-8F8E-43F6-BFFC-FB401E765CB2}" type="pres">
      <dgm:prSet presAssocID="{4FA3BD65-7AAE-45C1-B859-F5F251EC24E2}" presName="spaceBetweenRectangles" presStyleCnt="0"/>
      <dgm:spPr/>
    </dgm:pt>
    <dgm:pt modelId="{0B8165AD-568A-4667-BA6C-861F47B18F69}" type="pres">
      <dgm:prSet presAssocID="{1576A61D-C951-4379-8119-CB44534703A1}" presName="parentLin" presStyleCnt="0"/>
      <dgm:spPr/>
    </dgm:pt>
    <dgm:pt modelId="{FB2AE56E-BEAF-4F71-98CD-1B3551AA1BD6}" type="pres">
      <dgm:prSet presAssocID="{1576A61D-C951-4379-8119-CB44534703A1}" presName="parentLeftMargin" presStyleLbl="node1" presStyleIdx="1" presStyleCnt="3"/>
      <dgm:spPr/>
      <dgm:t>
        <a:bodyPr/>
        <a:lstStyle/>
        <a:p>
          <a:endParaRPr lang="zh-TW" altLang="en-US"/>
        </a:p>
      </dgm:t>
    </dgm:pt>
    <dgm:pt modelId="{1C6054E4-61B5-4982-A428-57CBB7644121}" type="pres">
      <dgm:prSet presAssocID="{1576A61D-C951-4379-8119-CB44534703A1}" presName="parentText" presStyleLbl="node1" presStyleIdx="2" presStyleCnt="3" custLinFactNeighborX="100000" custLinFactNeighborY="-4234">
        <dgm:presLayoutVars>
          <dgm:chMax val="0"/>
          <dgm:bulletEnabled val="1"/>
        </dgm:presLayoutVars>
      </dgm:prSet>
      <dgm:spPr/>
      <dgm:t>
        <a:bodyPr/>
        <a:lstStyle/>
        <a:p>
          <a:endParaRPr lang="zh-TW" altLang="en-US"/>
        </a:p>
      </dgm:t>
    </dgm:pt>
    <dgm:pt modelId="{90FF394D-E8DC-4CA3-B050-50C197D130E2}" type="pres">
      <dgm:prSet presAssocID="{1576A61D-C951-4379-8119-CB44534703A1}" presName="negativeSpace" presStyleCnt="0"/>
      <dgm:spPr/>
    </dgm:pt>
    <dgm:pt modelId="{3759FD31-F711-4FB3-96AF-A60203A2E882}" type="pres">
      <dgm:prSet presAssocID="{1576A61D-C951-4379-8119-CB44534703A1}" presName="childText" presStyleLbl="conFgAcc1" presStyleIdx="2" presStyleCnt="3">
        <dgm:presLayoutVars>
          <dgm:bulletEnabled val="1"/>
        </dgm:presLayoutVars>
      </dgm:prSet>
      <dgm:spPr/>
    </dgm:pt>
  </dgm:ptLst>
  <dgm:cxnLst>
    <dgm:cxn modelId="{37B862A9-2506-4F00-A0AF-FB7C229458A9}" type="presOf" srcId="{C858BE37-4AF7-40CD-A8F2-57CB1AE9C976}" destId="{7A441426-C312-4EDF-AA60-65722B2D8ED8}" srcOrd="1" destOrd="0" presId="urn:microsoft.com/office/officeart/2005/8/layout/list1"/>
    <dgm:cxn modelId="{506D5B23-9AC8-4D2A-B70B-C588DB7689F2}" type="presOf" srcId="{2203076B-4D72-4764-A654-222CB070AC99}" destId="{DA7DE032-7EBE-4309-AD41-78C294109989}" srcOrd="0" destOrd="0" presId="urn:microsoft.com/office/officeart/2005/8/layout/list1"/>
    <dgm:cxn modelId="{A12F5690-1FC3-4248-AFFA-EFBE34726184}" type="presOf" srcId="{2D89A9C9-52C7-4A7C-B323-BAE4C1F6AC7E}" destId="{04C40C23-BA28-4E01-9398-42667008DF0E}" srcOrd="1" destOrd="0" presId="urn:microsoft.com/office/officeart/2005/8/layout/list1"/>
    <dgm:cxn modelId="{B97B01AF-2FE9-4AD0-A76D-23CEC9F4F7F6}" srcId="{2203076B-4D72-4764-A654-222CB070AC99}" destId="{1576A61D-C951-4379-8119-CB44534703A1}" srcOrd="2" destOrd="0" parTransId="{775C8DBD-D828-494A-BB4C-605058AECE8B}" sibTransId="{08831612-C566-4116-910E-9432D96C562F}"/>
    <dgm:cxn modelId="{EB799542-D7B9-4D3E-850C-899AB3775B57}" type="presOf" srcId="{C858BE37-4AF7-40CD-A8F2-57CB1AE9C976}" destId="{C384A487-BE96-4D24-ADD3-52F0E86CF7B9}" srcOrd="0" destOrd="0" presId="urn:microsoft.com/office/officeart/2005/8/layout/list1"/>
    <dgm:cxn modelId="{C825020F-A33C-435C-8317-8290CEC597B5}" srcId="{2203076B-4D72-4764-A654-222CB070AC99}" destId="{2D89A9C9-52C7-4A7C-B323-BAE4C1F6AC7E}" srcOrd="0" destOrd="0" parTransId="{34943A40-F653-4EA0-84DC-9338419CD0EA}" sibTransId="{35C2A7B7-B720-431B-A453-D6058FAFA0F3}"/>
    <dgm:cxn modelId="{ABB888F4-0BD8-4970-A3AF-5DB98B4DEA7F}" type="presOf" srcId="{1576A61D-C951-4379-8119-CB44534703A1}" destId="{FB2AE56E-BEAF-4F71-98CD-1B3551AA1BD6}" srcOrd="0" destOrd="0" presId="urn:microsoft.com/office/officeart/2005/8/layout/list1"/>
    <dgm:cxn modelId="{634A8FF9-B3D4-4F35-BFBC-104E9BD3C594}" type="presOf" srcId="{2D89A9C9-52C7-4A7C-B323-BAE4C1F6AC7E}" destId="{495EA95B-5977-4530-B09C-3CB14A4C7FC0}" srcOrd="0" destOrd="0" presId="urn:microsoft.com/office/officeart/2005/8/layout/list1"/>
    <dgm:cxn modelId="{56059908-0E9C-4E28-AFE5-D034E386CF2F}" srcId="{2203076B-4D72-4764-A654-222CB070AC99}" destId="{C858BE37-4AF7-40CD-A8F2-57CB1AE9C976}" srcOrd="1" destOrd="0" parTransId="{846AA133-58FE-4AA9-8C7F-DF7DB53688EB}" sibTransId="{4FA3BD65-7AAE-45C1-B859-F5F251EC24E2}"/>
    <dgm:cxn modelId="{3535FBBF-5730-4457-90E1-C93EAEFA18CE}" type="presOf" srcId="{1576A61D-C951-4379-8119-CB44534703A1}" destId="{1C6054E4-61B5-4982-A428-57CBB7644121}" srcOrd="1" destOrd="0" presId="urn:microsoft.com/office/officeart/2005/8/layout/list1"/>
    <dgm:cxn modelId="{AD07B79E-C44F-4939-B3B1-4F0286388430}" type="presParOf" srcId="{DA7DE032-7EBE-4309-AD41-78C294109989}" destId="{443FBD67-E8D0-45FF-B946-C7DB60D8FBCF}" srcOrd="0" destOrd="0" presId="urn:microsoft.com/office/officeart/2005/8/layout/list1"/>
    <dgm:cxn modelId="{90BCD9D4-FD75-47A1-AD37-CC57D518B88B}" type="presParOf" srcId="{443FBD67-E8D0-45FF-B946-C7DB60D8FBCF}" destId="{495EA95B-5977-4530-B09C-3CB14A4C7FC0}" srcOrd="0" destOrd="0" presId="urn:microsoft.com/office/officeart/2005/8/layout/list1"/>
    <dgm:cxn modelId="{30B9FC77-DFBD-490B-A35C-AEED87F58A51}" type="presParOf" srcId="{443FBD67-E8D0-45FF-B946-C7DB60D8FBCF}" destId="{04C40C23-BA28-4E01-9398-42667008DF0E}" srcOrd="1" destOrd="0" presId="urn:microsoft.com/office/officeart/2005/8/layout/list1"/>
    <dgm:cxn modelId="{822B367F-3630-4B32-9134-896FBD06FDB6}" type="presParOf" srcId="{DA7DE032-7EBE-4309-AD41-78C294109989}" destId="{F87262F5-967D-4816-941F-B7E585F192D3}" srcOrd="1" destOrd="0" presId="urn:microsoft.com/office/officeart/2005/8/layout/list1"/>
    <dgm:cxn modelId="{4F91D4C9-61CA-4427-A64A-FB5B79BBB7A1}" type="presParOf" srcId="{DA7DE032-7EBE-4309-AD41-78C294109989}" destId="{C87F0CEF-0D69-415F-AAA5-724A90D18C55}" srcOrd="2" destOrd="0" presId="urn:microsoft.com/office/officeart/2005/8/layout/list1"/>
    <dgm:cxn modelId="{DB05E3F0-6479-40D6-8A4A-34BEC906BEDF}" type="presParOf" srcId="{DA7DE032-7EBE-4309-AD41-78C294109989}" destId="{CE6B6515-ED0C-4C03-AFCF-637638950A84}" srcOrd="3" destOrd="0" presId="urn:microsoft.com/office/officeart/2005/8/layout/list1"/>
    <dgm:cxn modelId="{270CBC75-BD59-4432-A596-B12D2B0DA8FB}" type="presParOf" srcId="{DA7DE032-7EBE-4309-AD41-78C294109989}" destId="{B067BA90-BC57-4C61-85EF-1148154642C8}" srcOrd="4" destOrd="0" presId="urn:microsoft.com/office/officeart/2005/8/layout/list1"/>
    <dgm:cxn modelId="{6C9EF6E2-AA9C-4C64-BC11-A853F8EB39E6}" type="presParOf" srcId="{B067BA90-BC57-4C61-85EF-1148154642C8}" destId="{C384A487-BE96-4D24-ADD3-52F0E86CF7B9}" srcOrd="0" destOrd="0" presId="urn:microsoft.com/office/officeart/2005/8/layout/list1"/>
    <dgm:cxn modelId="{9C0ABD3F-5820-4B2C-82DC-D5D1B4C29029}" type="presParOf" srcId="{B067BA90-BC57-4C61-85EF-1148154642C8}" destId="{7A441426-C312-4EDF-AA60-65722B2D8ED8}" srcOrd="1" destOrd="0" presId="urn:microsoft.com/office/officeart/2005/8/layout/list1"/>
    <dgm:cxn modelId="{83D9254B-D507-4475-A8B4-A376395B7506}" type="presParOf" srcId="{DA7DE032-7EBE-4309-AD41-78C294109989}" destId="{927A3EC5-DAF6-4CFC-B13F-61A2EBD3DB70}" srcOrd="5" destOrd="0" presId="urn:microsoft.com/office/officeart/2005/8/layout/list1"/>
    <dgm:cxn modelId="{F1FC1191-C00A-4C73-89A9-0A520C3AD672}" type="presParOf" srcId="{DA7DE032-7EBE-4309-AD41-78C294109989}" destId="{766DA399-FE09-4A38-A067-1E8B5C4201DB}" srcOrd="6" destOrd="0" presId="urn:microsoft.com/office/officeart/2005/8/layout/list1"/>
    <dgm:cxn modelId="{971505C8-C9EF-4C31-A5EB-1FA82FB654AE}" type="presParOf" srcId="{DA7DE032-7EBE-4309-AD41-78C294109989}" destId="{437D751E-8F8E-43F6-BFFC-FB401E765CB2}" srcOrd="7" destOrd="0" presId="urn:microsoft.com/office/officeart/2005/8/layout/list1"/>
    <dgm:cxn modelId="{90EF372F-5EFF-4B2B-BEAE-C334DDA6E3EC}" type="presParOf" srcId="{DA7DE032-7EBE-4309-AD41-78C294109989}" destId="{0B8165AD-568A-4667-BA6C-861F47B18F69}" srcOrd="8" destOrd="0" presId="urn:microsoft.com/office/officeart/2005/8/layout/list1"/>
    <dgm:cxn modelId="{5D240508-735F-4553-95F6-A011B1F04371}" type="presParOf" srcId="{0B8165AD-568A-4667-BA6C-861F47B18F69}" destId="{FB2AE56E-BEAF-4F71-98CD-1B3551AA1BD6}" srcOrd="0" destOrd="0" presId="urn:microsoft.com/office/officeart/2005/8/layout/list1"/>
    <dgm:cxn modelId="{8B59FB46-1BE6-4423-A101-B92453048466}" type="presParOf" srcId="{0B8165AD-568A-4667-BA6C-861F47B18F69}" destId="{1C6054E4-61B5-4982-A428-57CBB7644121}" srcOrd="1" destOrd="0" presId="urn:microsoft.com/office/officeart/2005/8/layout/list1"/>
    <dgm:cxn modelId="{D344D27D-9BA4-4E9B-AEDF-A63D2BD7EBD8}" type="presParOf" srcId="{DA7DE032-7EBE-4309-AD41-78C294109989}" destId="{90FF394D-E8DC-4CA3-B050-50C197D130E2}" srcOrd="9" destOrd="0" presId="urn:microsoft.com/office/officeart/2005/8/layout/list1"/>
    <dgm:cxn modelId="{F1CE8D65-FF06-4B9A-8A41-FA503C1EFEDA}" type="presParOf" srcId="{DA7DE032-7EBE-4309-AD41-78C294109989}" destId="{3759FD31-F711-4FB3-96AF-A60203A2E88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29E4DC-F3B7-44BE-A682-C5C02C8C0622}"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zh-TW" altLang="en-US"/>
        </a:p>
      </dgm:t>
    </dgm:pt>
    <dgm:pt modelId="{D5E26A4B-D884-4149-8F02-D465E72FE627}">
      <dgm:prSet phldrT="[文字]" custT="1"/>
      <dgm:spPr/>
      <dgm:t>
        <a:bodyPr/>
        <a:lstStyle/>
        <a:p>
          <a:r>
            <a:rPr lang="zh-TW" altLang="en-US" sz="3600" dirty="0" smtClean="0"/>
            <a:t>適用法規</a:t>
          </a:r>
          <a:endParaRPr lang="zh-TW" altLang="en-US" sz="3600" dirty="0"/>
        </a:p>
      </dgm:t>
    </dgm:pt>
    <dgm:pt modelId="{72062919-98D8-4D65-AD7F-D634D6C6C9A3}" type="parTrans" cxnId="{F5BBC43B-BE76-492F-AA7D-ABD126D29618}">
      <dgm:prSet/>
      <dgm:spPr/>
      <dgm:t>
        <a:bodyPr/>
        <a:lstStyle/>
        <a:p>
          <a:endParaRPr lang="zh-TW" altLang="en-US"/>
        </a:p>
      </dgm:t>
    </dgm:pt>
    <dgm:pt modelId="{2A63F851-C2EE-4DAE-BAFD-038D4725A4CA}" type="sibTrans" cxnId="{F5BBC43B-BE76-492F-AA7D-ABD126D29618}">
      <dgm:prSet/>
      <dgm:spPr/>
      <dgm:t>
        <a:bodyPr/>
        <a:lstStyle/>
        <a:p>
          <a:endParaRPr lang="zh-TW" altLang="en-US"/>
        </a:p>
      </dgm:t>
    </dgm:pt>
    <dgm:pt modelId="{D9406405-DC1D-4D54-9958-E5794764C278}">
      <dgm:prSet phldrT="[文字]" custT="1"/>
      <dgm:spPr/>
      <dgm:t>
        <a:bodyPr/>
        <a:lstStyle/>
        <a:p>
          <a:r>
            <a:rPr lang="zh-TW" altLang="en-US" sz="1800" dirty="0" smtClean="0">
              <a:solidFill>
                <a:schemeClr val="tx1"/>
              </a:solidFill>
              <a:latin typeface="+mj-lt"/>
              <a:ea typeface="+mj-ea"/>
            </a:rPr>
            <a:t>本公司上市審查準則第</a:t>
          </a:r>
          <a:r>
            <a:rPr lang="en-US" altLang="zh-TW" sz="1800" dirty="0" smtClean="0">
              <a:solidFill>
                <a:schemeClr val="tx1"/>
              </a:solidFill>
              <a:latin typeface="+mj-lt"/>
              <a:ea typeface="+mj-ea"/>
            </a:rPr>
            <a:t>28</a:t>
          </a:r>
          <a:r>
            <a:rPr lang="zh-TW" altLang="en-US" sz="1800" dirty="0" smtClean="0">
              <a:solidFill>
                <a:schemeClr val="tx1"/>
              </a:solidFill>
              <a:latin typeface="+mj-lt"/>
              <a:ea typeface="+mj-ea"/>
            </a:rPr>
            <a:t>條之</a:t>
          </a:r>
          <a:r>
            <a:rPr lang="en-US" altLang="zh-TW" sz="1800" dirty="0" smtClean="0">
              <a:solidFill>
                <a:schemeClr val="tx1"/>
              </a:solidFill>
              <a:latin typeface="+mj-lt"/>
              <a:ea typeface="+mj-ea"/>
            </a:rPr>
            <a:t>8</a:t>
          </a:r>
          <a:r>
            <a:rPr lang="zh-TW" altLang="en-US" sz="1800" dirty="0" smtClean="0">
              <a:solidFill>
                <a:schemeClr val="tx1"/>
              </a:solidFill>
              <a:latin typeface="+mj-lt"/>
              <a:ea typeface="+mj-ea"/>
            </a:rPr>
            <a:t>第</a:t>
          </a:r>
          <a:r>
            <a:rPr lang="en-US" altLang="zh-TW" sz="1800" dirty="0" smtClean="0">
              <a:solidFill>
                <a:schemeClr val="tx1"/>
              </a:solidFill>
              <a:latin typeface="+mj-lt"/>
              <a:ea typeface="+mj-ea"/>
            </a:rPr>
            <a:t>1</a:t>
          </a:r>
          <a:r>
            <a:rPr lang="zh-TW" altLang="en-US" sz="1800" dirty="0" smtClean="0">
              <a:solidFill>
                <a:schemeClr val="tx1"/>
              </a:solidFill>
              <a:latin typeface="+mj-lt"/>
              <a:ea typeface="+mj-ea"/>
            </a:rPr>
            <a:t>項第</a:t>
          </a:r>
          <a:r>
            <a:rPr lang="en-US" altLang="zh-TW" sz="1800" dirty="0" smtClean="0">
              <a:solidFill>
                <a:schemeClr val="tx1"/>
              </a:solidFill>
              <a:latin typeface="+mj-lt"/>
              <a:ea typeface="+mj-ea"/>
            </a:rPr>
            <a:t>3</a:t>
          </a:r>
          <a:r>
            <a:rPr lang="zh-TW" altLang="en-US" sz="1800" dirty="0" smtClean="0">
              <a:solidFill>
                <a:schemeClr val="tx1"/>
              </a:solidFill>
              <a:latin typeface="+mj-lt"/>
              <a:ea typeface="+mj-ea"/>
            </a:rPr>
            <a:t>款</a:t>
          </a:r>
          <a:endParaRPr lang="zh-TW" altLang="en-US" sz="1800" dirty="0"/>
        </a:p>
      </dgm:t>
    </dgm:pt>
    <dgm:pt modelId="{A15F5C68-A985-4F11-AA99-9E4D11858170}" type="parTrans" cxnId="{AF809877-9668-4D3E-BEBC-49597758B37B}">
      <dgm:prSet/>
      <dgm:spPr/>
      <dgm:t>
        <a:bodyPr/>
        <a:lstStyle/>
        <a:p>
          <a:endParaRPr lang="zh-TW" altLang="en-US"/>
        </a:p>
      </dgm:t>
    </dgm:pt>
    <dgm:pt modelId="{EA13B9F2-E1F7-41F4-AF5C-FEFD7E682E67}" type="sibTrans" cxnId="{AF809877-9668-4D3E-BEBC-49597758B37B}">
      <dgm:prSet/>
      <dgm:spPr/>
      <dgm:t>
        <a:bodyPr/>
        <a:lstStyle/>
        <a:p>
          <a:endParaRPr lang="zh-TW" altLang="en-US"/>
        </a:p>
      </dgm:t>
    </dgm:pt>
    <dgm:pt modelId="{B795AAEB-A7EE-43BF-875E-AE4E958EAD0A}">
      <dgm:prSet phldrT="[文字]" custT="1"/>
      <dgm:spPr/>
      <dgm:t>
        <a:bodyPr/>
        <a:lstStyle/>
        <a:p>
          <a:r>
            <a:rPr lang="zh-TW" altLang="en-US" sz="1800" dirty="0" smtClean="0">
              <a:solidFill>
                <a:schemeClr val="tx1"/>
              </a:solidFill>
              <a:latin typeface="+mj-lt"/>
              <a:ea typeface="+mj-ea"/>
            </a:rPr>
            <a:t>本公司上市審查準則補充規定第</a:t>
          </a:r>
          <a:r>
            <a:rPr lang="en-US" altLang="zh-TW" sz="1800" dirty="0" smtClean="0">
              <a:solidFill>
                <a:schemeClr val="tx1"/>
              </a:solidFill>
              <a:latin typeface="+mj-lt"/>
              <a:ea typeface="+mj-ea"/>
            </a:rPr>
            <a:t>26</a:t>
          </a:r>
          <a:r>
            <a:rPr lang="zh-TW" altLang="en-US" sz="1800" dirty="0" smtClean="0">
              <a:solidFill>
                <a:schemeClr val="tx1"/>
              </a:solidFill>
              <a:latin typeface="+mj-lt"/>
              <a:ea typeface="+mj-ea"/>
            </a:rPr>
            <a:t>條</a:t>
          </a:r>
          <a:endParaRPr lang="zh-TW" altLang="en-US" sz="1800" dirty="0"/>
        </a:p>
      </dgm:t>
    </dgm:pt>
    <dgm:pt modelId="{2021DE7A-6817-40A1-9101-0CA9E1CF6985}" type="parTrans" cxnId="{2EA3184C-7C1E-4B9C-B684-D5F7CFA90D83}">
      <dgm:prSet/>
      <dgm:spPr/>
      <dgm:t>
        <a:bodyPr/>
        <a:lstStyle/>
        <a:p>
          <a:endParaRPr lang="zh-TW" altLang="en-US"/>
        </a:p>
      </dgm:t>
    </dgm:pt>
    <dgm:pt modelId="{11C03476-6764-45E5-BEA4-A2B015661237}" type="sibTrans" cxnId="{2EA3184C-7C1E-4B9C-B684-D5F7CFA90D83}">
      <dgm:prSet/>
      <dgm:spPr/>
      <dgm:t>
        <a:bodyPr/>
        <a:lstStyle/>
        <a:p>
          <a:endParaRPr lang="zh-TW" altLang="en-US"/>
        </a:p>
      </dgm:t>
    </dgm:pt>
    <dgm:pt modelId="{396D23E3-E9A3-4E4C-A636-4C21B19327CB}">
      <dgm:prSet phldrT="[文字]" custT="1"/>
      <dgm:spPr/>
      <dgm:t>
        <a:bodyPr/>
        <a:lstStyle/>
        <a:p>
          <a:r>
            <a:rPr lang="zh-TW" altLang="en-US" sz="3200" dirty="0" smtClean="0"/>
            <a:t>開始實施日期</a:t>
          </a:r>
          <a:endParaRPr lang="zh-TW" altLang="en-US" sz="3200" dirty="0"/>
        </a:p>
      </dgm:t>
    </dgm:pt>
    <dgm:pt modelId="{2377B0B0-56F6-4672-B0F7-C57F5A722C21}" type="parTrans" cxnId="{240261CB-C1FB-4FB3-9C1A-4A6E31856684}">
      <dgm:prSet/>
      <dgm:spPr/>
      <dgm:t>
        <a:bodyPr/>
        <a:lstStyle/>
        <a:p>
          <a:endParaRPr lang="zh-TW" altLang="en-US"/>
        </a:p>
      </dgm:t>
    </dgm:pt>
    <dgm:pt modelId="{EB206401-EF15-49E4-803D-3CA698FE1984}" type="sibTrans" cxnId="{240261CB-C1FB-4FB3-9C1A-4A6E31856684}">
      <dgm:prSet/>
      <dgm:spPr/>
      <dgm:t>
        <a:bodyPr/>
        <a:lstStyle/>
        <a:p>
          <a:endParaRPr lang="zh-TW" altLang="en-US"/>
        </a:p>
      </dgm:t>
    </dgm:pt>
    <dgm:pt modelId="{823B02C3-3218-45E5-A2DB-76429B7F5D76}">
      <dgm:prSet phldrT="[文字]" custT="1"/>
      <dgm:spPr/>
      <dgm:t>
        <a:bodyPr/>
        <a:lstStyle/>
        <a:p>
          <a:r>
            <a:rPr lang="en-US" altLang="zh-TW" sz="2800" dirty="0" smtClean="0"/>
            <a:t>113</a:t>
          </a:r>
          <a:r>
            <a:rPr lang="zh-TW" altLang="en-US" sz="2800" dirty="0" smtClean="0"/>
            <a:t>年</a:t>
          </a:r>
          <a:r>
            <a:rPr lang="en-US" altLang="zh-TW" sz="2800" dirty="0" smtClean="0"/>
            <a:t>1</a:t>
          </a:r>
          <a:r>
            <a:rPr lang="zh-TW" altLang="en-US" sz="2800" dirty="0" smtClean="0"/>
            <a:t>月</a:t>
          </a:r>
          <a:r>
            <a:rPr lang="en-US" altLang="zh-TW" sz="2800" dirty="0" smtClean="0"/>
            <a:t>1</a:t>
          </a:r>
          <a:r>
            <a:rPr lang="zh-TW" altLang="en-US" sz="2800" dirty="0" smtClean="0"/>
            <a:t>日起實施</a:t>
          </a:r>
          <a:endParaRPr lang="zh-TW" altLang="en-US" sz="2800" dirty="0"/>
        </a:p>
      </dgm:t>
    </dgm:pt>
    <dgm:pt modelId="{4F9CEA0C-8F1A-4649-A89B-562C5FB02B8C}" type="parTrans" cxnId="{443D31C9-6D3D-46B2-908F-FD7EB0CA70F6}">
      <dgm:prSet/>
      <dgm:spPr/>
      <dgm:t>
        <a:bodyPr/>
        <a:lstStyle/>
        <a:p>
          <a:endParaRPr lang="zh-TW" altLang="en-US"/>
        </a:p>
      </dgm:t>
    </dgm:pt>
    <dgm:pt modelId="{264F12E4-38E9-4742-A17E-4703DAA82D14}" type="sibTrans" cxnId="{443D31C9-6D3D-46B2-908F-FD7EB0CA70F6}">
      <dgm:prSet/>
      <dgm:spPr/>
      <dgm:t>
        <a:bodyPr/>
        <a:lstStyle/>
        <a:p>
          <a:endParaRPr lang="zh-TW" altLang="en-US"/>
        </a:p>
      </dgm:t>
    </dgm:pt>
    <dgm:pt modelId="{3364BCBF-3EE9-48A1-9A78-B214E6D982AA}">
      <dgm:prSet phldrT="[文字]" custT="1"/>
      <dgm:spPr/>
      <dgm:t>
        <a:bodyPr/>
        <a:lstStyle/>
        <a:p>
          <a:r>
            <a:rPr lang="zh-TW" altLang="en-US" sz="3600" dirty="0" smtClean="0"/>
            <a:t>修正重點</a:t>
          </a:r>
          <a:endParaRPr lang="zh-TW" altLang="en-US" sz="3600" dirty="0"/>
        </a:p>
      </dgm:t>
    </dgm:pt>
    <dgm:pt modelId="{23BD288B-790E-40C8-B873-C5C1B15471E4}" type="parTrans" cxnId="{2ED27E17-F861-4FA1-954F-F96588AD1FDC}">
      <dgm:prSet/>
      <dgm:spPr/>
      <dgm:t>
        <a:bodyPr/>
        <a:lstStyle/>
        <a:p>
          <a:endParaRPr lang="zh-TW" altLang="en-US"/>
        </a:p>
      </dgm:t>
    </dgm:pt>
    <dgm:pt modelId="{E89C51CE-6A20-475E-B9E7-34E390D4DD92}" type="sibTrans" cxnId="{2ED27E17-F861-4FA1-954F-F96588AD1FDC}">
      <dgm:prSet/>
      <dgm:spPr/>
      <dgm:t>
        <a:bodyPr/>
        <a:lstStyle/>
        <a:p>
          <a:endParaRPr lang="zh-TW" altLang="en-US"/>
        </a:p>
      </dgm:t>
    </dgm:pt>
    <dgm:pt modelId="{DA97F18C-4156-4227-80DC-8E78D366AC8E}">
      <dgm:prSet phldrT="[文字]" custT="1"/>
      <dgm:spPr/>
      <dgm:t>
        <a:bodyPr/>
        <a:lstStyle/>
        <a:p>
          <a:r>
            <a:rPr lang="zh-TW" altLang="en-US" sz="1400" b="1" dirty="0" smtClean="0">
              <a:latin typeface="+mn-lt"/>
              <a:ea typeface="標楷體" pitchFamily="65" charset="-120"/>
            </a:rPr>
            <a:t>新增與關係人財務業務往來</a:t>
          </a:r>
          <a:r>
            <a:rPr lang="en-US" altLang="zh-TW" sz="1400" b="1" dirty="0" smtClean="0">
              <a:latin typeface="+mn-lt"/>
              <a:ea typeface="標楷體" pitchFamily="65" charset="-120"/>
            </a:rPr>
            <a:t>(</a:t>
          </a:r>
          <a:r>
            <a:rPr lang="zh-TW" altLang="en-US" sz="1400" b="1" dirty="0" smtClean="0">
              <a:latin typeface="+mn-lt"/>
              <a:ea typeface="標楷體" pitchFamily="65" charset="-120"/>
            </a:rPr>
            <a:t>如佣金、勞務費等</a:t>
          </a:r>
          <a:r>
            <a:rPr lang="en-US" altLang="zh-TW" sz="1400" b="1" dirty="0" smtClean="0">
              <a:latin typeface="+mn-lt"/>
              <a:ea typeface="標楷體" pitchFamily="65" charset="-120"/>
            </a:rPr>
            <a:t>)</a:t>
          </a:r>
          <a:r>
            <a:rPr lang="zh-TW" altLang="en-US" sz="1400" b="1" dirty="0" smtClean="0">
              <a:latin typeface="+mn-lt"/>
              <a:ea typeface="標楷體" pitchFamily="65" charset="-120"/>
            </a:rPr>
            <a:t>之評估。</a:t>
          </a:r>
          <a:endParaRPr lang="zh-TW" altLang="en-US" sz="1400" b="1" dirty="0"/>
        </a:p>
      </dgm:t>
    </dgm:pt>
    <dgm:pt modelId="{3CC6446E-6D00-4F9E-B198-1C1CD662764B}" type="parTrans" cxnId="{0CBFB110-0585-4002-89FC-49779B00BB89}">
      <dgm:prSet/>
      <dgm:spPr/>
      <dgm:t>
        <a:bodyPr/>
        <a:lstStyle/>
        <a:p>
          <a:endParaRPr lang="zh-TW" altLang="en-US"/>
        </a:p>
      </dgm:t>
    </dgm:pt>
    <dgm:pt modelId="{383182C5-7DAD-4FC2-969C-55C659B52059}" type="sibTrans" cxnId="{0CBFB110-0585-4002-89FC-49779B00BB89}">
      <dgm:prSet/>
      <dgm:spPr/>
      <dgm:t>
        <a:bodyPr/>
        <a:lstStyle/>
        <a:p>
          <a:endParaRPr lang="zh-TW" altLang="en-US"/>
        </a:p>
      </dgm:t>
    </dgm:pt>
    <dgm:pt modelId="{CD297D78-1127-40A8-A682-0795207B61C7}">
      <dgm:prSet phldrT="[文字]" custScaleY="111131" custT="1" custLinFactNeighborY="10415"/>
      <dgm:spPr/>
      <dgm:t>
        <a:bodyPr/>
        <a:lstStyle/>
        <a:p>
          <a:r>
            <a:rPr lang="zh-TW" altLang="en-US" sz="1400" b="1" dirty="0" smtClean="0">
              <a:latin typeface="+mn-lt"/>
              <a:ea typeface="標楷體" pitchFamily="65" charset="-120"/>
            </a:rPr>
            <a:t>新增「尚未改善者」，其改善之認定標準。</a:t>
          </a:r>
          <a:endParaRPr lang="zh-TW" altLang="en-US" sz="1400" b="1" dirty="0"/>
        </a:p>
      </dgm:t>
    </dgm:pt>
    <dgm:pt modelId="{5D889021-492B-4CA9-985B-A3F19F426001}" type="parTrans" cxnId="{6EB4AF75-3D97-4980-AABC-C0A85D7C84CA}">
      <dgm:prSet/>
      <dgm:spPr/>
      <dgm:t>
        <a:bodyPr/>
        <a:lstStyle/>
        <a:p>
          <a:endParaRPr lang="zh-TW" altLang="en-US"/>
        </a:p>
      </dgm:t>
    </dgm:pt>
    <dgm:pt modelId="{776FC5CD-2A59-4CD6-9D41-26082F78265F}" type="sibTrans" cxnId="{6EB4AF75-3D97-4980-AABC-C0A85D7C84CA}">
      <dgm:prSet/>
      <dgm:spPr/>
      <dgm:t>
        <a:bodyPr/>
        <a:lstStyle/>
        <a:p>
          <a:endParaRPr lang="zh-TW" altLang="en-US"/>
        </a:p>
      </dgm:t>
    </dgm:pt>
    <dgm:pt modelId="{B8FA41E5-5F8F-4882-BB28-C1E63E68499B}">
      <dgm:prSet phldrT="[文字]" custT="1"/>
      <dgm:spPr/>
      <dgm:t>
        <a:bodyPr/>
        <a:lstStyle/>
        <a:p>
          <a:r>
            <a:rPr lang="zh-TW" altLang="en-US" sz="1400" b="1" dirty="0" smtClean="0"/>
            <a:t>增訂判斷獲利能力時扣除非常規交易利益之規定。</a:t>
          </a:r>
          <a:endParaRPr lang="zh-TW" altLang="en-US" sz="1400" b="1" dirty="0"/>
        </a:p>
      </dgm:t>
    </dgm:pt>
    <dgm:pt modelId="{C2971AB0-E4B3-43A6-87E7-C8814C41B215}" type="parTrans" cxnId="{2560E234-AC44-4B31-8685-9C605101EE62}">
      <dgm:prSet/>
      <dgm:spPr/>
      <dgm:t>
        <a:bodyPr/>
        <a:lstStyle/>
        <a:p>
          <a:endParaRPr lang="zh-TW" altLang="en-US"/>
        </a:p>
      </dgm:t>
    </dgm:pt>
    <dgm:pt modelId="{8C9A5317-B63E-4BF1-820C-84BE16A5B818}" type="sibTrans" cxnId="{2560E234-AC44-4B31-8685-9C605101EE62}">
      <dgm:prSet/>
      <dgm:spPr/>
      <dgm:t>
        <a:bodyPr/>
        <a:lstStyle/>
        <a:p>
          <a:endParaRPr lang="zh-TW" altLang="en-US"/>
        </a:p>
      </dgm:t>
    </dgm:pt>
    <dgm:pt modelId="{48CC31FE-A6BC-4724-952C-606AD20A7F32}">
      <dgm:prSet phldrT="[文字]" custT="1"/>
      <dgm:spPr/>
      <dgm:t>
        <a:bodyPr/>
        <a:lstStyle/>
        <a:p>
          <a:r>
            <a:rPr lang="zh-TW" altLang="en-US" sz="1400" b="1" dirty="0" smtClean="0">
              <a:latin typeface="+mn-lt"/>
              <a:ea typeface="標楷體" pitchFamily="65" charset="-120"/>
            </a:rPr>
            <a:t>關係人範圍擴大。</a:t>
          </a:r>
          <a:endParaRPr lang="zh-TW" altLang="en-US" sz="1400" b="1" dirty="0"/>
        </a:p>
      </dgm:t>
    </dgm:pt>
    <dgm:pt modelId="{C924587F-0FCD-4BA4-B5A0-D448B77DEB8C}" type="parTrans" cxnId="{67D96DBF-48D5-4BD0-8F85-0120ED4B1533}">
      <dgm:prSet/>
      <dgm:spPr/>
      <dgm:t>
        <a:bodyPr/>
        <a:lstStyle/>
        <a:p>
          <a:endParaRPr lang="zh-TW" altLang="en-US"/>
        </a:p>
      </dgm:t>
    </dgm:pt>
    <dgm:pt modelId="{639F5074-5E15-4C14-AA35-2FE68C4B6292}" type="sibTrans" cxnId="{67D96DBF-48D5-4BD0-8F85-0120ED4B1533}">
      <dgm:prSet/>
      <dgm:spPr/>
      <dgm:t>
        <a:bodyPr/>
        <a:lstStyle/>
        <a:p>
          <a:endParaRPr lang="zh-TW" altLang="en-US"/>
        </a:p>
      </dgm:t>
    </dgm:pt>
    <dgm:pt modelId="{E624BAD0-5198-4267-BF47-7AC6F5EEEA52}" type="pres">
      <dgm:prSet presAssocID="{1B29E4DC-F3B7-44BE-A682-C5C02C8C0622}" presName="Name0" presStyleCnt="0">
        <dgm:presLayoutVars>
          <dgm:chMax val="7"/>
          <dgm:dir/>
          <dgm:animLvl val="lvl"/>
          <dgm:resizeHandles val="exact"/>
        </dgm:presLayoutVars>
      </dgm:prSet>
      <dgm:spPr/>
      <dgm:t>
        <a:bodyPr/>
        <a:lstStyle/>
        <a:p>
          <a:endParaRPr lang="zh-TW" altLang="en-US"/>
        </a:p>
      </dgm:t>
    </dgm:pt>
    <dgm:pt modelId="{87E3C441-0AC5-4A23-BB9C-1D9C5206F8BA}" type="pres">
      <dgm:prSet presAssocID="{D5E26A4B-D884-4149-8F02-D465E72FE627}" presName="circle1" presStyleLbl="node1" presStyleIdx="0" presStyleCnt="3"/>
      <dgm:spPr/>
    </dgm:pt>
    <dgm:pt modelId="{2BBDDC09-12A5-41E1-938F-1EFC5CE02353}" type="pres">
      <dgm:prSet presAssocID="{D5E26A4B-D884-4149-8F02-D465E72FE627}" presName="space" presStyleCnt="0"/>
      <dgm:spPr/>
    </dgm:pt>
    <dgm:pt modelId="{82D2F802-0858-43FA-A66D-69B990BFB234}" type="pres">
      <dgm:prSet presAssocID="{D5E26A4B-D884-4149-8F02-D465E72FE627}" presName="rect1" presStyleLbl="alignAcc1" presStyleIdx="0" presStyleCnt="3" custScaleY="100867"/>
      <dgm:spPr/>
      <dgm:t>
        <a:bodyPr/>
        <a:lstStyle/>
        <a:p>
          <a:endParaRPr lang="zh-TW" altLang="en-US"/>
        </a:p>
      </dgm:t>
    </dgm:pt>
    <dgm:pt modelId="{DA4EB75E-DEE0-4E52-8D4C-3BA93DA6BE81}" type="pres">
      <dgm:prSet presAssocID="{396D23E3-E9A3-4E4C-A636-4C21B19327CB}" presName="vertSpace2" presStyleLbl="node1" presStyleIdx="0" presStyleCnt="3"/>
      <dgm:spPr/>
    </dgm:pt>
    <dgm:pt modelId="{E569BD1D-D8A4-472A-85EA-1609588CDD78}" type="pres">
      <dgm:prSet presAssocID="{396D23E3-E9A3-4E4C-A636-4C21B19327CB}" presName="circle2" presStyleLbl="node1" presStyleIdx="1" presStyleCnt="3"/>
      <dgm:spPr/>
    </dgm:pt>
    <dgm:pt modelId="{8CC7B511-CBBF-486C-A266-726E8209B8E2}" type="pres">
      <dgm:prSet presAssocID="{396D23E3-E9A3-4E4C-A636-4C21B19327CB}" presName="rect2" presStyleLbl="alignAcc1" presStyleIdx="1" presStyleCnt="3"/>
      <dgm:spPr/>
      <dgm:t>
        <a:bodyPr/>
        <a:lstStyle/>
        <a:p>
          <a:endParaRPr lang="zh-TW" altLang="en-US"/>
        </a:p>
      </dgm:t>
    </dgm:pt>
    <dgm:pt modelId="{0B0D6E22-6B3E-4B87-9204-F170DB6AADDE}" type="pres">
      <dgm:prSet presAssocID="{3364BCBF-3EE9-48A1-9A78-B214E6D982AA}" presName="vertSpace3" presStyleLbl="node1" presStyleIdx="1" presStyleCnt="3"/>
      <dgm:spPr/>
    </dgm:pt>
    <dgm:pt modelId="{985B44FD-8950-4486-B2B4-B32B7213CDBC}" type="pres">
      <dgm:prSet presAssocID="{3364BCBF-3EE9-48A1-9A78-B214E6D982AA}" presName="circle3" presStyleLbl="node1" presStyleIdx="2" presStyleCnt="3"/>
      <dgm:spPr/>
    </dgm:pt>
    <dgm:pt modelId="{F524366B-3634-4DE8-B1CB-AFEC5FCDE11A}" type="pres">
      <dgm:prSet presAssocID="{3364BCBF-3EE9-48A1-9A78-B214E6D982AA}" presName="rect3" presStyleLbl="alignAcc1" presStyleIdx="2" presStyleCnt="3" custScaleY="112690"/>
      <dgm:spPr/>
      <dgm:t>
        <a:bodyPr/>
        <a:lstStyle/>
        <a:p>
          <a:endParaRPr lang="zh-TW" altLang="en-US"/>
        </a:p>
      </dgm:t>
    </dgm:pt>
    <dgm:pt modelId="{18A067C3-40F5-467B-A8A9-3DDEFAB8AB95}" type="pres">
      <dgm:prSet presAssocID="{D5E26A4B-D884-4149-8F02-D465E72FE627}" presName="rect1ParTx" presStyleLbl="alignAcc1" presStyleIdx="2" presStyleCnt="3">
        <dgm:presLayoutVars>
          <dgm:chMax val="1"/>
          <dgm:bulletEnabled val="1"/>
        </dgm:presLayoutVars>
      </dgm:prSet>
      <dgm:spPr/>
      <dgm:t>
        <a:bodyPr/>
        <a:lstStyle/>
        <a:p>
          <a:endParaRPr lang="zh-TW" altLang="en-US"/>
        </a:p>
      </dgm:t>
    </dgm:pt>
    <dgm:pt modelId="{6032F9A3-EA1B-4AF5-BD1B-64D714EBC83C}" type="pres">
      <dgm:prSet presAssocID="{D5E26A4B-D884-4149-8F02-D465E72FE627}" presName="rect1ChTx" presStyleLbl="alignAcc1" presStyleIdx="2" presStyleCnt="3" custScaleX="103896" custScaleY="100968">
        <dgm:presLayoutVars>
          <dgm:bulletEnabled val="1"/>
        </dgm:presLayoutVars>
      </dgm:prSet>
      <dgm:spPr/>
      <dgm:t>
        <a:bodyPr/>
        <a:lstStyle/>
        <a:p>
          <a:endParaRPr lang="zh-TW" altLang="en-US"/>
        </a:p>
      </dgm:t>
    </dgm:pt>
    <dgm:pt modelId="{166784F2-4234-4E79-A59B-05ED598F7BD4}" type="pres">
      <dgm:prSet presAssocID="{396D23E3-E9A3-4E4C-A636-4C21B19327CB}" presName="rect2ParTx" presStyleLbl="alignAcc1" presStyleIdx="2" presStyleCnt="3">
        <dgm:presLayoutVars>
          <dgm:chMax val="1"/>
          <dgm:bulletEnabled val="1"/>
        </dgm:presLayoutVars>
      </dgm:prSet>
      <dgm:spPr/>
      <dgm:t>
        <a:bodyPr/>
        <a:lstStyle/>
        <a:p>
          <a:endParaRPr lang="zh-TW" altLang="en-US"/>
        </a:p>
      </dgm:t>
    </dgm:pt>
    <dgm:pt modelId="{B2CDBF05-C5E4-464A-AAF8-EC90B2ADA7A4}" type="pres">
      <dgm:prSet presAssocID="{396D23E3-E9A3-4E4C-A636-4C21B19327CB}" presName="rect2ChTx" presStyleLbl="alignAcc1" presStyleIdx="2" presStyleCnt="3">
        <dgm:presLayoutVars>
          <dgm:bulletEnabled val="1"/>
        </dgm:presLayoutVars>
      </dgm:prSet>
      <dgm:spPr/>
      <dgm:t>
        <a:bodyPr/>
        <a:lstStyle/>
        <a:p>
          <a:endParaRPr lang="zh-TW" altLang="en-US"/>
        </a:p>
      </dgm:t>
    </dgm:pt>
    <dgm:pt modelId="{D8B20F76-53A3-4190-B86C-670E609D6537}" type="pres">
      <dgm:prSet presAssocID="{3364BCBF-3EE9-48A1-9A78-B214E6D982AA}" presName="rect3ParTx" presStyleLbl="alignAcc1" presStyleIdx="2" presStyleCnt="3">
        <dgm:presLayoutVars>
          <dgm:chMax val="1"/>
          <dgm:bulletEnabled val="1"/>
        </dgm:presLayoutVars>
      </dgm:prSet>
      <dgm:spPr/>
      <dgm:t>
        <a:bodyPr/>
        <a:lstStyle/>
        <a:p>
          <a:endParaRPr lang="zh-TW" altLang="en-US"/>
        </a:p>
      </dgm:t>
    </dgm:pt>
    <dgm:pt modelId="{72D85D6A-299D-43F1-8F8B-141568BC63CA}" type="pres">
      <dgm:prSet presAssocID="{3364BCBF-3EE9-48A1-9A78-B214E6D982AA}" presName="rect3ChTx" presStyleLbl="alignAcc1" presStyleIdx="2" presStyleCnt="3" custScaleY="111131" custLinFactNeighborX="-325" custLinFactNeighborY="2009">
        <dgm:presLayoutVars>
          <dgm:bulletEnabled val="1"/>
        </dgm:presLayoutVars>
      </dgm:prSet>
      <dgm:spPr/>
      <dgm:t>
        <a:bodyPr/>
        <a:lstStyle/>
        <a:p>
          <a:endParaRPr lang="zh-TW" altLang="en-US"/>
        </a:p>
      </dgm:t>
    </dgm:pt>
  </dgm:ptLst>
  <dgm:cxnLst>
    <dgm:cxn modelId="{D599A126-8438-44B8-AB05-C599659DED41}" type="presOf" srcId="{DA97F18C-4156-4227-80DC-8E78D366AC8E}" destId="{72D85D6A-299D-43F1-8F8B-141568BC63CA}" srcOrd="0" destOrd="0" presId="urn:microsoft.com/office/officeart/2005/8/layout/target3"/>
    <dgm:cxn modelId="{A8DDF4DA-08BC-4F91-970A-0D7248B05ADC}" type="presOf" srcId="{823B02C3-3218-45E5-A2DB-76429B7F5D76}" destId="{B2CDBF05-C5E4-464A-AAF8-EC90B2ADA7A4}" srcOrd="0" destOrd="0" presId="urn:microsoft.com/office/officeart/2005/8/layout/target3"/>
    <dgm:cxn modelId="{AF809877-9668-4D3E-BEBC-49597758B37B}" srcId="{D5E26A4B-D884-4149-8F02-D465E72FE627}" destId="{D9406405-DC1D-4D54-9958-E5794764C278}" srcOrd="0" destOrd="0" parTransId="{A15F5C68-A985-4F11-AA99-9E4D11858170}" sibTransId="{EA13B9F2-E1F7-41F4-AF5C-FEFD7E682E67}"/>
    <dgm:cxn modelId="{F5BBC43B-BE76-492F-AA7D-ABD126D29618}" srcId="{1B29E4DC-F3B7-44BE-A682-C5C02C8C0622}" destId="{D5E26A4B-D884-4149-8F02-D465E72FE627}" srcOrd="0" destOrd="0" parTransId="{72062919-98D8-4D65-AD7F-D634D6C6C9A3}" sibTransId="{2A63F851-C2EE-4DAE-BAFD-038D4725A4CA}"/>
    <dgm:cxn modelId="{972C1BE9-3BE6-4B15-99CA-FE670BAB8819}" type="presOf" srcId="{B8FA41E5-5F8F-4882-BB28-C1E63E68499B}" destId="{72D85D6A-299D-43F1-8F8B-141568BC63CA}" srcOrd="0" destOrd="3" presId="urn:microsoft.com/office/officeart/2005/8/layout/target3"/>
    <dgm:cxn modelId="{9CB7F0E6-0BE2-4F88-8F8B-7D71483E81FF}" type="presOf" srcId="{396D23E3-E9A3-4E4C-A636-4C21B19327CB}" destId="{8CC7B511-CBBF-486C-A266-726E8209B8E2}" srcOrd="0" destOrd="0" presId="urn:microsoft.com/office/officeart/2005/8/layout/target3"/>
    <dgm:cxn modelId="{2EA3184C-7C1E-4B9C-B684-D5F7CFA90D83}" srcId="{D5E26A4B-D884-4149-8F02-D465E72FE627}" destId="{B795AAEB-A7EE-43BF-875E-AE4E958EAD0A}" srcOrd="1" destOrd="0" parTransId="{2021DE7A-6817-40A1-9101-0CA9E1CF6985}" sibTransId="{11C03476-6764-45E5-BEA4-A2B015661237}"/>
    <dgm:cxn modelId="{67D96DBF-48D5-4BD0-8F85-0120ED4B1533}" srcId="{3364BCBF-3EE9-48A1-9A78-B214E6D982AA}" destId="{48CC31FE-A6BC-4724-952C-606AD20A7F32}" srcOrd="2" destOrd="0" parTransId="{C924587F-0FCD-4BA4-B5A0-D448B77DEB8C}" sibTransId="{639F5074-5E15-4C14-AA35-2FE68C4B6292}"/>
    <dgm:cxn modelId="{3478F58E-2B5C-4F74-989E-1675089C2A93}" type="presOf" srcId="{48CC31FE-A6BC-4724-952C-606AD20A7F32}" destId="{72D85D6A-299D-43F1-8F8B-141568BC63CA}" srcOrd="0" destOrd="2" presId="urn:microsoft.com/office/officeart/2005/8/layout/target3"/>
    <dgm:cxn modelId="{434EE50C-D03D-402B-94DB-CF4A9CC79E12}" type="presOf" srcId="{396D23E3-E9A3-4E4C-A636-4C21B19327CB}" destId="{166784F2-4234-4E79-A59B-05ED598F7BD4}" srcOrd="1" destOrd="0" presId="urn:microsoft.com/office/officeart/2005/8/layout/target3"/>
    <dgm:cxn modelId="{443D31C9-6D3D-46B2-908F-FD7EB0CA70F6}" srcId="{396D23E3-E9A3-4E4C-A636-4C21B19327CB}" destId="{823B02C3-3218-45E5-A2DB-76429B7F5D76}" srcOrd="0" destOrd="0" parTransId="{4F9CEA0C-8F1A-4649-A89B-562C5FB02B8C}" sibTransId="{264F12E4-38E9-4742-A17E-4703DAA82D14}"/>
    <dgm:cxn modelId="{7879C195-0F76-4CFA-83C2-E0FE8B68D5F7}" type="presOf" srcId="{B795AAEB-A7EE-43BF-875E-AE4E958EAD0A}" destId="{6032F9A3-EA1B-4AF5-BD1B-64D714EBC83C}" srcOrd="0" destOrd="1" presId="urn:microsoft.com/office/officeart/2005/8/layout/target3"/>
    <dgm:cxn modelId="{38B066E1-94E1-4032-8B4A-32A2F50169C8}" type="presOf" srcId="{D5E26A4B-D884-4149-8F02-D465E72FE627}" destId="{82D2F802-0858-43FA-A66D-69B990BFB234}" srcOrd="0" destOrd="0" presId="urn:microsoft.com/office/officeart/2005/8/layout/target3"/>
    <dgm:cxn modelId="{5C31FD4E-E5CC-4B77-8E48-E0F76CB49DEE}" type="presOf" srcId="{3364BCBF-3EE9-48A1-9A78-B214E6D982AA}" destId="{D8B20F76-53A3-4190-B86C-670E609D6537}" srcOrd="1" destOrd="0" presId="urn:microsoft.com/office/officeart/2005/8/layout/target3"/>
    <dgm:cxn modelId="{E771A777-AD83-45A3-8D1E-26BA777D3BE9}" type="presOf" srcId="{3364BCBF-3EE9-48A1-9A78-B214E6D982AA}" destId="{F524366B-3634-4DE8-B1CB-AFEC5FCDE11A}" srcOrd="0" destOrd="0" presId="urn:microsoft.com/office/officeart/2005/8/layout/target3"/>
    <dgm:cxn modelId="{109F02FF-E306-4786-8E42-1E1F5C7F3693}" type="presOf" srcId="{1B29E4DC-F3B7-44BE-A682-C5C02C8C0622}" destId="{E624BAD0-5198-4267-BF47-7AC6F5EEEA52}" srcOrd="0" destOrd="0" presId="urn:microsoft.com/office/officeart/2005/8/layout/target3"/>
    <dgm:cxn modelId="{2ED27E17-F861-4FA1-954F-F96588AD1FDC}" srcId="{1B29E4DC-F3B7-44BE-A682-C5C02C8C0622}" destId="{3364BCBF-3EE9-48A1-9A78-B214E6D982AA}" srcOrd="2" destOrd="0" parTransId="{23BD288B-790E-40C8-B873-C5C1B15471E4}" sibTransId="{E89C51CE-6A20-475E-B9E7-34E390D4DD92}"/>
    <dgm:cxn modelId="{0CBFB110-0585-4002-89FC-49779B00BB89}" srcId="{3364BCBF-3EE9-48A1-9A78-B214E6D982AA}" destId="{DA97F18C-4156-4227-80DC-8E78D366AC8E}" srcOrd="0" destOrd="0" parTransId="{3CC6446E-6D00-4F9E-B198-1C1CD662764B}" sibTransId="{383182C5-7DAD-4FC2-969C-55C659B52059}"/>
    <dgm:cxn modelId="{240261CB-C1FB-4FB3-9C1A-4A6E31856684}" srcId="{1B29E4DC-F3B7-44BE-A682-C5C02C8C0622}" destId="{396D23E3-E9A3-4E4C-A636-4C21B19327CB}" srcOrd="1" destOrd="0" parTransId="{2377B0B0-56F6-4672-B0F7-C57F5A722C21}" sibTransId="{EB206401-EF15-49E4-803D-3CA698FE1984}"/>
    <dgm:cxn modelId="{2560E234-AC44-4B31-8685-9C605101EE62}" srcId="{3364BCBF-3EE9-48A1-9A78-B214E6D982AA}" destId="{B8FA41E5-5F8F-4882-BB28-C1E63E68499B}" srcOrd="3" destOrd="0" parTransId="{C2971AB0-E4B3-43A6-87E7-C8814C41B215}" sibTransId="{8C9A5317-B63E-4BF1-820C-84BE16A5B818}"/>
    <dgm:cxn modelId="{6EB4AF75-3D97-4980-AABC-C0A85D7C84CA}" srcId="{3364BCBF-3EE9-48A1-9A78-B214E6D982AA}" destId="{CD297D78-1127-40A8-A682-0795207B61C7}" srcOrd="1" destOrd="0" parTransId="{5D889021-492B-4CA9-985B-A3F19F426001}" sibTransId="{776FC5CD-2A59-4CD6-9D41-26082F78265F}"/>
    <dgm:cxn modelId="{937CB88D-80F3-4458-A8CB-36A625B6486E}" type="presOf" srcId="{D9406405-DC1D-4D54-9958-E5794764C278}" destId="{6032F9A3-EA1B-4AF5-BD1B-64D714EBC83C}" srcOrd="0" destOrd="0" presId="urn:microsoft.com/office/officeart/2005/8/layout/target3"/>
    <dgm:cxn modelId="{89217272-D3A8-46BC-95E7-18603EA9D95D}" type="presOf" srcId="{CD297D78-1127-40A8-A682-0795207B61C7}" destId="{72D85D6A-299D-43F1-8F8B-141568BC63CA}" srcOrd="0" destOrd="1" presId="urn:microsoft.com/office/officeart/2005/8/layout/target3"/>
    <dgm:cxn modelId="{CF9D0C3E-4561-4253-989D-C8D6A6084DBA}" type="presOf" srcId="{D5E26A4B-D884-4149-8F02-D465E72FE627}" destId="{18A067C3-40F5-467B-A8A9-3DDEFAB8AB95}" srcOrd="1" destOrd="0" presId="urn:microsoft.com/office/officeart/2005/8/layout/target3"/>
    <dgm:cxn modelId="{D3E9B38C-870E-41FB-8E6B-717A2A9CF9FE}" type="presParOf" srcId="{E624BAD0-5198-4267-BF47-7AC6F5EEEA52}" destId="{87E3C441-0AC5-4A23-BB9C-1D9C5206F8BA}" srcOrd="0" destOrd="0" presId="urn:microsoft.com/office/officeart/2005/8/layout/target3"/>
    <dgm:cxn modelId="{70B826EE-63E4-4E1D-AF73-DBD370848FE7}" type="presParOf" srcId="{E624BAD0-5198-4267-BF47-7AC6F5EEEA52}" destId="{2BBDDC09-12A5-41E1-938F-1EFC5CE02353}" srcOrd="1" destOrd="0" presId="urn:microsoft.com/office/officeart/2005/8/layout/target3"/>
    <dgm:cxn modelId="{F5697FA7-FA67-4811-9930-BD3BC44B9D1A}" type="presParOf" srcId="{E624BAD0-5198-4267-BF47-7AC6F5EEEA52}" destId="{82D2F802-0858-43FA-A66D-69B990BFB234}" srcOrd="2" destOrd="0" presId="urn:microsoft.com/office/officeart/2005/8/layout/target3"/>
    <dgm:cxn modelId="{C723C7E4-9E0B-4D45-81EE-908203E2D959}" type="presParOf" srcId="{E624BAD0-5198-4267-BF47-7AC6F5EEEA52}" destId="{DA4EB75E-DEE0-4E52-8D4C-3BA93DA6BE81}" srcOrd="3" destOrd="0" presId="urn:microsoft.com/office/officeart/2005/8/layout/target3"/>
    <dgm:cxn modelId="{85510570-5646-491C-B852-3B5C96EB582F}" type="presParOf" srcId="{E624BAD0-5198-4267-BF47-7AC6F5EEEA52}" destId="{E569BD1D-D8A4-472A-85EA-1609588CDD78}" srcOrd="4" destOrd="0" presId="urn:microsoft.com/office/officeart/2005/8/layout/target3"/>
    <dgm:cxn modelId="{19B46C56-F917-44E3-8EF8-7AAC7D37765F}" type="presParOf" srcId="{E624BAD0-5198-4267-BF47-7AC6F5EEEA52}" destId="{8CC7B511-CBBF-486C-A266-726E8209B8E2}" srcOrd="5" destOrd="0" presId="urn:microsoft.com/office/officeart/2005/8/layout/target3"/>
    <dgm:cxn modelId="{117FCB32-55B5-446F-B235-F6E5F55A8747}" type="presParOf" srcId="{E624BAD0-5198-4267-BF47-7AC6F5EEEA52}" destId="{0B0D6E22-6B3E-4B87-9204-F170DB6AADDE}" srcOrd="6" destOrd="0" presId="urn:microsoft.com/office/officeart/2005/8/layout/target3"/>
    <dgm:cxn modelId="{FF675310-2E7D-443F-B705-0A22CF736EA0}" type="presParOf" srcId="{E624BAD0-5198-4267-BF47-7AC6F5EEEA52}" destId="{985B44FD-8950-4486-B2B4-B32B7213CDBC}" srcOrd="7" destOrd="0" presId="urn:microsoft.com/office/officeart/2005/8/layout/target3"/>
    <dgm:cxn modelId="{6620A4B7-EFA7-4095-950B-B3A5A79A8CA1}" type="presParOf" srcId="{E624BAD0-5198-4267-BF47-7AC6F5EEEA52}" destId="{F524366B-3634-4DE8-B1CB-AFEC5FCDE11A}" srcOrd="8" destOrd="0" presId="urn:microsoft.com/office/officeart/2005/8/layout/target3"/>
    <dgm:cxn modelId="{8AD8A353-7AA9-42E8-875E-6C99C0E40C5B}" type="presParOf" srcId="{E624BAD0-5198-4267-BF47-7AC6F5EEEA52}" destId="{18A067C3-40F5-467B-A8A9-3DDEFAB8AB95}" srcOrd="9" destOrd="0" presId="urn:microsoft.com/office/officeart/2005/8/layout/target3"/>
    <dgm:cxn modelId="{3E5CF12D-AAAA-4A1C-BFDA-CE534AA0BC3C}" type="presParOf" srcId="{E624BAD0-5198-4267-BF47-7AC6F5EEEA52}" destId="{6032F9A3-EA1B-4AF5-BD1B-64D714EBC83C}" srcOrd="10" destOrd="0" presId="urn:microsoft.com/office/officeart/2005/8/layout/target3"/>
    <dgm:cxn modelId="{62BCEBBF-4468-4B4D-A220-5D8E21276A3E}" type="presParOf" srcId="{E624BAD0-5198-4267-BF47-7AC6F5EEEA52}" destId="{166784F2-4234-4E79-A59B-05ED598F7BD4}" srcOrd="11" destOrd="0" presId="urn:microsoft.com/office/officeart/2005/8/layout/target3"/>
    <dgm:cxn modelId="{CFA683F7-3460-4394-A1EF-81F848D799D5}" type="presParOf" srcId="{E624BAD0-5198-4267-BF47-7AC6F5EEEA52}" destId="{B2CDBF05-C5E4-464A-AAF8-EC90B2ADA7A4}" srcOrd="12" destOrd="0" presId="urn:microsoft.com/office/officeart/2005/8/layout/target3"/>
    <dgm:cxn modelId="{04908510-1A20-4ECD-8376-5F70E2CA0647}" type="presParOf" srcId="{E624BAD0-5198-4267-BF47-7AC6F5EEEA52}" destId="{D8B20F76-53A3-4190-B86C-670E609D6537}" srcOrd="13" destOrd="0" presId="urn:microsoft.com/office/officeart/2005/8/layout/target3"/>
    <dgm:cxn modelId="{45299869-ED5E-4F10-B82F-B732F34CBAF2}" type="presParOf" srcId="{E624BAD0-5198-4267-BF47-7AC6F5EEEA52}" destId="{72D85D6A-299D-43F1-8F8B-141568BC63CA}"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5378E3-F443-42BA-BF08-E82F06AF465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59F1E0E8-C65C-49A3-8802-9C89E069365D}">
      <dgm:prSet phldrT="[文字]"/>
      <dgm:spPr/>
      <dgm:t>
        <a:bodyPr/>
        <a:lstStyle/>
        <a:p>
          <a:r>
            <a:rPr lang="zh-TW" altLang="en-US" dirty="0" smtClean="0"/>
            <a:t>修正前</a:t>
          </a:r>
          <a:endParaRPr lang="zh-TW" altLang="en-US" dirty="0"/>
        </a:p>
      </dgm:t>
    </dgm:pt>
    <dgm:pt modelId="{F29A24DB-B617-4FAA-98F6-47A78624AFFA}" type="parTrans" cxnId="{15E5040C-8C75-4FCC-89CE-6B82F69924CB}">
      <dgm:prSet/>
      <dgm:spPr/>
      <dgm:t>
        <a:bodyPr/>
        <a:lstStyle/>
        <a:p>
          <a:endParaRPr lang="zh-TW" altLang="en-US"/>
        </a:p>
      </dgm:t>
    </dgm:pt>
    <dgm:pt modelId="{197B5F2D-41DF-472A-BEAF-A9554EA5BAD4}" type="sibTrans" cxnId="{15E5040C-8C75-4FCC-89CE-6B82F69924CB}">
      <dgm:prSet/>
      <dgm:spPr/>
      <dgm:t>
        <a:bodyPr/>
        <a:lstStyle/>
        <a:p>
          <a:endParaRPr lang="zh-TW" altLang="en-US"/>
        </a:p>
      </dgm:t>
    </dgm:pt>
    <dgm:pt modelId="{98D9CEB4-18FB-4E82-B427-11D94C1DAA24}">
      <dgm:prSet phldrT="[文字]"/>
      <dgm:spPr/>
      <dgm:t>
        <a:bodyPr/>
        <a:lstStyle/>
        <a:p>
          <a:r>
            <a:rPr lang="zh-TW" altLang="en-US" b="0" i="0" dirty="0" smtClean="0"/>
            <a:t>依證券發行人財務報告編製準則第</a:t>
          </a:r>
          <a:r>
            <a:rPr lang="en-US" altLang="zh-TW" b="0" i="0" dirty="0" smtClean="0"/>
            <a:t>18</a:t>
          </a:r>
          <a:r>
            <a:rPr lang="zh-TW" altLang="en-US" b="0" i="0" dirty="0" smtClean="0"/>
            <a:t>條定義：</a:t>
          </a:r>
          <a:endParaRPr lang="zh-TW" altLang="en-US" dirty="0"/>
        </a:p>
      </dgm:t>
    </dgm:pt>
    <dgm:pt modelId="{19986338-080E-45DB-BEEC-7EFF6EAA04A1}" type="parTrans" cxnId="{04991675-265A-49C2-81D0-CA42B6CAA941}">
      <dgm:prSet/>
      <dgm:spPr/>
      <dgm:t>
        <a:bodyPr/>
        <a:lstStyle/>
        <a:p>
          <a:endParaRPr lang="zh-TW" altLang="en-US"/>
        </a:p>
      </dgm:t>
    </dgm:pt>
    <dgm:pt modelId="{CA78670F-4E5F-49D9-9A80-9951AE2CD2DF}" type="sibTrans" cxnId="{04991675-265A-49C2-81D0-CA42B6CAA941}">
      <dgm:prSet/>
      <dgm:spPr/>
      <dgm:t>
        <a:bodyPr/>
        <a:lstStyle/>
        <a:p>
          <a:endParaRPr lang="zh-TW" altLang="en-US"/>
        </a:p>
      </dgm:t>
    </dgm:pt>
    <dgm:pt modelId="{6E533882-CA2F-4B38-97F8-00D4B1173127}">
      <dgm:prSet phldrT="[文字]"/>
      <dgm:spPr/>
      <dgm:t>
        <a:bodyPr/>
        <a:lstStyle/>
        <a:p>
          <a:r>
            <a:rPr lang="en-US" altLang="zh-TW" dirty="0" smtClean="0"/>
            <a:t>1.</a:t>
          </a:r>
          <a:r>
            <a:rPr lang="zh-TW" altLang="en-US" dirty="0" smtClean="0"/>
            <a:t> 公司法第六章之一所稱之關係企業及其董事、監察人與經理人。</a:t>
          </a:r>
          <a:endParaRPr lang="zh-TW" altLang="en-US" dirty="0"/>
        </a:p>
      </dgm:t>
    </dgm:pt>
    <dgm:pt modelId="{047EFF97-A2D8-4CB2-BB3F-C17604E28F00}" type="parTrans" cxnId="{0B636AE6-6E01-4C2E-B055-C62700E468EB}">
      <dgm:prSet/>
      <dgm:spPr/>
      <dgm:t>
        <a:bodyPr/>
        <a:lstStyle/>
        <a:p>
          <a:endParaRPr lang="zh-TW" altLang="en-US"/>
        </a:p>
      </dgm:t>
    </dgm:pt>
    <dgm:pt modelId="{6A9F297F-8364-4B43-BE29-9FD395440B2C}" type="sibTrans" cxnId="{0B636AE6-6E01-4C2E-B055-C62700E468EB}">
      <dgm:prSet/>
      <dgm:spPr/>
      <dgm:t>
        <a:bodyPr/>
        <a:lstStyle/>
        <a:p>
          <a:endParaRPr lang="zh-TW" altLang="en-US"/>
        </a:p>
      </dgm:t>
    </dgm:pt>
    <dgm:pt modelId="{E8EF2EA8-8C26-40A1-8C3C-CF634FDF0CCC}">
      <dgm:prSet phldrT="[文字]"/>
      <dgm:spPr/>
      <dgm:t>
        <a:bodyPr/>
        <a:lstStyle/>
        <a:p>
          <a:r>
            <a:rPr lang="zh-TW" altLang="en-US" dirty="0" smtClean="0"/>
            <a:t>修正後</a:t>
          </a:r>
          <a:endParaRPr lang="zh-TW" altLang="en-US" dirty="0"/>
        </a:p>
      </dgm:t>
    </dgm:pt>
    <dgm:pt modelId="{D48B7903-A3A4-4236-AC0D-C71DD8FAE005}" type="parTrans" cxnId="{2BD27114-2342-4D9C-836A-DB6F8D7FFC54}">
      <dgm:prSet/>
      <dgm:spPr/>
      <dgm:t>
        <a:bodyPr/>
        <a:lstStyle/>
        <a:p>
          <a:endParaRPr lang="zh-TW" altLang="en-US"/>
        </a:p>
      </dgm:t>
    </dgm:pt>
    <dgm:pt modelId="{393AFFE4-481A-4E1D-823D-519CB2C09D83}" type="sibTrans" cxnId="{2BD27114-2342-4D9C-836A-DB6F8D7FFC54}">
      <dgm:prSet/>
      <dgm:spPr/>
      <dgm:t>
        <a:bodyPr/>
        <a:lstStyle/>
        <a:p>
          <a:endParaRPr lang="zh-TW" altLang="en-US"/>
        </a:p>
      </dgm:t>
    </dgm:pt>
    <dgm:pt modelId="{CD0F837F-DBD0-4F8D-916B-45EFE43A2249}">
      <dgm:prSet phldrT="[文字]"/>
      <dgm:spPr/>
      <dgm:t>
        <a:bodyPr/>
        <a:lstStyle/>
        <a:p>
          <a:r>
            <a:rPr lang="zh-TW" altLang="en-US" b="0" i="0" dirty="0" smtClean="0"/>
            <a:t>依證券發行人財務報告編製準則第</a:t>
          </a:r>
          <a:r>
            <a:rPr lang="en-US" altLang="zh-TW" b="0" i="0" dirty="0" smtClean="0"/>
            <a:t>18</a:t>
          </a:r>
          <a:r>
            <a:rPr lang="zh-TW" altLang="en-US" b="0" i="0" dirty="0" smtClean="0"/>
            <a:t>條定義，並包括下列情形：</a:t>
          </a:r>
          <a:endParaRPr lang="zh-TW" altLang="en-US" dirty="0"/>
        </a:p>
      </dgm:t>
    </dgm:pt>
    <dgm:pt modelId="{54FBE68A-082C-4A06-985A-D58D6E622EB2}" type="parTrans" cxnId="{A8F95625-B193-4AB4-9B91-6E78D658279A}">
      <dgm:prSet/>
      <dgm:spPr/>
      <dgm:t>
        <a:bodyPr/>
        <a:lstStyle/>
        <a:p>
          <a:endParaRPr lang="zh-TW" altLang="en-US"/>
        </a:p>
      </dgm:t>
    </dgm:pt>
    <dgm:pt modelId="{BFB9F843-0231-48FA-8C57-FEF475D8858C}" type="sibTrans" cxnId="{A8F95625-B193-4AB4-9B91-6E78D658279A}">
      <dgm:prSet/>
      <dgm:spPr/>
      <dgm:t>
        <a:bodyPr/>
        <a:lstStyle/>
        <a:p>
          <a:endParaRPr lang="zh-TW" altLang="en-US"/>
        </a:p>
      </dgm:t>
    </dgm:pt>
    <dgm:pt modelId="{733120C5-DAD5-46CF-A56E-A75DD7994FFF}">
      <dgm:prSet phldrT="[文字]"/>
      <dgm:spPr/>
      <dgm:t>
        <a:bodyPr/>
        <a:lstStyle/>
        <a:p>
          <a:r>
            <a:rPr lang="en-US" altLang="zh-TW" dirty="0" smtClean="0"/>
            <a:t>2.</a:t>
          </a:r>
          <a:r>
            <a:rPr lang="zh-TW" altLang="en-US" dirty="0" smtClean="0"/>
            <a:t> 與發行人受同一總管理處管轄之公司或機構及其董事、監察人與經理人。</a:t>
          </a:r>
          <a:endParaRPr lang="zh-TW" altLang="en-US" dirty="0"/>
        </a:p>
      </dgm:t>
    </dgm:pt>
    <dgm:pt modelId="{6CA27E60-A64E-4905-9E41-BE14C7626C7D}" type="parTrans" cxnId="{D23A240C-A154-4D76-8EE7-5F7F211C22DB}">
      <dgm:prSet/>
      <dgm:spPr/>
      <dgm:t>
        <a:bodyPr/>
        <a:lstStyle/>
        <a:p>
          <a:endParaRPr lang="zh-TW" altLang="en-US"/>
        </a:p>
      </dgm:t>
    </dgm:pt>
    <dgm:pt modelId="{47348311-103E-426F-9945-F3E1A9097A02}" type="sibTrans" cxnId="{D23A240C-A154-4D76-8EE7-5F7F211C22DB}">
      <dgm:prSet/>
      <dgm:spPr/>
      <dgm:t>
        <a:bodyPr/>
        <a:lstStyle/>
        <a:p>
          <a:endParaRPr lang="zh-TW" altLang="en-US"/>
        </a:p>
      </dgm:t>
    </dgm:pt>
    <dgm:pt modelId="{86A0883A-DCDB-4DF2-9059-F49930AFB446}">
      <dgm:prSet/>
      <dgm:spPr/>
      <dgm:t>
        <a:bodyPr/>
        <a:lstStyle/>
        <a:p>
          <a:r>
            <a:rPr lang="en-US" altLang="zh-TW" dirty="0" smtClean="0"/>
            <a:t>3.</a:t>
          </a:r>
          <a:r>
            <a:rPr lang="zh-TW" altLang="en-US" dirty="0" smtClean="0"/>
            <a:t>總管理處經理以上之人員。</a:t>
          </a:r>
          <a:endParaRPr lang="zh-TW" altLang="en-US" dirty="0"/>
        </a:p>
      </dgm:t>
    </dgm:pt>
    <dgm:pt modelId="{508D4940-E162-4261-8BEF-43B185ECDC30}" type="parTrans" cxnId="{639D6F3B-1F0F-46CA-AA6A-496A2A8A6BFC}">
      <dgm:prSet/>
      <dgm:spPr/>
      <dgm:t>
        <a:bodyPr/>
        <a:lstStyle/>
        <a:p>
          <a:endParaRPr lang="zh-TW" altLang="en-US"/>
        </a:p>
      </dgm:t>
    </dgm:pt>
    <dgm:pt modelId="{CEDC9B3C-0A0C-48C9-AC36-5F0AA44DE334}" type="sibTrans" cxnId="{639D6F3B-1F0F-46CA-AA6A-496A2A8A6BFC}">
      <dgm:prSet/>
      <dgm:spPr/>
      <dgm:t>
        <a:bodyPr/>
        <a:lstStyle/>
        <a:p>
          <a:endParaRPr lang="zh-TW" altLang="en-US"/>
        </a:p>
      </dgm:t>
    </dgm:pt>
    <dgm:pt modelId="{A6A0847D-68F2-4F2F-ABEB-6CBCAA9F50AF}">
      <dgm:prSet/>
      <dgm:spPr/>
      <dgm:t>
        <a:bodyPr/>
        <a:lstStyle/>
        <a:p>
          <a:r>
            <a:rPr lang="en-US" altLang="zh-TW" smtClean="0"/>
            <a:t>4.</a:t>
          </a:r>
          <a:r>
            <a:rPr lang="zh-TW" altLang="en-US" smtClean="0"/>
            <a:t>發行人對外發布或刊印之資料中，列為關係企業之公司或機構。</a:t>
          </a:r>
          <a:endParaRPr lang="zh-TW" altLang="en-US" dirty="0"/>
        </a:p>
      </dgm:t>
    </dgm:pt>
    <dgm:pt modelId="{A1366EB3-53A0-4B6C-A449-226885BDEA26}" type="parTrans" cxnId="{0B432B1E-95CD-4DD6-8A92-141ABD2E2B10}">
      <dgm:prSet/>
      <dgm:spPr/>
      <dgm:t>
        <a:bodyPr/>
        <a:lstStyle/>
        <a:p>
          <a:endParaRPr lang="zh-TW" altLang="en-US"/>
        </a:p>
      </dgm:t>
    </dgm:pt>
    <dgm:pt modelId="{33CCC555-C615-4FB6-86EE-9D134BBE9A0A}" type="sibTrans" cxnId="{0B432B1E-95CD-4DD6-8A92-141ABD2E2B10}">
      <dgm:prSet/>
      <dgm:spPr/>
      <dgm:t>
        <a:bodyPr/>
        <a:lstStyle/>
        <a:p>
          <a:endParaRPr lang="zh-TW" altLang="en-US"/>
        </a:p>
      </dgm:t>
    </dgm:pt>
    <dgm:pt modelId="{B903317A-01B6-42C0-8363-24905FA419F8}">
      <dgm:prSet/>
      <dgm:spPr/>
      <dgm:t>
        <a:bodyPr/>
        <a:lstStyle/>
        <a:p>
          <a:r>
            <a:rPr lang="en-US" altLang="zh-TW" smtClean="0"/>
            <a:t>5.</a:t>
          </a:r>
          <a:r>
            <a:rPr lang="zh-TW" altLang="en-US" smtClean="0"/>
            <a:t>其他公司或機構與發行人之董事長或總經理為同一人，或具有配偶或二親等以內關係。</a:t>
          </a:r>
          <a:endParaRPr lang="zh-TW" altLang="en-US" dirty="0"/>
        </a:p>
      </dgm:t>
    </dgm:pt>
    <dgm:pt modelId="{70AA6E13-945B-45A6-B59C-EA34570A2154}" type="parTrans" cxnId="{1C766D42-65F8-4595-9AB5-2AD5CA61C319}">
      <dgm:prSet/>
      <dgm:spPr/>
      <dgm:t>
        <a:bodyPr/>
        <a:lstStyle/>
        <a:p>
          <a:endParaRPr lang="zh-TW" altLang="en-US"/>
        </a:p>
      </dgm:t>
    </dgm:pt>
    <dgm:pt modelId="{7EE5BAA0-32B0-4F4D-9876-F5E15F01358E}" type="sibTrans" cxnId="{1C766D42-65F8-4595-9AB5-2AD5CA61C319}">
      <dgm:prSet/>
      <dgm:spPr/>
      <dgm:t>
        <a:bodyPr/>
        <a:lstStyle/>
        <a:p>
          <a:endParaRPr lang="zh-TW" altLang="en-US"/>
        </a:p>
      </dgm:t>
    </dgm:pt>
    <dgm:pt modelId="{B3B16CFD-B1C7-45F4-9216-24D5F999E4D9}">
      <dgm:prSet/>
      <dgm:spPr/>
      <dgm:t>
        <a:bodyPr/>
        <a:lstStyle/>
        <a:p>
          <a:r>
            <a:rPr lang="zh-TW" altLang="en-US" smtClean="0"/>
            <a:t>除注意法律形式外，亦須考慮其實質關係。</a:t>
          </a:r>
          <a:endParaRPr lang="zh-TW" altLang="en-US" dirty="0"/>
        </a:p>
      </dgm:t>
    </dgm:pt>
    <dgm:pt modelId="{FB81CE3A-939F-49AC-AA24-5511AE881195}" type="parTrans" cxnId="{6A209D18-40E6-49AA-9712-401CC6E275C3}">
      <dgm:prSet/>
      <dgm:spPr/>
      <dgm:t>
        <a:bodyPr/>
        <a:lstStyle/>
        <a:p>
          <a:endParaRPr lang="zh-TW" altLang="en-US"/>
        </a:p>
      </dgm:t>
    </dgm:pt>
    <dgm:pt modelId="{BA64B29F-1E8F-41EA-8782-95BD9F9958B1}" type="sibTrans" cxnId="{6A209D18-40E6-49AA-9712-401CC6E275C3}">
      <dgm:prSet/>
      <dgm:spPr/>
      <dgm:t>
        <a:bodyPr/>
        <a:lstStyle/>
        <a:p>
          <a:endParaRPr lang="zh-TW" altLang="en-US"/>
        </a:p>
      </dgm:t>
    </dgm:pt>
    <dgm:pt modelId="{C48D7034-7E23-422F-A7DC-5EEFB5A57464}">
      <dgm:prSet/>
      <dgm:spPr/>
      <dgm:t>
        <a:bodyPr/>
        <a:lstStyle/>
        <a:p>
          <a:r>
            <a:rPr lang="zh-TW" altLang="en-US" smtClean="0"/>
            <a:t>除能證明不具控制、聯合控制或重大影響者外，應視為實質關係人。</a:t>
          </a:r>
          <a:endParaRPr lang="zh-TW" altLang="en-US" dirty="0"/>
        </a:p>
      </dgm:t>
    </dgm:pt>
    <dgm:pt modelId="{C6F336FD-724E-497F-B720-1D261782DD82}" type="parTrans" cxnId="{F64046AB-271E-4802-B892-CFCED53E6D7E}">
      <dgm:prSet/>
      <dgm:spPr/>
      <dgm:t>
        <a:bodyPr/>
        <a:lstStyle/>
        <a:p>
          <a:endParaRPr lang="zh-TW" altLang="en-US"/>
        </a:p>
      </dgm:t>
    </dgm:pt>
    <dgm:pt modelId="{F3BC5890-6BDB-4634-A76A-115BEFC59CD8}" type="sibTrans" cxnId="{F64046AB-271E-4802-B892-CFCED53E6D7E}">
      <dgm:prSet/>
      <dgm:spPr/>
      <dgm:t>
        <a:bodyPr/>
        <a:lstStyle/>
        <a:p>
          <a:endParaRPr lang="zh-TW" altLang="en-US"/>
        </a:p>
      </dgm:t>
    </dgm:pt>
    <dgm:pt modelId="{0EE8B270-1D7D-4095-8DDF-B33F29F0A60A}">
      <dgm:prSet/>
      <dgm:spPr/>
      <dgm:t>
        <a:bodyPr/>
        <a:lstStyle/>
        <a:p>
          <a:r>
            <a:rPr lang="en-US" altLang="zh-TW" dirty="0" smtClean="0"/>
            <a:t>1.</a:t>
          </a:r>
          <a:r>
            <a:rPr lang="zh-TW" altLang="en-US" dirty="0" smtClean="0"/>
            <a:t> </a:t>
          </a:r>
          <a:r>
            <a:rPr lang="zh-TW" dirty="0" smtClean="0"/>
            <a:t>申請公司及與申請公司具控制與從屬關係或為相互投資之公司，</a:t>
          </a:r>
          <a:r>
            <a:rPr lang="zh-TW" u="sng" dirty="0" smtClean="0">
              <a:solidFill>
                <a:srgbClr val="C00000"/>
              </a:solidFill>
            </a:rPr>
            <a:t>其持股超過百分之十之股東</a:t>
          </a:r>
          <a:r>
            <a:rPr lang="zh-TW" dirty="0" smtClean="0"/>
            <a:t>。</a:t>
          </a:r>
          <a:endParaRPr lang="zh-TW" altLang="en-US" dirty="0"/>
        </a:p>
      </dgm:t>
    </dgm:pt>
    <dgm:pt modelId="{EE574C8D-DB21-4B95-B0B2-D3E253161C86}" type="parTrans" cxnId="{C4878CDE-6562-4329-B9FD-66817319488F}">
      <dgm:prSet/>
      <dgm:spPr/>
      <dgm:t>
        <a:bodyPr/>
        <a:lstStyle/>
        <a:p>
          <a:endParaRPr lang="zh-TW" altLang="en-US"/>
        </a:p>
      </dgm:t>
    </dgm:pt>
    <dgm:pt modelId="{69D0809C-DA97-4947-9D2E-43B25BBC78F3}" type="sibTrans" cxnId="{C4878CDE-6562-4329-B9FD-66817319488F}">
      <dgm:prSet/>
      <dgm:spPr/>
      <dgm:t>
        <a:bodyPr/>
        <a:lstStyle/>
        <a:p>
          <a:endParaRPr lang="zh-TW" altLang="en-US"/>
        </a:p>
      </dgm:t>
    </dgm:pt>
    <dgm:pt modelId="{CD755980-C185-454A-9A98-71EA01F8D8BB}">
      <dgm:prSet/>
      <dgm:spPr/>
      <dgm:t>
        <a:bodyPr/>
        <a:lstStyle/>
        <a:p>
          <a:r>
            <a:rPr lang="en-US" altLang="zh-TW" dirty="0" smtClean="0"/>
            <a:t>2.</a:t>
          </a:r>
          <a:r>
            <a:rPr lang="zh-TW" dirty="0" smtClean="0"/>
            <a:t>與申請公司之董事、監察人、經理人具有下列關係者：</a:t>
          </a:r>
          <a:endParaRPr lang="zh-TW" altLang="en-US" dirty="0"/>
        </a:p>
      </dgm:t>
    </dgm:pt>
    <dgm:pt modelId="{032E087B-E897-4025-9C54-A7D01A69C0E4}" type="parTrans" cxnId="{31243E79-B2E3-4483-A9F1-36A3051360EE}">
      <dgm:prSet/>
      <dgm:spPr/>
      <dgm:t>
        <a:bodyPr/>
        <a:lstStyle/>
        <a:p>
          <a:endParaRPr lang="zh-TW" altLang="en-US"/>
        </a:p>
      </dgm:t>
    </dgm:pt>
    <dgm:pt modelId="{04A3B82A-2269-4DF7-98C6-1FC96BF4E286}" type="sibTrans" cxnId="{31243E79-B2E3-4483-A9F1-36A3051360EE}">
      <dgm:prSet/>
      <dgm:spPr/>
      <dgm:t>
        <a:bodyPr/>
        <a:lstStyle/>
        <a:p>
          <a:endParaRPr lang="zh-TW" altLang="en-US"/>
        </a:p>
      </dgm:t>
    </dgm:pt>
    <dgm:pt modelId="{B60F7E9F-178F-4020-BFAD-58F4725A4810}">
      <dgm:prSet/>
      <dgm:spPr/>
      <dgm:t>
        <a:bodyPr/>
        <a:lstStyle/>
        <a:p>
          <a:r>
            <a:rPr lang="en-US" altLang="zh-TW" dirty="0" smtClean="0"/>
            <a:t>(1)</a:t>
          </a:r>
          <a:r>
            <a:rPr lang="zh-TW" altLang="en-US" dirty="0" smtClean="0"/>
            <a:t> </a:t>
          </a:r>
          <a:r>
            <a:rPr lang="zh-TW" dirty="0" smtClean="0"/>
            <a:t>與本人或其</a:t>
          </a:r>
          <a:r>
            <a:rPr lang="zh-TW" u="sng" dirty="0" smtClean="0">
              <a:solidFill>
                <a:srgbClr val="C00000"/>
              </a:solidFill>
            </a:rPr>
            <a:t>配偶（含相當於配偶之同居伴侶）</a:t>
          </a:r>
          <a:r>
            <a:rPr lang="zh-TW" dirty="0" smtClean="0"/>
            <a:t>具</a:t>
          </a:r>
          <a:r>
            <a:rPr lang="zh-TW" u="sng" dirty="0" smtClean="0">
              <a:solidFill>
                <a:srgbClr val="C00000"/>
              </a:solidFill>
            </a:rPr>
            <a:t>二親等以內</a:t>
          </a:r>
          <a:r>
            <a:rPr lang="zh-TW" dirty="0" smtClean="0"/>
            <a:t>關係之人員。</a:t>
          </a:r>
          <a:endParaRPr lang="zh-TW" altLang="en-US" dirty="0"/>
        </a:p>
      </dgm:t>
    </dgm:pt>
    <dgm:pt modelId="{3DB18ABC-167C-4C3F-BF99-FED2CD932655}" type="parTrans" cxnId="{7B089A8B-609B-42EC-A9B6-F6B50AE40867}">
      <dgm:prSet/>
      <dgm:spPr/>
      <dgm:t>
        <a:bodyPr/>
        <a:lstStyle/>
        <a:p>
          <a:endParaRPr lang="zh-TW" altLang="en-US"/>
        </a:p>
      </dgm:t>
    </dgm:pt>
    <dgm:pt modelId="{939C6E86-735E-4A03-9E0C-E7F26A9AFC26}" type="sibTrans" cxnId="{7B089A8B-609B-42EC-A9B6-F6B50AE40867}">
      <dgm:prSet/>
      <dgm:spPr/>
      <dgm:t>
        <a:bodyPr/>
        <a:lstStyle/>
        <a:p>
          <a:endParaRPr lang="zh-TW" altLang="en-US"/>
        </a:p>
      </dgm:t>
    </dgm:pt>
    <dgm:pt modelId="{48FC2CB3-E0EF-4A96-85A2-E55DAFEA4B1E}">
      <dgm:prSet/>
      <dgm:spPr/>
      <dgm:t>
        <a:bodyPr/>
        <a:lstStyle/>
        <a:p>
          <a:r>
            <a:rPr lang="en-US" altLang="zh-TW" dirty="0" smtClean="0"/>
            <a:t>(2)</a:t>
          </a:r>
          <a:r>
            <a:rPr lang="zh-TW" altLang="en-US" dirty="0" smtClean="0"/>
            <a:t> </a:t>
          </a:r>
          <a:r>
            <a:rPr lang="zh-TW" dirty="0" smtClean="0"/>
            <a:t>本人係</a:t>
          </a:r>
          <a:r>
            <a:rPr lang="zh-TW" u="sng" dirty="0" smtClean="0">
              <a:solidFill>
                <a:srgbClr val="C00000"/>
              </a:solidFill>
            </a:rPr>
            <a:t>屬法人者</a:t>
          </a:r>
          <a:r>
            <a:rPr lang="zh-TW" dirty="0" smtClean="0">
              <a:solidFill>
                <a:srgbClr val="C00000"/>
              </a:solidFill>
            </a:rPr>
            <a:t>，</a:t>
          </a:r>
          <a:r>
            <a:rPr lang="zh-TW" dirty="0" smtClean="0"/>
            <a:t>其</a:t>
          </a:r>
          <a:r>
            <a:rPr lang="zh-TW" u="sng" dirty="0" smtClean="0">
              <a:solidFill>
                <a:srgbClr val="C00000"/>
              </a:solidFill>
            </a:rPr>
            <a:t>母公司、子公司或與其受同一公司或個人股東控制之公司</a:t>
          </a:r>
          <a:r>
            <a:rPr lang="zh-TW" dirty="0" smtClean="0">
              <a:solidFill>
                <a:srgbClr val="C00000"/>
              </a:solidFill>
            </a:rPr>
            <a:t>。</a:t>
          </a:r>
          <a:endParaRPr lang="zh-TW" altLang="en-US" dirty="0">
            <a:solidFill>
              <a:srgbClr val="C00000"/>
            </a:solidFill>
          </a:endParaRPr>
        </a:p>
      </dgm:t>
    </dgm:pt>
    <dgm:pt modelId="{0DE85182-FF20-437A-AC83-F8DCDE2674D4}" type="parTrans" cxnId="{2A42D916-F21E-4B39-9BB4-2FB35FB05923}">
      <dgm:prSet/>
      <dgm:spPr/>
      <dgm:t>
        <a:bodyPr/>
        <a:lstStyle/>
        <a:p>
          <a:endParaRPr lang="zh-TW" altLang="en-US"/>
        </a:p>
      </dgm:t>
    </dgm:pt>
    <dgm:pt modelId="{C2F57D4B-50EC-4BAC-9A2F-07BAB74DDEF4}" type="sibTrans" cxnId="{2A42D916-F21E-4B39-9BB4-2FB35FB05923}">
      <dgm:prSet/>
      <dgm:spPr/>
      <dgm:t>
        <a:bodyPr/>
        <a:lstStyle/>
        <a:p>
          <a:endParaRPr lang="zh-TW" altLang="en-US"/>
        </a:p>
      </dgm:t>
    </dgm:pt>
    <dgm:pt modelId="{D33A8384-AF3B-43B0-8783-3C1ED98C26EE}">
      <dgm:prSet/>
      <dgm:spPr/>
      <dgm:t>
        <a:bodyPr/>
        <a:lstStyle/>
        <a:p>
          <a:r>
            <a:rPr lang="en-US" altLang="zh-TW" smtClean="0"/>
            <a:t>3.</a:t>
          </a:r>
          <a:r>
            <a:rPr lang="zh-TW" smtClean="0"/>
            <a:t>與申請公司之持股超過百分之十之股東，或與申請公司具控制與從屬關係或為相互投資之公司之董事、監察人、經理人及持股超過百分之十之股東具有下列關係者：</a:t>
          </a:r>
          <a:endParaRPr lang="zh-TW" altLang="en-US" dirty="0"/>
        </a:p>
      </dgm:t>
    </dgm:pt>
    <dgm:pt modelId="{5E8CC875-A956-4DF0-9626-4E3B6DAA4D1B}" type="parTrans" cxnId="{4F9600EF-38D4-4E56-B703-04A54A4A9502}">
      <dgm:prSet/>
      <dgm:spPr/>
      <dgm:t>
        <a:bodyPr/>
        <a:lstStyle/>
        <a:p>
          <a:endParaRPr lang="zh-TW" altLang="en-US"/>
        </a:p>
      </dgm:t>
    </dgm:pt>
    <dgm:pt modelId="{2A266786-D489-4D61-80D1-88CC9EC7DC4B}" type="sibTrans" cxnId="{4F9600EF-38D4-4E56-B703-04A54A4A9502}">
      <dgm:prSet/>
      <dgm:spPr/>
      <dgm:t>
        <a:bodyPr/>
        <a:lstStyle/>
        <a:p>
          <a:endParaRPr lang="zh-TW" altLang="en-US"/>
        </a:p>
      </dgm:t>
    </dgm:pt>
    <dgm:pt modelId="{7D011D61-B99E-40EC-AB9E-886CA0AD91D6}">
      <dgm:prSet/>
      <dgm:spPr/>
      <dgm:t>
        <a:bodyPr/>
        <a:lstStyle/>
        <a:p>
          <a:r>
            <a:rPr lang="en-US" altLang="zh-TW" dirty="0" smtClean="0"/>
            <a:t>(1)</a:t>
          </a:r>
          <a:r>
            <a:rPr lang="zh-TW" altLang="en-US" dirty="0" smtClean="0"/>
            <a:t> </a:t>
          </a:r>
          <a:r>
            <a:rPr lang="zh-TW" u="sng" dirty="0" smtClean="0">
              <a:solidFill>
                <a:srgbClr val="C00000"/>
              </a:solidFill>
            </a:rPr>
            <a:t>配偶（含相當於配偶之同居伴侶）</a:t>
          </a:r>
          <a:r>
            <a:rPr lang="zh-TW" dirty="0" smtClean="0"/>
            <a:t>。</a:t>
          </a:r>
          <a:endParaRPr lang="zh-TW" altLang="en-US" dirty="0"/>
        </a:p>
      </dgm:t>
    </dgm:pt>
    <dgm:pt modelId="{03373517-4C84-460D-8C97-CC6D80693A96}" type="parTrans" cxnId="{FDC5672F-FA70-4FFA-893E-9DB9FA4F7CBB}">
      <dgm:prSet/>
      <dgm:spPr/>
      <dgm:t>
        <a:bodyPr/>
        <a:lstStyle/>
        <a:p>
          <a:endParaRPr lang="zh-TW" altLang="en-US"/>
        </a:p>
      </dgm:t>
    </dgm:pt>
    <dgm:pt modelId="{4FDA08AA-2255-4B98-9BD1-73962DA6AE91}" type="sibTrans" cxnId="{FDC5672F-FA70-4FFA-893E-9DB9FA4F7CBB}">
      <dgm:prSet/>
      <dgm:spPr/>
      <dgm:t>
        <a:bodyPr/>
        <a:lstStyle/>
        <a:p>
          <a:endParaRPr lang="zh-TW" altLang="en-US"/>
        </a:p>
      </dgm:t>
    </dgm:pt>
    <dgm:pt modelId="{D4ADA4DF-231A-45E5-A4D2-B8BD59EB8DEE}">
      <dgm:prSet/>
      <dgm:spPr/>
      <dgm:t>
        <a:bodyPr/>
        <a:lstStyle/>
        <a:p>
          <a:r>
            <a:rPr lang="en-US" altLang="zh-TW" dirty="0" smtClean="0"/>
            <a:t>(2)</a:t>
          </a:r>
          <a:r>
            <a:rPr lang="zh-TW" altLang="en-US" dirty="0" smtClean="0"/>
            <a:t> </a:t>
          </a:r>
          <a:r>
            <a:rPr lang="zh-TW" dirty="0" smtClean="0"/>
            <a:t>與本人或其配偶具</a:t>
          </a:r>
          <a:r>
            <a:rPr lang="zh-TW" u="sng" dirty="0" smtClean="0">
              <a:solidFill>
                <a:srgbClr val="C00000"/>
              </a:solidFill>
            </a:rPr>
            <a:t>二親等以內</a:t>
          </a:r>
          <a:r>
            <a:rPr lang="zh-TW" dirty="0" smtClean="0"/>
            <a:t>關係之人員。</a:t>
          </a:r>
          <a:endParaRPr lang="zh-TW" altLang="en-US" dirty="0"/>
        </a:p>
      </dgm:t>
    </dgm:pt>
    <dgm:pt modelId="{414B4EF4-9244-442C-95BB-F7F5664BAB36}" type="parTrans" cxnId="{A11A53AA-B87C-41D2-9887-73139DCD7DB0}">
      <dgm:prSet/>
      <dgm:spPr/>
      <dgm:t>
        <a:bodyPr/>
        <a:lstStyle/>
        <a:p>
          <a:endParaRPr lang="zh-TW" altLang="en-US"/>
        </a:p>
      </dgm:t>
    </dgm:pt>
    <dgm:pt modelId="{C655284A-4806-49E9-90E4-D2EA19D31E02}" type="sibTrans" cxnId="{A11A53AA-B87C-41D2-9887-73139DCD7DB0}">
      <dgm:prSet/>
      <dgm:spPr/>
      <dgm:t>
        <a:bodyPr/>
        <a:lstStyle/>
        <a:p>
          <a:endParaRPr lang="zh-TW" altLang="en-US"/>
        </a:p>
      </dgm:t>
    </dgm:pt>
    <dgm:pt modelId="{0CD6B992-7BB4-4DFF-B16D-D23D3B077291}">
      <dgm:prSet/>
      <dgm:spPr/>
      <dgm:t>
        <a:bodyPr/>
        <a:lstStyle/>
        <a:p>
          <a:r>
            <a:rPr lang="en-US" altLang="zh-TW" dirty="0" smtClean="0"/>
            <a:t>(3)</a:t>
          </a:r>
          <a:r>
            <a:rPr lang="zh-TW" altLang="en-US" dirty="0" smtClean="0"/>
            <a:t> </a:t>
          </a:r>
          <a:r>
            <a:rPr lang="zh-TW" dirty="0" smtClean="0"/>
            <a:t>本人係</a:t>
          </a:r>
          <a:r>
            <a:rPr lang="zh-TW" u="sng" dirty="0" smtClean="0">
              <a:solidFill>
                <a:srgbClr val="C00000"/>
              </a:solidFill>
            </a:rPr>
            <a:t>屬法人者</a:t>
          </a:r>
          <a:r>
            <a:rPr lang="zh-TW" dirty="0" smtClean="0"/>
            <a:t>，其</a:t>
          </a:r>
          <a:r>
            <a:rPr lang="zh-TW" u="sng" dirty="0" smtClean="0">
              <a:solidFill>
                <a:srgbClr val="C00000"/>
              </a:solidFill>
            </a:rPr>
            <a:t>母公司、子公司或與其受同一公司或個人股東控制之公司</a:t>
          </a:r>
          <a:r>
            <a:rPr lang="zh-TW" dirty="0" smtClean="0"/>
            <a:t>。</a:t>
          </a:r>
          <a:endParaRPr lang="zh-TW" altLang="en-US" dirty="0"/>
        </a:p>
      </dgm:t>
    </dgm:pt>
    <dgm:pt modelId="{7CCE327C-276E-4095-9107-0185782E7E0B}" type="parTrans" cxnId="{A5D3F558-9232-41B0-967D-E4C97F0BDC9C}">
      <dgm:prSet/>
      <dgm:spPr/>
      <dgm:t>
        <a:bodyPr/>
        <a:lstStyle/>
        <a:p>
          <a:endParaRPr lang="zh-TW" altLang="en-US"/>
        </a:p>
      </dgm:t>
    </dgm:pt>
    <dgm:pt modelId="{106AF812-79BA-429E-A729-ACAB05B090F7}" type="sibTrans" cxnId="{A5D3F558-9232-41B0-967D-E4C97F0BDC9C}">
      <dgm:prSet/>
      <dgm:spPr/>
      <dgm:t>
        <a:bodyPr/>
        <a:lstStyle/>
        <a:p>
          <a:endParaRPr lang="zh-TW" altLang="en-US"/>
        </a:p>
      </dgm:t>
    </dgm:pt>
    <dgm:pt modelId="{5E58CF9B-42E9-4218-9736-5EBB045754CB}">
      <dgm:prSet/>
      <dgm:spPr/>
      <dgm:t>
        <a:bodyPr/>
        <a:lstStyle/>
        <a:p>
          <a:r>
            <a:rPr lang="en-US" altLang="zh-TW" dirty="0" smtClean="0"/>
            <a:t>4.</a:t>
          </a:r>
          <a:r>
            <a:rPr lang="zh-TW" dirty="0" smtClean="0"/>
            <a:t>申請公司、其母公司及其重要子公司之董事、監察人、經理人及持股超過百分之十之股東個別或與之具有配偶或前二款關係之人</a:t>
          </a:r>
          <a:r>
            <a:rPr lang="zh-TW" u="sng" dirty="0" smtClean="0">
              <a:solidFill>
                <a:srgbClr val="C00000"/>
              </a:solidFill>
            </a:rPr>
            <a:t>合計直接或間接持有表決數之股份總數或資本總額達二分之一以上之被投資公司及該被投資公司之子公司</a:t>
          </a:r>
          <a:r>
            <a:rPr lang="zh-TW" dirty="0" smtClean="0"/>
            <a:t>。</a:t>
          </a:r>
          <a:endParaRPr lang="zh-TW" altLang="en-US" dirty="0"/>
        </a:p>
      </dgm:t>
    </dgm:pt>
    <dgm:pt modelId="{A5E594BD-41A5-49DF-9BFC-6BDC8847EDA6}" type="parTrans" cxnId="{185A3A7B-F395-4AA4-9FCA-96F21ABF14E6}">
      <dgm:prSet/>
      <dgm:spPr/>
      <dgm:t>
        <a:bodyPr/>
        <a:lstStyle/>
        <a:p>
          <a:endParaRPr lang="zh-TW" altLang="en-US"/>
        </a:p>
      </dgm:t>
    </dgm:pt>
    <dgm:pt modelId="{113C1E99-6629-424C-BB45-271804BE9070}" type="sibTrans" cxnId="{185A3A7B-F395-4AA4-9FCA-96F21ABF14E6}">
      <dgm:prSet/>
      <dgm:spPr/>
      <dgm:t>
        <a:bodyPr/>
        <a:lstStyle/>
        <a:p>
          <a:endParaRPr lang="zh-TW" altLang="en-US"/>
        </a:p>
      </dgm:t>
    </dgm:pt>
    <dgm:pt modelId="{558C883D-4268-453E-A1A5-C7CE6CB5E35C}">
      <dgm:prSet/>
      <dgm:spPr/>
      <dgm:t>
        <a:bodyPr/>
        <a:lstStyle/>
        <a:p>
          <a:r>
            <a:rPr lang="zh-TW" altLang="en-US" dirty="0" smtClean="0"/>
            <a:t>除能證明不具控制、聯合控制或重大影響者，不在此限。</a:t>
          </a:r>
          <a:endParaRPr lang="zh-TW" altLang="en-US" dirty="0"/>
        </a:p>
      </dgm:t>
    </dgm:pt>
    <dgm:pt modelId="{328E929A-43D4-4373-A245-A50712BC1679}" type="parTrans" cxnId="{8EBB8257-8E7D-4964-93D2-B326D88B4BEB}">
      <dgm:prSet/>
      <dgm:spPr/>
      <dgm:t>
        <a:bodyPr/>
        <a:lstStyle/>
        <a:p>
          <a:endParaRPr lang="zh-TW" altLang="en-US"/>
        </a:p>
      </dgm:t>
    </dgm:pt>
    <dgm:pt modelId="{DEBD57D0-B31C-4FB3-819D-FFA8F9B90B65}" type="sibTrans" cxnId="{8EBB8257-8E7D-4964-93D2-B326D88B4BEB}">
      <dgm:prSet/>
      <dgm:spPr/>
      <dgm:t>
        <a:bodyPr/>
        <a:lstStyle/>
        <a:p>
          <a:endParaRPr lang="zh-TW" altLang="en-US"/>
        </a:p>
      </dgm:t>
    </dgm:pt>
    <dgm:pt modelId="{530BADEE-F503-4A42-88FC-C9B9141A168C}" type="pres">
      <dgm:prSet presAssocID="{075378E3-F443-42BA-BF08-E82F06AF4659}" presName="Name0" presStyleCnt="0">
        <dgm:presLayoutVars>
          <dgm:dir/>
          <dgm:animLvl val="lvl"/>
          <dgm:resizeHandles val="exact"/>
        </dgm:presLayoutVars>
      </dgm:prSet>
      <dgm:spPr/>
      <dgm:t>
        <a:bodyPr/>
        <a:lstStyle/>
        <a:p>
          <a:endParaRPr lang="zh-TW" altLang="en-US"/>
        </a:p>
      </dgm:t>
    </dgm:pt>
    <dgm:pt modelId="{2EE786A2-EC3F-4CA4-B306-18BD19FE1E72}" type="pres">
      <dgm:prSet presAssocID="{59F1E0E8-C65C-49A3-8802-9C89E069365D}" presName="composite" presStyleCnt="0"/>
      <dgm:spPr/>
    </dgm:pt>
    <dgm:pt modelId="{4B6A8A14-F235-47A4-A7AE-B6536791591A}" type="pres">
      <dgm:prSet presAssocID="{59F1E0E8-C65C-49A3-8802-9C89E069365D}" presName="parTx" presStyleLbl="alignNode1" presStyleIdx="0" presStyleCnt="2">
        <dgm:presLayoutVars>
          <dgm:chMax val="0"/>
          <dgm:chPref val="0"/>
          <dgm:bulletEnabled val="1"/>
        </dgm:presLayoutVars>
      </dgm:prSet>
      <dgm:spPr/>
      <dgm:t>
        <a:bodyPr/>
        <a:lstStyle/>
        <a:p>
          <a:endParaRPr lang="zh-TW" altLang="en-US"/>
        </a:p>
      </dgm:t>
    </dgm:pt>
    <dgm:pt modelId="{310BE09F-FD51-43C7-9969-3BC3D2F2F35E}" type="pres">
      <dgm:prSet presAssocID="{59F1E0E8-C65C-49A3-8802-9C89E069365D}" presName="desTx" presStyleLbl="alignAccFollowNode1" presStyleIdx="0" presStyleCnt="2">
        <dgm:presLayoutVars>
          <dgm:bulletEnabled val="1"/>
        </dgm:presLayoutVars>
      </dgm:prSet>
      <dgm:spPr/>
      <dgm:t>
        <a:bodyPr/>
        <a:lstStyle/>
        <a:p>
          <a:endParaRPr lang="zh-TW" altLang="en-US"/>
        </a:p>
      </dgm:t>
    </dgm:pt>
    <dgm:pt modelId="{F092A2A5-578D-458C-B94C-59DB60952D81}" type="pres">
      <dgm:prSet presAssocID="{197B5F2D-41DF-472A-BEAF-A9554EA5BAD4}" presName="space" presStyleCnt="0"/>
      <dgm:spPr/>
    </dgm:pt>
    <dgm:pt modelId="{7877166A-0F51-49F0-BBEF-27767FD582EE}" type="pres">
      <dgm:prSet presAssocID="{E8EF2EA8-8C26-40A1-8C3C-CF634FDF0CCC}" presName="composite" presStyleCnt="0"/>
      <dgm:spPr/>
    </dgm:pt>
    <dgm:pt modelId="{E0782803-A066-4450-8F14-6513F65F09C7}" type="pres">
      <dgm:prSet presAssocID="{E8EF2EA8-8C26-40A1-8C3C-CF634FDF0CCC}" presName="parTx" presStyleLbl="alignNode1" presStyleIdx="1" presStyleCnt="2">
        <dgm:presLayoutVars>
          <dgm:chMax val="0"/>
          <dgm:chPref val="0"/>
          <dgm:bulletEnabled val="1"/>
        </dgm:presLayoutVars>
      </dgm:prSet>
      <dgm:spPr/>
      <dgm:t>
        <a:bodyPr/>
        <a:lstStyle/>
        <a:p>
          <a:endParaRPr lang="zh-TW" altLang="en-US"/>
        </a:p>
      </dgm:t>
    </dgm:pt>
    <dgm:pt modelId="{614363E8-A7EE-44E9-9C85-CBEB45165DB0}" type="pres">
      <dgm:prSet presAssocID="{E8EF2EA8-8C26-40A1-8C3C-CF634FDF0CCC}" presName="desTx" presStyleLbl="alignAccFollowNode1" presStyleIdx="1" presStyleCnt="2">
        <dgm:presLayoutVars>
          <dgm:bulletEnabled val="1"/>
        </dgm:presLayoutVars>
      </dgm:prSet>
      <dgm:spPr/>
      <dgm:t>
        <a:bodyPr/>
        <a:lstStyle/>
        <a:p>
          <a:endParaRPr lang="zh-TW" altLang="en-US"/>
        </a:p>
      </dgm:t>
    </dgm:pt>
  </dgm:ptLst>
  <dgm:cxnLst>
    <dgm:cxn modelId="{B6ED8843-CE49-4B60-ACC8-2A1F755EBE84}" type="presOf" srcId="{CD0F837F-DBD0-4F8D-916B-45EFE43A2249}" destId="{614363E8-A7EE-44E9-9C85-CBEB45165DB0}" srcOrd="0" destOrd="0" presId="urn:microsoft.com/office/officeart/2005/8/layout/hList1"/>
    <dgm:cxn modelId="{FDC5672F-FA70-4FFA-893E-9DB9FA4F7CBB}" srcId="{E8EF2EA8-8C26-40A1-8C3C-CF634FDF0CCC}" destId="{7D011D61-B99E-40EC-AB9E-886CA0AD91D6}" srcOrd="6" destOrd="0" parTransId="{03373517-4C84-460D-8C97-CC6D80693A96}" sibTransId="{4FDA08AA-2255-4B98-9BD1-73962DA6AE91}"/>
    <dgm:cxn modelId="{7B089A8B-609B-42EC-A9B6-F6B50AE40867}" srcId="{E8EF2EA8-8C26-40A1-8C3C-CF634FDF0CCC}" destId="{B60F7E9F-178F-4020-BFAD-58F4725A4810}" srcOrd="3" destOrd="0" parTransId="{3DB18ABC-167C-4C3F-BF99-FED2CD932655}" sibTransId="{939C6E86-735E-4A03-9E0C-E7F26A9AFC26}"/>
    <dgm:cxn modelId="{87D00472-7BC8-4E66-B6E3-98C77C6EBB41}" type="presOf" srcId="{7D011D61-B99E-40EC-AB9E-886CA0AD91D6}" destId="{614363E8-A7EE-44E9-9C85-CBEB45165DB0}" srcOrd="0" destOrd="6" presId="urn:microsoft.com/office/officeart/2005/8/layout/hList1"/>
    <dgm:cxn modelId="{807B19E7-E35B-4AD7-89E3-D853685B0797}" type="presOf" srcId="{E8EF2EA8-8C26-40A1-8C3C-CF634FDF0CCC}" destId="{E0782803-A066-4450-8F14-6513F65F09C7}" srcOrd="0" destOrd="0" presId="urn:microsoft.com/office/officeart/2005/8/layout/hList1"/>
    <dgm:cxn modelId="{217701B9-106D-439B-AC22-985760672454}" type="presOf" srcId="{98D9CEB4-18FB-4E82-B427-11D94C1DAA24}" destId="{310BE09F-FD51-43C7-9969-3BC3D2F2F35E}" srcOrd="0" destOrd="0" presId="urn:microsoft.com/office/officeart/2005/8/layout/hList1"/>
    <dgm:cxn modelId="{4F9600EF-38D4-4E56-B703-04A54A4A9502}" srcId="{E8EF2EA8-8C26-40A1-8C3C-CF634FDF0CCC}" destId="{D33A8384-AF3B-43B0-8783-3C1ED98C26EE}" srcOrd="5" destOrd="0" parTransId="{5E8CC875-A956-4DF0-9626-4E3B6DAA4D1B}" sibTransId="{2A266786-D489-4D61-80D1-88CC9EC7DC4B}"/>
    <dgm:cxn modelId="{4516F760-8FDD-48AA-9AF6-CE8848603496}" type="presOf" srcId="{B903317A-01B6-42C0-8363-24905FA419F8}" destId="{310BE09F-FD51-43C7-9969-3BC3D2F2F35E}" srcOrd="0" destOrd="5" presId="urn:microsoft.com/office/officeart/2005/8/layout/hList1"/>
    <dgm:cxn modelId="{185A3A7B-F395-4AA4-9FCA-96F21ABF14E6}" srcId="{E8EF2EA8-8C26-40A1-8C3C-CF634FDF0CCC}" destId="{5E58CF9B-42E9-4218-9736-5EBB045754CB}" srcOrd="9" destOrd="0" parTransId="{A5E594BD-41A5-49DF-9BFC-6BDC8847EDA6}" sibTransId="{113C1E99-6629-424C-BB45-271804BE9070}"/>
    <dgm:cxn modelId="{A11A53AA-B87C-41D2-9887-73139DCD7DB0}" srcId="{E8EF2EA8-8C26-40A1-8C3C-CF634FDF0CCC}" destId="{D4ADA4DF-231A-45E5-A4D2-B8BD59EB8DEE}" srcOrd="7" destOrd="0" parTransId="{414B4EF4-9244-442C-95BB-F7F5664BAB36}" sibTransId="{C655284A-4806-49E9-90E4-D2EA19D31E02}"/>
    <dgm:cxn modelId="{0B432B1E-95CD-4DD6-8A92-141ABD2E2B10}" srcId="{59F1E0E8-C65C-49A3-8802-9C89E069365D}" destId="{A6A0847D-68F2-4F2F-ABEB-6CBCAA9F50AF}" srcOrd="4" destOrd="0" parTransId="{A1366EB3-53A0-4B6C-A449-226885BDEA26}" sibTransId="{33CCC555-C615-4FB6-86EE-9D134BBE9A0A}"/>
    <dgm:cxn modelId="{A5D3F558-9232-41B0-967D-E4C97F0BDC9C}" srcId="{E8EF2EA8-8C26-40A1-8C3C-CF634FDF0CCC}" destId="{0CD6B992-7BB4-4DFF-B16D-D23D3B077291}" srcOrd="8" destOrd="0" parTransId="{7CCE327C-276E-4095-9107-0185782E7E0B}" sibTransId="{106AF812-79BA-429E-A729-ACAB05B090F7}"/>
    <dgm:cxn modelId="{6A209D18-40E6-49AA-9712-401CC6E275C3}" srcId="{59F1E0E8-C65C-49A3-8802-9C89E069365D}" destId="{B3B16CFD-B1C7-45F4-9216-24D5F999E4D9}" srcOrd="6" destOrd="0" parTransId="{FB81CE3A-939F-49AC-AA24-5511AE881195}" sibTransId="{BA64B29F-1E8F-41EA-8782-95BD9F9958B1}"/>
    <dgm:cxn modelId="{A8F95625-B193-4AB4-9B91-6E78D658279A}" srcId="{E8EF2EA8-8C26-40A1-8C3C-CF634FDF0CCC}" destId="{CD0F837F-DBD0-4F8D-916B-45EFE43A2249}" srcOrd="0" destOrd="0" parTransId="{54FBE68A-082C-4A06-985A-D58D6E622EB2}" sibTransId="{BFB9F843-0231-48FA-8C57-FEF475D8858C}"/>
    <dgm:cxn modelId="{97FF10B7-2014-4B21-9BB8-9150C44C351B}" type="presOf" srcId="{B3B16CFD-B1C7-45F4-9216-24D5F999E4D9}" destId="{310BE09F-FD51-43C7-9969-3BC3D2F2F35E}" srcOrd="0" destOrd="6" presId="urn:microsoft.com/office/officeart/2005/8/layout/hList1"/>
    <dgm:cxn modelId="{ABCE6D8E-1C6B-46D5-AE5E-02D03DD6B7A1}" type="presOf" srcId="{D33A8384-AF3B-43B0-8783-3C1ED98C26EE}" destId="{614363E8-A7EE-44E9-9C85-CBEB45165DB0}" srcOrd="0" destOrd="5" presId="urn:microsoft.com/office/officeart/2005/8/layout/hList1"/>
    <dgm:cxn modelId="{15E5040C-8C75-4FCC-89CE-6B82F69924CB}" srcId="{075378E3-F443-42BA-BF08-E82F06AF4659}" destId="{59F1E0E8-C65C-49A3-8802-9C89E069365D}" srcOrd="0" destOrd="0" parTransId="{F29A24DB-B617-4FAA-98F6-47A78624AFFA}" sibTransId="{197B5F2D-41DF-472A-BEAF-A9554EA5BAD4}"/>
    <dgm:cxn modelId="{72A5AFED-8015-4B63-B936-C572106EC4A0}" type="presOf" srcId="{075378E3-F443-42BA-BF08-E82F06AF4659}" destId="{530BADEE-F503-4A42-88FC-C9B9141A168C}" srcOrd="0" destOrd="0" presId="urn:microsoft.com/office/officeart/2005/8/layout/hList1"/>
    <dgm:cxn modelId="{D057147B-5426-4315-A06D-AC37F38975EC}" type="presOf" srcId="{CD755980-C185-454A-9A98-71EA01F8D8BB}" destId="{614363E8-A7EE-44E9-9C85-CBEB45165DB0}" srcOrd="0" destOrd="2" presId="urn:microsoft.com/office/officeart/2005/8/layout/hList1"/>
    <dgm:cxn modelId="{AAD3E238-C968-4BD1-9F3E-CD550051F996}" type="presOf" srcId="{D4ADA4DF-231A-45E5-A4D2-B8BD59EB8DEE}" destId="{614363E8-A7EE-44E9-9C85-CBEB45165DB0}" srcOrd="0" destOrd="7" presId="urn:microsoft.com/office/officeart/2005/8/layout/hList1"/>
    <dgm:cxn modelId="{29A6AD0D-263D-4526-B97B-7CF110DBEF7B}" type="presOf" srcId="{86A0883A-DCDB-4DF2-9059-F49930AFB446}" destId="{310BE09F-FD51-43C7-9969-3BC3D2F2F35E}" srcOrd="0" destOrd="3" presId="urn:microsoft.com/office/officeart/2005/8/layout/hList1"/>
    <dgm:cxn modelId="{F64046AB-271E-4802-B892-CFCED53E6D7E}" srcId="{59F1E0E8-C65C-49A3-8802-9C89E069365D}" destId="{C48D7034-7E23-422F-A7DC-5EEFB5A57464}" srcOrd="7" destOrd="0" parTransId="{C6F336FD-724E-497F-B720-1D261782DD82}" sibTransId="{F3BC5890-6BDB-4634-A76A-115BEFC59CD8}"/>
    <dgm:cxn modelId="{A73E8A3E-0CDE-4135-B1B6-FEF65DAF658C}" type="presOf" srcId="{6E533882-CA2F-4B38-97F8-00D4B1173127}" destId="{310BE09F-FD51-43C7-9969-3BC3D2F2F35E}" srcOrd="0" destOrd="1" presId="urn:microsoft.com/office/officeart/2005/8/layout/hList1"/>
    <dgm:cxn modelId="{614C9303-2973-40E1-8BB5-58D59206EE10}" type="presOf" srcId="{0CD6B992-7BB4-4DFF-B16D-D23D3B077291}" destId="{614363E8-A7EE-44E9-9C85-CBEB45165DB0}" srcOrd="0" destOrd="8" presId="urn:microsoft.com/office/officeart/2005/8/layout/hList1"/>
    <dgm:cxn modelId="{639D6F3B-1F0F-46CA-AA6A-496A2A8A6BFC}" srcId="{59F1E0E8-C65C-49A3-8802-9C89E069365D}" destId="{86A0883A-DCDB-4DF2-9059-F49930AFB446}" srcOrd="3" destOrd="0" parTransId="{508D4940-E162-4261-8BEF-43B185ECDC30}" sibTransId="{CEDC9B3C-0A0C-48C9-AC36-5F0AA44DE334}"/>
    <dgm:cxn modelId="{0B636AE6-6E01-4C2E-B055-C62700E468EB}" srcId="{59F1E0E8-C65C-49A3-8802-9C89E069365D}" destId="{6E533882-CA2F-4B38-97F8-00D4B1173127}" srcOrd="1" destOrd="0" parTransId="{047EFF97-A2D8-4CB2-BB3F-C17604E28F00}" sibTransId="{6A9F297F-8364-4B43-BE29-9FD395440B2C}"/>
    <dgm:cxn modelId="{F83BEB9F-503A-4B8C-9A0F-5180A0480693}" type="presOf" srcId="{C48D7034-7E23-422F-A7DC-5EEFB5A57464}" destId="{310BE09F-FD51-43C7-9969-3BC3D2F2F35E}" srcOrd="0" destOrd="7" presId="urn:microsoft.com/office/officeart/2005/8/layout/hList1"/>
    <dgm:cxn modelId="{90919C1F-8B46-4D84-8E26-C7DB313BE2BF}" type="presOf" srcId="{B60F7E9F-178F-4020-BFAD-58F4725A4810}" destId="{614363E8-A7EE-44E9-9C85-CBEB45165DB0}" srcOrd="0" destOrd="3" presId="urn:microsoft.com/office/officeart/2005/8/layout/hList1"/>
    <dgm:cxn modelId="{04991675-265A-49C2-81D0-CA42B6CAA941}" srcId="{59F1E0E8-C65C-49A3-8802-9C89E069365D}" destId="{98D9CEB4-18FB-4E82-B427-11D94C1DAA24}" srcOrd="0" destOrd="0" parTransId="{19986338-080E-45DB-BEEC-7EFF6EAA04A1}" sibTransId="{CA78670F-4E5F-49D9-9A80-9951AE2CD2DF}"/>
    <dgm:cxn modelId="{508C7A27-6EE0-49ED-A8F4-35E8A26FB8B5}" type="presOf" srcId="{A6A0847D-68F2-4F2F-ABEB-6CBCAA9F50AF}" destId="{310BE09F-FD51-43C7-9969-3BC3D2F2F35E}" srcOrd="0" destOrd="4" presId="urn:microsoft.com/office/officeart/2005/8/layout/hList1"/>
    <dgm:cxn modelId="{2BD27114-2342-4D9C-836A-DB6F8D7FFC54}" srcId="{075378E3-F443-42BA-BF08-E82F06AF4659}" destId="{E8EF2EA8-8C26-40A1-8C3C-CF634FDF0CCC}" srcOrd="1" destOrd="0" parTransId="{D48B7903-A3A4-4236-AC0D-C71DD8FAE005}" sibTransId="{393AFFE4-481A-4E1D-823D-519CB2C09D83}"/>
    <dgm:cxn modelId="{357FFCF4-8DE2-46D7-9704-AFC975DD1465}" type="presOf" srcId="{59F1E0E8-C65C-49A3-8802-9C89E069365D}" destId="{4B6A8A14-F235-47A4-A7AE-B6536791591A}" srcOrd="0" destOrd="0" presId="urn:microsoft.com/office/officeart/2005/8/layout/hList1"/>
    <dgm:cxn modelId="{C4878CDE-6562-4329-B9FD-66817319488F}" srcId="{E8EF2EA8-8C26-40A1-8C3C-CF634FDF0CCC}" destId="{0EE8B270-1D7D-4095-8DDF-B33F29F0A60A}" srcOrd="1" destOrd="0" parTransId="{EE574C8D-DB21-4B95-B0B2-D3E253161C86}" sibTransId="{69D0809C-DA97-4947-9D2E-43B25BBC78F3}"/>
    <dgm:cxn modelId="{A847D0B4-3E31-4C7D-A0A5-2A37DADA4654}" type="presOf" srcId="{733120C5-DAD5-46CF-A56E-A75DD7994FFF}" destId="{310BE09F-FD51-43C7-9969-3BC3D2F2F35E}" srcOrd="0" destOrd="2" presId="urn:microsoft.com/office/officeart/2005/8/layout/hList1"/>
    <dgm:cxn modelId="{31243E79-B2E3-4483-A9F1-36A3051360EE}" srcId="{E8EF2EA8-8C26-40A1-8C3C-CF634FDF0CCC}" destId="{CD755980-C185-454A-9A98-71EA01F8D8BB}" srcOrd="2" destOrd="0" parTransId="{032E087B-E897-4025-9C54-A7D01A69C0E4}" sibTransId="{04A3B82A-2269-4DF7-98C6-1FC96BF4E286}"/>
    <dgm:cxn modelId="{1C766D42-65F8-4595-9AB5-2AD5CA61C319}" srcId="{59F1E0E8-C65C-49A3-8802-9C89E069365D}" destId="{B903317A-01B6-42C0-8363-24905FA419F8}" srcOrd="5" destOrd="0" parTransId="{70AA6E13-945B-45A6-B59C-EA34570A2154}" sibTransId="{7EE5BAA0-32B0-4F4D-9876-F5E15F01358E}"/>
    <dgm:cxn modelId="{2A42D916-F21E-4B39-9BB4-2FB35FB05923}" srcId="{E8EF2EA8-8C26-40A1-8C3C-CF634FDF0CCC}" destId="{48FC2CB3-E0EF-4A96-85A2-E55DAFEA4B1E}" srcOrd="4" destOrd="0" parTransId="{0DE85182-FF20-437A-AC83-F8DCDE2674D4}" sibTransId="{C2F57D4B-50EC-4BAC-9A2F-07BAB74DDEF4}"/>
    <dgm:cxn modelId="{A75D7910-EFC0-4915-8194-CB341CDA437F}" type="presOf" srcId="{0EE8B270-1D7D-4095-8DDF-B33F29F0A60A}" destId="{614363E8-A7EE-44E9-9C85-CBEB45165DB0}" srcOrd="0" destOrd="1" presId="urn:microsoft.com/office/officeart/2005/8/layout/hList1"/>
    <dgm:cxn modelId="{8EBB8257-8E7D-4964-93D2-B326D88B4BEB}" srcId="{E8EF2EA8-8C26-40A1-8C3C-CF634FDF0CCC}" destId="{558C883D-4268-453E-A1A5-C7CE6CB5E35C}" srcOrd="10" destOrd="0" parTransId="{328E929A-43D4-4373-A245-A50712BC1679}" sibTransId="{DEBD57D0-B31C-4FB3-819D-FFA8F9B90B65}"/>
    <dgm:cxn modelId="{FDBC59AC-549A-4638-A338-A0401769CAB5}" type="presOf" srcId="{5E58CF9B-42E9-4218-9736-5EBB045754CB}" destId="{614363E8-A7EE-44E9-9C85-CBEB45165DB0}" srcOrd="0" destOrd="9" presId="urn:microsoft.com/office/officeart/2005/8/layout/hList1"/>
    <dgm:cxn modelId="{9B80A4BA-2AC1-4D2A-B675-3BD28F3DC1A8}" type="presOf" srcId="{48FC2CB3-E0EF-4A96-85A2-E55DAFEA4B1E}" destId="{614363E8-A7EE-44E9-9C85-CBEB45165DB0}" srcOrd="0" destOrd="4" presId="urn:microsoft.com/office/officeart/2005/8/layout/hList1"/>
    <dgm:cxn modelId="{D23A240C-A154-4D76-8EE7-5F7F211C22DB}" srcId="{59F1E0E8-C65C-49A3-8802-9C89E069365D}" destId="{733120C5-DAD5-46CF-A56E-A75DD7994FFF}" srcOrd="2" destOrd="0" parTransId="{6CA27E60-A64E-4905-9E41-BE14C7626C7D}" sibTransId="{47348311-103E-426F-9945-F3E1A9097A02}"/>
    <dgm:cxn modelId="{5F04F4F4-C4B4-4F90-B6B2-39C5AA2B7350}" type="presOf" srcId="{558C883D-4268-453E-A1A5-C7CE6CB5E35C}" destId="{614363E8-A7EE-44E9-9C85-CBEB45165DB0}" srcOrd="0" destOrd="10" presId="urn:microsoft.com/office/officeart/2005/8/layout/hList1"/>
    <dgm:cxn modelId="{9A4C4CC0-CFB0-4435-9AE6-D9D483B2D438}" type="presParOf" srcId="{530BADEE-F503-4A42-88FC-C9B9141A168C}" destId="{2EE786A2-EC3F-4CA4-B306-18BD19FE1E72}" srcOrd="0" destOrd="0" presId="urn:microsoft.com/office/officeart/2005/8/layout/hList1"/>
    <dgm:cxn modelId="{0D822B6A-4322-430D-9234-EDE718DBB4AA}" type="presParOf" srcId="{2EE786A2-EC3F-4CA4-B306-18BD19FE1E72}" destId="{4B6A8A14-F235-47A4-A7AE-B6536791591A}" srcOrd="0" destOrd="0" presId="urn:microsoft.com/office/officeart/2005/8/layout/hList1"/>
    <dgm:cxn modelId="{52BDA231-B5E1-45AF-9410-A2A807C44AEA}" type="presParOf" srcId="{2EE786A2-EC3F-4CA4-B306-18BD19FE1E72}" destId="{310BE09F-FD51-43C7-9969-3BC3D2F2F35E}" srcOrd="1" destOrd="0" presId="urn:microsoft.com/office/officeart/2005/8/layout/hList1"/>
    <dgm:cxn modelId="{63D22F20-1902-43D5-AED6-0C0A5D8180C4}" type="presParOf" srcId="{530BADEE-F503-4A42-88FC-C9B9141A168C}" destId="{F092A2A5-578D-458C-B94C-59DB60952D81}" srcOrd="1" destOrd="0" presId="urn:microsoft.com/office/officeart/2005/8/layout/hList1"/>
    <dgm:cxn modelId="{222328E8-471E-45C6-AEFC-32D17133C0F0}" type="presParOf" srcId="{530BADEE-F503-4A42-88FC-C9B9141A168C}" destId="{7877166A-0F51-49F0-BBEF-27767FD582EE}" srcOrd="2" destOrd="0" presId="urn:microsoft.com/office/officeart/2005/8/layout/hList1"/>
    <dgm:cxn modelId="{B7EF1E09-B004-4481-91A5-8D8338000062}" type="presParOf" srcId="{7877166A-0F51-49F0-BBEF-27767FD582EE}" destId="{E0782803-A066-4450-8F14-6513F65F09C7}" srcOrd="0" destOrd="0" presId="urn:microsoft.com/office/officeart/2005/8/layout/hList1"/>
    <dgm:cxn modelId="{3FB86F3D-4431-4B8A-B9BA-08295414A193}" type="presParOf" srcId="{7877166A-0F51-49F0-BBEF-27767FD582EE}" destId="{614363E8-A7EE-44E9-9C85-CBEB45165DB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A7B0CD-0A0D-45D7-9A6A-8C548B3748C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44B74B28-7E45-4B54-9EA5-9EE3546C302C}">
      <dgm:prSet phldrT="[文字]"/>
      <dgm:spPr/>
      <dgm:t>
        <a:bodyPr/>
        <a:lstStyle/>
        <a:p>
          <a:r>
            <a:rPr lang="zh-TW" altLang="en-US" dirty="0" smtClean="0"/>
            <a:t>修正前</a:t>
          </a:r>
          <a:endParaRPr lang="zh-TW" altLang="en-US" dirty="0"/>
        </a:p>
      </dgm:t>
    </dgm:pt>
    <dgm:pt modelId="{E898B37B-A340-4CFB-92B4-C1A8D521CF2E}" type="parTrans" cxnId="{A43347B4-24A1-44B5-8CE6-2A3CF1F9FA1F}">
      <dgm:prSet/>
      <dgm:spPr/>
      <dgm:t>
        <a:bodyPr/>
        <a:lstStyle/>
        <a:p>
          <a:endParaRPr lang="zh-TW" altLang="en-US"/>
        </a:p>
      </dgm:t>
    </dgm:pt>
    <dgm:pt modelId="{176596CD-A3BF-4AEE-82F6-64F39BB50334}" type="sibTrans" cxnId="{A43347B4-24A1-44B5-8CE6-2A3CF1F9FA1F}">
      <dgm:prSet/>
      <dgm:spPr/>
      <dgm:t>
        <a:bodyPr/>
        <a:lstStyle/>
        <a:p>
          <a:endParaRPr lang="zh-TW" altLang="en-US"/>
        </a:p>
      </dgm:t>
    </dgm:pt>
    <dgm:pt modelId="{27F2C71D-317D-447E-9F29-097AD09A648D}">
      <dgm:prSet phldrT="[文字]"/>
      <dgm:spPr/>
      <dgm:t>
        <a:bodyPr/>
        <a:lstStyle/>
        <a:p>
          <a:r>
            <a:rPr lang="zh-TW" dirty="0" smtClean="0"/>
            <a:t>進銷貨交易之目的、價格、條件或處理程序，與一般正常交易顯不相當或顯欠合理者。</a:t>
          </a:r>
          <a:endParaRPr lang="zh-TW" altLang="en-US" dirty="0"/>
        </a:p>
      </dgm:t>
    </dgm:pt>
    <dgm:pt modelId="{B2FEE16C-3306-494C-B419-78A17796D4B2}" type="parTrans" cxnId="{14B9AE39-0A4B-4C35-846D-71D1816150A0}">
      <dgm:prSet/>
      <dgm:spPr/>
      <dgm:t>
        <a:bodyPr/>
        <a:lstStyle/>
        <a:p>
          <a:endParaRPr lang="zh-TW" altLang="en-US"/>
        </a:p>
      </dgm:t>
    </dgm:pt>
    <dgm:pt modelId="{8621937E-E530-4228-A465-E3C24572ED7F}" type="sibTrans" cxnId="{14B9AE39-0A4B-4C35-846D-71D1816150A0}">
      <dgm:prSet/>
      <dgm:spPr/>
      <dgm:t>
        <a:bodyPr/>
        <a:lstStyle/>
        <a:p>
          <a:endParaRPr lang="zh-TW" altLang="en-US"/>
        </a:p>
      </dgm:t>
    </dgm:pt>
    <dgm:pt modelId="{80C9ABC4-53B6-402B-9A9C-CD5A9F6C4E42}">
      <dgm:prSet phldrT="[文字]"/>
      <dgm:spPr/>
      <dgm:t>
        <a:bodyPr/>
        <a:lstStyle/>
        <a:p>
          <a:r>
            <a:rPr lang="zh-TW" dirty="0" smtClean="0"/>
            <a:t>各項關係人交易，未能合理證明其交易必要性、決策過程合法性，暨價格與款項收付情形之合理性</a:t>
          </a:r>
          <a:r>
            <a:rPr lang="zh-TW" altLang="en-US" b="0" i="0" u="sng" dirty="0" smtClean="0">
              <a:solidFill>
                <a:srgbClr val="C00000"/>
              </a:solidFill>
              <a:effectLst/>
              <a:latin typeface="Times New Roman" panose="02020603050405020304" pitchFamily="18" charset="0"/>
            </a:rPr>
            <a:t>（包括與非關係人或同業之比較）</a:t>
          </a:r>
          <a:r>
            <a:rPr lang="zh-TW" dirty="0" smtClean="0"/>
            <a:t>者。</a:t>
          </a:r>
          <a:endParaRPr lang="zh-TW" altLang="en-US" dirty="0"/>
        </a:p>
      </dgm:t>
    </dgm:pt>
    <dgm:pt modelId="{90B95AE7-FC23-48C3-B517-FA8ECBCF29CE}" type="parTrans" cxnId="{20329772-4C6C-4A19-89DB-C055188320C3}">
      <dgm:prSet/>
      <dgm:spPr/>
      <dgm:t>
        <a:bodyPr/>
        <a:lstStyle/>
        <a:p>
          <a:endParaRPr lang="zh-TW" altLang="en-US"/>
        </a:p>
      </dgm:t>
    </dgm:pt>
    <dgm:pt modelId="{D9A014F9-C34D-45E0-AED2-1B27E1FBC318}" type="sibTrans" cxnId="{20329772-4C6C-4A19-89DB-C055188320C3}">
      <dgm:prSet/>
      <dgm:spPr/>
      <dgm:t>
        <a:bodyPr/>
        <a:lstStyle/>
        <a:p>
          <a:endParaRPr lang="zh-TW" altLang="en-US"/>
        </a:p>
      </dgm:t>
    </dgm:pt>
    <dgm:pt modelId="{B215CCAE-14A3-4DAA-BAA4-42E8DD6E057C}">
      <dgm:prSet phldrT="[文字]"/>
      <dgm:spPr/>
      <dgm:t>
        <a:bodyPr/>
        <a:lstStyle/>
        <a:p>
          <a:r>
            <a:rPr lang="zh-TW" altLang="en-US" dirty="0" smtClean="0"/>
            <a:t>修正後</a:t>
          </a:r>
          <a:endParaRPr lang="zh-TW" altLang="en-US" dirty="0"/>
        </a:p>
      </dgm:t>
    </dgm:pt>
    <dgm:pt modelId="{91BE1B27-8BC7-4EBF-88BB-6A213AF20E3D}" type="parTrans" cxnId="{3EEA8CDF-9ACB-4026-B99C-B2BCFAC67774}">
      <dgm:prSet/>
      <dgm:spPr/>
      <dgm:t>
        <a:bodyPr/>
        <a:lstStyle/>
        <a:p>
          <a:endParaRPr lang="zh-TW" altLang="en-US"/>
        </a:p>
      </dgm:t>
    </dgm:pt>
    <dgm:pt modelId="{2416C6B5-135B-4211-942F-80ED03778D99}" type="sibTrans" cxnId="{3EEA8CDF-9ACB-4026-B99C-B2BCFAC67774}">
      <dgm:prSet/>
      <dgm:spPr/>
      <dgm:t>
        <a:bodyPr/>
        <a:lstStyle/>
        <a:p>
          <a:endParaRPr lang="zh-TW" altLang="en-US"/>
        </a:p>
      </dgm:t>
    </dgm:pt>
    <dgm:pt modelId="{F5EBE120-A500-4D10-B28C-B5D3228CBD84}">
      <dgm:prSet phldrT="[文字]"/>
      <dgm:spPr/>
      <dgm:t>
        <a:bodyPr/>
        <a:lstStyle/>
        <a:p>
          <a:r>
            <a:rPr lang="zh-TW" dirty="0" smtClean="0"/>
            <a:t>進銷貨交易之目的、價格、條件或處理程序，與一般正常交易顯不相當或顯欠合理者。</a:t>
          </a:r>
          <a:endParaRPr lang="zh-TW" altLang="en-US" dirty="0"/>
        </a:p>
      </dgm:t>
    </dgm:pt>
    <dgm:pt modelId="{65C83EE1-7580-4AC7-9EEF-DE47B130662F}" type="parTrans" cxnId="{B280AB4B-841C-4A3C-99AD-BB1EB14CA4E5}">
      <dgm:prSet/>
      <dgm:spPr/>
      <dgm:t>
        <a:bodyPr/>
        <a:lstStyle/>
        <a:p>
          <a:endParaRPr lang="zh-TW" altLang="en-US"/>
        </a:p>
      </dgm:t>
    </dgm:pt>
    <dgm:pt modelId="{51DECFB5-DC1E-4D94-8AE3-9A47E3073548}" type="sibTrans" cxnId="{B280AB4B-841C-4A3C-99AD-BB1EB14CA4E5}">
      <dgm:prSet/>
      <dgm:spPr/>
      <dgm:t>
        <a:bodyPr/>
        <a:lstStyle/>
        <a:p>
          <a:endParaRPr lang="zh-TW" altLang="en-US"/>
        </a:p>
      </dgm:t>
    </dgm:pt>
    <dgm:pt modelId="{CF7B2502-1D13-4309-8B4F-20DFF4018B23}">
      <dgm:prSet phldrT="[文字]"/>
      <dgm:spPr/>
      <dgm:t>
        <a:bodyPr/>
        <a:lstStyle/>
        <a:p>
          <a:r>
            <a:rPr lang="zh-TW" dirty="0" smtClean="0"/>
            <a:t>各項關係人交易</a:t>
          </a:r>
          <a:r>
            <a:rPr lang="zh-TW" u="sng" dirty="0" smtClean="0">
              <a:solidFill>
                <a:srgbClr val="C00000"/>
              </a:solidFill>
            </a:rPr>
            <a:t>及財務業務往來</a:t>
          </a:r>
          <a:r>
            <a:rPr lang="zh-TW" dirty="0" smtClean="0"/>
            <a:t>，未能合理證明其交易必要性、決策過程合法性，暨價格與款項收付情形之合理性者。</a:t>
          </a:r>
          <a:endParaRPr lang="zh-TW" altLang="en-US" dirty="0"/>
        </a:p>
      </dgm:t>
    </dgm:pt>
    <dgm:pt modelId="{F339931C-76A1-4527-8E36-C9708215E802}" type="parTrans" cxnId="{0268ADED-B961-4A1E-A07C-34F60B815B81}">
      <dgm:prSet/>
      <dgm:spPr/>
      <dgm:t>
        <a:bodyPr/>
        <a:lstStyle/>
        <a:p>
          <a:endParaRPr lang="zh-TW" altLang="en-US"/>
        </a:p>
      </dgm:t>
    </dgm:pt>
    <dgm:pt modelId="{E2F46E1C-F0E6-494C-B2C1-62FE480ADBE2}" type="sibTrans" cxnId="{0268ADED-B961-4A1E-A07C-34F60B815B81}">
      <dgm:prSet/>
      <dgm:spPr/>
      <dgm:t>
        <a:bodyPr/>
        <a:lstStyle/>
        <a:p>
          <a:endParaRPr lang="zh-TW" altLang="en-US"/>
        </a:p>
      </dgm:t>
    </dgm:pt>
    <dgm:pt modelId="{46BF4EAF-3F73-4A78-8711-0CE25A4DBCBB}" type="pres">
      <dgm:prSet presAssocID="{3FA7B0CD-0A0D-45D7-9A6A-8C548B3748C2}" presName="Name0" presStyleCnt="0">
        <dgm:presLayoutVars>
          <dgm:dir/>
          <dgm:animLvl val="lvl"/>
          <dgm:resizeHandles val="exact"/>
        </dgm:presLayoutVars>
      </dgm:prSet>
      <dgm:spPr/>
      <dgm:t>
        <a:bodyPr/>
        <a:lstStyle/>
        <a:p>
          <a:endParaRPr lang="zh-TW" altLang="en-US"/>
        </a:p>
      </dgm:t>
    </dgm:pt>
    <dgm:pt modelId="{8E28B700-0658-472E-A126-1B1072125129}" type="pres">
      <dgm:prSet presAssocID="{44B74B28-7E45-4B54-9EA5-9EE3546C302C}" presName="composite" presStyleCnt="0"/>
      <dgm:spPr/>
    </dgm:pt>
    <dgm:pt modelId="{CFEBF407-CDC6-496E-9991-C1B15B8A073C}" type="pres">
      <dgm:prSet presAssocID="{44B74B28-7E45-4B54-9EA5-9EE3546C302C}" presName="parTx" presStyleLbl="alignNode1" presStyleIdx="0" presStyleCnt="2">
        <dgm:presLayoutVars>
          <dgm:chMax val="0"/>
          <dgm:chPref val="0"/>
          <dgm:bulletEnabled val="1"/>
        </dgm:presLayoutVars>
      </dgm:prSet>
      <dgm:spPr/>
      <dgm:t>
        <a:bodyPr/>
        <a:lstStyle/>
        <a:p>
          <a:endParaRPr lang="zh-TW" altLang="en-US"/>
        </a:p>
      </dgm:t>
    </dgm:pt>
    <dgm:pt modelId="{511FC28B-0E50-4F0E-BB6C-0D2731BC15D0}" type="pres">
      <dgm:prSet presAssocID="{44B74B28-7E45-4B54-9EA5-9EE3546C302C}" presName="desTx" presStyleLbl="alignAccFollowNode1" presStyleIdx="0" presStyleCnt="2">
        <dgm:presLayoutVars>
          <dgm:bulletEnabled val="1"/>
        </dgm:presLayoutVars>
      </dgm:prSet>
      <dgm:spPr/>
      <dgm:t>
        <a:bodyPr/>
        <a:lstStyle/>
        <a:p>
          <a:endParaRPr lang="zh-TW" altLang="en-US"/>
        </a:p>
      </dgm:t>
    </dgm:pt>
    <dgm:pt modelId="{D9840062-F7A6-489C-BA57-4ABF05C00815}" type="pres">
      <dgm:prSet presAssocID="{176596CD-A3BF-4AEE-82F6-64F39BB50334}" presName="space" presStyleCnt="0"/>
      <dgm:spPr/>
    </dgm:pt>
    <dgm:pt modelId="{442A32F0-0A74-4323-9605-DD65F6D1A87B}" type="pres">
      <dgm:prSet presAssocID="{B215CCAE-14A3-4DAA-BAA4-42E8DD6E057C}" presName="composite" presStyleCnt="0"/>
      <dgm:spPr/>
    </dgm:pt>
    <dgm:pt modelId="{81043DF8-485E-4F59-8143-22EA1BADB5DE}" type="pres">
      <dgm:prSet presAssocID="{B215CCAE-14A3-4DAA-BAA4-42E8DD6E057C}" presName="parTx" presStyleLbl="alignNode1" presStyleIdx="1" presStyleCnt="2">
        <dgm:presLayoutVars>
          <dgm:chMax val="0"/>
          <dgm:chPref val="0"/>
          <dgm:bulletEnabled val="1"/>
        </dgm:presLayoutVars>
      </dgm:prSet>
      <dgm:spPr/>
      <dgm:t>
        <a:bodyPr/>
        <a:lstStyle/>
        <a:p>
          <a:endParaRPr lang="zh-TW" altLang="en-US"/>
        </a:p>
      </dgm:t>
    </dgm:pt>
    <dgm:pt modelId="{61AF0054-4444-4C74-B652-EA2D5F2EDC3F}" type="pres">
      <dgm:prSet presAssocID="{B215CCAE-14A3-4DAA-BAA4-42E8DD6E057C}" presName="desTx" presStyleLbl="alignAccFollowNode1" presStyleIdx="1" presStyleCnt="2">
        <dgm:presLayoutVars>
          <dgm:bulletEnabled val="1"/>
        </dgm:presLayoutVars>
      </dgm:prSet>
      <dgm:spPr/>
      <dgm:t>
        <a:bodyPr/>
        <a:lstStyle/>
        <a:p>
          <a:endParaRPr lang="zh-TW" altLang="en-US"/>
        </a:p>
      </dgm:t>
    </dgm:pt>
  </dgm:ptLst>
  <dgm:cxnLst>
    <dgm:cxn modelId="{3F5AAB67-AA40-4A66-89A0-D96B16D357BA}" type="presOf" srcId="{44B74B28-7E45-4B54-9EA5-9EE3546C302C}" destId="{CFEBF407-CDC6-496E-9991-C1B15B8A073C}" srcOrd="0" destOrd="0" presId="urn:microsoft.com/office/officeart/2005/8/layout/hList1"/>
    <dgm:cxn modelId="{275C6617-0963-4E0F-9128-B2EDBFBFD073}" type="presOf" srcId="{27F2C71D-317D-447E-9F29-097AD09A648D}" destId="{511FC28B-0E50-4F0E-BB6C-0D2731BC15D0}" srcOrd="0" destOrd="0" presId="urn:microsoft.com/office/officeart/2005/8/layout/hList1"/>
    <dgm:cxn modelId="{A43347B4-24A1-44B5-8CE6-2A3CF1F9FA1F}" srcId="{3FA7B0CD-0A0D-45D7-9A6A-8C548B3748C2}" destId="{44B74B28-7E45-4B54-9EA5-9EE3546C302C}" srcOrd="0" destOrd="0" parTransId="{E898B37B-A340-4CFB-92B4-C1A8D521CF2E}" sibTransId="{176596CD-A3BF-4AEE-82F6-64F39BB50334}"/>
    <dgm:cxn modelId="{2E0839CB-A910-48A9-974C-9AFA6E8BCE19}" type="presOf" srcId="{B215CCAE-14A3-4DAA-BAA4-42E8DD6E057C}" destId="{81043DF8-485E-4F59-8143-22EA1BADB5DE}" srcOrd="0" destOrd="0" presId="urn:microsoft.com/office/officeart/2005/8/layout/hList1"/>
    <dgm:cxn modelId="{20329772-4C6C-4A19-89DB-C055188320C3}" srcId="{44B74B28-7E45-4B54-9EA5-9EE3546C302C}" destId="{80C9ABC4-53B6-402B-9A9C-CD5A9F6C4E42}" srcOrd="1" destOrd="0" parTransId="{90B95AE7-FC23-48C3-B517-FA8ECBCF29CE}" sibTransId="{D9A014F9-C34D-45E0-AED2-1B27E1FBC318}"/>
    <dgm:cxn modelId="{9867A5CD-7ECA-4CFE-A77E-D2B1E3903F39}" type="presOf" srcId="{80C9ABC4-53B6-402B-9A9C-CD5A9F6C4E42}" destId="{511FC28B-0E50-4F0E-BB6C-0D2731BC15D0}" srcOrd="0" destOrd="1" presId="urn:microsoft.com/office/officeart/2005/8/layout/hList1"/>
    <dgm:cxn modelId="{1AF6BD8B-BB07-440E-AE3E-01F651013C8A}" type="presOf" srcId="{3FA7B0CD-0A0D-45D7-9A6A-8C548B3748C2}" destId="{46BF4EAF-3F73-4A78-8711-0CE25A4DBCBB}" srcOrd="0" destOrd="0" presId="urn:microsoft.com/office/officeart/2005/8/layout/hList1"/>
    <dgm:cxn modelId="{B280AB4B-841C-4A3C-99AD-BB1EB14CA4E5}" srcId="{B215CCAE-14A3-4DAA-BAA4-42E8DD6E057C}" destId="{F5EBE120-A500-4D10-B28C-B5D3228CBD84}" srcOrd="0" destOrd="0" parTransId="{65C83EE1-7580-4AC7-9EEF-DE47B130662F}" sibTransId="{51DECFB5-DC1E-4D94-8AE3-9A47E3073548}"/>
    <dgm:cxn modelId="{14B9AE39-0A4B-4C35-846D-71D1816150A0}" srcId="{44B74B28-7E45-4B54-9EA5-9EE3546C302C}" destId="{27F2C71D-317D-447E-9F29-097AD09A648D}" srcOrd="0" destOrd="0" parTransId="{B2FEE16C-3306-494C-B419-78A17796D4B2}" sibTransId="{8621937E-E530-4228-A465-E3C24572ED7F}"/>
    <dgm:cxn modelId="{2D3C268F-45BC-4B34-8013-8DB9E97D599E}" type="presOf" srcId="{CF7B2502-1D13-4309-8B4F-20DFF4018B23}" destId="{61AF0054-4444-4C74-B652-EA2D5F2EDC3F}" srcOrd="0" destOrd="1" presId="urn:microsoft.com/office/officeart/2005/8/layout/hList1"/>
    <dgm:cxn modelId="{0268ADED-B961-4A1E-A07C-34F60B815B81}" srcId="{B215CCAE-14A3-4DAA-BAA4-42E8DD6E057C}" destId="{CF7B2502-1D13-4309-8B4F-20DFF4018B23}" srcOrd="1" destOrd="0" parTransId="{F339931C-76A1-4527-8E36-C9708215E802}" sibTransId="{E2F46E1C-F0E6-494C-B2C1-62FE480ADBE2}"/>
    <dgm:cxn modelId="{48078FB3-C2EE-47DA-AAB5-95ED9DE98359}" type="presOf" srcId="{F5EBE120-A500-4D10-B28C-B5D3228CBD84}" destId="{61AF0054-4444-4C74-B652-EA2D5F2EDC3F}" srcOrd="0" destOrd="0" presId="urn:microsoft.com/office/officeart/2005/8/layout/hList1"/>
    <dgm:cxn modelId="{3EEA8CDF-9ACB-4026-B99C-B2BCFAC67774}" srcId="{3FA7B0CD-0A0D-45D7-9A6A-8C548B3748C2}" destId="{B215CCAE-14A3-4DAA-BAA4-42E8DD6E057C}" srcOrd="1" destOrd="0" parTransId="{91BE1B27-8BC7-4EBF-88BB-6A213AF20E3D}" sibTransId="{2416C6B5-135B-4211-942F-80ED03778D99}"/>
    <dgm:cxn modelId="{FF342A8E-61DA-49F2-B048-642B17608FC3}" type="presParOf" srcId="{46BF4EAF-3F73-4A78-8711-0CE25A4DBCBB}" destId="{8E28B700-0658-472E-A126-1B1072125129}" srcOrd="0" destOrd="0" presId="urn:microsoft.com/office/officeart/2005/8/layout/hList1"/>
    <dgm:cxn modelId="{4F33B3ED-43F1-40F4-AF1E-4AB77C297F8C}" type="presParOf" srcId="{8E28B700-0658-472E-A126-1B1072125129}" destId="{CFEBF407-CDC6-496E-9991-C1B15B8A073C}" srcOrd="0" destOrd="0" presId="urn:microsoft.com/office/officeart/2005/8/layout/hList1"/>
    <dgm:cxn modelId="{638EA6D7-6335-4BCE-B570-DB6D5CF0AE50}" type="presParOf" srcId="{8E28B700-0658-472E-A126-1B1072125129}" destId="{511FC28B-0E50-4F0E-BB6C-0D2731BC15D0}" srcOrd="1" destOrd="0" presId="urn:microsoft.com/office/officeart/2005/8/layout/hList1"/>
    <dgm:cxn modelId="{EB1DD60D-6DBF-42B2-B3F8-4F4170BFEF37}" type="presParOf" srcId="{46BF4EAF-3F73-4A78-8711-0CE25A4DBCBB}" destId="{D9840062-F7A6-489C-BA57-4ABF05C00815}" srcOrd="1" destOrd="0" presId="urn:microsoft.com/office/officeart/2005/8/layout/hList1"/>
    <dgm:cxn modelId="{AB5E7514-C5F7-4277-9659-A83450A2E837}" type="presParOf" srcId="{46BF4EAF-3F73-4A78-8711-0CE25A4DBCBB}" destId="{442A32F0-0A74-4323-9605-DD65F6D1A87B}" srcOrd="2" destOrd="0" presId="urn:microsoft.com/office/officeart/2005/8/layout/hList1"/>
    <dgm:cxn modelId="{DF301F6B-F33D-460F-990D-54F8DE15E720}" type="presParOf" srcId="{442A32F0-0A74-4323-9605-DD65F6D1A87B}" destId="{81043DF8-485E-4F59-8143-22EA1BADB5DE}" srcOrd="0" destOrd="0" presId="urn:microsoft.com/office/officeart/2005/8/layout/hList1"/>
    <dgm:cxn modelId="{884DF393-C684-48A3-AA52-6EC38DF2066B}" type="presParOf" srcId="{442A32F0-0A74-4323-9605-DD65F6D1A87B}" destId="{61AF0054-4444-4C74-B652-EA2D5F2EDC3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A7B0CD-0A0D-45D7-9A6A-8C548B3748C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44B74B28-7E45-4B54-9EA5-9EE3546C302C}">
      <dgm:prSet phldrT="[文字]"/>
      <dgm:spPr/>
      <dgm:t>
        <a:bodyPr/>
        <a:lstStyle/>
        <a:p>
          <a:r>
            <a:rPr lang="zh-TW" altLang="en-US" dirty="0" smtClean="0"/>
            <a:t>修正前</a:t>
          </a:r>
          <a:endParaRPr lang="zh-TW" altLang="en-US" dirty="0"/>
        </a:p>
      </dgm:t>
    </dgm:pt>
    <dgm:pt modelId="{E898B37B-A340-4CFB-92B4-C1A8D521CF2E}" type="parTrans" cxnId="{A43347B4-24A1-44B5-8CE6-2A3CF1F9FA1F}">
      <dgm:prSet/>
      <dgm:spPr/>
      <dgm:t>
        <a:bodyPr/>
        <a:lstStyle/>
        <a:p>
          <a:endParaRPr lang="zh-TW" altLang="en-US"/>
        </a:p>
      </dgm:t>
    </dgm:pt>
    <dgm:pt modelId="{176596CD-A3BF-4AEE-82F6-64F39BB50334}" type="sibTrans" cxnId="{A43347B4-24A1-44B5-8CE6-2A3CF1F9FA1F}">
      <dgm:prSet/>
      <dgm:spPr/>
      <dgm:t>
        <a:bodyPr/>
        <a:lstStyle/>
        <a:p>
          <a:endParaRPr lang="zh-TW" altLang="en-US"/>
        </a:p>
      </dgm:t>
    </dgm:pt>
    <dgm:pt modelId="{27F2C71D-317D-447E-9F29-097AD09A648D}">
      <dgm:prSet phldrT="[文字]" custT="1"/>
      <dgm:spPr/>
      <dgm:t>
        <a:bodyPr/>
        <a:lstStyle/>
        <a:p>
          <a:r>
            <a:rPr lang="zh-TW" altLang="en-US" sz="2400" b="0" i="0" dirty="0" smtClean="0"/>
            <a:t>同款所規定「尚未改善者」，係指在本公司受理其股票上市申請案之日以後仍有上開情事者。</a:t>
          </a:r>
          <a:endParaRPr lang="zh-TW" altLang="en-US" sz="2400" dirty="0"/>
        </a:p>
      </dgm:t>
    </dgm:pt>
    <dgm:pt modelId="{B2FEE16C-3306-494C-B419-78A17796D4B2}" type="parTrans" cxnId="{14B9AE39-0A4B-4C35-846D-71D1816150A0}">
      <dgm:prSet/>
      <dgm:spPr/>
      <dgm:t>
        <a:bodyPr/>
        <a:lstStyle/>
        <a:p>
          <a:endParaRPr lang="zh-TW" altLang="en-US"/>
        </a:p>
      </dgm:t>
    </dgm:pt>
    <dgm:pt modelId="{8621937E-E530-4228-A465-E3C24572ED7F}" type="sibTrans" cxnId="{14B9AE39-0A4B-4C35-846D-71D1816150A0}">
      <dgm:prSet/>
      <dgm:spPr/>
      <dgm:t>
        <a:bodyPr/>
        <a:lstStyle/>
        <a:p>
          <a:endParaRPr lang="zh-TW" altLang="en-US"/>
        </a:p>
      </dgm:t>
    </dgm:pt>
    <dgm:pt modelId="{B215CCAE-14A3-4DAA-BAA4-42E8DD6E057C}">
      <dgm:prSet phldrT="[文字]"/>
      <dgm:spPr/>
      <dgm:t>
        <a:bodyPr/>
        <a:lstStyle/>
        <a:p>
          <a:r>
            <a:rPr lang="zh-TW" altLang="en-US" dirty="0" smtClean="0"/>
            <a:t>修正後</a:t>
          </a:r>
          <a:endParaRPr lang="zh-TW" altLang="en-US" dirty="0"/>
        </a:p>
      </dgm:t>
    </dgm:pt>
    <dgm:pt modelId="{91BE1B27-8BC7-4EBF-88BB-6A213AF20E3D}" type="parTrans" cxnId="{3EEA8CDF-9ACB-4026-B99C-B2BCFAC67774}">
      <dgm:prSet/>
      <dgm:spPr/>
      <dgm:t>
        <a:bodyPr/>
        <a:lstStyle/>
        <a:p>
          <a:endParaRPr lang="zh-TW" altLang="en-US"/>
        </a:p>
      </dgm:t>
    </dgm:pt>
    <dgm:pt modelId="{2416C6B5-135B-4211-942F-80ED03778D99}" type="sibTrans" cxnId="{3EEA8CDF-9ACB-4026-B99C-B2BCFAC67774}">
      <dgm:prSet/>
      <dgm:spPr/>
      <dgm:t>
        <a:bodyPr/>
        <a:lstStyle/>
        <a:p>
          <a:endParaRPr lang="zh-TW" altLang="en-US"/>
        </a:p>
      </dgm:t>
    </dgm:pt>
    <dgm:pt modelId="{F5EBE120-A500-4D10-B28C-B5D3228CBD84}">
      <dgm:prSet phldrT="[文字]"/>
      <dgm:spPr/>
      <dgm:t>
        <a:bodyPr/>
        <a:lstStyle/>
        <a:p>
          <a:r>
            <a:rPr lang="zh-TW" altLang="en-US" b="0" i="0" dirty="0" smtClean="0"/>
            <a:t>同款所規定「尚未改善者」，其改善之認定，係指符合下列各款情事之一者：</a:t>
          </a:r>
          <a:endParaRPr lang="zh-TW" altLang="en-US" dirty="0"/>
        </a:p>
      </dgm:t>
    </dgm:pt>
    <dgm:pt modelId="{65C83EE1-7580-4AC7-9EEF-DE47B130662F}" type="parTrans" cxnId="{B280AB4B-841C-4A3C-99AD-BB1EB14CA4E5}">
      <dgm:prSet/>
      <dgm:spPr/>
      <dgm:t>
        <a:bodyPr/>
        <a:lstStyle/>
        <a:p>
          <a:endParaRPr lang="zh-TW" altLang="en-US"/>
        </a:p>
      </dgm:t>
    </dgm:pt>
    <dgm:pt modelId="{51DECFB5-DC1E-4D94-8AE3-9A47E3073548}" type="sibTrans" cxnId="{B280AB4B-841C-4A3C-99AD-BB1EB14CA4E5}">
      <dgm:prSet/>
      <dgm:spPr/>
      <dgm:t>
        <a:bodyPr/>
        <a:lstStyle/>
        <a:p>
          <a:endParaRPr lang="zh-TW" altLang="en-US"/>
        </a:p>
      </dgm:t>
    </dgm:pt>
    <dgm:pt modelId="{32B8C777-8EC4-4E1C-9E3F-6542A472378B}">
      <dgm:prSet phldrT="[文字]"/>
      <dgm:spPr/>
      <dgm:t>
        <a:bodyPr/>
        <a:lstStyle/>
        <a:p>
          <a:r>
            <a:rPr lang="en-US" altLang="zh-TW" u="sng" dirty="0" smtClean="0">
              <a:solidFill>
                <a:srgbClr val="C00000"/>
              </a:solidFill>
            </a:rPr>
            <a:t>2.</a:t>
          </a:r>
          <a:r>
            <a:rPr lang="zh-TW" u="sng" dirty="0" smtClean="0">
              <a:solidFill>
                <a:srgbClr val="C00000"/>
              </a:solidFill>
            </a:rPr>
            <a:t>該非常規交易行為經註冊地國、主要營運地國及我國檢調或司法單位確定無犯罪情事。</a:t>
          </a:r>
          <a:endParaRPr lang="zh-TW" altLang="en-US" u="sng" dirty="0">
            <a:solidFill>
              <a:srgbClr val="C00000"/>
            </a:solidFill>
          </a:endParaRPr>
        </a:p>
      </dgm:t>
    </dgm:pt>
    <dgm:pt modelId="{C9C06AEA-8AF4-498C-B24D-11792CAF01B7}" type="parTrans" cxnId="{6A783595-A634-4C0A-89D5-0C29424CFC27}">
      <dgm:prSet/>
      <dgm:spPr/>
      <dgm:t>
        <a:bodyPr/>
        <a:lstStyle/>
        <a:p>
          <a:endParaRPr lang="zh-TW" altLang="en-US"/>
        </a:p>
      </dgm:t>
    </dgm:pt>
    <dgm:pt modelId="{B03FEBAC-6367-4343-8E48-6E6750A97A86}" type="sibTrans" cxnId="{6A783595-A634-4C0A-89D5-0C29424CFC27}">
      <dgm:prSet/>
      <dgm:spPr/>
      <dgm:t>
        <a:bodyPr/>
        <a:lstStyle/>
        <a:p>
          <a:endParaRPr lang="zh-TW" altLang="en-US"/>
        </a:p>
      </dgm:t>
    </dgm:pt>
    <dgm:pt modelId="{7C579781-45BC-4022-A974-217817230057}">
      <dgm:prSet phldrT="[文字]"/>
      <dgm:spPr/>
      <dgm:t>
        <a:bodyPr/>
        <a:lstStyle/>
        <a:p>
          <a:r>
            <a:rPr lang="en-US" altLang="zh-TW" u="sng" dirty="0" smtClean="0">
              <a:solidFill>
                <a:srgbClr val="C00000"/>
              </a:solidFill>
            </a:rPr>
            <a:t>3.</a:t>
          </a:r>
          <a:r>
            <a:rPr lang="zh-TW" u="sng" dirty="0" smtClean="0">
              <a:solidFill>
                <a:srgbClr val="C00000"/>
              </a:solidFill>
            </a:rPr>
            <a:t>該非常規交易經解除，法律關係已回復原狀者。</a:t>
          </a:r>
          <a:endParaRPr lang="zh-TW" altLang="en-US" u="sng" dirty="0">
            <a:solidFill>
              <a:srgbClr val="C00000"/>
            </a:solidFill>
          </a:endParaRPr>
        </a:p>
      </dgm:t>
    </dgm:pt>
    <dgm:pt modelId="{6D32690F-191C-458A-8E24-15A624153DB0}" type="parTrans" cxnId="{6CA15336-FDBD-4D08-A31A-10BA319A81B0}">
      <dgm:prSet/>
      <dgm:spPr/>
      <dgm:t>
        <a:bodyPr/>
        <a:lstStyle/>
        <a:p>
          <a:endParaRPr lang="zh-TW" altLang="en-US"/>
        </a:p>
      </dgm:t>
    </dgm:pt>
    <dgm:pt modelId="{A026A89E-30E6-48C9-B54B-D823E1D94F9C}" type="sibTrans" cxnId="{6CA15336-FDBD-4D08-A31A-10BA319A81B0}">
      <dgm:prSet/>
      <dgm:spPr/>
      <dgm:t>
        <a:bodyPr/>
        <a:lstStyle/>
        <a:p>
          <a:endParaRPr lang="zh-TW" altLang="en-US"/>
        </a:p>
      </dgm:t>
    </dgm:pt>
    <dgm:pt modelId="{1DCC3E9D-506F-4551-8604-87B93B4A12DB}">
      <dgm:prSet phldrT="[文字]"/>
      <dgm:spPr/>
      <dgm:t>
        <a:bodyPr/>
        <a:lstStyle/>
        <a:p>
          <a:r>
            <a:rPr lang="en-US" altLang="zh-TW" u="sng" dirty="0" smtClean="0">
              <a:solidFill>
                <a:srgbClr val="C00000"/>
              </a:solidFill>
            </a:rPr>
            <a:t>1.</a:t>
          </a:r>
          <a:r>
            <a:rPr lang="zh-TW" altLang="en-US" u="sng" dirty="0" smtClean="0">
              <a:solidFill>
                <a:srgbClr val="C00000"/>
              </a:solidFill>
            </a:rPr>
            <a:t> </a:t>
          </a:r>
          <a:r>
            <a:rPr lang="zh-TW" u="sng" dirty="0" smtClean="0">
              <a:solidFill>
                <a:srgbClr val="C00000"/>
              </a:solidFill>
            </a:rPr>
            <a:t>因非常規交易而致申請公司以外之人獲得利益者，該獲得利益之人已將所得利益歸還應得之人者。</a:t>
          </a:r>
          <a:endParaRPr lang="zh-TW" altLang="en-US" u="sng" dirty="0">
            <a:solidFill>
              <a:srgbClr val="C00000"/>
            </a:solidFill>
          </a:endParaRPr>
        </a:p>
      </dgm:t>
    </dgm:pt>
    <dgm:pt modelId="{AD7C0620-33F6-4642-809F-690794469F3B}" type="parTrans" cxnId="{122A7865-3052-4FB2-A97D-E40661643590}">
      <dgm:prSet/>
      <dgm:spPr/>
      <dgm:t>
        <a:bodyPr/>
        <a:lstStyle/>
        <a:p>
          <a:endParaRPr lang="zh-TW" altLang="en-US"/>
        </a:p>
      </dgm:t>
    </dgm:pt>
    <dgm:pt modelId="{6A9C0364-E6DB-443F-914A-ECABDC12E76D}" type="sibTrans" cxnId="{122A7865-3052-4FB2-A97D-E40661643590}">
      <dgm:prSet/>
      <dgm:spPr/>
      <dgm:t>
        <a:bodyPr/>
        <a:lstStyle/>
        <a:p>
          <a:endParaRPr lang="zh-TW" altLang="en-US"/>
        </a:p>
      </dgm:t>
    </dgm:pt>
    <dgm:pt modelId="{46BF4EAF-3F73-4A78-8711-0CE25A4DBCBB}" type="pres">
      <dgm:prSet presAssocID="{3FA7B0CD-0A0D-45D7-9A6A-8C548B3748C2}" presName="Name0" presStyleCnt="0">
        <dgm:presLayoutVars>
          <dgm:dir/>
          <dgm:animLvl val="lvl"/>
          <dgm:resizeHandles val="exact"/>
        </dgm:presLayoutVars>
      </dgm:prSet>
      <dgm:spPr/>
      <dgm:t>
        <a:bodyPr/>
        <a:lstStyle/>
        <a:p>
          <a:endParaRPr lang="zh-TW" altLang="en-US"/>
        </a:p>
      </dgm:t>
    </dgm:pt>
    <dgm:pt modelId="{8E28B700-0658-472E-A126-1B1072125129}" type="pres">
      <dgm:prSet presAssocID="{44B74B28-7E45-4B54-9EA5-9EE3546C302C}" presName="composite" presStyleCnt="0"/>
      <dgm:spPr/>
    </dgm:pt>
    <dgm:pt modelId="{CFEBF407-CDC6-496E-9991-C1B15B8A073C}" type="pres">
      <dgm:prSet presAssocID="{44B74B28-7E45-4B54-9EA5-9EE3546C302C}" presName="parTx" presStyleLbl="alignNode1" presStyleIdx="0" presStyleCnt="2">
        <dgm:presLayoutVars>
          <dgm:chMax val="0"/>
          <dgm:chPref val="0"/>
          <dgm:bulletEnabled val="1"/>
        </dgm:presLayoutVars>
      </dgm:prSet>
      <dgm:spPr/>
      <dgm:t>
        <a:bodyPr/>
        <a:lstStyle/>
        <a:p>
          <a:endParaRPr lang="zh-TW" altLang="en-US"/>
        </a:p>
      </dgm:t>
    </dgm:pt>
    <dgm:pt modelId="{511FC28B-0E50-4F0E-BB6C-0D2731BC15D0}" type="pres">
      <dgm:prSet presAssocID="{44B74B28-7E45-4B54-9EA5-9EE3546C302C}" presName="desTx" presStyleLbl="alignAccFollowNode1" presStyleIdx="0" presStyleCnt="2">
        <dgm:presLayoutVars>
          <dgm:bulletEnabled val="1"/>
        </dgm:presLayoutVars>
      </dgm:prSet>
      <dgm:spPr/>
      <dgm:t>
        <a:bodyPr/>
        <a:lstStyle/>
        <a:p>
          <a:endParaRPr lang="zh-TW" altLang="en-US"/>
        </a:p>
      </dgm:t>
    </dgm:pt>
    <dgm:pt modelId="{D9840062-F7A6-489C-BA57-4ABF05C00815}" type="pres">
      <dgm:prSet presAssocID="{176596CD-A3BF-4AEE-82F6-64F39BB50334}" presName="space" presStyleCnt="0"/>
      <dgm:spPr/>
    </dgm:pt>
    <dgm:pt modelId="{442A32F0-0A74-4323-9605-DD65F6D1A87B}" type="pres">
      <dgm:prSet presAssocID="{B215CCAE-14A3-4DAA-BAA4-42E8DD6E057C}" presName="composite" presStyleCnt="0"/>
      <dgm:spPr/>
    </dgm:pt>
    <dgm:pt modelId="{81043DF8-485E-4F59-8143-22EA1BADB5DE}" type="pres">
      <dgm:prSet presAssocID="{B215CCAE-14A3-4DAA-BAA4-42E8DD6E057C}" presName="parTx" presStyleLbl="alignNode1" presStyleIdx="1" presStyleCnt="2">
        <dgm:presLayoutVars>
          <dgm:chMax val="0"/>
          <dgm:chPref val="0"/>
          <dgm:bulletEnabled val="1"/>
        </dgm:presLayoutVars>
      </dgm:prSet>
      <dgm:spPr/>
      <dgm:t>
        <a:bodyPr/>
        <a:lstStyle/>
        <a:p>
          <a:endParaRPr lang="zh-TW" altLang="en-US"/>
        </a:p>
      </dgm:t>
    </dgm:pt>
    <dgm:pt modelId="{61AF0054-4444-4C74-B652-EA2D5F2EDC3F}" type="pres">
      <dgm:prSet presAssocID="{B215CCAE-14A3-4DAA-BAA4-42E8DD6E057C}" presName="desTx" presStyleLbl="alignAccFollowNode1" presStyleIdx="1" presStyleCnt="2">
        <dgm:presLayoutVars>
          <dgm:bulletEnabled val="1"/>
        </dgm:presLayoutVars>
      </dgm:prSet>
      <dgm:spPr/>
      <dgm:t>
        <a:bodyPr/>
        <a:lstStyle/>
        <a:p>
          <a:endParaRPr lang="zh-TW" altLang="en-US"/>
        </a:p>
      </dgm:t>
    </dgm:pt>
  </dgm:ptLst>
  <dgm:cxnLst>
    <dgm:cxn modelId="{3184627D-ACAC-4E96-B567-1FCEF04A95F1}" type="presOf" srcId="{7C579781-45BC-4022-A974-217817230057}" destId="{61AF0054-4444-4C74-B652-EA2D5F2EDC3F}" srcOrd="0" destOrd="3" presId="urn:microsoft.com/office/officeart/2005/8/layout/hList1"/>
    <dgm:cxn modelId="{A43347B4-24A1-44B5-8CE6-2A3CF1F9FA1F}" srcId="{3FA7B0CD-0A0D-45D7-9A6A-8C548B3748C2}" destId="{44B74B28-7E45-4B54-9EA5-9EE3546C302C}" srcOrd="0" destOrd="0" parTransId="{E898B37B-A340-4CFB-92B4-C1A8D521CF2E}" sibTransId="{176596CD-A3BF-4AEE-82F6-64F39BB50334}"/>
    <dgm:cxn modelId="{3EEA8CDF-9ACB-4026-B99C-B2BCFAC67774}" srcId="{3FA7B0CD-0A0D-45D7-9A6A-8C548B3748C2}" destId="{B215CCAE-14A3-4DAA-BAA4-42E8DD6E057C}" srcOrd="1" destOrd="0" parTransId="{91BE1B27-8BC7-4EBF-88BB-6A213AF20E3D}" sibTransId="{2416C6B5-135B-4211-942F-80ED03778D99}"/>
    <dgm:cxn modelId="{12EBFA5B-9CE8-462C-B3FC-482919C358F3}" type="presOf" srcId="{1DCC3E9D-506F-4551-8604-87B93B4A12DB}" destId="{61AF0054-4444-4C74-B652-EA2D5F2EDC3F}" srcOrd="0" destOrd="1" presId="urn:microsoft.com/office/officeart/2005/8/layout/hList1"/>
    <dgm:cxn modelId="{3F5AAB67-AA40-4A66-89A0-D96B16D357BA}" type="presOf" srcId="{44B74B28-7E45-4B54-9EA5-9EE3546C302C}" destId="{CFEBF407-CDC6-496E-9991-C1B15B8A073C}" srcOrd="0" destOrd="0" presId="urn:microsoft.com/office/officeart/2005/8/layout/hList1"/>
    <dgm:cxn modelId="{83268500-8F6F-40ED-B7EA-0FC2AC876FD3}" type="presOf" srcId="{32B8C777-8EC4-4E1C-9E3F-6542A472378B}" destId="{61AF0054-4444-4C74-B652-EA2D5F2EDC3F}" srcOrd="0" destOrd="2" presId="urn:microsoft.com/office/officeart/2005/8/layout/hList1"/>
    <dgm:cxn modelId="{B280AB4B-841C-4A3C-99AD-BB1EB14CA4E5}" srcId="{B215CCAE-14A3-4DAA-BAA4-42E8DD6E057C}" destId="{F5EBE120-A500-4D10-B28C-B5D3228CBD84}" srcOrd="0" destOrd="0" parTransId="{65C83EE1-7580-4AC7-9EEF-DE47B130662F}" sibTransId="{51DECFB5-DC1E-4D94-8AE3-9A47E3073548}"/>
    <dgm:cxn modelId="{1AF6BD8B-BB07-440E-AE3E-01F651013C8A}" type="presOf" srcId="{3FA7B0CD-0A0D-45D7-9A6A-8C548B3748C2}" destId="{46BF4EAF-3F73-4A78-8711-0CE25A4DBCBB}" srcOrd="0" destOrd="0" presId="urn:microsoft.com/office/officeart/2005/8/layout/hList1"/>
    <dgm:cxn modelId="{48078FB3-C2EE-47DA-AAB5-95ED9DE98359}" type="presOf" srcId="{F5EBE120-A500-4D10-B28C-B5D3228CBD84}" destId="{61AF0054-4444-4C74-B652-EA2D5F2EDC3F}" srcOrd="0" destOrd="0" presId="urn:microsoft.com/office/officeart/2005/8/layout/hList1"/>
    <dgm:cxn modelId="{14B9AE39-0A4B-4C35-846D-71D1816150A0}" srcId="{44B74B28-7E45-4B54-9EA5-9EE3546C302C}" destId="{27F2C71D-317D-447E-9F29-097AD09A648D}" srcOrd="0" destOrd="0" parTransId="{B2FEE16C-3306-494C-B419-78A17796D4B2}" sibTransId="{8621937E-E530-4228-A465-E3C24572ED7F}"/>
    <dgm:cxn modelId="{275C6617-0963-4E0F-9128-B2EDBFBFD073}" type="presOf" srcId="{27F2C71D-317D-447E-9F29-097AD09A648D}" destId="{511FC28B-0E50-4F0E-BB6C-0D2731BC15D0}" srcOrd="0" destOrd="0" presId="urn:microsoft.com/office/officeart/2005/8/layout/hList1"/>
    <dgm:cxn modelId="{122A7865-3052-4FB2-A97D-E40661643590}" srcId="{B215CCAE-14A3-4DAA-BAA4-42E8DD6E057C}" destId="{1DCC3E9D-506F-4551-8604-87B93B4A12DB}" srcOrd="1" destOrd="0" parTransId="{AD7C0620-33F6-4642-809F-690794469F3B}" sibTransId="{6A9C0364-E6DB-443F-914A-ECABDC12E76D}"/>
    <dgm:cxn modelId="{6A783595-A634-4C0A-89D5-0C29424CFC27}" srcId="{B215CCAE-14A3-4DAA-BAA4-42E8DD6E057C}" destId="{32B8C777-8EC4-4E1C-9E3F-6542A472378B}" srcOrd="2" destOrd="0" parTransId="{C9C06AEA-8AF4-498C-B24D-11792CAF01B7}" sibTransId="{B03FEBAC-6367-4343-8E48-6E6750A97A86}"/>
    <dgm:cxn modelId="{2E0839CB-A910-48A9-974C-9AFA6E8BCE19}" type="presOf" srcId="{B215CCAE-14A3-4DAA-BAA4-42E8DD6E057C}" destId="{81043DF8-485E-4F59-8143-22EA1BADB5DE}" srcOrd="0" destOrd="0" presId="urn:microsoft.com/office/officeart/2005/8/layout/hList1"/>
    <dgm:cxn modelId="{6CA15336-FDBD-4D08-A31A-10BA319A81B0}" srcId="{B215CCAE-14A3-4DAA-BAA4-42E8DD6E057C}" destId="{7C579781-45BC-4022-A974-217817230057}" srcOrd="3" destOrd="0" parTransId="{6D32690F-191C-458A-8E24-15A624153DB0}" sibTransId="{A026A89E-30E6-48C9-B54B-D823E1D94F9C}"/>
    <dgm:cxn modelId="{FF342A8E-61DA-49F2-B048-642B17608FC3}" type="presParOf" srcId="{46BF4EAF-3F73-4A78-8711-0CE25A4DBCBB}" destId="{8E28B700-0658-472E-A126-1B1072125129}" srcOrd="0" destOrd="0" presId="urn:microsoft.com/office/officeart/2005/8/layout/hList1"/>
    <dgm:cxn modelId="{4F33B3ED-43F1-40F4-AF1E-4AB77C297F8C}" type="presParOf" srcId="{8E28B700-0658-472E-A126-1B1072125129}" destId="{CFEBF407-CDC6-496E-9991-C1B15B8A073C}" srcOrd="0" destOrd="0" presId="urn:microsoft.com/office/officeart/2005/8/layout/hList1"/>
    <dgm:cxn modelId="{638EA6D7-6335-4BCE-B570-DB6D5CF0AE50}" type="presParOf" srcId="{8E28B700-0658-472E-A126-1B1072125129}" destId="{511FC28B-0E50-4F0E-BB6C-0D2731BC15D0}" srcOrd="1" destOrd="0" presId="urn:microsoft.com/office/officeart/2005/8/layout/hList1"/>
    <dgm:cxn modelId="{EB1DD60D-6DBF-42B2-B3F8-4F4170BFEF37}" type="presParOf" srcId="{46BF4EAF-3F73-4A78-8711-0CE25A4DBCBB}" destId="{D9840062-F7A6-489C-BA57-4ABF05C00815}" srcOrd="1" destOrd="0" presId="urn:microsoft.com/office/officeart/2005/8/layout/hList1"/>
    <dgm:cxn modelId="{AB5E7514-C5F7-4277-9659-A83450A2E837}" type="presParOf" srcId="{46BF4EAF-3F73-4A78-8711-0CE25A4DBCBB}" destId="{442A32F0-0A74-4323-9605-DD65F6D1A87B}" srcOrd="2" destOrd="0" presId="urn:microsoft.com/office/officeart/2005/8/layout/hList1"/>
    <dgm:cxn modelId="{DF301F6B-F33D-460F-990D-54F8DE15E720}" type="presParOf" srcId="{442A32F0-0A74-4323-9605-DD65F6D1A87B}" destId="{81043DF8-485E-4F59-8143-22EA1BADB5DE}" srcOrd="0" destOrd="0" presId="urn:microsoft.com/office/officeart/2005/8/layout/hList1"/>
    <dgm:cxn modelId="{884DF393-C684-48A3-AA52-6EC38DF2066B}" type="presParOf" srcId="{442A32F0-0A74-4323-9605-DD65F6D1A87B}" destId="{61AF0054-4444-4C74-B652-EA2D5F2EDC3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A7B0CD-0A0D-45D7-9A6A-8C548B3748C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44B74B28-7E45-4B54-9EA5-9EE3546C302C}">
      <dgm:prSet phldrT="[文字]"/>
      <dgm:spPr/>
      <dgm:t>
        <a:bodyPr/>
        <a:lstStyle/>
        <a:p>
          <a:r>
            <a:rPr lang="zh-TW" altLang="en-US" dirty="0" smtClean="0"/>
            <a:t>修正前</a:t>
          </a:r>
          <a:endParaRPr lang="zh-TW" altLang="en-US" dirty="0"/>
        </a:p>
      </dgm:t>
    </dgm:pt>
    <dgm:pt modelId="{E898B37B-A340-4CFB-92B4-C1A8D521CF2E}" type="parTrans" cxnId="{A43347B4-24A1-44B5-8CE6-2A3CF1F9FA1F}">
      <dgm:prSet/>
      <dgm:spPr/>
      <dgm:t>
        <a:bodyPr/>
        <a:lstStyle/>
        <a:p>
          <a:endParaRPr lang="zh-TW" altLang="en-US"/>
        </a:p>
      </dgm:t>
    </dgm:pt>
    <dgm:pt modelId="{176596CD-A3BF-4AEE-82F6-64F39BB50334}" type="sibTrans" cxnId="{A43347B4-24A1-44B5-8CE6-2A3CF1F9FA1F}">
      <dgm:prSet/>
      <dgm:spPr/>
      <dgm:t>
        <a:bodyPr/>
        <a:lstStyle/>
        <a:p>
          <a:endParaRPr lang="zh-TW" altLang="en-US"/>
        </a:p>
      </dgm:t>
    </dgm:pt>
    <dgm:pt modelId="{27F2C71D-317D-447E-9F29-097AD09A648D}">
      <dgm:prSet phldrT="[文字]"/>
      <dgm:spPr/>
      <dgm:t>
        <a:bodyPr/>
        <a:lstStyle/>
        <a:p>
          <a:r>
            <a:rPr lang="zh-TW" altLang="en-US" dirty="0" smtClean="0"/>
            <a:t>無</a:t>
          </a:r>
          <a:r>
            <a:rPr lang="zh-TW" dirty="0" smtClean="0"/>
            <a:t>。</a:t>
          </a:r>
          <a:endParaRPr lang="zh-TW" altLang="en-US" dirty="0"/>
        </a:p>
      </dgm:t>
    </dgm:pt>
    <dgm:pt modelId="{B2FEE16C-3306-494C-B419-78A17796D4B2}" type="parTrans" cxnId="{14B9AE39-0A4B-4C35-846D-71D1816150A0}">
      <dgm:prSet/>
      <dgm:spPr/>
      <dgm:t>
        <a:bodyPr/>
        <a:lstStyle/>
        <a:p>
          <a:endParaRPr lang="zh-TW" altLang="en-US"/>
        </a:p>
      </dgm:t>
    </dgm:pt>
    <dgm:pt modelId="{8621937E-E530-4228-A465-E3C24572ED7F}" type="sibTrans" cxnId="{14B9AE39-0A4B-4C35-846D-71D1816150A0}">
      <dgm:prSet/>
      <dgm:spPr/>
      <dgm:t>
        <a:bodyPr/>
        <a:lstStyle/>
        <a:p>
          <a:endParaRPr lang="zh-TW" altLang="en-US"/>
        </a:p>
      </dgm:t>
    </dgm:pt>
    <dgm:pt modelId="{B215CCAE-14A3-4DAA-BAA4-42E8DD6E057C}">
      <dgm:prSet phldrT="[文字]"/>
      <dgm:spPr/>
      <dgm:t>
        <a:bodyPr/>
        <a:lstStyle/>
        <a:p>
          <a:r>
            <a:rPr lang="zh-TW" altLang="en-US" dirty="0" smtClean="0"/>
            <a:t>修正後</a:t>
          </a:r>
          <a:endParaRPr lang="zh-TW" altLang="en-US" dirty="0"/>
        </a:p>
      </dgm:t>
    </dgm:pt>
    <dgm:pt modelId="{91BE1B27-8BC7-4EBF-88BB-6A213AF20E3D}" type="parTrans" cxnId="{3EEA8CDF-9ACB-4026-B99C-B2BCFAC67774}">
      <dgm:prSet/>
      <dgm:spPr/>
      <dgm:t>
        <a:bodyPr/>
        <a:lstStyle/>
        <a:p>
          <a:endParaRPr lang="zh-TW" altLang="en-US"/>
        </a:p>
      </dgm:t>
    </dgm:pt>
    <dgm:pt modelId="{2416C6B5-135B-4211-942F-80ED03778D99}" type="sibTrans" cxnId="{3EEA8CDF-9ACB-4026-B99C-B2BCFAC67774}">
      <dgm:prSet/>
      <dgm:spPr/>
      <dgm:t>
        <a:bodyPr/>
        <a:lstStyle/>
        <a:p>
          <a:endParaRPr lang="zh-TW" altLang="en-US"/>
        </a:p>
      </dgm:t>
    </dgm:pt>
    <dgm:pt modelId="{F5EBE120-A500-4D10-B28C-B5D3228CBD84}">
      <dgm:prSet phldrT="[文字]"/>
      <dgm:spPr/>
      <dgm:t>
        <a:bodyPr/>
        <a:lstStyle/>
        <a:p>
          <a:r>
            <a:rPr lang="zh-TW" dirty="0" smtClean="0">
              <a:solidFill>
                <a:srgbClr val="000000"/>
              </a:solidFill>
              <a:effectLst/>
              <a:latin typeface="+mj-ea"/>
              <a:ea typeface="+mj-ea"/>
              <a:cs typeface="細明體" panose="02020509000000000000" pitchFamily="49" charset="-120"/>
            </a:rPr>
            <a:t>申請公司有第一項所定情事，致獲得利益者，經將所獲得利益予以扣除設算後，其獲利能力仍應符合上市條件。</a:t>
          </a:r>
          <a:endParaRPr lang="zh-TW" altLang="en-US" dirty="0">
            <a:latin typeface="+mj-ea"/>
            <a:ea typeface="+mj-ea"/>
          </a:endParaRPr>
        </a:p>
      </dgm:t>
    </dgm:pt>
    <dgm:pt modelId="{65C83EE1-7580-4AC7-9EEF-DE47B130662F}" type="parTrans" cxnId="{B280AB4B-841C-4A3C-99AD-BB1EB14CA4E5}">
      <dgm:prSet/>
      <dgm:spPr/>
      <dgm:t>
        <a:bodyPr/>
        <a:lstStyle/>
        <a:p>
          <a:endParaRPr lang="zh-TW" altLang="en-US"/>
        </a:p>
      </dgm:t>
    </dgm:pt>
    <dgm:pt modelId="{51DECFB5-DC1E-4D94-8AE3-9A47E3073548}" type="sibTrans" cxnId="{B280AB4B-841C-4A3C-99AD-BB1EB14CA4E5}">
      <dgm:prSet/>
      <dgm:spPr/>
      <dgm:t>
        <a:bodyPr/>
        <a:lstStyle/>
        <a:p>
          <a:endParaRPr lang="zh-TW" altLang="en-US"/>
        </a:p>
      </dgm:t>
    </dgm:pt>
    <dgm:pt modelId="{46BF4EAF-3F73-4A78-8711-0CE25A4DBCBB}" type="pres">
      <dgm:prSet presAssocID="{3FA7B0CD-0A0D-45D7-9A6A-8C548B3748C2}" presName="Name0" presStyleCnt="0">
        <dgm:presLayoutVars>
          <dgm:dir/>
          <dgm:animLvl val="lvl"/>
          <dgm:resizeHandles val="exact"/>
        </dgm:presLayoutVars>
      </dgm:prSet>
      <dgm:spPr/>
      <dgm:t>
        <a:bodyPr/>
        <a:lstStyle/>
        <a:p>
          <a:endParaRPr lang="zh-TW" altLang="en-US"/>
        </a:p>
      </dgm:t>
    </dgm:pt>
    <dgm:pt modelId="{8E28B700-0658-472E-A126-1B1072125129}" type="pres">
      <dgm:prSet presAssocID="{44B74B28-7E45-4B54-9EA5-9EE3546C302C}" presName="composite" presStyleCnt="0"/>
      <dgm:spPr/>
    </dgm:pt>
    <dgm:pt modelId="{CFEBF407-CDC6-496E-9991-C1B15B8A073C}" type="pres">
      <dgm:prSet presAssocID="{44B74B28-7E45-4B54-9EA5-9EE3546C302C}" presName="parTx" presStyleLbl="alignNode1" presStyleIdx="0" presStyleCnt="2">
        <dgm:presLayoutVars>
          <dgm:chMax val="0"/>
          <dgm:chPref val="0"/>
          <dgm:bulletEnabled val="1"/>
        </dgm:presLayoutVars>
      </dgm:prSet>
      <dgm:spPr/>
      <dgm:t>
        <a:bodyPr/>
        <a:lstStyle/>
        <a:p>
          <a:endParaRPr lang="zh-TW" altLang="en-US"/>
        </a:p>
      </dgm:t>
    </dgm:pt>
    <dgm:pt modelId="{511FC28B-0E50-4F0E-BB6C-0D2731BC15D0}" type="pres">
      <dgm:prSet presAssocID="{44B74B28-7E45-4B54-9EA5-9EE3546C302C}" presName="desTx" presStyleLbl="alignAccFollowNode1" presStyleIdx="0" presStyleCnt="2">
        <dgm:presLayoutVars>
          <dgm:bulletEnabled val="1"/>
        </dgm:presLayoutVars>
      </dgm:prSet>
      <dgm:spPr/>
      <dgm:t>
        <a:bodyPr/>
        <a:lstStyle/>
        <a:p>
          <a:endParaRPr lang="zh-TW" altLang="en-US"/>
        </a:p>
      </dgm:t>
    </dgm:pt>
    <dgm:pt modelId="{D9840062-F7A6-489C-BA57-4ABF05C00815}" type="pres">
      <dgm:prSet presAssocID="{176596CD-A3BF-4AEE-82F6-64F39BB50334}" presName="space" presStyleCnt="0"/>
      <dgm:spPr/>
    </dgm:pt>
    <dgm:pt modelId="{442A32F0-0A74-4323-9605-DD65F6D1A87B}" type="pres">
      <dgm:prSet presAssocID="{B215CCAE-14A3-4DAA-BAA4-42E8DD6E057C}" presName="composite" presStyleCnt="0"/>
      <dgm:spPr/>
    </dgm:pt>
    <dgm:pt modelId="{81043DF8-485E-4F59-8143-22EA1BADB5DE}" type="pres">
      <dgm:prSet presAssocID="{B215CCAE-14A3-4DAA-BAA4-42E8DD6E057C}" presName="parTx" presStyleLbl="alignNode1" presStyleIdx="1" presStyleCnt="2">
        <dgm:presLayoutVars>
          <dgm:chMax val="0"/>
          <dgm:chPref val="0"/>
          <dgm:bulletEnabled val="1"/>
        </dgm:presLayoutVars>
      </dgm:prSet>
      <dgm:spPr/>
      <dgm:t>
        <a:bodyPr/>
        <a:lstStyle/>
        <a:p>
          <a:endParaRPr lang="zh-TW" altLang="en-US"/>
        </a:p>
      </dgm:t>
    </dgm:pt>
    <dgm:pt modelId="{61AF0054-4444-4C74-B652-EA2D5F2EDC3F}" type="pres">
      <dgm:prSet presAssocID="{B215CCAE-14A3-4DAA-BAA4-42E8DD6E057C}" presName="desTx" presStyleLbl="alignAccFollowNode1" presStyleIdx="1" presStyleCnt="2">
        <dgm:presLayoutVars>
          <dgm:bulletEnabled val="1"/>
        </dgm:presLayoutVars>
      </dgm:prSet>
      <dgm:spPr/>
      <dgm:t>
        <a:bodyPr/>
        <a:lstStyle/>
        <a:p>
          <a:endParaRPr lang="zh-TW" altLang="en-US"/>
        </a:p>
      </dgm:t>
    </dgm:pt>
  </dgm:ptLst>
  <dgm:cxnLst>
    <dgm:cxn modelId="{A43347B4-24A1-44B5-8CE6-2A3CF1F9FA1F}" srcId="{3FA7B0CD-0A0D-45D7-9A6A-8C548B3748C2}" destId="{44B74B28-7E45-4B54-9EA5-9EE3546C302C}" srcOrd="0" destOrd="0" parTransId="{E898B37B-A340-4CFB-92B4-C1A8D521CF2E}" sibTransId="{176596CD-A3BF-4AEE-82F6-64F39BB50334}"/>
    <dgm:cxn modelId="{3EEA8CDF-9ACB-4026-B99C-B2BCFAC67774}" srcId="{3FA7B0CD-0A0D-45D7-9A6A-8C548B3748C2}" destId="{B215CCAE-14A3-4DAA-BAA4-42E8DD6E057C}" srcOrd="1" destOrd="0" parTransId="{91BE1B27-8BC7-4EBF-88BB-6A213AF20E3D}" sibTransId="{2416C6B5-135B-4211-942F-80ED03778D99}"/>
    <dgm:cxn modelId="{3F5AAB67-AA40-4A66-89A0-D96B16D357BA}" type="presOf" srcId="{44B74B28-7E45-4B54-9EA5-9EE3546C302C}" destId="{CFEBF407-CDC6-496E-9991-C1B15B8A073C}" srcOrd="0" destOrd="0" presId="urn:microsoft.com/office/officeart/2005/8/layout/hList1"/>
    <dgm:cxn modelId="{B280AB4B-841C-4A3C-99AD-BB1EB14CA4E5}" srcId="{B215CCAE-14A3-4DAA-BAA4-42E8DD6E057C}" destId="{F5EBE120-A500-4D10-B28C-B5D3228CBD84}" srcOrd="0" destOrd="0" parTransId="{65C83EE1-7580-4AC7-9EEF-DE47B130662F}" sibTransId="{51DECFB5-DC1E-4D94-8AE3-9A47E3073548}"/>
    <dgm:cxn modelId="{1AF6BD8B-BB07-440E-AE3E-01F651013C8A}" type="presOf" srcId="{3FA7B0CD-0A0D-45D7-9A6A-8C548B3748C2}" destId="{46BF4EAF-3F73-4A78-8711-0CE25A4DBCBB}" srcOrd="0" destOrd="0" presId="urn:microsoft.com/office/officeart/2005/8/layout/hList1"/>
    <dgm:cxn modelId="{48078FB3-C2EE-47DA-AAB5-95ED9DE98359}" type="presOf" srcId="{F5EBE120-A500-4D10-B28C-B5D3228CBD84}" destId="{61AF0054-4444-4C74-B652-EA2D5F2EDC3F}" srcOrd="0" destOrd="0" presId="urn:microsoft.com/office/officeart/2005/8/layout/hList1"/>
    <dgm:cxn modelId="{14B9AE39-0A4B-4C35-846D-71D1816150A0}" srcId="{44B74B28-7E45-4B54-9EA5-9EE3546C302C}" destId="{27F2C71D-317D-447E-9F29-097AD09A648D}" srcOrd="0" destOrd="0" parTransId="{B2FEE16C-3306-494C-B419-78A17796D4B2}" sibTransId="{8621937E-E530-4228-A465-E3C24572ED7F}"/>
    <dgm:cxn modelId="{275C6617-0963-4E0F-9128-B2EDBFBFD073}" type="presOf" srcId="{27F2C71D-317D-447E-9F29-097AD09A648D}" destId="{511FC28B-0E50-4F0E-BB6C-0D2731BC15D0}" srcOrd="0" destOrd="0" presId="urn:microsoft.com/office/officeart/2005/8/layout/hList1"/>
    <dgm:cxn modelId="{2E0839CB-A910-48A9-974C-9AFA6E8BCE19}" type="presOf" srcId="{B215CCAE-14A3-4DAA-BAA4-42E8DD6E057C}" destId="{81043DF8-485E-4F59-8143-22EA1BADB5DE}" srcOrd="0" destOrd="0" presId="urn:microsoft.com/office/officeart/2005/8/layout/hList1"/>
    <dgm:cxn modelId="{FF342A8E-61DA-49F2-B048-642B17608FC3}" type="presParOf" srcId="{46BF4EAF-3F73-4A78-8711-0CE25A4DBCBB}" destId="{8E28B700-0658-472E-A126-1B1072125129}" srcOrd="0" destOrd="0" presId="urn:microsoft.com/office/officeart/2005/8/layout/hList1"/>
    <dgm:cxn modelId="{4F33B3ED-43F1-40F4-AF1E-4AB77C297F8C}" type="presParOf" srcId="{8E28B700-0658-472E-A126-1B1072125129}" destId="{CFEBF407-CDC6-496E-9991-C1B15B8A073C}" srcOrd="0" destOrd="0" presId="urn:microsoft.com/office/officeart/2005/8/layout/hList1"/>
    <dgm:cxn modelId="{638EA6D7-6335-4BCE-B570-DB6D5CF0AE50}" type="presParOf" srcId="{8E28B700-0658-472E-A126-1B1072125129}" destId="{511FC28B-0E50-4F0E-BB6C-0D2731BC15D0}" srcOrd="1" destOrd="0" presId="urn:microsoft.com/office/officeart/2005/8/layout/hList1"/>
    <dgm:cxn modelId="{EB1DD60D-6DBF-42B2-B3F8-4F4170BFEF37}" type="presParOf" srcId="{46BF4EAF-3F73-4A78-8711-0CE25A4DBCBB}" destId="{D9840062-F7A6-489C-BA57-4ABF05C00815}" srcOrd="1" destOrd="0" presId="urn:microsoft.com/office/officeart/2005/8/layout/hList1"/>
    <dgm:cxn modelId="{AB5E7514-C5F7-4277-9659-A83450A2E837}" type="presParOf" srcId="{46BF4EAF-3F73-4A78-8711-0CE25A4DBCBB}" destId="{442A32F0-0A74-4323-9605-DD65F6D1A87B}" srcOrd="2" destOrd="0" presId="urn:microsoft.com/office/officeart/2005/8/layout/hList1"/>
    <dgm:cxn modelId="{DF301F6B-F33D-460F-990D-54F8DE15E720}" type="presParOf" srcId="{442A32F0-0A74-4323-9605-DD65F6D1A87B}" destId="{81043DF8-485E-4F59-8143-22EA1BADB5DE}" srcOrd="0" destOrd="0" presId="urn:microsoft.com/office/officeart/2005/8/layout/hList1"/>
    <dgm:cxn modelId="{884DF393-C684-48A3-AA52-6EC38DF2066B}" type="presParOf" srcId="{442A32F0-0A74-4323-9605-DD65F6D1A87B}" destId="{61AF0054-4444-4C74-B652-EA2D5F2EDC3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203076B-4D72-4764-A654-222CB070AC99}"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zh-TW" altLang="en-US"/>
        </a:p>
      </dgm:t>
    </dgm:pt>
    <dgm:pt modelId="{2D89A9C9-52C7-4A7C-B323-BAE4C1F6AC7E}">
      <dgm:prSet phldrT="[文字]"/>
      <dgm:spPr>
        <a:solidFill>
          <a:schemeClr val="bg1">
            <a:lumMod val="75000"/>
          </a:schemeClr>
        </a:solidFill>
      </dgm:spPr>
      <dgm:t>
        <a:bodyPr/>
        <a:lstStyle/>
        <a:p>
          <a:r>
            <a:rPr lang="zh-TW" altLang="en-US" dirty="0" smtClean="0"/>
            <a:t>壹、近期上市申請書件修改重點</a:t>
          </a:r>
          <a:endParaRPr lang="zh-TW" altLang="en-US" dirty="0"/>
        </a:p>
      </dgm:t>
    </dgm:pt>
    <dgm:pt modelId="{34943A40-F653-4EA0-84DC-9338419CD0EA}" type="parTrans" cxnId="{C825020F-A33C-435C-8317-8290CEC597B5}">
      <dgm:prSet/>
      <dgm:spPr/>
      <dgm:t>
        <a:bodyPr/>
        <a:lstStyle/>
        <a:p>
          <a:endParaRPr lang="zh-TW" altLang="en-US"/>
        </a:p>
      </dgm:t>
    </dgm:pt>
    <dgm:pt modelId="{35C2A7B7-B720-431B-A453-D6058FAFA0F3}" type="sibTrans" cxnId="{C825020F-A33C-435C-8317-8290CEC597B5}">
      <dgm:prSet/>
      <dgm:spPr/>
      <dgm:t>
        <a:bodyPr/>
        <a:lstStyle/>
        <a:p>
          <a:endParaRPr lang="zh-TW" altLang="en-US"/>
        </a:p>
      </dgm:t>
    </dgm:pt>
    <dgm:pt modelId="{C858BE37-4AF7-40CD-A8F2-57CB1AE9C976}">
      <dgm:prSet phldrT="[文字]"/>
      <dgm:spPr>
        <a:solidFill>
          <a:schemeClr val="bg1">
            <a:lumMod val="75000"/>
          </a:schemeClr>
        </a:solidFill>
      </dgm:spPr>
      <dgm:t>
        <a:bodyPr/>
        <a:lstStyle/>
        <a:p>
          <a:r>
            <a:rPr lang="zh-TW" altLang="en-US" dirty="0" smtClean="0"/>
            <a:t>貳、近期審查應注意事項</a:t>
          </a:r>
          <a:endParaRPr lang="zh-TW" altLang="en-US" dirty="0"/>
        </a:p>
      </dgm:t>
    </dgm:pt>
    <dgm:pt modelId="{846AA133-58FE-4AA9-8C7F-DF7DB53688EB}" type="parTrans" cxnId="{56059908-0E9C-4E28-AFE5-D034E386CF2F}">
      <dgm:prSet/>
      <dgm:spPr/>
      <dgm:t>
        <a:bodyPr/>
        <a:lstStyle/>
        <a:p>
          <a:endParaRPr lang="zh-TW" altLang="en-US"/>
        </a:p>
      </dgm:t>
    </dgm:pt>
    <dgm:pt modelId="{4FA3BD65-7AAE-45C1-B859-F5F251EC24E2}" type="sibTrans" cxnId="{56059908-0E9C-4E28-AFE5-D034E386CF2F}">
      <dgm:prSet/>
      <dgm:spPr/>
      <dgm:t>
        <a:bodyPr/>
        <a:lstStyle/>
        <a:p>
          <a:endParaRPr lang="zh-TW" altLang="en-US"/>
        </a:p>
      </dgm:t>
    </dgm:pt>
    <dgm:pt modelId="{1576A61D-C951-4379-8119-CB44534703A1}">
      <dgm:prSet phldrT="[文字]"/>
      <dgm:spPr/>
      <dgm:t>
        <a:bodyPr/>
        <a:lstStyle/>
        <a:p>
          <a:r>
            <a:rPr lang="zh-TW" altLang="en-US" dirty="0" smtClean="0"/>
            <a:t>參、審查實務分享</a:t>
          </a:r>
          <a:endParaRPr lang="zh-TW" altLang="en-US" dirty="0"/>
        </a:p>
      </dgm:t>
    </dgm:pt>
    <dgm:pt modelId="{775C8DBD-D828-494A-BB4C-605058AECE8B}" type="parTrans" cxnId="{B97B01AF-2FE9-4AD0-A76D-23CEC9F4F7F6}">
      <dgm:prSet/>
      <dgm:spPr/>
      <dgm:t>
        <a:bodyPr/>
        <a:lstStyle/>
        <a:p>
          <a:endParaRPr lang="zh-TW" altLang="en-US"/>
        </a:p>
      </dgm:t>
    </dgm:pt>
    <dgm:pt modelId="{08831612-C566-4116-910E-9432D96C562F}" type="sibTrans" cxnId="{B97B01AF-2FE9-4AD0-A76D-23CEC9F4F7F6}">
      <dgm:prSet/>
      <dgm:spPr/>
      <dgm:t>
        <a:bodyPr/>
        <a:lstStyle/>
        <a:p>
          <a:endParaRPr lang="zh-TW" altLang="en-US"/>
        </a:p>
      </dgm:t>
    </dgm:pt>
    <dgm:pt modelId="{DA7DE032-7EBE-4309-AD41-78C294109989}" type="pres">
      <dgm:prSet presAssocID="{2203076B-4D72-4764-A654-222CB070AC99}" presName="linear" presStyleCnt="0">
        <dgm:presLayoutVars>
          <dgm:dir/>
          <dgm:animLvl val="lvl"/>
          <dgm:resizeHandles val="exact"/>
        </dgm:presLayoutVars>
      </dgm:prSet>
      <dgm:spPr/>
      <dgm:t>
        <a:bodyPr/>
        <a:lstStyle/>
        <a:p>
          <a:endParaRPr lang="zh-TW" altLang="en-US"/>
        </a:p>
      </dgm:t>
    </dgm:pt>
    <dgm:pt modelId="{443FBD67-E8D0-45FF-B946-C7DB60D8FBCF}" type="pres">
      <dgm:prSet presAssocID="{2D89A9C9-52C7-4A7C-B323-BAE4C1F6AC7E}" presName="parentLin" presStyleCnt="0"/>
      <dgm:spPr/>
    </dgm:pt>
    <dgm:pt modelId="{495EA95B-5977-4530-B09C-3CB14A4C7FC0}" type="pres">
      <dgm:prSet presAssocID="{2D89A9C9-52C7-4A7C-B323-BAE4C1F6AC7E}" presName="parentLeftMargin" presStyleLbl="node1" presStyleIdx="0" presStyleCnt="3"/>
      <dgm:spPr/>
      <dgm:t>
        <a:bodyPr/>
        <a:lstStyle/>
        <a:p>
          <a:endParaRPr lang="zh-TW" altLang="en-US"/>
        </a:p>
      </dgm:t>
    </dgm:pt>
    <dgm:pt modelId="{04C40C23-BA28-4E01-9398-42667008DF0E}" type="pres">
      <dgm:prSet presAssocID="{2D89A9C9-52C7-4A7C-B323-BAE4C1F6AC7E}" presName="parentText" presStyleLbl="node1" presStyleIdx="0" presStyleCnt="3" custLinFactNeighborX="100000" custLinFactNeighborY="1931">
        <dgm:presLayoutVars>
          <dgm:chMax val="0"/>
          <dgm:bulletEnabled val="1"/>
        </dgm:presLayoutVars>
      </dgm:prSet>
      <dgm:spPr/>
      <dgm:t>
        <a:bodyPr/>
        <a:lstStyle/>
        <a:p>
          <a:endParaRPr lang="zh-TW" altLang="en-US"/>
        </a:p>
      </dgm:t>
    </dgm:pt>
    <dgm:pt modelId="{F87262F5-967D-4816-941F-B7E585F192D3}" type="pres">
      <dgm:prSet presAssocID="{2D89A9C9-52C7-4A7C-B323-BAE4C1F6AC7E}" presName="negativeSpace" presStyleCnt="0"/>
      <dgm:spPr/>
    </dgm:pt>
    <dgm:pt modelId="{C87F0CEF-0D69-415F-AAA5-724A90D18C55}" type="pres">
      <dgm:prSet presAssocID="{2D89A9C9-52C7-4A7C-B323-BAE4C1F6AC7E}" presName="childText" presStyleLbl="conFgAcc1" presStyleIdx="0" presStyleCnt="3">
        <dgm:presLayoutVars>
          <dgm:bulletEnabled val="1"/>
        </dgm:presLayoutVars>
      </dgm:prSet>
      <dgm:spPr/>
    </dgm:pt>
    <dgm:pt modelId="{CE6B6515-ED0C-4C03-AFCF-637638950A84}" type="pres">
      <dgm:prSet presAssocID="{35C2A7B7-B720-431B-A453-D6058FAFA0F3}" presName="spaceBetweenRectangles" presStyleCnt="0"/>
      <dgm:spPr/>
    </dgm:pt>
    <dgm:pt modelId="{B067BA90-BC57-4C61-85EF-1148154642C8}" type="pres">
      <dgm:prSet presAssocID="{C858BE37-4AF7-40CD-A8F2-57CB1AE9C976}" presName="parentLin" presStyleCnt="0"/>
      <dgm:spPr/>
    </dgm:pt>
    <dgm:pt modelId="{C384A487-BE96-4D24-ADD3-52F0E86CF7B9}" type="pres">
      <dgm:prSet presAssocID="{C858BE37-4AF7-40CD-A8F2-57CB1AE9C976}" presName="parentLeftMargin" presStyleLbl="node1" presStyleIdx="0" presStyleCnt="3"/>
      <dgm:spPr/>
      <dgm:t>
        <a:bodyPr/>
        <a:lstStyle/>
        <a:p>
          <a:endParaRPr lang="zh-TW" altLang="en-US"/>
        </a:p>
      </dgm:t>
    </dgm:pt>
    <dgm:pt modelId="{7A441426-C312-4EDF-AA60-65722B2D8ED8}" type="pres">
      <dgm:prSet presAssocID="{C858BE37-4AF7-40CD-A8F2-57CB1AE9C976}" presName="parentText" presStyleLbl="node1" presStyleIdx="1" presStyleCnt="3" custLinFactNeighborX="100000" custLinFactNeighborY="3150">
        <dgm:presLayoutVars>
          <dgm:chMax val="0"/>
          <dgm:bulletEnabled val="1"/>
        </dgm:presLayoutVars>
      </dgm:prSet>
      <dgm:spPr/>
      <dgm:t>
        <a:bodyPr/>
        <a:lstStyle/>
        <a:p>
          <a:endParaRPr lang="zh-TW" altLang="en-US"/>
        </a:p>
      </dgm:t>
    </dgm:pt>
    <dgm:pt modelId="{927A3EC5-DAF6-4CFC-B13F-61A2EBD3DB70}" type="pres">
      <dgm:prSet presAssocID="{C858BE37-4AF7-40CD-A8F2-57CB1AE9C976}" presName="negativeSpace" presStyleCnt="0"/>
      <dgm:spPr/>
    </dgm:pt>
    <dgm:pt modelId="{766DA399-FE09-4A38-A067-1E8B5C4201DB}" type="pres">
      <dgm:prSet presAssocID="{C858BE37-4AF7-40CD-A8F2-57CB1AE9C976}" presName="childText" presStyleLbl="conFgAcc1" presStyleIdx="1" presStyleCnt="3">
        <dgm:presLayoutVars>
          <dgm:bulletEnabled val="1"/>
        </dgm:presLayoutVars>
      </dgm:prSet>
      <dgm:spPr/>
    </dgm:pt>
    <dgm:pt modelId="{437D751E-8F8E-43F6-BFFC-FB401E765CB2}" type="pres">
      <dgm:prSet presAssocID="{4FA3BD65-7AAE-45C1-B859-F5F251EC24E2}" presName="spaceBetweenRectangles" presStyleCnt="0"/>
      <dgm:spPr/>
    </dgm:pt>
    <dgm:pt modelId="{0B8165AD-568A-4667-BA6C-861F47B18F69}" type="pres">
      <dgm:prSet presAssocID="{1576A61D-C951-4379-8119-CB44534703A1}" presName="parentLin" presStyleCnt="0"/>
      <dgm:spPr/>
    </dgm:pt>
    <dgm:pt modelId="{FB2AE56E-BEAF-4F71-98CD-1B3551AA1BD6}" type="pres">
      <dgm:prSet presAssocID="{1576A61D-C951-4379-8119-CB44534703A1}" presName="parentLeftMargin" presStyleLbl="node1" presStyleIdx="1" presStyleCnt="3"/>
      <dgm:spPr/>
      <dgm:t>
        <a:bodyPr/>
        <a:lstStyle/>
        <a:p>
          <a:endParaRPr lang="zh-TW" altLang="en-US"/>
        </a:p>
      </dgm:t>
    </dgm:pt>
    <dgm:pt modelId="{1C6054E4-61B5-4982-A428-57CBB7644121}" type="pres">
      <dgm:prSet presAssocID="{1576A61D-C951-4379-8119-CB44534703A1}" presName="parentText" presStyleLbl="node1" presStyleIdx="2" presStyleCnt="3" custLinFactNeighborX="100000" custLinFactNeighborY="-4234">
        <dgm:presLayoutVars>
          <dgm:chMax val="0"/>
          <dgm:bulletEnabled val="1"/>
        </dgm:presLayoutVars>
      </dgm:prSet>
      <dgm:spPr/>
      <dgm:t>
        <a:bodyPr/>
        <a:lstStyle/>
        <a:p>
          <a:endParaRPr lang="zh-TW" altLang="en-US"/>
        </a:p>
      </dgm:t>
    </dgm:pt>
    <dgm:pt modelId="{90FF394D-E8DC-4CA3-B050-50C197D130E2}" type="pres">
      <dgm:prSet presAssocID="{1576A61D-C951-4379-8119-CB44534703A1}" presName="negativeSpace" presStyleCnt="0"/>
      <dgm:spPr/>
    </dgm:pt>
    <dgm:pt modelId="{3759FD31-F711-4FB3-96AF-A60203A2E882}" type="pres">
      <dgm:prSet presAssocID="{1576A61D-C951-4379-8119-CB44534703A1}" presName="childText" presStyleLbl="conFgAcc1" presStyleIdx="2" presStyleCnt="3">
        <dgm:presLayoutVars>
          <dgm:bulletEnabled val="1"/>
        </dgm:presLayoutVars>
      </dgm:prSet>
      <dgm:spPr/>
    </dgm:pt>
  </dgm:ptLst>
  <dgm:cxnLst>
    <dgm:cxn modelId="{37B862A9-2506-4F00-A0AF-FB7C229458A9}" type="presOf" srcId="{C858BE37-4AF7-40CD-A8F2-57CB1AE9C976}" destId="{7A441426-C312-4EDF-AA60-65722B2D8ED8}" srcOrd="1" destOrd="0" presId="urn:microsoft.com/office/officeart/2005/8/layout/list1"/>
    <dgm:cxn modelId="{506D5B23-9AC8-4D2A-B70B-C588DB7689F2}" type="presOf" srcId="{2203076B-4D72-4764-A654-222CB070AC99}" destId="{DA7DE032-7EBE-4309-AD41-78C294109989}" srcOrd="0" destOrd="0" presId="urn:microsoft.com/office/officeart/2005/8/layout/list1"/>
    <dgm:cxn modelId="{A12F5690-1FC3-4248-AFFA-EFBE34726184}" type="presOf" srcId="{2D89A9C9-52C7-4A7C-B323-BAE4C1F6AC7E}" destId="{04C40C23-BA28-4E01-9398-42667008DF0E}" srcOrd="1" destOrd="0" presId="urn:microsoft.com/office/officeart/2005/8/layout/list1"/>
    <dgm:cxn modelId="{B97B01AF-2FE9-4AD0-A76D-23CEC9F4F7F6}" srcId="{2203076B-4D72-4764-A654-222CB070AC99}" destId="{1576A61D-C951-4379-8119-CB44534703A1}" srcOrd="2" destOrd="0" parTransId="{775C8DBD-D828-494A-BB4C-605058AECE8B}" sibTransId="{08831612-C566-4116-910E-9432D96C562F}"/>
    <dgm:cxn modelId="{EB799542-D7B9-4D3E-850C-899AB3775B57}" type="presOf" srcId="{C858BE37-4AF7-40CD-A8F2-57CB1AE9C976}" destId="{C384A487-BE96-4D24-ADD3-52F0E86CF7B9}" srcOrd="0" destOrd="0" presId="urn:microsoft.com/office/officeart/2005/8/layout/list1"/>
    <dgm:cxn modelId="{C825020F-A33C-435C-8317-8290CEC597B5}" srcId="{2203076B-4D72-4764-A654-222CB070AC99}" destId="{2D89A9C9-52C7-4A7C-B323-BAE4C1F6AC7E}" srcOrd="0" destOrd="0" parTransId="{34943A40-F653-4EA0-84DC-9338419CD0EA}" sibTransId="{35C2A7B7-B720-431B-A453-D6058FAFA0F3}"/>
    <dgm:cxn modelId="{ABB888F4-0BD8-4970-A3AF-5DB98B4DEA7F}" type="presOf" srcId="{1576A61D-C951-4379-8119-CB44534703A1}" destId="{FB2AE56E-BEAF-4F71-98CD-1B3551AA1BD6}" srcOrd="0" destOrd="0" presId="urn:microsoft.com/office/officeart/2005/8/layout/list1"/>
    <dgm:cxn modelId="{634A8FF9-B3D4-4F35-BFBC-104E9BD3C594}" type="presOf" srcId="{2D89A9C9-52C7-4A7C-B323-BAE4C1F6AC7E}" destId="{495EA95B-5977-4530-B09C-3CB14A4C7FC0}" srcOrd="0" destOrd="0" presId="urn:microsoft.com/office/officeart/2005/8/layout/list1"/>
    <dgm:cxn modelId="{56059908-0E9C-4E28-AFE5-D034E386CF2F}" srcId="{2203076B-4D72-4764-A654-222CB070AC99}" destId="{C858BE37-4AF7-40CD-A8F2-57CB1AE9C976}" srcOrd="1" destOrd="0" parTransId="{846AA133-58FE-4AA9-8C7F-DF7DB53688EB}" sibTransId="{4FA3BD65-7AAE-45C1-B859-F5F251EC24E2}"/>
    <dgm:cxn modelId="{3535FBBF-5730-4457-90E1-C93EAEFA18CE}" type="presOf" srcId="{1576A61D-C951-4379-8119-CB44534703A1}" destId="{1C6054E4-61B5-4982-A428-57CBB7644121}" srcOrd="1" destOrd="0" presId="urn:microsoft.com/office/officeart/2005/8/layout/list1"/>
    <dgm:cxn modelId="{AD07B79E-C44F-4939-B3B1-4F0286388430}" type="presParOf" srcId="{DA7DE032-7EBE-4309-AD41-78C294109989}" destId="{443FBD67-E8D0-45FF-B946-C7DB60D8FBCF}" srcOrd="0" destOrd="0" presId="urn:microsoft.com/office/officeart/2005/8/layout/list1"/>
    <dgm:cxn modelId="{90BCD9D4-FD75-47A1-AD37-CC57D518B88B}" type="presParOf" srcId="{443FBD67-E8D0-45FF-B946-C7DB60D8FBCF}" destId="{495EA95B-5977-4530-B09C-3CB14A4C7FC0}" srcOrd="0" destOrd="0" presId="urn:microsoft.com/office/officeart/2005/8/layout/list1"/>
    <dgm:cxn modelId="{30B9FC77-DFBD-490B-A35C-AEED87F58A51}" type="presParOf" srcId="{443FBD67-E8D0-45FF-B946-C7DB60D8FBCF}" destId="{04C40C23-BA28-4E01-9398-42667008DF0E}" srcOrd="1" destOrd="0" presId="urn:microsoft.com/office/officeart/2005/8/layout/list1"/>
    <dgm:cxn modelId="{822B367F-3630-4B32-9134-896FBD06FDB6}" type="presParOf" srcId="{DA7DE032-7EBE-4309-AD41-78C294109989}" destId="{F87262F5-967D-4816-941F-B7E585F192D3}" srcOrd="1" destOrd="0" presId="urn:microsoft.com/office/officeart/2005/8/layout/list1"/>
    <dgm:cxn modelId="{4F91D4C9-61CA-4427-A64A-FB5B79BBB7A1}" type="presParOf" srcId="{DA7DE032-7EBE-4309-AD41-78C294109989}" destId="{C87F0CEF-0D69-415F-AAA5-724A90D18C55}" srcOrd="2" destOrd="0" presId="urn:microsoft.com/office/officeart/2005/8/layout/list1"/>
    <dgm:cxn modelId="{DB05E3F0-6479-40D6-8A4A-34BEC906BEDF}" type="presParOf" srcId="{DA7DE032-7EBE-4309-AD41-78C294109989}" destId="{CE6B6515-ED0C-4C03-AFCF-637638950A84}" srcOrd="3" destOrd="0" presId="urn:microsoft.com/office/officeart/2005/8/layout/list1"/>
    <dgm:cxn modelId="{270CBC75-BD59-4432-A596-B12D2B0DA8FB}" type="presParOf" srcId="{DA7DE032-7EBE-4309-AD41-78C294109989}" destId="{B067BA90-BC57-4C61-85EF-1148154642C8}" srcOrd="4" destOrd="0" presId="urn:microsoft.com/office/officeart/2005/8/layout/list1"/>
    <dgm:cxn modelId="{6C9EF6E2-AA9C-4C64-BC11-A853F8EB39E6}" type="presParOf" srcId="{B067BA90-BC57-4C61-85EF-1148154642C8}" destId="{C384A487-BE96-4D24-ADD3-52F0E86CF7B9}" srcOrd="0" destOrd="0" presId="urn:microsoft.com/office/officeart/2005/8/layout/list1"/>
    <dgm:cxn modelId="{9C0ABD3F-5820-4B2C-82DC-D5D1B4C29029}" type="presParOf" srcId="{B067BA90-BC57-4C61-85EF-1148154642C8}" destId="{7A441426-C312-4EDF-AA60-65722B2D8ED8}" srcOrd="1" destOrd="0" presId="urn:microsoft.com/office/officeart/2005/8/layout/list1"/>
    <dgm:cxn modelId="{83D9254B-D507-4475-A8B4-A376395B7506}" type="presParOf" srcId="{DA7DE032-7EBE-4309-AD41-78C294109989}" destId="{927A3EC5-DAF6-4CFC-B13F-61A2EBD3DB70}" srcOrd="5" destOrd="0" presId="urn:microsoft.com/office/officeart/2005/8/layout/list1"/>
    <dgm:cxn modelId="{F1FC1191-C00A-4C73-89A9-0A520C3AD672}" type="presParOf" srcId="{DA7DE032-7EBE-4309-AD41-78C294109989}" destId="{766DA399-FE09-4A38-A067-1E8B5C4201DB}" srcOrd="6" destOrd="0" presId="urn:microsoft.com/office/officeart/2005/8/layout/list1"/>
    <dgm:cxn modelId="{971505C8-C9EF-4C31-A5EB-1FA82FB654AE}" type="presParOf" srcId="{DA7DE032-7EBE-4309-AD41-78C294109989}" destId="{437D751E-8F8E-43F6-BFFC-FB401E765CB2}" srcOrd="7" destOrd="0" presId="urn:microsoft.com/office/officeart/2005/8/layout/list1"/>
    <dgm:cxn modelId="{90EF372F-5EFF-4B2B-BEAE-C334DDA6E3EC}" type="presParOf" srcId="{DA7DE032-7EBE-4309-AD41-78C294109989}" destId="{0B8165AD-568A-4667-BA6C-861F47B18F69}" srcOrd="8" destOrd="0" presId="urn:microsoft.com/office/officeart/2005/8/layout/list1"/>
    <dgm:cxn modelId="{5D240508-735F-4553-95F6-A011B1F04371}" type="presParOf" srcId="{0B8165AD-568A-4667-BA6C-861F47B18F69}" destId="{FB2AE56E-BEAF-4F71-98CD-1B3551AA1BD6}" srcOrd="0" destOrd="0" presId="urn:microsoft.com/office/officeart/2005/8/layout/list1"/>
    <dgm:cxn modelId="{8B59FB46-1BE6-4423-A101-B92453048466}" type="presParOf" srcId="{0B8165AD-568A-4667-BA6C-861F47B18F69}" destId="{1C6054E4-61B5-4982-A428-57CBB7644121}" srcOrd="1" destOrd="0" presId="urn:microsoft.com/office/officeart/2005/8/layout/list1"/>
    <dgm:cxn modelId="{D344D27D-9BA4-4E9B-AEDF-A63D2BD7EBD8}" type="presParOf" srcId="{DA7DE032-7EBE-4309-AD41-78C294109989}" destId="{90FF394D-E8DC-4CA3-B050-50C197D130E2}" srcOrd="9" destOrd="0" presId="urn:microsoft.com/office/officeart/2005/8/layout/list1"/>
    <dgm:cxn modelId="{F1CE8D65-FF06-4B9A-8A41-FA503C1EFEDA}" type="presParOf" srcId="{DA7DE032-7EBE-4309-AD41-78C294109989}" destId="{3759FD31-F711-4FB3-96AF-A60203A2E88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F0CEF-0D69-415F-AAA5-724A90D18C55}">
      <dsp:nvSpPr>
        <dsp:cNvPr id="0" name=""/>
        <dsp:cNvSpPr/>
      </dsp:nvSpPr>
      <dsp:spPr>
        <a:xfrm>
          <a:off x="0" y="1263900"/>
          <a:ext cx="8587680" cy="75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4C40C23-BA28-4E01-9398-42667008DF0E}">
      <dsp:nvSpPr>
        <dsp:cNvPr id="0" name=""/>
        <dsp:cNvSpPr/>
      </dsp:nvSpPr>
      <dsp:spPr>
        <a:xfrm>
          <a:off x="858768" y="838200"/>
          <a:ext cx="6011376" cy="885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216" tIns="0" rIns="227216" bIns="0" numCol="1" spcCol="1270" anchor="ctr" anchorCtr="0">
          <a:noAutofit/>
        </a:bodyPr>
        <a:lstStyle/>
        <a:p>
          <a:pPr lvl="0" algn="l" defTabSz="1333500">
            <a:lnSpc>
              <a:spcPct val="90000"/>
            </a:lnSpc>
            <a:spcBef>
              <a:spcPct val="0"/>
            </a:spcBef>
            <a:spcAft>
              <a:spcPct val="35000"/>
            </a:spcAft>
          </a:pPr>
          <a:r>
            <a:rPr lang="zh-TW" altLang="en-US" sz="3000" kern="1200" dirty="0" smtClean="0"/>
            <a:t>壹、近期上市申請書件修改重點</a:t>
          </a:r>
          <a:endParaRPr lang="zh-TW" altLang="en-US" sz="3000" kern="1200" dirty="0"/>
        </a:p>
      </dsp:txBody>
      <dsp:txXfrm>
        <a:off x="901999" y="881431"/>
        <a:ext cx="5924914" cy="799138"/>
      </dsp:txXfrm>
    </dsp:sp>
    <dsp:sp modelId="{766DA399-FE09-4A38-A067-1E8B5C4201DB}">
      <dsp:nvSpPr>
        <dsp:cNvPr id="0" name=""/>
        <dsp:cNvSpPr/>
      </dsp:nvSpPr>
      <dsp:spPr>
        <a:xfrm>
          <a:off x="0" y="2624700"/>
          <a:ext cx="8587680" cy="75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A441426-C312-4EDF-AA60-65722B2D8ED8}">
      <dsp:nvSpPr>
        <dsp:cNvPr id="0" name=""/>
        <dsp:cNvSpPr/>
      </dsp:nvSpPr>
      <dsp:spPr>
        <a:xfrm>
          <a:off x="858768" y="2209796"/>
          <a:ext cx="6011376" cy="885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216" tIns="0" rIns="227216" bIns="0" numCol="1" spcCol="1270" anchor="ctr" anchorCtr="0">
          <a:noAutofit/>
        </a:bodyPr>
        <a:lstStyle/>
        <a:p>
          <a:pPr lvl="0" algn="l" defTabSz="1333500">
            <a:lnSpc>
              <a:spcPct val="90000"/>
            </a:lnSpc>
            <a:spcBef>
              <a:spcPct val="0"/>
            </a:spcBef>
            <a:spcAft>
              <a:spcPct val="35000"/>
            </a:spcAft>
          </a:pPr>
          <a:r>
            <a:rPr lang="zh-TW" altLang="en-US" sz="3000" kern="1200" dirty="0" smtClean="0"/>
            <a:t>貳、近期審查應注意事項</a:t>
          </a:r>
          <a:endParaRPr lang="zh-TW" altLang="en-US" sz="3000" kern="1200" dirty="0"/>
        </a:p>
      </dsp:txBody>
      <dsp:txXfrm>
        <a:off x="901999" y="2253027"/>
        <a:ext cx="5924914" cy="799138"/>
      </dsp:txXfrm>
    </dsp:sp>
    <dsp:sp modelId="{3759FD31-F711-4FB3-96AF-A60203A2E882}">
      <dsp:nvSpPr>
        <dsp:cNvPr id="0" name=""/>
        <dsp:cNvSpPr/>
      </dsp:nvSpPr>
      <dsp:spPr>
        <a:xfrm>
          <a:off x="0" y="3985500"/>
          <a:ext cx="8587680" cy="75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C6054E4-61B5-4982-A428-57CBB7644121}">
      <dsp:nvSpPr>
        <dsp:cNvPr id="0" name=""/>
        <dsp:cNvSpPr/>
      </dsp:nvSpPr>
      <dsp:spPr>
        <a:xfrm>
          <a:off x="858768" y="3505203"/>
          <a:ext cx="6011376" cy="885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216" tIns="0" rIns="227216" bIns="0" numCol="1" spcCol="1270" anchor="ctr" anchorCtr="0">
          <a:noAutofit/>
        </a:bodyPr>
        <a:lstStyle/>
        <a:p>
          <a:pPr lvl="0" algn="l" defTabSz="1333500">
            <a:lnSpc>
              <a:spcPct val="90000"/>
            </a:lnSpc>
            <a:spcBef>
              <a:spcPct val="0"/>
            </a:spcBef>
            <a:spcAft>
              <a:spcPct val="35000"/>
            </a:spcAft>
          </a:pPr>
          <a:r>
            <a:rPr lang="zh-TW" altLang="en-US" sz="3000" kern="1200" dirty="0" smtClean="0"/>
            <a:t>參、審查實務分享</a:t>
          </a:r>
          <a:endParaRPr lang="zh-TW" altLang="en-US" sz="3000" kern="1200" dirty="0"/>
        </a:p>
      </dsp:txBody>
      <dsp:txXfrm>
        <a:off x="901999" y="3548434"/>
        <a:ext cx="5924914" cy="7991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D951C-2A5C-4DD3-96C2-FF042AFEAB0A}">
      <dsp:nvSpPr>
        <dsp:cNvPr id="0" name=""/>
        <dsp:cNvSpPr/>
      </dsp:nvSpPr>
      <dsp:spPr>
        <a:xfrm>
          <a:off x="0" y="1142993"/>
          <a:ext cx="7391400" cy="12693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zh-TW" altLang="en-US" sz="4400" b="1" kern="1200" dirty="0" smtClean="0"/>
            <a:t>中國大陸特殊議題</a:t>
          </a:r>
          <a:endParaRPr lang="zh-TW" altLang="en-US" sz="4400" b="1" kern="1200" dirty="0"/>
        </a:p>
      </dsp:txBody>
      <dsp:txXfrm>
        <a:off x="61963" y="1204956"/>
        <a:ext cx="7267474" cy="1145391"/>
      </dsp:txXfrm>
    </dsp:sp>
    <dsp:sp modelId="{24D04CDD-0C79-45F4-B059-681660900CB4}">
      <dsp:nvSpPr>
        <dsp:cNvPr id="0" name=""/>
        <dsp:cNvSpPr/>
      </dsp:nvSpPr>
      <dsp:spPr>
        <a:xfrm>
          <a:off x="0" y="2547646"/>
          <a:ext cx="7391400" cy="1508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77"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zh-TW" altLang="en-US" sz="2800" kern="1200" dirty="0" smtClean="0"/>
            <a:t>陸資持股</a:t>
          </a:r>
          <a:endParaRPr lang="zh-TW" altLang="en-US" sz="2800" kern="1200" dirty="0"/>
        </a:p>
        <a:p>
          <a:pPr marL="285750" lvl="1" indent="-285750" algn="l" defTabSz="1244600">
            <a:lnSpc>
              <a:spcPct val="90000"/>
            </a:lnSpc>
            <a:spcBef>
              <a:spcPct val="0"/>
            </a:spcBef>
            <a:spcAft>
              <a:spcPct val="20000"/>
            </a:spcAft>
            <a:buChar char="••"/>
          </a:pPr>
          <a:r>
            <a:rPr lang="zh-TW" altLang="en-US" sz="2800" kern="1200" dirty="0" smtClean="0"/>
            <a:t>土地使用權</a:t>
          </a:r>
          <a:r>
            <a:rPr lang="en-US" altLang="zh-TW" sz="2800" kern="1200" dirty="0" smtClean="0"/>
            <a:t>(</a:t>
          </a:r>
          <a:r>
            <a:rPr lang="zh-TW" altLang="en-US" sz="2800" kern="1200" dirty="0" smtClean="0"/>
            <a:t>國土證</a:t>
          </a:r>
          <a:r>
            <a:rPr lang="en-US" altLang="zh-TW" sz="2800" kern="1200" dirty="0" smtClean="0"/>
            <a:t>)</a:t>
          </a:r>
          <a:r>
            <a:rPr lang="zh-TW" altLang="en-US" sz="2800" kern="1200" dirty="0" smtClean="0"/>
            <a:t>及房產證</a:t>
          </a:r>
          <a:endParaRPr lang="zh-TW" altLang="en-US" sz="2800" kern="1200" dirty="0"/>
        </a:p>
        <a:p>
          <a:pPr marL="285750" lvl="1" indent="-285750" algn="l" defTabSz="1244600">
            <a:lnSpc>
              <a:spcPct val="90000"/>
            </a:lnSpc>
            <a:spcBef>
              <a:spcPct val="0"/>
            </a:spcBef>
            <a:spcAft>
              <a:spcPct val="20000"/>
            </a:spcAft>
            <a:buChar char="••"/>
          </a:pPr>
          <a:r>
            <a:rPr lang="zh-TW" altLang="en-US" sz="2800" kern="1200" dirty="0" smtClean="0"/>
            <a:t>五險一金</a:t>
          </a:r>
          <a:endParaRPr lang="zh-TW" altLang="en-US" sz="2800" kern="1200" dirty="0"/>
        </a:p>
      </dsp:txBody>
      <dsp:txXfrm>
        <a:off x="0" y="2547646"/>
        <a:ext cx="7391400" cy="15080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F3C65-63A8-4552-840E-45BF0ADD7F2E}">
      <dsp:nvSpPr>
        <dsp:cNvPr id="0" name=""/>
        <dsp:cNvSpPr/>
      </dsp:nvSpPr>
      <dsp:spPr>
        <a:xfrm>
          <a:off x="3941" y="494212"/>
          <a:ext cx="1792134" cy="993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lvl="0" algn="l" defTabSz="1022350">
            <a:lnSpc>
              <a:spcPct val="90000"/>
            </a:lnSpc>
            <a:spcBef>
              <a:spcPct val="0"/>
            </a:spcBef>
            <a:spcAft>
              <a:spcPct val="35000"/>
            </a:spcAft>
          </a:pPr>
          <a:r>
            <a:rPr lang="zh-TW" altLang="en-US" sz="2300" b="1" kern="1200" dirty="0" smtClean="0"/>
            <a:t>背景說明</a:t>
          </a:r>
          <a:endParaRPr lang="zh-TW" altLang="en-US" sz="2300" b="1" kern="1200" dirty="0"/>
        </a:p>
      </dsp:txBody>
      <dsp:txXfrm>
        <a:off x="3941" y="494212"/>
        <a:ext cx="1792134" cy="662400"/>
      </dsp:txXfrm>
    </dsp:sp>
    <dsp:sp modelId="{7FB5E74F-9106-4995-9894-2A4C17FCA700}">
      <dsp:nvSpPr>
        <dsp:cNvPr id="0" name=""/>
        <dsp:cNvSpPr/>
      </dsp:nvSpPr>
      <dsp:spPr>
        <a:xfrm>
          <a:off x="371005" y="1156612"/>
          <a:ext cx="1792134" cy="36069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just" defTabSz="800100">
            <a:lnSpc>
              <a:spcPct val="90000"/>
            </a:lnSpc>
            <a:spcBef>
              <a:spcPct val="0"/>
            </a:spcBef>
            <a:spcAft>
              <a:spcPct val="15000"/>
            </a:spcAft>
            <a:buChar char="••"/>
          </a:pPr>
          <a:r>
            <a:rPr lang="zh-TW" altLang="en-US" sz="1800" kern="1200" dirty="0" smtClean="0"/>
            <a:t>為吸引優質外國企業，</a:t>
          </a:r>
          <a:r>
            <a:rPr lang="en-US" altLang="en-US" sz="1800" kern="1200" dirty="0" smtClean="0"/>
            <a:t>97</a:t>
          </a:r>
          <a:r>
            <a:rPr lang="zh-TW" altLang="en-US" sz="1800" kern="1200" dirty="0" smtClean="0"/>
            <a:t>年開放外國企業來臺上市</a:t>
          </a:r>
          <a:endParaRPr lang="zh-TW" altLang="en-US" sz="1800" kern="1200" dirty="0"/>
        </a:p>
        <a:p>
          <a:pPr marL="171450" lvl="1" indent="-171450" algn="just" defTabSz="800100">
            <a:lnSpc>
              <a:spcPct val="90000"/>
            </a:lnSpc>
            <a:spcBef>
              <a:spcPct val="0"/>
            </a:spcBef>
            <a:spcAft>
              <a:spcPct val="15000"/>
            </a:spcAft>
            <a:buChar char="••"/>
          </a:pPr>
          <a:r>
            <a:rPr lang="en-US" altLang="zh-TW" sz="1800" kern="1200" dirty="0" smtClean="0"/>
            <a:t>101</a:t>
          </a:r>
          <a:r>
            <a:rPr lang="zh-TW" altLang="en-US" sz="1800" kern="1200" dirty="0" smtClean="0"/>
            <a:t>年</a:t>
          </a:r>
          <a:r>
            <a:rPr lang="en-US" altLang="zh-TW" sz="1800" kern="1200" dirty="0" smtClean="0"/>
            <a:t>8</a:t>
          </a:r>
          <a:r>
            <a:rPr lang="zh-TW" altLang="en-US" sz="1800" kern="1200" dirty="0" smtClean="0"/>
            <a:t>月增訂外募發準則第</a:t>
          </a:r>
          <a:r>
            <a:rPr lang="en-US" altLang="zh-TW" sz="1800" kern="1200" dirty="0" smtClean="0"/>
            <a:t>58</a:t>
          </a:r>
          <a:r>
            <a:rPr lang="zh-TW" altLang="en-US" sz="1800" kern="1200" dirty="0" smtClean="0"/>
            <a:t>條之</a:t>
          </a:r>
          <a:r>
            <a:rPr lang="en-US" altLang="zh-TW" sz="1800" kern="1200" dirty="0" smtClean="0"/>
            <a:t>1</a:t>
          </a:r>
          <a:r>
            <a:rPr lang="zh-TW" altLang="en-US" sz="1800" kern="1200" dirty="0" smtClean="0"/>
            <a:t>及本公司上市審查準則第</a:t>
          </a:r>
          <a:r>
            <a:rPr lang="en-US" altLang="zh-TW" sz="1800" kern="1200" dirty="0" smtClean="0"/>
            <a:t>28</a:t>
          </a:r>
          <a:r>
            <a:rPr lang="zh-TW" altLang="en-US" sz="1800" kern="1200" dirty="0" smtClean="0"/>
            <a:t>條之一</a:t>
          </a:r>
          <a:endParaRPr lang="zh-TW" altLang="en-US" sz="1800" kern="1200" dirty="0"/>
        </a:p>
      </dsp:txBody>
      <dsp:txXfrm>
        <a:off x="423495" y="1209102"/>
        <a:ext cx="1687154" cy="3501995"/>
      </dsp:txXfrm>
    </dsp:sp>
    <dsp:sp modelId="{53F464B9-94E4-433B-AF07-A33DA3871426}">
      <dsp:nvSpPr>
        <dsp:cNvPr id="0" name=""/>
        <dsp:cNvSpPr/>
      </dsp:nvSpPr>
      <dsp:spPr>
        <a:xfrm>
          <a:off x="2067757" y="602317"/>
          <a:ext cx="575964" cy="4461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p>
      </dsp:txBody>
      <dsp:txXfrm>
        <a:off x="2067757" y="691555"/>
        <a:ext cx="442107" cy="267713"/>
      </dsp:txXfrm>
    </dsp:sp>
    <dsp:sp modelId="{2DCCCE1B-11AD-4348-AAA6-6330CFB277EF}">
      <dsp:nvSpPr>
        <dsp:cNvPr id="0" name=""/>
        <dsp:cNvSpPr/>
      </dsp:nvSpPr>
      <dsp:spPr>
        <a:xfrm>
          <a:off x="2882800" y="494212"/>
          <a:ext cx="1792134" cy="993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lvl="0" algn="l" defTabSz="1022350">
            <a:lnSpc>
              <a:spcPct val="90000"/>
            </a:lnSpc>
            <a:spcBef>
              <a:spcPct val="0"/>
            </a:spcBef>
            <a:spcAft>
              <a:spcPct val="35000"/>
            </a:spcAft>
          </a:pPr>
          <a:r>
            <a:rPr lang="zh-TW" altLang="en-US" sz="2300" b="1" kern="1200" dirty="0" smtClean="0"/>
            <a:t>有條件開放</a:t>
          </a:r>
          <a:endParaRPr lang="zh-TW" altLang="en-US" sz="2300" b="1" kern="1200" dirty="0"/>
        </a:p>
      </dsp:txBody>
      <dsp:txXfrm>
        <a:off x="2882800" y="494212"/>
        <a:ext cx="1792134" cy="662400"/>
      </dsp:txXfrm>
    </dsp:sp>
    <dsp:sp modelId="{51C65BF4-4A57-448B-9036-3BF84F86CCE1}">
      <dsp:nvSpPr>
        <dsp:cNvPr id="0" name=""/>
        <dsp:cNvSpPr/>
      </dsp:nvSpPr>
      <dsp:spPr>
        <a:xfrm>
          <a:off x="3249864" y="1156612"/>
          <a:ext cx="1792134" cy="36069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just" defTabSz="800100">
            <a:lnSpc>
              <a:spcPct val="90000"/>
            </a:lnSpc>
            <a:spcBef>
              <a:spcPct val="0"/>
            </a:spcBef>
            <a:spcAft>
              <a:spcPct val="15000"/>
            </a:spcAft>
            <a:buChar char="••"/>
          </a:pPr>
          <a:r>
            <a:rPr lang="zh-TW" altLang="en-US" sz="1800" kern="1200" dirty="0" smtClean="0"/>
            <a:t>大陸地區設立登記者，</a:t>
          </a:r>
          <a:r>
            <a:rPr lang="zh-TW" altLang="en-US" sz="1800" b="1" u="sng" kern="1200" dirty="0" smtClean="0">
              <a:solidFill>
                <a:srgbClr val="C00000"/>
              </a:solidFill>
            </a:rPr>
            <a:t>不得</a:t>
          </a:r>
          <a:r>
            <a:rPr lang="zh-TW" altLang="en-US" sz="1800" kern="1200" dirty="0" smtClean="0"/>
            <a:t>申請第一上市。</a:t>
          </a:r>
          <a:endParaRPr lang="zh-TW" altLang="en-US" sz="1800" kern="1200" dirty="0"/>
        </a:p>
        <a:p>
          <a:pPr marL="171450" lvl="1" indent="-171450" algn="just" defTabSz="800100">
            <a:lnSpc>
              <a:spcPct val="90000"/>
            </a:lnSpc>
            <a:spcBef>
              <a:spcPct val="0"/>
            </a:spcBef>
            <a:spcAft>
              <a:spcPct val="15000"/>
            </a:spcAft>
            <a:buChar char="••"/>
          </a:pPr>
          <a:r>
            <a:rPr lang="zh-TW" altLang="en-US" sz="1800" b="1" u="sng" kern="1200" dirty="0" smtClean="0">
              <a:solidFill>
                <a:srgbClr val="C00000"/>
              </a:solidFill>
            </a:rPr>
            <a:t>註冊</a:t>
          </a:r>
          <a:r>
            <a:rPr lang="zh-TW" altLang="en-US" sz="1800" kern="1200" dirty="0" smtClean="0"/>
            <a:t>在大陸之企業透過第三地控股事業來臺掛牌。</a:t>
          </a:r>
          <a:endParaRPr lang="zh-TW" altLang="en-US" sz="1800" kern="1200" dirty="0"/>
        </a:p>
      </dsp:txBody>
      <dsp:txXfrm>
        <a:off x="3302354" y="1209102"/>
        <a:ext cx="1687154" cy="3501995"/>
      </dsp:txXfrm>
    </dsp:sp>
    <dsp:sp modelId="{024DCEB6-0E60-4F09-86C2-351703508DCE}">
      <dsp:nvSpPr>
        <dsp:cNvPr id="0" name=""/>
        <dsp:cNvSpPr/>
      </dsp:nvSpPr>
      <dsp:spPr>
        <a:xfrm>
          <a:off x="4946616" y="602317"/>
          <a:ext cx="575964" cy="4461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p>
      </dsp:txBody>
      <dsp:txXfrm>
        <a:off x="4946616" y="691555"/>
        <a:ext cx="442107" cy="267713"/>
      </dsp:txXfrm>
    </dsp:sp>
    <dsp:sp modelId="{8DD6BE7F-6283-4BCB-BD1D-C2CB1D2094B8}">
      <dsp:nvSpPr>
        <dsp:cNvPr id="0" name=""/>
        <dsp:cNvSpPr/>
      </dsp:nvSpPr>
      <dsp:spPr>
        <a:xfrm>
          <a:off x="5761660" y="494212"/>
          <a:ext cx="1792134" cy="993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lvl="0" algn="l" defTabSz="1022350">
            <a:lnSpc>
              <a:spcPct val="90000"/>
            </a:lnSpc>
            <a:spcBef>
              <a:spcPct val="0"/>
            </a:spcBef>
            <a:spcAft>
              <a:spcPct val="35000"/>
            </a:spcAft>
          </a:pPr>
          <a:r>
            <a:rPr lang="zh-TW" altLang="en-US" sz="2300" b="1" kern="1200" dirty="0" smtClean="0"/>
            <a:t>專案許可</a:t>
          </a:r>
          <a:endParaRPr lang="zh-TW" altLang="en-US" sz="2300" b="1" kern="1200" dirty="0"/>
        </a:p>
      </dsp:txBody>
      <dsp:txXfrm>
        <a:off x="5761660" y="494212"/>
        <a:ext cx="1792134" cy="662400"/>
      </dsp:txXfrm>
    </dsp:sp>
    <dsp:sp modelId="{9D3A48F1-B7E8-43C9-9CF1-463EF742ED29}">
      <dsp:nvSpPr>
        <dsp:cNvPr id="0" name=""/>
        <dsp:cNvSpPr/>
      </dsp:nvSpPr>
      <dsp:spPr>
        <a:xfrm>
          <a:off x="6128723" y="1156612"/>
          <a:ext cx="1792134" cy="36069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just" defTabSz="800100">
            <a:lnSpc>
              <a:spcPct val="90000"/>
            </a:lnSpc>
            <a:spcBef>
              <a:spcPct val="0"/>
            </a:spcBef>
            <a:spcAft>
              <a:spcPct val="15000"/>
            </a:spcAft>
            <a:buChar char="••"/>
          </a:pPr>
          <a:r>
            <a:rPr lang="zh-TW" altLang="zh-TW" sz="1800" u="sng" kern="1200" dirty="0" smtClean="0">
              <a:solidFill>
                <a:srgbClr val="C00000"/>
              </a:solidFill>
            </a:rPr>
            <a:t>陸資直</a:t>
          </a:r>
          <a:r>
            <a:rPr lang="en-US" altLang="zh-TW" sz="1800" u="sng" kern="1200" dirty="0" smtClean="0">
              <a:solidFill>
                <a:srgbClr val="C00000"/>
              </a:solidFill>
            </a:rPr>
            <a:t>(</a:t>
          </a:r>
          <a:r>
            <a:rPr lang="zh-TW" altLang="zh-TW" sz="1800" u="sng" kern="1200" dirty="0" smtClean="0">
              <a:solidFill>
                <a:srgbClr val="C00000"/>
              </a:solidFill>
            </a:rPr>
            <a:t>間</a:t>
          </a:r>
          <a:r>
            <a:rPr lang="en-US" altLang="zh-TW" sz="1800" u="sng" kern="1200" dirty="0" smtClean="0">
              <a:solidFill>
                <a:srgbClr val="C00000"/>
              </a:solidFill>
            </a:rPr>
            <a:t>)</a:t>
          </a:r>
          <a:r>
            <a:rPr lang="zh-TW" altLang="zh-TW" sz="1800" u="sng" kern="1200" dirty="0" smtClean="0">
              <a:solidFill>
                <a:srgbClr val="C00000"/>
              </a:solidFill>
            </a:rPr>
            <a:t>接持股達</a:t>
          </a:r>
          <a:r>
            <a:rPr lang="en-US" altLang="zh-TW" sz="1800" u="sng" kern="1200" dirty="0" smtClean="0">
              <a:solidFill>
                <a:srgbClr val="C00000"/>
              </a:solidFill>
            </a:rPr>
            <a:t>30%</a:t>
          </a:r>
          <a:r>
            <a:rPr lang="zh-TW" altLang="zh-TW" sz="1800" kern="1200" dirty="0" smtClean="0">
              <a:solidFill>
                <a:schemeClr val="tx1"/>
              </a:solidFill>
            </a:rPr>
            <a:t>者，則須</a:t>
          </a:r>
          <a:r>
            <a:rPr lang="zh-TW" altLang="zh-TW" sz="1800" u="sng" kern="1200" dirty="0" smtClean="0">
              <a:solidFill>
                <a:srgbClr val="C00000"/>
              </a:solidFill>
            </a:rPr>
            <a:t>臺商</a:t>
          </a:r>
          <a:r>
            <a:rPr lang="zh-TW" altLang="en-US" sz="1800" u="sng" kern="1200" dirty="0" smtClean="0">
              <a:solidFill>
                <a:srgbClr val="C00000"/>
              </a:solidFill>
            </a:rPr>
            <a:t>持股高於陸資且</a:t>
          </a:r>
          <a:r>
            <a:rPr lang="zh-TW" altLang="zh-TW" sz="1800" u="sng" kern="1200" dirty="0" smtClean="0">
              <a:solidFill>
                <a:srgbClr val="C00000"/>
              </a:solidFill>
            </a:rPr>
            <a:t>臺商具有控制力者</a:t>
          </a:r>
          <a:r>
            <a:rPr lang="zh-TW" altLang="zh-TW" sz="1800" kern="1200" dirty="0" smtClean="0">
              <a:solidFill>
                <a:schemeClr val="tx1"/>
              </a:solidFill>
            </a:rPr>
            <a:t>，始得透過</a:t>
          </a:r>
          <a:r>
            <a:rPr lang="zh-TW" altLang="zh-TW" sz="1800" kern="1200" dirty="0" smtClean="0"/>
            <a:t>第三地區事業以</a:t>
          </a:r>
          <a:r>
            <a:rPr lang="zh-TW" altLang="zh-TW" sz="1800" b="1" u="sng" kern="1200" dirty="0" smtClean="0">
              <a:solidFill>
                <a:srgbClr val="C00000"/>
              </a:solidFill>
            </a:rPr>
            <a:t>專案許可</a:t>
          </a:r>
          <a:r>
            <a:rPr lang="zh-TW" altLang="zh-TW" sz="1800" kern="1200" dirty="0" smtClean="0"/>
            <a:t>方式來臺申請掛牌</a:t>
          </a:r>
          <a:endParaRPr lang="zh-TW" altLang="en-US" sz="1800" kern="1200" dirty="0"/>
        </a:p>
      </dsp:txBody>
      <dsp:txXfrm>
        <a:off x="6181213" y="1209102"/>
        <a:ext cx="1687154" cy="35019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98C53-C138-4F50-9DA5-D5B5AD1CC859}">
      <dsp:nvSpPr>
        <dsp:cNvPr id="0" name=""/>
        <dsp:cNvSpPr/>
      </dsp:nvSpPr>
      <dsp:spPr>
        <a:xfrm>
          <a:off x="662878" y="1640"/>
          <a:ext cx="1886459" cy="9432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zh-TW" altLang="en-US" sz="2800" b="1" kern="1200" dirty="0" smtClean="0"/>
            <a:t>身份認定</a:t>
          </a:r>
          <a:endParaRPr lang="zh-TW" altLang="en-US" sz="2800" b="1" kern="1200" dirty="0"/>
        </a:p>
      </dsp:txBody>
      <dsp:txXfrm>
        <a:off x="690504" y="29266"/>
        <a:ext cx="1831207" cy="887977"/>
      </dsp:txXfrm>
    </dsp:sp>
    <dsp:sp modelId="{510DD995-008C-4519-978F-AEB1D96A00A6}">
      <dsp:nvSpPr>
        <dsp:cNvPr id="0" name=""/>
        <dsp:cNvSpPr/>
      </dsp:nvSpPr>
      <dsp:spPr>
        <a:xfrm>
          <a:off x="851524" y="944870"/>
          <a:ext cx="188645" cy="707422"/>
        </a:xfrm>
        <a:custGeom>
          <a:avLst/>
          <a:gdLst/>
          <a:ahLst/>
          <a:cxnLst/>
          <a:rect l="0" t="0" r="0" b="0"/>
          <a:pathLst>
            <a:path>
              <a:moveTo>
                <a:pt x="0" y="0"/>
              </a:moveTo>
              <a:lnTo>
                <a:pt x="0" y="707422"/>
              </a:lnTo>
              <a:lnTo>
                <a:pt x="188645" y="7074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39C297-35C9-457E-97BA-1B6B5E673694}">
      <dsp:nvSpPr>
        <dsp:cNvPr id="0" name=""/>
        <dsp:cNvSpPr/>
      </dsp:nvSpPr>
      <dsp:spPr>
        <a:xfrm>
          <a:off x="1040170" y="1180678"/>
          <a:ext cx="1509167" cy="9432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TW" altLang="en-US" sz="2000" kern="1200" dirty="0" smtClean="0"/>
            <a:t>兩岸人民關係條例</a:t>
          </a:r>
          <a:endParaRPr lang="zh-TW" altLang="en-US" sz="2000" kern="1200" dirty="0"/>
        </a:p>
      </dsp:txBody>
      <dsp:txXfrm>
        <a:off x="1067796" y="1208304"/>
        <a:ext cx="1453915" cy="887977"/>
      </dsp:txXfrm>
    </dsp:sp>
    <dsp:sp modelId="{C03A5979-927C-4771-8F08-411EF2EB1939}">
      <dsp:nvSpPr>
        <dsp:cNvPr id="0" name=""/>
        <dsp:cNvSpPr/>
      </dsp:nvSpPr>
      <dsp:spPr>
        <a:xfrm>
          <a:off x="851524" y="944870"/>
          <a:ext cx="188645" cy="2000133"/>
        </a:xfrm>
        <a:custGeom>
          <a:avLst/>
          <a:gdLst/>
          <a:ahLst/>
          <a:cxnLst/>
          <a:rect l="0" t="0" r="0" b="0"/>
          <a:pathLst>
            <a:path>
              <a:moveTo>
                <a:pt x="0" y="0"/>
              </a:moveTo>
              <a:lnTo>
                <a:pt x="0" y="2000133"/>
              </a:lnTo>
              <a:lnTo>
                <a:pt x="188645" y="20001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AA4D28-86FD-4BE0-9EE9-4B259E6FD79E}">
      <dsp:nvSpPr>
        <dsp:cNvPr id="0" name=""/>
        <dsp:cNvSpPr/>
      </dsp:nvSpPr>
      <dsp:spPr>
        <a:xfrm>
          <a:off x="1040170" y="2359715"/>
          <a:ext cx="1509167" cy="11705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TW" altLang="en-US" sz="1400" b="1" u="sng" kern="1200" dirty="0" smtClean="0"/>
            <a:t>港澳地區</a:t>
          </a:r>
          <a:r>
            <a:rPr lang="zh-TW" altLang="en-US" sz="1400" kern="1200" dirty="0" smtClean="0"/>
            <a:t>：</a:t>
          </a:r>
          <a:r>
            <a:rPr lang="zh-TW" altLang="en-US" sz="1400" b="1" u="sng" kern="1200" dirty="0" smtClean="0">
              <a:solidFill>
                <a:srgbClr val="C00000"/>
              </a:solidFill>
            </a:rPr>
            <a:t>非屬</a:t>
          </a:r>
          <a:r>
            <a:rPr lang="zh-TW" altLang="en-US" sz="1400" kern="1200" dirty="0" smtClean="0"/>
            <a:t>大陸地區人民；惟若係涉轉換身份，依轉換國籍事項考量</a:t>
          </a:r>
          <a:endParaRPr lang="zh-TW" altLang="en-US" sz="1400" kern="1200" dirty="0"/>
        </a:p>
      </dsp:txBody>
      <dsp:txXfrm>
        <a:off x="1074455" y="2394000"/>
        <a:ext cx="1440597" cy="1102006"/>
      </dsp:txXfrm>
    </dsp:sp>
    <dsp:sp modelId="{0640B8A0-EA62-47DA-BACF-14D4D5BD549B}">
      <dsp:nvSpPr>
        <dsp:cNvPr id="0" name=""/>
        <dsp:cNvSpPr/>
      </dsp:nvSpPr>
      <dsp:spPr>
        <a:xfrm>
          <a:off x="851524" y="944870"/>
          <a:ext cx="205805" cy="3747645"/>
        </a:xfrm>
        <a:custGeom>
          <a:avLst/>
          <a:gdLst/>
          <a:ahLst/>
          <a:cxnLst/>
          <a:rect l="0" t="0" r="0" b="0"/>
          <a:pathLst>
            <a:path>
              <a:moveTo>
                <a:pt x="0" y="0"/>
              </a:moveTo>
              <a:lnTo>
                <a:pt x="0" y="3747645"/>
              </a:lnTo>
              <a:lnTo>
                <a:pt x="205805" y="37476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E942F8-1EC0-4D66-B9A6-2548E3AE44B1}">
      <dsp:nvSpPr>
        <dsp:cNvPr id="0" name=""/>
        <dsp:cNvSpPr/>
      </dsp:nvSpPr>
      <dsp:spPr>
        <a:xfrm>
          <a:off x="1057329" y="3721418"/>
          <a:ext cx="1509167" cy="19421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lvl="0" algn="ctr" defTabSz="622300">
            <a:lnSpc>
              <a:spcPct val="90000"/>
            </a:lnSpc>
            <a:spcBef>
              <a:spcPct val="0"/>
            </a:spcBef>
            <a:spcAft>
              <a:spcPct val="35000"/>
            </a:spcAft>
          </a:pPr>
          <a:r>
            <a:rPr lang="zh-TW" altLang="en-US" sz="1400" kern="1200" dirty="0" smtClean="0"/>
            <a:t>若涉轉換國籍須</a:t>
          </a:r>
          <a:r>
            <a:rPr lang="zh-TW" altLang="en-US" sz="1400" b="1" u="sng" kern="1200" dirty="0" smtClean="0">
              <a:solidFill>
                <a:srgbClr val="C00000"/>
              </a:solidFill>
            </a:rPr>
            <a:t>實質認定</a:t>
          </a:r>
          <a:r>
            <a:rPr lang="zh-TW" altLang="en-US" sz="1400" kern="1200" dirty="0" smtClean="0"/>
            <a:t>：</a:t>
          </a:r>
          <a:endParaRPr lang="zh-TW" altLang="en-US" sz="1400" kern="1200" dirty="0"/>
        </a:p>
        <a:p>
          <a:pPr marL="114300" lvl="1" indent="-114300" algn="l" defTabSz="622300">
            <a:lnSpc>
              <a:spcPct val="90000"/>
            </a:lnSpc>
            <a:spcBef>
              <a:spcPct val="0"/>
            </a:spcBef>
            <a:spcAft>
              <a:spcPct val="15000"/>
            </a:spcAft>
            <a:buChar char="••"/>
          </a:pPr>
          <a:r>
            <a:rPr lang="zh-TW" altLang="en-US" sz="1400" kern="1200" dirty="0" smtClean="0"/>
            <a:t>須有註銷陸籍之證明</a:t>
          </a:r>
          <a:endParaRPr lang="zh-TW" altLang="en-US" sz="1400" kern="1200" dirty="0"/>
        </a:p>
        <a:p>
          <a:pPr marL="114300" lvl="1" indent="-114300" algn="l" defTabSz="622300">
            <a:lnSpc>
              <a:spcPct val="90000"/>
            </a:lnSpc>
            <a:spcBef>
              <a:spcPct val="0"/>
            </a:spcBef>
            <a:spcAft>
              <a:spcPct val="15000"/>
            </a:spcAft>
            <a:buChar char="••"/>
          </a:pPr>
          <a:r>
            <a:rPr lang="zh-TW" altLang="en-US" sz="1400" kern="1200" dirty="0" smtClean="0"/>
            <a:t>是否規避法規</a:t>
          </a:r>
          <a:endParaRPr lang="zh-TW" altLang="en-US" sz="1400" kern="1200" dirty="0"/>
        </a:p>
        <a:p>
          <a:pPr marL="114300" lvl="1" indent="-114300" algn="l" defTabSz="622300">
            <a:lnSpc>
              <a:spcPct val="90000"/>
            </a:lnSpc>
            <a:spcBef>
              <a:spcPct val="0"/>
            </a:spcBef>
            <a:spcAft>
              <a:spcPct val="15000"/>
            </a:spcAft>
            <a:buChar char="••"/>
          </a:pPr>
          <a:r>
            <a:rPr lang="zh-TW" altLang="en-US" sz="1400" kern="1200" dirty="0" smtClean="0"/>
            <a:t>生活與經濟重心是否均在大陸</a:t>
          </a:r>
          <a:endParaRPr lang="zh-TW" altLang="en-US" sz="1400" kern="1200" dirty="0"/>
        </a:p>
        <a:p>
          <a:pPr marL="114300" lvl="1" indent="-114300" algn="l" defTabSz="622300">
            <a:lnSpc>
              <a:spcPct val="90000"/>
            </a:lnSpc>
            <a:spcBef>
              <a:spcPct val="0"/>
            </a:spcBef>
            <a:spcAft>
              <a:spcPct val="15000"/>
            </a:spcAft>
            <a:buChar char="••"/>
          </a:pPr>
          <a:r>
            <a:rPr lang="zh-TW" altLang="en-US" sz="1400" kern="1200" dirty="0" smtClean="0"/>
            <a:t>其他客觀事實</a:t>
          </a:r>
          <a:endParaRPr lang="zh-TW" altLang="en-US" sz="1400" kern="1200" dirty="0"/>
        </a:p>
      </dsp:txBody>
      <dsp:txXfrm>
        <a:off x="1101531" y="3765620"/>
        <a:ext cx="1420763" cy="1853791"/>
      </dsp:txXfrm>
    </dsp:sp>
    <dsp:sp modelId="{CD33F5D1-AF33-4C74-9E15-5DD3FEC3AA13}">
      <dsp:nvSpPr>
        <dsp:cNvPr id="0" name=""/>
        <dsp:cNvSpPr/>
      </dsp:nvSpPr>
      <dsp:spPr>
        <a:xfrm>
          <a:off x="3020952" y="1640"/>
          <a:ext cx="1886459" cy="9432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zh-TW" altLang="en-US" sz="2800" b="1" kern="1200" dirty="0" smtClean="0"/>
            <a:t>持股計算</a:t>
          </a:r>
          <a:endParaRPr lang="zh-TW" altLang="en-US" sz="2800" b="1" kern="1200" dirty="0"/>
        </a:p>
      </dsp:txBody>
      <dsp:txXfrm>
        <a:off x="3048578" y="29266"/>
        <a:ext cx="1831207" cy="887977"/>
      </dsp:txXfrm>
    </dsp:sp>
    <dsp:sp modelId="{49ABF32E-4C9E-433A-A203-BB9F03639DE0}">
      <dsp:nvSpPr>
        <dsp:cNvPr id="0" name=""/>
        <dsp:cNvSpPr/>
      </dsp:nvSpPr>
      <dsp:spPr>
        <a:xfrm>
          <a:off x="3209598" y="944870"/>
          <a:ext cx="188645" cy="1075687"/>
        </a:xfrm>
        <a:custGeom>
          <a:avLst/>
          <a:gdLst/>
          <a:ahLst/>
          <a:cxnLst/>
          <a:rect l="0" t="0" r="0" b="0"/>
          <a:pathLst>
            <a:path>
              <a:moveTo>
                <a:pt x="0" y="0"/>
              </a:moveTo>
              <a:lnTo>
                <a:pt x="0" y="1075687"/>
              </a:lnTo>
              <a:lnTo>
                <a:pt x="188645" y="10756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CF4671-1C66-4A51-8224-8E32E21C6CB2}">
      <dsp:nvSpPr>
        <dsp:cNvPr id="0" name=""/>
        <dsp:cNvSpPr/>
      </dsp:nvSpPr>
      <dsp:spPr>
        <a:xfrm>
          <a:off x="3398244" y="1180678"/>
          <a:ext cx="1509167" cy="16797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TW" altLang="en-US" sz="1400" b="1" kern="1200" dirty="0" smtClean="0">
              <a:solidFill>
                <a:srgbClr val="C00000"/>
              </a:solidFill>
              <a:latin typeface="Calibri" panose="020F0502020204030204" pitchFamily="34" charset="0"/>
              <a:cs typeface="Calibri" panose="020F0502020204030204" pitchFamily="34" charset="0"/>
            </a:rPr>
            <a:t>綜合持股比例計算改為</a:t>
          </a:r>
          <a:r>
            <a:rPr lang="zh-TW" altLang="en-US" sz="1400" b="1" u="sng" kern="1200" dirty="0" smtClean="0">
              <a:solidFill>
                <a:srgbClr val="C00000"/>
              </a:solidFill>
              <a:latin typeface="Calibri" panose="020F0502020204030204" pitchFamily="34" charset="0"/>
              <a:cs typeface="Calibri" panose="020F0502020204030204" pitchFamily="34" charset="0"/>
            </a:rPr>
            <a:t>分層認定</a:t>
          </a:r>
          <a:r>
            <a:rPr lang="en-US" altLang="zh-TW" sz="1400" kern="1200" dirty="0" smtClean="0">
              <a:latin typeface="Calibri" panose="020F0502020204030204" pitchFamily="34" charset="0"/>
              <a:cs typeface="Calibri" panose="020F0502020204030204" pitchFamily="34" charset="0"/>
            </a:rPr>
            <a:t/>
          </a:r>
          <a:br>
            <a:rPr lang="en-US" altLang="zh-TW" sz="1400" kern="1200" dirty="0" smtClean="0">
              <a:latin typeface="Calibri" panose="020F0502020204030204" pitchFamily="34" charset="0"/>
              <a:cs typeface="Calibri" panose="020F0502020204030204" pitchFamily="34" charset="0"/>
            </a:rPr>
          </a:br>
          <a:r>
            <a:rPr lang="zh-TW" altLang="en-US" sz="1400" kern="1200" dirty="0" smtClean="0">
              <a:latin typeface="Calibri" panose="020F0502020204030204" pitchFamily="34" charset="0"/>
              <a:ea typeface="標楷體" panose="03000509000000000000" pitchFamily="65" charset="-120"/>
              <a:cs typeface="Calibri" panose="020F0502020204030204" pitchFamily="34" charset="0"/>
            </a:rPr>
            <a:t>（經濟部</a:t>
          </a:r>
          <a:r>
            <a:rPr lang="en-US" altLang="en-US" sz="1400" kern="1200" dirty="0" smtClean="0">
              <a:latin typeface="Calibri" panose="020F0502020204030204" pitchFamily="34" charset="0"/>
              <a:ea typeface="標楷體" panose="03000509000000000000" pitchFamily="65" charset="-120"/>
              <a:cs typeface="Calibri" panose="020F0502020204030204" pitchFamily="34" charset="0"/>
            </a:rPr>
            <a:t>109</a:t>
          </a:r>
          <a:r>
            <a:rPr lang="zh-TW" altLang="en-US" sz="1400" kern="1200" dirty="0" smtClean="0">
              <a:latin typeface="Calibri" panose="020F0502020204030204" pitchFamily="34" charset="0"/>
              <a:ea typeface="標楷體" panose="03000509000000000000" pitchFamily="65" charset="-120"/>
              <a:cs typeface="Calibri" panose="020F0502020204030204" pitchFamily="34" charset="0"/>
            </a:rPr>
            <a:t>年</a:t>
          </a:r>
          <a:r>
            <a:rPr lang="en-US" altLang="en-US" sz="1400" kern="1200" dirty="0" smtClean="0">
              <a:latin typeface="Calibri" panose="020F0502020204030204" pitchFamily="34" charset="0"/>
              <a:ea typeface="標楷體" panose="03000509000000000000" pitchFamily="65" charset="-120"/>
              <a:cs typeface="Calibri" panose="020F0502020204030204" pitchFamily="34" charset="0"/>
            </a:rPr>
            <a:t>12</a:t>
          </a:r>
          <a:r>
            <a:rPr lang="zh-TW" altLang="en-US" sz="1400" kern="1200" dirty="0" smtClean="0">
              <a:latin typeface="Calibri" panose="020F0502020204030204" pitchFamily="34" charset="0"/>
              <a:ea typeface="標楷體" panose="03000509000000000000" pitchFamily="65" charset="-120"/>
              <a:cs typeface="Calibri" panose="020F0502020204030204" pitchFamily="34" charset="0"/>
            </a:rPr>
            <a:t>月</a:t>
          </a:r>
          <a:r>
            <a:rPr lang="en-US" altLang="en-US" sz="1400" kern="1200" dirty="0" smtClean="0">
              <a:latin typeface="Calibri" panose="020F0502020204030204" pitchFamily="34" charset="0"/>
              <a:ea typeface="標楷體" panose="03000509000000000000" pitchFamily="65" charset="-120"/>
              <a:cs typeface="Calibri" panose="020F0502020204030204" pitchFamily="34" charset="0"/>
            </a:rPr>
            <a:t>30</a:t>
          </a:r>
          <a:r>
            <a:rPr lang="zh-TW" altLang="en-US" sz="1400" kern="1200" dirty="0" smtClean="0">
              <a:latin typeface="Calibri" panose="020F0502020204030204" pitchFamily="34" charset="0"/>
              <a:ea typeface="標楷體" panose="03000509000000000000" pitchFamily="65" charset="-120"/>
              <a:cs typeface="Calibri" panose="020F0502020204030204" pitchFamily="34" charset="0"/>
            </a:rPr>
            <a:t>日解釋令）</a:t>
          </a:r>
        </a:p>
      </dsp:txBody>
      <dsp:txXfrm>
        <a:off x="3442446" y="1224880"/>
        <a:ext cx="1420763" cy="1591356"/>
      </dsp:txXfrm>
    </dsp:sp>
    <dsp:sp modelId="{031C6E89-6A5B-40AB-8044-D0A449D60300}">
      <dsp:nvSpPr>
        <dsp:cNvPr id="0" name=""/>
        <dsp:cNvSpPr/>
      </dsp:nvSpPr>
      <dsp:spPr>
        <a:xfrm>
          <a:off x="5379027" y="1640"/>
          <a:ext cx="2179860" cy="9432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zh-TW" altLang="en-US" sz="2800" b="1" kern="1200" dirty="0" smtClean="0"/>
            <a:t>控制力認定</a:t>
          </a:r>
          <a:endParaRPr lang="zh-TW" altLang="en-US" sz="2800" b="1" kern="1200" dirty="0"/>
        </a:p>
      </dsp:txBody>
      <dsp:txXfrm>
        <a:off x="5406653" y="29266"/>
        <a:ext cx="2124608" cy="887977"/>
      </dsp:txXfrm>
    </dsp:sp>
    <dsp:sp modelId="{38737C83-8278-40E1-BB1C-E9CA64788994}">
      <dsp:nvSpPr>
        <dsp:cNvPr id="0" name=""/>
        <dsp:cNvSpPr/>
      </dsp:nvSpPr>
      <dsp:spPr>
        <a:xfrm>
          <a:off x="5597013" y="944870"/>
          <a:ext cx="217986" cy="707422"/>
        </a:xfrm>
        <a:custGeom>
          <a:avLst/>
          <a:gdLst/>
          <a:ahLst/>
          <a:cxnLst/>
          <a:rect l="0" t="0" r="0" b="0"/>
          <a:pathLst>
            <a:path>
              <a:moveTo>
                <a:pt x="0" y="0"/>
              </a:moveTo>
              <a:lnTo>
                <a:pt x="0" y="707422"/>
              </a:lnTo>
              <a:lnTo>
                <a:pt x="217986" y="7074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E7D29E-3944-4B1B-B41E-96823B75DF6E}">
      <dsp:nvSpPr>
        <dsp:cNvPr id="0" name=""/>
        <dsp:cNvSpPr/>
      </dsp:nvSpPr>
      <dsp:spPr>
        <a:xfrm>
          <a:off x="5814999" y="1180678"/>
          <a:ext cx="1770872" cy="9432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t>經濟部解釋令</a:t>
          </a:r>
          <a:r>
            <a:rPr lang="en-US" altLang="zh-TW" sz="1600" b="0" kern="1200" dirty="0" smtClean="0"/>
            <a:t/>
          </a:r>
          <a:br>
            <a:rPr lang="en-US" altLang="zh-TW" sz="1600" b="0" kern="1200" dirty="0" smtClean="0"/>
          </a:br>
          <a:r>
            <a:rPr lang="zh-TW" altLang="en-US" sz="1600" b="0" kern="1200" dirty="0" smtClean="0"/>
            <a:t>國際財務報導準則</a:t>
          </a:r>
          <a:endParaRPr lang="zh-TW" altLang="en-US" sz="1600" b="0" kern="1200" dirty="0"/>
        </a:p>
      </dsp:txBody>
      <dsp:txXfrm>
        <a:off x="5842625" y="1208304"/>
        <a:ext cx="1715620" cy="887977"/>
      </dsp:txXfrm>
    </dsp:sp>
    <dsp:sp modelId="{C73BB436-4AEB-46DB-B121-2992F18F0C50}">
      <dsp:nvSpPr>
        <dsp:cNvPr id="0" name=""/>
        <dsp:cNvSpPr/>
      </dsp:nvSpPr>
      <dsp:spPr>
        <a:xfrm>
          <a:off x="5597013" y="944870"/>
          <a:ext cx="217986" cy="1932437"/>
        </a:xfrm>
        <a:custGeom>
          <a:avLst/>
          <a:gdLst/>
          <a:ahLst/>
          <a:cxnLst/>
          <a:rect l="0" t="0" r="0" b="0"/>
          <a:pathLst>
            <a:path>
              <a:moveTo>
                <a:pt x="0" y="0"/>
              </a:moveTo>
              <a:lnTo>
                <a:pt x="0" y="1932437"/>
              </a:lnTo>
              <a:lnTo>
                <a:pt x="217986" y="19324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C9C386-B726-43FC-8A44-0E93694A720B}">
      <dsp:nvSpPr>
        <dsp:cNvPr id="0" name=""/>
        <dsp:cNvSpPr/>
      </dsp:nvSpPr>
      <dsp:spPr>
        <a:xfrm>
          <a:off x="5814999" y="2359715"/>
          <a:ext cx="1804979" cy="10351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TW" altLang="en-US" sz="1400" b="0" kern="1200" dirty="0" smtClean="0"/>
            <a:t>須注意</a:t>
          </a:r>
          <a:r>
            <a:rPr lang="zh-TW" altLang="en-US" sz="1400" b="1" u="sng" kern="1200" dirty="0" smtClean="0">
              <a:solidFill>
                <a:srgbClr val="C00000"/>
              </a:solidFill>
            </a:rPr>
            <a:t>非長期性持股</a:t>
          </a:r>
          <a:r>
            <a:rPr lang="zh-TW" altLang="en-US" sz="1400" b="0" kern="1200" dirty="0" smtClean="0"/>
            <a:t>股東被納入臺商或外商控制力計算之合理性（</a:t>
          </a:r>
          <a:r>
            <a:rPr lang="en-US" altLang="zh-TW" sz="1400" b="0" kern="1200" dirty="0" smtClean="0"/>
            <a:t>ex.</a:t>
          </a:r>
          <a:r>
            <a:rPr lang="zh-TW" altLang="en-US" sz="1400" b="0" kern="1200" dirty="0" smtClean="0"/>
            <a:t>短投或創投）</a:t>
          </a:r>
        </a:p>
      </dsp:txBody>
      <dsp:txXfrm>
        <a:off x="5845319" y="2390035"/>
        <a:ext cx="1744339" cy="974545"/>
      </dsp:txXfrm>
    </dsp:sp>
    <dsp:sp modelId="{61031202-9A52-442D-BB72-2213491524AB}">
      <dsp:nvSpPr>
        <dsp:cNvPr id="0" name=""/>
        <dsp:cNvSpPr/>
      </dsp:nvSpPr>
      <dsp:spPr>
        <a:xfrm>
          <a:off x="5597013" y="944870"/>
          <a:ext cx="217986" cy="3743990"/>
        </a:xfrm>
        <a:custGeom>
          <a:avLst/>
          <a:gdLst/>
          <a:ahLst/>
          <a:cxnLst/>
          <a:rect l="0" t="0" r="0" b="0"/>
          <a:pathLst>
            <a:path>
              <a:moveTo>
                <a:pt x="0" y="0"/>
              </a:moveTo>
              <a:lnTo>
                <a:pt x="0" y="3743990"/>
              </a:lnTo>
              <a:lnTo>
                <a:pt x="217986" y="37439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923D0D-AD7B-4CD5-8DB1-EA2A33DB38D0}">
      <dsp:nvSpPr>
        <dsp:cNvPr id="0" name=""/>
        <dsp:cNvSpPr/>
      </dsp:nvSpPr>
      <dsp:spPr>
        <a:xfrm>
          <a:off x="5814999" y="3630708"/>
          <a:ext cx="2243272" cy="21163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lvl="0" algn="ctr" defTabSz="622300">
            <a:lnSpc>
              <a:spcPct val="90000"/>
            </a:lnSpc>
            <a:spcBef>
              <a:spcPct val="0"/>
            </a:spcBef>
            <a:spcAft>
              <a:spcPct val="35000"/>
            </a:spcAft>
          </a:pPr>
          <a:r>
            <a:rPr lang="zh-TW" altLang="en-US" sz="1400" b="0" kern="1200" dirty="0" smtClean="0"/>
            <a:t>原陸資移轉股權或控制力予非陸籍人士，注意：</a:t>
          </a:r>
          <a:endParaRPr lang="zh-TW" altLang="en-US" sz="1400" b="0" kern="1200" dirty="0"/>
        </a:p>
        <a:p>
          <a:pPr marL="114300" lvl="1" indent="-114300" algn="just" defTabSz="622300">
            <a:lnSpc>
              <a:spcPct val="90000"/>
            </a:lnSpc>
            <a:spcBef>
              <a:spcPct val="0"/>
            </a:spcBef>
            <a:spcAft>
              <a:spcPct val="15000"/>
            </a:spcAft>
            <a:buChar char="••"/>
          </a:pPr>
          <a:r>
            <a:rPr lang="zh-TW" altLang="en-US" sz="1400" b="0" kern="1200" dirty="0" smtClean="0"/>
            <a:t>移轉之真實性，</a:t>
          </a:r>
          <a:r>
            <a:rPr lang="zh-TW" altLang="en-US" sz="1400" b="1" u="sng" kern="1200" dirty="0" smtClean="0">
              <a:solidFill>
                <a:srgbClr val="C00000"/>
              </a:solidFill>
            </a:rPr>
            <a:t>非刻意安排</a:t>
          </a:r>
          <a:endParaRPr lang="zh-TW" altLang="en-US" sz="1400" b="1" u="sng" kern="1200" dirty="0">
            <a:solidFill>
              <a:srgbClr val="C00000"/>
            </a:solidFill>
          </a:endParaRPr>
        </a:p>
        <a:p>
          <a:pPr marL="114300" lvl="1" indent="-114300" algn="just" defTabSz="622300">
            <a:lnSpc>
              <a:spcPct val="90000"/>
            </a:lnSpc>
            <a:spcBef>
              <a:spcPct val="0"/>
            </a:spcBef>
            <a:spcAft>
              <a:spcPct val="15000"/>
            </a:spcAft>
            <a:buChar char="••"/>
          </a:pPr>
          <a:r>
            <a:rPr lang="zh-TW" altLang="en-US" sz="1400" b="0" kern="1200" dirty="0" smtClean="0"/>
            <a:t>移轉對象、時間之合理性</a:t>
          </a:r>
          <a:endParaRPr lang="zh-TW" altLang="en-US" sz="1400" b="0" kern="1200" dirty="0"/>
        </a:p>
        <a:p>
          <a:pPr marL="114300" lvl="1" indent="-114300" algn="just" defTabSz="622300">
            <a:lnSpc>
              <a:spcPct val="90000"/>
            </a:lnSpc>
            <a:spcBef>
              <a:spcPct val="0"/>
            </a:spcBef>
            <a:spcAft>
              <a:spcPct val="15000"/>
            </a:spcAft>
            <a:buChar char="••"/>
          </a:pPr>
          <a:r>
            <a:rPr lang="zh-TW" altLang="en-US" sz="1400" b="1" u="sng" kern="1200" dirty="0" smtClean="0">
              <a:solidFill>
                <a:srgbClr val="C00000"/>
              </a:solidFill>
            </a:rPr>
            <a:t>移轉後一定營運期間之經營實績變化</a:t>
          </a:r>
          <a:endParaRPr lang="zh-TW" altLang="en-US" sz="1400" b="1" u="sng" kern="1200" dirty="0">
            <a:solidFill>
              <a:srgbClr val="C00000"/>
            </a:solidFill>
          </a:endParaRPr>
        </a:p>
      </dsp:txBody>
      <dsp:txXfrm>
        <a:off x="5876983" y="3692692"/>
        <a:ext cx="2119304" cy="199233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FB120-BF48-4A65-9EEB-F68404772D75}">
      <dsp:nvSpPr>
        <dsp:cNvPr id="0" name=""/>
        <dsp:cNvSpPr/>
      </dsp:nvSpPr>
      <dsp:spPr>
        <a:xfrm>
          <a:off x="8059" y="875377"/>
          <a:ext cx="980261" cy="337813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kern="1200" dirty="0" smtClean="0"/>
            <a:t>申請公司在中國大陸地區之營運用不動產未取得國土證或房產證情事</a:t>
          </a:r>
          <a:endParaRPr lang="zh-TW" altLang="en-US" sz="1800" kern="1200" dirty="0"/>
        </a:p>
      </dsp:txBody>
      <dsp:txXfrm>
        <a:off x="36770" y="904088"/>
        <a:ext cx="922839" cy="3320717"/>
      </dsp:txXfrm>
    </dsp:sp>
    <dsp:sp modelId="{DF4F521B-52D2-4A8F-A918-F87FB4D362C5}">
      <dsp:nvSpPr>
        <dsp:cNvPr id="0" name=""/>
        <dsp:cNvSpPr/>
      </dsp:nvSpPr>
      <dsp:spPr>
        <a:xfrm>
          <a:off x="988320" y="2545306"/>
          <a:ext cx="872661" cy="38282"/>
        </a:xfrm>
        <a:custGeom>
          <a:avLst/>
          <a:gdLst/>
          <a:ahLst/>
          <a:cxnLst/>
          <a:rect l="0" t="0" r="0" b="0"/>
          <a:pathLst>
            <a:path>
              <a:moveTo>
                <a:pt x="0" y="19141"/>
              </a:moveTo>
              <a:lnTo>
                <a:pt x="872661" y="191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1402835" y="2542630"/>
        <a:ext cx="43633" cy="43633"/>
      </dsp:txXfrm>
    </dsp:sp>
    <dsp:sp modelId="{EC1AB6DE-9AF7-4133-9C30-46A45FC83B2F}">
      <dsp:nvSpPr>
        <dsp:cNvPr id="0" name=""/>
        <dsp:cNvSpPr/>
      </dsp:nvSpPr>
      <dsp:spPr>
        <a:xfrm>
          <a:off x="1860982" y="615466"/>
          <a:ext cx="3584153" cy="38979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zh-TW" altLang="zh-TW" sz="1800" kern="1200" dirty="0" smtClean="0"/>
            <a:t>評估對公司財務業務之影響：</a:t>
          </a:r>
          <a:r>
            <a:rPr lang="en-US" altLang="zh-TW" sz="1800" kern="1200" dirty="0" smtClean="0"/>
            <a:t> </a:t>
          </a:r>
          <a:endParaRPr lang="zh-TW" altLang="zh-TW" sz="1800" kern="1200" dirty="0" smtClean="0"/>
        </a:p>
        <a:p>
          <a:pPr lvl="0" algn="just" defTabSz="800100">
            <a:lnSpc>
              <a:spcPct val="90000"/>
            </a:lnSpc>
            <a:spcBef>
              <a:spcPct val="0"/>
            </a:spcBef>
            <a:spcAft>
              <a:spcPct val="35000"/>
            </a:spcAft>
          </a:pPr>
          <a:r>
            <a:rPr lang="zh-TW" altLang="zh-TW" sz="1800" b="1" u="sng" kern="1200" dirty="0" smtClean="0">
              <a:solidFill>
                <a:srgbClr val="0000CC"/>
              </a:solidFill>
            </a:rPr>
            <a:t>業務</a:t>
          </a:r>
          <a:r>
            <a:rPr lang="zh-TW" altLang="en-US" sz="1800" kern="1200" dirty="0" smtClean="0"/>
            <a:t>：</a:t>
          </a:r>
          <a:r>
            <a:rPr lang="zh-TW" altLang="zh-TW" sz="1800" kern="1200" dirty="0" smtClean="0"/>
            <a:t>如強制拆遷的緩衝期、營運中斷期間長短、產能減少情形及調配能力、人員流動及客戶流失狀況等。</a:t>
          </a:r>
          <a:r>
            <a:rPr lang="en-US" altLang="zh-TW" sz="1800" kern="1200" dirty="0" smtClean="0"/>
            <a:t> </a:t>
          </a:r>
          <a:endParaRPr lang="zh-TW" altLang="zh-TW" sz="1800" kern="1200" dirty="0" smtClean="0"/>
        </a:p>
        <a:p>
          <a:pPr lvl="0" algn="just" defTabSz="800100">
            <a:lnSpc>
              <a:spcPct val="90000"/>
            </a:lnSpc>
            <a:spcBef>
              <a:spcPct val="0"/>
            </a:spcBef>
            <a:spcAft>
              <a:spcPct val="35000"/>
            </a:spcAft>
          </a:pPr>
          <a:r>
            <a:rPr lang="zh-TW" altLang="zh-TW" sz="1800" b="1" u="sng" kern="1200" dirty="0" smtClean="0">
              <a:solidFill>
                <a:srgbClr val="0000CC"/>
              </a:solidFill>
            </a:rPr>
            <a:t>財務</a:t>
          </a:r>
          <a:r>
            <a:rPr lang="zh-TW" altLang="en-US" sz="1800" kern="1200" dirty="0" smtClean="0"/>
            <a:t>：</a:t>
          </a:r>
          <a:r>
            <a:rPr lang="zh-TW" altLang="zh-TW" sz="1800" kern="1200" dirty="0" smtClean="0"/>
            <a:t>如瑕疵物業之資產減損、搬遷支出、興建新廠成本、營運中斷所產生之營收及獲利損失、由委外廠商替代生產之增額成</a:t>
          </a:r>
          <a:r>
            <a:rPr lang="zh-TW" altLang="en-US" sz="1800" kern="1200" dirty="0" smtClean="0"/>
            <a:t>本</a:t>
          </a:r>
          <a:r>
            <a:rPr lang="zh-TW" altLang="zh-TW" sz="1800" kern="1200" dirty="0" smtClean="0"/>
            <a:t>等。</a:t>
          </a:r>
          <a:r>
            <a:rPr lang="en-US" altLang="zh-TW" sz="1800" kern="1200" dirty="0" smtClean="0"/>
            <a:t> </a:t>
          </a:r>
          <a:endParaRPr lang="zh-TW" altLang="zh-TW" sz="1800" kern="1200" dirty="0" smtClean="0"/>
        </a:p>
        <a:p>
          <a:pPr lvl="0" algn="just" defTabSz="800100">
            <a:lnSpc>
              <a:spcPct val="90000"/>
            </a:lnSpc>
            <a:spcBef>
              <a:spcPct val="0"/>
            </a:spcBef>
            <a:spcAft>
              <a:spcPct val="35000"/>
            </a:spcAft>
          </a:pPr>
          <a:r>
            <a:rPr lang="zh-TW" altLang="en-US" sz="1800" b="1" u="sng" kern="1200" dirty="0" smtClean="0">
              <a:solidFill>
                <a:srgbClr val="0000CC"/>
              </a:solidFill>
            </a:rPr>
            <a:t>其他</a:t>
          </a:r>
          <a:r>
            <a:rPr lang="zh-TW" altLang="en-US" sz="1800" kern="1200" dirty="0" smtClean="0"/>
            <a:t>：</a:t>
          </a:r>
          <a:r>
            <a:rPr lang="zh-TW" altLang="zh-TW" sz="1800" kern="1200" dirty="0" smtClean="0"/>
            <a:t>賠償或罰款等法律處分損失及費用</a:t>
          </a:r>
          <a:r>
            <a:rPr lang="zh-TW" altLang="en-US" sz="1800" kern="1200" dirty="0" smtClean="0"/>
            <a:t>。</a:t>
          </a:r>
          <a:endParaRPr lang="zh-TW" altLang="en-US" sz="1800" kern="1200" dirty="0"/>
        </a:p>
      </dsp:txBody>
      <dsp:txXfrm>
        <a:off x="1965958" y="720442"/>
        <a:ext cx="3374201" cy="3688010"/>
      </dsp:txXfrm>
    </dsp:sp>
    <dsp:sp modelId="{CEFF6C35-3E71-477A-8517-699CADF009D2}">
      <dsp:nvSpPr>
        <dsp:cNvPr id="0" name=""/>
        <dsp:cNvSpPr/>
      </dsp:nvSpPr>
      <dsp:spPr>
        <a:xfrm rot="18845159">
          <a:off x="5254317" y="2094827"/>
          <a:ext cx="1254298" cy="38282"/>
        </a:xfrm>
        <a:custGeom>
          <a:avLst/>
          <a:gdLst/>
          <a:ahLst/>
          <a:cxnLst/>
          <a:rect l="0" t="0" r="0" b="0"/>
          <a:pathLst>
            <a:path>
              <a:moveTo>
                <a:pt x="0" y="19141"/>
              </a:moveTo>
              <a:lnTo>
                <a:pt x="1254298" y="191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850109" y="2082611"/>
        <a:ext cx="62714" cy="62714"/>
      </dsp:txXfrm>
    </dsp:sp>
    <dsp:sp modelId="{A62F2743-2FA2-4CB1-8D82-CA1AC50FAF5C}">
      <dsp:nvSpPr>
        <dsp:cNvPr id="0" name=""/>
        <dsp:cNvSpPr/>
      </dsp:nvSpPr>
      <dsp:spPr>
        <a:xfrm>
          <a:off x="6317797" y="289619"/>
          <a:ext cx="2181654" cy="274773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zh-TW" altLang="en-US" sz="1800" b="1" u="sng" kern="1200" dirty="0" smtClean="0">
              <a:solidFill>
                <a:srgbClr val="C00000"/>
              </a:solidFill>
            </a:rPr>
            <a:t>無</a:t>
          </a:r>
          <a:r>
            <a:rPr lang="zh-TW" altLang="en-US" sz="1800" b="1" kern="1200" dirty="0" smtClean="0"/>
            <a:t>重大不利影響</a:t>
          </a:r>
          <a:r>
            <a:rPr lang="zh-TW" altLang="en-US" sz="1800" kern="1200" dirty="0" smtClean="0"/>
            <a:t>：</a:t>
          </a:r>
          <a:endParaRPr lang="en-US" altLang="zh-TW" sz="1800" kern="1200" dirty="0" smtClean="0"/>
        </a:p>
        <a:p>
          <a:pPr lvl="0" algn="just" defTabSz="800100">
            <a:lnSpc>
              <a:spcPct val="90000"/>
            </a:lnSpc>
            <a:spcBef>
              <a:spcPct val="0"/>
            </a:spcBef>
            <a:spcAft>
              <a:spcPct val="35000"/>
            </a:spcAft>
          </a:pPr>
          <a:r>
            <a:rPr lang="en-US" altLang="zh-TW" sz="1600" kern="1200" dirty="0" smtClean="0"/>
            <a:t>1.</a:t>
          </a:r>
          <a:r>
            <a:rPr lang="zh-TW" altLang="en-US" sz="1600" kern="1200" dirty="0" smtClean="0"/>
            <a:t>於公開說明書之</a:t>
          </a:r>
          <a:r>
            <a:rPr lang="zh-TW" altLang="en-US" sz="1600" b="1" u="sng" kern="1200" dirty="0" smtClean="0"/>
            <a:t>風險事項</a:t>
          </a:r>
          <a:r>
            <a:rPr lang="zh-TW" altLang="en-US" sz="1600" kern="1200" dirty="0" smtClean="0"/>
            <a:t>中充份揭露</a:t>
          </a:r>
          <a:endParaRPr lang="en-US" altLang="zh-TW" sz="1600" kern="1200" dirty="0" smtClean="0"/>
        </a:p>
        <a:p>
          <a:pPr lvl="0" algn="just" defTabSz="800100">
            <a:lnSpc>
              <a:spcPct val="90000"/>
            </a:lnSpc>
            <a:spcBef>
              <a:spcPct val="0"/>
            </a:spcBef>
            <a:spcAft>
              <a:spcPct val="35000"/>
            </a:spcAft>
          </a:pPr>
          <a:r>
            <a:rPr lang="en-US" altLang="zh-TW" sz="1600" kern="1200" dirty="0" smtClean="0"/>
            <a:t>2.</a:t>
          </a:r>
          <a:r>
            <a:rPr lang="zh-TW" altLang="en-US" sz="1600" kern="1200" dirty="0" smtClean="0"/>
            <a:t>大股東應出具負擔因產權瑕疵而產生之所有成本與費用之</a:t>
          </a:r>
          <a:r>
            <a:rPr lang="zh-TW" altLang="en-US" sz="1600" b="1" u="sng" kern="1200" dirty="0" smtClean="0">
              <a:solidFill>
                <a:srgbClr val="0000CC"/>
              </a:solidFill>
            </a:rPr>
            <a:t>書面承諾</a:t>
          </a:r>
          <a:r>
            <a:rPr lang="zh-TW" altLang="en-US" sz="1600" kern="1200" dirty="0" smtClean="0"/>
            <a:t>，並刊載於公說書中</a:t>
          </a:r>
          <a:endParaRPr lang="en-US" altLang="zh-TW" sz="1600" kern="1200" dirty="0" smtClean="0"/>
        </a:p>
      </dsp:txBody>
      <dsp:txXfrm>
        <a:off x="6381695" y="353517"/>
        <a:ext cx="2053858" cy="2619943"/>
      </dsp:txXfrm>
    </dsp:sp>
    <dsp:sp modelId="{7F34DA0B-CE88-4057-8951-9E17130593DC}">
      <dsp:nvSpPr>
        <dsp:cNvPr id="0" name=""/>
        <dsp:cNvSpPr/>
      </dsp:nvSpPr>
      <dsp:spPr>
        <a:xfrm rot="3543472">
          <a:off x="5032857" y="3273146"/>
          <a:ext cx="1697217" cy="38282"/>
        </a:xfrm>
        <a:custGeom>
          <a:avLst/>
          <a:gdLst/>
          <a:ahLst/>
          <a:cxnLst/>
          <a:rect l="0" t="0" r="0" b="0"/>
          <a:pathLst>
            <a:path>
              <a:moveTo>
                <a:pt x="0" y="19141"/>
              </a:moveTo>
              <a:lnTo>
                <a:pt x="1697217" y="191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TW" altLang="en-US" sz="600" kern="1200"/>
        </a:p>
      </dsp:txBody>
      <dsp:txXfrm>
        <a:off x="5839036" y="3249857"/>
        <a:ext cx="84860" cy="84860"/>
      </dsp:txXfrm>
    </dsp:sp>
    <dsp:sp modelId="{15612C6C-4E7B-48AD-8D05-AF4CBC55B578}">
      <dsp:nvSpPr>
        <dsp:cNvPr id="0" name=""/>
        <dsp:cNvSpPr/>
      </dsp:nvSpPr>
      <dsp:spPr>
        <a:xfrm>
          <a:off x="6317797" y="3200983"/>
          <a:ext cx="2181654" cy="163829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zh-TW" altLang="en-US" sz="1600" b="1" u="sng" kern="1200" dirty="0" smtClean="0">
              <a:solidFill>
                <a:srgbClr val="C00000"/>
              </a:solidFill>
            </a:rPr>
            <a:t>有</a:t>
          </a:r>
          <a:r>
            <a:rPr lang="zh-TW" altLang="en-US" sz="1600" b="1" u="none" kern="1200" dirty="0" smtClean="0"/>
            <a:t>重大影響</a:t>
          </a:r>
          <a:r>
            <a:rPr lang="zh-TW" altLang="en-US" sz="1600" kern="1200" dirty="0" smtClean="0"/>
            <a:t>：</a:t>
          </a:r>
          <a:endParaRPr lang="en-US" altLang="zh-TW" sz="1600" kern="1200" dirty="0" smtClean="0"/>
        </a:p>
        <a:p>
          <a:pPr lvl="0" algn="just" defTabSz="711200">
            <a:lnSpc>
              <a:spcPct val="90000"/>
            </a:lnSpc>
            <a:spcBef>
              <a:spcPct val="0"/>
            </a:spcBef>
            <a:spcAft>
              <a:spcPct val="35000"/>
            </a:spcAft>
          </a:pPr>
          <a:r>
            <a:rPr lang="zh-TW" altLang="en-US" sz="1600" kern="1200" dirty="0" smtClean="0"/>
            <a:t>承銷商應輔導公司持續改善至無重大不利影響後，始得申請上市。</a:t>
          </a:r>
          <a:endParaRPr lang="zh-TW" altLang="en-US" sz="1600" kern="1200" dirty="0"/>
        </a:p>
      </dsp:txBody>
      <dsp:txXfrm>
        <a:off x="6365781" y="3248967"/>
        <a:ext cx="2085686" cy="154232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4D5AD-A35F-4C80-BC79-1C30C7CBD4A9}">
      <dsp:nvSpPr>
        <dsp:cNvPr id="0" name=""/>
        <dsp:cNvSpPr/>
      </dsp:nvSpPr>
      <dsp:spPr>
        <a:xfrm>
          <a:off x="2524465" y="32572"/>
          <a:ext cx="5834614" cy="165936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zh-TW" altLang="en-US" sz="1600" kern="1200" dirty="0" smtClean="0"/>
            <a:t>送件</a:t>
          </a:r>
          <a:r>
            <a:rPr lang="zh-TW" altLang="en-US" sz="1600" b="1" u="sng" kern="1200" dirty="0" smtClean="0">
              <a:solidFill>
                <a:srgbClr val="0000CC"/>
              </a:solidFill>
            </a:rPr>
            <a:t>前</a:t>
          </a:r>
          <a:r>
            <a:rPr lang="zh-TW" altLang="en-US" sz="1600" kern="1200" dirty="0" smtClean="0"/>
            <a:t>已依規繳納或入帳</a:t>
          </a:r>
          <a:endParaRPr lang="zh-TW" altLang="en-US" sz="1600" kern="1200" dirty="0"/>
        </a:p>
        <a:p>
          <a:pPr marL="171450" lvl="1" indent="-171450" algn="l" defTabSz="711200">
            <a:lnSpc>
              <a:spcPct val="90000"/>
            </a:lnSpc>
            <a:spcBef>
              <a:spcPct val="0"/>
            </a:spcBef>
            <a:spcAft>
              <a:spcPct val="15000"/>
            </a:spcAft>
            <a:buChar char="••"/>
          </a:pPr>
          <a:r>
            <a:rPr lang="zh-TW" altLang="en-US" sz="1600" kern="1200" dirty="0" smtClean="0"/>
            <a:t>評估繳納情形、欠繳原因、</a:t>
          </a:r>
          <a:r>
            <a:rPr lang="zh-TW" altLang="en-US" sz="1600" b="1" u="sng" kern="1200" dirty="0" smtClean="0">
              <a:solidFill>
                <a:srgbClr val="0000CC"/>
              </a:solidFill>
            </a:rPr>
            <a:t>可能存在之補繳金額、罰款</a:t>
          </a:r>
          <a:r>
            <a:rPr lang="zh-TW" altLang="en-US" sz="1600" kern="1200" dirty="0" smtClean="0"/>
            <a:t>。</a:t>
          </a:r>
          <a:endParaRPr lang="zh-TW" altLang="en-US" sz="1600" kern="1200" dirty="0"/>
        </a:p>
        <a:p>
          <a:pPr marL="171450" lvl="1" indent="-171450" algn="l" defTabSz="711200">
            <a:lnSpc>
              <a:spcPct val="90000"/>
            </a:lnSpc>
            <a:spcBef>
              <a:spcPct val="0"/>
            </a:spcBef>
            <a:spcAft>
              <a:spcPct val="15000"/>
            </a:spcAft>
            <a:buChar char="••"/>
          </a:pPr>
          <a:r>
            <a:rPr lang="zh-TW" altLang="en-US" sz="1600" kern="1200" dirty="0" smtClean="0"/>
            <a:t>若有未遵循社保法及住房公積金條例等情事，對財務業務影響、風險及補強措施</a:t>
          </a:r>
          <a:r>
            <a:rPr lang="zh-TW" altLang="en-US" sz="1600" kern="1200" dirty="0" smtClean="0">
              <a:latin typeface="+mn-ea"/>
              <a:ea typeface="+mn-ea"/>
            </a:rPr>
            <a:t>（如大股東或負責人出具承諾）及後續內</a:t>
          </a:r>
          <a:r>
            <a:rPr lang="zh-TW" altLang="en-US" sz="1600" kern="1200" dirty="0" smtClean="0"/>
            <a:t>控措施。</a:t>
          </a:r>
          <a:endParaRPr lang="zh-TW" altLang="en-US" sz="1600" kern="1200" dirty="0"/>
        </a:p>
      </dsp:txBody>
      <dsp:txXfrm>
        <a:off x="2524465" y="239992"/>
        <a:ext cx="5212354" cy="1244520"/>
      </dsp:txXfrm>
    </dsp:sp>
    <dsp:sp modelId="{A41AFD5C-CF3B-4661-AA4B-F995CD041104}">
      <dsp:nvSpPr>
        <dsp:cNvPr id="0" name=""/>
        <dsp:cNvSpPr/>
      </dsp:nvSpPr>
      <dsp:spPr>
        <a:xfrm>
          <a:off x="2820" y="374975"/>
          <a:ext cx="2518824" cy="9140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TW" altLang="en-US" sz="3600" kern="1200" dirty="0" smtClean="0"/>
            <a:t>申請公司</a:t>
          </a:r>
          <a:endParaRPr lang="zh-TW" altLang="en-US" sz="3600" kern="1200" dirty="0"/>
        </a:p>
      </dsp:txBody>
      <dsp:txXfrm>
        <a:off x="47441" y="419596"/>
        <a:ext cx="2429582" cy="824819"/>
      </dsp:txXfrm>
    </dsp:sp>
    <dsp:sp modelId="{FD2789E9-69C8-4E46-8354-EDE0B603A136}">
      <dsp:nvSpPr>
        <dsp:cNvPr id="0" name=""/>
        <dsp:cNvSpPr/>
      </dsp:nvSpPr>
      <dsp:spPr>
        <a:xfrm>
          <a:off x="2590811" y="1678742"/>
          <a:ext cx="5758725" cy="122082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zh-TW" altLang="en-US" sz="1600" kern="1200" dirty="0" smtClean="0"/>
            <a:t>應就申請公司有無違反社保法令及住房公積金管理條例進行評估，</a:t>
          </a:r>
          <a:r>
            <a:rPr lang="zh-TW" altLang="en-US" sz="1600" b="1" u="sng" kern="1200" dirty="0" smtClean="0">
              <a:solidFill>
                <a:srgbClr val="0000CC"/>
              </a:solidFill>
            </a:rPr>
            <a:t>明確說明法令遵循情形，並表示意見</a:t>
          </a:r>
          <a:r>
            <a:rPr lang="zh-TW" altLang="en-US" sz="1600" kern="1200" dirty="0" smtClean="0"/>
            <a:t>。</a:t>
          </a:r>
          <a:endParaRPr lang="zh-TW" altLang="en-US" sz="1600" kern="1200" dirty="0">
            <a:latin typeface="+mn-ea"/>
            <a:ea typeface="+mn-ea"/>
          </a:endParaRPr>
        </a:p>
        <a:p>
          <a:pPr marL="171450" lvl="1" indent="-171450" algn="just" defTabSz="711200">
            <a:lnSpc>
              <a:spcPct val="90000"/>
            </a:lnSpc>
            <a:spcBef>
              <a:spcPct val="0"/>
            </a:spcBef>
            <a:spcAft>
              <a:spcPct val="15000"/>
            </a:spcAft>
            <a:buChar char="••"/>
          </a:pPr>
          <a:r>
            <a:rPr lang="zh-TW" altLang="en-US" sz="1600" kern="1200" dirty="0" smtClean="0"/>
            <a:t>自行判斷是否應取得所屬地方政府相關合規證明文件，並作為工作底稿，</a:t>
          </a:r>
          <a:r>
            <a:rPr lang="zh-TW" altLang="en-US" sz="1600" b="1" u="sng" kern="1200" dirty="0" smtClean="0">
              <a:solidFill>
                <a:srgbClr val="C00000"/>
              </a:solidFill>
            </a:rPr>
            <a:t>必要時本公司可隨時調閱</a:t>
          </a:r>
          <a:r>
            <a:rPr lang="zh-TW" altLang="en-US" sz="1600" kern="1200" dirty="0" smtClean="0"/>
            <a:t>。</a:t>
          </a:r>
          <a:endParaRPr lang="zh-TW" altLang="en-US" sz="1600" kern="1200" dirty="0">
            <a:latin typeface="+mn-ea"/>
            <a:ea typeface="+mn-ea"/>
          </a:endParaRPr>
        </a:p>
      </dsp:txBody>
      <dsp:txXfrm>
        <a:off x="2590811" y="1831345"/>
        <a:ext cx="5300917" cy="915615"/>
      </dsp:txXfrm>
    </dsp:sp>
    <dsp:sp modelId="{44C53662-7E3B-4832-8FCC-EC629040266C}">
      <dsp:nvSpPr>
        <dsp:cNvPr id="0" name=""/>
        <dsp:cNvSpPr/>
      </dsp:nvSpPr>
      <dsp:spPr>
        <a:xfrm>
          <a:off x="23" y="1805779"/>
          <a:ext cx="2581268" cy="9140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TW" altLang="en-US" sz="3600" kern="1200" dirty="0" smtClean="0"/>
            <a:t>律師</a:t>
          </a:r>
          <a:endParaRPr lang="zh-TW" altLang="en-US" sz="3600" kern="1200" dirty="0"/>
        </a:p>
      </dsp:txBody>
      <dsp:txXfrm>
        <a:off x="44644" y="1850400"/>
        <a:ext cx="2492026" cy="824819"/>
      </dsp:txXfrm>
    </dsp:sp>
    <dsp:sp modelId="{F3B8F4D5-129B-4EA6-9017-CE45B2327A33}">
      <dsp:nvSpPr>
        <dsp:cNvPr id="0" name=""/>
        <dsp:cNvSpPr/>
      </dsp:nvSpPr>
      <dsp:spPr>
        <a:xfrm>
          <a:off x="2665518" y="3065319"/>
          <a:ext cx="5665930" cy="98338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zh-TW" altLang="en-US" sz="1600" kern="1200" dirty="0" smtClean="0">
              <a:latin typeface="+mn-ea"/>
              <a:ea typeface="+mn-ea"/>
            </a:rPr>
            <a:t>應評估申請公司是否依一般公認會計原則調整估列入帳，</a:t>
          </a:r>
          <a:r>
            <a:rPr lang="zh-TW" altLang="en-US" sz="1600" b="1" u="sng" kern="1200" dirty="0" smtClean="0">
              <a:solidFill>
                <a:srgbClr val="C00000"/>
              </a:solidFill>
              <a:latin typeface="+mn-ea"/>
              <a:ea typeface="+mn-ea"/>
            </a:rPr>
            <a:t>及於財務報告中允當表達</a:t>
          </a:r>
          <a:r>
            <a:rPr lang="zh-TW" altLang="en-US" sz="1600" kern="1200" dirty="0" smtClean="0">
              <a:latin typeface="+mn-ea"/>
              <a:ea typeface="+mn-ea"/>
            </a:rPr>
            <a:t>。</a:t>
          </a:r>
          <a:endParaRPr lang="zh-TW" altLang="en-US" sz="1600" kern="1200" dirty="0">
            <a:latin typeface="+mn-ea"/>
            <a:ea typeface="+mn-ea"/>
          </a:endParaRPr>
        </a:p>
      </dsp:txBody>
      <dsp:txXfrm>
        <a:off x="2665518" y="3188242"/>
        <a:ext cx="5297161" cy="737538"/>
      </dsp:txXfrm>
    </dsp:sp>
    <dsp:sp modelId="{B51825CC-E2FA-4F1E-B432-7BD8BD0209DE}">
      <dsp:nvSpPr>
        <dsp:cNvPr id="0" name=""/>
        <dsp:cNvSpPr/>
      </dsp:nvSpPr>
      <dsp:spPr>
        <a:xfrm>
          <a:off x="0" y="3068957"/>
          <a:ext cx="2637887" cy="9140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mn-ea"/>
              <a:ea typeface="+mn-ea"/>
            </a:rPr>
            <a:t>會計師</a:t>
          </a:r>
          <a:endParaRPr lang="zh-TW" altLang="en-US" sz="3200" kern="1200" dirty="0">
            <a:latin typeface="+mn-ea"/>
            <a:ea typeface="+mn-ea"/>
          </a:endParaRPr>
        </a:p>
      </dsp:txBody>
      <dsp:txXfrm>
        <a:off x="44621" y="3113578"/>
        <a:ext cx="2548645" cy="824819"/>
      </dsp:txXfrm>
    </dsp:sp>
    <dsp:sp modelId="{4BA703FE-1003-4E41-BCCF-04716851BC42}">
      <dsp:nvSpPr>
        <dsp:cNvPr id="0" name=""/>
        <dsp:cNvSpPr/>
      </dsp:nvSpPr>
      <dsp:spPr>
        <a:xfrm>
          <a:off x="2666988" y="4140110"/>
          <a:ext cx="5611615" cy="150461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zh-TW" altLang="en-US" sz="1600" kern="1200" dirty="0" smtClean="0">
              <a:latin typeface="+mn-ea"/>
              <a:ea typeface="+mn-ea"/>
            </a:rPr>
            <a:t>應評估申請公司各項說明之合理性。</a:t>
          </a:r>
          <a:endParaRPr lang="zh-TW" altLang="en-US" sz="1600" kern="1200" dirty="0">
            <a:latin typeface="+mn-ea"/>
            <a:ea typeface="+mn-ea"/>
          </a:endParaRPr>
        </a:p>
        <a:p>
          <a:pPr marL="171450" lvl="1" indent="-171450" algn="l" defTabSz="711200">
            <a:lnSpc>
              <a:spcPct val="90000"/>
            </a:lnSpc>
            <a:spcBef>
              <a:spcPct val="0"/>
            </a:spcBef>
            <a:spcAft>
              <a:spcPct val="15000"/>
            </a:spcAft>
            <a:buChar char="••"/>
          </a:pPr>
          <a:r>
            <a:rPr lang="zh-TW" altLang="en-US" sz="1600" kern="1200" dirty="0" smtClean="0">
              <a:latin typeface="+mn-ea"/>
              <a:ea typeface="+mn-ea"/>
            </a:rPr>
            <a:t>於評估報告中，載明評估申請公司五險一金之</a:t>
          </a:r>
          <a:r>
            <a:rPr lang="zh-TW" altLang="en-US" sz="1600" b="1" u="sng" kern="1200" dirty="0" smtClean="0">
              <a:solidFill>
                <a:srgbClr val="C00000"/>
              </a:solidFill>
              <a:latin typeface="+mn-ea"/>
              <a:ea typeface="+mn-ea"/>
            </a:rPr>
            <a:t>法令遵循情形暨其風險因應措施</a:t>
          </a:r>
          <a:r>
            <a:rPr lang="zh-TW" altLang="en-US" sz="1600" kern="1200" dirty="0" smtClean="0">
              <a:latin typeface="+mn-ea"/>
              <a:ea typeface="+mn-ea"/>
            </a:rPr>
            <a:t>之內容。</a:t>
          </a:r>
          <a:endParaRPr lang="zh-TW" altLang="en-US" sz="1600" kern="1200" dirty="0">
            <a:latin typeface="+mn-ea"/>
            <a:ea typeface="+mn-ea"/>
          </a:endParaRPr>
        </a:p>
      </dsp:txBody>
      <dsp:txXfrm>
        <a:off x="2666988" y="4328187"/>
        <a:ext cx="5047383" cy="1128464"/>
      </dsp:txXfrm>
    </dsp:sp>
    <dsp:sp modelId="{A86CCA14-D959-4815-8D0C-48ACBD435A57}">
      <dsp:nvSpPr>
        <dsp:cNvPr id="0" name=""/>
        <dsp:cNvSpPr/>
      </dsp:nvSpPr>
      <dsp:spPr>
        <a:xfrm>
          <a:off x="0" y="4385426"/>
          <a:ext cx="2586512" cy="9140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mn-ea"/>
              <a:ea typeface="+mn-ea"/>
            </a:rPr>
            <a:t>主辦</a:t>
          </a:r>
          <a:r>
            <a:rPr lang="en-US" altLang="zh-TW" sz="2400" kern="1200" dirty="0" smtClean="0">
              <a:latin typeface="+mn-ea"/>
              <a:ea typeface="+mn-ea"/>
            </a:rPr>
            <a:t/>
          </a:r>
          <a:br>
            <a:rPr lang="en-US" altLang="zh-TW" sz="2400" kern="1200" dirty="0" smtClean="0">
              <a:latin typeface="+mn-ea"/>
              <a:ea typeface="+mn-ea"/>
            </a:rPr>
          </a:br>
          <a:r>
            <a:rPr lang="zh-TW" altLang="en-US" sz="2400" kern="1200" dirty="0" smtClean="0">
              <a:latin typeface="+mn-ea"/>
              <a:ea typeface="+mn-ea"/>
            </a:rPr>
            <a:t>承銷商</a:t>
          </a:r>
          <a:endParaRPr lang="zh-TW" altLang="en-US" sz="2400" kern="1200" dirty="0">
            <a:latin typeface="+mn-ea"/>
            <a:ea typeface="+mn-ea"/>
          </a:endParaRPr>
        </a:p>
      </dsp:txBody>
      <dsp:txXfrm>
        <a:off x="44621" y="4430047"/>
        <a:ext cx="2497270" cy="82481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D951C-2A5C-4DD3-96C2-FF042AFEAB0A}">
      <dsp:nvSpPr>
        <dsp:cNvPr id="0" name=""/>
        <dsp:cNvSpPr/>
      </dsp:nvSpPr>
      <dsp:spPr>
        <a:xfrm>
          <a:off x="0" y="1066802"/>
          <a:ext cx="7391400" cy="12693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zh-TW" altLang="en-US" sz="4800" b="1" kern="1200" dirty="0" smtClean="0"/>
            <a:t>營運面審查重點</a:t>
          </a:r>
          <a:endParaRPr lang="zh-TW" altLang="en-US" sz="4800" b="1" kern="1200" dirty="0"/>
        </a:p>
      </dsp:txBody>
      <dsp:txXfrm>
        <a:off x="61963" y="1128765"/>
        <a:ext cx="7267474" cy="1145391"/>
      </dsp:txXfrm>
    </dsp:sp>
    <dsp:sp modelId="{24D04CDD-0C79-45F4-B059-681660900CB4}">
      <dsp:nvSpPr>
        <dsp:cNvPr id="0" name=""/>
        <dsp:cNvSpPr/>
      </dsp:nvSpPr>
      <dsp:spPr>
        <a:xfrm>
          <a:off x="0" y="2547646"/>
          <a:ext cx="7391400" cy="1508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77"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zh-TW" altLang="en-US" sz="2800" kern="1200" dirty="0" smtClean="0">
              <a:latin typeface="+mn-lt"/>
            </a:rPr>
            <a:t>銷貨真實性之查核</a:t>
          </a:r>
          <a:endParaRPr lang="zh-TW" altLang="en-US" sz="2800" kern="1200" dirty="0"/>
        </a:p>
        <a:p>
          <a:pPr marL="285750" lvl="1" indent="-285750" algn="l" defTabSz="1244600">
            <a:lnSpc>
              <a:spcPct val="90000"/>
            </a:lnSpc>
            <a:spcBef>
              <a:spcPct val="0"/>
            </a:spcBef>
            <a:spcAft>
              <a:spcPct val="20000"/>
            </a:spcAft>
            <a:buChar char="••"/>
          </a:pPr>
          <a:r>
            <a:rPr lang="zh-TW" altLang="en-US" sz="2800" kern="1200" dirty="0" smtClean="0">
              <a:latin typeface="+mn-lt"/>
            </a:rPr>
            <a:t>金流及物流</a:t>
          </a:r>
          <a:endParaRPr lang="zh-TW" altLang="en-US" sz="2800" kern="1200" dirty="0">
            <a:latin typeface="+mn-lt"/>
          </a:endParaRPr>
        </a:p>
        <a:p>
          <a:pPr marL="285750" lvl="1" indent="-285750" algn="l" defTabSz="1244600">
            <a:lnSpc>
              <a:spcPct val="90000"/>
            </a:lnSpc>
            <a:spcBef>
              <a:spcPct val="0"/>
            </a:spcBef>
            <a:spcAft>
              <a:spcPct val="20000"/>
            </a:spcAft>
            <a:buChar char="••"/>
          </a:pPr>
          <a:r>
            <a:rPr lang="zh-TW" altLang="en-US" sz="2800" kern="1200" dirty="0" smtClean="0">
              <a:latin typeface="+mn-lt"/>
            </a:rPr>
            <a:t>資金貸與及背書保證</a:t>
          </a:r>
          <a:endParaRPr lang="zh-TW" altLang="en-US" sz="2800" kern="1200" dirty="0">
            <a:latin typeface="+mn-lt"/>
          </a:endParaRPr>
        </a:p>
      </dsp:txBody>
      <dsp:txXfrm>
        <a:off x="0" y="2547646"/>
        <a:ext cx="7391400" cy="150802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7EE5A-EAE9-4B5C-B194-CA72FF7DD8B1}">
      <dsp:nvSpPr>
        <dsp:cNvPr id="0" name=""/>
        <dsp:cNvSpPr/>
      </dsp:nvSpPr>
      <dsp:spPr>
        <a:xfrm>
          <a:off x="0" y="293866"/>
          <a:ext cx="8077200" cy="1496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395732" rIns="626880" bIns="135128" numCol="1" spcCol="1270" anchor="t" anchorCtr="0">
          <a:noAutofit/>
        </a:bodyPr>
        <a:lstStyle/>
        <a:p>
          <a:pPr marL="171450" lvl="1" indent="-171450" algn="l" defTabSz="844550">
            <a:lnSpc>
              <a:spcPct val="90000"/>
            </a:lnSpc>
            <a:spcBef>
              <a:spcPct val="0"/>
            </a:spcBef>
            <a:spcAft>
              <a:spcPct val="15000"/>
            </a:spcAft>
            <a:buChar char="••"/>
          </a:pPr>
          <a:r>
            <a:rPr lang="zh-TW" altLang="en-US" sz="1900" kern="1200" dirty="0" smtClean="0"/>
            <a:t>勞務業預先收款，實際尚未提供勞務</a:t>
          </a:r>
          <a:endParaRPr lang="zh-TW" altLang="en-US" sz="1900" kern="1200" dirty="0"/>
        </a:p>
        <a:p>
          <a:pPr marL="171450" lvl="1" indent="-171450" algn="l" defTabSz="844550">
            <a:lnSpc>
              <a:spcPct val="90000"/>
            </a:lnSpc>
            <a:spcBef>
              <a:spcPct val="0"/>
            </a:spcBef>
            <a:spcAft>
              <a:spcPct val="15000"/>
            </a:spcAft>
            <a:buChar char="••"/>
          </a:pPr>
          <a:r>
            <a:rPr lang="zh-TW" altLang="en-US" sz="1900" kern="1200" dirty="0" smtClean="0"/>
            <a:t>目的地交貨，出貨即認銷貨收入</a:t>
          </a:r>
          <a:endParaRPr lang="zh-TW" altLang="en-US" sz="1900" kern="1200" dirty="0"/>
        </a:p>
        <a:p>
          <a:pPr marL="171450" lvl="1" indent="-171450" algn="l" defTabSz="844550">
            <a:lnSpc>
              <a:spcPct val="90000"/>
            </a:lnSpc>
            <a:spcBef>
              <a:spcPct val="0"/>
            </a:spcBef>
            <a:spcAft>
              <a:spcPct val="15000"/>
            </a:spcAft>
            <a:buChar char="••"/>
          </a:pPr>
          <a:r>
            <a:rPr lang="zh-TW" altLang="en-US" sz="1900" kern="1200" dirty="0" smtClean="0"/>
            <a:t>收入總額或淨額認列</a:t>
          </a:r>
          <a:endParaRPr lang="zh-TW" altLang="en-US" sz="1900" kern="1200" dirty="0"/>
        </a:p>
      </dsp:txBody>
      <dsp:txXfrm>
        <a:off x="0" y="293866"/>
        <a:ext cx="8077200" cy="1496250"/>
      </dsp:txXfrm>
    </dsp:sp>
    <dsp:sp modelId="{44E38E10-715C-4BDB-84AF-7941211EC185}">
      <dsp:nvSpPr>
        <dsp:cNvPr id="0" name=""/>
        <dsp:cNvSpPr/>
      </dsp:nvSpPr>
      <dsp:spPr>
        <a:xfrm>
          <a:off x="403860" y="13426"/>
          <a:ext cx="565404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1066800">
            <a:lnSpc>
              <a:spcPct val="90000"/>
            </a:lnSpc>
            <a:spcBef>
              <a:spcPct val="0"/>
            </a:spcBef>
            <a:spcAft>
              <a:spcPct val="35000"/>
            </a:spcAft>
          </a:pPr>
          <a:r>
            <a:rPr lang="zh-TW" altLang="en-US" sz="2400" b="1" kern="1200" dirty="0" smtClean="0"/>
            <a:t>收入認列時點</a:t>
          </a:r>
          <a:endParaRPr lang="zh-TW" altLang="en-US" sz="2400" b="1" kern="1200" dirty="0"/>
        </a:p>
      </dsp:txBody>
      <dsp:txXfrm>
        <a:off x="431240" y="40806"/>
        <a:ext cx="5599280" cy="506120"/>
      </dsp:txXfrm>
    </dsp:sp>
    <dsp:sp modelId="{F1ED8B02-5D30-40EB-A6F9-9D39F5F2DF50}">
      <dsp:nvSpPr>
        <dsp:cNvPr id="0" name=""/>
        <dsp:cNvSpPr/>
      </dsp:nvSpPr>
      <dsp:spPr>
        <a:xfrm>
          <a:off x="0" y="2173156"/>
          <a:ext cx="8077200" cy="1436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395732" rIns="626880" bIns="135128" numCol="1" spcCol="1270" anchor="t" anchorCtr="0">
          <a:noAutofit/>
        </a:bodyPr>
        <a:lstStyle/>
        <a:p>
          <a:pPr marL="171450" lvl="1" indent="-171450" algn="l" defTabSz="844550">
            <a:lnSpc>
              <a:spcPct val="90000"/>
            </a:lnSpc>
            <a:spcBef>
              <a:spcPct val="0"/>
            </a:spcBef>
            <a:spcAft>
              <a:spcPct val="15000"/>
            </a:spcAft>
            <a:buChar char="••"/>
          </a:pPr>
          <a:r>
            <a:rPr lang="zh-TW" altLang="en-US" sz="1900" kern="1200" dirty="0" smtClean="0"/>
            <a:t>有無</a:t>
          </a:r>
          <a:r>
            <a:rPr lang="zh-TW" altLang="en-US" sz="1900" kern="1200" cap="all" dirty="0" smtClean="0">
              <a:solidFill>
                <a:schemeClr val="tx1"/>
              </a:solidFill>
            </a:rPr>
            <a:t>使用刺激經銷商銷售之行為</a:t>
          </a:r>
          <a:r>
            <a:rPr lang="zh-TW" altLang="en-US" sz="1900" kern="1200" cap="all" dirty="0" smtClean="0">
              <a:solidFill>
                <a:schemeClr val="tx1"/>
              </a:solidFill>
              <a:latin typeface="+mn-ea"/>
              <a:ea typeface="+mn-ea"/>
            </a:rPr>
            <a:t>（如大量額外折扣、延長付款期限、允許退貨）</a:t>
          </a:r>
          <a:endParaRPr lang="zh-TW" altLang="en-US" sz="1900" kern="1200" dirty="0">
            <a:latin typeface="+mn-ea"/>
            <a:ea typeface="+mn-ea"/>
          </a:endParaRPr>
        </a:p>
        <a:p>
          <a:pPr marL="171450" lvl="1" indent="-171450" algn="l" defTabSz="844550">
            <a:lnSpc>
              <a:spcPct val="90000"/>
            </a:lnSpc>
            <a:spcBef>
              <a:spcPct val="0"/>
            </a:spcBef>
            <a:spcAft>
              <a:spcPct val="15000"/>
            </a:spcAft>
            <a:buChar char="••"/>
          </a:pPr>
          <a:r>
            <a:rPr lang="zh-TW" altLang="en-US" sz="1900" kern="1200" dirty="0" smtClean="0"/>
            <a:t>透過中間商（關係人）下單</a:t>
          </a:r>
          <a:endParaRPr lang="zh-TW" altLang="en-US" sz="1900" kern="1200" dirty="0"/>
        </a:p>
      </dsp:txBody>
      <dsp:txXfrm>
        <a:off x="0" y="2173156"/>
        <a:ext cx="8077200" cy="1436400"/>
      </dsp:txXfrm>
    </dsp:sp>
    <dsp:sp modelId="{30D2FB3F-B60D-4CB3-9961-EDFA5D57FF8E}">
      <dsp:nvSpPr>
        <dsp:cNvPr id="0" name=""/>
        <dsp:cNvSpPr/>
      </dsp:nvSpPr>
      <dsp:spPr>
        <a:xfrm>
          <a:off x="403860" y="1892717"/>
          <a:ext cx="565404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1066800">
            <a:lnSpc>
              <a:spcPct val="90000"/>
            </a:lnSpc>
            <a:spcBef>
              <a:spcPct val="0"/>
            </a:spcBef>
            <a:spcAft>
              <a:spcPct val="35000"/>
            </a:spcAft>
          </a:pPr>
          <a:r>
            <a:rPr lang="zh-TW" altLang="en-US" sz="2400" b="1" kern="1200" dirty="0" smtClean="0"/>
            <a:t>塞貨</a:t>
          </a:r>
          <a:endParaRPr lang="zh-TW" altLang="en-US" sz="2400" b="1" kern="1200" dirty="0"/>
        </a:p>
      </dsp:txBody>
      <dsp:txXfrm>
        <a:off x="431240" y="1920097"/>
        <a:ext cx="5599280" cy="506120"/>
      </dsp:txXfrm>
    </dsp:sp>
    <dsp:sp modelId="{D9191E46-543D-4B24-B272-1427D17AC864}">
      <dsp:nvSpPr>
        <dsp:cNvPr id="0" name=""/>
        <dsp:cNvSpPr/>
      </dsp:nvSpPr>
      <dsp:spPr>
        <a:xfrm>
          <a:off x="0" y="3992597"/>
          <a:ext cx="8077200" cy="1496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395732" rIns="626880" bIns="135128" numCol="1" spcCol="1270" anchor="t" anchorCtr="0">
          <a:noAutofit/>
        </a:bodyPr>
        <a:lstStyle/>
        <a:p>
          <a:pPr marL="171450" lvl="1" indent="-171450" algn="l" defTabSz="844550">
            <a:lnSpc>
              <a:spcPct val="90000"/>
            </a:lnSpc>
            <a:spcBef>
              <a:spcPct val="0"/>
            </a:spcBef>
            <a:spcAft>
              <a:spcPct val="15000"/>
            </a:spcAft>
            <a:buChar char="••"/>
          </a:pPr>
          <a:r>
            <a:rPr lang="zh-TW" altLang="en-US" sz="1900" kern="1200" dirty="0" smtClean="0"/>
            <a:t>檢視前</a:t>
          </a:r>
          <a:r>
            <a:rPr lang="en-US" altLang="zh-TW" sz="1900" kern="1200" dirty="0" smtClean="0"/>
            <a:t>10</a:t>
          </a:r>
          <a:r>
            <a:rPr lang="zh-TW" altLang="en-US" sz="1900" kern="1200" dirty="0" smtClean="0"/>
            <a:t>大銷售客戶等資訊是否異常</a:t>
          </a:r>
          <a:endParaRPr lang="zh-TW" altLang="en-US" sz="1900" kern="1200" dirty="0"/>
        </a:p>
        <a:p>
          <a:pPr marL="171450" lvl="1" indent="-171450" algn="l" defTabSz="844550">
            <a:lnSpc>
              <a:spcPct val="90000"/>
            </a:lnSpc>
            <a:spcBef>
              <a:spcPct val="0"/>
            </a:spcBef>
            <a:spcAft>
              <a:spcPct val="15000"/>
            </a:spcAft>
            <a:buChar char="••"/>
          </a:pPr>
          <a:r>
            <a:rPr lang="zh-TW" altLang="en-US" sz="1900" kern="1200" dirty="0" smtClean="0"/>
            <a:t>執行獨立查核（如公司拒絕中介機構與客戶聯繫）</a:t>
          </a:r>
          <a:endParaRPr lang="zh-TW" altLang="en-US" sz="1900" kern="1200" dirty="0"/>
        </a:p>
        <a:p>
          <a:pPr marL="171450" lvl="1" indent="-171450" algn="l" defTabSz="844550">
            <a:lnSpc>
              <a:spcPct val="90000"/>
            </a:lnSpc>
            <a:spcBef>
              <a:spcPct val="0"/>
            </a:spcBef>
            <a:spcAft>
              <a:spcPct val="15000"/>
            </a:spcAft>
            <a:buChar char="••"/>
          </a:pPr>
          <a:r>
            <a:rPr lang="zh-TW" altLang="en-US" sz="1900" kern="1200" dirty="0" smtClean="0"/>
            <a:t>抽核比例須符合本公司規定，憑證表單是否異常</a:t>
          </a:r>
          <a:endParaRPr lang="zh-TW" altLang="en-US" sz="1900" kern="1200" dirty="0"/>
        </a:p>
      </dsp:txBody>
      <dsp:txXfrm>
        <a:off x="0" y="3992597"/>
        <a:ext cx="8077200" cy="1496250"/>
      </dsp:txXfrm>
    </dsp:sp>
    <dsp:sp modelId="{37E7D6D9-CB7F-4D0A-B056-9112FBFA1C8A}">
      <dsp:nvSpPr>
        <dsp:cNvPr id="0" name=""/>
        <dsp:cNvSpPr/>
      </dsp:nvSpPr>
      <dsp:spPr>
        <a:xfrm>
          <a:off x="403860" y="3712157"/>
          <a:ext cx="565404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977900">
            <a:lnSpc>
              <a:spcPct val="90000"/>
            </a:lnSpc>
            <a:spcBef>
              <a:spcPct val="0"/>
            </a:spcBef>
            <a:spcAft>
              <a:spcPct val="35000"/>
            </a:spcAft>
          </a:pPr>
          <a:r>
            <a:rPr lang="zh-TW" altLang="en-US" sz="2200" b="1" kern="1200" dirty="0" smtClean="0"/>
            <a:t>銷貨真實性（客戶、供應商、特許經營商）</a:t>
          </a:r>
          <a:endParaRPr lang="zh-TW" altLang="en-US" sz="2200" b="1" kern="1200" dirty="0"/>
        </a:p>
      </dsp:txBody>
      <dsp:txXfrm>
        <a:off x="431240" y="3739537"/>
        <a:ext cx="5599280" cy="50612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66378-325F-4E7B-BB6E-E84C182EF78C}">
      <dsp:nvSpPr>
        <dsp:cNvPr id="0" name=""/>
        <dsp:cNvSpPr/>
      </dsp:nvSpPr>
      <dsp:spPr>
        <a:xfrm>
          <a:off x="-705" y="23700"/>
          <a:ext cx="1439862" cy="1416364"/>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F7918B0-2DD7-4F02-8E19-16AFCCAB40B7}">
      <dsp:nvSpPr>
        <dsp:cNvPr id="0" name=""/>
        <dsp:cNvSpPr/>
      </dsp:nvSpPr>
      <dsp:spPr>
        <a:xfrm>
          <a:off x="719931" y="0"/>
          <a:ext cx="7943948" cy="143986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zh-TW" altLang="en-US" sz="2000" kern="1200" dirty="0">
              <a:latin typeface="標楷體" pitchFamily="65" charset="-120"/>
              <a:ea typeface="標楷體" pitchFamily="65" charset="-120"/>
            </a:rPr>
            <a:t>依據註冊地國、營運地國實務需要，辦理之資金貸與、背書保證對象及期限</a:t>
          </a:r>
          <a:r>
            <a:rPr lang="zh-TW" altLang="en-US" sz="2000" kern="1200" dirty="0">
              <a:solidFill>
                <a:srgbClr val="0000FF"/>
              </a:solidFill>
              <a:latin typeface="標楷體" pitchFamily="65" charset="-120"/>
              <a:ea typeface="標楷體" pitchFamily="65" charset="-120"/>
            </a:rPr>
            <a:t>未符合</a:t>
          </a:r>
          <a:r>
            <a:rPr lang="zh-TW" altLang="en-US" sz="2000" kern="1200" dirty="0">
              <a:latin typeface="標楷體" pitchFamily="65" charset="-120"/>
              <a:ea typeface="標楷體" pitchFamily="65" charset="-120"/>
            </a:rPr>
            <a:t>我國法令規定情事</a:t>
          </a:r>
        </a:p>
      </dsp:txBody>
      <dsp:txXfrm>
        <a:off x="719931" y="0"/>
        <a:ext cx="7943948" cy="683934"/>
      </dsp:txXfrm>
    </dsp:sp>
    <dsp:sp modelId="{F2659878-EAFC-4090-96D1-6440C7B01D62}">
      <dsp:nvSpPr>
        <dsp:cNvPr id="0" name=""/>
        <dsp:cNvSpPr/>
      </dsp:nvSpPr>
      <dsp:spPr>
        <a:xfrm>
          <a:off x="297321" y="669288"/>
          <a:ext cx="874752" cy="750816"/>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FA55852-463F-48A8-9B88-EBBC6C65E060}">
      <dsp:nvSpPr>
        <dsp:cNvPr id="0" name=""/>
        <dsp:cNvSpPr/>
      </dsp:nvSpPr>
      <dsp:spPr>
        <a:xfrm>
          <a:off x="719931" y="695215"/>
          <a:ext cx="7943948" cy="74464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zh-TW" altLang="en-US" sz="2000" kern="1200" dirty="0">
              <a:latin typeface="標楷體" pitchFamily="65" charset="-120"/>
              <a:ea typeface="標楷體" pitchFamily="65" charset="-120"/>
            </a:rPr>
            <a:t>控股公司之各子公司間短期融通及背書保證，有</a:t>
          </a:r>
          <a:r>
            <a:rPr lang="zh-TW" altLang="en-US" sz="2000" kern="1200" dirty="0">
              <a:solidFill>
                <a:srgbClr val="0000FF"/>
              </a:solidFill>
              <a:latin typeface="標楷體" pitchFamily="65" charset="-120"/>
              <a:ea typeface="標楷體" pitchFamily="65" charset="-120"/>
            </a:rPr>
            <a:t>未符</a:t>
          </a:r>
          <a:r>
            <a:rPr lang="zh-TW" altLang="en-US" sz="2000" kern="1200" dirty="0">
              <a:latin typeface="標楷體" pitchFamily="65" charset="-120"/>
              <a:ea typeface="標楷體" pitchFamily="65" charset="-120"/>
            </a:rPr>
            <a:t>處理準則之規定</a:t>
          </a:r>
          <a:r>
            <a:rPr lang="zh-TW" altLang="en-US" sz="2000" kern="1200" dirty="0" smtClean="0">
              <a:latin typeface="標楷體" pitchFamily="65" charset="-120"/>
              <a:ea typeface="標楷體" pitchFamily="65" charset="-120"/>
            </a:rPr>
            <a:t>情事</a:t>
          </a:r>
          <a:r>
            <a:rPr lang="en-US" altLang="zh-TW" sz="2000" kern="1200" dirty="0" smtClean="0">
              <a:latin typeface="+mj-lt"/>
              <a:ea typeface="標楷體" pitchFamily="65" charset="-120"/>
            </a:rPr>
            <a:t>(</a:t>
          </a:r>
          <a:r>
            <a:rPr lang="zh-TW" altLang="en-US" sz="2000" kern="1200" dirty="0" smtClean="0">
              <a:solidFill>
                <a:srgbClr val="C00000"/>
              </a:solidFill>
              <a:latin typeface="+mj-lt"/>
              <a:ea typeface="標楷體" pitchFamily="65" charset="-120"/>
            </a:rPr>
            <a:t>限額計算依據</a:t>
          </a:r>
          <a:r>
            <a:rPr lang="en-US" altLang="zh-TW" sz="2000" kern="1200" dirty="0" smtClean="0">
              <a:latin typeface="+mj-lt"/>
              <a:ea typeface="標楷體" pitchFamily="65" charset="-120"/>
            </a:rPr>
            <a:t>)</a:t>
          </a:r>
          <a:endParaRPr lang="zh-TW" altLang="en-US" sz="2000" kern="1200" dirty="0">
            <a:latin typeface="+mj-lt"/>
            <a:ea typeface="標楷體" pitchFamily="65" charset="-120"/>
          </a:endParaRPr>
        </a:p>
      </dsp:txBody>
      <dsp:txXfrm>
        <a:off x="719931" y="695215"/>
        <a:ext cx="7943948" cy="74464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D951C-2A5C-4DD3-96C2-FF042AFEAB0A}">
      <dsp:nvSpPr>
        <dsp:cNvPr id="0" name=""/>
        <dsp:cNvSpPr/>
      </dsp:nvSpPr>
      <dsp:spPr>
        <a:xfrm>
          <a:off x="0" y="1286409"/>
          <a:ext cx="7391400" cy="12891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zh-TW" altLang="en-US" sz="4800" b="1" kern="1200" dirty="0" smtClean="0"/>
            <a:t>公司治理</a:t>
          </a:r>
          <a:endParaRPr lang="zh-TW" altLang="en-US" sz="4800" b="1" kern="1200" dirty="0"/>
        </a:p>
      </dsp:txBody>
      <dsp:txXfrm>
        <a:off x="62931" y="1349340"/>
        <a:ext cx="7265538" cy="1163288"/>
      </dsp:txXfrm>
    </dsp:sp>
    <dsp:sp modelId="{24D04CDD-0C79-45F4-B059-681660900CB4}">
      <dsp:nvSpPr>
        <dsp:cNvPr id="0" name=""/>
        <dsp:cNvSpPr/>
      </dsp:nvSpPr>
      <dsp:spPr>
        <a:xfrm>
          <a:off x="0" y="2778848"/>
          <a:ext cx="7391400" cy="1065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77"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zh-TW" altLang="en-US" sz="2800" kern="1200" dirty="0" smtClean="0"/>
            <a:t>強化公司治理</a:t>
          </a:r>
          <a:endParaRPr lang="zh-TW" altLang="en-US" sz="2800" kern="1200" dirty="0"/>
        </a:p>
        <a:p>
          <a:pPr marL="285750" lvl="1" indent="-285750" algn="l" defTabSz="1244600">
            <a:lnSpc>
              <a:spcPct val="90000"/>
            </a:lnSpc>
            <a:spcBef>
              <a:spcPct val="0"/>
            </a:spcBef>
            <a:spcAft>
              <a:spcPct val="20000"/>
            </a:spcAft>
            <a:buChar char="••"/>
          </a:pPr>
          <a:r>
            <a:rPr lang="zh-TW" altLang="en-US" sz="2800" kern="1200" dirty="0" smtClean="0">
              <a:latin typeface="+mn-lt"/>
            </a:rPr>
            <a:t>獨立董事</a:t>
          </a:r>
          <a:endParaRPr lang="zh-TW" altLang="en-US" sz="2800" kern="1200" dirty="0">
            <a:latin typeface="+mn-lt"/>
          </a:endParaRPr>
        </a:p>
      </dsp:txBody>
      <dsp:txXfrm>
        <a:off x="0" y="2778848"/>
        <a:ext cx="7391400" cy="106545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66378-325F-4E7B-BB6E-E84C182EF78C}">
      <dsp:nvSpPr>
        <dsp:cNvPr id="0" name=""/>
        <dsp:cNvSpPr/>
      </dsp:nvSpPr>
      <dsp:spPr>
        <a:xfrm>
          <a:off x="-1008" y="11406"/>
          <a:ext cx="2057399" cy="2023822"/>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F7918B0-2DD7-4F02-8E19-16AFCCAB40B7}">
      <dsp:nvSpPr>
        <dsp:cNvPr id="0" name=""/>
        <dsp:cNvSpPr/>
      </dsp:nvSpPr>
      <dsp:spPr>
        <a:xfrm>
          <a:off x="1028699" y="0"/>
          <a:ext cx="7635180" cy="205739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zh-TW" altLang="en-US" sz="2400" kern="1200" dirty="0">
              <a:solidFill>
                <a:schemeClr val="tx1"/>
              </a:solidFill>
            </a:rPr>
            <a:t>上市審查準則第</a:t>
          </a:r>
          <a:r>
            <a:rPr lang="en-US" altLang="zh-TW" sz="2400" kern="1200" dirty="0">
              <a:solidFill>
                <a:schemeClr val="tx1"/>
              </a:solidFill>
            </a:rPr>
            <a:t>28</a:t>
          </a:r>
          <a:r>
            <a:rPr lang="zh-TW" altLang="en-US" sz="2400" kern="1200" dirty="0">
              <a:solidFill>
                <a:schemeClr val="tx1"/>
              </a:solidFill>
            </a:rPr>
            <a:t>條之</a:t>
          </a:r>
          <a:r>
            <a:rPr lang="en-US" altLang="zh-TW" sz="2400" kern="1200" dirty="0" smtClean="0">
              <a:solidFill>
                <a:schemeClr val="tx1"/>
              </a:solidFill>
            </a:rPr>
            <a:t>4</a:t>
          </a:r>
          <a:r>
            <a:rPr lang="zh-TW" altLang="en-US" sz="2000" kern="1200" dirty="0" smtClean="0">
              <a:solidFill>
                <a:schemeClr val="tx1"/>
              </a:solidFill>
              <a:latin typeface="新細明體" panose="02020500000000000000" pitchFamily="18" charset="-120"/>
              <a:ea typeface="新細明體" panose="02020500000000000000" pitchFamily="18" charset="-120"/>
            </a:rPr>
            <a:t>（</a:t>
          </a:r>
          <a:r>
            <a:rPr lang="en-US" altLang="zh-TW" sz="2000" kern="1200" dirty="0" smtClean="0">
              <a:solidFill>
                <a:schemeClr val="tx1"/>
              </a:solidFill>
              <a:latin typeface="Calibri" panose="020F0502020204030204" pitchFamily="34" charset="0"/>
              <a:ea typeface="新細明體" panose="02020500000000000000" pitchFamily="18" charset="-120"/>
              <a:cs typeface="Calibri" panose="020F0502020204030204" pitchFamily="34" charset="0"/>
            </a:rPr>
            <a:t>110.4.7</a:t>
          </a:r>
          <a:r>
            <a:rPr lang="zh-TW" altLang="en-US" sz="2000" kern="1200" dirty="0" smtClean="0">
              <a:solidFill>
                <a:schemeClr val="tx1"/>
              </a:solidFill>
              <a:latin typeface="Calibri" panose="020F0502020204030204" pitchFamily="34" charset="0"/>
              <a:ea typeface="新細明體" panose="02020500000000000000" pitchFamily="18" charset="-120"/>
              <a:cs typeface="Calibri" panose="020F0502020204030204" pitchFamily="34" charset="0"/>
            </a:rPr>
            <a:t>）</a:t>
          </a:r>
          <a:endParaRPr lang="zh-TW" altLang="en-US" sz="2000" kern="1200" dirty="0">
            <a:solidFill>
              <a:srgbClr val="0000FF"/>
            </a:solidFill>
            <a:latin typeface="Calibri" panose="020F0502020204030204" pitchFamily="34" charset="0"/>
            <a:ea typeface="標楷體" pitchFamily="65" charset="-120"/>
            <a:cs typeface="Calibri" panose="020F0502020204030204" pitchFamily="34" charset="0"/>
          </a:endParaRPr>
        </a:p>
      </dsp:txBody>
      <dsp:txXfrm>
        <a:off x="1028699" y="0"/>
        <a:ext cx="7635180" cy="977264"/>
      </dsp:txXfrm>
    </dsp:sp>
    <dsp:sp modelId="{F2659878-EAFC-4090-96D1-6440C7B01D62}">
      <dsp:nvSpPr>
        <dsp:cNvPr id="0" name=""/>
        <dsp:cNvSpPr/>
      </dsp:nvSpPr>
      <dsp:spPr>
        <a:xfrm>
          <a:off x="424837" y="780398"/>
          <a:ext cx="1249921" cy="1272838"/>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FA55852-463F-48A8-9B88-EBBC6C65E060}">
      <dsp:nvSpPr>
        <dsp:cNvPr id="0" name=""/>
        <dsp:cNvSpPr/>
      </dsp:nvSpPr>
      <dsp:spPr>
        <a:xfrm>
          <a:off x="1028699" y="780393"/>
          <a:ext cx="7635180" cy="125881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ts val="0"/>
            </a:spcAft>
          </a:pPr>
          <a:r>
            <a:rPr lang="zh-TW" altLang="zh-TW" sz="1800" kern="1200" dirty="0">
              <a:solidFill>
                <a:srgbClr val="C00000"/>
              </a:solidFill>
            </a:rPr>
            <a:t>董事會</a:t>
          </a:r>
          <a:r>
            <a:rPr lang="zh-TW" altLang="zh-TW" sz="1800" kern="1200" dirty="0"/>
            <a:t>成員不得少於</a:t>
          </a:r>
          <a:r>
            <a:rPr lang="en-US" altLang="zh-TW" sz="1800" kern="1200" dirty="0"/>
            <a:t>5</a:t>
          </a:r>
          <a:r>
            <a:rPr lang="zh-TW" altLang="zh-TW" sz="1800" kern="1200" dirty="0"/>
            <a:t>人，並應由</a:t>
          </a:r>
          <a:r>
            <a:rPr lang="zh-TW" altLang="zh-TW" sz="1800" kern="1200" dirty="0">
              <a:solidFill>
                <a:srgbClr val="C00000"/>
              </a:solidFill>
            </a:rPr>
            <a:t>逾二分之一在中華民國設有戶籍</a:t>
          </a:r>
          <a:r>
            <a:rPr lang="zh-TW" altLang="zh-TW" sz="1800" kern="1200" dirty="0"/>
            <a:t>者組成之，法人股東當選為董事者，以其實質受益人為判斷基準；另應設置獨立董事人數不得少於</a:t>
          </a:r>
          <a:r>
            <a:rPr lang="en-US" altLang="zh-TW" sz="1800" kern="1200" dirty="0"/>
            <a:t>3</a:t>
          </a:r>
          <a:r>
            <a:rPr lang="zh-TW" altLang="zh-TW" sz="1800" kern="1200" dirty="0"/>
            <a:t>人，且不得少於董事席次五分之一，其中</a:t>
          </a:r>
          <a:r>
            <a:rPr lang="zh-TW" altLang="zh-TW" sz="1800" kern="1200" dirty="0">
              <a:solidFill>
                <a:srgbClr val="C00000"/>
              </a:solidFill>
            </a:rPr>
            <a:t>獨立董事至少</a:t>
          </a:r>
          <a:r>
            <a:rPr lang="en-US" altLang="zh-TW" sz="1800" u="sng" kern="1200" dirty="0">
              <a:solidFill>
                <a:srgbClr val="C00000"/>
              </a:solidFill>
            </a:rPr>
            <a:t>2</a:t>
          </a:r>
          <a:r>
            <a:rPr lang="zh-TW" altLang="zh-TW" sz="1800" kern="1200" dirty="0">
              <a:solidFill>
                <a:srgbClr val="C00000"/>
              </a:solidFill>
            </a:rPr>
            <a:t>人應在中華民國設有</a:t>
          </a:r>
          <a:r>
            <a:rPr lang="zh-TW" altLang="zh-TW" sz="1800" b="1" u="sng" kern="1200" dirty="0" smtClean="0">
              <a:solidFill>
                <a:srgbClr val="C00000"/>
              </a:solidFill>
            </a:rPr>
            <a:t>戶籍</a:t>
          </a:r>
          <a:r>
            <a:rPr lang="en-US" altLang="zh-TW" sz="1800" b="1" u="sng" kern="1200" dirty="0" smtClean="0">
              <a:solidFill>
                <a:srgbClr val="C00000"/>
              </a:solidFill>
            </a:rPr>
            <a:t>(</a:t>
          </a:r>
          <a:r>
            <a:rPr lang="zh-TW" altLang="en-US" sz="1800" b="1" u="sng" kern="1200" dirty="0" smtClean="0">
              <a:solidFill>
                <a:srgbClr val="C00000"/>
              </a:solidFill>
            </a:rPr>
            <a:t>戶籍法第</a:t>
          </a:r>
          <a:r>
            <a:rPr lang="en-US" altLang="zh-TW" sz="1800" b="1" u="sng" kern="1200" dirty="0" smtClean="0">
              <a:solidFill>
                <a:srgbClr val="C00000"/>
              </a:solidFill>
            </a:rPr>
            <a:t>16</a:t>
          </a:r>
          <a:r>
            <a:rPr lang="zh-TW" altLang="en-US" sz="1800" b="1" u="sng" kern="1200" dirty="0" smtClean="0">
              <a:solidFill>
                <a:srgbClr val="C00000"/>
              </a:solidFill>
            </a:rPr>
            <a:t>條第</a:t>
          </a:r>
          <a:r>
            <a:rPr lang="en-US" altLang="zh-TW" sz="1800" b="1" u="sng" kern="1200" dirty="0" smtClean="0">
              <a:solidFill>
                <a:srgbClr val="C00000"/>
              </a:solidFill>
            </a:rPr>
            <a:t>3</a:t>
          </a:r>
          <a:r>
            <a:rPr lang="zh-TW" altLang="en-US" sz="1800" b="1" u="sng" kern="1200" dirty="0" smtClean="0">
              <a:solidFill>
                <a:srgbClr val="C00000"/>
              </a:solidFill>
            </a:rPr>
            <a:t>項</a:t>
          </a:r>
          <a:r>
            <a:rPr lang="en-US" altLang="zh-TW" sz="1800" b="1" u="sng" kern="1200" dirty="0" smtClean="0">
              <a:solidFill>
                <a:srgbClr val="C00000"/>
              </a:solidFill>
            </a:rPr>
            <a:t>)</a:t>
          </a:r>
          <a:r>
            <a:rPr lang="zh-TW" altLang="en-US" sz="2000" kern="1200" dirty="0" smtClean="0"/>
            <a:t>。</a:t>
          </a:r>
          <a:endParaRPr lang="zh-TW" altLang="en-US" sz="2000" b="1" kern="1200" dirty="0">
            <a:latin typeface="+mn-lt"/>
            <a:ea typeface="標楷體" pitchFamily="65" charset="-120"/>
          </a:endParaRPr>
        </a:p>
      </dsp:txBody>
      <dsp:txXfrm>
        <a:off x="1028699" y="780393"/>
        <a:ext cx="7635180" cy="1258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F0CEF-0D69-415F-AAA5-724A90D18C55}">
      <dsp:nvSpPr>
        <dsp:cNvPr id="0" name=""/>
        <dsp:cNvSpPr/>
      </dsp:nvSpPr>
      <dsp:spPr>
        <a:xfrm>
          <a:off x="0" y="1263900"/>
          <a:ext cx="8610600" cy="75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4C40C23-BA28-4E01-9398-42667008DF0E}">
      <dsp:nvSpPr>
        <dsp:cNvPr id="0" name=""/>
        <dsp:cNvSpPr/>
      </dsp:nvSpPr>
      <dsp:spPr>
        <a:xfrm>
          <a:off x="861060" y="838200"/>
          <a:ext cx="6027420" cy="885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822" tIns="0" rIns="227822" bIns="0" numCol="1" spcCol="1270" anchor="ctr" anchorCtr="0">
          <a:noAutofit/>
        </a:bodyPr>
        <a:lstStyle/>
        <a:p>
          <a:pPr lvl="0" algn="l" defTabSz="1333500">
            <a:lnSpc>
              <a:spcPct val="90000"/>
            </a:lnSpc>
            <a:spcBef>
              <a:spcPct val="0"/>
            </a:spcBef>
            <a:spcAft>
              <a:spcPct val="35000"/>
            </a:spcAft>
          </a:pPr>
          <a:r>
            <a:rPr lang="zh-TW" altLang="en-US" sz="3000" kern="1200" dirty="0" smtClean="0"/>
            <a:t>壹、近期上市申請書件修改重點</a:t>
          </a:r>
          <a:endParaRPr lang="zh-TW" altLang="en-US" sz="3000" kern="1200" dirty="0"/>
        </a:p>
      </dsp:txBody>
      <dsp:txXfrm>
        <a:off x="904291" y="881431"/>
        <a:ext cx="5940958" cy="799138"/>
      </dsp:txXfrm>
    </dsp:sp>
    <dsp:sp modelId="{766DA399-FE09-4A38-A067-1E8B5C4201DB}">
      <dsp:nvSpPr>
        <dsp:cNvPr id="0" name=""/>
        <dsp:cNvSpPr/>
      </dsp:nvSpPr>
      <dsp:spPr>
        <a:xfrm>
          <a:off x="0" y="2624700"/>
          <a:ext cx="8610600" cy="75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A441426-C312-4EDF-AA60-65722B2D8ED8}">
      <dsp:nvSpPr>
        <dsp:cNvPr id="0" name=""/>
        <dsp:cNvSpPr/>
      </dsp:nvSpPr>
      <dsp:spPr>
        <a:xfrm>
          <a:off x="861060" y="2209796"/>
          <a:ext cx="6027420" cy="885600"/>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822" tIns="0" rIns="227822" bIns="0" numCol="1" spcCol="1270" anchor="ctr" anchorCtr="0">
          <a:noAutofit/>
        </a:bodyPr>
        <a:lstStyle/>
        <a:p>
          <a:pPr lvl="0" algn="l" defTabSz="1333500">
            <a:lnSpc>
              <a:spcPct val="90000"/>
            </a:lnSpc>
            <a:spcBef>
              <a:spcPct val="0"/>
            </a:spcBef>
            <a:spcAft>
              <a:spcPct val="35000"/>
            </a:spcAft>
          </a:pPr>
          <a:r>
            <a:rPr lang="zh-TW" altLang="en-US" sz="3000" kern="1200" dirty="0" smtClean="0"/>
            <a:t>貳、近期審查應注意事項</a:t>
          </a:r>
          <a:endParaRPr lang="zh-TW" altLang="en-US" sz="3000" kern="1200" dirty="0"/>
        </a:p>
      </dsp:txBody>
      <dsp:txXfrm>
        <a:off x="904291" y="2253027"/>
        <a:ext cx="5940958" cy="799138"/>
      </dsp:txXfrm>
    </dsp:sp>
    <dsp:sp modelId="{3759FD31-F711-4FB3-96AF-A60203A2E882}">
      <dsp:nvSpPr>
        <dsp:cNvPr id="0" name=""/>
        <dsp:cNvSpPr/>
      </dsp:nvSpPr>
      <dsp:spPr>
        <a:xfrm>
          <a:off x="0" y="3985500"/>
          <a:ext cx="8610600" cy="75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C6054E4-61B5-4982-A428-57CBB7644121}">
      <dsp:nvSpPr>
        <dsp:cNvPr id="0" name=""/>
        <dsp:cNvSpPr/>
      </dsp:nvSpPr>
      <dsp:spPr>
        <a:xfrm>
          <a:off x="861060" y="3505203"/>
          <a:ext cx="6027420" cy="885600"/>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822" tIns="0" rIns="227822" bIns="0" numCol="1" spcCol="1270" anchor="ctr" anchorCtr="0">
          <a:noAutofit/>
        </a:bodyPr>
        <a:lstStyle/>
        <a:p>
          <a:pPr lvl="0" algn="l" defTabSz="1333500">
            <a:lnSpc>
              <a:spcPct val="90000"/>
            </a:lnSpc>
            <a:spcBef>
              <a:spcPct val="0"/>
            </a:spcBef>
            <a:spcAft>
              <a:spcPct val="35000"/>
            </a:spcAft>
          </a:pPr>
          <a:r>
            <a:rPr lang="zh-TW" altLang="en-US" sz="3000" kern="1200" dirty="0" smtClean="0"/>
            <a:t>參、審查實務分享</a:t>
          </a:r>
          <a:endParaRPr lang="zh-TW" altLang="en-US" sz="3000" kern="1200" dirty="0"/>
        </a:p>
      </dsp:txBody>
      <dsp:txXfrm>
        <a:off x="904291" y="3548434"/>
        <a:ext cx="5940958" cy="79913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D951C-2A5C-4DD3-96C2-FF042AFEAB0A}">
      <dsp:nvSpPr>
        <dsp:cNvPr id="0" name=""/>
        <dsp:cNvSpPr/>
      </dsp:nvSpPr>
      <dsp:spPr>
        <a:xfrm>
          <a:off x="0" y="797197"/>
          <a:ext cx="7391400" cy="12680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zh-TW" altLang="en-US" sz="4800" b="1" kern="1200" dirty="0" smtClean="0"/>
            <a:t>股東權益</a:t>
          </a:r>
          <a:endParaRPr lang="zh-TW" altLang="en-US" sz="4800" b="1" kern="1200" dirty="0"/>
        </a:p>
      </dsp:txBody>
      <dsp:txXfrm>
        <a:off x="61902" y="859099"/>
        <a:ext cx="7267596" cy="1144274"/>
      </dsp:txXfrm>
    </dsp:sp>
    <dsp:sp modelId="{24D04CDD-0C79-45F4-B059-681660900CB4}">
      <dsp:nvSpPr>
        <dsp:cNvPr id="0" name=""/>
        <dsp:cNvSpPr/>
      </dsp:nvSpPr>
      <dsp:spPr>
        <a:xfrm>
          <a:off x="0" y="2302128"/>
          <a:ext cx="7391400" cy="1997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77"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zh-TW" altLang="en-US" sz="2800" kern="1200" dirty="0" smtClean="0">
              <a:latin typeface="+mn-lt"/>
            </a:rPr>
            <a:t>已發行特別股</a:t>
          </a:r>
          <a:endParaRPr lang="zh-TW" altLang="en-US" sz="2800" kern="1200" dirty="0"/>
        </a:p>
        <a:p>
          <a:pPr marL="285750" lvl="1" indent="-285750" algn="l" defTabSz="1244600">
            <a:lnSpc>
              <a:spcPct val="90000"/>
            </a:lnSpc>
            <a:spcBef>
              <a:spcPct val="0"/>
            </a:spcBef>
            <a:spcAft>
              <a:spcPct val="20000"/>
            </a:spcAft>
            <a:buChar char="••"/>
          </a:pPr>
          <a:r>
            <a:rPr lang="zh-TW" altLang="en-US" sz="2800" kern="1200" dirty="0">
              <a:latin typeface="+mn-lt"/>
            </a:rPr>
            <a:t>員工酬勞工具</a:t>
          </a:r>
        </a:p>
        <a:p>
          <a:pPr marL="285750" lvl="1" indent="-285750" algn="l" defTabSz="1244600">
            <a:lnSpc>
              <a:spcPct val="90000"/>
            </a:lnSpc>
            <a:spcBef>
              <a:spcPct val="0"/>
            </a:spcBef>
            <a:spcAft>
              <a:spcPct val="20000"/>
            </a:spcAft>
            <a:buChar char="••"/>
          </a:pPr>
          <a:r>
            <a:rPr lang="zh-TW" altLang="en-US" sz="2800" kern="1200" dirty="0">
              <a:latin typeface="+mn-lt"/>
            </a:rPr>
            <a:t>股權重組</a:t>
          </a:r>
        </a:p>
        <a:p>
          <a:pPr marL="285750" lvl="1" indent="-285750" algn="l" defTabSz="1244600">
            <a:lnSpc>
              <a:spcPct val="90000"/>
            </a:lnSpc>
            <a:spcBef>
              <a:spcPct val="0"/>
            </a:spcBef>
            <a:spcAft>
              <a:spcPct val="20000"/>
            </a:spcAft>
            <a:buChar char="••"/>
          </a:pPr>
          <a:r>
            <a:rPr lang="zh-TW" altLang="en-US" sz="2800" kern="1200" dirty="0" smtClean="0">
              <a:latin typeface="+mn-lt"/>
            </a:rPr>
            <a:t>迂迴上市</a:t>
          </a:r>
          <a:endParaRPr lang="zh-TW" altLang="en-US" sz="2800" kern="1200" dirty="0">
            <a:latin typeface="+mn-lt"/>
          </a:endParaRPr>
        </a:p>
      </dsp:txBody>
      <dsp:txXfrm>
        <a:off x="0" y="2302128"/>
        <a:ext cx="7391400" cy="199782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66378-325F-4E7B-BB6E-E84C182EF78C}">
      <dsp:nvSpPr>
        <dsp:cNvPr id="0" name=""/>
        <dsp:cNvSpPr/>
      </dsp:nvSpPr>
      <dsp:spPr>
        <a:xfrm>
          <a:off x="-784" y="8871"/>
          <a:ext cx="1600199" cy="1574083"/>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F7918B0-2DD7-4F02-8E19-16AFCCAB40B7}">
      <dsp:nvSpPr>
        <dsp:cNvPr id="0" name=""/>
        <dsp:cNvSpPr/>
      </dsp:nvSpPr>
      <dsp:spPr>
        <a:xfrm>
          <a:off x="800099" y="0"/>
          <a:ext cx="7863780" cy="160019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TW" altLang="en-US" sz="2800" kern="1200" dirty="0">
              <a:solidFill>
                <a:srgbClr val="0000FF"/>
              </a:solidFill>
              <a:latin typeface="+mn-lt"/>
              <a:ea typeface="標楷體" pitchFamily="65" charset="-120"/>
            </a:rPr>
            <a:t>普通股</a:t>
          </a:r>
          <a:r>
            <a:rPr lang="en-US" altLang="zh-TW" sz="2800" kern="1200" dirty="0">
              <a:solidFill>
                <a:srgbClr val="0000FF"/>
              </a:solidFill>
              <a:latin typeface="+mn-lt"/>
              <a:ea typeface="標楷體" pitchFamily="65" charset="-120"/>
            </a:rPr>
            <a:t>100%</a:t>
          </a:r>
          <a:r>
            <a:rPr lang="zh-TW" altLang="en-US" sz="2800" kern="1200" dirty="0">
              <a:solidFill>
                <a:srgbClr val="0000FF"/>
              </a:solidFill>
              <a:latin typeface="+mn-lt"/>
              <a:ea typeface="標楷體" pitchFamily="65" charset="-120"/>
            </a:rPr>
            <a:t>上市規定：特別股之性質</a:t>
          </a:r>
        </a:p>
      </dsp:txBody>
      <dsp:txXfrm>
        <a:off x="800099" y="0"/>
        <a:ext cx="7863780" cy="760094"/>
      </dsp:txXfrm>
    </dsp:sp>
    <dsp:sp modelId="{F2659878-EAFC-4090-96D1-6440C7B01D62}">
      <dsp:nvSpPr>
        <dsp:cNvPr id="0" name=""/>
        <dsp:cNvSpPr/>
      </dsp:nvSpPr>
      <dsp:spPr>
        <a:xfrm>
          <a:off x="330429" y="606976"/>
          <a:ext cx="972160" cy="989985"/>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FA55852-463F-48A8-9B88-EBBC6C65E060}">
      <dsp:nvSpPr>
        <dsp:cNvPr id="0" name=""/>
        <dsp:cNvSpPr/>
      </dsp:nvSpPr>
      <dsp:spPr>
        <a:xfrm>
          <a:off x="800099" y="606972"/>
          <a:ext cx="7863780" cy="97907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zh-TW" altLang="en-US" sz="2000" kern="1200" dirty="0">
              <a:latin typeface="+mn-lt"/>
              <a:ea typeface="標楷體" pitchFamily="65" charset="-120"/>
            </a:rPr>
            <a:t>現行</a:t>
          </a:r>
          <a:r>
            <a:rPr lang="zh-TW" altLang="zh-TW" sz="2000" kern="1200" dirty="0">
              <a:latin typeface="+mn-lt"/>
              <a:ea typeface="標楷體" pitchFamily="65" charset="-120"/>
            </a:rPr>
            <a:t>第一上市公司，</a:t>
          </a:r>
          <a:r>
            <a:rPr lang="zh-TW" altLang="en-US" sz="2000" kern="1200" dirty="0">
              <a:solidFill>
                <a:srgbClr val="0000FF"/>
              </a:solidFill>
              <a:latin typeface="+mn-lt"/>
              <a:ea typeface="標楷體" pitchFamily="65" charset="-120"/>
            </a:rPr>
            <a:t>尚</a:t>
          </a:r>
          <a:r>
            <a:rPr lang="zh-TW" altLang="zh-TW" sz="2000" kern="1200" dirty="0">
              <a:solidFill>
                <a:srgbClr val="0000FF"/>
              </a:solidFill>
              <a:latin typeface="+mn-lt"/>
              <a:ea typeface="標楷體" pitchFamily="65" charset="-120"/>
            </a:rPr>
            <a:t>未準用</a:t>
          </a:r>
          <a:r>
            <a:rPr lang="zh-TW" altLang="zh-TW" sz="2000" kern="1200" dirty="0">
              <a:latin typeface="+mn-lt"/>
              <a:ea typeface="標楷體" pitchFamily="65" charset="-120"/>
            </a:rPr>
            <a:t>上市審查準則第</a:t>
          </a:r>
          <a:r>
            <a:rPr lang="en-US" altLang="zh-TW" sz="2000" kern="1200" dirty="0">
              <a:latin typeface="+mn-lt"/>
              <a:ea typeface="標楷體" pitchFamily="65" charset="-120"/>
            </a:rPr>
            <a:t>8</a:t>
          </a:r>
          <a:r>
            <a:rPr lang="zh-TW" altLang="zh-TW" sz="2000" kern="1200" dirty="0">
              <a:latin typeface="+mn-lt"/>
              <a:ea typeface="標楷體" pitchFamily="65" charset="-120"/>
            </a:rPr>
            <a:t>條得僅就其所發行之普通股或各種特別股向本公司申請上市，或就其所發行之普通股與各種特別股一併申請上市</a:t>
          </a:r>
          <a:r>
            <a:rPr lang="zh-TW" altLang="en-US" sz="2000" kern="1200" dirty="0">
              <a:latin typeface="+mn-lt"/>
              <a:ea typeface="標楷體" pitchFamily="65" charset="-120"/>
            </a:rPr>
            <a:t>之</a:t>
          </a:r>
          <a:r>
            <a:rPr lang="zh-TW" altLang="zh-TW" sz="2000" kern="1200" dirty="0">
              <a:latin typeface="+mn-lt"/>
              <a:ea typeface="標楷體" pitchFamily="65" charset="-120"/>
            </a:rPr>
            <a:t>規定</a:t>
          </a:r>
          <a:r>
            <a:rPr lang="zh-TW" altLang="en-US" sz="2000" kern="1200" dirty="0">
              <a:latin typeface="+mn-lt"/>
              <a:ea typeface="標楷體" pitchFamily="65" charset="-120"/>
            </a:rPr>
            <a:t>。</a:t>
          </a:r>
          <a:endParaRPr lang="zh-TW" altLang="en-US" sz="2000" b="1" kern="1200" dirty="0">
            <a:latin typeface="+mn-lt"/>
            <a:ea typeface="標楷體" pitchFamily="65" charset="-120"/>
          </a:endParaRPr>
        </a:p>
      </dsp:txBody>
      <dsp:txXfrm>
        <a:off x="800099" y="606972"/>
        <a:ext cx="7863780" cy="97907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66378-325F-4E7B-BB6E-E84C182EF78C}">
      <dsp:nvSpPr>
        <dsp:cNvPr id="0" name=""/>
        <dsp:cNvSpPr/>
      </dsp:nvSpPr>
      <dsp:spPr>
        <a:xfrm>
          <a:off x="-672" y="22576"/>
          <a:ext cx="1371600" cy="1349215"/>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F7918B0-2DD7-4F02-8E19-16AFCCAB40B7}">
      <dsp:nvSpPr>
        <dsp:cNvPr id="0" name=""/>
        <dsp:cNvSpPr/>
      </dsp:nvSpPr>
      <dsp:spPr>
        <a:xfrm>
          <a:off x="685799" y="0"/>
          <a:ext cx="7978080" cy="137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just" defTabSz="889000">
            <a:lnSpc>
              <a:spcPts val="2640"/>
            </a:lnSpc>
            <a:spcBef>
              <a:spcPct val="0"/>
            </a:spcBef>
            <a:spcAft>
              <a:spcPts val="0"/>
            </a:spcAft>
          </a:pPr>
          <a:r>
            <a:rPr lang="zh-TW" altLang="en-US" sz="2000" kern="1200" dirty="0">
              <a:latin typeface="+mn-lt"/>
              <a:ea typeface="標楷體" pitchFamily="65" charset="-120"/>
            </a:rPr>
            <a:t>員工認股權憑證、限制型股票或其他具潛在股權稀釋效果之員工酬勞工具之處理原則</a:t>
          </a:r>
          <a:endParaRPr lang="zh-TW" altLang="en-US" sz="2000" kern="1200" dirty="0">
            <a:latin typeface="標楷體" pitchFamily="65" charset="-120"/>
            <a:ea typeface="標楷體" pitchFamily="65" charset="-120"/>
          </a:endParaRPr>
        </a:p>
      </dsp:txBody>
      <dsp:txXfrm>
        <a:off x="685799" y="0"/>
        <a:ext cx="7978080" cy="651510"/>
      </dsp:txXfrm>
    </dsp:sp>
    <dsp:sp modelId="{F2659878-EAFC-4090-96D1-6440C7B01D62}">
      <dsp:nvSpPr>
        <dsp:cNvPr id="0" name=""/>
        <dsp:cNvSpPr/>
      </dsp:nvSpPr>
      <dsp:spPr>
        <a:xfrm>
          <a:off x="309722" y="642880"/>
          <a:ext cx="833281" cy="728720"/>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FA55852-463F-48A8-9B88-EBBC6C65E060}">
      <dsp:nvSpPr>
        <dsp:cNvPr id="0" name=""/>
        <dsp:cNvSpPr/>
      </dsp:nvSpPr>
      <dsp:spPr>
        <a:xfrm>
          <a:off x="685799" y="642084"/>
          <a:ext cx="7978080" cy="72951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zh-TW" altLang="en-US" sz="2000" kern="1200" dirty="0">
              <a:latin typeface="標楷體" pitchFamily="65" charset="-120"/>
              <a:ea typeface="標楷體" pitchFamily="65" charset="-120"/>
            </a:rPr>
            <a:t>充分揭露、輔導期即應依規辦理</a:t>
          </a:r>
          <a:endParaRPr lang="zh-TW" altLang="en-US" sz="2000" kern="1200" dirty="0">
            <a:solidFill>
              <a:srgbClr val="C00000"/>
            </a:solidFill>
            <a:latin typeface="標楷體" pitchFamily="65" charset="-120"/>
            <a:ea typeface="標楷體" pitchFamily="65" charset="-120"/>
          </a:endParaRPr>
        </a:p>
      </dsp:txBody>
      <dsp:txXfrm>
        <a:off x="685799" y="642084"/>
        <a:ext cx="7978080" cy="72951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89320-0D91-4525-A8E6-B010070002EC}">
      <dsp:nvSpPr>
        <dsp:cNvPr id="0" name=""/>
        <dsp:cNvSpPr/>
      </dsp:nvSpPr>
      <dsp:spPr>
        <a:xfrm>
          <a:off x="23288" y="279506"/>
          <a:ext cx="8030622" cy="1169564"/>
        </a:xfrm>
        <a:prstGeom prst="rightArrow">
          <a:avLst>
            <a:gd name="adj1" fmla="val 50000"/>
            <a:gd name="adj2" fmla="val 5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85668" numCol="1" spcCol="1270" anchor="ctr" anchorCtr="0">
          <a:noAutofit/>
        </a:bodyPr>
        <a:lstStyle/>
        <a:p>
          <a:pPr lvl="0" algn="l" defTabSz="1066800">
            <a:lnSpc>
              <a:spcPct val="90000"/>
            </a:lnSpc>
            <a:spcBef>
              <a:spcPct val="0"/>
            </a:spcBef>
            <a:spcAft>
              <a:spcPct val="35000"/>
            </a:spcAft>
          </a:pPr>
          <a:r>
            <a:rPr lang="zh-TW" altLang="en-US" sz="2400" b="1" kern="1200" dirty="0" smtClean="0">
              <a:latin typeface="+mn-lt"/>
              <a:ea typeface="標楷體" panose="03000509000000000000" pitchFamily="65" charset="-120"/>
            </a:rPr>
            <a:t>申報輔導前</a:t>
          </a:r>
          <a:endParaRPr lang="zh-TW" altLang="en-US" sz="2400" b="1" kern="1200" dirty="0">
            <a:latin typeface="+mn-lt"/>
            <a:ea typeface="標楷體" panose="03000509000000000000" pitchFamily="65" charset="-120"/>
          </a:endParaRPr>
        </a:p>
      </dsp:txBody>
      <dsp:txXfrm>
        <a:off x="23288" y="571897"/>
        <a:ext cx="7738231" cy="584782"/>
      </dsp:txXfrm>
    </dsp:sp>
    <dsp:sp modelId="{B4334D39-998E-4252-BF66-8F5576AD4AA0}">
      <dsp:nvSpPr>
        <dsp:cNvPr id="0" name=""/>
        <dsp:cNvSpPr/>
      </dsp:nvSpPr>
      <dsp:spPr>
        <a:xfrm>
          <a:off x="58634" y="1066798"/>
          <a:ext cx="2473431" cy="2699378"/>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zh-TW" altLang="en-US" sz="1400" kern="1200" dirty="0" smtClean="0">
              <a:latin typeface="+mn-lt"/>
              <a:ea typeface="標楷體" panose="03000509000000000000" pitchFamily="65" charset="-120"/>
            </a:rPr>
            <a:t>符合註冊地國相關法令。</a:t>
          </a:r>
          <a:endParaRPr lang="zh-TW" altLang="en-US" sz="1400" kern="1200" dirty="0">
            <a:latin typeface="+mn-lt"/>
            <a:ea typeface="標楷體" panose="03000509000000000000" pitchFamily="65" charset="-120"/>
          </a:endParaRPr>
        </a:p>
        <a:p>
          <a:pPr lvl="0" algn="l" defTabSz="622300">
            <a:lnSpc>
              <a:spcPct val="90000"/>
            </a:lnSpc>
            <a:spcBef>
              <a:spcPct val="0"/>
            </a:spcBef>
            <a:spcAft>
              <a:spcPct val="35000"/>
            </a:spcAft>
          </a:pPr>
          <a:r>
            <a:rPr lang="zh-TW" altLang="en-US" sz="1400" kern="1200" dirty="0" smtClean="0">
              <a:latin typeface="+mn-lt"/>
              <a:ea typeface="標楷體" panose="03000509000000000000" pitchFamily="65" charset="-120"/>
            </a:rPr>
            <a:t>承銷商應確實評估該等員工激勵計畫之</a:t>
          </a:r>
          <a:r>
            <a:rPr lang="zh-TW" altLang="en-US" sz="1400" kern="1200" dirty="0" smtClean="0">
              <a:solidFill>
                <a:srgbClr val="0000CC"/>
              </a:solidFill>
              <a:latin typeface="+mn-lt"/>
              <a:ea typeface="標楷體" panose="03000509000000000000" pitchFamily="65" charset="-120"/>
            </a:rPr>
            <a:t>發行計劃、核准程序、認購價格、得認購人員、實際認購情形</a:t>
          </a:r>
          <a:r>
            <a:rPr lang="zh-TW" altLang="en-US" sz="1400" kern="1200" dirty="0" smtClean="0">
              <a:latin typeface="+mn-lt"/>
              <a:ea typeface="標楷體" panose="03000509000000000000" pitchFamily="65" charset="-120"/>
            </a:rPr>
            <a:t>等合理性；尚未執行完畢之認股權計畫，應評估對股東權益</a:t>
          </a:r>
          <a:r>
            <a:rPr lang="zh-TW" altLang="en-US" sz="1400" kern="1200" dirty="0" smtClean="0">
              <a:solidFill>
                <a:srgbClr val="0000CC"/>
              </a:solidFill>
              <a:latin typeface="+mn-lt"/>
              <a:ea typeface="標楷體" panose="03000509000000000000" pitchFamily="65" charset="-120"/>
            </a:rPr>
            <a:t>稀釋程度</a:t>
          </a:r>
          <a:r>
            <a:rPr lang="zh-TW" altLang="en-US" sz="1400" kern="1200" dirty="0" smtClean="0">
              <a:latin typeface="+mn-lt"/>
              <a:ea typeface="標楷體" panose="03000509000000000000" pitchFamily="65" charset="-120"/>
            </a:rPr>
            <a:t>之影響並洽會計師表示意見，暨應納入計算承銷價格之考量。</a:t>
          </a:r>
          <a:endParaRPr lang="zh-TW" altLang="en-US" sz="1400" kern="1200" dirty="0">
            <a:latin typeface="+mn-lt"/>
            <a:ea typeface="標楷體" panose="03000509000000000000" pitchFamily="65" charset="-120"/>
          </a:endParaRPr>
        </a:p>
        <a:p>
          <a:pPr lvl="0" algn="l" defTabSz="622300">
            <a:lnSpc>
              <a:spcPct val="90000"/>
            </a:lnSpc>
            <a:spcBef>
              <a:spcPct val="0"/>
            </a:spcBef>
            <a:spcAft>
              <a:spcPct val="35000"/>
            </a:spcAft>
          </a:pPr>
          <a:r>
            <a:rPr lang="zh-TW" altLang="en-US" sz="1400" kern="1200" dirty="0" smtClean="0">
              <a:latin typeface="+mn-lt"/>
              <a:ea typeface="標楷體" panose="03000509000000000000" pitchFamily="65" charset="-120"/>
            </a:rPr>
            <a:t>充分於公開說明書揭露。</a:t>
          </a:r>
          <a:endParaRPr lang="zh-TW" altLang="en-US" sz="1400" kern="1200" dirty="0">
            <a:latin typeface="+mn-lt"/>
            <a:ea typeface="標楷體" panose="03000509000000000000" pitchFamily="65" charset="-120"/>
          </a:endParaRPr>
        </a:p>
      </dsp:txBody>
      <dsp:txXfrm>
        <a:off x="58634" y="1066798"/>
        <a:ext cx="2473431" cy="2699378"/>
      </dsp:txXfrm>
    </dsp:sp>
    <dsp:sp modelId="{81F03EFD-093F-4649-AF34-8F0C1B892EEA}">
      <dsp:nvSpPr>
        <dsp:cNvPr id="0" name=""/>
        <dsp:cNvSpPr/>
      </dsp:nvSpPr>
      <dsp:spPr>
        <a:xfrm>
          <a:off x="2496720" y="669360"/>
          <a:ext cx="5557190" cy="1169564"/>
        </a:xfrm>
        <a:prstGeom prst="rightArrow">
          <a:avLst>
            <a:gd name="adj1" fmla="val 50000"/>
            <a:gd name="adj2" fmla="val 50000"/>
          </a:avLst>
        </a:prstGeom>
        <a:solidFill>
          <a:schemeClr val="accent4">
            <a:hueOff val="609019"/>
            <a:satOff val="-10536"/>
            <a:lumOff val="-2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85668" numCol="1" spcCol="1270" anchor="ctr" anchorCtr="0">
          <a:noAutofit/>
        </a:bodyPr>
        <a:lstStyle/>
        <a:p>
          <a:pPr lvl="0" algn="l" defTabSz="1066800">
            <a:lnSpc>
              <a:spcPct val="90000"/>
            </a:lnSpc>
            <a:spcBef>
              <a:spcPct val="0"/>
            </a:spcBef>
            <a:spcAft>
              <a:spcPct val="35000"/>
            </a:spcAft>
          </a:pPr>
          <a:r>
            <a:rPr lang="zh-TW" altLang="en-US" sz="2400" b="1" kern="1200" dirty="0" smtClean="0">
              <a:latin typeface="+mn-lt"/>
              <a:ea typeface="標楷體" panose="03000509000000000000" pitchFamily="65" charset="-120"/>
            </a:rPr>
            <a:t>申報輔導後</a:t>
          </a:r>
          <a:endParaRPr lang="zh-TW" altLang="en-US" sz="2400" b="1" kern="1200" dirty="0">
            <a:latin typeface="+mn-lt"/>
            <a:ea typeface="標楷體" panose="03000509000000000000" pitchFamily="65" charset="-120"/>
          </a:endParaRPr>
        </a:p>
      </dsp:txBody>
      <dsp:txXfrm>
        <a:off x="2496720" y="961751"/>
        <a:ext cx="5264799" cy="584782"/>
      </dsp:txXfrm>
    </dsp:sp>
    <dsp:sp modelId="{D179D951-0C04-421E-8113-19AD153EE950}">
      <dsp:nvSpPr>
        <dsp:cNvPr id="0" name=""/>
        <dsp:cNvSpPr/>
      </dsp:nvSpPr>
      <dsp:spPr>
        <a:xfrm>
          <a:off x="2496720" y="1458275"/>
          <a:ext cx="2473431" cy="2478989"/>
        </a:xfrm>
        <a:prstGeom prst="rect">
          <a:avLst/>
        </a:prstGeom>
        <a:solidFill>
          <a:schemeClr val="lt1">
            <a:hueOff val="0"/>
            <a:satOff val="0"/>
            <a:lumOff val="0"/>
            <a:alphaOff val="0"/>
          </a:schemeClr>
        </a:solidFill>
        <a:ln w="25400" cap="flat" cmpd="sng" algn="ctr">
          <a:solidFill>
            <a:schemeClr val="accent4">
              <a:hueOff val="609019"/>
              <a:satOff val="-10536"/>
              <a:lumOff val="-22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zh-TW" altLang="en-US" sz="1800" kern="1200" dirty="0" smtClean="0">
              <a:latin typeface="+mn-lt"/>
              <a:ea typeface="標楷體" panose="03000509000000000000" pitchFamily="65" charset="-120"/>
            </a:rPr>
            <a:t>依外募發準則第</a:t>
          </a:r>
          <a:r>
            <a:rPr lang="en-US" altLang="zh-TW" sz="1800" kern="1200" dirty="0" smtClean="0">
              <a:latin typeface="+mn-lt"/>
              <a:ea typeface="標楷體" panose="03000509000000000000" pitchFamily="65" charset="-120"/>
            </a:rPr>
            <a:t>60</a:t>
          </a:r>
          <a:r>
            <a:rPr lang="zh-TW" altLang="en-US" sz="1800" kern="1200" dirty="0" smtClean="0">
              <a:latin typeface="+mn-lt"/>
              <a:ea typeface="標楷體" panose="03000509000000000000" pitchFamily="65" charset="-120"/>
            </a:rPr>
            <a:t>條規定，準用我國募發準則第</a:t>
          </a:r>
          <a:r>
            <a:rPr lang="en-US" altLang="zh-TW" sz="1800" kern="1200" dirty="0" smtClean="0">
              <a:latin typeface="+mn-lt"/>
              <a:ea typeface="標楷體" panose="03000509000000000000" pitchFamily="65" charset="-120"/>
            </a:rPr>
            <a:t>4</a:t>
          </a:r>
          <a:r>
            <a:rPr lang="zh-TW" altLang="en-US" sz="1800" kern="1200" dirty="0" smtClean="0">
              <a:latin typeface="+mn-lt"/>
              <a:ea typeface="標楷體" panose="03000509000000000000" pitchFamily="65" charset="-120"/>
            </a:rPr>
            <a:t>章規定</a:t>
          </a:r>
          <a:r>
            <a:rPr lang="en-US" altLang="zh-TW" sz="1800" kern="1200" dirty="0" smtClean="0">
              <a:latin typeface="+mn-lt"/>
              <a:ea typeface="標楷體" panose="03000509000000000000" pitchFamily="65" charset="-120"/>
            </a:rPr>
            <a:t>(</a:t>
          </a:r>
          <a:r>
            <a:rPr lang="zh-TW" altLang="en-US" sz="1800" kern="1200" dirty="0" smtClean="0">
              <a:latin typeface="+mn-lt"/>
              <a:ea typeface="標楷體" panose="03000509000000000000" pitchFamily="65" charset="-120"/>
            </a:rPr>
            <a:t>對象、價格、發行限額等</a:t>
          </a:r>
          <a:r>
            <a:rPr lang="en-US" altLang="zh-TW" sz="1800" kern="1200" dirty="0" smtClean="0">
              <a:latin typeface="+mn-lt"/>
              <a:ea typeface="標楷體" panose="03000509000000000000" pitchFamily="65" charset="-120"/>
            </a:rPr>
            <a:t>)</a:t>
          </a:r>
          <a:r>
            <a:rPr lang="zh-TW" altLang="en-US" sz="1800" kern="1200" dirty="0" smtClean="0">
              <a:latin typeface="+mn-lt"/>
              <a:ea typeface="標楷體" panose="03000509000000000000" pitchFamily="65" charset="-120"/>
            </a:rPr>
            <a:t>未符規定者，應</a:t>
          </a:r>
          <a:r>
            <a:rPr lang="zh-TW" altLang="en-US" sz="1800" b="1" kern="1200" dirty="0" smtClean="0">
              <a:solidFill>
                <a:srgbClr val="0000CC"/>
              </a:solidFill>
              <a:latin typeface="+mn-lt"/>
              <a:ea typeface="標楷體" panose="03000509000000000000" pitchFamily="65" charset="-120"/>
            </a:rPr>
            <a:t>補正改善</a:t>
          </a:r>
          <a:r>
            <a:rPr lang="zh-TW" altLang="en-US" sz="1800" kern="1200" dirty="0" smtClean="0">
              <a:latin typeface="+mn-lt"/>
              <a:ea typeface="標楷體" panose="03000509000000000000" pitchFamily="65" charset="-120"/>
            </a:rPr>
            <a:t>後始得送件</a:t>
          </a:r>
          <a:r>
            <a:rPr lang="zh-TW" altLang="zh-TW" sz="1800" kern="1200" dirty="0" smtClean="0">
              <a:latin typeface="+mn-lt"/>
              <a:ea typeface="標楷體" panose="03000509000000000000" pitchFamily="65" charset="-120"/>
            </a:rPr>
            <a:t>。</a:t>
          </a:r>
          <a:endParaRPr lang="zh-TW" altLang="en-US" sz="1800" kern="1200" dirty="0">
            <a:latin typeface="+mn-lt"/>
            <a:ea typeface="標楷體" panose="03000509000000000000" pitchFamily="65" charset="-120"/>
          </a:endParaRPr>
        </a:p>
      </dsp:txBody>
      <dsp:txXfrm>
        <a:off x="2496720" y="1458275"/>
        <a:ext cx="2473431" cy="2478989"/>
      </dsp:txXfrm>
    </dsp:sp>
    <dsp:sp modelId="{F0E21F0D-FB86-4301-9F42-8E312081ED65}">
      <dsp:nvSpPr>
        <dsp:cNvPr id="0" name=""/>
        <dsp:cNvSpPr/>
      </dsp:nvSpPr>
      <dsp:spPr>
        <a:xfrm>
          <a:off x="4970152" y="1059215"/>
          <a:ext cx="3083758" cy="1169564"/>
        </a:xfrm>
        <a:prstGeom prst="rightArrow">
          <a:avLst>
            <a:gd name="adj1" fmla="val 50000"/>
            <a:gd name="adj2" fmla="val 50000"/>
          </a:avLst>
        </a:prstGeom>
        <a:solidFill>
          <a:schemeClr val="accent4">
            <a:hueOff val="1218038"/>
            <a:satOff val="-21072"/>
            <a:lumOff val="-4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85668" numCol="1" spcCol="1270" anchor="ctr" anchorCtr="0">
          <a:noAutofit/>
        </a:bodyPr>
        <a:lstStyle/>
        <a:p>
          <a:pPr lvl="0" algn="l" defTabSz="1066800">
            <a:lnSpc>
              <a:spcPct val="90000"/>
            </a:lnSpc>
            <a:spcBef>
              <a:spcPct val="0"/>
            </a:spcBef>
            <a:spcAft>
              <a:spcPct val="35000"/>
            </a:spcAft>
          </a:pPr>
          <a:r>
            <a:rPr lang="zh-TW" altLang="en-US" sz="2400" b="1" kern="1200" dirty="0" smtClean="0">
              <a:latin typeface="+mn-lt"/>
              <a:ea typeface="標楷體" panose="03000509000000000000" pitchFamily="65" charset="-120"/>
            </a:rPr>
            <a:t>申請上市時</a:t>
          </a:r>
          <a:endParaRPr lang="zh-TW" altLang="en-US" sz="2400" b="1" kern="1200" dirty="0">
            <a:latin typeface="+mn-lt"/>
            <a:ea typeface="標楷體" panose="03000509000000000000" pitchFamily="65" charset="-120"/>
          </a:endParaRPr>
        </a:p>
      </dsp:txBody>
      <dsp:txXfrm>
        <a:off x="4970152" y="1351606"/>
        <a:ext cx="2791367" cy="584782"/>
      </dsp:txXfrm>
    </dsp:sp>
    <dsp:sp modelId="{4D536BF7-A6F4-4F0B-9CA2-FB9DF92AC043}">
      <dsp:nvSpPr>
        <dsp:cNvPr id="0" name=""/>
        <dsp:cNvSpPr/>
      </dsp:nvSpPr>
      <dsp:spPr>
        <a:xfrm>
          <a:off x="4970152" y="1849783"/>
          <a:ext cx="2473431" cy="2442709"/>
        </a:xfrm>
        <a:prstGeom prst="rect">
          <a:avLst/>
        </a:prstGeom>
        <a:solidFill>
          <a:schemeClr val="lt1">
            <a:hueOff val="0"/>
            <a:satOff val="0"/>
            <a:lumOff val="0"/>
            <a:alphaOff val="0"/>
          </a:schemeClr>
        </a:solidFill>
        <a:ln w="25400" cap="flat" cmpd="sng" algn="ctr">
          <a:solidFill>
            <a:schemeClr val="accent4">
              <a:hueOff val="1218038"/>
              <a:satOff val="-21072"/>
              <a:lumOff val="-45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zh-TW" altLang="en-US" sz="1800" kern="1200" dirty="0" smtClean="0">
              <a:latin typeface="+mn-lt"/>
              <a:ea typeface="標楷體" panose="03000509000000000000" pitchFamily="65" charset="-120"/>
            </a:rPr>
            <a:t>已發行員工認股權憑證、限制型股票及其他具潛在稀釋效果之員工酬勞工具，合計不得超過已發行股份</a:t>
          </a:r>
          <a:r>
            <a:rPr lang="en-US" altLang="zh-TW" sz="1800" b="1" i="1" u="sng" kern="1200" dirty="0" smtClean="0">
              <a:solidFill>
                <a:srgbClr val="C00000"/>
              </a:solidFill>
              <a:latin typeface="+mn-lt"/>
              <a:ea typeface="標楷體" panose="03000509000000000000" pitchFamily="65" charset="-120"/>
            </a:rPr>
            <a:t>15</a:t>
          </a:r>
          <a:r>
            <a:rPr lang="en-US" altLang="zh-TW" sz="1800" kern="1200" dirty="0" smtClean="0">
              <a:latin typeface="+mn-lt"/>
              <a:ea typeface="標楷體" panose="03000509000000000000" pitchFamily="65" charset="-120"/>
            </a:rPr>
            <a:t>%</a:t>
          </a:r>
          <a:r>
            <a:rPr lang="zh-TW" altLang="zh-TW" sz="1800" kern="1200" dirty="0" smtClean="0">
              <a:latin typeface="+mn-lt"/>
              <a:ea typeface="標楷體" panose="03000509000000000000" pitchFamily="65" charset="-120"/>
            </a:rPr>
            <a:t>。</a:t>
          </a:r>
          <a:endParaRPr lang="zh-TW" altLang="en-US" sz="1800" kern="1200" dirty="0">
            <a:latin typeface="+mn-lt"/>
            <a:ea typeface="標楷體" panose="03000509000000000000" pitchFamily="65" charset="-120"/>
          </a:endParaRPr>
        </a:p>
      </dsp:txBody>
      <dsp:txXfrm>
        <a:off x="4970152" y="1849783"/>
        <a:ext cx="2473431" cy="244270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66378-325F-4E7B-BB6E-E84C182EF78C}">
      <dsp:nvSpPr>
        <dsp:cNvPr id="0" name=""/>
        <dsp:cNvSpPr/>
      </dsp:nvSpPr>
      <dsp:spPr>
        <a:xfrm>
          <a:off x="-305" y="10259"/>
          <a:ext cx="623293" cy="613120"/>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F7918B0-2DD7-4F02-8E19-16AFCCAB40B7}">
      <dsp:nvSpPr>
        <dsp:cNvPr id="0" name=""/>
        <dsp:cNvSpPr/>
      </dsp:nvSpPr>
      <dsp:spPr>
        <a:xfrm>
          <a:off x="311646" y="0"/>
          <a:ext cx="8352233" cy="62329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zh-TW" altLang="en-US" sz="2800" kern="1200" dirty="0">
              <a:solidFill>
                <a:schemeClr val="tx1"/>
              </a:solidFill>
              <a:latin typeface="+mn-lt"/>
              <a:ea typeface="標楷體" pitchFamily="65" charset="-120"/>
            </a:rPr>
            <a:t>集團架構調整與釋股</a:t>
          </a:r>
        </a:p>
      </dsp:txBody>
      <dsp:txXfrm>
        <a:off x="311646" y="0"/>
        <a:ext cx="8352233" cy="62329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211CE-3958-4F9D-B977-DDF321EFE3E2}">
      <dsp:nvSpPr>
        <dsp:cNvPr id="0" name=""/>
        <dsp:cNvSpPr/>
      </dsp:nvSpPr>
      <dsp:spPr>
        <a:xfrm>
          <a:off x="4888807" y="34970"/>
          <a:ext cx="1187805" cy="118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t>集團分工營運模式</a:t>
          </a:r>
          <a:endParaRPr lang="zh-TW" altLang="en-US" sz="2400" kern="1200" dirty="0"/>
        </a:p>
      </dsp:txBody>
      <dsp:txXfrm>
        <a:off x="4888807" y="34970"/>
        <a:ext cx="1187805" cy="1187805"/>
      </dsp:txXfrm>
    </dsp:sp>
    <dsp:sp modelId="{71EF809C-7066-4681-BDE7-C12FE200DA75}">
      <dsp:nvSpPr>
        <dsp:cNvPr id="0" name=""/>
        <dsp:cNvSpPr/>
      </dsp:nvSpPr>
      <dsp:spPr>
        <a:xfrm>
          <a:off x="2093189" y="430"/>
          <a:ext cx="4455275" cy="4455275"/>
        </a:xfrm>
        <a:prstGeom prst="circularArrow">
          <a:avLst>
            <a:gd name="adj1" fmla="val 5199"/>
            <a:gd name="adj2" fmla="val 335816"/>
            <a:gd name="adj3" fmla="val 21293637"/>
            <a:gd name="adj4" fmla="val 19765893"/>
            <a:gd name="adj5" fmla="val 6065"/>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E3EAAB-890C-4A82-8CC1-6805311D7003}">
      <dsp:nvSpPr>
        <dsp:cNvPr id="0" name=""/>
        <dsp:cNvSpPr/>
      </dsp:nvSpPr>
      <dsp:spPr>
        <a:xfrm>
          <a:off x="5606891" y="2245003"/>
          <a:ext cx="1187805" cy="118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smtClean="0"/>
            <a:t>主要客戶銷售市場及銷售占比</a:t>
          </a:r>
          <a:endParaRPr lang="zh-TW" altLang="en-US" sz="2000" kern="1200" dirty="0"/>
        </a:p>
      </dsp:txBody>
      <dsp:txXfrm>
        <a:off x="5606891" y="2245003"/>
        <a:ext cx="1187805" cy="1187805"/>
      </dsp:txXfrm>
    </dsp:sp>
    <dsp:sp modelId="{C0785B64-BA55-4A07-9ADE-08D8B43A455B}">
      <dsp:nvSpPr>
        <dsp:cNvPr id="0" name=""/>
        <dsp:cNvSpPr/>
      </dsp:nvSpPr>
      <dsp:spPr>
        <a:xfrm>
          <a:off x="2093189" y="430"/>
          <a:ext cx="4455275" cy="4455275"/>
        </a:xfrm>
        <a:prstGeom prst="circularArrow">
          <a:avLst>
            <a:gd name="adj1" fmla="val 5199"/>
            <a:gd name="adj2" fmla="val 335816"/>
            <a:gd name="adj3" fmla="val 4015107"/>
            <a:gd name="adj4" fmla="val 2253057"/>
            <a:gd name="adj5" fmla="val 6065"/>
          </a:avLst>
        </a:prstGeom>
        <a:solidFill>
          <a:schemeClr val="accent5">
            <a:hueOff val="1679639"/>
            <a:satOff val="2370"/>
            <a:lumOff val="-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D7D375-9E51-4050-BDCC-6B4996BB7ED6}">
      <dsp:nvSpPr>
        <dsp:cNvPr id="0" name=""/>
        <dsp:cNvSpPr/>
      </dsp:nvSpPr>
      <dsp:spPr>
        <a:xfrm>
          <a:off x="3726924" y="3610878"/>
          <a:ext cx="1187805" cy="118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t>股東結構</a:t>
          </a:r>
          <a:endParaRPr lang="zh-TW" altLang="en-US" sz="2400" kern="1200" dirty="0"/>
        </a:p>
      </dsp:txBody>
      <dsp:txXfrm>
        <a:off x="3726924" y="3610878"/>
        <a:ext cx="1187805" cy="1187805"/>
      </dsp:txXfrm>
    </dsp:sp>
    <dsp:sp modelId="{765DDF87-78E3-476B-94EE-0DEBBE32F6B3}">
      <dsp:nvSpPr>
        <dsp:cNvPr id="0" name=""/>
        <dsp:cNvSpPr/>
      </dsp:nvSpPr>
      <dsp:spPr>
        <a:xfrm>
          <a:off x="2093189" y="430"/>
          <a:ext cx="4455275" cy="4455275"/>
        </a:xfrm>
        <a:prstGeom prst="circularArrow">
          <a:avLst>
            <a:gd name="adj1" fmla="val 5199"/>
            <a:gd name="adj2" fmla="val 335816"/>
            <a:gd name="adj3" fmla="val 8211127"/>
            <a:gd name="adj4" fmla="val 6449077"/>
            <a:gd name="adj5" fmla="val 6065"/>
          </a:avLst>
        </a:prstGeom>
        <a:solidFill>
          <a:schemeClr val="accent5">
            <a:hueOff val="3359278"/>
            <a:satOff val="4740"/>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BBBBBF-9A75-4C92-A5BF-D22A392AFFDF}">
      <dsp:nvSpPr>
        <dsp:cNvPr id="0" name=""/>
        <dsp:cNvSpPr/>
      </dsp:nvSpPr>
      <dsp:spPr>
        <a:xfrm>
          <a:off x="1846958" y="2245003"/>
          <a:ext cx="1187805" cy="118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smtClean="0"/>
            <a:t>主要營運地或重要子公司</a:t>
          </a:r>
          <a:endParaRPr lang="zh-TW" altLang="en-US" sz="2000" kern="1200" dirty="0"/>
        </a:p>
      </dsp:txBody>
      <dsp:txXfrm>
        <a:off x="1846958" y="2245003"/>
        <a:ext cx="1187805" cy="1187805"/>
      </dsp:txXfrm>
    </dsp:sp>
    <dsp:sp modelId="{12EDCBBF-EFB9-42D4-A0B8-7FCF38017E49}">
      <dsp:nvSpPr>
        <dsp:cNvPr id="0" name=""/>
        <dsp:cNvSpPr/>
      </dsp:nvSpPr>
      <dsp:spPr>
        <a:xfrm>
          <a:off x="2093189" y="430"/>
          <a:ext cx="4455275" cy="4455275"/>
        </a:xfrm>
        <a:prstGeom prst="circularArrow">
          <a:avLst>
            <a:gd name="adj1" fmla="val 5199"/>
            <a:gd name="adj2" fmla="val 335816"/>
            <a:gd name="adj3" fmla="val 12298291"/>
            <a:gd name="adj4" fmla="val 10770547"/>
            <a:gd name="adj5" fmla="val 6065"/>
          </a:avLst>
        </a:prstGeom>
        <a:solidFill>
          <a:schemeClr val="accent5">
            <a:hueOff val="5038916"/>
            <a:satOff val="7109"/>
            <a:lumOff val="-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648E1B-2F32-488B-AD4B-724849BE4045}">
      <dsp:nvSpPr>
        <dsp:cNvPr id="0" name=""/>
        <dsp:cNvSpPr/>
      </dsp:nvSpPr>
      <dsp:spPr>
        <a:xfrm>
          <a:off x="2565041" y="34970"/>
          <a:ext cx="1187805" cy="118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t>股權重組過程</a:t>
          </a:r>
          <a:endParaRPr lang="zh-TW" altLang="en-US" sz="2400" kern="1200" dirty="0"/>
        </a:p>
      </dsp:txBody>
      <dsp:txXfrm>
        <a:off x="2565041" y="34970"/>
        <a:ext cx="1187805" cy="1187805"/>
      </dsp:txXfrm>
    </dsp:sp>
    <dsp:sp modelId="{8256C055-2D0D-4270-9647-57E5F2753C0C}">
      <dsp:nvSpPr>
        <dsp:cNvPr id="0" name=""/>
        <dsp:cNvSpPr/>
      </dsp:nvSpPr>
      <dsp:spPr>
        <a:xfrm>
          <a:off x="2093189" y="430"/>
          <a:ext cx="4455275" cy="4455275"/>
        </a:xfrm>
        <a:prstGeom prst="circularArrow">
          <a:avLst>
            <a:gd name="adj1" fmla="val 5199"/>
            <a:gd name="adj2" fmla="val 335816"/>
            <a:gd name="adj3" fmla="val 16866095"/>
            <a:gd name="adj4" fmla="val 15198089"/>
            <a:gd name="adj5" fmla="val 6065"/>
          </a:avLst>
        </a:prstGeom>
        <a:solidFill>
          <a:schemeClr val="accent5">
            <a:hueOff val="6718555"/>
            <a:satOff val="9479"/>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D951C-2A5C-4DD3-96C2-FF042AFEAB0A}">
      <dsp:nvSpPr>
        <dsp:cNvPr id="0" name=""/>
        <dsp:cNvSpPr/>
      </dsp:nvSpPr>
      <dsp:spPr>
        <a:xfrm>
          <a:off x="0" y="1325282"/>
          <a:ext cx="7086600" cy="12891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smtClean="0"/>
            <a:t>承銷商受託協助委任公司法令遵循</a:t>
          </a:r>
          <a:endParaRPr lang="zh-TW" altLang="en-US" sz="3200" b="1" kern="1200" dirty="0"/>
        </a:p>
      </dsp:txBody>
      <dsp:txXfrm>
        <a:off x="62931" y="1388213"/>
        <a:ext cx="6960738" cy="1163288"/>
      </dsp:txXfrm>
    </dsp:sp>
    <dsp:sp modelId="{24D04CDD-0C79-45F4-B059-681660900CB4}">
      <dsp:nvSpPr>
        <dsp:cNvPr id="0" name=""/>
        <dsp:cNvSpPr/>
      </dsp:nvSpPr>
      <dsp:spPr>
        <a:xfrm>
          <a:off x="0" y="2740748"/>
          <a:ext cx="7086600" cy="1065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000" tIns="35560" rIns="199136" bIns="35560" numCol="1" spcCol="1270" anchor="t" anchorCtr="0">
          <a:noAutofit/>
        </a:bodyPr>
        <a:lstStyle/>
        <a:p>
          <a:pPr marL="285750" lvl="1" indent="-285750" algn="l" defTabSz="1244600">
            <a:lnSpc>
              <a:spcPct val="90000"/>
            </a:lnSpc>
            <a:spcBef>
              <a:spcPct val="0"/>
            </a:spcBef>
            <a:spcAft>
              <a:spcPct val="20000"/>
            </a:spcAft>
            <a:buChar char="••"/>
          </a:pPr>
          <a:endParaRPr lang="zh-TW" altLang="en-US" sz="2800" kern="1200" dirty="0"/>
        </a:p>
      </dsp:txBody>
      <dsp:txXfrm>
        <a:off x="0" y="2740748"/>
        <a:ext cx="7086600" cy="106545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FB4E8-C37C-4AA3-8549-8DC2FD96E71B}">
      <dsp:nvSpPr>
        <dsp:cNvPr id="0" name=""/>
        <dsp:cNvSpPr/>
      </dsp:nvSpPr>
      <dsp:spPr>
        <a:xfrm>
          <a:off x="2428" y="727869"/>
          <a:ext cx="2368153" cy="9472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zh-TW" altLang="en-US" sz="3200" kern="1200" dirty="0" smtClean="0"/>
            <a:t>適用條文</a:t>
          </a:r>
          <a:endParaRPr lang="zh-TW" altLang="en-US" sz="3200" kern="1200" dirty="0"/>
        </a:p>
      </dsp:txBody>
      <dsp:txXfrm>
        <a:off x="2428" y="727869"/>
        <a:ext cx="2368153" cy="947261"/>
      </dsp:txXfrm>
    </dsp:sp>
    <dsp:sp modelId="{AA5E0B10-0011-49A3-9D9E-EE31886997C4}">
      <dsp:nvSpPr>
        <dsp:cNvPr id="0" name=""/>
        <dsp:cNvSpPr/>
      </dsp:nvSpPr>
      <dsp:spPr>
        <a:xfrm>
          <a:off x="2428" y="1675130"/>
          <a:ext cx="2368153"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TW" altLang="en-US" sz="2000" kern="1200" dirty="0" smtClean="0"/>
            <a:t>本公司主辦證券承銷商受託協助委任公司遵循我國法令暨本公司上市相關規章應行注意事項要點</a:t>
          </a:r>
          <a:endParaRPr lang="zh-TW" altLang="en-US" sz="2000" kern="1200" dirty="0"/>
        </a:p>
      </dsp:txBody>
      <dsp:txXfrm>
        <a:off x="2428" y="1675130"/>
        <a:ext cx="2368153" cy="2854800"/>
      </dsp:txXfrm>
    </dsp:sp>
    <dsp:sp modelId="{16A55E4F-6F18-4839-87BC-658F8539BF6D}">
      <dsp:nvSpPr>
        <dsp:cNvPr id="0" name=""/>
        <dsp:cNvSpPr/>
      </dsp:nvSpPr>
      <dsp:spPr>
        <a:xfrm>
          <a:off x="2702123" y="727869"/>
          <a:ext cx="2368153" cy="9472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zh-TW" altLang="en-US" sz="3200" kern="1200" dirty="0" smtClean="0"/>
            <a:t>適用對象</a:t>
          </a:r>
          <a:endParaRPr lang="zh-TW" altLang="en-US" sz="3200" kern="1200" dirty="0"/>
        </a:p>
      </dsp:txBody>
      <dsp:txXfrm>
        <a:off x="2702123" y="727869"/>
        <a:ext cx="2368153" cy="947261"/>
      </dsp:txXfrm>
    </dsp:sp>
    <dsp:sp modelId="{A49061CF-3864-4389-8CE3-8BCB641DAD98}">
      <dsp:nvSpPr>
        <dsp:cNvPr id="0" name=""/>
        <dsp:cNvSpPr/>
      </dsp:nvSpPr>
      <dsp:spPr>
        <a:xfrm>
          <a:off x="2702123" y="1675130"/>
          <a:ext cx="2368153"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a:lnSpc>
              <a:spcPct val="90000"/>
            </a:lnSpc>
            <a:spcBef>
              <a:spcPct val="0"/>
            </a:spcBef>
            <a:spcAft>
              <a:spcPct val="15000"/>
            </a:spcAft>
            <a:buChar char="••"/>
          </a:pPr>
          <a:r>
            <a:rPr lang="zh-TW" altLang="en-US" sz="2200" kern="1200" dirty="0" smtClean="0"/>
            <a:t>第一上市公司</a:t>
          </a:r>
          <a:endParaRPr lang="zh-TW" altLang="en-US" sz="2200" kern="1200" dirty="0"/>
        </a:p>
        <a:p>
          <a:pPr marL="228600" lvl="1" indent="-228600" algn="l" defTabSz="977900">
            <a:lnSpc>
              <a:spcPct val="90000"/>
            </a:lnSpc>
            <a:spcBef>
              <a:spcPct val="0"/>
            </a:spcBef>
            <a:spcAft>
              <a:spcPct val="15000"/>
            </a:spcAft>
            <a:buChar char="••"/>
          </a:pPr>
          <a:r>
            <a:rPr lang="zh-TW" altLang="en-US" sz="2200" kern="1200" dirty="0" smtClean="0"/>
            <a:t>創新板公司</a:t>
          </a:r>
          <a:endParaRPr lang="zh-TW" altLang="en-US" sz="2200" kern="1200" dirty="0"/>
        </a:p>
        <a:p>
          <a:pPr marL="228600" lvl="1" indent="-228600" algn="l" defTabSz="977900">
            <a:lnSpc>
              <a:spcPct val="90000"/>
            </a:lnSpc>
            <a:spcBef>
              <a:spcPct val="0"/>
            </a:spcBef>
            <a:spcAft>
              <a:spcPct val="15000"/>
            </a:spcAft>
            <a:buChar char="••"/>
          </a:pPr>
          <a:r>
            <a:rPr lang="zh-TW" altLang="en-US" sz="2200" kern="1200" dirty="0" smtClean="0"/>
            <a:t>創新板第一上市公司</a:t>
          </a:r>
          <a:endParaRPr lang="zh-TW" altLang="en-US" sz="2200" kern="1200" dirty="0"/>
        </a:p>
      </dsp:txBody>
      <dsp:txXfrm>
        <a:off x="2702123" y="1675130"/>
        <a:ext cx="2368153" cy="2854800"/>
      </dsp:txXfrm>
    </dsp:sp>
    <dsp:sp modelId="{9BCCA626-E9E3-4E04-8C3F-E9DC7FCA594D}">
      <dsp:nvSpPr>
        <dsp:cNvPr id="0" name=""/>
        <dsp:cNvSpPr/>
      </dsp:nvSpPr>
      <dsp:spPr>
        <a:xfrm>
          <a:off x="5401818" y="727869"/>
          <a:ext cx="2368153" cy="9472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zh-TW" altLang="en-US" sz="3200" kern="1200" dirty="0" smtClean="0"/>
            <a:t>保薦期間</a:t>
          </a:r>
          <a:endParaRPr lang="zh-TW" altLang="en-US" sz="3200" kern="1200" dirty="0"/>
        </a:p>
      </dsp:txBody>
      <dsp:txXfrm>
        <a:off x="5401818" y="727869"/>
        <a:ext cx="2368153" cy="947261"/>
      </dsp:txXfrm>
    </dsp:sp>
    <dsp:sp modelId="{F4A4B374-008B-4706-8C0E-2AD1A6A894BA}">
      <dsp:nvSpPr>
        <dsp:cNvPr id="0" name=""/>
        <dsp:cNvSpPr/>
      </dsp:nvSpPr>
      <dsp:spPr>
        <a:xfrm>
          <a:off x="5401818" y="1675130"/>
          <a:ext cx="2368153"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a:lnSpc>
              <a:spcPct val="90000"/>
            </a:lnSpc>
            <a:spcBef>
              <a:spcPct val="0"/>
            </a:spcBef>
            <a:spcAft>
              <a:spcPct val="15000"/>
            </a:spcAft>
            <a:buChar char="••"/>
          </a:pPr>
          <a:r>
            <a:rPr lang="en-US" altLang="zh-TW" sz="2200" kern="1200" dirty="0" smtClean="0">
              <a:latin typeface="Calibri" panose="020F0502020204030204" pitchFamily="34" charset="0"/>
              <a:ea typeface="標楷體" panose="03000509000000000000" pitchFamily="65" charset="-120"/>
              <a:cs typeface="Calibri" panose="020F0502020204030204" pitchFamily="34" charset="0"/>
            </a:rPr>
            <a:t>IPO</a:t>
          </a:r>
          <a:r>
            <a:rPr lang="zh-TW" altLang="en-US" sz="2200" kern="1200" dirty="0" smtClean="0">
              <a:latin typeface="Calibri" panose="020F0502020204030204" pitchFamily="34" charset="0"/>
              <a:cs typeface="Calibri" panose="020F0502020204030204" pitchFamily="34" charset="0"/>
            </a:rPr>
            <a:t>：</a:t>
          </a:r>
          <a:r>
            <a:rPr lang="zh-TW" altLang="en-US" sz="2200" u="sng" kern="1200" dirty="0" smtClean="0">
              <a:solidFill>
                <a:srgbClr val="0000CC"/>
              </a:solidFill>
            </a:rPr>
            <a:t>上市掛牌日</a:t>
          </a:r>
          <a:r>
            <a:rPr lang="zh-TW" altLang="en-US" sz="2200" kern="1200" dirty="0" smtClean="0"/>
            <a:t>起至其後三個會計年度</a:t>
          </a:r>
          <a:endParaRPr lang="zh-TW" altLang="en-US" sz="2200" kern="1200" dirty="0"/>
        </a:p>
        <a:p>
          <a:pPr marL="228600" lvl="1" indent="-228600" algn="just" defTabSz="977900">
            <a:lnSpc>
              <a:spcPct val="90000"/>
            </a:lnSpc>
            <a:spcBef>
              <a:spcPct val="0"/>
            </a:spcBef>
            <a:spcAft>
              <a:spcPct val="15000"/>
            </a:spcAft>
            <a:buChar char="••"/>
          </a:pPr>
          <a:r>
            <a:rPr lang="en-US" altLang="zh-TW" sz="2200" kern="1200" dirty="0" smtClean="0"/>
            <a:t>SPO</a:t>
          </a:r>
          <a:r>
            <a:rPr lang="zh-TW" altLang="en-US" sz="2200" kern="1200" dirty="0" smtClean="0"/>
            <a:t>：</a:t>
          </a:r>
          <a:r>
            <a:rPr lang="zh-TW" altLang="en-US" sz="2200" u="sng" kern="1200" dirty="0" smtClean="0">
              <a:solidFill>
                <a:srgbClr val="0000CC"/>
              </a:solidFill>
            </a:rPr>
            <a:t>募集完成</a:t>
          </a:r>
          <a:r>
            <a:rPr lang="zh-TW" altLang="en-US" sz="2200" kern="1200" dirty="0" smtClean="0"/>
            <a:t>年度及其後三個會計年度</a:t>
          </a:r>
          <a:endParaRPr lang="zh-TW" altLang="en-US" sz="2200" kern="1200" dirty="0"/>
        </a:p>
      </dsp:txBody>
      <dsp:txXfrm>
        <a:off x="5401818" y="1675130"/>
        <a:ext cx="2368153" cy="285480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5D709-9B91-4330-9B54-A3BA49C98DED}">
      <dsp:nvSpPr>
        <dsp:cNvPr id="0" name=""/>
        <dsp:cNvSpPr/>
      </dsp:nvSpPr>
      <dsp:spPr>
        <a:xfrm>
          <a:off x="2436" y="303411"/>
          <a:ext cx="2375222" cy="95008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zh-TW" altLang="en-US" sz="2800" kern="1200" dirty="0" smtClean="0"/>
            <a:t>委任契約</a:t>
          </a:r>
          <a:endParaRPr lang="zh-TW" altLang="en-US" sz="2800" kern="1200" dirty="0"/>
        </a:p>
      </dsp:txBody>
      <dsp:txXfrm>
        <a:off x="2436" y="303411"/>
        <a:ext cx="2375222" cy="950088"/>
      </dsp:txXfrm>
    </dsp:sp>
    <dsp:sp modelId="{E39BBFF0-9CF7-474D-A1E2-6EF9B2FB461D}">
      <dsp:nvSpPr>
        <dsp:cNvPr id="0" name=""/>
        <dsp:cNvSpPr/>
      </dsp:nvSpPr>
      <dsp:spPr>
        <a:xfrm>
          <a:off x="2436" y="1253500"/>
          <a:ext cx="2375222" cy="37469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just" defTabSz="889000">
            <a:lnSpc>
              <a:spcPct val="90000"/>
            </a:lnSpc>
            <a:spcBef>
              <a:spcPct val="0"/>
            </a:spcBef>
            <a:spcAft>
              <a:spcPct val="15000"/>
            </a:spcAft>
            <a:buChar char="••"/>
          </a:pPr>
          <a:r>
            <a:rPr lang="zh-TW" altLang="en-US" sz="2000" kern="1200" dirty="0" smtClean="0"/>
            <a:t>應經委任公司董事會通過</a:t>
          </a:r>
          <a:endParaRPr lang="zh-TW" altLang="en-US" sz="2000" kern="1200" dirty="0"/>
        </a:p>
        <a:p>
          <a:pPr marL="228600" lvl="1" indent="-228600" algn="just" defTabSz="889000">
            <a:lnSpc>
              <a:spcPct val="90000"/>
            </a:lnSpc>
            <a:spcBef>
              <a:spcPct val="0"/>
            </a:spcBef>
            <a:spcAft>
              <a:spcPct val="15000"/>
            </a:spcAft>
            <a:buChar char="••"/>
          </a:pPr>
          <a:r>
            <a:rPr lang="zh-TW" altLang="en-US" sz="2000" kern="1200" dirty="0" smtClean="0"/>
            <a:t>每年協助辦理法說會</a:t>
          </a:r>
          <a:endParaRPr lang="zh-TW" altLang="en-US" sz="2000" kern="1200" dirty="0"/>
        </a:p>
        <a:p>
          <a:pPr marL="228600" lvl="1" indent="-228600" algn="just" defTabSz="889000">
            <a:lnSpc>
              <a:spcPct val="90000"/>
            </a:lnSpc>
            <a:spcBef>
              <a:spcPct val="0"/>
            </a:spcBef>
            <a:spcAft>
              <a:spcPct val="15000"/>
            </a:spcAft>
            <a:buChar char="••"/>
          </a:pPr>
          <a:r>
            <a:rPr lang="zh-TW" altLang="en-US" sz="2000" kern="1200" dirty="0" smtClean="0"/>
            <a:t>派員列席公司董事會，事後審閱董事會議事錄，與獨董建立溝通機制</a:t>
          </a:r>
          <a:endParaRPr lang="zh-TW" altLang="en-US" sz="2000" kern="1200" dirty="0"/>
        </a:p>
        <a:p>
          <a:pPr marL="228600" lvl="1" indent="-228600" algn="just" defTabSz="889000">
            <a:lnSpc>
              <a:spcPct val="90000"/>
            </a:lnSpc>
            <a:spcBef>
              <a:spcPct val="0"/>
            </a:spcBef>
            <a:spcAft>
              <a:spcPct val="15000"/>
            </a:spcAft>
            <a:buChar char="••"/>
          </a:pPr>
          <a:r>
            <a:rPr lang="zh-TW" altLang="en-US" sz="2000" kern="1200" dirty="0" smtClean="0"/>
            <a:t>以善良管理人之注意為之</a:t>
          </a:r>
          <a:endParaRPr lang="zh-TW" altLang="en-US" sz="2000" kern="1200" dirty="0"/>
        </a:p>
      </dsp:txBody>
      <dsp:txXfrm>
        <a:off x="2436" y="1253500"/>
        <a:ext cx="2375222" cy="3746924"/>
      </dsp:txXfrm>
    </dsp:sp>
    <dsp:sp modelId="{163036BF-1D9B-4D63-9E10-BE60954F7244}">
      <dsp:nvSpPr>
        <dsp:cNvPr id="0" name=""/>
        <dsp:cNvSpPr/>
      </dsp:nvSpPr>
      <dsp:spPr>
        <a:xfrm>
          <a:off x="2710189" y="303411"/>
          <a:ext cx="2375222" cy="95008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zh-TW" altLang="en-US" sz="2800" kern="1200" dirty="0" smtClean="0"/>
            <a:t>注意事項</a:t>
          </a:r>
          <a:endParaRPr lang="zh-TW" altLang="en-US" sz="2800" kern="1200" dirty="0"/>
        </a:p>
      </dsp:txBody>
      <dsp:txXfrm>
        <a:off x="2710189" y="303411"/>
        <a:ext cx="2375222" cy="950088"/>
      </dsp:txXfrm>
    </dsp:sp>
    <dsp:sp modelId="{2BFB1AA5-AAA7-45F2-AA3E-AB7FBB0A0248}">
      <dsp:nvSpPr>
        <dsp:cNvPr id="0" name=""/>
        <dsp:cNvSpPr/>
      </dsp:nvSpPr>
      <dsp:spPr>
        <a:xfrm>
          <a:off x="2710189" y="1253500"/>
          <a:ext cx="2375222" cy="37469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a:lnSpc>
              <a:spcPct val="90000"/>
            </a:lnSpc>
            <a:spcBef>
              <a:spcPct val="0"/>
            </a:spcBef>
            <a:spcAft>
              <a:spcPct val="15000"/>
            </a:spcAft>
            <a:buChar char="••"/>
          </a:pPr>
          <a:r>
            <a:rPr lang="zh-TW" altLang="en-US" sz="2200" kern="1200" dirty="0" smtClean="0"/>
            <a:t>實地查核</a:t>
          </a:r>
          <a:endParaRPr lang="zh-TW" altLang="en-US" sz="2200" kern="1200" dirty="0"/>
        </a:p>
        <a:p>
          <a:pPr marL="228600" lvl="1" indent="-228600" algn="just" defTabSz="977900">
            <a:lnSpc>
              <a:spcPct val="90000"/>
            </a:lnSpc>
            <a:spcBef>
              <a:spcPct val="0"/>
            </a:spcBef>
            <a:spcAft>
              <a:spcPct val="15000"/>
            </a:spcAft>
            <a:buChar char="••"/>
          </a:pPr>
          <a:r>
            <a:rPr lang="zh-TW" altLang="en-US" sz="2200" kern="1200" dirty="0" smtClean="0"/>
            <a:t>留存相關工作底稿或訪談紀錄</a:t>
          </a:r>
          <a:endParaRPr lang="zh-TW" altLang="en-US" sz="2200" kern="1200" dirty="0"/>
        </a:p>
        <a:p>
          <a:pPr marL="228600" lvl="1" indent="-228600" algn="just" defTabSz="977900">
            <a:lnSpc>
              <a:spcPct val="90000"/>
            </a:lnSpc>
            <a:spcBef>
              <a:spcPct val="0"/>
            </a:spcBef>
            <a:spcAft>
              <a:spcPct val="15000"/>
            </a:spcAft>
            <a:buChar char="••"/>
          </a:pPr>
          <a:r>
            <a:rPr lang="zh-TW" altLang="en-US" sz="2200" kern="1200" dirty="0" smtClean="0"/>
            <a:t>每季結束</a:t>
          </a:r>
          <a:r>
            <a:rPr lang="zh-TW" altLang="en-US" sz="2200" b="1" u="sng" kern="1200" dirty="0" smtClean="0">
              <a:solidFill>
                <a:srgbClr val="C00000"/>
              </a:solidFill>
            </a:rPr>
            <a:t>次月底前</a:t>
          </a:r>
          <a:r>
            <a:rPr lang="zh-TW" altLang="en-US" sz="2200" kern="1200" dirty="0" smtClean="0"/>
            <a:t>申報</a:t>
          </a:r>
          <a:endParaRPr lang="zh-TW" altLang="en-US" sz="2200" kern="1200" dirty="0"/>
        </a:p>
      </dsp:txBody>
      <dsp:txXfrm>
        <a:off x="2710189" y="1253500"/>
        <a:ext cx="2375222" cy="3746924"/>
      </dsp:txXfrm>
    </dsp:sp>
    <dsp:sp modelId="{59CE4375-7F6F-49A2-800A-D44D11F2953F}">
      <dsp:nvSpPr>
        <dsp:cNvPr id="0" name=""/>
        <dsp:cNvSpPr/>
      </dsp:nvSpPr>
      <dsp:spPr>
        <a:xfrm>
          <a:off x="5417942" y="303411"/>
          <a:ext cx="2375222" cy="95008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zh-TW" altLang="en-US" sz="2800" kern="1200" dirty="0" smtClean="0"/>
            <a:t>本公司調閱</a:t>
          </a:r>
          <a:endParaRPr lang="zh-TW" altLang="en-US" sz="2800" kern="1200" dirty="0"/>
        </a:p>
      </dsp:txBody>
      <dsp:txXfrm>
        <a:off x="5417942" y="303411"/>
        <a:ext cx="2375222" cy="950088"/>
      </dsp:txXfrm>
    </dsp:sp>
    <dsp:sp modelId="{44410C8D-2221-4D3D-B60F-D8BF6458AE5C}">
      <dsp:nvSpPr>
        <dsp:cNvPr id="0" name=""/>
        <dsp:cNvSpPr/>
      </dsp:nvSpPr>
      <dsp:spPr>
        <a:xfrm>
          <a:off x="5417942" y="1253500"/>
          <a:ext cx="2375222" cy="37469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a:lnSpc>
              <a:spcPct val="90000"/>
            </a:lnSpc>
            <a:spcBef>
              <a:spcPct val="0"/>
            </a:spcBef>
            <a:spcAft>
              <a:spcPct val="15000"/>
            </a:spcAft>
            <a:buChar char="••"/>
          </a:pPr>
          <a:r>
            <a:rPr lang="zh-TW" altLang="en-US" sz="2200" kern="1200" dirty="0" smtClean="0"/>
            <a:t>每年度隨機抽核</a:t>
          </a:r>
          <a:r>
            <a:rPr lang="en-US" altLang="zh-TW" sz="2200" kern="1200" dirty="0" smtClean="0"/>
            <a:t>5%</a:t>
          </a:r>
          <a:r>
            <a:rPr lang="zh-TW" altLang="en-US" sz="2200" kern="1200" dirty="0" smtClean="0"/>
            <a:t>以上</a:t>
          </a:r>
          <a:endParaRPr lang="zh-TW" altLang="en-US" sz="2200" kern="1200" dirty="0"/>
        </a:p>
        <a:p>
          <a:pPr marL="228600" lvl="1" indent="-228600" algn="l" defTabSz="977900">
            <a:lnSpc>
              <a:spcPct val="90000"/>
            </a:lnSpc>
            <a:spcBef>
              <a:spcPct val="0"/>
            </a:spcBef>
            <a:spcAft>
              <a:spcPct val="15000"/>
            </a:spcAft>
            <a:buChar char="••"/>
          </a:pPr>
          <a:r>
            <a:rPr lang="zh-TW" altLang="en-US" sz="2200" kern="1200" dirty="0" smtClean="0"/>
            <a:t>優先抽核</a:t>
          </a:r>
          <a:endParaRPr lang="zh-TW" altLang="en-US" sz="2200" kern="1200" dirty="0"/>
        </a:p>
      </dsp:txBody>
      <dsp:txXfrm>
        <a:off x="5417942" y="1253500"/>
        <a:ext cx="2375222" cy="37469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F0CEF-0D69-415F-AAA5-724A90D18C55}">
      <dsp:nvSpPr>
        <dsp:cNvPr id="0" name=""/>
        <dsp:cNvSpPr/>
      </dsp:nvSpPr>
      <dsp:spPr>
        <a:xfrm>
          <a:off x="0" y="1263900"/>
          <a:ext cx="8610600" cy="75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4C40C23-BA28-4E01-9398-42667008DF0E}">
      <dsp:nvSpPr>
        <dsp:cNvPr id="0" name=""/>
        <dsp:cNvSpPr/>
      </dsp:nvSpPr>
      <dsp:spPr>
        <a:xfrm>
          <a:off x="861060" y="838200"/>
          <a:ext cx="6027420" cy="885600"/>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822" tIns="0" rIns="227822" bIns="0" numCol="1" spcCol="1270" anchor="ctr" anchorCtr="0">
          <a:noAutofit/>
        </a:bodyPr>
        <a:lstStyle/>
        <a:p>
          <a:pPr lvl="0" algn="l" defTabSz="1333500">
            <a:lnSpc>
              <a:spcPct val="90000"/>
            </a:lnSpc>
            <a:spcBef>
              <a:spcPct val="0"/>
            </a:spcBef>
            <a:spcAft>
              <a:spcPct val="35000"/>
            </a:spcAft>
          </a:pPr>
          <a:r>
            <a:rPr lang="zh-TW" altLang="en-US" sz="3000" kern="1200" dirty="0" smtClean="0"/>
            <a:t>壹、近期上市申請書件修改重點</a:t>
          </a:r>
          <a:endParaRPr lang="zh-TW" altLang="en-US" sz="3000" kern="1200" dirty="0"/>
        </a:p>
      </dsp:txBody>
      <dsp:txXfrm>
        <a:off x="904291" y="881431"/>
        <a:ext cx="5940958" cy="799138"/>
      </dsp:txXfrm>
    </dsp:sp>
    <dsp:sp modelId="{766DA399-FE09-4A38-A067-1E8B5C4201DB}">
      <dsp:nvSpPr>
        <dsp:cNvPr id="0" name=""/>
        <dsp:cNvSpPr/>
      </dsp:nvSpPr>
      <dsp:spPr>
        <a:xfrm>
          <a:off x="0" y="2624700"/>
          <a:ext cx="8610600" cy="75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A441426-C312-4EDF-AA60-65722B2D8ED8}">
      <dsp:nvSpPr>
        <dsp:cNvPr id="0" name=""/>
        <dsp:cNvSpPr/>
      </dsp:nvSpPr>
      <dsp:spPr>
        <a:xfrm>
          <a:off x="861060" y="2209796"/>
          <a:ext cx="6027420" cy="885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822" tIns="0" rIns="227822" bIns="0" numCol="1" spcCol="1270" anchor="ctr" anchorCtr="0">
          <a:noAutofit/>
        </a:bodyPr>
        <a:lstStyle/>
        <a:p>
          <a:pPr lvl="0" algn="l" defTabSz="1333500">
            <a:lnSpc>
              <a:spcPct val="90000"/>
            </a:lnSpc>
            <a:spcBef>
              <a:spcPct val="0"/>
            </a:spcBef>
            <a:spcAft>
              <a:spcPct val="35000"/>
            </a:spcAft>
          </a:pPr>
          <a:r>
            <a:rPr lang="zh-TW" altLang="en-US" sz="3000" kern="1200" dirty="0" smtClean="0"/>
            <a:t>貳、近期審查應注意事項</a:t>
          </a:r>
          <a:endParaRPr lang="zh-TW" altLang="en-US" sz="3000" kern="1200" dirty="0"/>
        </a:p>
      </dsp:txBody>
      <dsp:txXfrm>
        <a:off x="904291" y="2253027"/>
        <a:ext cx="5940958" cy="799138"/>
      </dsp:txXfrm>
    </dsp:sp>
    <dsp:sp modelId="{3759FD31-F711-4FB3-96AF-A60203A2E882}">
      <dsp:nvSpPr>
        <dsp:cNvPr id="0" name=""/>
        <dsp:cNvSpPr/>
      </dsp:nvSpPr>
      <dsp:spPr>
        <a:xfrm>
          <a:off x="0" y="3985500"/>
          <a:ext cx="8610600" cy="75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C6054E4-61B5-4982-A428-57CBB7644121}">
      <dsp:nvSpPr>
        <dsp:cNvPr id="0" name=""/>
        <dsp:cNvSpPr/>
      </dsp:nvSpPr>
      <dsp:spPr>
        <a:xfrm>
          <a:off x="861060" y="3505203"/>
          <a:ext cx="6027420" cy="885600"/>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822" tIns="0" rIns="227822" bIns="0" numCol="1" spcCol="1270" anchor="ctr" anchorCtr="0">
          <a:noAutofit/>
        </a:bodyPr>
        <a:lstStyle/>
        <a:p>
          <a:pPr lvl="0" algn="l" defTabSz="1333500">
            <a:lnSpc>
              <a:spcPct val="90000"/>
            </a:lnSpc>
            <a:spcBef>
              <a:spcPct val="0"/>
            </a:spcBef>
            <a:spcAft>
              <a:spcPct val="35000"/>
            </a:spcAft>
          </a:pPr>
          <a:r>
            <a:rPr lang="zh-TW" altLang="en-US" sz="3000" kern="1200" dirty="0" smtClean="0"/>
            <a:t>參、審查實務分享</a:t>
          </a:r>
          <a:endParaRPr lang="zh-TW" altLang="en-US" sz="3000" kern="1200" dirty="0"/>
        </a:p>
      </dsp:txBody>
      <dsp:txXfrm>
        <a:off x="904291" y="3548434"/>
        <a:ext cx="5940958" cy="7991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3C441-0AC5-4A23-BB9C-1D9C5206F8BA}">
      <dsp:nvSpPr>
        <dsp:cNvPr id="0" name=""/>
        <dsp:cNvSpPr/>
      </dsp:nvSpPr>
      <dsp:spPr>
        <a:xfrm>
          <a:off x="-28574" y="236537"/>
          <a:ext cx="5029200" cy="50292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D2F802-0858-43FA-A66D-69B990BFB234}">
      <dsp:nvSpPr>
        <dsp:cNvPr id="0" name=""/>
        <dsp:cNvSpPr/>
      </dsp:nvSpPr>
      <dsp:spPr>
        <a:xfrm>
          <a:off x="2486025" y="214735"/>
          <a:ext cx="5867400" cy="507280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TW" altLang="en-US" sz="3600" kern="1200" dirty="0" smtClean="0"/>
            <a:t>適用法規</a:t>
          </a:r>
          <a:endParaRPr lang="zh-TW" altLang="en-US" sz="3600" kern="1200" dirty="0"/>
        </a:p>
      </dsp:txBody>
      <dsp:txXfrm>
        <a:off x="2486025" y="214735"/>
        <a:ext cx="2933700" cy="1521844"/>
      </dsp:txXfrm>
    </dsp:sp>
    <dsp:sp modelId="{E569BD1D-D8A4-472A-85EA-1609588CDD78}">
      <dsp:nvSpPr>
        <dsp:cNvPr id="0" name=""/>
        <dsp:cNvSpPr/>
      </dsp:nvSpPr>
      <dsp:spPr>
        <a:xfrm>
          <a:off x="851537" y="1745300"/>
          <a:ext cx="3268976" cy="326897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C7B511-CBBF-486C-A266-726E8209B8E2}">
      <dsp:nvSpPr>
        <dsp:cNvPr id="0" name=""/>
        <dsp:cNvSpPr/>
      </dsp:nvSpPr>
      <dsp:spPr>
        <a:xfrm>
          <a:off x="2486025" y="1745300"/>
          <a:ext cx="5867400" cy="326897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t>開始實施日期</a:t>
          </a:r>
          <a:endParaRPr lang="zh-TW" altLang="en-US" sz="3200" kern="1200" dirty="0"/>
        </a:p>
      </dsp:txBody>
      <dsp:txXfrm>
        <a:off x="2486025" y="1745300"/>
        <a:ext cx="2933700" cy="1508758"/>
      </dsp:txXfrm>
    </dsp:sp>
    <dsp:sp modelId="{985B44FD-8950-4486-B2B4-B32B7213CDBC}">
      <dsp:nvSpPr>
        <dsp:cNvPr id="0" name=""/>
        <dsp:cNvSpPr/>
      </dsp:nvSpPr>
      <dsp:spPr>
        <a:xfrm>
          <a:off x="1731646" y="3254059"/>
          <a:ext cx="1508758" cy="150875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24366B-3634-4DE8-B1CB-AFEC5FCDE11A}">
      <dsp:nvSpPr>
        <dsp:cNvPr id="0" name=""/>
        <dsp:cNvSpPr/>
      </dsp:nvSpPr>
      <dsp:spPr>
        <a:xfrm>
          <a:off x="2486025" y="3158328"/>
          <a:ext cx="5867400" cy="170021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TW" altLang="en-US" sz="3600" kern="1200" dirty="0" smtClean="0"/>
            <a:t>修正重點</a:t>
          </a:r>
          <a:endParaRPr lang="zh-TW" altLang="en-US" sz="3600" kern="1200" dirty="0"/>
        </a:p>
      </dsp:txBody>
      <dsp:txXfrm>
        <a:off x="2486025" y="3158328"/>
        <a:ext cx="2933700" cy="1700219"/>
      </dsp:txXfrm>
    </dsp:sp>
    <dsp:sp modelId="{6032F9A3-EA1B-4AF5-BD1B-64D714EBC83C}">
      <dsp:nvSpPr>
        <dsp:cNvPr id="0" name=""/>
        <dsp:cNvSpPr/>
      </dsp:nvSpPr>
      <dsp:spPr>
        <a:xfrm>
          <a:off x="5362577" y="229235"/>
          <a:ext cx="3047996" cy="152336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zh-TW" altLang="en-US" sz="1800" kern="1200" dirty="0" smtClean="0">
              <a:solidFill>
                <a:schemeClr val="tx1"/>
              </a:solidFill>
              <a:latin typeface="+mj-lt"/>
              <a:ea typeface="+mj-ea"/>
            </a:rPr>
            <a:t>本公司上市審查準則第</a:t>
          </a:r>
          <a:r>
            <a:rPr lang="en-US" altLang="zh-TW" sz="1800" kern="1200" dirty="0" smtClean="0">
              <a:solidFill>
                <a:schemeClr val="tx1"/>
              </a:solidFill>
              <a:latin typeface="+mj-lt"/>
              <a:ea typeface="+mj-ea"/>
            </a:rPr>
            <a:t>28</a:t>
          </a:r>
          <a:r>
            <a:rPr lang="zh-TW" altLang="en-US" sz="1800" kern="1200" dirty="0" smtClean="0">
              <a:solidFill>
                <a:schemeClr val="tx1"/>
              </a:solidFill>
              <a:latin typeface="+mj-lt"/>
              <a:ea typeface="+mj-ea"/>
            </a:rPr>
            <a:t>條之</a:t>
          </a:r>
          <a:r>
            <a:rPr lang="en-US" altLang="zh-TW" sz="1800" kern="1200" dirty="0" smtClean="0">
              <a:solidFill>
                <a:schemeClr val="tx1"/>
              </a:solidFill>
              <a:latin typeface="+mj-lt"/>
              <a:ea typeface="+mj-ea"/>
            </a:rPr>
            <a:t>8</a:t>
          </a:r>
          <a:r>
            <a:rPr lang="zh-TW" altLang="en-US" sz="1800" kern="1200" dirty="0" smtClean="0">
              <a:solidFill>
                <a:schemeClr val="tx1"/>
              </a:solidFill>
              <a:latin typeface="+mj-lt"/>
              <a:ea typeface="+mj-ea"/>
            </a:rPr>
            <a:t>第</a:t>
          </a:r>
          <a:r>
            <a:rPr lang="en-US" altLang="zh-TW" sz="1800" kern="1200" dirty="0" smtClean="0">
              <a:solidFill>
                <a:schemeClr val="tx1"/>
              </a:solidFill>
              <a:latin typeface="+mj-lt"/>
              <a:ea typeface="+mj-ea"/>
            </a:rPr>
            <a:t>1</a:t>
          </a:r>
          <a:r>
            <a:rPr lang="zh-TW" altLang="en-US" sz="1800" kern="1200" dirty="0" smtClean="0">
              <a:solidFill>
                <a:schemeClr val="tx1"/>
              </a:solidFill>
              <a:latin typeface="+mj-lt"/>
              <a:ea typeface="+mj-ea"/>
            </a:rPr>
            <a:t>項第</a:t>
          </a:r>
          <a:r>
            <a:rPr lang="en-US" altLang="zh-TW" sz="1800" kern="1200" dirty="0" smtClean="0">
              <a:solidFill>
                <a:schemeClr val="tx1"/>
              </a:solidFill>
              <a:latin typeface="+mj-lt"/>
              <a:ea typeface="+mj-ea"/>
            </a:rPr>
            <a:t>3</a:t>
          </a:r>
          <a:r>
            <a:rPr lang="zh-TW" altLang="en-US" sz="1800" kern="1200" dirty="0" smtClean="0">
              <a:solidFill>
                <a:schemeClr val="tx1"/>
              </a:solidFill>
              <a:latin typeface="+mj-lt"/>
              <a:ea typeface="+mj-ea"/>
            </a:rPr>
            <a:t>款</a:t>
          </a:r>
          <a:endParaRPr lang="zh-TW" altLang="en-US" sz="1800" kern="1200" dirty="0"/>
        </a:p>
        <a:p>
          <a:pPr marL="171450" lvl="1" indent="-171450" algn="l" defTabSz="800100">
            <a:lnSpc>
              <a:spcPct val="90000"/>
            </a:lnSpc>
            <a:spcBef>
              <a:spcPct val="0"/>
            </a:spcBef>
            <a:spcAft>
              <a:spcPct val="15000"/>
            </a:spcAft>
            <a:buChar char="••"/>
          </a:pPr>
          <a:r>
            <a:rPr lang="zh-TW" altLang="en-US" sz="1800" kern="1200" dirty="0" smtClean="0">
              <a:solidFill>
                <a:schemeClr val="tx1"/>
              </a:solidFill>
              <a:latin typeface="+mj-lt"/>
              <a:ea typeface="+mj-ea"/>
            </a:rPr>
            <a:t>本公司上市審查準則補充規定第</a:t>
          </a:r>
          <a:r>
            <a:rPr lang="en-US" altLang="zh-TW" sz="1800" kern="1200" dirty="0" smtClean="0">
              <a:solidFill>
                <a:schemeClr val="tx1"/>
              </a:solidFill>
              <a:latin typeface="+mj-lt"/>
              <a:ea typeface="+mj-ea"/>
            </a:rPr>
            <a:t>26</a:t>
          </a:r>
          <a:r>
            <a:rPr lang="zh-TW" altLang="en-US" sz="1800" kern="1200" dirty="0" smtClean="0">
              <a:solidFill>
                <a:schemeClr val="tx1"/>
              </a:solidFill>
              <a:latin typeface="+mj-lt"/>
              <a:ea typeface="+mj-ea"/>
            </a:rPr>
            <a:t>條</a:t>
          </a:r>
          <a:endParaRPr lang="zh-TW" altLang="en-US" sz="1800" kern="1200" dirty="0"/>
        </a:p>
      </dsp:txBody>
      <dsp:txXfrm>
        <a:off x="5362577" y="229235"/>
        <a:ext cx="3047996" cy="1523368"/>
      </dsp:txXfrm>
    </dsp:sp>
    <dsp:sp modelId="{B2CDBF05-C5E4-464A-AAF8-EC90B2ADA7A4}">
      <dsp:nvSpPr>
        <dsp:cNvPr id="0" name=""/>
        <dsp:cNvSpPr/>
      </dsp:nvSpPr>
      <dsp:spPr>
        <a:xfrm>
          <a:off x="5419725" y="1745300"/>
          <a:ext cx="2933700" cy="150875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244600">
            <a:lnSpc>
              <a:spcPct val="90000"/>
            </a:lnSpc>
            <a:spcBef>
              <a:spcPct val="0"/>
            </a:spcBef>
            <a:spcAft>
              <a:spcPct val="15000"/>
            </a:spcAft>
            <a:buChar char="••"/>
          </a:pPr>
          <a:r>
            <a:rPr lang="en-US" altLang="zh-TW" sz="2800" kern="1200" dirty="0" smtClean="0"/>
            <a:t>113</a:t>
          </a:r>
          <a:r>
            <a:rPr lang="zh-TW" altLang="en-US" sz="2800" kern="1200" dirty="0" smtClean="0"/>
            <a:t>年</a:t>
          </a:r>
          <a:r>
            <a:rPr lang="en-US" altLang="zh-TW" sz="2800" kern="1200" dirty="0" smtClean="0"/>
            <a:t>1</a:t>
          </a:r>
          <a:r>
            <a:rPr lang="zh-TW" altLang="en-US" sz="2800" kern="1200" dirty="0" smtClean="0"/>
            <a:t>月</a:t>
          </a:r>
          <a:r>
            <a:rPr lang="en-US" altLang="zh-TW" sz="2800" kern="1200" dirty="0" smtClean="0"/>
            <a:t>1</a:t>
          </a:r>
          <a:r>
            <a:rPr lang="zh-TW" altLang="en-US" sz="2800" kern="1200" dirty="0" smtClean="0"/>
            <a:t>日起實施</a:t>
          </a:r>
          <a:endParaRPr lang="zh-TW" altLang="en-US" sz="2800" kern="1200" dirty="0"/>
        </a:p>
      </dsp:txBody>
      <dsp:txXfrm>
        <a:off x="5419725" y="1745300"/>
        <a:ext cx="2933700" cy="1508758"/>
      </dsp:txXfrm>
    </dsp:sp>
    <dsp:sp modelId="{72D85D6A-299D-43F1-8F8B-141568BC63CA}">
      <dsp:nvSpPr>
        <dsp:cNvPr id="0" name=""/>
        <dsp:cNvSpPr/>
      </dsp:nvSpPr>
      <dsp:spPr>
        <a:xfrm>
          <a:off x="5410191" y="3200400"/>
          <a:ext cx="2933700" cy="167669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zh-TW" altLang="en-US" sz="1400" b="1" kern="1200" dirty="0" smtClean="0">
              <a:latin typeface="+mn-lt"/>
              <a:ea typeface="標楷體" pitchFamily="65" charset="-120"/>
            </a:rPr>
            <a:t>新增與關係人財務業務往來</a:t>
          </a:r>
          <a:r>
            <a:rPr lang="en-US" altLang="zh-TW" sz="1400" b="1" kern="1200" dirty="0" smtClean="0">
              <a:latin typeface="+mn-lt"/>
              <a:ea typeface="標楷體" pitchFamily="65" charset="-120"/>
            </a:rPr>
            <a:t>(</a:t>
          </a:r>
          <a:r>
            <a:rPr lang="zh-TW" altLang="en-US" sz="1400" b="1" kern="1200" dirty="0" smtClean="0">
              <a:latin typeface="+mn-lt"/>
              <a:ea typeface="標楷體" pitchFamily="65" charset="-120"/>
            </a:rPr>
            <a:t>如佣金、勞務費等</a:t>
          </a:r>
          <a:r>
            <a:rPr lang="en-US" altLang="zh-TW" sz="1400" b="1" kern="1200" dirty="0" smtClean="0">
              <a:latin typeface="+mn-lt"/>
              <a:ea typeface="標楷體" pitchFamily="65" charset="-120"/>
            </a:rPr>
            <a:t>)</a:t>
          </a:r>
          <a:r>
            <a:rPr lang="zh-TW" altLang="en-US" sz="1400" b="1" kern="1200" dirty="0" smtClean="0">
              <a:latin typeface="+mn-lt"/>
              <a:ea typeface="標楷體" pitchFamily="65" charset="-120"/>
            </a:rPr>
            <a:t>之評估。</a:t>
          </a:r>
          <a:endParaRPr lang="zh-TW" altLang="en-US" sz="1400" b="1" kern="1200" dirty="0"/>
        </a:p>
        <a:p>
          <a:pPr marL="114300" lvl="1" indent="-114300" algn="l" defTabSz="622300">
            <a:lnSpc>
              <a:spcPct val="90000"/>
            </a:lnSpc>
            <a:spcBef>
              <a:spcPct val="0"/>
            </a:spcBef>
            <a:spcAft>
              <a:spcPct val="15000"/>
            </a:spcAft>
            <a:buChar char="••"/>
          </a:pPr>
          <a:r>
            <a:rPr lang="zh-TW" altLang="en-US" sz="1400" b="1" kern="1200" dirty="0" smtClean="0">
              <a:latin typeface="+mn-lt"/>
              <a:ea typeface="標楷體" pitchFamily="65" charset="-120"/>
            </a:rPr>
            <a:t>新增「尚未改善者」，其改善之認定標準。</a:t>
          </a:r>
          <a:endParaRPr lang="zh-TW" altLang="en-US" sz="1400" b="1" kern="1200" dirty="0"/>
        </a:p>
        <a:p>
          <a:pPr marL="114300" lvl="1" indent="-114300" algn="l" defTabSz="622300">
            <a:lnSpc>
              <a:spcPct val="90000"/>
            </a:lnSpc>
            <a:spcBef>
              <a:spcPct val="0"/>
            </a:spcBef>
            <a:spcAft>
              <a:spcPct val="15000"/>
            </a:spcAft>
            <a:buChar char="••"/>
          </a:pPr>
          <a:r>
            <a:rPr lang="zh-TW" altLang="en-US" sz="1400" b="1" kern="1200" dirty="0" smtClean="0">
              <a:latin typeface="+mn-lt"/>
              <a:ea typeface="標楷體" pitchFamily="65" charset="-120"/>
            </a:rPr>
            <a:t>關係人範圍擴大。</a:t>
          </a:r>
          <a:endParaRPr lang="zh-TW" altLang="en-US" sz="1400" b="1" kern="1200" dirty="0"/>
        </a:p>
        <a:p>
          <a:pPr marL="114300" lvl="1" indent="-114300" algn="l" defTabSz="622300">
            <a:lnSpc>
              <a:spcPct val="90000"/>
            </a:lnSpc>
            <a:spcBef>
              <a:spcPct val="0"/>
            </a:spcBef>
            <a:spcAft>
              <a:spcPct val="15000"/>
            </a:spcAft>
            <a:buChar char="••"/>
          </a:pPr>
          <a:r>
            <a:rPr lang="zh-TW" altLang="en-US" sz="1400" b="1" kern="1200" dirty="0" smtClean="0"/>
            <a:t>增訂判斷獲利能力時扣除非常規交易利益之規定。</a:t>
          </a:r>
          <a:endParaRPr lang="zh-TW" altLang="en-US" sz="1400" b="1" kern="1200" dirty="0"/>
        </a:p>
      </dsp:txBody>
      <dsp:txXfrm>
        <a:off x="5410191" y="3200400"/>
        <a:ext cx="2933700" cy="16766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A8A14-F235-47A4-A7AE-B6536791591A}">
      <dsp:nvSpPr>
        <dsp:cNvPr id="0" name=""/>
        <dsp:cNvSpPr/>
      </dsp:nvSpPr>
      <dsp:spPr>
        <a:xfrm>
          <a:off x="35" y="268764"/>
          <a:ext cx="3443181" cy="316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zh-TW" altLang="en-US" sz="1100" kern="1200" dirty="0" smtClean="0"/>
            <a:t>修正前</a:t>
          </a:r>
          <a:endParaRPr lang="zh-TW" altLang="en-US" sz="1100" kern="1200" dirty="0"/>
        </a:p>
      </dsp:txBody>
      <dsp:txXfrm>
        <a:off x="35" y="268764"/>
        <a:ext cx="3443181" cy="316800"/>
      </dsp:txXfrm>
    </dsp:sp>
    <dsp:sp modelId="{310BE09F-FD51-43C7-9969-3BC3D2F2F35E}">
      <dsp:nvSpPr>
        <dsp:cNvPr id="0" name=""/>
        <dsp:cNvSpPr/>
      </dsp:nvSpPr>
      <dsp:spPr>
        <a:xfrm>
          <a:off x="35" y="585564"/>
          <a:ext cx="3443181" cy="456510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zh-TW" altLang="en-US" sz="1100" b="0" i="0" kern="1200" dirty="0" smtClean="0"/>
            <a:t>依證券發行人財務報告編製準則第</a:t>
          </a:r>
          <a:r>
            <a:rPr lang="en-US" altLang="zh-TW" sz="1100" b="0" i="0" kern="1200" dirty="0" smtClean="0"/>
            <a:t>18</a:t>
          </a:r>
          <a:r>
            <a:rPr lang="zh-TW" altLang="en-US" sz="1100" b="0" i="0" kern="1200" dirty="0" smtClean="0"/>
            <a:t>條定義：</a:t>
          </a:r>
          <a:endParaRPr lang="zh-TW" altLang="en-US" sz="1100" kern="1200" dirty="0"/>
        </a:p>
        <a:p>
          <a:pPr marL="57150" lvl="1" indent="-57150" algn="l" defTabSz="488950">
            <a:lnSpc>
              <a:spcPct val="90000"/>
            </a:lnSpc>
            <a:spcBef>
              <a:spcPct val="0"/>
            </a:spcBef>
            <a:spcAft>
              <a:spcPct val="15000"/>
            </a:spcAft>
            <a:buChar char="••"/>
          </a:pPr>
          <a:r>
            <a:rPr lang="en-US" altLang="zh-TW" sz="1100" kern="1200" dirty="0" smtClean="0"/>
            <a:t>1.</a:t>
          </a:r>
          <a:r>
            <a:rPr lang="zh-TW" altLang="en-US" sz="1100" kern="1200" dirty="0" smtClean="0"/>
            <a:t> 公司法第六章之一所稱之關係企業及其董事、監察人與經理人。</a:t>
          </a:r>
          <a:endParaRPr lang="zh-TW" altLang="en-US" sz="1100" kern="1200" dirty="0"/>
        </a:p>
        <a:p>
          <a:pPr marL="57150" lvl="1" indent="-57150" algn="l" defTabSz="488950">
            <a:lnSpc>
              <a:spcPct val="90000"/>
            </a:lnSpc>
            <a:spcBef>
              <a:spcPct val="0"/>
            </a:spcBef>
            <a:spcAft>
              <a:spcPct val="15000"/>
            </a:spcAft>
            <a:buChar char="••"/>
          </a:pPr>
          <a:r>
            <a:rPr lang="en-US" altLang="zh-TW" sz="1100" kern="1200" dirty="0" smtClean="0"/>
            <a:t>2.</a:t>
          </a:r>
          <a:r>
            <a:rPr lang="zh-TW" altLang="en-US" sz="1100" kern="1200" dirty="0" smtClean="0"/>
            <a:t> 與發行人受同一總管理處管轄之公司或機構及其董事、監察人與經理人。</a:t>
          </a:r>
          <a:endParaRPr lang="zh-TW" altLang="en-US" sz="1100" kern="1200" dirty="0"/>
        </a:p>
        <a:p>
          <a:pPr marL="57150" lvl="1" indent="-57150" algn="l" defTabSz="488950">
            <a:lnSpc>
              <a:spcPct val="90000"/>
            </a:lnSpc>
            <a:spcBef>
              <a:spcPct val="0"/>
            </a:spcBef>
            <a:spcAft>
              <a:spcPct val="15000"/>
            </a:spcAft>
            <a:buChar char="••"/>
          </a:pPr>
          <a:r>
            <a:rPr lang="en-US" altLang="zh-TW" sz="1100" kern="1200" dirty="0" smtClean="0"/>
            <a:t>3.</a:t>
          </a:r>
          <a:r>
            <a:rPr lang="zh-TW" altLang="en-US" sz="1100" kern="1200" dirty="0" smtClean="0"/>
            <a:t>總管理處經理以上之人員。</a:t>
          </a:r>
          <a:endParaRPr lang="zh-TW" altLang="en-US" sz="1100" kern="1200" dirty="0"/>
        </a:p>
        <a:p>
          <a:pPr marL="57150" lvl="1" indent="-57150" algn="l" defTabSz="488950">
            <a:lnSpc>
              <a:spcPct val="90000"/>
            </a:lnSpc>
            <a:spcBef>
              <a:spcPct val="0"/>
            </a:spcBef>
            <a:spcAft>
              <a:spcPct val="15000"/>
            </a:spcAft>
            <a:buChar char="••"/>
          </a:pPr>
          <a:r>
            <a:rPr lang="en-US" altLang="zh-TW" sz="1100" kern="1200" smtClean="0"/>
            <a:t>4.</a:t>
          </a:r>
          <a:r>
            <a:rPr lang="zh-TW" altLang="en-US" sz="1100" kern="1200" smtClean="0"/>
            <a:t>發行人對外發布或刊印之資料中，列為關係企業之公司或機構。</a:t>
          </a:r>
          <a:endParaRPr lang="zh-TW" altLang="en-US" sz="1100" kern="1200" dirty="0"/>
        </a:p>
        <a:p>
          <a:pPr marL="57150" lvl="1" indent="-57150" algn="l" defTabSz="488950">
            <a:lnSpc>
              <a:spcPct val="90000"/>
            </a:lnSpc>
            <a:spcBef>
              <a:spcPct val="0"/>
            </a:spcBef>
            <a:spcAft>
              <a:spcPct val="15000"/>
            </a:spcAft>
            <a:buChar char="••"/>
          </a:pPr>
          <a:r>
            <a:rPr lang="en-US" altLang="zh-TW" sz="1100" kern="1200" smtClean="0"/>
            <a:t>5.</a:t>
          </a:r>
          <a:r>
            <a:rPr lang="zh-TW" altLang="en-US" sz="1100" kern="1200" smtClean="0"/>
            <a:t>其他公司或機構與發行人之董事長或總經理為同一人，或具有配偶或二親等以內關係。</a:t>
          </a:r>
          <a:endParaRPr lang="zh-TW" altLang="en-US" sz="1100" kern="1200" dirty="0"/>
        </a:p>
        <a:p>
          <a:pPr marL="57150" lvl="1" indent="-57150" algn="l" defTabSz="488950">
            <a:lnSpc>
              <a:spcPct val="90000"/>
            </a:lnSpc>
            <a:spcBef>
              <a:spcPct val="0"/>
            </a:spcBef>
            <a:spcAft>
              <a:spcPct val="15000"/>
            </a:spcAft>
            <a:buChar char="••"/>
          </a:pPr>
          <a:r>
            <a:rPr lang="zh-TW" altLang="en-US" sz="1100" kern="1200" smtClean="0"/>
            <a:t>除注意法律形式外，亦須考慮其實質關係。</a:t>
          </a:r>
          <a:endParaRPr lang="zh-TW" altLang="en-US" sz="1100" kern="1200" dirty="0"/>
        </a:p>
        <a:p>
          <a:pPr marL="57150" lvl="1" indent="-57150" algn="l" defTabSz="488950">
            <a:lnSpc>
              <a:spcPct val="90000"/>
            </a:lnSpc>
            <a:spcBef>
              <a:spcPct val="0"/>
            </a:spcBef>
            <a:spcAft>
              <a:spcPct val="15000"/>
            </a:spcAft>
            <a:buChar char="••"/>
          </a:pPr>
          <a:r>
            <a:rPr lang="zh-TW" altLang="en-US" sz="1100" kern="1200" smtClean="0"/>
            <a:t>除能證明不具控制、聯合控制或重大影響者外，應視為實質關係人。</a:t>
          </a:r>
          <a:endParaRPr lang="zh-TW" altLang="en-US" sz="1100" kern="1200" dirty="0"/>
        </a:p>
      </dsp:txBody>
      <dsp:txXfrm>
        <a:off x="35" y="585564"/>
        <a:ext cx="3443181" cy="4565106"/>
      </dsp:txXfrm>
    </dsp:sp>
    <dsp:sp modelId="{E0782803-A066-4450-8F14-6513F65F09C7}">
      <dsp:nvSpPr>
        <dsp:cNvPr id="0" name=""/>
        <dsp:cNvSpPr/>
      </dsp:nvSpPr>
      <dsp:spPr>
        <a:xfrm>
          <a:off x="3925262" y="268764"/>
          <a:ext cx="3443181" cy="316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zh-TW" altLang="en-US" sz="1100" kern="1200" dirty="0" smtClean="0"/>
            <a:t>修正後</a:t>
          </a:r>
          <a:endParaRPr lang="zh-TW" altLang="en-US" sz="1100" kern="1200" dirty="0"/>
        </a:p>
      </dsp:txBody>
      <dsp:txXfrm>
        <a:off x="3925262" y="268764"/>
        <a:ext cx="3443181" cy="316800"/>
      </dsp:txXfrm>
    </dsp:sp>
    <dsp:sp modelId="{614363E8-A7EE-44E9-9C85-CBEB45165DB0}">
      <dsp:nvSpPr>
        <dsp:cNvPr id="0" name=""/>
        <dsp:cNvSpPr/>
      </dsp:nvSpPr>
      <dsp:spPr>
        <a:xfrm>
          <a:off x="3925262" y="585564"/>
          <a:ext cx="3443181" cy="456510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zh-TW" altLang="en-US" sz="1100" b="0" i="0" kern="1200" dirty="0" smtClean="0"/>
            <a:t>依證券發行人財務報告編製準則第</a:t>
          </a:r>
          <a:r>
            <a:rPr lang="en-US" altLang="zh-TW" sz="1100" b="0" i="0" kern="1200" dirty="0" smtClean="0"/>
            <a:t>18</a:t>
          </a:r>
          <a:r>
            <a:rPr lang="zh-TW" altLang="en-US" sz="1100" b="0" i="0" kern="1200" dirty="0" smtClean="0"/>
            <a:t>條定義，並包括下列情形：</a:t>
          </a:r>
          <a:endParaRPr lang="zh-TW" altLang="en-US" sz="1100" kern="1200" dirty="0"/>
        </a:p>
        <a:p>
          <a:pPr marL="57150" lvl="1" indent="-57150" algn="l" defTabSz="488950">
            <a:lnSpc>
              <a:spcPct val="90000"/>
            </a:lnSpc>
            <a:spcBef>
              <a:spcPct val="0"/>
            </a:spcBef>
            <a:spcAft>
              <a:spcPct val="15000"/>
            </a:spcAft>
            <a:buChar char="••"/>
          </a:pPr>
          <a:r>
            <a:rPr lang="en-US" altLang="zh-TW" sz="1100" kern="1200" dirty="0" smtClean="0"/>
            <a:t>1.</a:t>
          </a:r>
          <a:r>
            <a:rPr lang="zh-TW" altLang="en-US" sz="1100" kern="1200" dirty="0" smtClean="0"/>
            <a:t> </a:t>
          </a:r>
          <a:r>
            <a:rPr lang="zh-TW" sz="1100" kern="1200" dirty="0" smtClean="0"/>
            <a:t>申請公司及與申請公司具控制與從屬關係或為相互投資之公司，</a:t>
          </a:r>
          <a:r>
            <a:rPr lang="zh-TW" sz="1100" u="sng" kern="1200" dirty="0" smtClean="0">
              <a:solidFill>
                <a:srgbClr val="C00000"/>
              </a:solidFill>
            </a:rPr>
            <a:t>其持股超過百分之十之股東</a:t>
          </a:r>
          <a:r>
            <a:rPr lang="zh-TW" sz="1100" kern="1200" dirty="0" smtClean="0"/>
            <a:t>。</a:t>
          </a:r>
          <a:endParaRPr lang="zh-TW" altLang="en-US" sz="1100" kern="1200" dirty="0"/>
        </a:p>
        <a:p>
          <a:pPr marL="57150" lvl="1" indent="-57150" algn="l" defTabSz="488950">
            <a:lnSpc>
              <a:spcPct val="90000"/>
            </a:lnSpc>
            <a:spcBef>
              <a:spcPct val="0"/>
            </a:spcBef>
            <a:spcAft>
              <a:spcPct val="15000"/>
            </a:spcAft>
            <a:buChar char="••"/>
          </a:pPr>
          <a:r>
            <a:rPr lang="en-US" altLang="zh-TW" sz="1100" kern="1200" dirty="0" smtClean="0"/>
            <a:t>2.</a:t>
          </a:r>
          <a:r>
            <a:rPr lang="zh-TW" sz="1100" kern="1200" dirty="0" smtClean="0"/>
            <a:t>與申請公司之董事、監察人、經理人具有下列關係者：</a:t>
          </a:r>
          <a:endParaRPr lang="zh-TW" altLang="en-US" sz="1100" kern="1200" dirty="0"/>
        </a:p>
        <a:p>
          <a:pPr marL="57150" lvl="1" indent="-57150" algn="l" defTabSz="488950">
            <a:lnSpc>
              <a:spcPct val="90000"/>
            </a:lnSpc>
            <a:spcBef>
              <a:spcPct val="0"/>
            </a:spcBef>
            <a:spcAft>
              <a:spcPct val="15000"/>
            </a:spcAft>
            <a:buChar char="••"/>
          </a:pPr>
          <a:r>
            <a:rPr lang="en-US" altLang="zh-TW" sz="1100" kern="1200" dirty="0" smtClean="0"/>
            <a:t>(1)</a:t>
          </a:r>
          <a:r>
            <a:rPr lang="zh-TW" altLang="en-US" sz="1100" kern="1200" dirty="0" smtClean="0"/>
            <a:t> </a:t>
          </a:r>
          <a:r>
            <a:rPr lang="zh-TW" sz="1100" kern="1200" dirty="0" smtClean="0"/>
            <a:t>與本人或其</a:t>
          </a:r>
          <a:r>
            <a:rPr lang="zh-TW" sz="1100" u="sng" kern="1200" dirty="0" smtClean="0">
              <a:solidFill>
                <a:srgbClr val="C00000"/>
              </a:solidFill>
            </a:rPr>
            <a:t>配偶（含相當於配偶之同居伴侶）</a:t>
          </a:r>
          <a:r>
            <a:rPr lang="zh-TW" sz="1100" kern="1200" dirty="0" smtClean="0"/>
            <a:t>具</a:t>
          </a:r>
          <a:r>
            <a:rPr lang="zh-TW" sz="1100" u="sng" kern="1200" dirty="0" smtClean="0">
              <a:solidFill>
                <a:srgbClr val="C00000"/>
              </a:solidFill>
            </a:rPr>
            <a:t>二親等以內</a:t>
          </a:r>
          <a:r>
            <a:rPr lang="zh-TW" sz="1100" kern="1200" dirty="0" smtClean="0"/>
            <a:t>關係之人員。</a:t>
          </a:r>
          <a:endParaRPr lang="zh-TW" altLang="en-US" sz="1100" kern="1200" dirty="0"/>
        </a:p>
        <a:p>
          <a:pPr marL="57150" lvl="1" indent="-57150" algn="l" defTabSz="488950">
            <a:lnSpc>
              <a:spcPct val="90000"/>
            </a:lnSpc>
            <a:spcBef>
              <a:spcPct val="0"/>
            </a:spcBef>
            <a:spcAft>
              <a:spcPct val="15000"/>
            </a:spcAft>
            <a:buChar char="••"/>
          </a:pPr>
          <a:r>
            <a:rPr lang="en-US" altLang="zh-TW" sz="1100" kern="1200" dirty="0" smtClean="0"/>
            <a:t>(2)</a:t>
          </a:r>
          <a:r>
            <a:rPr lang="zh-TW" altLang="en-US" sz="1100" kern="1200" dirty="0" smtClean="0"/>
            <a:t> </a:t>
          </a:r>
          <a:r>
            <a:rPr lang="zh-TW" sz="1100" kern="1200" dirty="0" smtClean="0"/>
            <a:t>本人係</a:t>
          </a:r>
          <a:r>
            <a:rPr lang="zh-TW" sz="1100" u="sng" kern="1200" dirty="0" smtClean="0">
              <a:solidFill>
                <a:srgbClr val="C00000"/>
              </a:solidFill>
            </a:rPr>
            <a:t>屬法人者</a:t>
          </a:r>
          <a:r>
            <a:rPr lang="zh-TW" sz="1100" kern="1200" dirty="0" smtClean="0">
              <a:solidFill>
                <a:srgbClr val="C00000"/>
              </a:solidFill>
            </a:rPr>
            <a:t>，</a:t>
          </a:r>
          <a:r>
            <a:rPr lang="zh-TW" sz="1100" kern="1200" dirty="0" smtClean="0"/>
            <a:t>其</a:t>
          </a:r>
          <a:r>
            <a:rPr lang="zh-TW" sz="1100" u="sng" kern="1200" dirty="0" smtClean="0">
              <a:solidFill>
                <a:srgbClr val="C00000"/>
              </a:solidFill>
            </a:rPr>
            <a:t>母公司、子公司或與其受同一公司或個人股東控制之公司</a:t>
          </a:r>
          <a:r>
            <a:rPr lang="zh-TW" sz="1100" kern="1200" dirty="0" smtClean="0">
              <a:solidFill>
                <a:srgbClr val="C00000"/>
              </a:solidFill>
            </a:rPr>
            <a:t>。</a:t>
          </a:r>
          <a:endParaRPr lang="zh-TW" altLang="en-US" sz="1100" kern="1200" dirty="0">
            <a:solidFill>
              <a:srgbClr val="C00000"/>
            </a:solidFill>
          </a:endParaRPr>
        </a:p>
        <a:p>
          <a:pPr marL="57150" lvl="1" indent="-57150" algn="l" defTabSz="488950">
            <a:lnSpc>
              <a:spcPct val="90000"/>
            </a:lnSpc>
            <a:spcBef>
              <a:spcPct val="0"/>
            </a:spcBef>
            <a:spcAft>
              <a:spcPct val="15000"/>
            </a:spcAft>
            <a:buChar char="••"/>
          </a:pPr>
          <a:r>
            <a:rPr lang="en-US" altLang="zh-TW" sz="1100" kern="1200" smtClean="0"/>
            <a:t>3.</a:t>
          </a:r>
          <a:r>
            <a:rPr lang="zh-TW" sz="1100" kern="1200" smtClean="0"/>
            <a:t>與申請公司之持股超過百分之十之股東，或與申請公司具控制與從屬關係或為相互投資之公司之董事、監察人、經理人及持股超過百分之十之股東具有下列關係者：</a:t>
          </a:r>
          <a:endParaRPr lang="zh-TW" altLang="en-US" sz="1100" kern="1200" dirty="0"/>
        </a:p>
        <a:p>
          <a:pPr marL="57150" lvl="1" indent="-57150" algn="l" defTabSz="488950">
            <a:lnSpc>
              <a:spcPct val="90000"/>
            </a:lnSpc>
            <a:spcBef>
              <a:spcPct val="0"/>
            </a:spcBef>
            <a:spcAft>
              <a:spcPct val="15000"/>
            </a:spcAft>
            <a:buChar char="••"/>
          </a:pPr>
          <a:r>
            <a:rPr lang="en-US" altLang="zh-TW" sz="1100" kern="1200" dirty="0" smtClean="0"/>
            <a:t>(1)</a:t>
          </a:r>
          <a:r>
            <a:rPr lang="zh-TW" altLang="en-US" sz="1100" kern="1200" dirty="0" smtClean="0"/>
            <a:t> </a:t>
          </a:r>
          <a:r>
            <a:rPr lang="zh-TW" sz="1100" u="sng" kern="1200" dirty="0" smtClean="0">
              <a:solidFill>
                <a:srgbClr val="C00000"/>
              </a:solidFill>
            </a:rPr>
            <a:t>配偶（含相當於配偶之同居伴侶）</a:t>
          </a:r>
          <a:r>
            <a:rPr lang="zh-TW" sz="1100" kern="1200" dirty="0" smtClean="0"/>
            <a:t>。</a:t>
          </a:r>
          <a:endParaRPr lang="zh-TW" altLang="en-US" sz="1100" kern="1200" dirty="0"/>
        </a:p>
        <a:p>
          <a:pPr marL="57150" lvl="1" indent="-57150" algn="l" defTabSz="488950">
            <a:lnSpc>
              <a:spcPct val="90000"/>
            </a:lnSpc>
            <a:spcBef>
              <a:spcPct val="0"/>
            </a:spcBef>
            <a:spcAft>
              <a:spcPct val="15000"/>
            </a:spcAft>
            <a:buChar char="••"/>
          </a:pPr>
          <a:r>
            <a:rPr lang="en-US" altLang="zh-TW" sz="1100" kern="1200" dirty="0" smtClean="0"/>
            <a:t>(2)</a:t>
          </a:r>
          <a:r>
            <a:rPr lang="zh-TW" altLang="en-US" sz="1100" kern="1200" dirty="0" smtClean="0"/>
            <a:t> </a:t>
          </a:r>
          <a:r>
            <a:rPr lang="zh-TW" sz="1100" kern="1200" dirty="0" smtClean="0"/>
            <a:t>與本人或其配偶具</a:t>
          </a:r>
          <a:r>
            <a:rPr lang="zh-TW" sz="1100" u="sng" kern="1200" dirty="0" smtClean="0">
              <a:solidFill>
                <a:srgbClr val="C00000"/>
              </a:solidFill>
            </a:rPr>
            <a:t>二親等以內</a:t>
          </a:r>
          <a:r>
            <a:rPr lang="zh-TW" sz="1100" kern="1200" dirty="0" smtClean="0"/>
            <a:t>關係之人員。</a:t>
          </a:r>
          <a:endParaRPr lang="zh-TW" altLang="en-US" sz="1100" kern="1200" dirty="0"/>
        </a:p>
        <a:p>
          <a:pPr marL="57150" lvl="1" indent="-57150" algn="l" defTabSz="488950">
            <a:lnSpc>
              <a:spcPct val="90000"/>
            </a:lnSpc>
            <a:spcBef>
              <a:spcPct val="0"/>
            </a:spcBef>
            <a:spcAft>
              <a:spcPct val="15000"/>
            </a:spcAft>
            <a:buChar char="••"/>
          </a:pPr>
          <a:r>
            <a:rPr lang="en-US" altLang="zh-TW" sz="1100" kern="1200" dirty="0" smtClean="0"/>
            <a:t>(3)</a:t>
          </a:r>
          <a:r>
            <a:rPr lang="zh-TW" altLang="en-US" sz="1100" kern="1200" dirty="0" smtClean="0"/>
            <a:t> </a:t>
          </a:r>
          <a:r>
            <a:rPr lang="zh-TW" sz="1100" kern="1200" dirty="0" smtClean="0"/>
            <a:t>本人係</a:t>
          </a:r>
          <a:r>
            <a:rPr lang="zh-TW" sz="1100" u="sng" kern="1200" dirty="0" smtClean="0">
              <a:solidFill>
                <a:srgbClr val="C00000"/>
              </a:solidFill>
            </a:rPr>
            <a:t>屬法人者</a:t>
          </a:r>
          <a:r>
            <a:rPr lang="zh-TW" sz="1100" kern="1200" dirty="0" smtClean="0"/>
            <a:t>，其</a:t>
          </a:r>
          <a:r>
            <a:rPr lang="zh-TW" sz="1100" u="sng" kern="1200" dirty="0" smtClean="0">
              <a:solidFill>
                <a:srgbClr val="C00000"/>
              </a:solidFill>
            </a:rPr>
            <a:t>母公司、子公司或與其受同一公司或個人股東控制之公司</a:t>
          </a:r>
          <a:r>
            <a:rPr lang="zh-TW" sz="1100" kern="1200" dirty="0" smtClean="0"/>
            <a:t>。</a:t>
          </a:r>
          <a:endParaRPr lang="zh-TW" altLang="en-US" sz="1100" kern="1200" dirty="0"/>
        </a:p>
        <a:p>
          <a:pPr marL="57150" lvl="1" indent="-57150" algn="l" defTabSz="488950">
            <a:lnSpc>
              <a:spcPct val="90000"/>
            </a:lnSpc>
            <a:spcBef>
              <a:spcPct val="0"/>
            </a:spcBef>
            <a:spcAft>
              <a:spcPct val="15000"/>
            </a:spcAft>
            <a:buChar char="••"/>
          </a:pPr>
          <a:r>
            <a:rPr lang="en-US" altLang="zh-TW" sz="1100" kern="1200" dirty="0" smtClean="0"/>
            <a:t>4.</a:t>
          </a:r>
          <a:r>
            <a:rPr lang="zh-TW" sz="1100" kern="1200" dirty="0" smtClean="0"/>
            <a:t>申請公司、其母公司及其重要子公司之董事、監察人、經理人及持股超過百分之十之股東個別或與之具有配偶或前二款關係之人</a:t>
          </a:r>
          <a:r>
            <a:rPr lang="zh-TW" sz="1100" u="sng" kern="1200" dirty="0" smtClean="0">
              <a:solidFill>
                <a:srgbClr val="C00000"/>
              </a:solidFill>
            </a:rPr>
            <a:t>合計直接或間接持有表決數之股份總數或資本總額達二分之一以上之被投資公司及該被投資公司之子公司</a:t>
          </a:r>
          <a:r>
            <a:rPr lang="zh-TW" sz="1100" kern="1200" dirty="0" smtClean="0"/>
            <a:t>。</a:t>
          </a:r>
          <a:endParaRPr lang="zh-TW" altLang="en-US" sz="1100" kern="1200" dirty="0"/>
        </a:p>
        <a:p>
          <a:pPr marL="57150" lvl="1" indent="-57150" algn="l" defTabSz="488950">
            <a:lnSpc>
              <a:spcPct val="90000"/>
            </a:lnSpc>
            <a:spcBef>
              <a:spcPct val="0"/>
            </a:spcBef>
            <a:spcAft>
              <a:spcPct val="15000"/>
            </a:spcAft>
            <a:buChar char="••"/>
          </a:pPr>
          <a:r>
            <a:rPr lang="zh-TW" altLang="en-US" sz="1100" kern="1200" dirty="0" smtClean="0"/>
            <a:t>除能證明不具控制、聯合控制或重大影響者，不在此限。</a:t>
          </a:r>
          <a:endParaRPr lang="zh-TW" altLang="en-US" sz="1100" kern="1200" dirty="0"/>
        </a:p>
      </dsp:txBody>
      <dsp:txXfrm>
        <a:off x="3925262" y="585564"/>
        <a:ext cx="3443181" cy="45651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BF407-CDC6-496E-9991-C1B15B8A073C}">
      <dsp:nvSpPr>
        <dsp:cNvPr id="0" name=""/>
        <dsp:cNvSpPr/>
      </dsp:nvSpPr>
      <dsp:spPr>
        <a:xfrm>
          <a:off x="34" y="344098"/>
          <a:ext cx="3304563" cy="633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zh-TW" altLang="en-US" sz="2200" kern="1200" dirty="0" smtClean="0"/>
            <a:t>修正前</a:t>
          </a:r>
          <a:endParaRPr lang="zh-TW" altLang="en-US" sz="2200" kern="1200" dirty="0"/>
        </a:p>
      </dsp:txBody>
      <dsp:txXfrm>
        <a:off x="34" y="344098"/>
        <a:ext cx="3304563" cy="633600"/>
      </dsp:txXfrm>
    </dsp:sp>
    <dsp:sp modelId="{511FC28B-0E50-4F0E-BB6C-0D2731BC15D0}">
      <dsp:nvSpPr>
        <dsp:cNvPr id="0" name=""/>
        <dsp:cNvSpPr/>
      </dsp:nvSpPr>
      <dsp:spPr>
        <a:xfrm>
          <a:off x="34" y="977698"/>
          <a:ext cx="3304563" cy="37366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zh-TW" altLang="en-US" sz="2200" kern="1200" dirty="0" smtClean="0"/>
            <a:t>進銷貨交易之目的、價格、條件或處理程序，與一般正常交易顯不相當或顯欠合理者。</a:t>
          </a:r>
          <a:endParaRPr lang="zh-TW" altLang="en-US" sz="2200" kern="1200" dirty="0"/>
        </a:p>
        <a:p>
          <a:pPr marL="228600" lvl="1" indent="-228600" algn="l" defTabSz="977900">
            <a:lnSpc>
              <a:spcPct val="90000"/>
            </a:lnSpc>
            <a:spcBef>
              <a:spcPct val="0"/>
            </a:spcBef>
            <a:spcAft>
              <a:spcPct val="15000"/>
            </a:spcAft>
            <a:buChar char="••"/>
          </a:pPr>
          <a:r>
            <a:rPr lang="zh-TW" altLang="en-US" sz="2200" kern="1200" dirty="0" smtClean="0"/>
            <a:t>各項關係人交易，未能合理證明其交易必要性、決策過程合法性，暨價格與款項收付情形之合理性</a:t>
          </a:r>
          <a:r>
            <a:rPr lang="zh-TW" altLang="en-US" sz="2200" b="0" i="0" u="sng" kern="1200" dirty="0" smtClean="0">
              <a:solidFill>
                <a:srgbClr val="C00000"/>
              </a:solidFill>
              <a:effectLst/>
              <a:latin typeface="Times New Roman" panose="02020603050405020304" pitchFamily="18" charset="0"/>
            </a:rPr>
            <a:t>（包括與非關係人或同業之比較）</a:t>
          </a:r>
          <a:r>
            <a:rPr lang="zh-TW" altLang="en-US" sz="2200" kern="1200" dirty="0" smtClean="0"/>
            <a:t>者。</a:t>
          </a:r>
          <a:endParaRPr lang="zh-TW" altLang="en-US" sz="2200" kern="1200" dirty="0"/>
        </a:p>
      </dsp:txBody>
      <dsp:txXfrm>
        <a:off x="34" y="977698"/>
        <a:ext cx="3304563" cy="3736631"/>
      </dsp:txXfrm>
    </dsp:sp>
    <dsp:sp modelId="{81043DF8-485E-4F59-8143-22EA1BADB5DE}">
      <dsp:nvSpPr>
        <dsp:cNvPr id="0" name=""/>
        <dsp:cNvSpPr/>
      </dsp:nvSpPr>
      <dsp:spPr>
        <a:xfrm>
          <a:off x="3767236" y="344098"/>
          <a:ext cx="3304563" cy="633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zh-TW" altLang="en-US" sz="2200" kern="1200" dirty="0" smtClean="0"/>
            <a:t>修正後</a:t>
          </a:r>
          <a:endParaRPr lang="zh-TW" altLang="en-US" sz="2200" kern="1200" dirty="0"/>
        </a:p>
      </dsp:txBody>
      <dsp:txXfrm>
        <a:off x="3767236" y="344098"/>
        <a:ext cx="3304563" cy="633600"/>
      </dsp:txXfrm>
    </dsp:sp>
    <dsp:sp modelId="{61AF0054-4444-4C74-B652-EA2D5F2EDC3F}">
      <dsp:nvSpPr>
        <dsp:cNvPr id="0" name=""/>
        <dsp:cNvSpPr/>
      </dsp:nvSpPr>
      <dsp:spPr>
        <a:xfrm>
          <a:off x="3767236" y="977698"/>
          <a:ext cx="3304563" cy="37366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zh-TW" altLang="en-US" sz="2200" kern="1200" dirty="0" smtClean="0"/>
            <a:t>進銷貨交易之目的、價格、條件或處理程序，與一般正常交易顯不相當或顯欠合理者。</a:t>
          </a:r>
          <a:endParaRPr lang="zh-TW" altLang="en-US" sz="2200" kern="1200" dirty="0"/>
        </a:p>
        <a:p>
          <a:pPr marL="228600" lvl="1" indent="-228600" algn="l" defTabSz="977900">
            <a:lnSpc>
              <a:spcPct val="90000"/>
            </a:lnSpc>
            <a:spcBef>
              <a:spcPct val="0"/>
            </a:spcBef>
            <a:spcAft>
              <a:spcPct val="15000"/>
            </a:spcAft>
            <a:buChar char="••"/>
          </a:pPr>
          <a:r>
            <a:rPr lang="zh-TW" altLang="en-US" sz="2200" kern="1200" dirty="0" smtClean="0"/>
            <a:t>各項關係人交易</a:t>
          </a:r>
          <a:r>
            <a:rPr lang="zh-TW" altLang="en-US" sz="2200" u="sng" kern="1200" dirty="0" smtClean="0">
              <a:solidFill>
                <a:srgbClr val="C00000"/>
              </a:solidFill>
            </a:rPr>
            <a:t>及財務業務往來</a:t>
          </a:r>
          <a:r>
            <a:rPr lang="zh-TW" altLang="en-US" sz="2200" kern="1200" dirty="0" smtClean="0"/>
            <a:t>，未能合理證明其交易必要性、決策過程合法性，暨價格與款項收付情形之合理性者。</a:t>
          </a:r>
          <a:endParaRPr lang="zh-TW" altLang="en-US" sz="2200" kern="1200" dirty="0"/>
        </a:p>
      </dsp:txBody>
      <dsp:txXfrm>
        <a:off x="3767236" y="977698"/>
        <a:ext cx="3304563" cy="37366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BF407-CDC6-496E-9991-C1B15B8A073C}">
      <dsp:nvSpPr>
        <dsp:cNvPr id="0" name=""/>
        <dsp:cNvSpPr/>
      </dsp:nvSpPr>
      <dsp:spPr>
        <a:xfrm>
          <a:off x="34" y="246069"/>
          <a:ext cx="3304563"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zh-TW" altLang="en-US" sz="1900" kern="1200" dirty="0" smtClean="0"/>
            <a:t>修正前</a:t>
          </a:r>
          <a:endParaRPr lang="zh-TW" altLang="en-US" sz="1900" kern="1200" dirty="0"/>
        </a:p>
      </dsp:txBody>
      <dsp:txXfrm>
        <a:off x="34" y="246069"/>
        <a:ext cx="3304563" cy="547200"/>
      </dsp:txXfrm>
    </dsp:sp>
    <dsp:sp modelId="{511FC28B-0E50-4F0E-BB6C-0D2731BC15D0}">
      <dsp:nvSpPr>
        <dsp:cNvPr id="0" name=""/>
        <dsp:cNvSpPr/>
      </dsp:nvSpPr>
      <dsp:spPr>
        <a:xfrm>
          <a:off x="34" y="793269"/>
          <a:ext cx="3304563" cy="40762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b="0" i="0" kern="1200" dirty="0" smtClean="0"/>
            <a:t>同款所規定「尚未改善者」，係指在本公司受理其股票上市申請案之日以後仍有上開情事者。</a:t>
          </a:r>
          <a:endParaRPr lang="zh-TW" altLang="en-US" sz="2400" kern="1200" dirty="0"/>
        </a:p>
      </dsp:txBody>
      <dsp:txXfrm>
        <a:off x="34" y="793269"/>
        <a:ext cx="3304563" cy="4076239"/>
      </dsp:txXfrm>
    </dsp:sp>
    <dsp:sp modelId="{81043DF8-485E-4F59-8143-22EA1BADB5DE}">
      <dsp:nvSpPr>
        <dsp:cNvPr id="0" name=""/>
        <dsp:cNvSpPr/>
      </dsp:nvSpPr>
      <dsp:spPr>
        <a:xfrm>
          <a:off x="3767236" y="246069"/>
          <a:ext cx="3304563"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zh-TW" altLang="en-US" sz="1900" kern="1200" dirty="0" smtClean="0"/>
            <a:t>修正後</a:t>
          </a:r>
          <a:endParaRPr lang="zh-TW" altLang="en-US" sz="1900" kern="1200" dirty="0"/>
        </a:p>
      </dsp:txBody>
      <dsp:txXfrm>
        <a:off x="3767236" y="246069"/>
        <a:ext cx="3304563" cy="547200"/>
      </dsp:txXfrm>
    </dsp:sp>
    <dsp:sp modelId="{61AF0054-4444-4C74-B652-EA2D5F2EDC3F}">
      <dsp:nvSpPr>
        <dsp:cNvPr id="0" name=""/>
        <dsp:cNvSpPr/>
      </dsp:nvSpPr>
      <dsp:spPr>
        <a:xfrm>
          <a:off x="3767236" y="793269"/>
          <a:ext cx="3304563" cy="40762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zh-TW" altLang="en-US" sz="1900" b="0" i="0" kern="1200" dirty="0" smtClean="0"/>
            <a:t>同款所規定「尚未改善者」，其改善之認定，係指符合下列各款情事之一者：</a:t>
          </a:r>
          <a:endParaRPr lang="zh-TW" altLang="en-US" sz="1900" kern="1200" dirty="0"/>
        </a:p>
        <a:p>
          <a:pPr marL="171450" lvl="1" indent="-171450" algn="l" defTabSz="844550">
            <a:lnSpc>
              <a:spcPct val="90000"/>
            </a:lnSpc>
            <a:spcBef>
              <a:spcPct val="0"/>
            </a:spcBef>
            <a:spcAft>
              <a:spcPct val="15000"/>
            </a:spcAft>
            <a:buChar char="••"/>
          </a:pPr>
          <a:r>
            <a:rPr lang="en-US" altLang="zh-TW" sz="1900" u="sng" kern="1200" dirty="0" smtClean="0">
              <a:solidFill>
                <a:srgbClr val="C00000"/>
              </a:solidFill>
            </a:rPr>
            <a:t>1.</a:t>
          </a:r>
          <a:r>
            <a:rPr lang="zh-TW" altLang="en-US" sz="1900" u="sng" kern="1200" dirty="0" smtClean="0">
              <a:solidFill>
                <a:srgbClr val="C00000"/>
              </a:solidFill>
            </a:rPr>
            <a:t> </a:t>
          </a:r>
          <a:r>
            <a:rPr lang="zh-TW" sz="1900" u="sng" kern="1200" dirty="0" smtClean="0">
              <a:solidFill>
                <a:srgbClr val="C00000"/>
              </a:solidFill>
            </a:rPr>
            <a:t>因非常規交易而致申請公司以外之人獲得利益者，該獲得利益之人已將所得利益歸還應得之人者。</a:t>
          </a:r>
          <a:endParaRPr lang="zh-TW" altLang="en-US" sz="1900" u="sng" kern="1200" dirty="0">
            <a:solidFill>
              <a:srgbClr val="C00000"/>
            </a:solidFill>
          </a:endParaRPr>
        </a:p>
        <a:p>
          <a:pPr marL="171450" lvl="1" indent="-171450" algn="l" defTabSz="844550">
            <a:lnSpc>
              <a:spcPct val="90000"/>
            </a:lnSpc>
            <a:spcBef>
              <a:spcPct val="0"/>
            </a:spcBef>
            <a:spcAft>
              <a:spcPct val="15000"/>
            </a:spcAft>
            <a:buChar char="••"/>
          </a:pPr>
          <a:r>
            <a:rPr lang="en-US" altLang="zh-TW" sz="1900" u="sng" kern="1200" dirty="0" smtClean="0">
              <a:solidFill>
                <a:srgbClr val="C00000"/>
              </a:solidFill>
            </a:rPr>
            <a:t>2.</a:t>
          </a:r>
          <a:r>
            <a:rPr lang="zh-TW" sz="1900" u="sng" kern="1200" dirty="0" smtClean="0">
              <a:solidFill>
                <a:srgbClr val="C00000"/>
              </a:solidFill>
            </a:rPr>
            <a:t>該非常規交易行為經註冊地國、主要營運地國及我國檢調或司法單位確定無犯罪情事。</a:t>
          </a:r>
          <a:endParaRPr lang="zh-TW" altLang="en-US" sz="1900" u="sng" kern="1200" dirty="0">
            <a:solidFill>
              <a:srgbClr val="C00000"/>
            </a:solidFill>
          </a:endParaRPr>
        </a:p>
        <a:p>
          <a:pPr marL="171450" lvl="1" indent="-171450" algn="l" defTabSz="844550">
            <a:lnSpc>
              <a:spcPct val="90000"/>
            </a:lnSpc>
            <a:spcBef>
              <a:spcPct val="0"/>
            </a:spcBef>
            <a:spcAft>
              <a:spcPct val="15000"/>
            </a:spcAft>
            <a:buChar char="••"/>
          </a:pPr>
          <a:r>
            <a:rPr lang="en-US" altLang="zh-TW" sz="1900" u="sng" kern="1200" dirty="0" smtClean="0">
              <a:solidFill>
                <a:srgbClr val="C00000"/>
              </a:solidFill>
            </a:rPr>
            <a:t>3.</a:t>
          </a:r>
          <a:r>
            <a:rPr lang="zh-TW" sz="1900" u="sng" kern="1200" dirty="0" smtClean="0">
              <a:solidFill>
                <a:srgbClr val="C00000"/>
              </a:solidFill>
            </a:rPr>
            <a:t>該非常規交易經解除，法律關係已回復原狀者。</a:t>
          </a:r>
          <a:endParaRPr lang="zh-TW" altLang="en-US" sz="1900" u="sng" kern="1200" dirty="0">
            <a:solidFill>
              <a:srgbClr val="C00000"/>
            </a:solidFill>
          </a:endParaRPr>
        </a:p>
      </dsp:txBody>
      <dsp:txXfrm>
        <a:off x="3767236" y="793269"/>
        <a:ext cx="3304563" cy="40762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BF407-CDC6-496E-9991-C1B15B8A073C}">
      <dsp:nvSpPr>
        <dsp:cNvPr id="0" name=""/>
        <dsp:cNvSpPr/>
      </dsp:nvSpPr>
      <dsp:spPr>
        <a:xfrm>
          <a:off x="34" y="65024"/>
          <a:ext cx="3304563" cy="864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zh-TW" altLang="en-US" sz="3000" kern="1200" dirty="0" smtClean="0"/>
            <a:t>修正前</a:t>
          </a:r>
          <a:endParaRPr lang="zh-TW" altLang="en-US" sz="3000" kern="1200" dirty="0"/>
        </a:p>
      </dsp:txBody>
      <dsp:txXfrm>
        <a:off x="34" y="65024"/>
        <a:ext cx="3304563" cy="864000"/>
      </dsp:txXfrm>
    </dsp:sp>
    <dsp:sp modelId="{511FC28B-0E50-4F0E-BB6C-0D2731BC15D0}">
      <dsp:nvSpPr>
        <dsp:cNvPr id="0" name=""/>
        <dsp:cNvSpPr/>
      </dsp:nvSpPr>
      <dsp:spPr>
        <a:xfrm>
          <a:off x="34" y="929024"/>
          <a:ext cx="3304563" cy="40351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zh-TW" altLang="en-US" sz="3000" kern="1200" dirty="0" smtClean="0"/>
            <a:t>無。</a:t>
          </a:r>
          <a:endParaRPr lang="zh-TW" altLang="en-US" sz="3000" kern="1200" dirty="0"/>
        </a:p>
      </dsp:txBody>
      <dsp:txXfrm>
        <a:off x="34" y="929024"/>
        <a:ext cx="3304563" cy="4035150"/>
      </dsp:txXfrm>
    </dsp:sp>
    <dsp:sp modelId="{81043DF8-485E-4F59-8143-22EA1BADB5DE}">
      <dsp:nvSpPr>
        <dsp:cNvPr id="0" name=""/>
        <dsp:cNvSpPr/>
      </dsp:nvSpPr>
      <dsp:spPr>
        <a:xfrm>
          <a:off x="3767236" y="65024"/>
          <a:ext cx="3304563" cy="864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zh-TW" altLang="en-US" sz="3000" kern="1200" dirty="0" smtClean="0"/>
            <a:t>修正後</a:t>
          </a:r>
          <a:endParaRPr lang="zh-TW" altLang="en-US" sz="3000" kern="1200" dirty="0"/>
        </a:p>
      </dsp:txBody>
      <dsp:txXfrm>
        <a:off x="3767236" y="65024"/>
        <a:ext cx="3304563" cy="864000"/>
      </dsp:txXfrm>
    </dsp:sp>
    <dsp:sp modelId="{61AF0054-4444-4C74-B652-EA2D5F2EDC3F}">
      <dsp:nvSpPr>
        <dsp:cNvPr id="0" name=""/>
        <dsp:cNvSpPr/>
      </dsp:nvSpPr>
      <dsp:spPr>
        <a:xfrm>
          <a:off x="3767236" y="929024"/>
          <a:ext cx="3304563" cy="40351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zh-TW" altLang="en-US" sz="3000" kern="1200" dirty="0" smtClean="0">
              <a:solidFill>
                <a:srgbClr val="000000"/>
              </a:solidFill>
              <a:effectLst/>
              <a:latin typeface="+mj-ea"/>
              <a:ea typeface="+mj-ea"/>
              <a:cs typeface="細明體" panose="02020509000000000000" pitchFamily="49" charset="-120"/>
            </a:rPr>
            <a:t>申請公司有第一項所定情事，致獲得利益者，經將所獲得利益予以扣除設算後，其獲利能力仍應符合上市條件。</a:t>
          </a:r>
          <a:endParaRPr lang="zh-TW" altLang="en-US" sz="3000" kern="1200" dirty="0">
            <a:latin typeface="+mj-ea"/>
            <a:ea typeface="+mj-ea"/>
          </a:endParaRPr>
        </a:p>
      </dsp:txBody>
      <dsp:txXfrm>
        <a:off x="3767236" y="929024"/>
        <a:ext cx="3304563" cy="40351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F0CEF-0D69-415F-AAA5-724A90D18C55}">
      <dsp:nvSpPr>
        <dsp:cNvPr id="0" name=""/>
        <dsp:cNvSpPr/>
      </dsp:nvSpPr>
      <dsp:spPr>
        <a:xfrm>
          <a:off x="0" y="1263900"/>
          <a:ext cx="8610600" cy="75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4C40C23-BA28-4E01-9398-42667008DF0E}">
      <dsp:nvSpPr>
        <dsp:cNvPr id="0" name=""/>
        <dsp:cNvSpPr/>
      </dsp:nvSpPr>
      <dsp:spPr>
        <a:xfrm>
          <a:off x="861060" y="838200"/>
          <a:ext cx="6027420" cy="885600"/>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822" tIns="0" rIns="227822" bIns="0" numCol="1" spcCol="1270" anchor="ctr" anchorCtr="0">
          <a:noAutofit/>
        </a:bodyPr>
        <a:lstStyle/>
        <a:p>
          <a:pPr lvl="0" algn="l" defTabSz="1333500">
            <a:lnSpc>
              <a:spcPct val="90000"/>
            </a:lnSpc>
            <a:spcBef>
              <a:spcPct val="0"/>
            </a:spcBef>
            <a:spcAft>
              <a:spcPct val="35000"/>
            </a:spcAft>
          </a:pPr>
          <a:r>
            <a:rPr lang="zh-TW" altLang="en-US" sz="3000" kern="1200" dirty="0" smtClean="0"/>
            <a:t>壹、近期上市申請書件修改重點</a:t>
          </a:r>
          <a:endParaRPr lang="zh-TW" altLang="en-US" sz="3000" kern="1200" dirty="0"/>
        </a:p>
      </dsp:txBody>
      <dsp:txXfrm>
        <a:off x="904291" y="881431"/>
        <a:ext cx="5940958" cy="799138"/>
      </dsp:txXfrm>
    </dsp:sp>
    <dsp:sp modelId="{766DA399-FE09-4A38-A067-1E8B5C4201DB}">
      <dsp:nvSpPr>
        <dsp:cNvPr id="0" name=""/>
        <dsp:cNvSpPr/>
      </dsp:nvSpPr>
      <dsp:spPr>
        <a:xfrm>
          <a:off x="0" y="2624700"/>
          <a:ext cx="8610600" cy="75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A441426-C312-4EDF-AA60-65722B2D8ED8}">
      <dsp:nvSpPr>
        <dsp:cNvPr id="0" name=""/>
        <dsp:cNvSpPr/>
      </dsp:nvSpPr>
      <dsp:spPr>
        <a:xfrm>
          <a:off x="861060" y="2209796"/>
          <a:ext cx="6027420" cy="885600"/>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822" tIns="0" rIns="227822" bIns="0" numCol="1" spcCol="1270" anchor="ctr" anchorCtr="0">
          <a:noAutofit/>
        </a:bodyPr>
        <a:lstStyle/>
        <a:p>
          <a:pPr lvl="0" algn="l" defTabSz="1333500">
            <a:lnSpc>
              <a:spcPct val="90000"/>
            </a:lnSpc>
            <a:spcBef>
              <a:spcPct val="0"/>
            </a:spcBef>
            <a:spcAft>
              <a:spcPct val="35000"/>
            </a:spcAft>
          </a:pPr>
          <a:r>
            <a:rPr lang="zh-TW" altLang="en-US" sz="3000" kern="1200" dirty="0" smtClean="0"/>
            <a:t>貳、近期審查應注意事項</a:t>
          </a:r>
          <a:endParaRPr lang="zh-TW" altLang="en-US" sz="3000" kern="1200" dirty="0"/>
        </a:p>
      </dsp:txBody>
      <dsp:txXfrm>
        <a:off x="904291" y="2253027"/>
        <a:ext cx="5940958" cy="799138"/>
      </dsp:txXfrm>
    </dsp:sp>
    <dsp:sp modelId="{3759FD31-F711-4FB3-96AF-A60203A2E882}">
      <dsp:nvSpPr>
        <dsp:cNvPr id="0" name=""/>
        <dsp:cNvSpPr/>
      </dsp:nvSpPr>
      <dsp:spPr>
        <a:xfrm>
          <a:off x="0" y="3985500"/>
          <a:ext cx="8610600" cy="75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C6054E4-61B5-4982-A428-57CBB7644121}">
      <dsp:nvSpPr>
        <dsp:cNvPr id="0" name=""/>
        <dsp:cNvSpPr/>
      </dsp:nvSpPr>
      <dsp:spPr>
        <a:xfrm>
          <a:off x="861060" y="3505203"/>
          <a:ext cx="6027420" cy="885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822" tIns="0" rIns="227822" bIns="0" numCol="1" spcCol="1270" anchor="ctr" anchorCtr="0">
          <a:noAutofit/>
        </a:bodyPr>
        <a:lstStyle/>
        <a:p>
          <a:pPr lvl="0" algn="l" defTabSz="1333500">
            <a:lnSpc>
              <a:spcPct val="90000"/>
            </a:lnSpc>
            <a:spcBef>
              <a:spcPct val="0"/>
            </a:spcBef>
            <a:spcAft>
              <a:spcPct val="35000"/>
            </a:spcAft>
          </a:pPr>
          <a:r>
            <a:rPr lang="zh-TW" altLang="en-US" sz="3000" kern="1200" dirty="0" smtClean="0"/>
            <a:t>參、審查實務分享</a:t>
          </a:r>
          <a:endParaRPr lang="zh-TW" altLang="en-US" sz="3000" kern="1200" dirty="0"/>
        </a:p>
      </dsp:txBody>
      <dsp:txXfrm>
        <a:off x="904291" y="3548434"/>
        <a:ext cx="5940958" cy="79913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2"/>
            <a:ext cx="2950077" cy="496155"/>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l">
              <a:spcBef>
                <a:spcPct val="0"/>
              </a:spcBef>
              <a:defRPr sz="1200">
                <a:latin typeface="Arial" charset="0"/>
                <a:ea typeface="新細明體" pitchFamily="18" charset="-120"/>
              </a:defRPr>
            </a:lvl1pPr>
          </a:lstStyle>
          <a:p>
            <a:pPr>
              <a:defRPr/>
            </a:pPr>
            <a:endParaRPr lang="en-US" altLang="zh-TW"/>
          </a:p>
        </p:txBody>
      </p:sp>
      <p:sp>
        <p:nvSpPr>
          <p:cNvPr id="58371" name="Rectangle 3"/>
          <p:cNvSpPr>
            <a:spLocks noGrp="1" noChangeArrowheads="1"/>
          </p:cNvSpPr>
          <p:nvPr>
            <p:ph type="dt" sz="quarter" idx="1"/>
          </p:nvPr>
        </p:nvSpPr>
        <p:spPr bwMode="auto">
          <a:xfrm>
            <a:off x="3853362" y="2"/>
            <a:ext cx="2951164" cy="496155"/>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r">
              <a:spcBef>
                <a:spcPct val="0"/>
              </a:spcBef>
              <a:defRPr sz="1200">
                <a:latin typeface="Arial" charset="0"/>
                <a:ea typeface="新細明體" pitchFamily="18" charset="-120"/>
              </a:defRPr>
            </a:lvl1pPr>
          </a:lstStyle>
          <a:p>
            <a:pPr>
              <a:defRPr/>
            </a:pPr>
            <a:endParaRPr lang="en-US" altLang="zh-TW"/>
          </a:p>
        </p:txBody>
      </p:sp>
      <p:sp>
        <p:nvSpPr>
          <p:cNvPr id="58372" name="Rectangle 4"/>
          <p:cNvSpPr>
            <a:spLocks noGrp="1" noChangeArrowheads="1"/>
          </p:cNvSpPr>
          <p:nvPr>
            <p:ph type="ftr" sz="quarter" idx="2"/>
          </p:nvPr>
        </p:nvSpPr>
        <p:spPr bwMode="auto">
          <a:xfrm>
            <a:off x="1" y="9440866"/>
            <a:ext cx="2950077" cy="496155"/>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l">
              <a:spcBef>
                <a:spcPct val="0"/>
              </a:spcBef>
              <a:defRPr sz="1200">
                <a:latin typeface="Arial" charset="0"/>
                <a:ea typeface="新細明體" pitchFamily="18" charset="-120"/>
              </a:defRPr>
            </a:lvl1pPr>
          </a:lstStyle>
          <a:p>
            <a:pPr>
              <a:defRPr/>
            </a:pPr>
            <a:endParaRPr lang="en-US" altLang="zh-TW"/>
          </a:p>
        </p:txBody>
      </p:sp>
      <p:sp>
        <p:nvSpPr>
          <p:cNvPr id="3" name="投影片編號版面配置區 2"/>
          <p:cNvSpPr>
            <a:spLocks noGrp="1"/>
          </p:cNvSpPr>
          <p:nvPr>
            <p:ph type="sldNum" sz="quarter" idx="3"/>
          </p:nvPr>
        </p:nvSpPr>
        <p:spPr>
          <a:xfrm>
            <a:off x="3854450" y="9440865"/>
            <a:ext cx="2950077" cy="498475"/>
          </a:xfrm>
          <a:prstGeom prst="rect">
            <a:avLst/>
          </a:prstGeom>
        </p:spPr>
        <p:txBody>
          <a:bodyPr vert="horz" lIns="91440" tIns="45720" rIns="91440" bIns="45720" rtlCol="0" anchor="b"/>
          <a:lstStyle>
            <a:lvl1pPr algn="r">
              <a:defRPr sz="1200"/>
            </a:lvl1pPr>
          </a:lstStyle>
          <a:p>
            <a:fld id="{B9A6782B-2A70-4CE6-95E8-F6AF6A2B4661}" type="slidenum">
              <a:rPr lang="zh-TW" altLang="en-US" smtClean="0"/>
              <a:t>‹#›</a:t>
            </a:fld>
            <a:endParaRPr lang="zh-TW"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1" y="2"/>
            <a:ext cx="2950077" cy="496155"/>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l">
              <a:spcBef>
                <a:spcPct val="0"/>
              </a:spcBef>
              <a:defRPr sz="1200">
                <a:latin typeface="Arial" charset="0"/>
                <a:ea typeface="新細明體" pitchFamily="18" charset="-120"/>
              </a:defRPr>
            </a:lvl1pPr>
          </a:lstStyle>
          <a:p>
            <a:pPr>
              <a:defRPr/>
            </a:pPr>
            <a:endParaRPr lang="en-US" altLang="zh-TW"/>
          </a:p>
        </p:txBody>
      </p:sp>
      <p:sp>
        <p:nvSpPr>
          <p:cNvPr id="37891" name="Rectangle 3"/>
          <p:cNvSpPr>
            <a:spLocks noGrp="1" noChangeArrowheads="1"/>
          </p:cNvSpPr>
          <p:nvPr>
            <p:ph type="dt" idx="1"/>
          </p:nvPr>
        </p:nvSpPr>
        <p:spPr bwMode="auto">
          <a:xfrm>
            <a:off x="3853362" y="2"/>
            <a:ext cx="2951164" cy="496155"/>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r">
              <a:spcBef>
                <a:spcPct val="0"/>
              </a:spcBef>
              <a:defRPr sz="1200">
                <a:latin typeface="Arial" charset="0"/>
                <a:ea typeface="新細明體" pitchFamily="18" charset="-120"/>
              </a:defRPr>
            </a:lvl1pPr>
          </a:lstStyle>
          <a:p>
            <a:pPr>
              <a:defRPr/>
            </a:pPr>
            <a:endParaRPr lang="en-US" altLang="zh-TW"/>
          </a:p>
        </p:txBody>
      </p:sp>
      <p:sp>
        <p:nvSpPr>
          <p:cNvPr id="95236" name="Rectangle 4"/>
          <p:cNvSpPr>
            <a:spLocks noGrp="1" noRot="1" noChangeAspect="1" noChangeArrowheads="1" noTextEdit="1"/>
          </p:cNvSpPr>
          <p:nvPr>
            <p:ph type="sldImg" idx="2"/>
          </p:nvPr>
        </p:nvSpPr>
        <p:spPr bwMode="auto">
          <a:xfrm>
            <a:off x="920750" y="746125"/>
            <a:ext cx="4967288" cy="3725863"/>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82628" y="4720433"/>
            <a:ext cx="5442534" cy="4472355"/>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7894" name="Rectangle 6"/>
          <p:cNvSpPr>
            <a:spLocks noGrp="1" noChangeArrowheads="1"/>
          </p:cNvSpPr>
          <p:nvPr>
            <p:ph type="ftr" sz="quarter" idx="4"/>
          </p:nvPr>
        </p:nvSpPr>
        <p:spPr bwMode="auto">
          <a:xfrm>
            <a:off x="1" y="9440866"/>
            <a:ext cx="2950077" cy="496155"/>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l">
              <a:spcBef>
                <a:spcPct val="0"/>
              </a:spcBef>
              <a:defRPr sz="1200">
                <a:latin typeface="Arial" charset="0"/>
                <a:ea typeface="新細明體" pitchFamily="18" charset="-120"/>
              </a:defRPr>
            </a:lvl1pPr>
          </a:lstStyle>
          <a:p>
            <a:pPr>
              <a:defRPr/>
            </a:pPr>
            <a:endParaRPr lang="en-US" altLang="zh-TW"/>
          </a:p>
        </p:txBody>
      </p:sp>
      <p:sp>
        <p:nvSpPr>
          <p:cNvPr id="37895" name="Rectangle 7"/>
          <p:cNvSpPr>
            <a:spLocks noGrp="1" noChangeArrowheads="1"/>
          </p:cNvSpPr>
          <p:nvPr>
            <p:ph type="sldNum" sz="quarter" idx="5"/>
          </p:nvPr>
        </p:nvSpPr>
        <p:spPr bwMode="auto">
          <a:xfrm>
            <a:off x="3853362" y="9440866"/>
            <a:ext cx="2951164" cy="496155"/>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r">
              <a:spcBef>
                <a:spcPct val="0"/>
              </a:spcBef>
              <a:defRPr sz="1200">
                <a:latin typeface="Arial" charset="0"/>
                <a:ea typeface="新細明體" pitchFamily="18" charset="-120"/>
              </a:defRPr>
            </a:lvl1pPr>
          </a:lstStyle>
          <a:p>
            <a:pPr>
              <a:defRPr/>
            </a:pPr>
            <a:fld id="{3F7FDF65-B05E-49E9-8B21-7B9EE68BF446}" type="slidenum">
              <a:rPr lang="en-US" altLang="zh-TW"/>
              <a:pPr>
                <a:defRPr/>
              </a:pPr>
              <a:t>‹#›</a:t>
            </a:fld>
            <a:endParaRPr lang="en-US" altLang="zh-TW" dirty="0"/>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6323"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dirty="0"/>
          </a:p>
        </p:txBody>
      </p:sp>
      <p:sp>
        <p:nvSpPr>
          <p:cNvPr id="5632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633E92-5411-42B8-B839-36835537AAE9}" type="slidenum">
              <a:rPr lang="zh-TW" altLang="en-US" smtClean="0">
                <a:latin typeface="Arial" pitchFamily="34" charset="0"/>
                <a:ea typeface="新細明體" pitchFamily="18" charset="-120"/>
              </a:rPr>
              <a:pPr/>
              <a:t>1</a:t>
            </a:fld>
            <a:endParaRPr lang="zh-TW" altLang="en-US">
              <a:latin typeface="Arial" pitchFamily="34" charset="0"/>
              <a:ea typeface="新細明體" pitchFamily="18" charset="-120"/>
            </a:endParaRPr>
          </a:p>
        </p:txBody>
      </p:sp>
    </p:spTree>
    <p:extLst>
      <p:ext uri="{BB962C8B-B14F-4D97-AF65-F5344CB8AC3E}">
        <p14:creationId xmlns:p14="http://schemas.microsoft.com/office/powerpoint/2010/main" val="2309875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a:t>(</a:t>
            </a:r>
            <a:r>
              <a:rPr lang="zh-TW" altLang="en-US" dirty="0"/>
              <a:t>獨立董事</a:t>
            </a:r>
            <a:r>
              <a:rPr lang="en-US" altLang="zh-TW"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公開說明書中獨立董事主要學經歷顯有疏漏，且承銷商工作底稿達成獨立性評估之結論與所檢附外部佐證資料不符。另工作底稿重要評估事項未簽名、覆核、索引及結論有所缺漏。</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獨立董事進修時數不足。</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未審慎評估獨立董事之適任性及適法：</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擔任學校與申請公司產學合作計畫之計畫主持</a:t>
            </a:r>
            <a:r>
              <a:rPr lang="en-US" altLang="zh-TW" dirty="0"/>
              <a:t>(</a:t>
            </a:r>
            <a:r>
              <a:rPr lang="zh-TW" altLang="en-US" dirty="0"/>
              <a:t>參與</a:t>
            </a:r>
            <a:r>
              <a:rPr lang="en-US" altLang="zh-TW" dirty="0"/>
              <a:t>)</a:t>
            </a:r>
            <a:r>
              <a:rPr lang="zh-TW" altLang="en-US" dirty="0"/>
              <a:t>人。</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與申請公司</a:t>
            </a:r>
            <a:r>
              <a:rPr lang="en-US" altLang="zh-TW" dirty="0"/>
              <a:t>5%</a:t>
            </a:r>
            <a:r>
              <a:rPr lang="zh-TW" altLang="en-US" dirty="0"/>
              <a:t>以上法人股東之獨董為同一人。</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為主辦或協辦券商金控之獨立董事。</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不宜兼任超過</a:t>
            </a:r>
            <a:r>
              <a:rPr lang="en-US" altLang="zh-TW" dirty="0"/>
              <a:t>5</a:t>
            </a:r>
            <a:r>
              <a:rPr lang="zh-TW" altLang="en-US" dirty="0"/>
              <a:t>家上市</a:t>
            </a:r>
            <a:r>
              <a:rPr lang="en-US" altLang="zh-TW" dirty="0"/>
              <a:t>(</a:t>
            </a:r>
            <a:r>
              <a:rPr lang="zh-TW" altLang="en-US" dirty="0"/>
              <a:t>櫃</a:t>
            </a:r>
            <a:r>
              <a:rPr lang="en-US" altLang="zh-TW" dirty="0"/>
              <a:t>)</a:t>
            </a:r>
            <a:r>
              <a:rPr lang="zh-TW" altLang="en-US" dirty="0"/>
              <a:t>公司之董事</a:t>
            </a:r>
            <a:r>
              <a:rPr lang="en-US" altLang="zh-TW" dirty="0"/>
              <a:t>(</a:t>
            </a:r>
            <a:r>
              <a:rPr lang="zh-TW" altLang="en-US" dirty="0"/>
              <a:t>含獨立董事</a:t>
            </a:r>
            <a:r>
              <a:rPr lang="en-US" altLang="zh-TW" dirty="0"/>
              <a:t>)</a:t>
            </a:r>
            <a:r>
              <a:rPr lang="zh-TW" altLang="en-US" dirty="0"/>
              <a:t>或監察人，不應兼任超過</a:t>
            </a:r>
            <a:r>
              <a:rPr lang="en-US" altLang="zh-TW" dirty="0"/>
              <a:t>3</a:t>
            </a:r>
            <a:r>
              <a:rPr lang="zh-TW" altLang="en-US" dirty="0"/>
              <a:t>家公開發行公司之獨立董事。</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為公司或關係企業提供審計或最近</a:t>
            </a:r>
            <a:r>
              <a:rPr lang="en-US" altLang="zh-TW" dirty="0"/>
              <a:t>2</a:t>
            </a:r>
            <a:r>
              <a:rPr lang="zh-TW" altLang="en-US" dirty="0"/>
              <a:t>年取得報酬累計金額逾新臺幣</a:t>
            </a:r>
            <a:r>
              <a:rPr lang="en-US" altLang="zh-TW" dirty="0"/>
              <a:t>50</a:t>
            </a:r>
            <a:r>
              <a:rPr lang="zh-TW" altLang="en-US" dirty="0"/>
              <a:t>萬元之商務、法務、財務、會計等相關服務之專業人士、獨資、合夥、公司或機構之企業主、合夥人、董事</a:t>
            </a:r>
            <a:r>
              <a:rPr lang="en-US" altLang="zh-TW" dirty="0"/>
              <a:t>(</a:t>
            </a:r>
            <a:r>
              <a:rPr lang="zh-TW" altLang="en-US" dirty="0"/>
              <a:t>理事</a:t>
            </a:r>
            <a:r>
              <a:rPr lang="en-US" altLang="zh-TW" dirty="0"/>
              <a:t>)</a:t>
            </a:r>
            <a:r>
              <a:rPr lang="zh-TW" altLang="en-US" dirty="0"/>
              <a:t>、監察人</a:t>
            </a:r>
            <a:r>
              <a:rPr lang="en-US" altLang="zh-TW" dirty="0"/>
              <a:t>(</a:t>
            </a:r>
            <a:r>
              <a:rPr lang="zh-TW" altLang="en-US" dirty="0"/>
              <a:t>監事</a:t>
            </a:r>
            <a:r>
              <a:rPr lang="en-US" altLang="zh-TW" dirty="0"/>
              <a:t>)</a:t>
            </a:r>
            <a:r>
              <a:rPr lang="zh-TW" altLang="en-US" dirty="0"/>
              <a:t>、經理人及其配偶。</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非與其母公司、子公司或屬同一母公司之子公司之獨立董事相互兼任者。</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en-US" dirty="0"/>
          </a:p>
        </p:txBody>
      </p:sp>
      <p:sp>
        <p:nvSpPr>
          <p:cNvPr id="4" name="頁尾版面配置區 3"/>
          <p:cNvSpPr>
            <a:spLocks noGrp="1"/>
          </p:cNvSpPr>
          <p:nvPr>
            <p:ph type="ftr" sz="quarter" idx="10"/>
          </p:nvPr>
        </p:nvSpPr>
        <p:spPr/>
        <p:txBody>
          <a:bodyPr/>
          <a:lstStyle/>
          <a:p>
            <a:pPr>
              <a:defRPr/>
            </a:pPr>
            <a:endParaRPr lang="en-US" altLang="zh-TW"/>
          </a:p>
        </p:txBody>
      </p:sp>
      <p:sp>
        <p:nvSpPr>
          <p:cNvPr id="5" name="投影片編號版面配置區 4"/>
          <p:cNvSpPr>
            <a:spLocks noGrp="1"/>
          </p:cNvSpPr>
          <p:nvPr>
            <p:ph type="sldNum" sz="quarter" idx="11"/>
          </p:nvPr>
        </p:nvSpPr>
        <p:spPr/>
        <p:txBody>
          <a:bodyPr/>
          <a:lstStyle/>
          <a:p>
            <a:pPr>
              <a:defRPr/>
            </a:pPr>
            <a:fld id="{3F7FDF65-B05E-49E9-8B21-7B9EE68BF446}" type="slidenum">
              <a:rPr lang="en-US" altLang="zh-TW" smtClean="0"/>
              <a:pPr>
                <a:defRPr/>
              </a:pPr>
              <a:t>14</a:t>
            </a:fld>
            <a:endParaRPr lang="en-US" altLang="zh-TW" dirty="0"/>
          </a:p>
        </p:txBody>
      </p:sp>
    </p:spTree>
    <p:extLst>
      <p:ext uri="{BB962C8B-B14F-4D97-AF65-F5344CB8AC3E}">
        <p14:creationId xmlns:p14="http://schemas.microsoft.com/office/powerpoint/2010/main" val="1897591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尾版面配置區 3"/>
          <p:cNvSpPr>
            <a:spLocks noGrp="1"/>
          </p:cNvSpPr>
          <p:nvPr>
            <p:ph type="ftr" sz="quarter" idx="10"/>
          </p:nvPr>
        </p:nvSpPr>
        <p:spPr/>
        <p:txBody>
          <a:bodyPr/>
          <a:lstStyle/>
          <a:p>
            <a:pPr>
              <a:defRPr/>
            </a:pPr>
            <a:endParaRPr lang="en-US" altLang="zh-TW"/>
          </a:p>
        </p:txBody>
      </p:sp>
      <p:sp>
        <p:nvSpPr>
          <p:cNvPr id="5" name="投影片編號版面配置區 4"/>
          <p:cNvSpPr>
            <a:spLocks noGrp="1"/>
          </p:cNvSpPr>
          <p:nvPr>
            <p:ph type="sldNum" sz="quarter" idx="11"/>
          </p:nvPr>
        </p:nvSpPr>
        <p:spPr/>
        <p:txBody>
          <a:bodyPr/>
          <a:lstStyle/>
          <a:p>
            <a:pPr>
              <a:defRPr/>
            </a:pPr>
            <a:fld id="{3F7FDF65-B05E-49E9-8B21-7B9EE68BF446}" type="slidenum">
              <a:rPr lang="en-US" altLang="zh-TW" smtClean="0"/>
              <a:pPr>
                <a:defRPr/>
              </a:pPr>
              <a:t>15</a:t>
            </a:fld>
            <a:endParaRPr lang="en-US" altLang="zh-TW" dirty="0"/>
          </a:p>
        </p:txBody>
      </p:sp>
    </p:spTree>
    <p:extLst>
      <p:ext uri="{BB962C8B-B14F-4D97-AF65-F5344CB8AC3E}">
        <p14:creationId xmlns:p14="http://schemas.microsoft.com/office/powerpoint/2010/main" val="1233022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尾版面配置區 3"/>
          <p:cNvSpPr>
            <a:spLocks noGrp="1"/>
          </p:cNvSpPr>
          <p:nvPr>
            <p:ph type="ftr" sz="quarter" idx="10"/>
          </p:nvPr>
        </p:nvSpPr>
        <p:spPr/>
        <p:txBody>
          <a:bodyPr/>
          <a:lstStyle/>
          <a:p>
            <a:pPr>
              <a:defRPr/>
            </a:pPr>
            <a:endParaRPr lang="en-US" altLang="zh-TW"/>
          </a:p>
        </p:txBody>
      </p:sp>
      <p:sp>
        <p:nvSpPr>
          <p:cNvPr id="5" name="投影片編號版面配置區 4"/>
          <p:cNvSpPr>
            <a:spLocks noGrp="1"/>
          </p:cNvSpPr>
          <p:nvPr>
            <p:ph type="sldNum" sz="quarter" idx="11"/>
          </p:nvPr>
        </p:nvSpPr>
        <p:spPr/>
        <p:txBody>
          <a:bodyPr/>
          <a:lstStyle/>
          <a:p>
            <a:pPr>
              <a:defRPr/>
            </a:pPr>
            <a:fld id="{3F7FDF65-B05E-49E9-8B21-7B9EE68BF446}" type="slidenum">
              <a:rPr lang="en-US" altLang="zh-TW" smtClean="0"/>
              <a:pPr>
                <a:defRPr/>
              </a:pPr>
              <a:t>17</a:t>
            </a:fld>
            <a:endParaRPr lang="en-US" altLang="zh-TW" dirty="0"/>
          </a:p>
        </p:txBody>
      </p:sp>
    </p:spTree>
    <p:extLst>
      <p:ext uri="{BB962C8B-B14F-4D97-AF65-F5344CB8AC3E}">
        <p14:creationId xmlns:p14="http://schemas.microsoft.com/office/powerpoint/2010/main" val="3881915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尾版面配置區 3"/>
          <p:cNvSpPr>
            <a:spLocks noGrp="1"/>
          </p:cNvSpPr>
          <p:nvPr>
            <p:ph type="ftr" sz="quarter" idx="10"/>
          </p:nvPr>
        </p:nvSpPr>
        <p:spPr/>
        <p:txBody>
          <a:bodyPr/>
          <a:lstStyle/>
          <a:p>
            <a:pPr>
              <a:defRPr/>
            </a:pPr>
            <a:endParaRPr lang="en-US" altLang="zh-TW"/>
          </a:p>
        </p:txBody>
      </p:sp>
      <p:sp>
        <p:nvSpPr>
          <p:cNvPr id="5" name="投影片編號版面配置區 4"/>
          <p:cNvSpPr>
            <a:spLocks noGrp="1"/>
          </p:cNvSpPr>
          <p:nvPr>
            <p:ph type="sldNum" sz="quarter" idx="11"/>
          </p:nvPr>
        </p:nvSpPr>
        <p:spPr/>
        <p:txBody>
          <a:bodyPr/>
          <a:lstStyle/>
          <a:p>
            <a:pPr>
              <a:defRPr/>
            </a:pPr>
            <a:fld id="{3F7FDF65-B05E-49E9-8B21-7B9EE68BF446}" type="slidenum">
              <a:rPr lang="en-US" altLang="zh-TW" smtClean="0"/>
              <a:pPr>
                <a:defRPr/>
              </a:pPr>
              <a:t>18</a:t>
            </a:fld>
            <a:endParaRPr lang="en-US" altLang="zh-TW" dirty="0"/>
          </a:p>
        </p:txBody>
      </p:sp>
    </p:spTree>
    <p:extLst>
      <p:ext uri="{BB962C8B-B14F-4D97-AF65-F5344CB8AC3E}">
        <p14:creationId xmlns:p14="http://schemas.microsoft.com/office/powerpoint/2010/main" val="4023010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頁尾版面配置區 3"/>
          <p:cNvSpPr>
            <a:spLocks noGrp="1"/>
          </p:cNvSpPr>
          <p:nvPr>
            <p:ph type="ftr" sz="quarter" idx="10"/>
          </p:nvPr>
        </p:nvSpPr>
        <p:spPr/>
        <p:txBody>
          <a:bodyPr/>
          <a:lstStyle/>
          <a:p>
            <a:pPr>
              <a:defRPr/>
            </a:pPr>
            <a:endParaRPr lang="en-US" altLang="zh-TW"/>
          </a:p>
        </p:txBody>
      </p:sp>
      <p:sp>
        <p:nvSpPr>
          <p:cNvPr id="5" name="投影片編號版面配置區 4"/>
          <p:cNvSpPr>
            <a:spLocks noGrp="1"/>
          </p:cNvSpPr>
          <p:nvPr>
            <p:ph type="sldNum" sz="quarter" idx="11"/>
          </p:nvPr>
        </p:nvSpPr>
        <p:spPr/>
        <p:txBody>
          <a:bodyPr/>
          <a:lstStyle/>
          <a:p>
            <a:pPr>
              <a:defRPr/>
            </a:pPr>
            <a:fld id="{3F7FDF65-B05E-49E9-8B21-7B9EE68BF446}" type="slidenum">
              <a:rPr lang="en-US" altLang="zh-TW" smtClean="0"/>
              <a:pPr>
                <a:defRPr/>
              </a:pPr>
              <a:t>20</a:t>
            </a:fld>
            <a:endParaRPr lang="en-US" altLang="zh-TW" dirty="0"/>
          </a:p>
        </p:txBody>
      </p:sp>
    </p:spTree>
    <p:extLst>
      <p:ext uri="{BB962C8B-B14F-4D97-AF65-F5344CB8AC3E}">
        <p14:creationId xmlns:p14="http://schemas.microsoft.com/office/powerpoint/2010/main" val="2244048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尾版面配置區 3"/>
          <p:cNvSpPr>
            <a:spLocks noGrp="1"/>
          </p:cNvSpPr>
          <p:nvPr>
            <p:ph type="ftr" sz="quarter" idx="10"/>
          </p:nvPr>
        </p:nvSpPr>
        <p:spPr/>
        <p:txBody>
          <a:bodyPr/>
          <a:lstStyle/>
          <a:p>
            <a:pPr>
              <a:defRPr/>
            </a:pPr>
            <a:endParaRPr lang="en-US" altLang="zh-TW"/>
          </a:p>
        </p:txBody>
      </p:sp>
      <p:sp>
        <p:nvSpPr>
          <p:cNvPr id="5" name="投影片編號版面配置區 4"/>
          <p:cNvSpPr>
            <a:spLocks noGrp="1"/>
          </p:cNvSpPr>
          <p:nvPr>
            <p:ph type="sldNum" sz="quarter" idx="11"/>
          </p:nvPr>
        </p:nvSpPr>
        <p:spPr/>
        <p:txBody>
          <a:bodyPr/>
          <a:lstStyle/>
          <a:p>
            <a:pPr>
              <a:defRPr/>
            </a:pPr>
            <a:fld id="{3F7FDF65-B05E-49E9-8B21-7B9EE68BF446}" type="slidenum">
              <a:rPr lang="en-US" altLang="zh-TW" smtClean="0"/>
              <a:pPr>
                <a:defRPr/>
              </a:pPr>
              <a:t>21</a:t>
            </a:fld>
            <a:endParaRPr lang="en-US" altLang="zh-TW" dirty="0"/>
          </a:p>
        </p:txBody>
      </p:sp>
    </p:spTree>
    <p:extLst>
      <p:ext uri="{BB962C8B-B14F-4D97-AF65-F5344CB8AC3E}">
        <p14:creationId xmlns:p14="http://schemas.microsoft.com/office/powerpoint/2010/main" val="3253139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尾版面配置區 3"/>
          <p:cNvSpPr>
            <a:spLocks noGrp="1"/>
          </p:cNvSpPr>
          <p:nvPr>
            <p:ph type="ftr" sz="quarter" idx="10"/>
          </p:nvPr>
        </p:nvSpPr>
        <p:spPr/>
        <p:txBody>
          <a:bodyPr/>
          <a:lstStyle/>
          <a:p>
            <a:pPr>
              <a:defRPr/>
            </a:pPr>
            <a:endParaRPr lang="en-US" altLang="zh-TW"/>
          </a:p>
        </p:txBody>
      </p:sp>
      <p:sp>
        <p:nvSpPr>
          <p:cNvPr id="5" name="投影片編號版面配置區 4"/>
          <p:cNvSpPr>
            <a:spLocks noGrp="1"/>
          </p:cNvSpPr>
          <p:nvPr>
            <p:ph type="sldNum" sz="quarter" idx="11"/>
          </p:nvPr>
        </p:nvSpPr>
        <p:spPr/>
        <p:txBody>
          <a:bodyPr/>
          <a:lstStyle/>
          <a:p>
            <a:pPr>
              <a:defRPr/>
            </a:pPr>
            <a:fld id="{3F7FDF65-B05E-49E9-8B21-7B9EE68BF446}" type="slidenum">
              <a:rPr lang="en-US" altLang="zh-TW" smtClean="0"/>
              <a:pPr>
                <a:defRPr/>
              </a:pPr>
              <a:t>22</a:t>
            </a:fld>
            <a:endParaRPr lang="en-US" altLang="zh-TW" dirty="0"/>
          </a:p>
        </p:txBody>
      </p:sp>
    </p:spTree>
    <p:extLst>
      <p:ext uri="{BB962C8B-B14F-4D97-AF65-F5344CB8AC3E}">
        <p14:creationId xmlns:p14="http://schemas.microsoft.com/office/powerpoint/2010/main" val="578296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尾版面配置區 3"/>
          <p:cNvSpPr>
            <a:spLocks noGrp="1"/>
          </p:cNvSpPr>
          <p:nvPr>
            <p:ph type="ftr" sz="quarter" idx="10"/>
          </p:nvPr>
        </p:nvSpPr>
        <p:spPr/>
        <p:txBody>
          <a:bodyPr/>
          <a:lstStyle/>
          <a:p>
            <a:pPr>
              <a:defRPr/>
            </a:pPr>
            <a:endParaRPr lang="en-US" altLang="zh-TW"/>
          </a:p>
        </p:txBody>
      </p:sp>
      <p:sp>
        <p:nvSpPr>
          <p:cNvPr id="5" name="投影片編號版面配置區 4"/>
          <p:cNvSpPr>
            <a:spLocks noGrp="1"/>
          </p:cNvSpPr>
          <p:nvPr>
            <p:ph type="sldNum" sz="quarter" idx="11"/>
          </p:nvPr>
        </p:nvSpPr>
        <p:spPr/>
        <p:txBody>
          <a:bodyPr/>
          <a:lstStyle/>
          <a:p>
            <a:pPr>
              <a:defRPr/>
            </a:pPr>
            <a:fld id="{3F7FDF65-B05E-49E9-8B21-7B9EE68BF446}" type="slidenum">
              <a:rPr lang="en-US" altLang="zh-TW" smtClean="0"/>
              <a:pPr>
                <a:defRPr/>
              </a:pPr>
              <a:t>23</a:t>
            </a:fld>
            <a:endParaRPr lang="en-US" altLang="zh-TW" dirty="0"/>
          </a:p>
        </p:txBody>
      </p:sp>
    </p:spTree>
    <p:extLst>
      <p:ext uri="{BB962C8B-B14F-4D97-AF65-F5344CB8AC3E}">
        <p14:creationId xmlns:p14="http://schemas.microsoft.com/office/powerpoint/2010/main" val="1967527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尾版面配置區 3"/>
          <p:cNvSpPr>
            <a:spLocks noGrp="1"/>
          </p:cNvSpPr>
          <p:nvPr>
            <p:ph type="ftr" sz="quarter" idx="10"/>
          </p:nvPr>
        </p:nvSpPr>
        <p:spPr/>
        <p:txBody>
          <a:bodyPr/>
          <a:lstStyle/>
          <a:p>
            <a:pPr>
              <a:defRPr/>
            </a:pPr>
            <a:endParaRPr lang="en-US" altLang="zh-TW"/>
          </a:p>
        </p:txBody>
      </p:sp>
      <p:sp>
        <p:nvSpPr>
          <p:cNvPr id="5" name="投影片編號版面配置區 4"/>
          <p:cNvSpPr>
            <a:spLocks noGrp="1"/>
          </p:cNvSpPr>
          <p:nvPr>
            <p:ph type="sldNum" sz="quarter" idx="11"/>
          </p:nvPr>
        </p:nvSpPr>
        <p:spPr/>
        <p:txBody>
          <a:bodyPr/>
          <a:lstStyle/>
          <a:p>
            <a:pPr>
              <a:defRPr/>
            </a:pPr>
            <a:fld id="{3F7FDF65-B05E-49E9-8B21-7B9EE68BF446}" type="slidenum">
              <a:rPr lang="en-US" altLang="zh-TW" smtClean="0"/>
              <a:pPr>
                <a:defRPr/>
              </a:pPr>
              <a:t>25</a:t>
            </a:fld>
            <a:endParaRPr lang="en-US" altLang="zh-TW" dirty="0"/>
          </a:p>
        </p:txBody>
      </p:sp>
    </p:spTree>
    <p:extLst>
      <p:ext uri="{BB962C8B-B14F-4D97-AF65-F5344CB8AC3E}">
        <p14:creationId xmlns:p14="http://schemas.microsoft.com/office/powerpoint/2010/main" val="3675793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尾版面配置區 3"/>
          <p:cNvSpPr>
            <a:spLocks noGrp="1"/>
          </p:cNvSpPr>
          <p:nvPr>
            <p:ph type="ftr" sz="quarter" idx="4"/>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3F7FDF65-B05E-49E9-8B21-7B9EE68BF446}" type="slidenum">
              <a:rPr lang="en-US" altLang="zh-TW" smtClean="0"/>
              <a:pPr>
                <a:defRPr/>
              </a:pPr>
              <a:t>28</a:t>
            </a:fld>
            <a:endParaRPr lang="en-US" altLang="zh-TW" dirty="0"/>
          </a:p>
        </p:txBody>
      </p:sp>
    </p:spTree>
    <p:extLst>
      <p:ext uri="{BB962C8B-B14F-4D97-AF65-F5344CB8AC3E}">
        <p14:creationId xmlns:p14="http://schemas.microsoft.com/office/powerpoint/2010/main" val="313433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a:ln/>
        </p:spPr>
      </p:sp>
      <p:sp>
        <p:nvSpPr>
          <p:cNvPr id="1126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
        <p:nvSpPr>
          <p:cNvPr id="1126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3D527060-B63A-4C53-8BEF-95085830A732}" type="slidenum">
              <a:rPr lang="zh-TW" altLang="en-US"/>
              <a:pPr>
                <a:spcBef>
                  <a:spcPct val="0"/>
                </a:spcBef>
              </a:pPr>
              <a:t>2</a:t>
            </a:fld>
            <a:endParaRPr lang="zh-TW" altLang="en-US"/>
          </a:p>
        </p:txBody>
      </p:sp>
    </p:spTree>
    <p:extLst>
      <p:ext uri="{BB962C8B-B14F-4D97-AF65-F5344CB8AC3E}">
        <p14:creationId xmlns:p14="http://schemas.microsoft.com/office/powerpoint/2010/main" val="916664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tx1"/>
                </a:solidFill>
                <a:latin typeface="標楷體" panose="03000509000000000000" pitchFamily="65" charset="-120"/>
                <a:ea typeface="標楷體" panose="03000509000000000000" pitchFamily="65" charset="-120"/>
              </a:rPr>
              <a:t>C</a:t>
            </a:r>
            <a:r>
              <a:rPr lang="zh-TW" altLang="en-US" sz="1200" dirty="0">
                <a:solidFill>
                  <a:schemeClr val="tx1"/>
                </a:solidFill>
                <a:latin typeface="標楷體" panose="03000509000000000000" pitchFamily="65" charset="-120"/>
                <a:ea typeface="標楷體" panose="03000509000000000000" pitchFamily="65" charset="-120"/>
              </a:rPr>
              <a:t>之</a:t>
            </a:r>
            <a:r>
              <a:rPr lang="zh-TW" altLang="zh-TW" sz="1200" dirty="0">
                <a:solidFill>
                  <a:schemeClr val="tx1"/>
                </a:solidFill>
                <a:latin typeface="標楷體" panose="03000509000000000000" pitchFamily="65" charset="-120"/>
                <a:ea typeface="標楷體" panose="03000509000000000000" pitchFamily="65" charset="-120"/>
              </a:rPr>
              <a:t>下游客戶</a:t>
            </a:r>
            <a:r>
              <a:rPr lang="en-US" altLang="zh-TW" sz="1200" dirty="0">
                <a:solidFill>
                  <a:schemeClr val="tx1"/>
                </a:solidFill>
                <a:latin typeface="標楷體" panose="03000509000000000000" pitchFamily="65" charset="-120"/>
                <a:ea typeface="標楷體" panose="03000509000000000000" pitchFamily="65" charset="-120"/>
              </a:rPr>
              <a:t>B</a:t>
            </a:r>
            <a:r>
              <a:rPr lang="zh-TW" altLang="zh-TW" sz="1200" dirty="0">
                <a:solidFill>
                  <a:schemeClr val="tx1"/>
                </a:solidFill>
                <a:latin typeface="標楷體" panose="03000509000000000000" pitchFamily="65" charset="-120"/>
                <a:ea typeface="標楷體" panose="03000509000000000000" pitchFamily="65" charset="-120"/>
              </a:rPr>
              <a:t>由上游供應商</a:t>
            </a:r>
            <a:r>
              <a:rPr lang="en-US" altLang="zh-TW" sz="1200" dirty="0">
                <a:solidFill>
                  <a:schemeClr val="tx1"/>
                </a:solidFill>
                <a:latin typeface="標楷體" panose="03000509000000000000" pitchFamily="65" charset="-120"/>
                <a:ea typeface="標楷體" panose="03000509000000000000" pitchFamily="65" charset="-120"/>
              </a:rPr>
              <a:t>A</a:t>
            </a:r>
            <a:r>
              <a:rPr lang="zh-TW" altLang="zh-TW" sz="1200" dirty="0">
                <a:solidFill>
                  <a:schemeClr val="tx1"/>
                </a:solidFill>
                <a:latin typeface="標楷體" panose="03000509000000000000" pitchFamily="65" charset="-120"/>
                <a:ea typeface="標楷體" panose="03000509000000000000" pitchFamily="65" charset="-120"/>
              </a:rPr>
              <a:t>提供，貨品直接出貨到下游</a:t>
            </a:r>
            <a:r>
              <a:rPr lang="en-US" altLang="zh-TW" sz="1200" dirty="0">
                <a:solidFill>
                  <a:schemeClr val="tx1"/>
                </a:solidFill>
                <a:latin typeface="標楷體" panose="03000509000000000000" pitchFamily="65" charset="-120"/>
                <a:ea typeface="標楷體" panose="03000509000000000000" pitchFamily="65" charset="-120"/>
              </a:rPr>
              <a:t>B</a:t>
            </a:r>
            <a:r>
              <a:rPr lang="zh-TW" altLang="zh-TW" sz="1200" dirty="0">
                <a:solidFill>
                  <a:schemeClr val="tx1"/>
                </a:solidFill>
                <a:latin typeface="標楷體" panose="03000509000000000000" pitchFamily="65" charset="-120"/>
                <a:ea typeface="標楷體" panose="03000509000000000000" pitchFamily="65" charset="-120"/>
              </a:rPr>
              <a:t>，</a:t>
            </a:r>
            <a:r>
              <a:rPr lang="en-US" altLang="zh-TW" sz="1200" dirty="0">
                <a:solidFill>
                  <a:schemeClr val="tx1"/>
                </a:solidFill>
                <a:latin typeface="標楷體" panose="03000509000000000000" pitchFamily="65" charset="-120"/>
                <a:ea typeface="標楷體" panose="03000509000000000000" pitchFamily="65" charset="-120"/>
              </a:rPr>
              <a:t>A</a:t>
            </a:r>
            <a:r>
              <a:rPr lang="zh-TW" altLang="zh-TW" sz="1200" dirty="0">
                <a:solidFill>
                  <a:schemeClr val="tx1"/>
                </a:solidFill>
                <a:latin typeface="標楷體" panose="03000509000000000000" pitchFamily="65" charset="-120"/>
                <a:ea typeface="標楷體" panose="03000509000000000000" pitchFamily="65" charset="-120"/>
              </a:rPr>
              <a:t>得指定該公司</a:t>
            </a:r>
            <a:r>
              <a:rPr lang="en-US" altLang="zh-TW" sz="1200" dirty="0">
                <a:solidFill>
                  <a:schemeClr val="tx1"/>
                </a:solidFill>
                <a:latin typeface="標楷體" panose="03000509000000000000" pitchFamily="65" charset="-120"/>
                <a:ea typeface="標楷體" panose="03000509000000000000" pitchFamily="65" charset="-120"/>
              </a:rPr>
              <a:t>C</a:t>
            </a:r>
            <a:r>
              <a:rPr lang="zh-TW" altLang="zh-TW" sz="1200" dirty="0">
                <a:solidFill>
                  <a:schemeClr val="tx1"/>
                </a:solidFill>
                <a:latin typeface="標楷體" panose="03000509000000000000" pitchFamily="65" charset="-120"/>
                <a:ea typeface="標楷體" panose="03000509000000000000" pitchFamily="65" charset="-120"/>
              </a:rPr>
              <a:t>供貨對象並指定銷售價格、產品保固</a:t>
            </a:r>
            <a:r>
              <a:rPr lang="zh-TW" altLang="en-US" sz="1200" dirty="0">
                <a:solidFill>
                  <a:schemeClr val="tx1"/>
                </a:solidFill>
                <a:latin typeface="標楷體" panose="03000509000000000000" pitchFamily="65" charset="-120"/>
                <a:ea typeface="標楷體" panose="03000509000000000000" pitchFamily="65" charset="-120"/>
              </a:rPr>
              <a:t>或毀損</a:t>
            </a:r>
            <a:r>
              <a:rPr lang="zh-TW" altLang="zh-TW" sz="1200" dirty="0">
                <a:solidFill>
                  <a:schemeClr val="tx1"/>
                </a:solidFill>
                <a:latin typeface="標楷體" panose="03000509000000000000" pitchFamily="65" charset="-120"/>
                <a:ea typeface="標楷體" panose="03000509000000000000" pitchFamily="65" charset="-120"/>
              </a:rPr>
              <a:t>責任由</a:t>
            </a:r>
            <a:r>
              <a:rPr lang="en-US" altLang="zh-TW" sz="1200" dirty="0">
                <a:solidFill>
                  <a:schemeClr val="tx1"/>
                </a:solidFill>
                <a:latin typeface="標楷體" panose="03000509000000000000" pitchFamily="65" charset="-120"/>
                <a:ea typeface="標楷體" panose="03000509000000000000" pitchFamily="65" charset="-120"/>
              </a:rPr>
              <a:t>A</a:t>
            </a:r>
            <a:r>
              <a:rPr lang="zh-TW" altLang="zh-TW" sz="1200" dirty="0">
                <a:solidFill>
                  <a:schemeClr val="tx1"/>
                </a:solidFill>
                <a:latin typeface="標楷體" panose="03000509000000000000" pitchFamily="65" charset="-120"/>
                <a:ea typeface="標楷體" panose="03000509000000000000" pitchFamily="65" charset="-120"/>
              </a:rPr>
              <a:t>承擔，依該等交易契約顯示風險未移轉，應屬</a:t>
            </a:r>
            <a:r>
              <a:rPr lang="en-US" altLang="zh-TW" sz="1200" dirty="0">
                <a:solidFill>
                  <a:schemeClr val="tx1"/>
                </a:solidFill>
                <a:latin typeface="標楷體" panose="03000509000000000000" pitchFamily="65" charset="-120"/>
                <a:ea typeface="標楷體" panose="03000509000000000000" pitchFamily="65" charset="-120"/>
              </a:rPr>
              <a:t>IAS 18(IFRS</a:t>
            </a:r>
            <a:r>
              <a:rPr lang="en-US" altLang="zh-TW" sz="1200" baseline="0" dirty="0">
                <a:solidFill>
                  <a:schemeClr val="tx1"/>
                </a:solidFill>
                <a:latin typeface="標楷體" panose="03000509000000000000" pitchFamily="65" charset="-120"/>
                <a:ea typeface="標楷體" panose="03000509000000000000" pitchFamily="65" charset="-120"/>
              </a:rPr>
              <a:t> </a:t>
            </a:r>
            <a:r>
              <a:rPr lang="en-US" altLang="zh-TW" sz="1200" dirty="0">
                <a:solidFill>
                  <a:schemeClr val="tx1"/>
                </a:solidFill>
                <a:latin typeface="標楷體" panose="03000509000000000000" pitchFamily="65" charset="-120"/>
                <a:ea typeface="標楷體" panose="03000509000000000000" pitchFamily="65" charset="-120"/>
              </a:rPr>
              <a:t>15)</a:t>
            </a:r>
            <a:r>
              <a:rPr lang="zh-TW" altLang="zh-TW" sz="1200" dirty="0">
                <a:solidFill>
                  <a:schemeClr val="tx1"/>
                </a:solidFill>
                <a:latin typeface="標楷體" panose="03000509000000000000" pitchFamily="65" charset="-120"/>
                <a:ea typeface="標楷體" panose="03000509000000000000" pitchFamily="65" charset="-120"/>
              </a:rPr>
              <a:t>之代理性質交易，</a:t>
            </a:r>
            <a:r>
              <a:rPr lang="en-US" altLang="zh-TW" sz="1200" dirty="0">
                <a:solidFill>
                  <a:schemeClr val="tx1"/>
                </a:solidFill>
                <a:latin typeface="標楷體" panose="03000509000000000000" pitchFamily="65" charset="-120"/>
                <a:ea typeface="標楷體" panose="03000509000000000000" pitchFamily="65" charset="-120"/>
              </a:rPr>
              <a:t>C</a:t>
            </a:r>
            <a:r>
              <a:rPr lang="zh-TW" altLang="zh-TW" sz="1200" dirty="0">
                <a:solidFill>
                  <a:schemeClr val="tx1"/>
                </a:solidFill>
                <a:latin typeface="標楷體" panose="03000509000000000000" pitchFamily="65" charset="-120"/>
                <a:ea typeface="標楷體" panose="03000509000000000000" pitchFamily="65" charset="-120"/>
              </a:rPr>
              <a:t>應採代理人交易以淨額認列</a:t>
            </a:r>
            <a:r>
              <a:rPr lang="zh-TW" altLang="zh-TW" sz="1200">
                <a:solidFill>
                  <a:schemeClr val="tx1"/>
                </a:solidFill>
                <a:latin typeface="標楷體" panose="03000509000000000000" pitchFamily="65" charset="-120"/>
                <a:ea typeface="標楷體" panose="03000509000000000000" pitchFamily="65" charset="-120"/>
              </a:rPr>
              <a:t>佣金收入</a:t>
            </a:r>
            <a:endParaRPr lang="en-US" altLang="zh-TW" sz="1200">
              <a:solidFill>
                <a:schemeClr val="tx1"/>
              </a:solidFill>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zh-TW" sz="1200" dirty="0">
              <a:solidFill>
                <a:schemeClr val="tx1"/>
              </a:solidFill>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latin typeface="微軟正黑體" pitchFamily="34" charset="-120"/>
                <a:ea typeface="微軟正黑體" pitchFamily="34" charset="-120"/>
              </a:rPr>
              <a:t>C</a:t>
            </a:r>
            <a:r>
              <a:rPr lang="zh-TW" altLang="en-US" sz="1200" dirty="0">
                <a:latin typeface="微軟正黑體" pitchFamily="34" charset="-120"/>
                <a:ea typeface="微軟正黑體" pitchFamily="34" charset="-120"/>
              </a:rPr>
              <a:t>對</a:t>
            </a:r>
            <a:r>
              <a:rPr lang="en-US" altLang="zh-TW" sz="1200" dirty="0">
                <a:latin typeface="微軟正黑體" pitchFamily="34" charset="-120"/>
                <a:ea typeface="微軟正黑體" pitchFamily="34" charset="-120"/>
              </a:rPr>
              <a:t>A</a:t>
            </a:r>
            <a:r>
              <a:rPr lang="zh-TW" altLang="en-US" sz="1200">
                <a:latin typeface="微軟正黑體" pitchFamily="34" charset="-120"/>
                <a:ea typeface="微軟正黑體" pitchFamily="34" charset="-120"/>
              </a:rPr>
              <a:t>預付</a:t>
            </a:r>
            <a:r>
              <a:rPr lang="zh-TW" altLang="zh-TW" sz="1200">
                <a:solidFill>
                  <a:schemeClr val="tx1"/>
                </a:solidFill>
                <a:latin typeface="標楷體" panose="03000509000000000000" pitchFamily="65" charset="-120"/>
                <a:ea typeface="標楷體" panose="03000509000000000000" pitchFamily="65" charset="-120"/>
              </a:rPr>
              <a:t>，</a:t>
            </a:r>
            <a:r>
              <a:rPr lang="zh-TW" altLang="en-US" sz="1200">
                <a:latin typeface="微軟正黑體" pitchFamily="34" charset="-120"/>
                <a:ea typeface="微軟正黑體" pitchFamily="34" charset="-120"/>
              </a:rPr>
              <a:t>對</a:t>
            </a:r>
            <a:r>
              <a:rPr lang="en-US" altLang="zh-TW" sz="1200" dirty="0">
                <a:latin typeface="微軟正黑體" pitchFamily="34" charset="-120"/>
                <a:ea typeface="微軟正黑體" pitchFamily="34" charset="-120"/>
              </a:rPr>
              <a:t>B</a:t>
            </a:r>
            <a:r>
              <a:rPr lang="zh-TW" altLang="en-US" sz="1200" dirty="0">
                <a:latin typeface="微軟正黑體" pitchFamily="34" charset="-120"/>
                <a:ea typeface="微軟正黑體" pitchFamily="34" charset="-120"/>
              </a:rPr>
              <a:t>給長天期放帳</a:t>
            </a:r>
            <a:r>
              <a:rPr lang="zh-TW" altLang="zh-TW" sz="1200" dirty="0">
                <a:solidFill>
                  <a:schemeClr val="tx1"/>
                </a:solidFill>
                <a:latin typeface="標楷體" panose="03000509000000000000" pitchFamily="65" charset="-120"/>
                <a:ea typeface="標楷體" panose="03000509000000000000" pitchFamily="65" charset="-120"/>
              </a:rPr>
              <a:t>，</a:t>
            </a:r>
            <a:r>
              <a:rPr lang="en-US" altLang="zh-TW" sz="1200" dirty="0">
                <a:latin typeface="微軟正黑體" pitchFamily="34" charset="-120"/>
                <a:ea typeface="微軟正黑體" pitchFamily="34" charset="-120"/>
              </a:rPr>
              <a:t>C</a:t>
            </a:r>
            <a:r>
              <a:rPr lang="zh-TW" altLang="en-US" sz="1200" dirty="0">
                <a:latin typeface="微軟正黑體" pitchFamily="34" charset="-120"/>
                <a:ea typeface="微軟正黑體" pitchFamily="34" charset="-120"/>
              </a:rPr>
              <a:t>公司未適時評估客戶信用狀況仍持續對</a:t>
            </a:r>
            <a:r>
              <a:rPr lang="en-US" altLang="zh-TW" sz="1200" dirty="0">
                <a:latin typeface="微軟正黑體" pitchFamily="34" charset="-120"/>
                <a:ea typeface="微軟正黑體" pitchFamily="34" charset="-120"/>
              </a:rPr>
              <a:t>B</a:t>
            </a:r>
            <a:r>
              <a:rPr lang="zh-TW" altLang="en-US" sz="1200" dirty="0">
                <a:latin typeface="微軟正黑體" pitchFamily="34" charset="-120"/>
                <a:ea typeface="微軟正黑體" pitchFamily="34" charset="-120"/>
              </a:rPr>
              <a:t>接單出貨，致列高額</a:t>
            </a:r>
            <a:r>
              <a:rPr lang="en-US" altLang="zh-TW" sz="1200" dirty="0">
                <a:latin typeface="微軟正黑體" pitchFamily="34" charset="-120"/>
                <a:ea typeface="微軟正黑體" pitchFamily="34" charset="-120"/>
              </a:rPr>
              <a:t>AR</a:t>
            </a:r>
            <a:r>
              <a:rPr lang="zh-TW" altLang="en-US" sz="1200" dirty="0">
                <a:latin typeface="微軟正黑體" pitchFamily="34" charset="-120"/>
                <a:ea typeface="微軟正黑體" pitchFamily="34" charset="-120"/>
              </a:rPr>
              <a:t>減損損失，銷貨及收款循環之授信管理控制作業設計顯有不足</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latin typeface="微軟正黑體" pitchFamily="34" charset="-120"/>
              <a:ea typeface="微軟正黑體"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微軟正黑體" pitchFamily="34" charset="-120"/>
                <a:ea typeface="微軟正黑體" pitchFamily="34" charset="-120"/>
              </a:rPr>
              <a:t> </a:t>
            </a:r>
          </a:p>
          <a:p>
            <a:endParaRPr lang="zh-TW" altLang="en-US" dirty="0"/>
          </a:p>
        </p:txBody>
      </p:sp>
      <p:sp>
        <p:nvSpPr>
          <p:cNvPr id="4" name="投影片編號版面配置區 3"/>
          <p:cNvSpPr>
            <a:spLocks noGrp="1"/>
          </p:cNvSpPr>
          <p:nvPr>
            <p:ph type="sldNum" sz="quarter" idx="10"/>
          </p:nvPr>
        </p:nvSpPr>
        <p:spPr/>
        <p:txBody>
          <a:bodyPr/>
          <a:lstStyle/>
          <a:p>
            <a:fld id="{F0BF402C-C4EA-48DF-A05E-573E24EFD0DB}" type="slidenum">
              <a:rPr lang="zh-TW" altLang="en-US" smtClean="0"/>
              <a:t>29</a:t>
            </a:fld>
            <a:endParaRPr lang="zh-TW" altLang="en-US"/>
          </a:p>
        </p:txBody>
      </p:sp>
    </p:spTree>
    <p:extLst>
      <p:ext uri="{BB962C8B-B14F-4D97-AF65-F5344CB8AC3E}">
        <p14:creationId xmlns:p14="http://schemas.microsoft.com/office/powerpoint/2010/main" val="1899015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投影片圖像版面配置區 1"/>
          <p:cNvSpPr>
            <a:spLocks noGrp="1" noRot="1" noChangeAspect="1" noTextEdit="1"/>
          </p:cNvSpPr>
          <p:nvPr>
            <p:ph type="sldImg"/>
          </p:nvPr>
        </p:nvSpPr>
        <p:spPr>
          <a:ln/>
        </p:spPr>
      </p:sp>
      <p:sp>
        <p:nvSpPr>
          <p:cNvPr id="11571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
        <p:nvSpPr>
          <p:cNvPr id="11571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0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eaLnBrk="1" hangingPunct="1"/>
            <a:fld id="{A4CA8EF8-36B3-4403-979A-3F8F3657921B}" type="slidenum">
              <a:rPr lang="zh-TW" altLang="en-US" sz="1200"/>
              <a:pPr eaLnBrk="1" hangingPunct="1"/>
              <a:t>32</a:t>
            </a:fld>
            <a:endParaRPr lang="zh-TW" altLang="en-US" sz="1200"/>
          </a:p>
        </p:txBody>
      </p:sp>
    </p:spTree>
    <p:extLst>
      <p:ext uri="{BB962C8B-B14F-4D97-AF65-F5344CB8AC3E}">
        <p14:creationId xmlns:p14="http://schemas.microsoft.com/office/powerpoint/2010/main" val="1724762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尾版面配置區 3"/>
          <p:cNvSpPr>
            <a:spLocks noGrp="1"/>
          </p:cNvSpPr>
          <p:nvPr>
            <p:ph type="ftr" sz="quarter" idx="4"/>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3F7FDF65-B05E-49E9-8B21-7B9EE68BF446}" type="slidenum">
              <a:rPr lang="en-US" altLang="zh-TW" smtClean="0"/>
              <a:pPr>
                <a:defRPr/>
              </a:pPr>
              <a:t>35</a:t>
            </a:fld>
            <a:endParaRPr lang="en-US" altLang="zh-TW" dirty="0"/>
          </a:p>
        </p:txBody>
      </p:sp>
    </p:spTree>
    <p:extLst>
      <p:ext uri="{BB962C8B-B14F-4D97-AF65-F5344CB8AC3E}">
        <p14:creationId xmlns:p14="http://schemas.microsoft.com/office/powerpoint/2010/main" val="84307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a:t>(</a:t>
            </a:r>
            <a:r>
              <a:rPr lang="zh-TW" altLang="en-US" dirty="0"/>
              <a:t>獨立董事</a:t>
            </a:r>
            <a:r>
              <a:rPr lang="en-US" altLang="zh-TW"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公開說明書中獨立董事主要學經歷顯有疏漏，且承銷商工作底稿達成獨立性評估之結論與所檢附外部佐證資料不符。另工作底稿重要評估事項未簽名、覆核、索引及結論有所缺漏。</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獨立董事進修時數不足。</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未審慎評估獨立董事之適任性及適法：</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擔任學校與申請公司產學合作計畫之計畫主持</a:t>
            </a:r>
            <a:r>
              <a:rPr lang="en-US" altLang="zh-TW" dirty="0"/>
              <a:t>(</a:t>
            </a:r>
            <a:r>
              <a:rPr lang="zh-TW" altLang="en-US" dirty="0"/>
              <a:t>參與</a:t>
            </a:r>
            <a:r>
              <a:rPr lang="en-US" altLang="zh-TW" dirty="0"/>
              <a:t>)</a:t>
            </a:r>
            <a:r>
              <a:rPr lang="zh-TW" altLang="en-US" dirty="0"/>
              <a:t>人。</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與申請公司</a:t>
            </a:r>
            <a:r>
              <a:rPr lang="en-US" altLang="zh-TW" dirty="0"/>
              <a:t>5%</a:t>
            </a:r>
            <a:r>
              <a:rPr lang="zh-TW" altLang="en-US" dirty="0"/>
              <a:t>以上法人股東之獨董為同一人。</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為主辦或協辦券商金控之獨立董事。</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不宜兼任超過</a:t>
            </a:r>
            <a:r>
              <a:rPr lang="en-US" altLang="zh-TW" dirty="0"/>
              <a:t>5</a:t>
            </a:r>
            <a:r>
              <a:rPr lang="zh-TW" altLang="en-US" dirty="0"/>
              <a:t>家上市</a:t>
            </a:r>
            <a:r>
              <a:rPr lang="en-US" altLang="zh-TW" dirty="0"/>
              <a:t>(</a:t>
            </a:r>
            <a:r>
              <a:rPr lang="zh-TW" altLang="en-US" dirty="0"/>
              <a:t>櫃</a:t>
            </a:r>
            <a:r>
              <a:rPr lang="en-US" altLang="zh-TW" dirty="0"/>
              <a:t>)</a:t>
            </a:r>
            <a:r>
              <a:rPr lang="zh-TW" altLang="en-US" dirty="0"/>
              <a:t>公司之董事</a:t>
            </a:r>
            <a:r>
              <a:rPr lang="en-US" altLang="zh-TW" dirty="0"/>
              <a:t>(</a:t>
            </a:r>
            <a:r>
              <a:rPr lang="zh-TW" altLang="en-US" dirty="0"/>
              <a:t>含獨立董事</a:t>
            </a:r>
            <a:r>
              <a:rPr lang="en-US" altLang="zh-TW" dirty="0"/>
              <a:t>)</a:t>
            </a:r>
            <a:r>
              <a:rPr lang="zh-TW" altLang="en-US" dirty="0"/>
              <a:t>或監察人，不應兼任超過</a:t>
            </a:r>
            <a:r>
              <a:rPr lang="en-US" altLang="zh-TW" dirty="0"/>
              <a:t>3</a:t>
            </a:r>
            <a:r>
              <a:rPr lang="zh-TW" altLang="en-US" dirty="0"/>
              <a:t>家公開發行公司之獨立董事。</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為公司或關係企業提供審計或最近</a:t>
            </a:r>
            <a:r>
              <a:rPr lang="en-US" altLang="zh-TW" dirty="0"/>
              <a:t>2</a:t>
            </a:r>
            <a:r>
              <a:rPr lang="zh-TW" altLang="en-US" dirty="0"/>
              <a:t>年取得報酬累計金額逾新臺幣</a:t>
            </a:r>
            <a:r>
              <a:rPr lang="en-US" altLang="zh-TW" dirty="0"/>
              <a:t>50</a:t>
            </a:r>
            <a:r>
              <a:rPr lang="zh-TW" altLang="en-US" dirty="0"/>
              <a:t>萬元之商務、法務、財務、會計等相關服務之專業人士、獨資、合夥、公司或機構之企業主、合夥人、董事</a:t>
            </a:r>
            <a:r>
              <a:rPr lang="en-US" altLang="zh-TW" dirty="0"/>
              <a:t>(</a:t>
            </a:r>
            <a:r>
              <a:rPr lang="zh-TW" altLang="en-US" dirty="0"/>
              <a:t>理事</a:t>
            </a:r>
            <a:r>
              <a:rPr lang="en-US" altLang="zh-TW" dirty="0"/>
              <a:t>)</a:t>
            </a:r>
            <a:r>
              <a:rPr lang="zh-TW" altLang="en-US" dirty="0"/>
              <a:t>、監察人</a:t>
            </a:r>
            <a:r>
              <a:rPr lang="en-US" altLang="zh-TW" dirty="0"/>
              <a:t>(</a:t>
            </a:r>
            <a:r>
              <a:rPr lang="zh-TW" altLang="en-US" dirty="0"/>
              <a:t>監事</a:t>
            </a:r>
            <a:r>
              <a:rPr lang="en-US" altLang="zh-TW" dirty="0"/>
              <a:t>)</a:t>
            </a:r>
            <a:r>
              <a:rPr lang="zh-TW" altLang="en-US" dirty="0"/>
              <a:t>、經理人及其配偶。</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非與其母公司、子公司或屬同一母公司之子公司之獨立董事相互兼任者。</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en-US" dirty="0"/>
          </a:p>
        </p:txBody>
      </p:sp>
      <p:sp>
        <p:nvSpPr>
          <p:cNvPr id="4" name="頁尾版面配置區 3"/>
          <p:cNvSpPr>
            <a:spLocks noGrp="1"/>
          </p:cNvSpPr>
          <p:nvPr>
            <p:ph type="ftr" sz="quarter" idx="10"/>
          </p:nvPr>
        </p:nvSpPr>
        <p:spPr/>
        <p:txBody>
          <a:bodyPr/>
          <a:lstStyle/>
          <a:p>
            <a:pPr>
              <a:defRPr/>
            </a:pPr>
            <a:endParaRPr lang="en-US" altLang="zh-TW"/>
          </a:p>
        </p:txBody>
      </p:sp>
      <p:sp>
        <p:nvSpPr>
          <p:cNvPr id="5" name="投影片編號版面配置區 4"/>
          <p:cNvSpPr>
            <a:spLocks noGrp="1"/>
          </p:cNvSpPr>
          <p:nvPr>
            <p:ph type="sldNum" sz="quarter" idx="11"/>
          </p:nvPr>
        </p:nvSpPr>
        <p:spPr/>
        <p:txBody>
          <a:bodyPr/>
          <a:lstStyle/>
          <a:p>
            <a:pPr>
              <a:defRPr/>
            </a:pPr>
            <a:fld id="{3F7FDF65-B05E-49E9-8B21-7B9EE68BF446}" type="slidenum">
              <a:rPr lang="en-US" altLang="zh-TW" smtClean="0"/>
              <a:pPr>
                <a:defRPr/>
              </a:pPr>
              <a:t>36</a:t>
            </a:fld>
            <a:endParaRPr lang="en-US" altLang="zh-TW" dirty="0"/>
          </a:p>
        </p:txBody>
      </p:sp>
    </p:spTree>
    <p:extLst>
      <p:ext uri="{BB962C8B-B14F-4D97-AF65-F5344CB8AC3E}">
        <p14:creationId xmlns:p14="http://schemas.microsoft.com/office/powerpoint/2010/main" val="787003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尾版面配置區 3"/>
          <p:cNvSpPr>
            <a:spLocks noGrp="1"/>
          </p:cNvSpPr>
          <p:nvPr>
            <p:ph type="ftr" sz="quarter" idx="10"/>
          </p:nvPr>
        </p:nvSpPr>
        <p:spPr/>
        <p:txBody>
          <a:bodyPr/>
          <a:lstStyle/>
          <a:p>
            <a:pPr>
              <a:defRPr/>
            </a:pPr>
            <a:endParaRPr lang="en-US" altLang="zh-TW"/>
          </a:p>
        </p:txBody>
      </p:sp>
      <p:sp>
        <p:nvSpPr>
          <p:cNvPr id="5" name="投影片編號版面配置區 4"/>
          <p:cNvSpPr>
            <a:spLocks noGrp="1"/>
          </p:cNvSpPr>
          <p:nvPr>
            <p:ph type="sldNum" sz="quarter" idx="11"/>
          </p:nvPr>
        </p:nvSpPr>
        <p:spPr/>
        <p:txBody>
          <a:bodyPr/>
          <a:lstStyle/>
          <a:p>
            <a:pPr>
              <a:defRPr/>
            </a:pPr>
            <a:fld id="{3F7FDF65-B05E-49E9-8B21-7B9EE68BF446}" type="slidenum">
              <a:rPr lang="en-US" altLang="zh-TW" smtClean="0"/>
              <a:pPr>
                <a:defRPr/>
              </a:pPr>
              <a:t>37</a:t>
            </a:fld>
            <a:endParaRPr lang="en-US" altLang="zh-TW" dirty="0"/>
          </a:p>
        </p:txBody>
      </p:sp>
    </p:spTree>
    <p:extLst>
      <p:ext uri="{BB962C8B-B14F-4D97-AF65-F5344CB8AC3E}">
        <p14:creationId xmlns:p14="http://schemas.microsoft.com/office/powerpoint/2010/main" val="899664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投影片圖像版面配置區 1"/>
          <p:cNvSpPr>
            <a:spLocks noGrp="1" noRot="1" noChangeAspect="1" noTextEdit="1"/>
          </p:cNvSpPr>
          <p:nvPr>
            <p:ph type="sldImg"/>
          </p:nvPr>
        </p:nvSpPr>
        <p:spPr>
          <a:ln/>
        </p:spPr>
      </p:sp>
      <p:sp>
        <p:nvSpPr>
          <p:cNvPr id="1177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latin typeface="Arial" panose="020B0604020202020204" pitchFamily="34" charset="0"/>
            </a:endParaRPr>
          </a:p>
        </p:txBody>
      </p:sp>
      <p:sp>
        <p:nvSpPr>
          <p:cNvPr id="1177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0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A28E19-F5E0-441A-A970-DE2EDF6ECCDA}" type="slidenum">
              <a:rPr kumimoji="1" lang="zh-TW" altLang="en-US"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1" lang="zh-TW" altLang="en-US"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3" name="日期版面配置區 2"/>
          <p:cNvSpPr>
            <a:spLocks noGrp="1"/>
          </p:cNvSpPr>
          <p:nvPr>
            <p:ph type="dt" idx="10"/>
          </p:nvPr>
        </p:nvSpPr>
        <p:spPr/>
        <p:txBody>
          <a:bodyPr/>
          <a:lstStyle/>
          <a:p>
            <a:fld id="{DF6841A4-0B69-4F95-BD3E-603354C198C5}" type="datetime1">
              <a:rPr lang="zh-TW" altLang="en-US" smtClean="0"/>
              <a:t>2023/6/12</a:t>
            </a:fld>
            <a:endParaRPr lang="zh-TW" altLang="en-US"/>
          </a:p>
        </p:txBody>
      </p:sp>
    </p:spTree>
    <p:extLst>
      <p:ext uri="{BB962C8B-B14F-4D97-AF65-F5344CB8AC3E}">
        <p14:creationId xmlns:p14="http://schemas.microsoft.com/office/powerpoint/2010/main" val="2647555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投影片圖像版面配置區 1"/>
          <p:cNvSpPr>
            <a:spLocks noGrp="1" noRot="1" noChangeAspect="1" noTextEdit="1"/>
          </p:cNvSpPr>
          <p:nvPr>
            <p:ph type="sldImg"/>
          </p:nvPr>
        </p:nvSpPr>
        <p:spPr>
          <a:ln/>
        </p:spPr>
      </p:sp>
      <p:sp>
        <p:nvSpPr>
          <p:cNvPr id="1187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
        <p:nvSpPr>
          <p:cNvPr id="11878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0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B90FAB-F405-4DC0-BE8F-344CCA3CED17}" type="slidenum">
              <a:rPr kumimoji="1" lang="zh-TW" altLang="en-US"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1" lang="zh-TW" altLang="en-US"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3" name="日期版面配置區 2"/>
          <p:cNvSpPr>
            <a:spLocks noGrp="1"/>
          </p:cNvSpPr>
          <p:nvPr>
            <p:ph type="dt" idx="10"/>
          </p:nvPr>
        </p:nvSpPr>
        <p:spPr/>
        <p:txBody>
          <a:bodyPr/>
          <a:lstStyle/>
          <a:p>
            <a:fld id="{7DAA95D2-E107-4D5C-9661-3AC08F10EB9E}" type="datetime1">
              <a:rPr lang="zh-TW" altLang="en-US" smtClean="0"/>
              <a:t>2023/6/12</a:t>
            </a:fld>
            <a:endParaRPr lang="zh-TW" altLang="en-US"/>
          </a:p>
        </p:txBody>
      </p:sp>
    </p:spTree>
    <p:extLst>
      <p:ext uri="{BB962C8B-B14F-4D97-AF65-F5344CB8AC3E}">
        <p14:creationId xmlns:p14="http://schemas.microsoft.com/office/powerpoint/2010/main" val="1311060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尾版面配置區 3"/>
          <p:cNvSpPr>
            <a:spLocks noGrp="1"/>
          </p:cNvSpPr>
          <p:nvPr>
            <p:ph type="ftr" sz="quarter" idx="10"/>
          </p:nvPr>
        </p:nvSpPr>
        <p:spPr/>
        <p:txBody>
          <a:bodyPr/>
          <a:lstStyle/>
          <a:p>
            <a:pPr>
              <a:defRPr/>
            </a:pPr>
            <a:endParaRPr lang="en-US" altLang="zh-TW"/>
          </a:p>
        </p:txBody>
      </p:sp>
      <p:sp>
        <p:nvSpPr>
          <p:cNvPr id="5" name="投影片編號版面配置區 4"/>
          <p:cNvSpPr>
            <a:spLocks noGrp="1"/>
          </p:cNvSpPr>
          <p:nvPr>
            <p:ph type="sldNum" sz="quarter" idx="11"/>
          </p:nvPr>
        </p:nvSpPr>
        <p:spPr/>
        <p:txBody>
          <a:bodyPr/>
          <a:lstStyle/>
          <a:p>
            <a:pPr>
              <a:defRPr/>
            </a:pPr>
            <a:fld id="{3F7FDF65-B05E-49E9-8B21-7B9EE68BF446}" type="slidenum">
              <a:rPr lang="en-US" altLang="zh-TW" smtClean="0"/>
              <a:pPr>
                <a:defRPr/>
              </a:pPr>
              <a:t>42</a:t>
            </a:fld>
            <a:endParaRPr lang="en-US" altLang="zh-TW" dirty="0"/>
          </a:p>
        </p:txBody>
      </p:sp>
    </p:spTree>
    <p:extLst>
      <p:ext uri="{BB962C8B-B14F-4D97-AF65-F5344CB8AC3E}">
        <p14:creationId xmlns:p14="http://schemas.microsoft.com/office/powerpoint/2010/main" val="411951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尾版面配置區 3"/>
          <p:cNvSpPr>
            <a:spLocks noGrp="1"/>
          </p:cNvSpPr>
          <p:nvPr>
            <p:ph type="ftr" sz="quarter" idx="10"/>
          </p:nvPr>
        </p:nvSpPr>
        <p:spPr/>
        <p:txBody>
          <a:bodyPr/>
          <a:lstStyle/>
          <a:p>
            <a:pPr>
              <a:defRPr/>
            </a:pPr>
            <a:endParaRPr lang="en-US" altLang="zh-TW"/>
          </a:p>
        </p:txBody>
      </p:sp>
      <p:sp>
        <p:nvSpPr>
          <p:cNvPr id="5" name="投影片編號版面配置區 4"/>
          <p:cNvSpPr>
            <a:spLocks noGrp="1"/>
          </p:cNvSpPr>
          <p:nvPr>
            <p:ph type="sldNum" sz="quarter" idx="11"/>
          </p:nvPr>
        </p:nvSpPr>
        <p:spPr/>
        <p:txBody>
          <a:bodyPr/>
          <a:lstStyle/>
          <a:p>
            <a:pPr>
              <a:defRPr/>
            </a:pPr>
            <a:fld id="{3F7FDF65-B05E-49E9-8B21-7B9EE68BF446}" type="slidenum">
              <a:rPr lang="en-US" altLang="zh-TW" smtClean="0"/>
              <a:pPr>
                <a:defRPr/>
              </a:pPr>
              <a:t>3</a:t>
            </a:fld>
            <a:endParaRPr lang="en-US" altLang="zh-TW" dirty="0"/>
          </a:p>
        </p:txBody>
      </p:sp>
    </p:spTree>
    <p:extLst>
      <p:ext uri="{BB962C8B-B14F-4D97-AF65-F5344CB8AC3E}">
        <p14:creationId xmlns:p14="http://schemas.microsoft.com/office/powerpoint/2010/main" val="1858229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尾版面配置區 3"/>
          <p:cNvSpPr>
            <a:spLocks noGrp="1"/>
          </p:cNvSpPr>
          <p:nvPr>
            <p:ph type="ftr" sz="quarter" idx="10"/>
          </p:nvPr>
        </p:nvSpPr>
        <p:spPr/>
        <p:txBody>
          <a:bodyPr/>
          <a:lstStyle/>
          <a:p>
            <a:pPr>
              <a:defRPr/>
            </a:pPr>
            <a:endParaRPr lang="en-US" altLang="zh-TW"/>
          </a:p>
        </p:txBody>
      </p:sp>
      <p:sp>
        <p:nvSpPr>
          <p:cNvPr id="5" name="投影片編號版面配置區 4"/>
          <p:cNvSpPr>
            <a:spLocks noGrp="1"/>
          </p:cNvSpPr>
          <p:nvPr>
            <p:ph type="sldNum" sz="quarter" idx="11"/>
          </p:nvPr>
        </p:nvSpPr>
        <p:spPr/>
        <p:txBody>
          <a:bodyPr/>
          <a:lstStyle/>
          <a:p>
            <a:pPr>
              <a:defRPr/>
            </a:pPr>
            <a:fld id="{3F7FDF65-B05E-49E9-8B21-7B9EE68BF446}" type="slidenum">
              <a:rPr lang="en-US" altLang="zh-TW" smtClean="0"/>
              <a:pPr>
                <a:defRPr/>
              </a:pPr>
              <a:t>4</a:t>
            </a:fld>
            <a:endParaRPr lang="en-US" altLang="zh-TW" dirty="0"/>
          </a:p>
        </p:txBody>
      </p:sp>
    </p:spTree>
    <p:extLst>
      <p:ext uri="{BB962C8B-B14F-4D97-AF65-F5344CB8AC3E}">
        <p14:creationId xmlns:p14="http://schemas.microsoft.com/office/powerpoint/2010/main" val="3159378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尾版面配置區 3"/>
          <p:cNvSpPr>
            <a:spLocks noGrp="1"/>
          </p:cNvSpPr>
          <p:nvPr>
            <p:ph type="ftr" sz="quarter" idx="10"/>
          </p:nvPr>
        </p:nvSpPr>
        <p:spPr/>
        <p:txBody>
          <a:bodyPr/>
          <a:lstStyle/>
          <a:p>
            <a:pPr>
              <a:defRPr/>
            </a:pPr>
            <a:endParaRPr lang="en-US" altLang="zh-TW"/>
          </a:p>
        </p:txBody>
      </p:sp>
      <p:sp>
        <p:nvSpPr>
          <p:cNvPr id="5" name="投影片編號版面配置區 4"/>
          <p:cNvSpPr>
            <a:spLocks noGrp="1"/>
          </p:cNvSpPr>
          <p:nvPr>
            <p:ph type="sldNum" sz="quarter" idx="11"/>
          </p:nvPr>
        </p:nvSpPr>
        <p:spPr/>
        <p:txBody>
          <a:bodyPr/>
          <a:lstStyle/>
          <a:p>
            <a:pPr>
              <a:defRPr/>
            </a:pPr>
            <a:fld id="{3F7FDF65-B05E-49E9-8B21-7B9EE68BF446}" type="slidenum">
              <a:rPr lang="en-US" altLang="zh-TW" smtClean="0"/>
              <a:pPr>
                <a:defRPr/>
              </a:pPr>
              <a:t>9</a:t>
            </a:fld>
            <a:endParaRPr lang="en-US" altLang="zh-TW" dirty="0"/>
          </a:p>
        </p:txBody>
      </p:sp>
    </p:spTree>
    <p:extLst>
      <p:ext uri="{BB962C8B-B14F-4D97-AF65-F5344CB8AC3E}">
        <p14:creationId xmlns:p14="http://schemas.microsoft.com/office/powerpoint/2010/main" val="345374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a:t>(</a:t>
            </a:r>
            <a:r>
              <a:rPr lang="zh-TW" altLang="en-US" dirty="0"/>
              <a:t>獨立董事</a:t>
            </a:r>
            <a:r>
              <a:rPr lang="en-US" altLang="zh-TW"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公開說明書中獨立董事主要學經歷顯有疏漏，且承銷商工作底稿達成獨立性評估之結論與所檢附外部佐證資料不符。另工作底稿重要評估事項未簽名、覆核、索引及結論有所缺漏。</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獨立董事進修時數不足。</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未審慎評估獨立董事之適任性及適法：</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擔任學校與申請公司產學合作計畫之計畫主持</a:t>
            </a:r>
            <a:r>
              <a:rPr lang="en-US" altLang="zh-TW" dirty="0"/>
              <a:t>(</a:t>
            </a:r>
            <a:r>
              <a:rPr lang="zh-TW" altLang="en-US" dirty="0"/>
              <a:t>參與</a:t>
            </a:r>
            <a:r>
              <a:rPr lang="en-US" altLang="zh-TW" dirty="0"/>
              <a:t>)</a:t>
            </a:r>
            <a:r>
              <a:rPr lang="zh-TW" altLang="en-US" dirty="0"/>
              <a:t>人。</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與申請公司</a:t>
            </a:r>
            <a:r>
              <a:rPr lang="en-US" altLang="zh-TW" dirty="0"/>
              <a:t>5%</a:t>
            </a:r>
            <a:r>
              <a:rPr lang="zh-TW" altLang="en-US" dirty="0"/>
              <a:t>以上法人股東之獨董為同一人。</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為主辦或協辦券商金控之獨立董事。</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不宜兼任超過</a:t>
            </a:r>
            <a:r>
              <a:rPr lang="en-US" altLang="zh-TW" dirty="0"/>
              <a:t>5</a:t>
            </a:r>
            <a:r>
              <a:rPr lang="zh-TW" altLang="en-US" dirty="0"/>
              <a:t>家上市</a:t>
            </a:r>
            <a:r>
              <a:rPr lang="en-US" altLang="zh-TW" dirty="0"/>
              <a:t>(</a:t>
            </a:r>
            <a:r>
              <a:rPr lang="zh-TW" altLang="en-US" dirty="0"/>
              <a:t>櫃</a:t>
            </a:r>
            <a:r>
              <a:rPr lang="en-US" altLang="zh-TW" dirty="0"/>
              <a:t>)</a:t>
            </a:r>
            <a:r>
              <a:rPr lang="zh-TW" altLang="en-US" dirty="0"/>
              <a:t>公司之董事</a:t>
            </a:r>
            <a:r>
              <a:rPr lang="en-US" altLang="zh-TW" dirty="0"/>
              <a:t>(</a:t>
            </a:r>
            <a:r>
              <a:rPr lang="zh-TW" altLang="en-US" dirty="0"/>
              <a:t>含獨立董事</a:t>
            </a:r>
            <a:r>
              <a:rPr lang="en-US" altLang="zh-TW" dirty="0"/>
              <a:t>)</a:t>
            </a:r>
            <a:r>
              <a:rPr lang="zh-TW" altLang="en-US" dirty="0"/>
              <a:t>或監察人，不應兼任超過</a:t>
            </a:r>
            <a:r>
              <a:rPr lang="en-US" altLang="zh-TW" dirty="0"/>
              <a:t>3</a:t>
            </a:r>
            <a:r>
              <a:rPr lang="zh-TW" altLang="en-US" dirty="0"/>
              <a:t>家公開發行公司之獨立董事。</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為公司或關係企業提供審計或最近</a:t>
            </a:r>
            <a:r>
              <a:rPr lang="en-US" altLang="zh-TW" dirty="0"/>
              <a:t>2</a:t>
            </a:r>
            <a:r>
              <a:rPr lang="zh-TW" altLang="en-US" dirty="0"/>
              <a:t>年取得報酬累計金額逾新臺幣</a:t>
            </a:r>
            <a:r>
              <a:rPr lang="en-US" altLang="zh-TW" dirty="0"/>
              <a:t>50</a:t>
            </a:r>
            <a:r>
              <a:rPr lang="zh-TW" altLang="en-US" dirty="0"/>
              <a:t>萬元之商務、法務、財務、會計等相關服務之專業人士、獨資、合夥、公司或機構之企業主、合夥人、董事</a:t>
            </a:r>
            <a:r>
              <a:rPr lang="en-US" altLang="zh-TW" dirty="0"/>
              <a:t>(</a:t>
            </a:r>
            <a:r>
              <a:rPr lang="zh-TW" altLang="en-US" dirty="0"/>
              <a:t>理事</a:t>
            </a:r>
            <a:r>
              <a:rPr lang="en-US" altLang="zh-TW" dirty="0"/>
              <a:t>)</a:t>
            </a:r>
            <a:r>
              <a:rPr lang="zh-TW" altLang="en-US" dirty="0"/>
              <a:t>、監察人</a:t>
            </a:r>
            <a:r>
              <a:rPr lang="en-US" altLang="zh-TW" dirty="0"/>
              <a:t>(</a:t>
            </a:r>
            <a:r>
              <a:rPr lang="zh-TW" altLang="en-US" dirty="0"/>
              <a:t>監事</a:t>
            </a:r>
            <a:r>
              <a:rPr lang="en-US" altLang="zh-TW" dirty="0"/>
              <a:t>)</a:t>
            </a:r>
            <a:r>
              <a:rPr lang="zh-TW" altLang="en-US" dirty="0"/>
              <a:t>、經理人及其配偶。</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非與其母公司、子公司或屬同一母公司之子公司之獨立董事相互兼任者。</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en-US" dirty="0"/>
          </a:p>
        </p:txBody>
      </p:sp>
      <p:sp>
        <p:nvSpPr>
          <p:cNvPr id="4" name="頁尾版面配置區 3"/>
          <p:cNvSpPr>
            <a:spLocks noGrp="1"/>
          </p:cNvSpPr>
          <p:nvPr>
            <p:ph type="ftr" sz="quarter" idx="10"/>
          </p:nvPr>
        </p:nvSpPr>
        <p:spPr/>
        <p:txBody>
          <a:bodyPr/>
          <a:lstStyle/>
          <a:p>
            <a:pPr>
              <a:defRPr/>
            </a:pPr>
            <a:endParaRPr lang="en-US" altLang="zh-TW"/>
          </a:p>
        </p:txBody>
      </p:sp>
      <p:sp>
        <p:nvSpPr>
          <p:cNvPr id="5" name="投影片編號版面配置區 4"/>
          <p:cNvSpPr>
            <a:spLocks noGrp="1"/>
          </p:cNvSpPr>
          <p:nvPr>
            <p:ph type="sldNum" sz="quarter" idx="11"/>
          </p:nvPr>
        </p:nvSpPr>
        <p:spPr/>
        <p:txBody>
          <a:bodyPr/>
          <a:lstStyle/>
          <a:p>
            <a:pPr>
              <a:defRPr/>
            </a:pPr>
            <a:fld id="{3F7FDF65-B05E-49E9-8B21-7B9EE68BF446}" type="slidenum">
              <a:rPr lang="en-US" altLang="zh-TW" smtClean="0"/>
              <a:pPr>
                <a:defRPr/>
              </a:pPr>
              <a:t>10</a:t>
            </a:fld>
            <a:endParaRPr lang="en-US" altLang="zh-TW" dirty="0"/>
          </a:p>
        </p:txBody>
      </p:sp>
    </p:spTree>
    <p:extLst>
      <p:ext uri="{BB962C8B-B14F-4D97-AF65-F5344CB8AC3E}">
        <p14:creationId xmlns:p14="http://schemas.microsoft.com/office/powerpoint/2010/main" val="726376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a:t>(</a:t>
            </a:r>
            <a:r>
              <a:rPr lang="zh-TW" altLang="en-US" dirty="0"/>
              <a:t>獨立董事</a:t>
            </a:r>
            <a:r>
              <a:rPr lang="en-US" altLang="zh-TW"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公開說明書中獨立董事主要學經歷顯有疏漏，且承銷商工作底稿達成獨立性評估之結論與所檢附外部佐證資料不符。另工作底稿重要評估事項未簽名、覆核、索引及結論有所缺漏。</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獨立董事進修時數不足。</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未審慎評估獨立董事之適任性及適法：</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擔任學校與申請公司產學合作計畫之計畫主持</a:t>
            </a:r>
            <a:r>
              <a:rPr lang="en-US" altLang="zh-TW" dirty="0"/>
              <a:t>(</a:t>
            </a:r>
            <a:r>
              <a:rPr lang="zh-TW" altLang="en-US" dirty="0"/>
              <a:t>參與</a:t>
            </a:r>
            <a:r>
              <a:rPr lang="en-US" altLang="zh-TW" dirty="0"/>
              <a:t>)</a:t>
            </a:r>
            <a:r>
              <a:rPr lang="zh-TW" altLang="en-US" dirty="0"/>
              <a:t>人。</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與申請公司</a:t>
            </a:r>
            <a:r>
              <a:rPr lang="en-US" altLang="zh-TW" dirty="0"/>
              <a:t>5%</a:t>
            </a:r>
            <a:r>
              <a:rPr lang="zh-TW" altLang="en-US" dirty="0"/>
              <a:t>以上法人股東之獨董為同一人。</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為主辦或協辦券商金控之獨立董事。</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不宜兼任超過</a:t>
            </a:r>
            <a:r>
              <a:rPr lang="en-US" altLang="zh-TW" dirty="0"/>
              <a:t>5</a:t>
            </a:r>
            <a:r>
              <a:rPr lang="zh-TW" altLang="en-US" dirty="0"/>
              <a:t>家上市</a:t>
            </a:r>
            <a:r>
              <a:rPr lang="en-US" altLang="zh-TW" dirty="0"/>
              <a:t>(</a:t>
            </a:r>
            <a:r>
              <a:rPr lang="zh-TW" altLang="en-US" dirty="0"/>
              <a:t>櫃</a:t>
            </a:r>
            <a:r>
              <a:rPr lang="en-US" altLang="zh-TW" dirty="0"/>
              <a:t>)</a:t>
            </a:r>
            <a:r>
              <a:rPr lang="zh-TW" altLang="en-US" dirty="0"/>
              <a:t>公司之董事</a:t>
            </a:r>
            <a:r>
              <a:rPr lang="en-US" altLang="zh-TW" dirty="0"/>
              <a:t>(</a:t>
            </a:r>
            <a:r>
              <a:rPr lang="zh-TW" altLang="en-US" dirty="0"/>
              <a:t>含獨立董事</a:t>
            </a:r>
            <a:r>
              <a:rPr lang="en-US" altLang="zh-TW" dirty="0"/>
              <a:t>)</a:t>
            </a:r>
            <a:r>
              <a:rPr lang="zh-TW" altLang="en-US" dirty="0"/>
              <a:t>或監察人，不應兼任超過</a:t>
            </a:r>
            <a:r>
              <a:rPr lang="en-US" altLang="zh-TW" dirty="0"/>
              <a:t>3</a:t>
            </a:r>
            <a:r>
              <a:rPr lang="zh-TW" altLang="en-US" dirty="0"/>
              <a:t>家公開發行公司之獨立董事。</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為公司或關係企業提供審計或最近</a:t>
            </a:r>
            <a:r>
              <a:rPr lang="en-US" altLang="zh-TW" dirty="0"/>
              <a:t>2</a:t>
            </a:r>
            <a:r>
              <a:rPr lang="zh-TW" altLang="en-US" dirty="0"/>
              <a:t>年取得報酬累計金額逾新臺幣</a:t>
            </a:r>
            <a:r>
              <a:rPr lang="en-US" altLang="zh-TW" dirty="0"/>
              <a:t>50</a:t>
            </a:r>
            <a:r>
              <a:rPr lang="zh-TW" altLang="en-US" dirty="0"/>
              <a:t>萬元之商務、法務、財務、會計等相關服務之專業人士、獨資、合夥、公司或機構之企業主、合夥人、董事</a:t>
            </a:r>
            <a:r>
              <a:rPr lang="en-US" altLang="zh-TW" dirty="0"/>
              <a:t>(</a:t>
            </a:r>
            <a:r>
              <a:rPr lang="zh-TW" altLang="en-US" dirty="0"/>
              <a:t>理事</a:t>
            </a:r>
            <a:r>
              <a:rPr lang="en-US" altLang="zh-TW" dirty="0"/>
              <a:t>)</a:t>
            </a:r>
            <a:r>
              <a:rPr lang="zh-TW" altLang="en-US" dirty="0"/>
              <a:t>、監察人</a:t>
            </a:r>
            <a:r>
              <a:rPr lang="en-US" altLang="zh-TW" dirty="0"/>
              <a:t>(</a:t>
            </a:r>
            <a:r>
              <a:rPr lang="zh-TW" altLang="en-US" dirty="0"/>
              <a:t>監事</a:t>
            </a:r>
            <a:r>
              <a:rPr lang="en-US" altLang="zh-TW" dirty="0"/>
              <a:t>)</a:t>
            </a:r>
            <a:r>
              <a:rPr lang="zh-TW" altLang="en-US" dirty="0"/>
              <a:t>、經理人及其配偶。</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非與其母公司、子公司或屬同一母公司之子公司之獨立董事相互兼任者。</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en-US" dirty="0"/>
          </a:p>
        </p:txBody>
      </p:sp>
      <p:sp>
        <p:nvSpPr>
          <p:cNvPr id="4" name="頁尾版面配置區 3"/>
          <p:cNvSpPr>
            <a:spLocks noGrp="1"/>
          </p:cNvSpPr>
          <p:nvPr>
            <p:ph type="ftr" sz="quarter" idx="10"/>
          </p:nvPr>
        </p:nvSpPr>
        <p:spPr/>
        <p:txBody>
          <a:bodyPr/>
          <a:lstStyle/>
          <a:p>
            <a:pPr>
              <a:defRPr/>
            </a:pPr>
            <a:endParaRPr lang="en-US" altLang="zh-TW"/>
          </a:p>
        </p:txBody>
      </p:sp>
      <p:sp>
        <p:nvSpPr>
          <p:cNvPr id="5" name="投影片編號版面配置區 4"/>
          <p:cNvSpPr>
            <a:spLocks noGrp="1"/>
          </p:cNvSpPr>
          <p:nvPr>
            <p:ph type="sldNum" sz="quarter" idx="11"/>
          </p:nvPr>
        </p:nvSpPr>
        <p:spPr/>
        <p:txBody>
          <a:bodyPr/>
          <a:lstStyle/>
          <a:p>
            <a:pPr>
              <a:defRPr/>
            </a:pPr>
            <a:fld id="{3F7FDF65-B05E-49E9-8B21-7B9EE68BF446}" type="slidenum">
              <a:rPr lang="en-US" altLang="zh-TW" smtClean="0"/>
              <a:pPr>
                <a:defRPr/>
              </a:pPr>
              <a:t>11</a:t>
            </a:fld>
            <a:endParaRPr lang="en-US" altLang="zh-TW" dirty="0"/>
          </a:p>
        </p:txBody>
      </p:sp>
    </p:spTree>
    <p:extLst>
      <p:ext uri="{BB962C8B-B14F-4D97-AF65-F5344CB8AC3E}">
        <p14:creationId xmlns:p14="http://schemas.microsoft.com/office/powerpoint/2010/main" val="2338445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a:t>(</a:t>
            </a:r>
            <a:r>
              <a:rPr lang="zh-TW" altLang="en-US" dirty="0"/>
              <a:t>獨立董事</a:t>
            </a:r>
            <a:r>
              <a:rPr lang="en-US" altLang="zh-TW"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公開說明書中獨立董事主要學經歷顯有疏漏，且承銷商工作底稿達成獨立性評估之結論與所檢附外部佐證資料不符。另工作底稿重要評估事項未簽名、覆核、索引及結論有所缺漏。</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獨立董事進修時數不足。</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未審慎評估獨立董事之適任性及適法：</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擔任學校與申請公司產學合作計畫之計畫主持</a:t>
            </a:r>
            <a:r>
              <a:rPr lang="en-US" altLang="zh-TW" dirty="0"/>
              <a:t>(</a:t>
            </a:r>
            <a:r>
              <a:rPr lang="zh-TW" altLang="en-US" dirty="0"/>
              <a:t>參與</a:t>
            </a:r>
            <a:r>
              <a:rPr lang="en-US" altLang="zh-TW" dirty="0"/>
              <a:t>)</a:t>
            </a:r>
            <a:r>
              <a:rPr lang="zh-TW" altLang="en-US" dirty="0"/>
              <a:t>人。</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與申請公司</a:t>
            </a:r>
            <a:r>
              <a:rPr lang="en-US" altLang="zh-TW" dirty="0"/>
              <a:t>5%</a:t>
            </a:r>
            <a:r>
              <a:rPr lang="zh-TW" altLang="en-US" dirty="0"/>
              <a:t>以上法人股東之獨董為同一人。</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為主辦或協辦券商金控之獨立董事。</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不宜兼任超過</a:t>
            </a:r>
            <a:r>
              <a:rPr lang="en-US" altLang="zh-TW" dirty="0"/>
              <a:t>5</a:t>
            </a:r>
            <a:r>
              <a:rPr lang="zh-TW" altLang="en-US" dirty="0"/>
              <a:t>家上市</a:t>
            </a:r>
            <a:r>
              <a:rPr lang="en-US" altLang="zh-TW" dirty="0"/>
              <a:t>(</a:t>
            </a:r>
            <a:r>
              <a:rPr lang="zh-TW" altLang="en-US" dirty="0"/>
              <a:t>櫃</a:t>
            </a:r>
            <a:r>
              <a:rPr lang="en-US" altLang="zh-TW" dirty="0"/>
              <a:t>)</a:t>
            </a:r>
            <a:r>
              <a:rPr lang="zh-TW" altLang="en-US" dirty="0"/>
              <a:t>公司之董事</a:t>
            </a:r>
            <a:r>
              <a:rPr lang="en-US" altLang="zh-TW" dirty="0"/>
              <a:t>(</a:t>
            </a:r>
            <a:r>
              <a:rPr lang="zh-TW" altLang="en-US" dirty="0"/>
              <a:t>含獨立董事</a:t>
            </a:r>
            <a:r>
              <a:rPr lang="en-US" altLang="zh-TW" dirty="0"/>
              <a:t>)</a:t>
            </a:r>
            <a:r>
              <a:rPr lang="zh-TW" altLang="en-US" dirty="0"/>
              <a:t>或監察人，不應兼任超過</a:t>
            </a:r>
            <a:r>
              <a:rPr lang="en-US" altLang="zh-TW" dirty="0"/>
              <a:t>3</a:t>
            </a:r>
            <a:r>
              <a:rPr lang="zh-TW" altLang="en-US" dirty="0"/>
              <a:t>家公開發行公司之獨立董事。</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為公司或關係企業提供審計或最近</a:t>
            </a:r>
            <a:r>
              <a:rPr lang="en-US" altLang="zh-TW" dirty="0"/>
              <a:t>2</a:t>
            </a:r>
            <a:r>
              <a:rPr lang="zh-TW" altLang="en-US" dirty="0"/>
              <a:t>年取得報酬累計金額逾新臺幣</a:t>
            </a:r>
            <a:r>
              <a:rPr lang="en-US" altLang="zh-TW" dirty="0"/>
              <a:t>50</a:t>
            </a:r>
            <a:r>
              <a:rPr lang="zh-TW" altLang="en-US" dirty="0"/>
              <a:t>萬元之商務、法務、財務、會計等相關服務之專業人士、獨資、合夥、公司或機構之企業主、合夥人、董事</a:t>
            </a:r>
            <a:r>
              <a:rPr lang="en-US" altLang="zh-TW" dirty="0"/>
              <a:t>(</a:t>
            </a:r>
            <a:r>
              <a:rPr lang="zh-TW" altLang="en-US" dirty="0"/>
              <a:t>理事</a:t>
            </a:r>
            <a:r>
              <a:rPr lang="en-US" altLang="zh-TW" dirty="0"/>
              <a:t>)</a:t>
            </a:r>
            <a:r>
              <a:rPr lang="zh-TW" altLang="en-US" dirty="0"/>
              <a:t>、監察人</a:t>
            </a:r>
            <a:r>
              <a:rPr lang="en-US" altLang="zh-TW" dirty="0"/>
              <a:t>(</a:t>
            </a:r>
            <a:r>
              <a:rPr lang="zh-TW" altLang="en-US" dirty="0"/>
              <a:t>監事</a:t>
            </a:r>
            <a:r>
              <a:rPr lang="en-US" altLang="zh-TW" dirty="0"/>
              <a:t>)</a:t>
            </a:r>
            <a:r>
              <a:rPr lang="zh-TW" altLang="en-US" dirty="0"/>
              <a:t>、經理人及其配偶。</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非與其母公司、子公司或屬同一母公司之子公司之獨立董事相互兼任者。</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en-US" dirty="0"/>
          </a:p>
        </p:txBody>
      </p:sp>
      <p:sp>
        <p:nvSpPr>
          <p:cNvPr id="4" name="頁尾版面配置區 3"/>
          <p:cNvSpPr>
            <a:spLocks noGrp="1"/>
          </p:cNvSpPr>
          <p:nvPr>
            <p:ph type="ftr" sz="quarter" idx="10"/>
          </p:nvPr>
        </p:nvSpPr>
        <p:spPr/>
        <p:txBody>
          <a:bodyPr/>
          <a:lstStyle/>
          <a:p>
            <a:pPr>
              <a:defRPr/>
            </a:pPr>
            <a:endParaRPr lang="en-US" altLang="zh-TW"/>
          </a:p>
        </p:txBody>
      </p:sp>
      <p:sp>
        <p:nvSpPr>
          <p:cNvPr id="5" name="投影片編號版面配置區 4"/>
          <p:cNvSpPr>
            <a:spLocks noGrp="1"/>
          </p:cNvSpPr>
          <p:nvPr>
            <p:ph type="sldNum" sz="quarter" idx="11"/>
          </p:nvPr>
        </p:nvSpPr>
        <p:spPr/>
        <p:txBody>
          <a:bodyPr/>
          <a:lstStyle/>
          <a:p>
            <a:pPr>
              <a:defRPr/>
            </a:pPr>
            <a:fld id="{3F7FDF65-B05E-49E9-8B21-7B9EE68BF446}" type="slidenum">
              <a:rPr lang="en-US" altLang="zh-TW" smtClean="0"/>
              <a:pPr>
                <a:defRPr/>
              </a:pPr>
              <a:t>12</a:t>
            </a:fld>
            <a:endParaRPr lang="en-US" altLang="zh-TW" dirty="0"/>
          </a:p>
        </p:txBody>
      </p:sp>
    </p:spTree>
    <p:extLst>
      <p:ext uri="{BB962C8B-B14F-4D97-AF65-F5344CB8AC3E}">
        <p14:creationId xmlns:p14="http://schemas.microsoft.com/office/powerpoint/2010/main" val="478147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a:t>(</a:t>
            </a:r>
            <a:r>
              <a:rPr lang="zh-TW" altLang="en-US" dirty="0"/>
              <a:t>獨立董事</a:t>
            </a:r>
            <a:r>
              <a:rPr lang="en-US" altLang="zh-TW"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公開說明書中獨立董事主要學經歷顯有疏漏，且承銷商工作底稿達成獨立性評估之結論與所檢附外部佐證資料不符。另工作底稿重要評估事項未簽名、覆核、索引及結論有所缺漏。</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獨立董事進修時數不足。</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未審慎評估獨立董事之適任性及適法：</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擔任學校與申請公司產學合作計畫之計畫主持</a:t>
            </a:r>
            <a:r>
              <a:rPr lang="en-US" altLang="zh-TW" dirty="0"/>
              <a:t>(</a:t>
            </a:r>
            <a:r>
              <a:rPr lang="zh-TW" altLang="en-US" dirty="0"/>
              <a:t>參與</a:t>
            </a:r>
            <a:r>
              <a:rPr lang="en-US" altLang="zh-TW" dirty="0"/>
              <a:t>)</a:t>
            </a:r>
            <a:r>
              <a:rPr lang="zh-TW" altLang="en-US" dirty="0"/>
              <a:t>人。</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與申請公司</a:t>
            </a:r>
            <a:r>
              <a:rPr lang="en-US" altLang="zh-TW" dirty="0"/>
              <a:t>5%</a:t>
            </a:r>
            <a:r>
              <a:rPr lang="zh-TW" altLang="en-US" dirty="0"/>
              <a:t>以上法人股東之獨董為同一人。</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為主辦或協辦券商金控之獨立董事。</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不宜兼任超過</a:t>
            </a:r>
            <a:r>
              <a:rPr lang="en-US" altLang="zh-TW" dirty="0"/>
              <a:t>5</a:t>
            </a:r>
            <a:r>
              <a:rPr lang="zh-TW" altLang="en-US" dirty="0"/>
              <a:t>家上市</a:t>
            </a:r>
            <a:r>
              <a:rPr lang="en-US" altLang="zh-TW" dirty="0"/>
              <a:t>(</a:t>
            </a:r>
            <a:r>
              <a:rPr lang="zh-TW" altLang="en-US" dirty="0"/>
              <a:t>櫃</a:t>
            </a:r>
            <a:r>
              <a:rPr lang="en-US" altLang="zh-TW" dirty="0"/>
              <a:t>)</a:t>
            </a:r>
            <a:r>
              <a:rPr lang="zh-TW" altLang="en-US" dirty="0"/>
              <a:t>公司之董事</a:t>
            </a:r>
            <a:r>
              <a:rPr lang="en-US" altLang="zh-TW" dirty="0"/>
              <a:t>(</a:t>
            </a:r>
            <a:r>
              <a:rPr lang="zh-TW" altLang="en-US" dirty="0"/>
              <a:t>含獨立董事</a:t>
            </a:r>
            <a:r>
              <a:rPr lang="en-US" altLang="zh-TW" dirty="0"/>
              <a:t>)</a:t>
            </a:r>
            <a:r>
              <a:rPr lang="zh-TW" altLang="en-US" dirty="0"/>
              <a:t>或監察人，不應兼任超過</a:t>
            </a:r>
            <a:r>
              <a:rPr lang="en-US" altLang="zh-TW" dirty="0"/>
              <a:t>3</a:t>
            </a:r>
            <a:r>
              <a:rPr lang="zh-TW" altLang="en-US" dirty="0"/>
              <a:t>家公開發行公司之獨立董事。</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為公司或關係企業提供審計或最近</a:t>
            </a:r>
            <a:r>
              <a:rPr lang="en-US" altLang="zh-TW" dirty="0"/>
              <a:t>2</a:t>
            </a:r>
            <a:r>
              <a:rPr lang="zh-TW" altLang="en-US" dirty="0"/>
              <a:t>年取得報酬累計金額逾新臺幣</a:t>
            </a:r>
            <a:r>
              <a:rPr lang="en-US" altLang="zh-TW" dirty="0"/>
              <a:t>50</a:t>
            </a:r>
            <a:r>
              <a:rPr lang="zh-TW" altLang="en-US" dirty="0"/>
              <a:t>萬元之商務、法務、財務、會計等相關服務之專業人士、獨資、合夥、公司或機構之企業主、合夥人、董事</a:t>
            </a:r>
            <a:r>
              <a:rPr lang="en-US" altLang="zh-TW" dirty="0"/>
              <a:t>(</a:t>
            </a:r>
            <a:r>
              <a:rPr lang="zh-TW" altLang="en-US" dirty="0"/>
              <a:t>理事</a:t>
            </a:r>
            <a:r>
              <a:rPr lang="en-US" altLang="zh-TW" dirty="0"/>
              <a:t>)</a:t>
            </a:r>
            <a:r>
              <a:rPr lang="zh-TW" altLang="en-US" dirty="0"/>
              <a:t>、監察人</a:t>
            </a:r>
            <a:r>
              <a:rPr lang="en-US" altLang="zh-TW" dirty="0"/>
              <a:t>(</a:t>
            </a:r>
            <a:r>
              <a:rPr lang="zh-TW" altLang="en-US" dirty="0"/>
              <a:t>監事</a:t>
            </a:r>
            <a:r>
              <a:rPr lang="en-US" altLang="zh-TW" dirty="0"/>
              <a:t>)</a:t>
            </a:r>
            <a:r>
              <a:rPr lang="zh-TW" altLang="en-US" dirty="0"/>
              <a:t>、經理人及其配偶。</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非與其母公司、子公司或屬同一母公司之子公司之獨立董事相互兼任者。</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en-US" dirty="0"/>
          </a:p>
        </p:txBody>
      </p:sp>
      <p:sp>
        <p:nvSpPr>
          <p:cNvPr id="4" name="頁尾版面配置區 3"/>
          <p:cNvSpPr>
            <a:spLocks noGrp="1"/>
          </p:cNvSpPr>
          <p:nvPr>
            <p:ph type="ftr" sz="quarter" idx="10"/>
          </p:nvPr>
        </p:nvSpPr>
        <p:spPr/>
        <p:txBody>
          <a:bodyPr/>
          <a:lstStyle/>
          <a:p>
            <a:pPr>
              <a:defRPr/>
            </a:pPr>
            <a:endParaRPr lang="en-US" altLang="zh-TW"/>
          </a:p>
        </p:txBody>
      </p:sp>
      <p:sp>
        <p:nvSpPr>
          <p:cNvPr id="5" name="投影片編號版面配置區 4"/>
          <p:cNvSpPr>
            <a:spLocks noGrp="1"/>
          </p:cNvSpPr>
          <p:nvPr>
            <p:ph type="sldNum" sz="quarter" idx="11"/>
          </p:nvPr>
        </p:nvSpPr>
        <p:spPr/>
        <p:txBody>
          <a:bodyPr/>
          <a:lstStyle/>
          <a:p>
            <a:pPr>
              <a:defRPr/>
            </a:pPr>
            <a:fld id="{3F7FDF65-B05E-49E9-8B21-7B9EE68BF446}" type="slidenum">
              <a:rPr lang="en-US" altLang="zh-TW" smtClean="0"/>
              <a:pPr>
                <a:defRPr/>
              </a:pPr>
              <a:t>13</a:t>
            </a:fld>
            <a:endParaRPr lang="en-US" altLang="zh-TW" dirty="0"/>
          </a:p>
        </p:txBody>
      </p:sp>
    </p:spTree>
    <p:extLst>
      <p:ext uri="{BB962C8B-B14F-4D97-AF65-F5344CB8AC3E}">
        <p14:creationId xmlns:p14="http://schemas.microsoft.com/office/powerpoint/2010/main" val="2859878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封面">
    <p:spTree>
      <p:nvGrpSpPr>
        <p:cNvPr id="1" name=""/>
        <p:cNvGrpSpPr/>
        <p:nvPr/>
      </p:nvGrpSpPr>
      <p:grpSpPr>
        <a:xfrm>
          <a:off x="0" y="0"/>
          <a:ext cx="0" cy="0"/>
          <a:chOff x="0" y="0"/>
          <a:chExt cx="0" cy="0"/>
        </a:xfrm>
      </p:grpSpPr>
      <p:pic>
        <p:nvPicPr>
          <p:cNvPr id="4" name="圖片 6" descr="簡報封面頁-A.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圖片 6" descr="臺灣證券交易所LOGO、1願景-彩色.png"/>
          <p:cNvPicPr>
            <a:picLocks noChangeAspect="1"/>
          </p:cNvPicPr>
          <p:nvPr userDrawn="1"/>
        </p:nvPicPr>
        <p:blipFill>
          <a:blip r:embed="rId3" cstate="print"/>
          <a:srcRect/>
          <a:stretch>
            <a:fillRect/>
          </a:stretch>
        </p:blipFill>
        <p:spPr bwMode="auto">
          <a:xfrm>
            <a:off x="504825" y="304800"/>
            <a:ext cx="3316288" cy="704850"/>
          </a:xfrm>
          <a:prstGeom prst="rect">
            <a:avLst/>
          </a:prstGeom>
          <a:noFill/>
          <a:ln w="9525">
            <a:noFill/>
            <a:miter lim="800000"/>
            <a:headEnd/>
            <a:tailEnd/>
          </a:ln>
        </p:spPr>
      </p:pic>
      <p:pic>
        <p:nvPicPr>
          <p:cNvPr id="6" name="Picture 2" descr="D:\yi-siou\Twse\1020527-證交所各類文宣品\LOGO、標語-PNG檔\竭誠為您服務-藍.png"/>
          <p:cNvPicPr>
            <a:picLocks noChangeAspect="1" noChangeArrowheads="1"/>
          </p:cNvPicPr>
          <p:nvPr userDrawn="1"/>
        </p:nvPicPr>
        <p:blipFill>
          <a:blip r:embed="rId4" cstate="print"/>
          <a:srcRect/>
          <a:stretch>
            <a:fillRect/>
          </a:stretch>
        </p:blipFill>
        <p:spPr bwMode="auto">
          <a:xfrm>
            <a:off x="6300788" y="549275"/>
            <a:ext cx="2239962" cy="290513"/>
          </a:xfrm>
          <a:prstGeom prst="rect">
            <a:avLst/>
          </a:prstGeom>
          <a:noFill/>
          <a:ln w="9525">
            <a:noFill/>
            <a:miter lim="800000"/>
            <a:headEnd/>
            <a:tailEnd/>
          </a:ln>
        </p:spPr>
      </p:pic>
      <p:pic>
        <p:nvPicPr>
          <p:cNvPr id="7" name="Picture 3" descr="D:\yi-siou\Twse\1020527-證交所各類文宣品\LOGO、標語-PNG檔\2任務3策略標語-簡報封面.png"/>
          <p:cNvPicPr>
            <a:picLocks noChangeAspect="1" noChangeArrowheads="1"/>
          </p:cNvPicPr>
          <p:nvPr userDrawn="1"/>
        </p:nvPicPr>
        <p:blipFill>
          <a:blip r:embed="rId5" cstate="print"/>
          <a:srcRect/>
          <a:stretch>
            <a:fillRect/>
          </a:stretch>
        </p:blipFill>
        <p:spPr bwMode="auto">
          <a:xfrm>
            <a:off x="552450" y="6307138"/>
            <a:ext cx="8027988" cy="317500"/>
          </a:xfrm>
          <a:prstGeom prst="rect">
            <a:avLst/>
          </a:prstGeom>
          <a:noFill/>
          <a:ln w="9525">
            <a:noFill/>
            <a:miter lim="800000"/>
            <a:headEnd/>
            <a:tailEnd/>
          </a:ln>
        </p:spPr>
      </p:pic>
      <p:sp>
        <p:nvSpPr>
          <p:cNvPr id="2" name="標題 1"/>
          <p:cNvSpPr>
            <a:spLocks noGrp="1"/>
          </p:cNvSpPr>
          <p:nvPr>
            <p:ph type="ctrTitle"/>
          </p:nvPr>
        </p:nvSpPr>
        <p:spPr>
          <a:xfrm>
            <a:off x="685800" y="2130425"/>
            <a:ext cx="7772400" cy="1470025"/>
          </a:xfrm>
          <a:prstGeom prst="rect">
            <a:avLst/>
          </a:prstGeom>
        </p:spPr>
        <p:txBody>
          <a:bodyPr/>
          <a:lstStyle>
            <a:lvl1pPr>
              <a:defRPr sz="4400">
                <a:solidFill>
                  <a:srgbClr val="002060"/>
                </a:solidFill>
                <a:latin typeface="Book Antiqua" pitchFamily="18" charset="0"/>
                <a:ea typeface="標楷體" pitchFamily="65"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Book Antiqua" pitchFamily="18" charset="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底頁">
    <p:spTree>
      <p:nvGrpSpPr>
        <p:cNvPr id="1" name=""/>
        <p:cNvGrpSpPr/>
        <p:nvPr/>
      </p:nvGrpSpPr>
      <p:grpSpPr>
        <a:xfrm>
          <a:off x="0" y="0"/>
          <a:ext cx="0" cy="0"/>
          <a:chOff x="0" y="0"/>
          <a:chExt cx="0" cy="0"/>
        </a:xfrm>
      </p:grpSpPr>
      <p:pic>
        <p:nvPicPr>
          <p:cNvPr id="4" name="Picture 2" descr="D:\yi-siou\Twse\1020527-排版\簡報底頁-W25.png"/>
          <p:cNvPicPr>
            <a:picLocks noChangeAspect="1" noChangeArrowheads="1"/>
          </p:cNvPicPr>
          <p:nvPr userDrawn="1"/>
        </p:nvPicPr>
        <p:blipFill>
          <a:blip r:embed="rId2" cstate="print"/>
          <a:srcRect/>
          <a:stretch>
            <a:fillRect/>
          </a:stretch>
        </p:blipFill>
        <p:spPr bwMode="auto">
          <a:xfrm>
            <a:off x="388938" y="6335713"/>
            <a:ext cx="8366125" cy="261937"/>
          </a:xfrm>
          <a:prstGeom prst="rect">
            <a:avLst/>
          </a:prstGeom>
          <a:noFill/>
          <a:ln w="9525">
            <a:noFill/>
            <a:miter lim="800000"/>
            <a:headEnd/>
            <a:tailEnd/>
          </a:ln>
        </p:spPr>
      </p:pic>
      <p:sp>
        <p:nvSpPr>
          <p:cNvPr id="2" name="標題 1"/>
          <p:cNvSpPr>
            <a:spLocks noGrp="1"/>
          </p:cNvSpPr>
          <p:nvPr>
            <p:ph type="title"/>
          </p:nvPr>
        </p:nvSpPr>
        <p:spPr>
          <a:xfrm>
            <a:off x="1043608" y="2636912"/>
            <a:ext cx="7056784" cy="792088"/>
          </a:xfrm>
          <a:prstGeom prst="rect">
            <a:avLst/>
          </a:prstGeom>
        </p:spPr>
        <p:txBody>
          <a:bodyPr anchor="t"/>
          <a:lstStyle>
            <a:lvl1pPr algn="ctr">
              <a:defRPr lang="zh-TW" altLang="en-US" sz="4400" b="1" kern="1200" cap="all" dirty="0">
                <a:solidFill>
                  <a:srgbClr val="002060"/>
                </a:solidFill>
                <a:effectLst>
                  <a:outerShdw blurRad="38100" dist="38100" dir="2700000" algn="tl">
                    <a:srgbClr val="000000">
                      <a:alpha val="43137"/>
                    </a:srgbClr>
                  </a:outerShdw>
                </a:effectLst>
                <a:latin typeface="Book Antiqua" pitchFamily="18" charset="0"/>
                <a:ea typeface="標楷體" pitchFamily="65" charset="-120"/>
                <a:cs typeface="+mj-cs"/>
              </a:defRPr>
            </a:lvl1pPr>
          </a:lstStyle>
          <a:p>
            <a:r>
              <a:rPr lang="zh-TW" altLang="en-US" dirty="0"/>
              <a:t>按一下以編輯母片標題樣式</a:t>
            </a:r>
          </a:p>
        </p:txBody>
      </p:sp>
      <p:sp>
        <p:nvSpPr>
          <p:cNvPr id="7" name="投影片編號版面配置區 5"/>
          <p:cNvSpPr>
            <a:spLocks noGrp="1"/>
          </p:cNvSpPr>
          <p:nvPr>
            <p:ph type="sldNum" sz="quarter" idx="16"/>
          </p:nvPr>
        </p:nvSpPr>
        <p:spPr/>
        <p:txBody>
          <a:bodyPr/>
          <a:lstStyle>
            <a:lvl1pPr algn="r" fontAlgn="auto">
              <a:spcBef>
                <a:spcPts val="0"/>
              </a:spcBef>
              <a:spcAft>
                <a:spcPts val="0"/>
              </a:spcAft>
              <a:defRPr kumimoji="0" sz="1200" b="1">
                <a:solidFill>
                  <a:schemeClr val="tx1">
                    <a:tint val="75000"/>
                  </a:schemeClr>
                </a:solidFill>
                <a:latin typeface="+mj-lt"/>
                <a:ea typeface="標楷體" pitchFamily="65" charset="-120"/>
              </a:defRPr>
            </a:lvl1pPr>
          </a:lstStyle>
          <a:p>
            <a:pPr>
              <a:defRPr/>
            </a:pPr>
            <a:fld id="{F501827B-A2F6-419B-80D7-81252AABA7E4}" type="slidenum">
              <a:rPr lang="zh-TW" altLang="en-US" smtClean="0"/>
              <a:pPr>
                <a:defRPr/>
              </a:pPr>
              <a:t>‹#›</a:t>
            </a:fld>
            <a:endParaRPr lang="zh-TW"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內頁">
    <p:spTree>
      <p:nvGrpSpPr>
        <p:cNvPr id="1" name=""/>
        <p:cNvGrpSpPr/>
        <p:nvPr/>
      </p:nvGrpSpPr>
      <p:grpSpPr>
        <a:xfrm>
          <a:off x="0" y="0"/>
          <a:ext cx="0" cy="0"/>
          <a:chOff x="0" y="0"/>
          <a:chExt cx="0" cy="0"/>
        </a:xfrm>
      </p:grpSpPr>
      <p:sp>
        <p:nvSpPr>
          <p:cNvPr id="2" name="標題 1"/>
          <p:cNvSpPr>
            <a:spLocks noGrp="1"/>
          </p:cNvSpPr>
          <p:nvPr>
            <p:ph type="title"/>
          </p:nvPr>
        </p:nvSpPr>
        <p:spPr>
          <a:xfrm>
            <a:off x="906236" y="188640"/>
            <a:ext cx="7986244" cy="576064"/>
          </a:xfrm>
          <a:prstGeom prst="rect">
            <a:avLst/>
          </a:prstGeom>
        </p:spPr>
        <p:txBody>
          <a:bodyPr/>
          <a:lstStyle>
            <a:lvl1pPr marL="0" indent="0" algn="ctr">
              <a:defRPr sz="4000" b="1" baseline="0">
                <a:latin typeface="Book Antiqua" pitchFamily="18" charset="0"/>
                <a:ea typeface="標楷體" pitchFamily="65" charset="-120"/>
              </a:defRPr>
            </a:lvl1pPr>
          </a:lstStyle>
          <a:p>
            <a:r>
              <a:rPr lang="zh-TW" altLang="en-US" dirty="0"/>
              <a:t>按一下以編輯母片標題樣式</a:t>
            </a:r>
          </a:p>
        </p:txBody>
      </p:sp>
      <p:sp>
        <p:nvSpPr>
          <p:cNvPr id="3" name="內容版面配置區 2"/>
          <p:cNvSpPr>
            <a:spLocks noGrp="1"/>
          </p:cNvSpPr>
          <p:nvPr>
            <p:ph idx="1"/>
          </p:nvPr>
        </p:nvSpPr>
        <p:spPr>
          <a:xfrm>
            <a:off x="251520" y="1052736"/>
            <a:ext cx="8640960" cy="5348064"/>
          </a:xfrm>
          <a:prstGeom prst="rect">
            <a:avLst/>
          </a:prstGeom>
        </p:spPr>
        <p:txBody>
          <a:bodyPr lIns="108000" tIns="0" rIns="108000" bIns="0">
            <a:noAutofit/>
          </a:bodyPr>
          <a:lstStyle>
            <a:lvl1pPr>
              <a:defRPr sz="2400" baseline="0">
                <a:latin typeface="+mn-lt"/>
                <a:ea typeface="標楷體" pitchFamily="65" charset="-120"/>
              </a:defRPr>
            </a:lvl1pPr>
            <a:lvl2pPr>
              <a:defRPr sz="2000" baseline="0">
                <a:latin typeface="+mn-lt"/>
                <a:ea typeface="標楷體" pitchFamily="65" charset="-120"/>
              </a:defRPr>
            </a:lvl2pPr>
            <a:lvl3pPr>
              <a:defRPr sz="1800" baseline="0">
                <a:latin typeface="+mn-lt"/>
                <a:ea typeface="標楷體" pitchFamily="65" charset="-120"/>
              </a:defRPr>
            </a:lvl3pPr>
            <a:lvl4pPr>
              <a:defRPr sz="1600" baseline="0">
                <a:latin typeface="+mn-lt"/>
                <a:ea typeface="標楷體" pitchFamily="65" charset="-120"/>
              </a:defRPr>
            </a:lvl4pPr>
            <a:lvl5pPr>
              <a:defRPr sz="1600" baseline="0">
                <a:latin typeface="+mn-lt"/>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投影片編號版面配置區 5"/>
          <p:cNvSpPr>
            <a:spLocks noGrp="1"/>
          </p:cNvSpPr>
          <p:nvPr>
            <p:ph type="sldNum" sz="quarter" idx="12"/>
          </p:nvPr>
        </p:nvSpPr>
        <p:spPr/>
        <p:txBody>
          <a:bodyPr/>
          <a:lstStyle>
            <a:lvl1pPr algn="r" fontAlgn="auto">
              <a:spcBef>
                <a:spcPts val="0"/>
              </a:spcBef>
              <a:spcAft>
                <a:spcPts val="0"/>
              </a:spcAft>
              <a:defRPr kumimoji="0" sz="1200" b="1" smtClean="0">
                <a:solidFill>
                  <a:schemeClr val="tx1">
                    <a:tint val="75000"/>
                  </a:schemeClr>
                </a:solidFill>
                <a:latin typeface="+mn-lt"/>
                <a:ea typeface="標楷體" pitchFamily="65" charset="-120"/>
              </a:defRPr>
            </a:lvl1pPr>
          </a:lstStyle>
          <a:p>
            <a:pPr>
              <a:defRPr/>
            </a:pPr>
            <a:fld id="{B26597DD-AE29-4BAB-A813-DA9F4EE90BF1}" type="slidenum">
              <a:rPr lang="zh-TW" altLang="en-US" smtClean="0"/>
              <a:pPr>
                <a:defRPr/>
              </a:pPr>
              <a:t>‹#›</a:t>
            </a:fld>
            <a:endParaRPr lang="zh-TW"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底頁">
    <p:spTree>
      <p:nvGrpSpPr>
        <p:cNvPr id="1" name=""/>
        <p:cNvGrpSpPr/>
        <p:nvPr/>
      </p:nvGrpSpPr>
      <p:grpSpPr>
        <a:xfrm>
          <a:off x="0" y="0"/>
          <a:ext cx="0" cy="0"/>
          <a:chOff x="0" y="0"/>
          <a:chExt cx="0" cy="0"/>
        </a:xfrm>
      </p:grpSpPr>
      <p:sp>
        <p:nvSpPr>
          <p:cNvPr id="2" name="標題 1"/>
          <p:cNvSpPr>
            <a:spLocks noGrp="1"/>
          </p:cNvSpPr>
          <p:nvPr>
            <p:ph type="title"/>
          </p:nvPr>
        </p:nvSpPr>
        <p:spPr>
          <a:xfrm>
            <a:off x="1043608" y="2636912"/>
            <a:ext cx="7056784" cy="792088"/>
          </a:xfrm>
          <a:prstGeom prst="rect">
            <a:avLst/>
          </a:prstGeom>
        </p:spPr>
        <p:txBody>
          <a:bodyPr anchor="t"/>
          <a:lstStyle>
            <a:lvl1pPr algn="ctr">
              <a:defRPr lang="zh-TW" altLang="en-US" sz="4400" b="1" kern="1200" cap="all" dirty="0">
                <a:solidFill>
                  <a:srgbClr val="002060"/>
                </a:solidFill>
                <a:effectLst>
                  <a:outerShdw blurRad="38100" dist="38100" dir="2700000" algn="tl">
                    <a:srgbClr val="000000">
                      <a:alpha val="43137"/>
                    </a:srgbClr>
                  </a:outerShdw>
                </a:effectLst>
                <a:latin typeface="Book Antiqua" pitchFamily="18" charset="0"/>
                <a:ea typeface="標楷體" pitchFamily="65" charset="-120"/>
                <a:cs typeface="+mj-cs"/>
              </a:defRPr>
            </a:lvl1pPr>
          </a:lstStyle>
          <a:p>
            <a:r>
              <a:rPr lang="zh-TW" altLang="en-US" dirty="0"/>
              <a:t>按一下以編輯母片標題樣式</a:t>
            </a:r>
          </a:p>
        </p:txBody>
      </p:sp>
      <p:sp>
        <p:nvSpPr>
          <p:cNvPr id="7" name="投影片編號版面配置區 5"/>
          <p:cNvSpPr>
            <a:spLocks noGrp="1"/>
          </p:cNvSpPr>
          <p:nvPr>
            <p:ph type="sldNum" sz="quarter" idx="16"/>
          </p:nvPr>
        </p:nvSpPr>
        <p:spPr/>
        <p:txBody>
          <a:bodyPr/>
          <a:lstStyle>
            <a:lvl1pPr algn="r" fontAlgn="auto">
              <a:spcBef>
                <a:spcPts val="0"/>
              </a:spcBef>
              <a:spcAft>
                <a:spcPts val="0"/>
              </a:spcAft>
              <a:defRPr kumimoji="0" sz="1200" b="1" smtClean="0">
                <a:solidFill>
                  <a:schemeClr val="tx1">
                    <a:tint val="75000"/>
                  </a:schemeClr>
                </a:solidFill>
                <a:latin typeface="+mj-lt"/>
                <a:ea typeface="標楷體" pitchFamily="65" charset="-120"/>
              </a:defRPr>
            </a:lvl1pPr>
          </a:lstStyle>
          <a:p>
            <a:pPr>
              <a:defRPr/>
            </a:pPr>
            <a:fld id="{BCC304DE-C905-4214-A023-C49270A70A7F}" type="slidenum">
              <a:rPr lang="zh-TW" altLang="en-US" smtClean="0"/>
              <a:pPr>
                <a:defRPr/>
              </a:pPr>
              <a:t>‹#›</a:t>
            </a:fld>
            <a:endParaRPr lang="zh-TW"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228600" y="1066800"/>
            <a:ext cx="4267200" cy="5334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066800"/>
            <a:ext cx="4244280" cy="5334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投影片編號版面配置區 5"/>
          <p:cNvSpPr>
            <a:spLocks noGrp="1"/>
          </p:cNvSpPr>
          <p:nvPr>
            <p:ph type="sldNum" sz="quarter" idx="12"/>
          </p:nvPr>
        </p:nvSpPr>
        <p:spPr/>
        <p:txBody>
          <a:bodyPr/>
          <a:lstStyle>
            <a:lvl1pPr>
              <a:defRPr>
                <a:latin typeface="+mj-lt"/>
              </a:defRPr>
            </a:lvl1pPr>
          </a:lstStyle>
          <a:p>
            <a:pPr>
              <a:defRPr/>
            </a:pPr>
            <a:fld id="{09663A12-3F04-4580-B510-C4BA1995DA54}" type="slidenum">
              <a:rPr lang="zh-TW" altLang="en-US" smtClean="0"/>
              <a:pPr>
                <a:defRPr/>
              </a:pPr>
              <a:t>‹#›</a:t>
            </a:fld>
            <a:endParaRPr lang="zh-TW" altLang="en-US" dirty="0"/>
          </a:p>
        </p:txBody>
      </p:sp>
      <p:sp>
        <p:nvSpPr>
          <p:cNvPr id="6" name="標題 1"/>
          <p:cNvSpPr>
            <a:spLocks noGrp="1"/>
          </p:cNvSpPr>
          <p:nvPr>
            <p:ph type="title"/>
          </p:nvPr>
        </p:nvSpPr>
        <p:spPr>
          <a:xfrm>
            <a:off x="906236" y="188640"/>
            <a:ext cx="7986244" cy="576064"/>
          </a:xfrm>
          <a:prstGeom prst="rect">
            <a:avLst/>
          </a:prstGeom>
        </p:spPr>
        <p:txBody>
          <a:bodyPr/>
          <a:lstStyle>
            <a:lvl1pPr marL="0" indent="0" algn="ctr">
              <a:defRPr sz="4000" b="1" baseline="0">
                <a:latin typeface="Book Antiqua" pitchFamily="18" charset="0"/>
                <a:ea typeface="標楷體" pitchFamily="65" charset="-120"/>
              </a:defRPr>
            </a:lvl1pPr>
          </a:lstStyle>
          <a:p>
            <a:r>
              <a:rPr lang="zh-TW" altLang="en-US" dirty="0"/>
              <a:t>按一下以編輯母片標題樣式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228600" y="1066800"/>
            <a:ext cx="42687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228600" y="1706562"/>
            <a:ext cx="4268788" cy="46942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066800"/>
            <a:ext cx="424745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1706562"/>
            <a:ext cx="4247455" cy="46942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9" name="投影片編號版面配置區 5"/>
          <p:cNvSpPr>
            <a:spLocks noGrp="1"/>
          </p:cNvSpPr>
          <p:nvPr>
            <p:ph type="sldNum" sz="quarter" idx="12"/>
          </p:nvPr>
        </p:nvSpPr>
        <p:spPr/>
        <p:txBody>
          <a:bodyPr/>
          <a:lstStyle>
            <a:lvl1pPr>
              <a:defRPr>
                <a:latin typeface="+mj-lt"/>
              </a:defRPr>
            </a:lvl1pPr>
          </a:lstStyle>
          <a:p>
            <a:pPr>
              <a:defRPr/>
            </a:pPr>
            <a:fld id="{6F8CE423-9D70-4860-B57C-CD2A3E2310C0}" type="slidenum">
              <a:rPr lang="zh-TW" altLang="en-US" smtClean="0"/>
              <a:pPr>
                <a:defRPr/>
              </a:pPr>
              <a:t>‹#›</a:t>
            </a:fld>
            <a:endParaRPr lang="zh-TW" altLang="en-US" dirty="0"/>
          </a:p>
        </p:txBody>
      </p:sp>
      <p:sp>
        <p:nvSpPr>
          <p:cNvPr id="8" name="標題 1"/>
          <p:cNvSpPr>
            <a:spLocks noGrp="1"/>
          </p:cNvSpPr>
          <p:nvPr>
            <p:ph type="title"/>
          </p:nvPr>
        </p:nvSpPr>
        <p:spPr>
          <a:xfrm>
            <a:off x="906236" y="188640"/>
            <a:ext cx="7986244" cy="576064"/>
          </a:xfrm>
          <a:prstGeom prst="rect">
            <a:avLst/>
          </a:prstGeom>
        </p:spPr>
        <p:txBody>
          <a:bodyPr/>
          <a:lstStyle>
            <a:lvl1pPr marL="0" indent="0" algn="ctr">
              <a:defRPr sz="4000" b="1" baseline="0">
                <a:latin typeface="Book Antiqua" pitchFamily="18" charset="0"/>
                <a:ea typeface="標楷體" pitchFamily="65" charset="-120"/>
              </a:defRPr>
            </a:lvl1pPr>
          </a:lstStyle>
          <a:p>
            <a:r>
              <a:rPr lang="zh-TW" altLang="en-US" dirty="0"/>
              <a:t>按一下以編輯母片標題樣式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lvl1pPr>
              <a:defRPr>
                <a:latin typeface="+mj-lt"/>
              </a:defRPr>
            </a:lvl1pPr>
          </a:lstStyle>
          <a:p>
            <a:pPr>
              <a:defRPr/>
            </a:pPr>
            <a:fld id="{5D608C4B-E67E-4EA5-A632-0C1C45548D48}" type="slidenum">
              <a:rPr lang="zh-TW" altLang="en-US" smtClean="0"/>
              <a:pPr>
                <a:defRPr/>
              </a:pPr>
              <a:t>‹#›</a:t>
            </a:fld>
            <a:endParaRPr lang="zh-TW" altLang="en-US" dirty="0"/>
          </a:p>
        </p:txBody>
      </p:sp>
      <p:sp>
        <p:nvSpPr>
          <p:cNvPr id="4" name="標題 1"/>
          <p:cNvSpPr>
            <a:spLocks noGrp="1"/>
          </p:cNvSpPr>
          <p:nvPr>
            <p:ph type="title"/>
          </p:nvPr>
        </p:nvSpPr>
        <p:spPr>
          <a:xfrm>
            <a:off x="906236" y="188640"/>
            <a:ext cx="7986244" cy="576064"/>
          </a:xfrm>
          <a:prstGeom prst="rect">
            <a:avLst/>
          </a:prstGeom>
        </p:spPr>
        <p:txBody>
          <a:bodyPr/>
          <a:lstStyle>
            <a:lvl1pPr marL="0" indent="0" algn="ctr">
              <a:defRPr sz="4000" b="1" baseline="0">
                <a:latin typeface="Book Antiqua" pitchFamily="18" charset="0"/>
                <a:ea typeface="標楷體" pitchFamily="65" charset="-120"/>
              </a:defRPr>
            </a:lvl1pPr>
          </a:lstStyle>
          <a:p>
            <a:r>
              <a:rPr lang="zh-TW" altLang="en-US" dirty="0"/>
              <a:t>按一下以編輯母片標題樣式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a:latin typeface="+mj-lt"/>
              </a:defRPr>
            </a:lvl1pPr>
          </a:lstStyle>
          <a:p>
            <a:pPr>
              <a:defRPr/>
            </a:pPr>
            <a:fld id="{A7F7AB1E-6983-4FC7-AC12-B273AF45D02A}" type="slidenum">
              <a:rPr lang="zh-TW" altLang="en-US" smtClean="0"/>
              <a:pPr>
                <a:defRPr/>
              </a:pPr>
              <a:t>‹#›</a:t>
            </a:fld>
            <a:endParaRPr lang="zh-TW"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1004887"/>
            <a:ext cx="3008313" cy="1162050"/>
          </a:xfrm>
          <a:prstGeom prst="rect">
            <a:avLst/>
          </a:prstGeo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1004887"/>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2166937"/>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7" name="投影片編號版面配置區 5"/>
          <p:cNvSpPr>
            <a:spLocks noGrp="1"/>
          </p:cNvSpPr>
          <p:nvPr>
            <p:ph type="sldNum" sz="quarter" idx="12"/>
          </p:nvPr>
        </p:nvSpPr>
        <p:spPr/>
        <p:txBody>
          <a:bodyPr/>
          <a:lstStyle>
            <a:lvl1pPr>
              <a:defRPr>
                <a:latin typeface="+mj-lt"/>
              </a:defRPr>
            </a:lvl1pPr>
          </a:lstStyle>
          <a:p>
            <a:pPr>
              <a:defRPr/>
            </a:pPr>
            <a:fld id="{3B341C2D-393B-45F9-905D-AEF5CC4E90F8}" type="slidenum">
              <a:rPr lang="zh-TW" altLang="en-US" smtClean="0"/>
              <a:pPr>
                <a:defRPr/>
              </a:pPr>
              <a:t>‹#›</a:t>
            </a:fld>
            <a:endParaRPr lang="zh-TW" altLang="en-US" dirty="0"/>
          </a:p>
        </p:txBody>
      </p:sp>
      <p:sp>
        <p:nvSpPr>
          <p:cNvPr id="6" name="標題 1"/>
          <p:cNvSpPr txBox="1">
            <a:spLocks/>
          </p:cNvSpPr>
          <p:nvPr userDrawn="1"/>
        </p:nvSpPr>
        <p:spPr>
          <a:xfrm>
            <a:off x="906236" y="188640"/>
            <a:ext cx="7986244" cy="576064"/>
          </a:xfrm>
          <a:prstGeom prst="rect">
            <a:avLst/>
          </a:prstGeom>
        </p:spPr>
        <p:txBody>
          <a:bodyPr vert="horz" lIns="91440" tIns="45720" rIns="91440" bIns="45720" rtlCol="0" anchor="ctr">
            <a:noAutofit/>
          </a:bodyPr>
          <a:lstStyle>
            <a:lvl1pPr marL="0" indent="0" algn="ctr" rtl="0" eaLnBrk="0" fontAlgn="base" hangingPunct="0">
              <a:spcBef>
                <a:spcPct val="0"/>
              </a:spcBef>
              <a:spcAft>
                <a:spcPct val="0"/>
              </a:spcAft>
              <a:defRPr lang="zh-TW" altLang="en-US" sz="4000" b="1" kern="1200" cap="all" baseline="0">
                <a:solidFill>
                  <a:srgbClr val="002060"/>
                </a:solidFill>
                <a:effectLst>
                  <a:outerShdw blurRad="38100" dist="38100" dir="2700000" algn="tl">
                    <a:srgbClr val="000000">
                      <a:alpha val="43137"/>
                    </a:srgbClr>
                  </a:outerShdw>
                </a:effectLst>
                <a:latin typeface="Book Antiqua" pitchFamily="18" charset="0"/>
                <a:ea typeface="標楷體" pitchFamily="65" charset="-120"/>
                <a:cs typeface="+mj-cs"/>
              </a:defRPr>
            </a:lvl1pPr>
            <a:lvl2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2pPr>
            <a:lvl3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3pPr>
            <a:lvl4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4pPr>
            <a:lvl5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r>
              <a:rPr kumimoji="0" lang="zh-TW" altLang="en-US"/>
              <a:t>按一下以編輯母片標題樣式</a:t>
            </a:r>
            <a:endParaRPr kumimoji="0" lang="zh-TW"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標題及直排文字">
    <p:spTree>
      <p:nvGrpSpPr>
        <p:cNvPr id="1" name=""/>
        <p:cNvGrpSpPr/>
        <p:nvPr/>
      </p:nvGrpSpPr>
      <p:grpSpPr>
        <a:xfrm>
          <a:off x="0" y="0"/>
          <a:ext cx="0" cy="0"/>
          <a:chOff x="0" y="0"/>
          <a:chExt cx="0" cy="0"/>
        </a:xfrm>
      </p:grpSpPr>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投影片編號版面配置區 5"/>
          <p:cNvSpPr>
            <a:spLocks noGrp="1"/>
          </p:cNvSpPr>
          <p:nvPr>
            <p:ph type="sldNum" sz="quarter" idx="12"/>
          </p:nvPr>
        </p:nvSpPr>
        <p:spPr/>
        <p:txBody>
          <a:bodyPr/>
          <a:lstStyle>
            <a:lvl1pPr>
              <a:defRPr>
                <a:latin typeface="+mj-lt"/>
              </a:defRPr>
            </a:lvl1pPr>
          </a:lstStyle>
          <a:p>
            <a:pPr>
              <a:defRPr/>
            </a:pPr>
            <a:fld id="{61C5CC7A-94A7-4318-86F5-308A8FB8A00D}" type="slidenum">
              <a:rPr lang="zh-TW" altLang="en-US" smtClean="0"/>
              <a:pPr>
                <a:defRPr/>
              </a:pPr>
              <a:t>‹#›</a:t>
            </a:fld>
            <a:endParaRPr lang="zh-TW" altLang="en-US" dirty="0"/>
          </a:p>
        </p:txBody>
      </p:sp>
      <p:sp>
        <p:nvSpPr>
          <p:cNvPr id="5" name="標題 1"/>
          <p:cNvSpPr>
            <a:spLocks noGrp="1"/>
          </p:cNvSpPr>
          <p:nvPr>
            <p:ph type="title"/>
          </p:nvPr>
        </p:nvSpPr>
        <p:spPr>
          <a:xfrm>
            <a:off x="906236" y="188640"/>
            <a:ext cx="7986244" cy="576064"/>
          </a:xfrm>
          <a:prstGeom prst="rect">
            <a:avLst/>
          </a:prstGeom>
        </p:spPr>
        <p:txBody>
          <a:bodyPr/>
          <a:lstStyle>
            <a:lvl1pPr marL="0" indent="0" algn="ctr">
              <a:defRPr sz="4000" b="1" baseline="0">
                <a:latin typeface="Book Antiqua" pitchFamily="18" charset="0"/>
                <a:ea typeface="標楷體" pitchFamily="65" charset="-120"/>
              </a:defRPr>
            </a:lvl1pPr>
          </a:lstStyle>
          <a:p>
            <a:r>
              <a:rPr lang="zh-TW" altLang="en-US" dirty="0"/>
              <a:t>按一下以編輯母片標題樣式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圖片 6" descr="簡報內頁、底頁-A.jpg"/>
          <p:cNvPicPr>
            <a:picLocks noChangeAspect="1"/>
          </p:cNvPicPr>
          <p:nvPr userDrawn="1"/>
        </p:nvPicPr>
        <p:blipFill>
          <a:blip r:embed="rId12" cstate="print"/>
          <a:srcRect t="1430"/>
          <a:stretch>
            <a:fillRect/>
          </a:stretch>
        </p:blipFill>
        <p:spPr bwMode="auto">
          <a:xfrm>
            <a:off x="0" y="0"/>
            <a:ext cx="9144000" cy="6973888"/>
          </a:xfrm>
          <a:prstGeom prst="rect">
            <a:avLst/>
          </a:prstGeom>
          <a:noFill/>
          <a:ln w="9525">
            <a:noFill/>
            <a:miter lim="800000"/>
            <a:headEnd/>
            <a:tailEnd/>
          </a:ln>
        </p:spPr>
      </p:pic>
      <p:pic>
        <p:nvPicPr>
          <p:cNvPr id="1027" name="Picture 2" descr="C:\Users\user\Desktop\簡報內頁-W25.png"/>
          <p:cNvPicPr>
            <a:picLocks noChangeAspect="1" noChangeArrowheads="1"/>
          </p:cNvPicPr>
          <p:nvPr userDrawn="1"/>
        </p:nvPicPr>
        <p:blipFill>
          <a:blip r:embed="rId13" cstate="print"/>
          <a:srcRect/>
          <a:stretch>
            <a:fillRect/>
          </a:stretch>
        </p:blipFill>
        <p:spPr bwMode="auto">
          <a:xfrm>
            <a:off x="107950" y="115888"/>
            <a:ext cx="731838" cy="658812"/>
          </a:xfrm>
          <a:prstGeom prst="rect">
            <a:avLst/>
          </a:prstGeom>
          <a:noFill/>
          <a:ln w="9525">
            <a:noFill/>
            <a:miter lim="800000"/>
            <a:headEnd/>
            <a:tailEnd/>
          </a:ln>
        </p:spPr>
      </p:pic>
      <p:sp>
        <p:nvSpPr>
          <p:cNvPr id="6" name="投影片編號版面配置區 5"/>
          <p:cNvSpPr>
            <a:spLocks noGrp="1"/>
          </p:cNvSpPr>
          <p:nvPr>
            <p:ph type="sldNum" sz="quarter" idx="4"/>
          </p:nvPr>
        </p:nvSpPr>
        <p:spPr>
          <a:xfrm>
            <a:off x="8459788" y="6492875"/>
            <a:ext cx="576262" cy="365125"/>
          </a:xfrm>
          <a:prstGeom prst="rect">
            <a:avLst/>
          </a:prstGeom>
        </p:spPr>
        <p:txBody>
          <a:bodyPr vert="horz" lIns="91440" tIns="45720" rIns="91440" bIns="45720" rtlCol="0" anchor="ctr"/>
          <a:lstStyle>
            <a:lvl1pPr algn="r" fontAlgn="auto">
              <a:spcBef>
                <a:spcPts val="0"/>
              </a:spcBef>
              <a:spcAft>
                <a:spcPts val="0"/>
              </a:spcAft>
              <a:defRPr kumimoji="0" sz="1200" b="1" smtClean="0">
                <a:solidFill>
                  <a:schemeClr val="tx1">
                    <a:tint val="75000"/>
                  </a:schemeClr>
                </a:solidFill>
                <a:latin typeface="+mn-lt"/>
                <a:ea typeface="標楷體" pitchFamily="65" charset="-120"/>
              </a:defRPr>
            </a:lvl1pPr>
          </a:lstStyle>
          <a:p>
            <a:pPr>
              <a:defRPr/>
            </a:pPr>
            <a:fld id="{62F2F68E-A95E-449B-ACF8-A109933A0227}" type="slidenum">
              <a:rPr lang="zh-TW" altLang="en-US"/>
              <a:pPr>
                <a:defRPr/>
              </a:pPr>
              <a:t>‹#›</a:t>
            </a:fld>
            <a:endParaRPr lang="zh-TW" altLang="en-US" dirty="0"/>
          </a:p>
        </p:txBody>
      </p:sp>
      <p:sp>
        <p:nvSpPr>
          <p:cNvPr id="9" name="標題版面配置區 8"/>
          <p:cNvSpPr>
            <a:spLocks noGrp="1"/>
          </p:cNvSpPr>
          <p:nvPr>
            <p:ph type="title"/>
          </p:nvPr>
        </p:nvSpPr>
        <p:spPr>
          <a:xfrm>
            <a:off x="971550" y="188913"/>
            <a:ext cx="7921625" cy="576262"/>
          </a:xfrm>
          <a:prstGeom prst="rect">
            <a:avLst/>
          </a:prstGeom>
        </p:spPr>
        <p:txBody>
          <a:bodyPr vert="horz" lIns="91440" tIns="45720" rIns="91440" bIns="45720" rtlCol="0" anchor="ctr">
            <a:noAutofit/>
          </a:bodyPr>
          <a:lstStyle/>
          <a:p>
            <a:r>
              <a:rPr lang="zh-TW" altLang="en-US" dirty="0"/>
              <a:t>按一下以編輯母片標題樣式</a:t>
            </a:r>
          </a:p>
        </p:txBody>
      </p:sp>
      <p:sp>
        <p:nvSpPr>
          <p:cNvPr id="1032" name="文字版面配置區 11"/>
          <p:cNvSpPr>
            <a:spLocks noGrp="1"/>
          </p:cNvSpPr>
          <p:nvPr>
            <p:ph type="body" idx="1"/>
          </p:nvPr>
        </p:nvSpPr>
        <p:spPr bwMode="auto">
          <a:xfrm>
            <a:off x="250825" y="1052513"/>
            <a:ext cx="8642350" cy="5472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8" r:id="rId9"/>
    <p:sldLayoutId id="2147483870" r:id="rId10"/>
  </p:sldLayoutIdLst>
  <p:hf hdr="0" dt="0"/>
  <p:txStyles>
    <p:titleStyle>
      <a:lvl1pPr algn="ctr" rtl="0" eaLnBrk="0" fontAlgn="base" hangingPunct="0">
        <a:spcBef>
          <a:spcPct val="0"/>
        </a:spcBef>
        <a:spcAft>
          <a:spcPct val="0"/>
        </a:spcAft>
        <a:defRPr lang="zh-TW" altLang="en-US" sz="4000" b="1" kern="1200" cap="all" dirty="0">
          <a:solidFill>
            <a:srgbClr val="002060"/>
          </a:solidFill>
          <a:effectLst>
            <a:outerShdw blurRad="38100" dist="38100" dir="2700000" algn="tl">
              <a:srgbClr val="000000">
                <a:alpha val="43137"/>
              </a:srgbClr>
            </a:outerShdw>
          </a:effectLst>
          <a:latin typeface="+mj-lt"/>
          <a:ea typeface="標楷體" pitchFamily="65" charset="-120"/>
          <a:cs typeface="+mj-cs"/>
        </a:defRPr>
      </a:lvl1pPr>
      <a:lvl2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2pPr>
      <a:lvl3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3pPr>
      <a:lvl4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4pPr>
      <a:lvl5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j-lt"/>
          <a:ea typeface="標楷體" pitchFamily="65" charset="-120"/>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j-lt"/>
          <a:ea typeface="標楷體" pitchFamily="65" charset="-120"/>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j-lt"/>
          <a:ea typeface="標楷體" pitchFamily="65" charset="-120"/>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j-lt"/>
          <a:ea typeface="標楷體" pitchFamily="65" charset="-120"/>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j-lt"/>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12" Type="http://schemas.microsoft.com/office/2007/relationships/hdphoto" Target="../media/hdphoto3.wdp"/><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18.png"/><Relationship Id="rId10" Type="http://schemas.microsoft.com/office/2007/relationships/hdphoto" Target="../media/hdphoto2.wdp"/><Relationship Id="rId4" Type="http://schemas.openxmlformats.org/officeDocument/2006/relationships/image" Target="../media/image17.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diagramLayout" Target="../diagrams/layout24.xml"/><Relationship Id="rId7" Type="http://schemas.openxmlformats.org/officeDocument/2006/relationships/diagramData" Target="../diagrams/data25.xml"/><Relationship Id="rId2" Type="http://schemas.openxmlformats.org/officeDocument/2006/relationships/diagramData" Target="../diagrams/data24.xml"/><Relationship Id="rId1" Type="http://schemas.openxmlformats.org/officeDocument/2006/relationships/slideLayout" Target="../slideLayouts/slideLayout6.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3.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3.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C073&#21109;&#26032;&#26495;&#31532;&#19968;&#19978;&#24066;&#20844;&#21496;&#32929;&#31080;&#31532;&#19968;&#19978;&#24066;&#30003;&#35531;&#26360;_20210520150713_20230329092127.doc" TargetMode="External"/><Relationship Id="rId2" Type="http://schemas.openxmlformats.org/officeDocument/2006/relationships/hyperlink" Target="C001&#22806;&#22283;&#30332;&#34892;&#20154;&#32929;&#31080;&#31532;&#19968;&#19978;&#24066;&#30003;&#35531;&#26360;_20230329092039.doc" TargetMode="External"/><Relationship Id="rId1" Type="http://schemas.openxmlformats.org/officeDocument/2006/relationships/slideLayout" Target="../slideLayouts/slideLayout7.xml"/><Relationship Id="rId4" Type="http://schemas.openxmlformats.org/officeDocument/2006/relationships/hyperlink" Target="C063&#22806;&#22283;&#30332;&#34892;&#20154;&#32929;&#31080;&#21109;&#26032;&#26495;&#31532;&#19968;&#19978;&#24066;&#30003;&#35531;&#26360;_20230329092106.doc"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9%20&#25512;&#34214;&#35657;&#21048;&#21830;&#22635;&#35069;&#12304;&#20844;&#21496;&#27835;&#29702;&#26280;&#33891;&#20107;&#36939;&#20316;&#24773;&#24418;&#12305;&#27298;&#26597;&#34920;(&#21109;&#26032;&#26495;&#36969;&#29992;)1120208.doc" TargetMode="External"/><Relationship Id="rId2" Type="http://schemas.openxmlformats.org/officeDocument/2006/relationships/hyperlink" Target="9%20&#25512;&#34214;&#35657;&#21048;&#21830;&#22635;&#35069;&#12304;&#20844;&#21496;&#27835;&#29702;&#26280;&#33891;&#20107;&#36939;&#20316;&#24773;&#24418;&#12305;&#27298;&#26597;&#34920;1120208.doc" TargetMode="External"/><Relationship Id="rId1" Type="http://schemas.openxmlformats.org/officeDocument/2006/relationships/slideLayout" Target="../slideLayouts/slideLayout7.xml"/><Relationship Id="rId5" Type="http://schemas.openxmlformats.org/officeDocument/2006/relationships/hyperlink" Target="S&#38468;&#34920;%20%20&#26377;&#20729;&#35657;&#21048;&#21021;&#27425;&#30003;&#35531;&#19978;&#24066;&#25033;&#34892;&#35036;&#20805;&#35498;&#26126;&#20107;&#38917;&#38468;&#34920;(1120131).docx" TargetMode="External"/><Relationship Id="rId4" Type="http://schemas.openxmlformats.org/officeDocument/2006/relationships/hyperlink" Target="S%20&#26377;&#20729;&#35657;&#21048;&#21021;&#27425;&#30003;&#35531;&#19978;&#24066;&#25033;&#34892;&#35036;&#20805;&#35498;&#26126;&#20107;&#38917;(1120131).docx"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22806;&#22283;&#30332;&#34892;&#20154;&#26044;&#22283;&#20839;&#21215;&#38598;&#33287;&#30332;&#34892;&#32929;&#31080;&#30003;&#22577;&#26360;(&#30003;&#35531;&#31532;&#19968;&#19978;&#24066;&#21450;&#21109;&#26032;&#26495;&#31532;&#19968;&#19978;&#24066;&#21021;&#27425;&#19978;&#24066;&#21069;&#20197;&#29694;&#37329;&#22686;&#36039;&#30332;&#34892;&#26032;&#32929;&#25552;&#25765;&#19968;&#23450;&#27604;&#29575;&#20844;&#38283;&#37559;&#21806;&#26696;&#20214;&#32773;&#36969;&#29992;&#65289;_20230421_20230428154830.doc" TargetMode="External"/><Relationship Id="rId2" Type="http://schemas.openxmlformats.org/officeDocument/2006/relationships/hyperlink" Target="C001&#22806;&#22283;&#30332;&#34892;&#20154;&#32929;&#31080;&#31532;&#19968;&#19978;&#24066;&#30003;&#35531;&#26360;_20230329092039.doc" TargetMode="External"/><Relationship Id="rId1" Type="http://schemas.openxmlformats.org/officeDocument/2006/relationships/slideLayout" Target="../slideLayouts/slideLayout7.xml"/><Relationship Id="rId4" Type="http://schemas.openxmlformats.org/officeDocument/2006/relationships/hyperlink" Target="&#25215;&#35582;&#26360;.JP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C049&#22806;&#22283;&#30332;&#34892;&#20154;&#21215;&#38598;&#33287;&#30332;&#34892;&#26377;&#20729;&#35657;&#21048;&#22522;&#26412;&#36039;&#26009;&#34920;.docx" TargetMode="External"/><Relationship Id="rId2" Type="http://schemas.openxmlformats.org/officeDocument/2006/relationships/hyperlink" Target="C001&#22806;&#22283;&#30332;&#34892;&#20154;&#32929;&#31080;&#31532;&#19968;&#19978;&#24066;&#30003;&#35531;&#26360;_20230329092039.doc" TargetMode="External"/><Relationship Id="rId1" Type="http://schemas.openxmlformats.org/officeDocument/2006/relationships/slideLayout" Target="../slideLayouts/slideLayout7.xml"/><Relationship Id="rId4" Type="http://schemas.openxmlformats.org/officeDocument/2006/relationships/hyperlink" Target="C050&#22806;&#22283;&#30332;&#34892;&#20154;&#22635;&#22577;&#32147;&#26371;&#35336;&#24107;&#35079;&#26680;&#20043;&#26696;&#20214;&#27298;&#26597;&#34920;(&#39318;&#27425;&#36774;&#29702;&#20844;&#38283;&#30332;&#34892;&#36969;&#29992;).docx"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ctrTitle"/>
          </p:nvPr>
        </p:nvSpPr>
        <p:spPr>
          <a:xfrm>
            <a:off x="685800" y="2376487"/>
            <a:ext cx="7772400" cy="1585913"/>
          </a:xfrm>
        </p:spPr>
        <p:txBody>
          <a:bodyPr/>
          <a:lstStyle/>
          <a:p>
            <a:r>
              <a:rPr lang="zh-TW" altLang="en-US" sz="4000" b="1" dirty="0"/>
              <a:t>外國企業來臺上市</a:t>
            </a:r>
            <a:r>
              <a:rPr lang="en-US" altLang="zh-TW" sz="4000" b="1" dirty="0"/>
              <a:t/>
            </a:r>
            <a:br>
              <a:rPr lang="en-US" altLang="zh-TW" sz="4000" b="1" dirty="0"/>
            </a:br>
            <a:r>
              <a:rPr lang="zh-TW" altLang="en-US" sz="4000" b="1" dirty="0"/>
              <a:t>審查實務應注意事項</a:t>
            </a:r>
          </a:p>
        </p:txBody>
      </p:sp>
      <p:sp>
        <p:nvSpPr>
          <p:cNvPr id="3" name="副標題 2"/>
          <p:cNvSpPr>
            <a:spLocks noGrp="1"/>
          </p:cNvSpPr>
          <p:nvPr>
            <p:ph type="subTitle" idx="1"/>
          </p:nvPr>
        </p:nvSpPr>
        <p:spPr>
          <a:xfrm>
            <a:off x="1371600" y="4365625"/>
            <a:ext cx="6440488" cy="1223963"/>
          </a:xfrm>
        </p:spPr>
        <p:txBody>
          <a:bodyPr/>
          <a:lstStyle/>
          <a:p>
            <a:pPr eaLnBrk="1" hangingPunct="1">
              <a:buFont typeface="Arial" charset="0"/>
              <a:buNone/>
              <a:defRPr/>
            </a:pPr>
            <a:r>
              <a:rPr lang="zh-TW" altLang="en-US" sz="2800" dirty="0">
                <a:solidFill>
                  <a:schemeClr val="tx1">
                    <a:lumMod val="95000"/>
                    <a:lumOff val="5000"/>
                  </a:schemeClr>
                </a:solidFill>
                <a:latin typeface="+mn-lt"/>
              </a:rPr>
              <a:t>臺灣證券交易所</a:t>
            </a:r>
            <a:endParaRPr lang="en-US" altLang="zh-TW" sz="2800" dirty="0">
              <a:solidFill>
                <a:schemeClr val="tx1">
                  <a:lumMod val="95000"/>
                  <a:lumOff val="5000"/>
                </a:schemeClr>
              </a:solidFill>
              <a:latin typeface="+mn-lt"/>
            </a:endParaRPr>
          </a:p>
          <a:p>
            <a:pPr eaLnBrk="1" hangingPunct="1">
              <a:buFont typeface="Arial" charset="0"/>
              <a:buNone/>
              <a:defRPr/>
            </a:pPr>
            <a:r>
              <a:rPr lang="en-US" altLang="zh-TW" sz="2800" dirty="0" smtClean="0">
                <a:solidFill>
                  <a:schemeClr val="tx1">
                    <a:lumMod val="95000"/>
                    <a:lumOff val="5000"/>
                  </a:schemeClr>
                </a:solidFill>
                <a:latin typeface="+mn-lt"/>
              </a:rPr>
              <a:t>2023</a:t>
            </a:r>
            <a:r>
              <a:rPr lang="zh-TW" altLang="en-US" sz="2800" dirty="0" smtClean="0">
                <a:solidFill>
                  <a:schemeClr val="tx1">
                    <a:lumMod val="95000"/>
                    <a:lumOff val="5000"/>
                  </a:schemeClr>
                </a:solidFill>
                <a:latin typeface="+mn-lt"/>
              </a:rPr>
              <a:t>年</a:t>
            </a:r>
            <a:r>
              <a:rPr lang="en-US" altLang="zh-TW" sz="2800" dirty="0" smtClean="0">
                <a:solidFill>
                  <a:schemeClr val="tx1">
                    <a:lumMod val="95000"/>
                    <a:lumOff val="5000"/>
                  </a:schemeClr>
                </a:solidFill>
                <a:latin typeface="+mn-lt"/>
              </a:rPr>
              <a:t>6</a:t>
            </a:r>
            <a:r>
              <a:rPr lang="zh-TW" altLang="en-US" sz="2800" dirty="0" smtClean="0">
                <a:solidFill>
                  <a:schemeClr val="tx1">
                    <a:lumMod val="95000"/>
                    <a:lumOff val="5000"/>
                  </a:schemeClr>
                </a:solidFill>
                <a:latin typeface="+mn-lt"/>
              </a:rPr>
              <a:t>月</a:t>
            </a:r>
            <a:endParaRPr lang="zh-TW" altLang="en-US" sz="2800" dirty="0">
              <a:solidFill>
                <a:schemeClr val="tx1">
                  <a:lumMod val="95000"/>
                  <a:lumOff val="5000"/>
                </a:schemeClr>
              </a:solidFill>
              <a:latin typeface="+mn-lt"/>
            </a:endParaRPr>
          </a:p>
        </p:txBody>
      </p:sp>
      <p:sp>
        <p:nvSpPr>
          <p:cNvPr id="6" name="矩形 3"/>
          <p:cNvSpPr>
            <a:spLocks noChangeArrowheads="1"/>
          </p:cNvSpPr>
          <p:nvPr/>
        </p:nvSpPr>
        <p:spPr bwMode="auto">
          <a:xfrm>
            <a:off x="838200" y="1371600"/>
            <a:ext cx="7696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90000"/>
              <a:buFont typeface="Wingdings" panose="05000000000000000000" pitchFamily="2" charset="2"/>
              <a:buChar char="Ø"/>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2"/>
              </a:buClr>
              <a:buSzPct val="70000"/>
              <a:buFont typeface="Wingdings" panose="05000000000000000000" pitchFamily="2" charset="2"/>
              <a:buChar char="l"/>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lgn="ctr">
              <a:spcBef>
                <a:spcPct val="50000"/>
              </a:spcBef>
              <a:buClrTx/>
              <a:buSzTx/>
              <a:buNone/>
            </a:pPr>
            <a:r>
              <a:rPr lang="zh-TW" altLang="en-US" sz="3600" dirty="0">
                <a:solidFill>
                  <a:srgbClr val="800000"/>
                </a:solidFill>
              </a:rPr>
              <a:t>證券</a:t>
            </a:r>
            <a:r>
              <a:rPr lang="zh-TW" altLang="zh-TW" sz="3600" dirty="0">
                <a:solidFill>
                  <a:srgbClr val="800000"/>
                </a:solidFill>
              </a:rPr>
              <a:t>承銷</a:t>
            </a:r>
            <a:r>
              <a:rPr lang="zh-TW" altLang="en-US" sz="3600" dirty="0">
                <a:solidFill>
                  <a:srgbClr val="800000"/>
                </a:solidFill>
              </a:rPr>
              <a:t>商業務宣導會</a:t>
            </a:r>
          </a:p>
        </p:txBody>
      </p:sp>
    </p:spTree>
    <p:extLst>
      <p:ext uri="{BB962C8B-B14F-4D97-AF65-F5344CB8AC3E}">
        <p14:creationId xmlns:p14="http://schemas.microsoft.com/office/powerpoint/2010/main" val="3553770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26597DD-AE29-4BAB-A813-DA9F4EE90BF1}" type="slidenum">
              <a:rPr lang="zh-TW" altLang="en-US" smtClean="0"/>
              <a:pPr>
                <a:defRPr/>
              </a:pPr>
              <a:t>10</a:t>
            </a:fld>
            <a:endParaRPr lang="zh-TW" altLang="en-US" dirty="0"/>
          </a:p>
        </p:txBody>
      </p:sp>
      <p:sp>
        <p:nvSpPr>
          <p:cNvPr id="4" name="標題 3"/>
          <p:cNvSpPr>
            <a:spLocks noGrp="1"/>
          </p:cNvSpPr>
          <p:nvPr>
            <p:ph type="title"/>
          </p:nvPr>
        </p:nvSpPr>
        <p:spPr/>
        <p:txBody>
          <a:bodyPr/>
          <a:lstStyle/>
          <a:p>
            <a:r>
              <a:rPr lang="zh-TW" altLang="en-US" dirty="0" smtClean="0"/>
              <a:t>不宜上市條款</a:t>
            </a:r>
            <a:r>
              <a:rPr lang="en-US" altLang="zh-TW" dirty="0" smtClean="0"/>
              <a:t>-</a:t>
            </a:r>
            <a:r>
              <a:rPr lang="zh-TW" altLang="en-US" dirty="0" smtClean="0"/>
              <a:t>重大非常規交易</a:t>
            </a:r>
            <a:endParaRPr lang="zh-TW" altLang="en-US" dirty="0"/>
          </a:p>
        </p:txBody>
      </p:sp>
      <p:graphicFrame>
        <p:nvGraphicFramePr>
          <p:cNvPr id="6" name="資料庫圖表 5"/>
          <p:cNvGraphicFramePr/>
          <p:nvPr>
            <p:extLst>
              <p:ext uri="{D42A27DB-BD31-4B8C-83A1-F6EECF244321}">
                <p14:modId xmlns:p14="http://schemas.microsoft.com/office/powerpoint/2010/main" val="586713873"/>
              </p:ext>
            </p:extLst>
          </p:nvPr>
        </p:nvGraphicFramePr>
        <p:xfrm>
          <a:off x="228600" y="990599"/>
          <a:ext cx="8382000" cy="5502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266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26597DD-AE29-4BAB-A813-DA9F4EE90BF1}" type="slidenum">
              <a:rPr lang="zh-TW" altLang="en-US" smtClean="0"/>
              <a:pPr>
                <a:defRPr/>
              </a:pPr>
              <a:t>11</a:t>
            </a:fld>
            <a:endParaRPr lang="zh-TW" altLang="en-US" dirty="0"/>
          </a:p>
        </p:txBody>
      </p:sp>
      <p:sp>
        <p:nvSpPr>
          <p:cNvPr id="4" name="標題 3"/>
          <p:cNvSpPr>
            <a:spLocks noGrp="1"/>
          </p:cNvSpPr>
          <p:nvPr>
            <p:ph type="title"/>
          </p:nvPr>
        </p:nvSpPr>
        <p:spPr/>
        <p:txBody>
          <a:bodyPr/>
          <a:lstStyle/>
          <a:p>
            <a:r>
              <a:rPr lang="zh-TW" altLang="en-US" dirty="0" smtClean="0"/>
              <a:t>不宜上市條款</a:t>
            </a:r>
            <a:r>
              <a:rPr lang="en-US" altLang="zh-TW" dirty="0" smtClean="0"/>
              <a:t>-</a:t>
            </a:r>
            <a:r>
              <a:rPr lang="zh-TW" altLang="en-US" dirty="0" smtClean="0"/>
              <a:t>重大非常規交易</a:t>
            </a:r>
            <a:endParaRPr lang="zh-TW" altLang="en-US" dirty="0"/>
          </a:p>
        </p:txBody>
      </p:sp>
      <p:sp>
        <p:nvSpPr>
          <p:cNvPr id="11" name="五邊形 10"/>
          <p:cNvSpPr/>
          <p:nvPr/>
        </p:nvSpPr>
        <p:spPr>
          <a:xfrm>
            <a:off x="906236" y="914400"/>
            <a:ext cx="685800" cy="5578475"/>
          </a:xfrm>
          <a:prstGeom prst="homePlate">
            <a:avLst>
              <a:gd name="adj" fmla="val 29541"/>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zh-TW" altLang="en-US" sz="2400" b="0" i="0" u="none" strike="noStrike" kern="1200" cap="none" spc="0" normalizeH="0" baseline="0" noProof="0" dirty="0" smtClean="0">
                <a:ln>
                  <a:noFill/>
                </a:ln>
                <a:solidFill>
                  <a:schemeClr val="bg1"/>
                </a:solidFill>
                <a:effectLst/>
                <a:uLnTx/>
                <a:uFillTx/>
                <a:latin typeface="標楷體" pitchFamily="65" charset="-120"/>
                <a:ea typeface="標楷體"/>
                <a:cs typeface="+mn-cs"/>
              </a:rPr>
              <a:t>應注意事項</a:t>
            </a:r>
            <a:r>
              <a:rPr lang="en-US" altLang="zh-TW" sz="2400" noProof="0" dirty="0" smtClean="0">
                <a:solidFill>
                  <a:schemeClr val="bg1"/>
                </a:solidFill>
                <a:latin typeface="標楷體" pitchFamily="65" charset="-120"/>
                <a:ea typeface="標楷體"/>
              </a:rPr>
              <a:t>3</a:t>
            </a:r>
            <a:endParaRPr kumimoji="1" lang="en-US" altLang="zh-TW" sz="2400" b="0" i="0" u="none" strike="noStrike" kern="1200" cap="none" spc="0" normalizeH="0" baseline="0" noProof="0" dirty="0" smtClean="0">
              <a:ln>
                <a:noFill/>
              </a:ln>
              <a:solidFill>
                <a:schemeClr val="bg1"/>
              </a:solidFill>
              <a:effectLst/>
              <a:uLnTx/>
              <a:uFillTx/>
              <a:latin typeface="標楷體" pitchFamily="65" charset="-120"/>
              <a:ea typeface="標楷體"/>
              <a:cs typeface="+mn-cs"/>
            </a:endParaRPr>
          </a:p>
        </p:txBody>
      </p:sp>
      <p:sp>
        <p:nvSpPr>
          <p:cNvPr id="10" name="矩形 9"/>
          <p:cNvSpPr/>
          <p:nvPr/>
        </p:nvSpPr>
        <p:spPr>
          <a:xfrm>
            <a:off x="1691164" y="923925"/>
            <a:ext cx="7229023" cy="589897"/>
          </a:xfrm>
          <a:prstGeom prst="rect">
            <a:avLst/>
          </a:prstGeom>
          <a:solidFill>
            <a:schemeClr val="tx2">
              <a:lumMod val="20000"/>
              <a:lumOff val="80000"/>
            </a:schemeClr>
          </a:solidFill>
          <a:ln>
            <a:solidFill>
              <a:srgbClr val="D9E9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n"/>
            </a:pPr>
            <a:r>
              <a:rPr lang="zh-TW" altLang="en-US" b="1" dirty="0">
                <a:solidFill>
                  <a:srgbClr val="0000CC"/>
                </a:solidFill>
                <a:ea typeface="標楷體" pitchFamily="65" charset="-120"/>
              </a:rPr>
              <a:t>新增關係人範圍</a:t>
            </a:r>
            <a:r>
              <a:rPr lang="zh-TW" altLang="en-US" b="1" dirty="0">
                <a:solidFill>
                  <a:srgbClr val="0000FF"/>
                </a:solidFill>
                <a:ea typeface="標楷體" pitchFamily="65" charset="-120"/>
              </a:rPr>
              <a:t>。</a:t>
            </a:r>
            <a:endParaRPr lang="en-US" altLang="zh-TW" dirty="0">
              <a:solidFill>
                <a:srgbClr val="0000FF"/>
              </a:solidFill>
              <a:latin typeface="微軟正黑體" panose="020B0604030504040204" pitchFamily="34" charset="-120"/>
              <a:ea typeface="微軟正黑體" panose="020B0604030504040204" pitchFamily="34" charset="-120"/>
            </a:endParaRPr>
          </a:p>
        </p:txBody>
      </p:sp>
      <p:graphicFrame>
        <p:nvGraphicFramePr>
          <p:cNvPr id="3" name="資料庫圖表 2"/>
          <p:cNvGraphicFramePr/>
          <p:nvPr>
            <p:extLst>
              <p:ext uri="{D42A27DB-BD31-4B8C-83A1-F6EECF244321}">
                <p14:modId xmlns:p14="http://schemas.microsoft.com/office/powerpoint/2010/main" val="1394376513"/>
              </p:ext>
            </p:extLst>
          </p:nvPr>
        </p:nvGraphicFramePr>
        <p:xfrm>
          <a:off x="1524000" y="1396999"/>
          <a:ext cx="7368480" cy="5419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爆炸 1 4"/>
          <p:cNvSpPr/>
          <p:nvPr/>
        </p:nvSpPr>
        <p:spPr>
          <a:xfrm>
            <a:off x="896390" y="823414"/>
            <a:ext cx="1255220" cy="828728"/>
          </a:xfrm>
          <a:prstGeom prst="irregularSeal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重要</a:t>
            </a:r>
            <a:endParaRPr lang="zh-TW" altLang="en-US" dirty="0">
              <a:solidFill>
                <a:schemeClr val="tx1"/>
              </a:solidFill>
            </a:endParaRPr>
          </a:p>
        </p:txBody>
      </p:sp>
    </p:spTree>
    <p:extLst>
      <p:ext uri="{BB962C8B-B14F-4D97-AF65-F5344CB8AC3E}">
        <p14:creationId xmlns:p14="http://schemas.microsoft.com/office/powerpoint/2010/main" val="3013331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26597DD-AE29-4BAB-A813-DA9F4EE90BF1}" type="slidenum">
              <a:rPr lang="zh-TW" altLang="en-US" smtClean="0"/>
              <a:pPr>
                <a:defRPr/>
              </a:pPr>
              <a:t>12</a:t>
            </a:fld>
            <a:endParaRPr lang="zh-TW" altLang="en-US" dirty="0"/>
          </a:p>
        </p:txBody>
      </p:sp>
      <p:sp>
        <p:nvSpPr>
          <p:cNvPr id="4" name="標題 3"/>
          <p:cNvSpPr>
            <a:spLocks noGrp="1"/>
          </p:cNvSpPr>
          <p:nvPr>
            <p:ph type="title"/>
          </p:nvPr>
        </p:nvSpPr>
        <p:spPr/>
        <p:txBody>
          <a:bodyPr/>
          <a:lstStyle/>
          <a:p>
            <a:r>
              <a:rPr lang="zh-TW" altLang="en-US" dirty="0" smtClean="0"/>
              <a:t>不宜上市條款</a:t>
            </a:r>
            <a:r>
              <a:rPr lang="en-US" altLang="zh-TW" dirty="0" smtClean="0"/>
              <a:t>-</a:t>
            </a:r>
            <a:r>
              <a:rPr lang="zh-TW" altLang="en-US" dirty="0" smtClean="0"/>
              <a:t>重大非常規交易</a:t>
            </a:r>
            <a:endParaRPr lang="zh-TW" altLang="en-US" dirty="0"/>
          </a:p>
        </p:txBody>
      </p:sp>
      <p:sp>
        <p:nvSpPr>
          <p:cNvPr id="11" name="五邊形 10"/>
          <p:cNvSpPr/>
          <p:nvPr/>
        </p:nvSpPr>
        <p:spPr>
          <a:xfrm>
            <a:off x="906236" y="990601"/>
            <a:ext cx="685800" cy="5334000"/>
          </a:xfrm>
          <a:prstGeom prst="homePlate">
            <a:avLst>
              <a:gd name="adj" fmla="val 29541"/>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zh-TW" altLang="en-US" sz="2400" b="0" i="0" u="none" strike="noStrike" kern="1200" cap="none" spc="0" normalizeH="0" baseline="0" noProof="0" dirty="0" smtClean="0">
                <a:ln>
                  <a:noFill/>
                </a:ln>
                <a:solidFill>
                  <a:schemeClr val="bg1"/>
                </a:solidFill>
                <a:effectLst/>
                <a:uLnTx/>
                <a:uFillTx/>
                <a:latin typeface="標楷體" pitchFamily="65" charset="-120"/>
                <a:ea typeface="標楷體"/>
                <a:cs typeface="+mn-cs"/>
              </a:rPr>
              <a:t>應注意事項</a:t>
            </a:r>
            <a:r>
              <a:rPr kumimoji="1" lang="en-US" altLang="zh-TW" sz="2400" b="0" i="0" u="none" strike="noStrike" kern="1200" cap="none" spc="0" normalizeH="0" baseline="0" noProof="0" dirty="0" smtClean="0">
                <a:ln>
                  <a:noFill/>
                </a:ln>
                <a:solidFill>
                  <a:schemeClr val="bg1"/>
                </a:solidFill>
                <a:effectLst/>
                <a:uLnTx/>
                <a:uFillTx/>
                <a:latin typeface="標楷體" pitchFamily="65" charset="-120"/>
                <a:ea typeface="標楷體"/>
                <a:cs typeface="+mn-cs"/>
              </a:rPr>
              <a:t>1</a:t>
            </a:r>
          </a:p>
        </p:txBody>
      </p:sp>
      <p:sp>
        <p:nvSpPr>
          <p:cNvPr id="10" name="矩形 9"/>
          <p:cNvSpPr/>
          <p:nvPr/>
        </p:nvSpPr>
        <p:spPr>
          <a:xfrm>
            <a:off x="1691164" y="981075"/>
            <a:ext cx="7229023" cy="589897"/>
          </a:xfrm>
          <a:prstGeom prst="rect">
            <a:avLst/>
          </a:prstGeom>
          <a:solidFill>
            <a:schemeClr val="tx2">
              <a:lumMod val="20000"/>
              <a:lumOff val="80000"/>
            </a:schemeClr>
          </a:solidFill>
          <a:ln>
            <a:solidFill>
              <a:srgbClr val="D9E9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Wingdings" panose="05000000000000000000" pitchFamily="2" charset="2"/>
              <a:buChar char="n"/>
            </a:pPr>
            <a:r>
              <a:rPr lang="zh-TW" altLang="en-US" b="1" dirty="0">
                <a:solidFill>
                  <a:srgbClr val="0000CC"/>
                </a:solidFill>
                <a:ea typeface="標楷體" pitchFamily="65" charset="-120"/>
              </a:rPr>
              <a:t>新增與關係人財務業務往來</a:t>
            </a:r>
            <a:r>
              <a:rPr lang="en-US" altLang="zh-TW" b="1" dirty="0">
                <a:solidFill>
                  <a:srgbClr val="0000CC"/>
                </a:solidFill>
                <a:ea typeface="標楷體" pitchFamily="65" charset="-120"/>
              </a:rPr>
              <a:t>(</a:t>
            </a:r>
            <a:r>
              <a:rPr lang="zh-TW" altLang="en-US" b="1" dirty="0">
                <a:solidFill>
                  <a:srgbClr val="0000CC"/>
                </a:solidFill>
                <a:ea typeface="標楷體" pitchFamily="65" charset="-120"/>
              </a:rPr>
              <a:t>如佣金、勞務費等</a:t>
            </a:r>
            <a:r>
              <a:rPr lang="en-US" altLang="zh-TW" b="1" dirty="0" smtClean="0">
                <a:solidFill>
                  <a:srgbClr val="0000CC"/>
                </a:solidFill>
                <a:ea typeface="標楷體" pitchFamily="65" charset="-120"/>
              </a:rPr>
              <a:t>)</a:t>
            </a:r>
            <a:endParaRPr lang="en-US" altLang="zh-TW" dirty="0">
              <a:solidFill>
                <a:srgbClr val="0000CC"/>
              </a:solidFill>
              <a:latin typeface="微軟正黑體" panose="020B0604030504040204" pitchFamily="34" charset="-120"/>
              <a:ea typeface="微軟正黑體" panose="020B0604030504040204" pitchFamily="34" charset="-120"/>
            </a:endParaRPr>
          </a:p>
        </p:txBody>
      </p:sp>
      <p:graphicFrame>
        <p:nvGraphicFramePr>
          <p:cNvPr id="6" name="資料庫圖表 5"/>
          <p:cNvGraphicFramePr/>
          <p:nvPr>
            <p:extLst>
              <p:ext uri="{D42A27DB-BD31-4B8C-83A1-F6EECF244321}">
                <p14:modId xmlns:p14="http://schemas.microsoft.com/office/powerpoint/2010/main" val="2085714130"/>
              </p:ext>
            </p:extLst>
          </p:nvPr>
        </p:nvGraphicFramePr>
        <p:xfrm>
          <a:off x="1691164" y="1570972"/>
          <a:ext cx="7071835" cy="5058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2184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26597DD-AE29-4BAB-A813-DA9F4EE90BF1}" type="slidenum">
              <a:rPr lang="zh-TW" altLang="en-US" smtClean="0"/>
              <a:pPr>
                <a:defRPr/>
              </a:pPr>
              <a:t>13</a:t>
            </a:fld>
            <a:endParaRPr lang="zh-TW" altLang="en-US" dirty="0"/>
          </a:p>
        </p:txBody>
      </p:sp>
      <p:sp>
        <p:nvSpPr>
          <p:cNvPr id="4" name="標題 3"/>
          <p:cNvSpPr>
            <a:spLocks noGrp="1"/>
          </p:cNvSpPr>
          <p:nvPr>
            <p:ph type="title"/>
          </p:nvPr>
        </p:nvSpPr>
        <p:spPr/>
        <p:txBody>
          <a:bodyPr/>
          <a:lstStyle/>
          <a:p>
            <a:r>
              <a:rPr lang="zh-TW" altLang="en-US" dirty="0" smtClean="0"/>
              <a:t>不宜上市條款</a:t>
            </a:r>
            <a:r>
              <a:rPr lang="en-US" altLang="zh-TW" dirty="0" smtClean="0"/>
              <a:t>-</a:t>
            </a:r>
            <a:r>
              <a:rPr lang="zh-TW" altLang="en-US" dirty="0" smtClean="0"/>
              <a:t>重大非常規交易</a:t>
            </a:r>
            <a:endParaRPr lang="zh-TW" altLang="en-US" dirty="0"/>
          </a:p>
        </p:txBody>
      </p:sp>
      <p:sp>
        <p:nvSpPr>
          <p:cNvPr id="11" name="五邊形 10"/>
          <p:cNvSpPr/>
          <p:nvPr/>
        </p:nvSpPr>
        <p:spPr>
          <a:xfrm>
            <a:off x="906236" y="914401"/>
            <a:ext cx="685800" cy="5486400"/>
          </a:xfrm>
          <a:prstGeom prst="homePlate">
            <a:avLst>
              <a:gd name="adj" fmla="val 29541"/>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zh-TW" altLang="en-US" sz="2400" b="0" i="0" u="none" strike="noStrike" kern="1200" cap="none" spc="0" normalizeH="0" baseline="0" noProof="0" dirty="0" smtClean="0">
                <a:ln>
                  <a:noFill/>
                </a:ln>
                <a:solidFill>
                  <a:schemeClr val="bg1"/>
                </a:solidFill>
                <a:effectLst/>
                <a:uLnTx/>
                <a:uFillTx/>
                <a:latin typeface="標楷體" pitchFamily="65" charset="-120"/>
                <a:ea typeface="標楷體"/>
                <a:cs typeface="+mn-cs"/>
              </a:rPr>
              <a:t>應注意事項</a:t>
            </a:r>
            <a:r>
              <a:rPr lang="en-US" altLang="zh-TW" sz="2400" dirty="0">
                <a:solidFill>
                  <a:schemeClr val="bg1"/>
                </a:solidFill>
                <a:latin typeface="標楷體" pitchFamily="65" charset="-120"/>
                <a:ea typeface="標楷體"/>
              </a:rPr>
              <a:t>2</a:t>
            </a:r>
            <a:endParaRPr kumimoji="1" lang="en-US" altLang="zh-TW" sz="2400" b="0" i="0" u="none" strike="noStrike" kern="1200" cap="none" spc="0" normalizeH="0" baseline="0" noProof="0" dirty="0" smtClean="0">
              <a:ln>
                <a:noFill/>
              </a:ln>
              <a:solidFill>
                <a:schemeClr val="bg1"/>
              </a:solidFill>
              <a:effectLst/>
              <a:uLnTx/>
              <a:uFillTx/>
              <a:latin typeface="標楷體" pitchFamily="65" charset="-120"/>
              <a:ea typeface="標楷體"/>
              <a:cs typeface="+mn-cs"/>
            </a:endParaRPr>
          </a:p>
        </p:txBody>
      </p:sp>
      <p:sp>
        <p:nvSpPr>
          <p:cNvPr id="10" name="矩形 9"/>
          <p:cNvSpPr/>
          <p:nvPr/>
        </p:nvSpPr>
        <p:spPr>
          <a:xfrm>
            <a:off x="1691164" y="923925"/>
            <a:ext cx="7229023" cy="589897"/>
          </a:xfrm>
          <a:prstGeom prst="rect">
            <a:avLst/>
          </a:prstGeom>
          <a:solidFill>
            <a:schemeClr val="tx2">
              <a:lumMod val="20000"/>
              <a:lumOff val="80000"/>
            </a:schemeClr>
          </a:solidFill>
          <a:ln>
            <a:solidFill>
              <a:srgbClr val="D9E9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n"/>
            </a:pPr>
            <a:r>
              <a:rPr lang="zh-TW" altLang="en-US" b="1" dirty="0" smtClean="0">
                <a:solidFill>
                  <a:srgbClr val="0000CC"/>
                </a:solidFill>
                <a:ea typeface="標楷體" pitchFamily="65" charset="-120"/>
              </a:rPr>
              <a:t>新增規定</a:t>
            </a:r>
            <a:r>
              <a:rPr lang="zh-TW" altLang="en-US" b="1" dirty="0" smtClean="0">
                <a:solidFill>
                  <a:srgbClr val="0000FF"/>
                </a:solidFill>
                <a:ea typeface="標楷體" pitchFamily="65" charset="-120"/>
              </a:rPr>
              <a:t>「</a:t>
            </a:r>
            <a:r>
              <a:rPr lang="zh-TW" altLang="en-US" b="1" dirty="0">
                <a:solidFill>
                  <a:srgbClr val="0000FF"/>
                </a:solidFill>
                <a:ea typeface="標楷體" pitchFamily="65" charset="-120"/>
              </a:rPr>
              <a:t>尚未改善者</a:t>
            </a:r>
            <a:r>
              <a:rPr lang="zh-TW" altLang="en-US" b="1" dirty="0" smtClean="0">
                <a:solidFill>
                  <a:srgbClr val="0000FF"/>
                </a:solidFill>
                <a:ea typeface="標楷體" pitchFamily="65" charset="-120"/>
              </a:rPr>
              <a:t>」，其改善之認定。</a:t>
            </a:r>
            <a:endParaRPr lang="en-US" altLang="zh-TW" dirty="0">
              <a:solidFill>
                <a:srgbClr val="0000FF"/>
              </a:solidFill>
              <a:latin typeface="微軟正黑體" panose="020B0604030504040204" pitchFamily="34" charset="-120"/>
              <a:ea typeface="微軟正黑體" panose="020B0604030504040204" pitchFamily="34" charset="-120"/>
            </a:endParaRPr>
          </a:p>
        </p:txBody>
      </p:sp>
      <p:graphicFrame>
        <p:nvGraphicFramePr>
          <p:cNvPr id="6" name="資料庫圖表 5"/>
          <p:cNvGraphicFramePr/>
          <p:nvPr>
            <p:extLst>
              <p:ext uri="{D42A27DB-BD31-4B8C-83A1-F6EECF244321}">
                <p14:modId xmlns:p14="http://schemas.microsoft.com/office/powerpoint/2010/main" val="2945820603"/>
              </p:ext>
            </p:extLst>
          </p:nvPr>
        </p:nvGraphicFramePr>
        <p:xfrm>
          <a:off x="1691164" y="1513822"/>
          <a:ext cx="7071835" cy="5115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5300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26597DD-AE29-4BAB-A813-DA9F4EE90BF1}" type="slidenum">
              <a:rPr lang="zh-TW" altLang="en-US" smtClean="0"/>
              <a:pPr>
                <a:defRPr/>
              </a:pPr>
              <a:t>14</a:t>
            </a:fld>
            <a:endParaRPr lang="zh-TW" altLang="en-US" dirty="0"/>
          </a:p>
        </p:txBody>
      </p:sp>
      <p:sp>
        <p:nvSpPr>
          <p:cNvPr id="4" name="標題 3"/>
          <p:cNvSpPr>
            <a:spLocks noGrp="1"/>
          </p:cNvSpPr>
          <p:nvPr>
            <p:ph type="title"/>
          </p:nvPr>
        </p:nvSpPr>
        <p:spPr/>
        <p:txBody>
          <a:bodyPr/>
          <a:lstStyle/>
          <a:p>
            <a:r>
              <a:rPr lang="zh-TW" altLang="en-US" dirty="0" smtClean="0"/>
              <a:t>不宜上市條款</a:t>
            </a:r>
            <a:r>
              <a:rPr lang="en-US" altLang="zh-TW" dirty="0" smtClean="0"/>
              <a:t>-</a:t>
            </a:r>
            <a:r>
              <a:rPr lang="zh-TW" altLang="en-US" dirty="0" smtClean="0"/>
              <a:t>重大非常規交易</a:t>
            </a:r>
            <a:endParaRPr lang="zh-TW" altLang="en-US" dirty="0"/>
          </a:p>
        </p:txBody>
      </p:sp>
      <p:sp>
        <p:nvSpPr>
          <p:cNvPr id="11" name="五邊形 10"/>
          <p:cNvSpPr/>
          <p:nvPr/>
        </p:nvSpPr>
        <p:spPr>
          <a:xfrm>
            <a:off x="906236" y="914401"/>
            <a:ext cx="685800" cy="5638800"/>
          </a:xfrm>
          <a:prstGeom prst="homePlate">
            <a:avLst>
              <a:gd name="adj" fmla="val 29541"/>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zh-TW" altLang="en-US" sz="2400" b="0" i="0" u="none" strike="noStrike" kern="1200" cap="none" spc="0" normalizeH="0" baseline="0" noProof="0" dirty="0" smtClean="0">
                <a:ln>
                  <a:noFill/>
                </a:ln>
                <a:solidFill>
                  <a:schemeClr val="bg1"/>
                </a:solidFill>
                <a:effectLst/>
                <a:uLnTx/>
                <a:uFillTx/>
                <a:latin typeface="標楷體" pitchFamily="65" charset="-120"/>
                <a:ea typeface="標楷體"/>
                <a:cs typeface="+mn-cs"/>
              </a:rPr>
              <a:t>應注意事項</a:t>
            </a:r>
            <a:r>
              <a:rPr lang="en-US" altLang="zh-TW" sz="2400" dirty="0">
                <a:solidFill>
                  <a:schemeClr val="bg1"/>
                </a:solidFill>
                <a:latin typeface="標楷體" pitchFamily="65" charset="-120"/>
                <a:ea typeface="標楷體"/>
              </a:rPr>
              <a:t>4</a:t>
            </a:r>
            <a:endParaRPr kumimoji="1" lang="en-US" altLang="zh-TW" sz="2400" b="0" i="0" u="none" strike="noStrike" kern="1200" cap="none" spc="0" normalizeH="0" baseline="0" noProof="0" dirty="0" smtClean="0">
              <a:ln>
                <a:noFill/>
              </a:ln>
              <a:solidFill>
                <a:schemeClr val="bg1"/>
              </a:solidFill>
              <a:effectLst/>
              <a:uLnTx/>
              <a:uFillTx/>
              <a:latin typeface="標楷體" pitchFamily="65" charset="-120"/>
              <a:ea typeface="標楷體"/>
              <a:cs typeface="+mn-cs"/>
            </a:endParaRPr>
          </a:p>
        </p:txBody>
      </p:sp>
      <p:sp>
        <p:nvSpPr>
          <p:cNvPr id="10" name="矩形 9"/>
          <p:cNvSpPr/>
          <p:nvPr/>
        </p:nvSpPr>
        <p:spPr>
          <a:xfrm>
            <a:off x="1663457" y="923925"/>
            <a:ext cx="7229023" cy="589897"/>
          </a:xfrm>
          <a:prstGeom prst="rect">
            <a:avLst/>
          </a:prstGeom>
          <a:solidFill>
            <a:schemeClr val="tx2">
              <a:lumMod val="20000"/>
              <a:lumOff val="80000"/>
            </a:schemeClr>
          </a:solidFill>
          <a:ln>
            <a:solidFill>
              <a:srgbClr val="D9E9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n"/>
            </a:pPr>
            <a:r>
              <a:rPr lang="zh-TW" altLang="en-US" b="1" dirty="0">
                <a:solidFill>
                  <a:srgbClr val="0000CC"/>
                </a:solidFill>
                <a:ea typeface="標楷體" pitchFamily="65" charset="-120"/>
              </a:rPr>
              <a:t>新增判斷獲利能力時，扣除非常規交易利益之規定</a:t>
            </a:r>
            <a:r>
              <a:rPr lang="zh-TW" altLang="en-US" b="1" dirty="0">
                <a:solidFill>
                  <a:srgbClr val="0000FF"/>
                </a:solidFill>
                <a:ea typeface="標楷體" pitchFamily="65" charset="-120"/>
              </a:rPr>
              <a:t>。</a:t>
            </a:r>
            <a:endParaRPr lang="en-US" altLang="zh-TW" dirty="0">
              <a:solidFill>
                <a:srgbClr val="0000FF"/>
              </a:solidFill>
              <a:latin typeface="微軟正黑體" panose="020B0604030504040204" pitchFamily="34" charset="-120"/>
              <a:ea typeface="微軟正黑體" panose="020B0604030504040204" pitchFamily="34" charset="-120"/>
            </a:endParaRPr>
          </a:p>
        </p:txBody>
      </p:sp>
      <p:graphicFrame>
        <p:nvGraphicFramePr>
          <p:cNvPr id="6" name="資料庫圖表 5"/>
          <p:cNvGraphicFramePr/>
          <p:nvPr>
            <p:extLst>
              <p:ext uri="{D42A27DB-BD31-4B8C-83A1-F6EECF244321}">
                <p14:modId xmlns:p14="http://schemas.microsoft.com/office/powerpoint/2010/main" val="2922264438"/>
              </p:ext>
            </p:extLst>
          </p:nvPr>
        </p:nvGraphicFramePr>
        <p:xfrm>
          <a:off x="1691164" y="1600200"/>
          <a:ext cx="7071835"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7265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361259651"/>
              </p:ext>
            </p:extLst>
          </p:nvPr>
        </p:nvGraphicFramePr>
        <p:xfrm>
          <a:off x="304800" y="990600"/>
          <a:ext cx="8610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2540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996C61E-88A9-C1D4-AB31-5A4A9956944C}"/>
              </a:ext>
            </a:extLst>
          </p:cNvPr>
          <p:cNvSpPr>
            <a:spLocks noGrp="1"/>
          </p:cNvSpPr>
          <p:nvPr>
            <p:ph type="sldNum" sz="quarter" idx="16"/>
          </p:nvPr>
        </p:nvSpPr>
        <p:spPr/>
        <p:txBody>
          <a:bodyPr/>
          <a:lstStyle/>
          <a:p>
            <a:pPr>
              <a:defRPr/>
            </a:pPr>
            <a:fld id="{5D608C4B-E67E-4EA5-A632-0C1C45548D48}" type="slidenum">
              <a:rPr lang="zh-TW" altLang="en-US" smtClean="0"/>
              <a:pPr>
                <a:defRPr/>
              </a:pPr>
              <a:t>16</a:t>
            </a:fld>
            <a:endParaRPr lang="zh-TW" altLang="en-US" dirty="0"/>
          </a:p>
        </p:txBody>
      </p:sp>
      <p:graphicFrame>
        <p:nvGraphicFramePr>
          <p:cNvPr id="3" name="資料庫圖表 2"/>
          <p:cNvGraphicFramePr/>
          <p:nvPr>
            <p:extLst>
              <p:ext uri="{D42A27DB-BD31-4B8C-83A1-F6EECF244321}">
                <p14:modId xmlns:p14="http://schemas.microsoft.com/office/powerpoint/2010/main" val="1605061683"/>
              </p:ext>
            </p:extLst>
          </p:nvPr>
        </p:nvGraphicFramePr>
        <p:xfrm>
          <a:off x="1219200" y="533400"/>
          <a:ext cx="7391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6704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26597DD-AE29-4BAB-A813-DA9F4EE90BF1}" type="slidenum">
              <a:rPr lang="zh-TW" altLang="en-US" smtClean="0"/>
              <a:pPr>
                <a:defRPr/>
              </a:pPr>
              <a:t>17</a:t>
            </a:fld>
            <a:endParaRPr lang="zh-TW" altLang="en-US" dirty="0"/>
          </a:p>
        </p:txBody>
      </p:sp>
      <p:sp>
        <p:nvSpPr>
          <p:cNvPr id="53253" name="標題 1"/>
          <p:cNvSpPr>
            <a:spLocks noGrp="1"/>
          </p:cNvSpPr>
          <p:nvPr>
            <p:ph type="title"/>
          </p:nvPr>
        </p:nvSpPr>
        <p:spPr/>
        <p:txBody>
          <a:bodyPr/>
          <a:lstStyle/>
          <a:p>
            <a:r>
              <a:rPr lang="en-US" altLang="zh-TW" sz="3200"/>
              <a:t/>
            </a:r>
            <a:br>
              <a:rPr lang="en-US" altLang="zh-TW" sz="3200"/>
            </a:br>
            <a:endParaRPr lang="zh-TW" altLang="en-US" b="1">
              <a:solidFill>
                <a:srgbClr val="002060"/>
              </a:solidFill>
            </a:endParaRPr>
          </a:p>
        </p:txBody>
      </p:sp>
      <p:sp>
        <p:nvSpPr>
          <p:cNvPr id="8" name="標題 2"/>
          <p:cNvSpPr txBox="1">
            <a:spLocks/>
          </p:cNvSpPr>
          <p:nvPr/>
        </p:nvSpPr>
        <p:spPr>
          <a:xfrm>
            <a:off x="914400" y="185936"/>
            <a:ext cx="7391400" cy="576064"/>
          </a:xfrm>
          <a:prstGeom prst="rect">
            <a:avLst/>
          </a:prstGeom>
        </p:spPr>
        <p:txBody>
          <a:bodyPr vert="horz" lIns="91440" tIns="45720" rIns="91440" bIns="45720" rtlCol="0" anchor="ctr">
            <a:noAutofit/>
          </a:bodyPr>
          <a:lstStyle>
            <a:lvl1pPr marL="0" indent="0" algn="ctr" rtl="0" eaLnBrk="0" fontAlgn="base" hangingPunct="0">
              <a:spcBef>
                <a:spcPct val="0"/>
              </a:spcBef>
              <a:spcAft>
                <a:spcPct val="0"/>
              </a:spcAft>
              <a:defRPr lang="zh-TW" altLang="en-US" sz="4000" b="1" kern="1200" cap="all" baseline="0">
                <a:solidFill>
                  <a:srgbClr val="002060"/>
                </a:solidFill>
                <a:effectLst>
                  <a:outerShdw blurRad="38100" dist="38100" dir="2700000" algn="tl">
                    <a:srgbClr val="000000">
                      <a:alpha val="43137"/>
                    </a:srgbClr>
                  </a:outerShdw>
                </a:effectLst>
                <a:latin typeface="Book Antiqua" pitchFamily="18" charset="0"/>
                <a:ea typeface="標楷體" pitchFamily="65" charset="-120"/>
                <a:cs typeface="+mj-cs"/>
              </a:defRPr>
            </a:lvl1pPr>
            <a:lvl2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2pPr>
            <a:lvl3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3pPr>
            <a:lvl4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4pPr>
            <a:lvl5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r>
              <a:rPr kumimoji="0" lang="zh-TW" altLang="en-US" dirty="0"/>
              <a:t>陸資</a:t>
            </a:r>
            <a:r>
              <a:rPr kumimoji="0" lang="zh-TW" altLang="en-US" dirty="0" smtClean="0"/>
              <a:t>持股：緣由及條件</a:t>
            </a:r>
            <a:endParaRPr kumimoji="0" lang="zh-TW" altLang="en-US" dirty="0"/>
          </a:p>
        </p:txBody>
      </p:sp>
      <p:graphicFrame>
        <p:nvGraphicFramePr>
          <p:cNvPr id="6" name="資料庫圖表 5"/>
          <p:cNvGraphicFramePr/>
          <p:nvPr>
            <p:extLst>
              <p:ext uri="{D42A27DB-BD31-4B8C-83A1-F6EECF244321}">
                <p14:modId xmlns:p14="http://schemas.microsoft.com/office/powerpoint/2010/main" val="959192118"/>
              </p:ext>
            </p:extLst>
          </p:nvPr>
        </p:nvGraphicFramePr>
        <p:xfrm>
          <a:off x="647700" y="997185"/>
          <a:ext cx="7924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7872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26597DD-AE29-4BAB-A813-DA9F4EE90BF1}" type="slidenum">
              <a:rPr lang="zh-TW" altLang="en-US" smtClean="0"/>
              <a:pPr>
                <a:defRPr/>
              </a:pPr>
              <a:t>18</a:t>
            </a:fld>
            <a:endParaRPr lang="zh-TW" altLang="en-US" dirty="0"/>
          </a:p>
        </p:txBody>
      </p:sp>
      <p:sp>
        <p:nvSpPr>
          <p:cNvPr id="55300" name="標題 1"/>
          <p:cNvSpPr>
            <a:spLocks noGrp="1"/>
          </p:cNvSpPr>
          <p:nvPr>
            <p:ph type="title"/>
          </p:nvPr>
        </p:nvSpPr>
        <p:spPr/>
        <p:txBody>
          <a:bodyPr/>
          <a:lstStyle/>
          <a:p>
            <a:r>
              <a:rPr lang="en-US" altLang="zh-TW" sz="3200" dirty="0"/>
              <a:t/>
            </a:r>
            <a:br>
              <a:rPr lang="en-US" altLang="zh-TW" sz="3200" dirty="0"/>
            </a:br>
            <a:endParaRPr lang="zh-TW" altLang="en-US" b="1" dirty="0">
              <a:solidFill>
                <a:srgbClr val="002060"/>
              </a:solidFill>
            </a:endParaRPr>
          </a:p>
        </p:txBody>
      </p:sp>
      <p:sp>
        <p:nvSpPr>
          <p:cNvPr id="7" name="標題 2"/>
          <p:cNvSpPr txBox="1">
            <a:spLocks/>
          </p:cNvSpPr>
          <p:nvPr/>
        </p:nvSpPr>
        <p:spPr>
          <a:xfrm>
            <a:off x="914400" y="185936"/>
            <a:ext cx="7986244" cy="576064"/>
          </a:xfrm>
          <a:prstGeom prst="rect">
            <a:avLst/>
          </a:prstGeom>
        </p:spPr>
        <p:txBody>
          <a:bodyPr vert="horz" lIns="91440" tIns="45720" rIns="91440" bIns="45720" rtlCol="0" anchor="ctr">
            <a:noAutofit/>
          </a:bodyPr>
          <a:lstStyle>
            <a:lvl1pPr marL="0" indent="0" algn="ctr" rtl="0" eaLnBrk="0" fontAlgn="base" hangingPunct="0">
              <a:spcBef>
                <a:spcPct val="0"/>
              </a:spcBef>
              <a:spcAft>
                <a:spcPct val="0"/>
              </a:spcAft>
              <a:defRPr lang="zh-TW" altLang="en-US" sz="4000" b="1" kern="1200" cap="all" baseline="0">
                <a:solidFill>
                  <a:srgbClr val="002060"/>
                </a:solidFill>
                <a:effectLst>
                  <a:outerShdw blurRad="38100" dist="38100" dir="2700000" algn="tl">
                    <a:srgbClr val="000000">
                      <a:alpha val="43137"/>
                    </a:srgbClr>
                  </a:outerShdw>
                </a:effectLst>
                <a:latin typeface="Book Antiqua" pitchFamily="18" charset="0"/>
                <a:ea typeface="標楷體" pitchFamily="65" charset="-120"/>
                <a:cs typeface="+mj-cs"/>
              </a:defRPr>
            </a:lvl1pPr>
            <a:lvl2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2pPr>
            <a:lvl3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3pPr>
            <a:lvl4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4pPr>
            <a:lvl5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r>
              <a:rPr kumimoji="0" lang="zh-TW" altLang="en-US" dirty="0"/>
              <a:t>陸資持股：評估示意圖</a:t>
            </a:r>
          </a:p>
        </p:txBody>
      </p:sp>
      <p:pic>
        <p:nvPicPr>
          <p:cNvPr id="6" name="圖片 5"/>
          <p:cNvPicPr>
            <a:picLocks noChangeAspect="1"/>
          </p:cNvPicPr>
          <p:nvPr/>
        </p:nvPicPr>
        <p:blipFill rotWithShape="1">
          <a:blip r:embed="rId3"/>
          <a:srcRect t="1267" b="1103"/>
          <a:stretch/>
        </p:blipFill>
        <p:spPr>
          <a:xfrm>
            <a:off x="838200" y="936171"/>
            <a:ext cx="7555414" cy="5658269"/>
          </a:xfrm>
          <a:prstGeom prst="rect">
            <a:avLst/>
          </a:prstGeom>
        </p:spPr>
      </p:pic>
    </p:spTree>
    <p:extLst>
      <p:ext uri="{BB962C8B-B14F-4D97-AF65-F5344CB8AC3E}">
        <p14:creationId xmlns:p14="http://schemas.microsoft.com/office/powerpoint/2010/main" val="3389580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5D608C4B-E67E-4EA5-A632-0C1C45548D48}" type="slidenum">
              <a:rPr lang="zh-TW" altLang="en-US" smtClean="0"/>
              <a:pPr>
                <a:defRPr/>
              </a:pPr>
              <a:t>19</a:t>
            </a:fld>
            <a:endParaRPr lang="zh-TW" altLang="en-US" dirty="0"/>
          </a:p>
        </p:txBody>
      </p:sp>
      <p:sp>
        <p:nvSpPr>
          <p:cNvPr id="3" name="標題 2"/>
          <p:cNvSpPr>
            <a:spLocks noGrp="1"/>
          </p:cNvSpPr>
          <p:nvPr>
            <p:ph type="title"/>
          </p:nvPr>
        </p:nvSpPr>
        <p:spPr/>
        <p:txBody>
          <a:bodyPr/>
          <a:lstStyle/>
          <a:p>
            <a:r>
              <a:rPr lang="zh-TW" altLang="en-US" dirty="0" smtClean="0"/>
              <a:t>陸資持股：專案許可</a:t>
            </a:r>
            <a:endParaRPr lang="zh-TW" altLang="en-US" dirty="0"/>
          </a:p>
        </p:txBody>
      </p:sp>
      <p:sp>
        <p:nvSpPr>
          <p:cNvPr id="4" name="標題 1"/>
          <p:cNvSpPr txBox="1">
            <a:spLocks/>
          </p:cNvSpPr>
          <p:nvPr/>
        </p:nvSpPr>
        <p:spPr>
          <a:xfrm>
            <a:off x="468789" y="822642"/>
            <a:ext cx="8229600" cy="792163"/>
          </a:xfrm>
          <a:prstGeom prst="rect">
            <a:avLst/>
          </a:prstGeom>
        </p:spPr>
        <p:txBody>
          <a:bodyPr vert="horz" lIns="91440" tIns="45720" rIns="91440" bIns="45720" rtlCol="0" anchor="ctr">
            <a:noAutofit/>
          </a:bodyPr>
          <a:lstStyle>
            <a:lvl1pPr marL="0" indent="0" algn="ctr" rtl="0" eaLnBrk="0" fontAlgn="base" hangingPunct="0">
              <a:spcBef>
                <a:spcPct val="0"/>
              </a:spcBef>
              <a:spcAft>
                <a:spcPct val="0"/>
              </a:spcAft>
              <a:defRPr lang="zh-TW" altLang="en-US" sz="4000" b="1" kern="1200" cap="all" baseline="0">
                <a:solidFill>
                  <a:srgbClr val="002060"/>
                </a:solidFill>
                <a:effectLst>
                  <a:outerShdw blurRad="38100" dist="38100" dir="2700000" algn="tl">
                    <a:srgbClr val="000000">
                      <a:alpha val="43137"/>
                    </a:srgbClr>
                  </a:outerShdw>
                </a:effectLst>
                <a:latin typeface="Book Antiqua" pitchFamily="18" charset="0"/>
                <a:ea typeface="標楷體" pitchFamily="65" charset="-120"/>
                <a:cs typeface="+mj-cs"/>
              </a:defRPr>
            </a:lvl1pPr>
            <a:lvl2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2pPr>
            <a:lvl3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3pPr>
            <a:lvl4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4pPr>
            <a:lvl5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r>
              <a:rPr kumimoji="0" lang="zh-TW" altLang="en-US" sz="2400" u="sng" dirty="0" smtClean="0"/>
              <a:t>陸資企業專案申請第一上市櫃</a:t>
            </a:r>
            <a:r>
              <a:rPr kumimoji="0" lang="en-US" altLang="zh-TW" sz="2400" u="sng" dirty="0" smtClean="0"/>
              <a:t>/</a:t>
            </a:r>
            <a:r>
              <a:rPr kumimoji="0" lang="zh-TW" altLang="en-US" sz="2400" u="sng" dirty="0" smtClean="0"/>
              <a:t>登錄興櫃審理流程圖</a:t>
            </a:r>
            <a:r>
              <a:rPr kumimoji="0" lang="en-US" altLang="zh-TW" sz="2000" u="sng" dirty="0" smtClean="0"/>
              <a:t>(</a:t>
            </a:r>
            <a:r>
              <a:rPr kumimoji="0" lang="zh-TW" altLang="en-US" sz="2000" u="sng" dirty="0" smtClean="0">
                <a:solidFill>
                  <a:srgbClr val="C00000"/>
                </a:solidFill>
              </a:rPr>
              <a:t>專案許可</a:t>
            </a:r>
            <a:r>
              <a:rPr kumimoji="0" lang="en-US" altLang="zh-TW" sz="2000" u="sng" dirty="0" smtClean="0"/>
              <a:t>)</a:t>
            </a:r>
            <a:endParaRPr kumimoji="0" lang="zh-TW" altLang="en-US" sz="2000" u="sng" dirty="0" smtClean="0"/>
          </a:p>
        </p:txBody>
      </p:sp>
      <p:grpSp>
        <p:nvGrpSpPr>
          <p:cNvPr id="5" name="群組 41"/>
          <p:cNvGrpSpPr>
            <a:grpSpLocks/>
          </p:cNvGrpSpPr>
          <p:nvPr/>
        </p:nvGrpSpPr>
        <p:grpSpPr bwMode="auto">
          <a:xfrm>
            <a:off x="828358" y="1597660"/>
            <a:ext cx="7620000" cy="4868863"/>
            <a:chOff x="685800" y="1295400"/>
            <a:chExt cx="7620000" cy="4868863"/>
          </a:xfrm>
        </p:grpSpPr>
        <p:sp>
          <p:nvSpPr>
            <p:cNvPr id="6" name="Text Box 2"/>
            <p:cNvSpPr txBox="1">
              <a:spLocks noChangeArrowheads="1"/>
            </p:cNvSpPr>
            <p:nvPr/>
          </p:nvSpPr>
          <p:spPr bwMode="auto">
            <a:xfrm>
              <a:off x="2514600" y="2209800"/>
              <a:ext cx="1819275" cy="571500"/>
            </a:xfrm>
            <a:prstGeom prst="rect">
              <a:avLst/>
            </a:prstGeom>
            <a:solidFill>
              <a:schemeClr val="bg2">
                <a:lumMod val="75000"/>
              </a:schemeClr>
            </a:solidFill>
            <a:ln w="9525">
              <a:solidFill>
                <a:srgbClr val="000000"/>
              </a:solidFill>
              <a:miter lim="800000"/>
              <a:headEnd/>
              <a:tailEnd/>
            </a:ln>
            <a:effectLst>
              <a:outerShdw blurRad="50800" dist="38100" dir="18900000" algn="bl" rotWithShape="0">
                <a:prstClr val="black">
                  <a:alpha val="40000"/>
                </a:prstClr>
              </a:outerShdw>
            </a:effectLst>
          </p:spPr>
          <p:txBody>
            <a:bodyPr anchor="ctr"/>
            <a:lstStyle/>
            <a:p>
              <a:pPr algn="ctr">
                <a:defRPr/>
              </a:pPr>
              <a:r>
                <a:rPr lang="zh-TW" altLang="en-US" sz="1600" b="1" dirty="0">
                  <a:latin typeface="+mn-ea"/>
                  <a:ea typeface="+mn-ea"/>
                </a:rPr>
                <a:t>正本</a:t>
              </a:r>
            </a:p>
            <a:p>
              <a:pPr algn="ctr">
                <a:defRPr/>
              </a:pPr>
              <a:r>
                <a:rPr lang="zh-TW" altLang="en-US" sz="1600" b="1" dirty="0">
                  <a:latin typeface="+mn-ea"/>
                  <a:ea typeface="+mn-ea"/>
                </a:rPr>
                <a:t>證交所</a:t>
              </a:r>
              <a:r>
                <a:rPr lang="en-US" altLang="zh-TW" sz="1600" b="1" dirty="0">
                  <a:latin typeface="+mn-ea"/>
                  <a:ea typeface="+mn-ea"/>
                </a:rPr>
                <a:t>(</a:t>
              </a:r>
              <a:r>
                <a:rPr lang="zh-TW" altLang="en-US" sz="1600" b="1" dirty="0">
                  <a:latin typeface="+mn-ea"/>
                  <a:ea typeface="+mn-ea"/>
                </a:rPr>
                <a:t>櫃買中心</a:t>
              </a:r>
              <a:r>
                <a:rPr lang="en-US" altLang="zh-TW" sz="1600" b="1" dirty="0">
                  <a:latin typeface="+mn-ea"/>
                  <a:ea typeface="+mn-ea"/>
                </a:rPr>
                <a:t>)</a:t>
              </a:r>
              <a:endParaRPr lang="zh-TW" altLang="zh-TW" sz="1600" b="1" dirty="0">
                <a:latin typeface="+mn-ea"/>
                <a:ea typeface="+mn-ea"/>
              </a:endParaRPr>
            </a:p>
          </p:txBody>
        </p:sp>
        <p:sp>
          <p:nvSpPr>
            <p:cNvPr id="7" name="Text Box 3"/>
            <p:cNvSpPr txBox="1">
              <a:spLocks noChangeArrowheads="1"/>
            </p:cNvSpPr>
            <p:nvPr/>
          </p:nvSpPr>
          <p:spPr bwMode="auto">
            <a:xfrm>
              <a:off x="2514600" y="3124200"/>
              <a:ext cx="1819275" cy="800100"/>
            </a:xfrm>
            <a:prstGeom prst="rect">
              <a:avLst/>
            </a:prstGeom>
            <a:solidFill>
              <a:schemeClr val="bg2">
                <a:lumMod val="75000"/>
              </a:schemeClr>
            </a:solidFill>
            <a:ln w="9525">
              <a:solidFill>
                <a:srgbClr val="000000"/>
              </a:solidFill>
              <a:miter lim="800000"/>
              <a:headEnd/>
              <a:tailEnd/>
            </a:ln>
            <a:effectLst>
              <a:outerShdw blurRad="50800" dist="38100" dir="18900000" algn="bl" rotWithShape="0">
                <a:prstClr val="black">
                  <a:alpha val="40000"/>
                </a:prstClr>
              </a:outerShdw>
            </a:effectLst>
          </p:spPr>
          <p:txBody>
            <a:bodyPr anchor="ctr"/>
            <a:lstStyle/>
            <a:p>
              <a:pPr algn="ctr">
                <a:defRPr/>
              </a:pPr>
              <a:r>
                <a:rPr lang="zh-TW" altLang="en-US" sz="1600" b="1" dirty="0">
                  <a:latin typeface="+mn-ea"/>
                  <a:ea typeface="+mn-ea"/>
                </a:rPr>
                <a:t>證交所</a:t>
              </a:r>
              <a:r>
                <a:rPr lang="en-US" altLang="zh-TW" sz="1600" b="1" dirty="0">
                  <a:latin typeface="+mn-ea"/>
                  <a:ea typeface="+mn-ea"/>
                </a:rPr>
                <a:t>(</a:t>
              </a:r>
              <a:r>
                <a:rPr lang="zh-TW" altLang="en-US" sz="1600" b="1" dirty="0">
                  <a:latin typeface="+mn-ea"/>
                  <a:ea typeface="+mn-ea"/>
                </a:rPr>
                <a:t>櫃買中心</a:t>
              </a:r>
              <a:r>
                <a:rPr lang="en-US" altLang="zh-TW" sz="1600" b="1" dirty="0">
                  <a:latin typeface="+mn-ea"/>
                  <a:ea typeface="+mn-ea"/>
                </a:rPr>
                <a:t>)</a:t>
              </a:r>
              <a:r>
                <a:rPr lang="zh-TW" altLang="en-US" sz="1600" b="1" dirty="0">
                  <a:latin typeface="+mn-ea"/>
                  <a:ea typeface="+mn-ea"/>
                </a:rPr>
                <a:t>依審查要點審查，並出具審查意見</a:t>
              </a:r>
              <a:endParaRPr lang="zh-TW" sz="1600" b="1" dirty="0">
                <a:latin typeface="+mn-ea"/>
                <a:ea typeface="+mn-ea"/>
              </a:endParaRPr>
            </a:p>
          </p:txBody>
        </p:sp>
        <p:sp>
          <p:nvSpPr>
            <p:cNvPr id="8" name="Text Box 4"/>
            <p:cNvSpPr txBox="1">
              <a:spLocks noChangeArrowheads="1"/>
            </p:cNvSpPr>
            <p:nvPr/>
          </p:nvSpPr>
          <p:spPr bwMode="auto">
            <a:xfrm>
              <a:off x="3276600" y="5334000"/>
              <a:ext cx="2400300" cy="830263"/>
            </a:xfrm>
            <a:prstGeom prst="rect">
              <a:avLst/>
            </a:prstGeom>
            <a:solidFill>
              <a:schemeClr val="bg2">
                <a:lumMod val="75000"/>
              </a:schemeClr>
            </a:solidFill>
            <a:ln w="9525">
              <a:solidFill>
                <a:srgbClr val="000000"/>
              </a:solidFill>
              <a:miter lim="800000"/>
              <a:headEnd/>
              <a:tailEnd/>
            </a:ln>
            <a:effectLst>
              <a:outerShdw blurRad="50800" dist="38100" dir="18900000" algn="bl" rotWithShape="0">
                <a:prstClr val="black">
                  <a:alpha val="40000"/>
                </a:prstClr>
              </a:outerShdw>
            </a:effectLst>
          </p:spPr>
          <p:txBody>
            <a:bodyPr anchor="ctr"/>
            <a:lstStyle/>
            <a:p>
              <a:pPr algn="ctr">
                <a:defRPr/>
              </a:pPr>
              <a:r>
                <a:rPr lang="zh-TW" altLang="en-US" sz="1600" b="1" dirty="0">
                  <a:latin typeface="+mn-ea"/>
                  <a:ea typeface="+mn-ea"/>
                </a:rPr>
                <a:t>正本：函復申請人核准其專案申請案</a:t>
              </a:r>
              <a:r>
                <a:rPr lang="en-US" altLang="zh-TW" sz="1600" b="1" dirty="0">
                  <a:latin typeface="+mn-ea"/>
                  <a:ea typeface="+mn-ea"/>
                </a:rPr>
                <a:t>(</a:t>
              </a:r>
              <a:r>
                <a:rPr lang="zh-TW" altLang="en-US" sz="1600" b="1" dirty="0">
                  <a:latin typeface="+mn-ea"/>
                  <a:ea typeface="+mn-ea"/>
                </a:rPr>
                <a:t>註</a:t>
              </a:r>
              <a:r>
                <a:rPr lang="en-US" altLang="zh-TW" sz="1600" b="1" dirty="0">
                  <a:latin typeface="+mn-ea"/>
                  <a:ea typeface="+mn-ea"/>
                </a:rPr>
                <a:t>)</a:t>
              </a:r>
            </a:p>
            <a:p>
              <a:pPr algn="ctr">
                <a:defRPr/>
              </a:pPr>
              <a:r>
                <a:rPr lang="zh-TW" altLang="en-US" sz="1600" b="1" dirty="0">
                  <a:latin typeface="+mn-ea"/>
                  <a:ea typeface="+mn-ea"/>
                </a:rPr>
                <a:t>副本：證交所</a:t>
              </a:r>
              <a:r>
                <a:rPr lang="en-US" altLang="zh-TW" sz="1600" b="1" dirty="0">
                  <a:latin typeface="+mn-ea"/>
                  <a:ea typeface="+mn-ea"/>
                </a:rPr>
                <a:t>(</a:t>
              </a:r>
              <a:r>
                <a:rPr lang="zh-TW" altLang="en-US" sz="1600" b="1" dirty="0">
                  <a:latin typeface="+mn-ea"/>
                  <a:ea typeface="+mn-ea"/>
                </a:rPr>
                <a:t>櫃買中心</a:t>
              </a:r>
              <a:r>
                <a:rPr lang="en-US" altLang="zh-TW" sz="1600" b="1" dirty="0">
                  <a:latin typeface="+mn-ea"/>
                  <a:ea typeface="+mn-ea"/>
                </a:rPr>
                <a:t>)</a:t>
              </a:r>
              <a:endParaRPr lang="zh-TW" altLang="zh-TW" sz="1600" b="1" dirty="0">
                <a:latin typeface="+mn-ea"/>
                <a:ea typeface="+mn-ea"/>
              </a:endParaRPr>
            </a:p>
          </p:txBody>
        </p:sp>
        <p:sp>
          <p:nvSpPr>
            <p:cNvPr id="9" name="Text Box 5"/>
            <p:cNvSpPr txBox="1">
              <a:spLocks noChangeArrowheads="1"/>
            </p:cNvSpPr>
            <p:nvPr/>
          </p:nvSpPr>
          <p:spPr bwMode="auto">
            <a:xfrm>
              <a:off x="5181600" y="3276600"/>
              <a:ext cx="923925" cy="542925"/>
            </a:xfrm>
            <a:prstGeom prst="rect">
              <a:avLst/>
            </a:prstGeom>
            <a:solidFill>
              <a:schemeClr val="bg2">
                <a:lumMod val="75000"/>
              </a:schemeClr>
            </a:solidFill>
            <a:ln w="9525">
              <a:solidFill>
                <a:srgbClr val="000000"/>
              </a:solidFill>
              <a:miter lim="800000"/>
              <a:headEnd/>
              <a:tailEnd/>
            </a:ln>
            <a:effectLst>
              <a:outerShdw blurRad="50800" dist="38100" dir="18900000" algn="bl" rotWithShape="0">
                <a:prstClr val="black">
                  <a:alpha val="40000"/>
                </a:prstClr>
              </a:outerShdw>
            </a:effectLst>
          </p:spPr>
          <p:txBody>
            <a:bodyPr anchor="ctr"/>
            <a:lstStyle/>
            <a:p>
              <a:pPr algn="ctr">
                <a:defRPr/>
              </a:pPr>
              <a:r>
                <a:rPr lang="zh-TW" altLang="en-US" sz="1600" b="1" dirty="0">
                  <a:latin typeface="+mn-ea"/>
                  <a:ea typeface="+mn-ea"/>
                </a:rPr>
                <a:t>副本</a:t>
              </a:r>
            </a:p>
            <a:p>
              <a:pPr algn="ctr">
                <a:defRPr/>
              </a:pPr>
              <a:r>
                <a:rPr lang="zh-TW" altLang="en-US" sz="1600" b="1" dirty="0">
                  <a:latin typeface="+mn-ea"/>
                  <a:ea typeface="+mn-ea"/>
                </a:rPr>
                <a:t>陸委會</a:t>
              </a:r>
              <a:endParaRPr lang="zh-TW" sz="1600" b="1" dirty="0">
                <a:latin typeface="+mn-ea"/>
                <a:ea typeface="+mn-ea"/>
              </a:endParaRPr>
            </a:p>
          </p:txBody>
        </p:sp>
        <p:sp>
          <p:nvSpPr>
            <p:cNvPr id="10" name="Text Box 6"/>
            <p:cNvSpPr txBox="1">
              <a:spLocks noChangeArrowheads="1"/>
            </p:cNvSpPr>
            <p:nvPr/>
          </p:nvSpPr>
          <p:spPr bwMode="auto">
            <a:xfrm>
              <a:off x="2464067" y="4276725"/>
              <a:ext cx="1828800" cy="542925"/>
            </a:xfrm>
            <a:prstGeom prst="rect">
              <a:avLst/>
            </a:prstGeom>
            <a:solidFill>
              <a:schemeClr val="bg2">
                <a:lumMod val="75000"/>
              </a:schemeClr>
            </a:solidFill>
            <a:ln w="9525">
              <a:solidFill>
                <a:srgbClr val="000000"/>
              </a:solidFill>
              <a:miter lim="800000"/>
              <a:headEnd/>
              <a:tailEnd/>
            </a:ln>
            <a:effectLst>
              <a:outerShdw blurRad="50800" dist="38100" dir="18900000" algn="bl" rotWithShape="0">
                <a:prstClr val="black">
                  <a:alpha val="40000"/>
                </a:prstClr>
              </a:outerShdw>
            </a:effectLst>
          </p:spPr>
          <p:txBody>
            <a:bodyPr anchor="ctr"/>
            <a:lstStyle/>
            <a:p>
              <a:pPr algn="ctr">
                <a:defRPr/>
              </a:pPr>
              <a:r>
                <a:rPr lang="zh-TW" altLang="en-US" sz="1600" b="1" dirty="0">
                  <a:latin typeface="+mn-ea"/>
                  <a:ea typeface="+mn-ea"/>
                </a:rPr>
                <a:t>函報金管會</a:t>
              </a:r>
              <a:endParaRPr lang="zh-TW" sz="1600" b="1" dirty="0">
                <a:latin typeface="+mn-ea"/>
                <a:ea typeface="+mn-ea"/>
              </a:endParaRPr>
            </a:p>
          </p:txBody>
        </p:sp>
        <p:sp>
          <p:nvSpPr>
            <p:cNvPr id="11" name="Text Box 7"/>
            <p:cNvSpPr txBox="1">
              <a:spLocks noChangeArrowheads="1"/>
            </p:cNvSpPr>
            <p:nvPr/>
          </p:nvSpPr>
          <p:spPr bwMode="auto">
            <a:xfrm>
              <a:off x="2514600" y="1295400"/>
              <a:ext cx="1676400" cy="542925"/>
            </a:xfrm>
            <a:prstGeom prst="rect">
              <a:avLst/>
            </a:prstGeom>
            <a:solidFill>
              <a:schemeClr val="bg2">
                <a:lumMod val="75000"/>
              </a:schemeClr>
            </a:solidFill>
            <a:ln w="9525">
              <a:solidFill>
                <a:srgbClr val="000000"/>
              </a:solidFill>
              <a:miter lim="800000"/>
              <a:headEnd/>
              <a:tailEnd/>
            </a:ln>
            <a:effectLst>
              <a:outerShdw blurRad="50800" dist="38100" dir="18900000" algn="bl" rotWithShape="0">
                <a:prstClr val="black">
                  <a:alpha val="40000"/>
                </a:prstClr>
              </a:outerShdw>
            </a:effectLst>
          </p:spPr>
          <p:txBody>
            <a:bodyPr anchor="ctr"/>
            <a:lstStyle/>
            <a:p>
              <a:pPr algn="ctr">
                <a:defRPr/>
              </a:pPr>
              <a:r>
                <a:rPr lang="zh-TW" altLang="en-US" sz="1600" b="1" dirty="0">
                  <a:latin typeface="+mn-ea"/>
                  <a:ea typeface="+mn-ea"/>
                </a:rPr>
                <a:t>發行人檢齊書件提出申請</a:t>
              </a:r>
              <a:endParaRPr lang="zh-TW" sz="1600" b="1" dirty="0">
                <a:latin typeface="+mn-ea"/>
                <a:ea typeface="+mn-ea"/>
              </a:endParaRPr>
            </a:p>
          </p:txBody>
        </p:sp>
        <p:sp>
          <p:nvSpPr>
            <p:cNvPr id="12" name="Text Box 8"/>
            <p:cNvSpPr txBox="1">
              <a:spLocks noChangeArrowheads="1"/>
            </p:cNvSpPr>
            <p:nvPr/>
          </p:nvSpPr>
          <p:spPr bwMode="auto">
            <a:xfrm>
              <a:off x="5105400" y="1295400"/>
              <a:ext cx="923925" cy="571500"/>
            </a:xfrm>
            <a:prstGeom prst="rect">
              <a:avLst/>
            </a:prstGeom>
            <a:solidFill>
              <a:schemeClr val="bg2">
                <a:lumMod val="75000"/>
              </a:schemeClr>
            </a:solidFill>
            <a:ln w="9525">
              <a:solidFill>
                <a:srgbClr val="000000"/>
              </a:solidFill>
              <a:miter lim="800000"/>
              <a:headEnd/>
              <a:tailEnd/>
            </a:ln>
            <a:effectLst>
              <a:outerShdw blurRad="50800" dist="38100" dir="18900000" algn="bl" rotWithShape="0">
                <a:prstClr val="black">
                  <a:alpha val="40000"/>
                </a:prstClr>
              </a:outerShdw>
            </a:effectLst>
          </p:spPr>
          <p:txBody>
            <a:bodyPr anchor="ctr"/>
            <a:lstStyle/>
            <a:p>
              <a:pPr algn="ctr">
                <a:defRPr/>
              </a:pPr>
              <a:r>
                <a:rPr lang="zh-TW" altLang="en-US" sz="1600" b="1" dirty="0">
                  <a:latin typeface="+mn-ea"/>
                  <a:ea typeface="+mn-ea"/>
                </a:rPr>
                <a:t>副本</a:t>
              </a:r>
            </a:p>
            <a:p>
              <a:pPr algn="ctr">
                <a:defRPr/>
              </a:pPr>
              <a:r>
                <a:rPr lang="zh-TW" altLang="en-US" sz="1600" b="1" dirty="0">
                  <a:latin typeface="+mn-ea"/>
                  <a:ea typeface="+mn-ea"/>
                </a:rPr>
                <a:t>金管會</a:t>
              </a:r>
              <a:endParaRPr lang="zh-TW" sz="1600" b="1" dirty="0">
                <a:latin typeface="+mn-ea"/>
                <a:ea typeface="+mn-ea"/>
              </a:endParaRPr>
            </a:p>
          </p:txBody>
        </p:sp>
        <p:sp>
          <p:nvSpPr>
            <p:cNvPr id="13" name="Text Box 9"/>
            <p:cNvSpPr txBox="1">
              <a:spLocks noChangeArrowheads="1"/>
            </p:cNvSpPr>
            <p:nvPr/>
          </p:nvSpPr>
          <p:spPr bwMode="auto">
            <a:xfrm>
              <a:off x="685800" y="5334000"/>
              <a:ext cx="2438400" cy="830263"/>
            </a:xfrm>
            <a:prstGeom prst="rect">
              <a:avLst/>
            </a:prstGeom>
            <a:solidFill>
              <a:schemeClr val="bg2">
                <a:lumMod val="75000"/>
              </a:schemeClr>
            </a:solidFill>
            <a:ln w="9525">
              <a:solidFill>
                <a:srgbClr val="000000"/>
              </a:solidFill>
              <a:miter lim="800000"/>
              <a:headEnd/>
              <a:tailEnd/>
            </a:ln>
            <a:effectLst>
              <a:outerShdw blurRad="50800" dist="38100" dir="18900000" algn="bl" rotWithShape="0">
                <a:prstClr val="black">
                  <a:alpha val="40000"/>
                </a:prstClr>
              </a:outerShdw>
            </a:effectLst>
          </p:spPr>
          <p:txBody>
            <a:bodyPr anchor="ctr"/>
            <a:lstStyle/>
            <a:p>
              <a:pPr algn="ctr">
                <a:defRPr/>
              </a:pPr>
              <a:r>
                <a:rPr lang="zh-TW" altLang="en-US" sz="1600" b="1" dirty="0">
                  <a:latin typeface="+mn-ea"/>
                  <a:ea typeface="+mn-ea"/>
                </a:rPr>
                <a:t>正本：函復申請人不同意其專案申請案</a:t>
              </a:r>
            </a:p>
            <a:p>
              <a:pPr algn="ctr">
                <a:defRPr/>
              </a:pPr>
              <a:r>
                <a:rPr lang="zh-TW" altLang="en-US" sz="1600" b="1" dirty="0">
                  <a:latin typeface="+mn-ea"/>
                  <a:ea typeface="+mn-ea"/>
                </a:rPr>
                <a:t>副本：證交所</a:t>
              </a:r>
              <a:r>
                <a:rPr lang="en-US" altLang="zh-TW" sz="1600" b="1" dirty="0">
                  <a:latin typeface="+mn-ea"/>
                  <a:ea typeface="+mn-ea"/>
                </a:rPr>
                <a:t>(</a:t>
              </a:r>
              <a:r>
                <a:rPr lang="zh-TW" altLang="en-US" sz="1600" b="1" dirty="0">
                  <a:latin typeface="+mn-ea"/>
                  <a:ea typeface="+mn-ea"/>
                </a:rPr>
                <a:t>櫃買中心</a:t>
              </a:r>
              <a:r>
                <a:rPr lang="en-US" altLang="zh-TW" sz="1600" b="1" dirty="0">
                  <a:latin typeface="+mn-ea"/>
                  <a:ea typeface="+mn-ea"/>
                </a:rPr>
                <a:t>)</a:t>
              </a:r>
              <a:endParaRPr lang="zh-TW" altLang="zh-TW" sz="1600" b="1" dirty="0">
                <a:latin typeface="+mn-ea"/>
                <a:ea typeface="+mn-ea"/>
              </a:endParaRPr>
            </a:p>
          </p:txBody>
        </p:sp>
        <p:sp>
          <p:nvSpPr>
            <p:cNvPr id="14" name="Text Box 10"/>
            <p:cNvSpPr txBox="1">
              <a:spLocks noChangeArrowheads="1"/>
            </p:cNvSpPr>
            <p:nvPr/>
          </p:nvSpPr>
          <p:spPr bwMode="auto">
            <a:xfrm>
              <a:off x="6096000" y="5334000"/>
              <a:ext cx="2209800" cy="800100"/>
            </a:xfrm>
            <a:prstGeom prst="rect">
              <a:avLst/>
            </a:prstGeom>
            <a:solidFill>
              <a:schemeClr val="bg2">
                <a:lumMod val="75000"/>
              </a:schemeClr>
            </a:solidFill>
            <a:ln w="9525">
              <a:solidFill>
                <a:srgbClr val="000000"/>
              </a:solidFill>
              <a:miter lim="800000"/>
              <a:headEnd/>
              <a:tailEnd/>
            </a:ln>
            <a:effectLst>
              <a:outerShdw blurRad="50800" dist="38100" dir="18900000" algn="bl" rotWithShape="0">
                <a:prstClr val="black">
                  <a:alpha val="40000"/>
                </a:prstClr>
              </a:outerShdw>
            </a:effectLst>
          </p:spPr>
          <p:txBody>
            <a:bodyPr anchor="ctr"/>
            <a:lstStyle/>
            <a:p>
              <a:pPr algn="ctr">
                <a:defRPr/>
              </a:pPr>
              <a:r>
                <a:rPr lang="zh-TW" altLang="en-US" sz="1600" b="1" dirty="0">
                  <a:latin typeface="+mn-ea"/>
                  <a:ea typeface="+mn-ea"/>
                </a:rPr>
                <a:t>發行人向證交所</a:t>
              </a:r>
              <a:r>
                <a:rPr lang="en-US" altLang="zh-TW" sz="1600" b="1" dirty="0">
                  <a:latin typeface="+mn-ea"/>
                  <a:ea typeface="+mn-ea"/>
                </a:rPr>
                <a:t>(</a:t>
              </a:r>
              <a:r>
                <a:rPr lang="zh-TW" altLang="en-US" sz="1600" b="1" dirty="0">
                  <a:latin typeface="+mn-ea"/>
                  <a:ea typeface="+mn-ea"/>
                </a:rPr>
                <a:t>櫃買中心</a:t>
              </a:r>
              <a:r>
                <a:rPr lang="en-US" altLang="zh-TW" sz="1600" b="1" dirty="0">
                  <a:latin typeface="+mn-ea"/>
                  <a:ea typeface="+mn-ea"/>
                </a:rPr>
                <a:t>)</a:t>
              </a:r>
              <a:r>
                <a:rPr lang="zh-TW" altLang="en-US" sz="1600" b="1" dirty="0">
                  <a:latin typeface="+mn-ea"/>
                  <a:ea typeface="+mn-ea"/>
                </a:rPr>
                <a:t>提出申請上市</a:t>
              </a:r>
              <a:r>
                <a:rPr lang="en-US" altLang="zh-TW" sz="1600" b="1" dirty="0">
                  <a:latin typeface="+mn-ea"/>
                  <a:ea typeface="+mn-ea"/>
                </a:rPr>
                <a:t>(</a:t>
              </a:r>
              <a:r>
                <a:rPr lang="zh-TW" altLang="en-US" sz="1600" b="1" dirty="0">
                  <a:latin typeface="+mn-ea"/>
                  <a:ea typeface="+mn-ea"/>
                </a:rPr>
                <a:t>櫃</a:t>
              </a:r>
              <a:r>
                <a:rPr lang="en-US" altLang="zh-TW" sz="1600" b="1" dirty="0">
                  <a:latin typeface="+mn-ea"/>
                  <a:ea typeface="+mn-ea"/>
                </a:rPr>
                <a:t>)</a:t>
              </a:r>
              <a:r>
                <a:rPr lang="zh-TW" altLang="en-US" sz="1600" b="1" dirty="0">
                  <a:latin typeface="+mn-ea"/>
                  <a:ea typeface="+mn-ea"/>
                </a:rPr>
                <a:t>或登錄興櫃</a:t>
              </a:r>
              <a:endParaRPr lang="zh-TW" sz="1600" b="1" dirty="0">
                <a:latin typeface="+mn-ea"/>
                <a:ea typeface="+mn-ea"/>
              </a:endParaRPr>
            </a:p>
          </p:txBody>
        </p:sp>
        <p:sp>
          <p:nvSpPr>
            <p:cNvPr id="15" name="Line 11"/>
            <p:cNvSpPr>
              <a:spLocks noChangeShapeType="1"/>
            </p:cNvSpPr>
            <p:nvPr/>
          </p:nvSpPr>
          <p:spPr bwMode="auto">
            <a:xfrm>
              <a:off x="3352800" y="1828800"/>
              <a:ext cx="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6" name="Line 12"/>
            <p:cNvSpPr>
              <a:spLocks noChangeShapeType="1"/>
            </p:cNvSpPr>
            <p:nvPr/>
          </p:nvSpPr>
          <p:spPr bwMode="auto">
            <a:xfrm>
              <a:off x="3378467" y="2773680"/>
              <a:ext cx="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7" name="Line 13"/>
            <p:cNvSpPr>
              <a:spLocks noChangeShapeType="1"/>
            </p:cNvSpPr>
            <p:nvPr/>
          </p:nvSpPr>
          <p:spPr bwMode="auto">
            <a:xfrm>
              <a:off x="3390900" y="3924300"/>
              <a:ext cx="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8" name="Line 18"/>
            <p:cNvSpPr>
              <a:spLocks noChangeShapeType="1"/>
            </p:cNvSpPr>
            <p:nvPr/>
          </p:nvSpPr>
          <p:spPr bwMode="auto">
            <a:xfrm flipH="1">
              <a:off x="2476500" y="4838700"/>
              <a:ext cx="800100" cy="457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9" name="Line 19"/>
            <p:cNvSpPr>
              <a:spLocks noChangeShapeType="1"/>
            </p:cNvSpPr>
            <p:nvPr/>
          </p:nvSpPr>
          <p:spPr bwMode="auto">
            <a:xfrm>
              <a:off x="3619500" y="4838700"/>
              <a:ext cx="800100" cy="457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0" name="Text Box 21"/>
            <p:cNvSpPr txBox="1">
              <a:spLocks noChangeArrowheads="1"/>
            </p:cNvSpPr>
            <p:nvPr/>
          </p:nvSpPr>
          <p:spPr bwMode="auto">
            <a:xfrm>
              <a:off x="4191000" y="4876800"/>
              <a:ext cx="1028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0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0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defRPr/>
              </a:pPr>
              <a:r>
                <a:rPr lang="zh-TW" altLang="en-US" sz="1600" b="1" dirty="0">
                  <a:latin typeface="+mn-ea"/>
                  <a:ea typeface="+mn-ea"/>
                </a:rPr>
                <a:t>符合條件</a:t>
              </a:r>
              <a:endParaRPr lang="zh-TW" altLang="zh-TW" sz="1600" b="1" dirty="0">
                <a:latin typeface="+mn-ea"/>
                <a:ea typeface="+mn-ea"/>
              </a:endParaRPr>
            </a:p>
          </p:txBody>
        </p:sp>
        <p:sp>
          <p:nvSpPr>
            <p:cNvPr id="21" name="Text Box 22"/>
            <p:cNvSpPr txBox="1">
              <a:spLocks noChangeArrowheads="1"/>
            </p:cNvSpPr>
            <p:nvPr/>
          </p:nvSpPr>
          <p:spPr bwMode="auto">
            <a:xfrm>
              <a:off x="1524000" y="4876800"/>
              <a:ext cx="1447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0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0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defRPr/>
              </a:pPr>
              <a:r>
                <a:rPr lang="zh-TW" altLang="en-US" sz="1600" b="1" dirty="0">
                  <a:latin typeface="+mn-ea"/>
                  <a:ea typeface="+mn-ea"/>
                </a:rPr>
                <a:t>不符合條件</a:t>
              </a:r>
              <a:endParaRPr lang="zh-TW" altLang="zh-TW" sz="1600" b="1" dirty="0">
                <a:latin typeface="+mn-ea"/>
                <a:ea typeface="+mn-ea"/>
              </a:endParaRPr>
            </a:p>
          </p:txBody>
        </p:sp>
        <p:cxnSp>
          <p:nvCxnSpPr>
            <p:cNvPr id="22" name="直線單箭頭接點 29"/>
            <p:cNvCxnSpPr>
              <a:cxnSpLocks noChangeShapeType="1"/>
            </p:cNvCxnSpPr>
            <p:nvPr/>
          </p:nvCxnSpPr>
          <p:spPr bwMode="auto">
            <a:xfrm>
              <a:off x="4191000" y="1600200"/>
              <a:ext cx="914400" cy="0"/>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3" name="直線單箭頭接點 31"/>
            <p:cNvCxnSpPr>
              <a:cxnSpLocks noChangeShapeType="1"/>
            </p:cNvCxnSpPr>
            <p:nvPr/>
          </p:nvCxnSpPr>
          <p:spPr bwMode="auto">
            <a:xfrm flipV="1">
              <a:off x="4343400" y="3532472"/>
              <a:ext cx="825366" cy="6066"/>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4" name="直線單箭頭接點 40"/>
            <p:cNvCxnSpPr>
              <a:cxnSpLocks noChangeShapeType="1"/>
            </p:cNvCxnSpPr>
            <p:nvPr/>
          </p:nvCxnSpPr>
          <p:spPr bwMode="auto">
            <a:xfrm flipV="1">
              <a:off x="5638800" y="5638800"/>
              <a:ext cx="457200" cy="6066"/>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572320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2B78C742-B70C-4F9B-A746-AD15BA4316CE}"/>
              </a:ext>
            </a:extLst>
          </p:cNvPr>
          <p:cNvSpPr>
            <a:spLocks noGrp="1"/>
          </p:cNvSpPr>
          <p:nvPr>
            <p:ph type="title"/>
          </p:nvPr>
        </p:nvSpPr>
        <p:spPr/>
        <p:txBody>
          <a:bodyPr/>
          <a:lstStyle/>
          <a:p>
            <a:r>
              <a:rPr lang="zh-TW" altLang="en-US" dirty="0">
                <a:solidFill>
                  <a:srgbClr val="A50021"/>
                </a:solidFill>
              </a:rPr>
              <a:t>聲　明</a:t>
            </a:r>
            <a:endParaRPr lang="zh-TW" altLang="en-US" dirty="0"/>
          </a:p>
        </p:txBody>
      </p:sp>
      <p:sp>
        <p:nvSpPr>
          <p:cNvPr id="6146" name="Text Box 5"/>
          <p:cNvSpPr>
            <a:spLocks noGrp="1" noChangeArrowheads="1"/>
          </p:cNvSpPr>
          <p:nvPr>
            <p:ph idx="1"/>
          </p:nvPr>
        </p:nvSpPr>
        <p:spPr>
          <a:xfrm>
            <a:off x="251520" y="1662336"/>
            <a:ext cx="8640960" cy="3214464"/>
          </a:xfrm>
          <a:ln w="57150" cmpd="thickThin">
            <a:solidFill>
              <a:schemeClr val="accent1">
                <a:lumMod val="75000"/>
              </a:schemeClr>
            </a:solidFill>
          </a:ln>
        </p:spPr>
        <p:txBody>
          <a:bodyPr lIns="92044" tIns="46022" rIns="92044" bIns="46022">
            <a:noAutofit/>
          </a:bodyPr>
          <a:lstStyle/>
          <a:p>
            <a:pPr marL="457200" indent="-457200" algn="just">
              <a:buFontTx/>
              <a:buAutoNum type="arabicPeriod"/>
              <a:defRPr/>
            </a:pPr>
            <a:r>
              <a:rPr lang="zh-TW" altLang="en-US" sz="2400" dirty="0"/>
              <a:t>本簡報之意見不全然代表臺灣證券交易所之立場</a:t>
            </a:r>
          </a:p>
          <a:p>
            <a:pPr marL="457200" indent="-457200" algn="just">
              <a:buFontTx/>
              <a:buAutoNum type="arabicPeriod"/>
              <a:defRPr/>
            </a:pPr>
            <a:r>
              <a:rPr lang="zh-TW" altLang="en-US" sz="2400" dirty="0"/>
              <a:t>本簡報已盡力提供準確可靠之資訊，若有錯誤，以原公告為準，如因任何資料不正確或疏漏所衍生之損害或損失，臺灣證券交易所不負法律責任</a:t>
            </a:r>
          </a:p>
          <a:p>
            <a:pPr marL="457200" indent="-457200" algn="just">
              <a:buFontTx/>
              <a:buAutoNum type="arabicPeriod"/>
              <a:defRPr/>
            </a:pPr>
            <a:r>
              <a:rPr lang="zh-TW" altLang="en-US" sz="2400" dirty="0"/>
              <a:t>本簡報內容與臺灣證券交易所及主管機關公布條文有異者，以公布條文為準</a:t>
            </a:r>
          </a:p>
          <a:p>
            <a:pPr marL="457200" indent="-457200" algn="just">
              <a:buFontTx/>
              <a:buAutoNum type="arabicPeriod"/>
              <a:defRPr/>
            </a:pPr>
            <a:r>
              <a:rPr lang="zh-TW" altLang="en-US" sz="2400" dirty="0"/>
              <a:t>本簡報僅供參考，臺灣證券交易所審查不以本簡報內容為限</a:t>
            </a:r>
            <a:endParaRPr lang="en-US" altLang="zh-TW" sz="2400" dirty="0"/>
          </a:p>
        </p:txBody>
      </p:sp>
      <p:sp>
        <p:nvSpPr>
          <p:cNvPr id="2" name="投影片編號版面配置區 1"/>
          <p:cNvSpPr>
            <a:spLocks noGrp="1"/>
          </p:cNvSpPr>
          <p:nvPr>
            <p:ph type="sldNum" sz="quarter" idx="12"/>
          </p:nvPr>
        </p:nvSpPr>
        <p:spPr/>
        <p:txBody>
          <a:bodyPr/>
          <a:lstStyle/>
          <a:p>
            <a:pPr>
              <a:defRPr/>
            </a:pPr>
            <a:fld id="{B26597DD-AE29-4BAB-A813-DA9F4EE90BF1}" type="slidenum">
              <a:rPr lang="zh-TW" altLang="en-US" smtClean="0"/>
              <a:pPr>
                <a:defRPr/>
              </a:pPr>
              <a:t>2</a:t>
            </a:fld>
            <a:endParaRPr lang="zh-TW" altLang="en-US" dirty="0"/>
          </a:p>
        </p:txBody>
      </p:sp>
    </p:spTree>
    <p:extLst>
      <p:ext uri="{BB962C8B-B14F-4D97-AF65-F5344CB8AC3E}">
        <p14:creationId xmlns:p14="http://schemas.microsoft.com/office/powerpoint/2010/main" val="507199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sz="3200" dirty="0"/>
              <a:t>陸資持股：法律形式及經濟實質綜合考量</a:t>
            </a:r>
          </a:p>
        </p:txBody>
      </p:sp>
      <p:sp>
        <p:nvSpPr>
          <p:cNvPr id="2" name="投影片編號版面配置區 1"/>
          <p:cNvSpPr>
            <a:spLocks noGrp="1"/>
          </p:cNvSpPr>
          <p:nvPr>
            <p:ph type="sldNum" sz="quarter" idx="12"/>
          </p:nvPr>
        </p:nvSpPr>
        <p:spPr/>
        <p:txBody>
          <a:bodyPr/>
          <a:lstStyle/>
          <a:p>
            <a:pPr>
              <a:defRPr/>
            </a:pPr>
            <a:fld id="{B26597DD-AE29-4BAB-A813-DA9F4EE90BF1}" type="slidenum">
              <a:rPr lang="zh-TW" altLang="en-US" smtClean="0"/>
              <a:pPr>
                <a:defRPr/>
              </a:pPr>
              <a:t>20</a:t>
            </a:fld>
            <a:endParaRPr lang="zh-TW" altLang="en-US" dirty="0"/>
          </a:p>
        </p:txBody>
      </p:sp>
      <p:graphicFrame>
        <p:nvGraphicFramePr>
          <p:cNvPr id="9" name="資料庫圖表 8"/>
          <p:cNvGraphicFramePr/>
          <p:nvPr>
            <p:extLst>
              <p:ext uri="{D42A27DB-BD31-4B8C-83A1-F6EECF244321}">
                <p14:modId xmlns:p14="http://schemas.microsoft.com/office/powerpoint/2010/main" val="3411599690"/>
              </p:ext>
            </p:extLst>
          </p:nvPr>
        </p:nvGraphicFramePr>
        <p:xfrm>
          <a:off x="171330" y="926782"/>
          <a:ext cx="8721150" cy="5748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圓角矩形圖說文字 10"/>
          <p:cNvSpPr/>
          <p:nvPr/>
        </p:nvSpPr>
        <p:spPr>
          <a:xfrm>
            <a:off x="3070450" y="4297362"/>
            <a:ext cx="2478495" cy="2378075"/>
          </a:xfrm>
          <a:prstGeom prst="wedgeRoundRectCallout">
            <a:avLst>
              <a:gd name="adj1" fmla="val 68804"/>
              <a:gd name="adj2" fmla="val -17829"/>
              <a:gd name="adj3" fmla="val 16667"/>
            </a:avLst>
          </a:prstGeom>
          <a:ln/>
        </p:spPr>
        <p:style>
          <a:lnRef idx="1">
            <a:schemeClr val="accent3"/>
          </a:lnRef>
          <a:fillRef idx="2">
            <a:schemeClr val="accent3"/>
          </a:fillRef>
          <a:effectRef idx="1">
            <a:schemeClr val="accent3"/>
          </a:effectRef>
          <a:fontRef idx="minor">
            <a:schemeClr val="dk1"/>
          </a:fontRef>
        </p:style>
        <p:txBody>
          <a:bodyPr rtlCol="0" anchor="ctr"/>
          <a:lstStyle/>
          <a:p>
            <a:pPr marL="342900" indent="-342900" algn="ctr">
              <a:buFont typeface="Wingdings" panose="05000000000000000000" pitchFamily="2" charset="2"/>
              <a:buChar char="u"/>
            </a:pPr>
            <a:r>
              <a:rPr lang="zh-TW" altLang="en-US" sz="1400" b="1" u="sng" dirty="0">
                <a:solidFill>
                  <a:srgbClr val="0000FF"/>
                </a:solidFill>
              </a:rPr>
              <a:t>中介機構應專業判斷</a:t>
            </a:r>
            <a:r>
              <a:rPr lang="zh-TW" altLang="en-US" sz="1400" dirty="0" smtClean="0">
                <a:solidFill>
                  <a:srgbClr val="0000FF"/>
                </a:solidFill>
              </a:rPr>
              <a:t>：</a:t>
            </a:r>
            <a:endParaRPr lang="en-US" altLang="zh-TW" sz="1400" dirty="0" smtClean="0">
              <a:solidFill>
                <a:srgbClr val="0000FF"/>
              </a:solidFill>
            </a:endParaRPr>
          </a:p>
          <a:p>
            <a:pPr marL="342900" indent="-342900" algn="just">
              <a:buFont typeface="Arial" panose="020B0604020202020204" pitchFamily="34" charset="0"/>
              <a:buChar char="•"/>
            </a:pPr>
            <a:r>
              <a:rPr lang="zh-TW" altLang="en-US" sz="1400" dirty="0" smtClean="0"/>
              <a:t>股權</a:t>
            </a:r>
            <a:r>
              <a:rPr lang="zh-TW" altLang="en-US" sz="1400" dirty="0"/>
              <a:t>轉換之時間點、經營能力</a:t>
            </a:r>
            <a:r>
              <a:rPr lang="en-US" altLang="zh-TW" sz="1400" dirty="0"/>
              <a:t>…</a:t>
            </a:r>
            <a:r>
              <a:rPr lang="zh-TW" altLang="en-US" sz="1400" dirty="0"/>
              <a:t>等</a:t>
            </a:r>
            <a:r>
              <a:rPr lang="zh-TW" altLang="en-US" sz="1400" dirty="0" smtClean="0"/>
              <a:t>；</a:t>
            </a:r>
            <a:endParaRPr lang="en-US" altLang="zh-TW" sz="1400" dirty="0" smtClean="0"/>
          </a:p>
          <a:p>
            <a:pPr marL="342900" indent="-342900" algn="just">
              <a:buFont typeface="Arial" panose="020B0604020202020204" pitchFamily="34" charset="0"/>
              <a:buChar char="•"/>
            </a:pPr>
            <a:r>
              <a:rPr lang="zh-TW" altLang="en-US" sz="1400" dirty="0" smtClean="0"/>
              <a:t>資源</a:t>
            </a:r>
            <a:r>
              <a:rPr lang="zh-TW" altLang="en-US" sz="1400" dirty="0"/>
              <a:t>有限，宜注意推動對象之合適性</a:t>
            </a:r>
            <a:r>
              <a:rPr lang="zh-TW" altLang="en-US" sz="1400" dirty="0" smtClean="0"/>
              <a:t>；</a:t>
            </a:r>
            <a:endParaRPr lang="en-US" altLang="zh-TW" sz="1400" dirty="0" smtClean="0"/>
          </a:p>
          <a:p>
            <a:pPr marL="342900" indent="-342900" algn="just">
              <a:buFont typeface="Arial" panose="020B0604020202020204" pitchFamily="34" charset="0"/>
              <a:buChar char="•"/>
            </a:pPr>
            <a:r>
              <a:rPr lang="zh-TW" altLang="en-US" sz="1400" dirty="0" smtClean="0"/>
              <a:t>企業</a:t>
            </a:r>
            <a:r>
              <a:rPr lang="zh-TW" altLang="en-US" sz="1400" dirty="0"/>
              <a:t>股權規劃應以永續發展為前提，外部人士唆使企業變身，易衍生紛爭，不宜為之。</a:t>
            </a:r>
          </a:p>
        </p:txBody>
      </p:sp>
    </p:spTree>
    <p:extLst>
      <p:ext uri="{BB962C8B-B14F-4D97-AF65-F5344CB8AC3E}">
        <p14:creationId xmlns:p14="http://schemas.microsoft.com/office/powerpoint/2010/main" val="3660528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28600" y="1066800"/>
            <a:ext cx="8534400" cy="5486400"/>
          </a:xfrm>
        </p:spPr>
        <p:txBody>
          <a:bodyPr/>
          <a:lstStyle/>
          <a:p>
            <a:pPr>
              <a:spcBef>
                <a:spcPts val="600"/>
              </a:spcBef>
              <a:buFont typeface="Wingdings" panose="05000000000000000000" pitchFamily="2" charset="2"/>
              <a:buNone/>
              <a:defRPr/>
            </a:pPr>
            <a:r>
              <a:rPr lang="zh-TW" altLang="en-US" sz="2000" b="1" dirty="0"/>
              <a:t>綜合持股比例計算改為分層</a:t>
            </a:r>
            <a:r>
              <a:rPr lang="zh-TW" altLang="en-US" sz="2000" b="1" dirty="0" smtClean="0"/>
              <a:t>認定（</a:t>
            </a:r>
            <a:r>
              <a:rPr lang="zh-TW" altLang="en-US" sz="2000" b="1" dirty="0"/>
              <a:t>經濟部</a:t>
            </a:r>
            <a:r>
              <a:rPr lang="en-US" altLang="zh-TW" sz="2000" b="1" dirty="0"/>
              <a:t>109</a:t>
            </a:r>
            <a:r>
              <a:rPr lang="zh-TW" altLang="en-US" sz="2000" b="1" dirty="0"/>
              <a:t>年</a:t>
            </a:r>
            <a:r>
              <a:rPr lang="en-US" altLang="zh-TW" sz="2000" b="1" dirty="0"/>
              <a:t>12</a:t>
            </a:r>
            <a:r>
              <a:rPr lang="zh-TW" altLang="en-US" sz="2000" b="1" dirty="0"/>
              <a:t>月</a:t>
            </a:r>
            <a:r>
              <a:rPr lang="en-US" altLang="zh-TW" sz="2000" b="1" dirty="0"/>
              <a:t>30</a:t>
            </a:r>
            <a:r>
              <a:rPr lang="zh-TW" altLang="en-US" sz="2000" b="1" dirty="0"/>
              <a:t>日解釋令）</a:t>
            </a:r>
          </a:p>
          <a:p>
            <a:pPr marL="0" indent="0">
              <a:spcBef>
                <a:spcPts val="1200"/>
              </a:spcBef>
              <a:buNone/>
              <a:defRPr/>
            </a:pPr>
            <a:endParaRPr lang="zh-TW" altLang="en-US" sz="1200" dirty="0"/>
          </a:p>
        </p:txBody>
      </p:sp>
      <p:sp>
        <p:nvSpPr>
          <p:cNvPr id="2" name="投影片編號版面配置區 1"/>
          <p:cNvSpPr>
            <a:spLocks noGrp="1"/>
          </p:cNvSpPr>
          <p:nvPr>
            <p:ph type="sldNum" sz="quarter" idx="12"/>
          </p:nvPr>
        </p:nvSpPr>
        <p:spPr/>
        <p:txBody>
          <a:bodyPr/>
          <a:lstStyle/>
          <a:p>
            <a:pPr>
              <a:defRPr/>
            </a:pPr>
            <a:fld id="{B26597DD-AE29-4BAB-A813-DA9F4EE90BF1}" type="slidenum">
              <a:rPr lang="zh-TW" altLang="en-US" smtClean="0"/>
              <a:pPr>
                <a:defRPr/>
              </a:pPr>
              <a:t>21</a:t>
            </a:fld>
            <a:endParaRPr lang="zh-TW" altLang="en-US" dirty="0"/>
          </a:p>
        </p:txBody>
      </p:sp>
      <p:sp>
        <p:nvSpPr>
          <p:cNvPr id="5" name="標題 3"/>
          <p:cNvSpPr>
            <a:spLocks noGrp="1"/>
          </p:cNvSpPr>
          <p:nvPr>
            <p:ph type="title"/>
          </p:nvPr>
        </p:nvSpPr>
        <p:spPr>
          <a:xfrm>
            <a:off x="761675" y="209503"/>
            <a:ext cx="7986244" cy="576064"/>
          </a:xfrm>
        </p:spPr>
        <p:txBody>
          <a:bodyPr/>
          <a:lstStyle/>
          <a:p>
            <a:r>
              <a:rPr lang="zh-TW" altLang="en-US" sz="3000" dirty="0"/>
              <a:t>陸資持股：法律形式及經濟實質綜合</a:t>
            </a:r>
            <a:r>
              <a:rPr lang="zh-TW" altLang="en-US" sz="3000" dirty="0" smtClean="0"/>
              <a:t>考量</a:t>
            </a:r>
            <a:r>
              <a:rPr lang="en-US" altLang="zh-TW" sz="3000" dirty="0" smtClean="0"/>
              <a:t>(</a:t>
            </a:r>
            <a:r>
              <a:rPr lang="zh-TW" altLang="en-US" sz="3000" dirty="0" smtClean="0"/>
              <a:t>續</a:t>
            </a:r>
            <a:r>
              <a:rPr lang="en-US" altLang="zh-TW" sz="3000" dirty="0" smtClean="0"/>
              <a:t>)</a:t>
            </a:r>
            <a:endParaRPr lang="zh-TW" altLang="en-US" sz="3000" dirty="0"/>
          </a:p>
        </p:txBody>
      </p:sp>
      <p:pic>
        <p:nvPicPr>
          <p:cNvPr id="6" name="圖片 1"/>
          <p:cNvPicPr>
            <a:picLocks noChangeAspect="1" noChangeArrowheads="1"/>
          </p:cNvPicPr>
          <p:nvPr/>
        </p:nvPicPr>
        <p:blipFill rotWithShape="1">
          <a:blip r:embed="rId3">
            <a:extLst>
              <a:ext uri="{28A0092B-C50C-407E-A947-70E740481C1C}">
                <a14:useLocalDpi xmlns:a14="http://schemas.microsoft.com/office/drawing/2010/main" val="0"/>
              </a:ext>
            </a:extLst>
          </a:blip>
          <a:srcRect l="3305" t="16906" r="1311"/>
          <a:stretch/>
        </p:blipFill>
        <p:spPr bwMode="auto">
          <a:xfrm>
            <a:off x="457200" y="1571654"/>
            <a:ext cx="8077200" cy="492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0022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28600" y="1066800"/>
            <a:ext cx="8534400" cy="5486400"/>
          </a:xfrm>
        </p:spPr>
        <p:txBody>
          <a:bodyPr/>
          <a:lstStyle/>
          <a:p>
            <a:pPr>
              <a:spcBef>
                <a:spcPts val="600"/>
              </a:spcBef>
              <a:buFont typeface="Wingdings" panose="05000000000000000000" pitchFamily="2" charset="2"/>
              <a:buNone/>
              <a:defRPr/>
            </a:pPr>
            <a:r>
              <a:rPr lang="zh-TW" altLang="zh-TW" sz="2000" b="1" dirty="0"/>
              <a:t>對陸資股權</a:t>
            </a:r>
            <a:r>
              <a:rPr lang="zh-TW" altLang="zh-TW" sz="2000" b="1" u="sng" dirty="0"/>
              <a:t>移轉</a:t>
            </a:r>
            <a:r>
              <a:rPr lang="zh-TW" altLang="zh-TW" sz="2000" b="1" u="sng" dirty="0" smtClean="0"/>
              <a:t>後</a:t>
            </a:r>
            <a:r>
              <a:rPr lang="zh-TW" altLang="en-US" sz="2000" b="1" u="sng" dirty="0" smtClean="0"/>
              <a:t>一定</a:t>
            </a:r>
            <a:r>
              <a:rPr lang="zh-TW" altLang="zh-TW" sz="2000" b="1" u="sng" dirty="0" smtClean="0"/>
              <a:t>營運</a:t>
            </a:r>
            <a:r>
              <a:rPr lang="zh-TW" altLang="zh-TW" sz="2000" b="1" u="sng" dirty="0"/>
              <a:t>觀察期間</a:t>
            </a:r>
            <a:r>
              <a:rPr lang="zh-TW" altLang="zh-TW" sz="2000" b="1" dirty="0"/>
              <a:t>之認定說明</a:t>
            </a:r>
            <a:r>
              <a:rPr lang="en-US" altLang="zh-TW" sz="2000" b="1" dirty="0">
                <a:cs typeface="Times New Roman" panose="02020603050405020304" pitchFamily="18" charset="0"/>
              </a:rPr>
              <a:t>(</a:t>
            </a:r>
            <a:r>
              <a:rPr lang="en-US" altLang="zh-TW" sz="2000" dirty="0">
                <a:cs typeface="Times New Roman" panose="02020603050405020304" pitchFamily="18" charset="0"/>
              </a:rPr>
              <a:t>104.12.1)</a:t>
            </a:r>
          </a:p>
          <a:p>
            <a:pPr>
              <a:spcBef>
                <a:spcPts val="1200"/>
              </a:spcBef>
              <a:defRPr/>
            </a:pPr>
            <a:r>
              <a:rPr lang="zh-TW" altLang="zh-TW" sz="2000" dirty="0"/>
              <a:t> </a:t>
            </a:r>
            <a:r>
              <a:rPr lang="zh-TW" altLang="zh-TW" sz="1800" b="1" dirty="0"/>
              <a:t>移轉後一定營運期間為至少</a:t>
            </a:r>
            <a:r>
              <a:rPr lang="zh-TW" altLang="zh-TW" sz="1800" b="1" dirty="0">
                <a:solidFill>
                  <a:srgbClr val="C00000"/>
                </a:solidFill>
              </a:rPr>
              <a:t>應</a:t>
            </a:r>
            <a:r>
              <a:rPr lang="zh-TW" altLang="zh-TW" sz="1800" b="1" u="sng" dirty="0">
                <a:solidFill>
                  <a:srgbClr val="C00000"/>
                </a:solidFill>
              </a:rPr>
              <a:t>屆滿「</a:t>
            </a:r>
            <a:r>
              <a:rPr lang="en-US" altLang="zh-TW" sz="1800" b="1" u="sng" dirty="0">
                <a:solidFill>
                  <a:srgbClr val="C00000"/>
                </a:solidFill>
              </a:rPr>
              <a:t>1</a:t>
            </a:r>
            <a:r>
              <a:rPr lang="zh-TW" altLang="zh-TW" sz="1800" b="1" u="sng" dirty="0">
                <a:solidFill>
                  <a:srgbClr val="C00000"/>
                </a:solidFill>
              </a:rPr>
              <a:t>個完整會計年度</a:t>
            </a:r>
            <a:r>
              <a:rPr lang="zh-TW" altLang="zh-TW" sz="1800" b="1" u="sng" dirty="0"/>
              <a:t>」</a:t>
            </a:r>
            <a:endParaRPr lang="zh-TW" altLang="zh-TW" sz="1800" dirty="0"/>
          </a:p>
          <a:p>
            <a:pPr lvl="1">
              <a:spcBef>
                <a:spcPts val="600"/>
              </a:spcBef>
              <a:defRPr/>
            </a:pPr>
            <a:r>
              <a:rPr lang="zh-TW" altLang="zh-TW" sz="1600" dirty="0"/>
              <a:t>申請公司有陸資股權移轉予非陸籍人士情事者，申請上市時，該等股權轉讓應已至少屆滿</a:t>
            </a:r>
            <a:r>
              <a:rPr lang="en-US" altLang="zh-TW" sz="1600" dirty="0"/>
              <a:t>1</a:t>
            </a:r>
            <a:r>
              <a:rPr lang="zh-TW" altLang="zh-TW" sz="1600" dirty="0"/>
              <a:t>個完整會計年度，以作為公司經營實績是否有變化之觀察期間，且應以</a:t>
            </a:r>
            <a:r>
              <a:rPr lang="zh-TW" altLang="zh-TW" sz="1600" u="sng" dirty="0">
                <a:solidFill>
                  <a:srgbClr val="0000CC"/>
                </a:solidFill>
              </a:rPr>
              <a:t>經會計師查核簽證之年度財務報告</a:t>
            </a:r>
            <a:r>
              <a:rPr lang="zh-TW" altLang="zh-TW" sz="1600" dirty="0"/>
              <a:t>為經營實績之主要判斷依據。</a:t>
            </a:r>
          </a:p>
          <a:p>
            <a:pPr>
              <a:spcBef>
                <a:spcPts val="1200"/>
              </a:spcBef>
              <a:defRPr/>
            </a:pPr>
            <a:r>
              <a:rPr lang="zh-TW" altLang="zh-TW" sz="1800" b="1" dirty="0"/>
              <a:t>股權移轉之營運觀察期起算日認定標準</a:t>
            </a:r>
            <a:endParaRPr lang="zh-TW" altLang="zh-TW" sz="1800" dirty="0"/>
          </a:p>
          <a:p>
            <a:pPr lvl="1">
              <a:spcBef>
                <a:spcPts val="600"/>
              </a:spcBef>
              <a:defRPr/>
            </a:pPr>
            <a:r>
              <a:rPr lang="zh-TW" altLang="zh-TW" sz="1600" dirty="0"/>
              <a:t>營運觀察期之起算日，應為陸資股權移轉後持股低於</a:t>
            </a:r>
            <a:r>
              <a:rPr lang="en-US" altLang="zh-TW" sz="1600" dirty="0"/>
              <a:t>30%</a:t>
            </a:r>
            <a:r>
              <a:rPr lang="zh-TW" altLang="zh-TW" sz="1600" dirty="0"/>
              <a:t>之當次股權交易合約實際完成日，亦即</a:t>
            </a:r>
            <a:r>
              <a:rPr lang="zh-TW" altLang="zh-TW" sz="1600" u="sng" dirty="0">
                <a:solidFill>
                  <a:srgbClr val="FF0000"/>
                </a:solidFill>
              </a:rPr>
              <a:t>「陸資持股低於</a:t>
            </a:r>
            <a:r>
              <a:rPr lang="en-US" altLang="zh-TW" sz="1600" u="sng" dirty="0">
                <a:solidFill>
                  <a:srgbClr val="FF0000"/>
                </a:solidFill>
              </a:rPr>
              <a:t>30%</a:t>
            </a:r>
            <a:r>
              <a:rPr lang="zh-TW" altLang="zh-TW" sz="1600" u="sng" dirty="0">
                <a:solidFill>
                  <a:srgbClr val="FF0000"/>
                </a:solidFill>
              </a:rPr>
              <a:t>」且「股份過戶登記」、「股款交付」均已完成</a:t>
            </a:r>
            <a:r>
              <a:rPr lang="zh-TW" altLang="zh-TW" sz="1600" dirty="0">
                <a:solidFill>
                  <a:srgbClr val="FF0000"/>
                </a:solidFill>
              </a:rPr>
              <a:t>。</a:t>
            </a:r>
          </a:p>
          <a:p>
            <a:pPr lvl="1">
              <a:spcBef>
                <a:spcPts val="600"/>
              </a:spcBef>
              <a:defRPr/>
            </a:pPr>
            <a:r>
              <a:rPr lang="zh-TW" altLang="zh-TW" sz="1600" dirty="0"/>
              <a:t>但股權移轉予臺籍人士，而該等臺籍人士受限於經濟部投審會所訂每年對大陸投資累計金額之規範，為避免超過年度投資限額，致其股款採分期支付者，得以陸資股權移轉後持股低於</a:t>
            </a:r>
            <a:r>
              <a:rPr lang="en-US" altLang="zh-TW" sz="1600" dirty="0"/>
              <a:t>30%</a:t>
            </a:r>
            <a:r>
              <a:rPr lang="zh-TW" altLang="zh-TW" sz="1600" dirty="0"/>
              <a:t>之當次股權交易第</a:t>
            </a:r>
            <a:r>
              <a:rPr lang="en-US" altLang="zh-TW" sz="1600" dirty="0"/>
              <a:t>1</a:t>
            </a:r>
            <a:r>
              <a:rPr lang="zh-TW" altLang="zh-TW" sz="1600" dirty="0"/>
              <a:t>筆股款支付日作為「股款交付」完成日期之認定，惟仍</a:t>
            </a:r>
            <a:r>
              <a:rPr lang="zh-TW" altLang="zh-TW" sz="1600" dirty="0">
                <a:solidFill>
                  <a:srgbClr val="FF0000"/>
                </a:solidFill>
              </a:rPr>
              <a:t>應在送件前實際完成所有股款之交付</a:t>
            </a:r>
            <a:r>
              <a:rPr lang="zh-TW" altLang="zh-TW" sz="1600" dirty="0"/>
              <a:t>。</a:t>
            </a:r>
          </a:p>
          <a:p>
            <a:pPr>
              <a:spcBef>
                <a:spcPts val="1200"/>
              </a:spcBef>
              <a:defRPr/>
            </a:pPr>
            <a:r>
              <a:rPr lang="zh-TW" altLang="zh-TW" sz="1800" b="1" dirty="0"/>
              <a:t>申請公司應承諾事項</a:t>
            </a:r>
            <a:endParaRPr lang="zh-TW" altLang="zh-TW" sz="1800" dirty="0"/>
          </a:p>
          <a:p>
            <a:pPr lvl="1">
              <a:spcBef>
                <a:spcPts val="600"/>
              </a:spcBef>
              <a:defRPr/>
            </a:pPr>
            <a:r>
              <a:rPr lang="zh-TW" altLang="zh-TW" sz="1600" dirty="0"/>
              <a:t>上市後內控專審報告期間延長為</a:t>
            </a:r>
            <a:r>
              <a:rPr lang="en-US" altLang="zh-TW" sz="1600" dirty="0"/>
              <a:t>3</a:t>
            </a:r>
            <a:r>
              <a:rPr lang="zh-TW" altLang="zh-TW" sz="1600" dirty="0"/>
              <a:t>年。</a:t>
            </a:r>
          </a:p>
          <a:p>
            <a:pPr lvl="1">
              <a:spcBef>
                <a:spcPts val="600"/>
              </a:spcBef>
              <a:defRPr/>
            </a:pPr>
            <a:r>
              <a:rPr lang="zh-TW" altLang="zh-TW" sz="1600" dirty="0"/>
              <a:t>承諾陸資持股不得逾</a:t>
            </a:r>
            <a:r>
              <a:rPr lang="en-US" altLang="zh-TW" sz="1600" dirty="0"/>
              <a:t>30</a:t>
            </a:r>
            <a:r>
              <a:rPr lang="zh-TW" altLang="zh-TW" sz="1600" dirty="0"/>
              <a:t>％，且不得取得對申請公司之控制力。</a:t>
            </a:r>
          </a:p>
          <a:p>
            <a:pPr lvl="1">
              <a:spcBef>
                <a:spcPts val="600"/>
              </a:spcBef>
              <a:defRPr/>
            </a:pPr>
            <a:r>
              <a:rPr lang="zh-TW" altLang="zh-TW" sz="1600" dirty="0"/>
              <a:t>配合交易所視個案需要，對於申請上市前陸資移轉股份之受讓者，承諾納入擴大集保範圍。</a:t>
            </a:r>
          </a:p>
          <a:p>
            <a:pPr>
              <a:spcBef>
                <a:spcPts val="600"/>
              </a:spcBef>
              <a:defRPr/>
            </a:pPr>
            <a:endParaRPr lang="zh-TW" altLang="en-US" sz="1200" dirty="0"/>
          </a:p>
        </p:txBody>
      </p:sp>
      <p:sp>
        <p:nvSpPr>
          <p:cNvPr id="2" name="投影片編號版面配置區 1"/>
          <p:cNvSpPr>
            <a:spLocks noGrp="1"/>
          </p:cNvSpPr>
          <p:nvPr>
            <p:ph type="sldNum" sz="quarter" idx="12"/>
          </p:nvPr>
        </p:nvSpPr>
        <p:spPr/>
        <p:txBody>
          <a:bodyPr/>
          <a:lstStyle/>
          <a:p>
            <a:pPr>
              <a:defRPr/>
            </a:pPr>
            <a:fld id="{B26597DD-AE29-4BAB-A813-DA9F4EE90BF1}" type="slidenum">
              <a:rPr lang="zh-TW" altLang="en-US" smtClean="0"/>
              <a:pPr>
                <a:defRPr/>
              </a:pPr>
              <a:t>22</a:t>
            </a:fld>
            <a:endParaRPr lang="zh-TW" altLang="en-US" dirty="0"/>
          </a:p>
        </p:txBody>
      </p:sp>
      <p:sp>
        <p:nvSpPr>
          <p:cNvPr id="5" name="標題 3"/>
          <p:cNvSpPr>
            <a:spLocks noGrp="1"/>
          </p:cNvSpPr>
          <p:nvPr>
            <p:ph type="title"/>
          </p:nvPr>
        </p:nvSpPr>
        <p:spPr>
          <a:xfrm>
            <a:off x="761675" y="209503"/>
            <a:ext cx="7986244" cy="576064"/>
          </a:xfrm>
        </p:spPr>
        <p:txBody>
          <a:bodyPr/>
          <a:lstStyle/>
          <a:p>
            <a:r>
              <a:rPr lang="zh-TW" altLang="en-US" sz="3000" dirty="0"/>
              <a:t>陸資持股：法律形式及經濟實質綜合</a:t>
            </a:r>
            <a:r>
              <a:rPr lang="zh-TW" altLang="en-US" sz="3000" dirty="0" smtClean="0"/>
              <a:t>考量</a:t>
            </a:r>
            <a:r>
              <a:rPr lang="en-US" altLang="zh-TW" sz="3000" dirty="0" smtClean="0"/>
              <a:t>(</a:t>
            </a:r>
            <a:r>
              <a:rPr lang="zh-TW" altLang="en-US" sz="3000" dirty="0" smtClean="0"/>
              <a:t>續</a:t>
            </a:r>
            <a:r>
              <a:rPr lang="en-US" altLang="zh-TW" sz="3000" dirty="0" smtClean="0"/>
              <a:t>)</a:t>
            </a:r>
            <a:endParaRPr lang="zh-TW" altLang="en-US" sz="3000" dirty="0"/>
          </a:p>
        </p:txBody>
      </p:sp>
    </p:spTree>
    <p:extLst>
      <p:ext uri="{BB962C8B-B14F-4D97-AF65-F5344CB8AC3E}">
        <p14:creationId xmlns:p14="http://schemas.microsoft.com/office/powerpoint/2010/main" val="2560705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內容版面配置區 2"/>
          <p:cNvSpPr>
            <a:spLocks noGrp="1"/>
          </p:cNvSpPr>
          <p:nvPr>
            <p:ph idx="1"/>
          </p:nvPr>
        </p:nvSpPr>
        <p:spPr>
          <a:xfrm>
            <a:off x="761674" y="1771967"/>
            <a:ext cx="7902205" cy="3714433"/>
          </a:xfrm>
        </p:spPr>
        <p:txBody>
          <a:bodyPr/>
          <a:lstStyle/>
          <a:p>
            <a:pPr>
              <a:spcBef>
                <a:spcPts val="1200"/>
              </a:spcBef>
              <a:buClrTx/>
              <a:buFont typeface="Arial" panose="020B0604020202020204" pitchFamily="34" charset="0"/>
              <a:buChar char="•"/>
              <a:defRPr/>
            </a:pPr>
            <a:r>
              <a:rPr lang="zh-TW" altLang="en-US" sz="2200" dirty="0" smtClean="0"/>
              <a:t>原</a:t>
            </a:r>
            <a:r>
              <a:rPr lang="zh-TW" altLang="en-US" sz="2200" dirty="0"/>
              <a:t>陸籍股東近期頻仍轉讓股權於非陸籍股東，有關交易之移轉對象、原因、時點等合理性。</a:t>
            </a:r>
            <a:endParaRPr lang="en-US" altLang="zh-TW" sz="2200" dirty="0"/>
          </a:p>
          <a:p>
            <a:pPr>
              <a:spcBef>
                <a:spcPts val="1200"/>
              </a:spcBef>
              <a:buClrTx/>
              <a:buFont typeface="Arial" panose="020B0604020202020204" pitchFamily="34" charset="0"/>
              <a:buChar char="•"/>
              <a:defRPr/>
            </a:pPr>
            <a:r>
              <a:rPr lang="zh-TW" altLang="en-US" sz="2200" dirty="0"/>
              <a:t>近期多次股權移轉予臺商股東</a:t>
            </a:r>
            <a:r>
              <a:rPr lang="en-US" altLang="zh-TW" sz="2200" dirty="0"/>
              <a:t>(</a:t>
            </a:r>
            <a:r>
              <a:rPr lang="zh-TW" altLang="en-US" sz="2200" dirty="0"/>
              <a:t>投資公司、 創投、 自然人</a:t>
            </a:r>
            <a:r>
              <a:rPr lang="en-US" altLang="zh-TW" sz="2200" dirty="0"/>
              <a:t>)</a:t>
            </a:r>
            <a:r>
              <a:rPr lang="zh-TW" altLang="en-US" sz="2200" dirty="0"/>
              <a:t>，將新股東視為</a:t>
            </a:r>
            <a:r>
              <a:rPr lang="zh-TW" altLang="en-US" sz="2200" u="sng" dirty="0"/>
              <a:t>非短期性持有</a:t>
            </a:r>
            <a:r>
              <a:rPr lang="zh-TW" altLang="en-US" sz="2200" dirty="0"/>
              <a:t>之合理性。</a:t>
            </a:r>
            <a:endParaRPr lang="en-US" altLang="zh-TW" sz="2200" dirty="0"/>
          </a:p>
          <a:p>
            <a:pPr>
              <a:spcBef>
                <a:spcPts val="1200"/>
              </a:spcBef>
              <a:buClrTx/>
              <a:buFont typeface="Arial" panose="020B0604020202020204" pitchFamily="34" charset="0"/>
              <a:buChar char="•"/>
              <a:defRPr/>
            </a:pPr>
            <a:r>
              <a:rPr lang="zh-TW" altLang="en-US" sz="2200" dirty="0"/>
              <a:t>陸籍股東擔任總經理、營運長及各主要事業部主管，有關陸資未具有實質營運控制力之合理性</a:t>
            </a:r>
            <a:r>
              <a:rPr lang="zh-TW" altLang="en-US" sz="2200" dirty="0" smtClean="0"/>
              <a:t>。</a:t>
            </a:r>
            <a:endParaRPr lang="en-US" altLang="zh-TW" sz="2200" dirty="0" smtClean="0"/>
          </a:p>
          <a:p>
            <a:pPr>
              <a:spcBef>
                <a:spcPts val="1200"/>
              </a:spcBef>
              <a:buClrTx/>
              <a:buFont typeface="Arial" panose="020B0604020202020204" pitchFamily="34" charset="0"/>
              <a:buChar char="•"/>
              <a:defRPr/>
            </a:pPr>
            <a:r>
              <a:rPr lang="zh-TW" altLang="en-US" sz="2200" dirty="0" smtClean="0"/>
              <a:t>陸籍董事長轉換</a:t>
            </a:r>
            <a:r>
              <a:rPr lang="zh-TW" altLang="en-US" sz="2200" dirty="0"/>
              <a:t>其他</a:t>
            </a:r>
            <a:r>
              <a:rPr lang="zh-TW" altLang="en-US" sz="2200" dirty="0" smtClean="0"/>
              <a:t>國籍後，長駐於中國大陸地區子公司。</a:t>
            </a:r>
            <a:endParaRPr lang="en-US" altLang="zh-TW" sz="2200" dirty="0" smtClean="0"/>
          </a:p>
          <a:p>
            <a:pPr>
              <a:spcBef>
                <a:spcPts val="1200"/>
              </a:spcBef>
              <a:buClrTx/>
              <a:buFont typeface="Arial" panose="020B0604020202020204" pitchFamily="34" charset="0"/>
              <a:buChar char="•"/>
              <a:defRPr/>
            </a:pPr>
            <a:r>
              <a:rPr lang="zh-TW" altLang="en-US" sz="2200" dirty="0" smtClean="0"/>
              <a:t>申請</a:t>
            </a:r>
            <a:r>
              <a:rPr lang="zh-TW" altLang="en-US" sz="2200" dirty="0"/>
              <a:t>公司董事具有中國大陸黨政軍</a:t>
            </a:r>
            <a:r>
              <a:rPr lang="en-US" altLang="zh-TW" sz="2200" dirty="0"/>
              <a:t>(</a:t>
            </a:r>
            <a:r>
              <a:rPr lang="zh-TW" altLang="en-US" sz="2200" dirty="0"/>
              <a:t>如政協等</a:t>
            </a:r>
            <a:r>
              <a:rPr lang="en-US" altLang="zh-TW" sz="2200" dirty="0"/>
              <a:t>)</a:t>
            </a:r>
            <a:r>
              <a:rPr lang="zh-TW" altLang="en-US" sz="2200" dirty="0"/>
              <a:t>身分。</a:t>
            </a:r>
          </a:p>
          <a:p>
            <a:pPr>
              <a:buFont typeface="Arial" panose="020B0604020202020204" pitchFamily="34" charset="0"/>
              <a:buChar char="•"/>
              <a:defRPr/>
            </a:pPr>
            <a:endParaRPr lang="en-US" altLang="zh-TW" sz="2400" dirty="0"/>
          </a:p>
          <a:p>
            <a:pPr>
              <a:buFont typeface="Arial" panose="020B0604020202020204" pitchFamily="34" charset="0"/>
              <a:buChar char="•"/>
              <a:defRPr/>
            </a:pPr>
            <a:endParaRPr lang="zh-TW" altLang="en-US" dirty="0"/>
          </a:p>
        </p:txBody>
      </p:sp>
      <p:sp>
        <p:nvSpPr>
          <p:cNvPr id="2" name="投影片編號版面配置區 1"/>
          <p:cNvSpPr>
            <a:spLocks noGrp="1"/>
          </p:cNvSpPr>
          <p:nvPr>
            <p:ph type="sldNum" sz="quarter" idx="12"/>
          </p:nvPr>
        </p:nvSpPr>
        <p:spPr/>
        <p:txBody>
          <a:bodyPr/>
          <a:lstStyle/>
          <a:p>
            <a:pPr>
              <a:defRPr/>
            </a:pPr>
            <a:fld id="{B26597DD-AE29-4BAB-A813-DA9F4EE90BF1}" type="slidenum">
              <a:rPr lang="zh-TW" altLang="en-US" smtClean="0"/>
              <a:pPr>
                <a:defRPr/>
              </a:pPr>
              <a:t>23</a:t>
            </a:fld>
            <a:endParaRPr lang="zh-TW" altLang="en-US" dirty="0"/>
          </a:p>
        </p:txBody>
      </p:sp>
      <p:sp>
        <p:nvSpPr>
          <p:cNvPr id="6" name="標題 3"/>
          <p:cNvSpPr txBox="1">
            <a:spLocks/>
          </p:cNvSpPr>
          <p:nvPr/>
        </p:nvSpPr>
        <p:spPr>
          <a:xfrm>
            <a:off x="761675" y="209503"/>
            <a:ext cx="7986244" cy="576064"/>
          </a:xfrm>
          <a:prstGeom prst="rect">
            <a:avLst/>
          </a:prstGeom>
        </p:spPr>
        <p:txBody>
          <a:bodyPr vert="horz" lIns="91440" tIns="45720" rIns="91440" bIns="45720" rtlCol="0" anchor="ctr">
            <a:noAutofit/>
          </a:bodyPr>
          <a:lstStyle>
            <a:lvl1pPr marL="0" indent="0" algn="ctr" rtl="0" eaLnBrk="0" fontAlgn="base" hangingPunct="0">
              <a:spcBef>
                <a:spcPct val="0"/>
              </a:spcBef>
              <a:spcAft>
                <a:spcPct val="0"/>
              </a:spcAft>
              <a:defRPr lang="zh-TW" altLang="en-US" sz="4000" b="1" kern="1200" cap="all" baseline="0">
                <a:solidFill>
                  <a:srgbClr val="002060"/>
                </a:solidFill>
                <a:effectLst>
                  <a:outerShdw blurRad="38100" dist="38100" dir="2700000" algn="tl">
                    <a:srgbClr val="000000">
                      <a:alpha val="43137"/>
                    </a:srgbClr>
                  </a:outerShdw>
                </a:effectLst>
                <a:latin typeface="Book Antiqua" pitchFamily="18" charset="0"/>
                <a:ea typeface="標楷體" pitchFamily="65" charset="-120"/>
                <a:cs typeface="+mj-cs"/>
              </a:defRPr>
            </a:lvl1pPr>
            <a:lvl2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2pPr>
            <a:lvl3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3pPr>
            <a:lvl4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4pPr>
            <a:lvl5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r>
              <a:rPr kumimoji="0" lang="zh-TW" altLang="en-US" sz="3000" dirty="0" smtClean="0"/>
              <a:t>陸資持股：法律形式及經濟實質綜合考量</a:t>
            </a:r>
            <a:r>
              <a:rPr kumimoji="0" lang="en-US" altLang="zh-TW" sz="3000" dirty="0" smtClean="0"/>
              <a:t>(</a:t>
            </a:r>
            <a:r>
              <a:rPr kumimoji="0" lang="zh-TW" altLang="en-US" sz="3000" dirty="0" smtClean="0"/>
              <a:t>續</a:t>
            </a:r>
            <a:r>
              <a:rPr kumimoji="0" lang="en-US" altLang="zh-TW" sz="3000" dirty="0" smtClean="0"/>
              <a:t>)</a:t>
            </a:r>
            <a:endParaRPr kumimoji="0" lang="zh-TW" altLang="en-US" sz="3000" dirty="0"/>
          </a:p>
        </p:txBody>
      </p:sp>
      <p:sp>
        <p:nvSpPr>
          <p:cNvPr id="7" name="標題 1"/>
          <p:cNvSpPr>
            <a:spLocks noGrp="1"/>
          </p:cNvSpPr>
          <p:nvPr>
            <p:ph type="title"/>
          </p:nvPr>
        </p:nvSpPr>
        <p:spPr>
          <a:xfrm>
            <a:off x="381000" y="914400"/>
            <a:ext cx="7726363" cy="792163"/>
          </a:xfrm>
        </p:spPr>
        <p:txBody>
          <a:bodyPr/>
          <a:lstStyle/>
          <a:p>
            <a:pPr algn="l"/>
            <a:r>
              <a:rPr lang="zh-TW" altLang="en-US" sz="2800" b="1" u="sng" dirty="0">
                <a:solidFill>
                  <a:srgbClr val="002060"/>
                </a:solidFill>
              </a:rPr>
              <a:t>陸資持股及控制</a:t>
            </a:r>
            <a:r>
              <a:rPr lang="zh-TW" altLang="en-US" sz="2800" b="1" u="sng" dirty="0" smtClean="0">
                <a:solidFill>
                  <a:srgbClr val="002060"/>
                </a:solidFill>
              </a:rPr>
              <a:t>力實務常見問題</a:t>
            </a:r>
            <a:endParaRPr lang="zh-TW" altLang="en-US" sz="1200" b="0" u="sng" dirty="0">
              <a:solidFill>
                <a:srgbClr val="002060"/>
              </a:solidFill>
              <a:effectLst/>
              <a:latin typeface="+mn-lt"/>
            </a:endParaRPr>
          </a:p>
        </p:txBody>
      </p:sp>
    </p:spTree>
    <p:extLst>
      <p:ext uri="{BB962C8B-B14F-4D97-AF65-F5344CB8AC3E}">
        <p14:creationId xmlns:p14="http://schemas.microsoft.com/office/powerpoint/2010/main" val="3345229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26597DD-AE29-4BAB-A813-DA9F4EE90BF1}" type="slidenum">
              <a:rPr lang="zh-TW" altLang="en-US" smtClean="0"/>
              <a:pPr>
                <a:defRPr/>
              </a:pPr>
              <a:t>24</a:t>
            </a:fld>
            <a:endParaRPr lang="zh-TW" altLang="en-US" dirty="0"/>
          </a:p>
        </p:txBody>
      </p:sp>
      <p:sp>
        <p:nvSpPr>
          <p:cNvPr id="9" name="標題 4"/>
          <p:cNvSpPr>
            <a:spLocks noGrp="1"/>
          </p:cNvSpPr>
          <p:nvPr>
            <p:ph type="title"/>
          </p:nvPr>
        </p:nvSpPr>
        <p:spPr>
          <a:xfrm>
            <a:off x="906236" y="188640"/>
            <a:ext cx="7986244" cy="576064"/>
          </a:xfrm>
        </p:spPr>
        <p:txBody>
          <a:bodyPr/>
          <a:lstStyle/>
          <a:p>
            <a:r>
              <a:rPr lang="zh-TW" altLang="en-US" dirty="0"/>
              <a:t>土地使用權證</a:t>
            </a:r>
            <a:r>
              <a:rPr lang="en-US" altLang="zh-TW" dirty="0"/>
              <a:t>(</a:t>
            </a:r>
            <a:r>
              <a:rPr lang="zh-TW" altLang="en-US" dirty="0"/>
              <a:t>國土證</a:t>
            </a:r>
            <a:r>
              <a:rPr lang="en-US" altLang="zh-TW" dirty="0"/>
              <a:t>)</a:t>
            </a:r>
            <a:r>
              <a:rPr lang="zh-TW" altLang="en-US" dirty="0"/>
              <a:t>及房產證</a:t>
            </a:r>
          </a:p>
        </p:txBody>
      </p:sp>
      <p:graphicFrame>
        <p:nvGraphicFramePr>
          <p:cNvPr id="3" name="資料庫圖表 2"/>
          <p:cNvGraphicFramePr/>
          <p:nvPr>
            <p:extLst>
              <p:ext uri="{D42A27DB-BD31-4B8C-83A1-F6EECF244321}">
                <p14:modId xmlns:p14="http://schemas.microsoft.com/office/powerpoint/2010/main" val="3492159987"/>
              </p:ext>
            </p:extLst>
          </p:nvPr>
        </p:nvGraphicFramePr>
        <p:xfrm>
          <a:off x="384968" y="1364615"/>
          <a:ext cx="8507512" cy="5128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標題 1"/>
          <p:cNvSpPr txBox="1">
            <a:spLocks/>
          </p:cNvSpPr>
          <p:nvPr/>
        </p:nvSpPr>
        <p:spPr>
          <a:xfrm>
            <a:off x="381000" y="914400"/>
            <a:ext cx="7726363" cy="792163"/>
          </a:xfrm>
          <a:prstGeom prst="rect">
            <a:avLst/>
          </a:prstGeom>
        </p:spPr>
        <p:txBody>
          <a:bodyPr vert="horz" lIns="91440" tIns="45720" rIns="91440" bIns="45720" rtlCol="0" anchor="ctr">
            <a:noAutofit/>
          </a:bodyPr>
          <a:lstStyle>
            <a:lvl1pPr marL="0" indent="0" algn="ctr" rtl="0" eaLnBrk="0" fontAlgn="base" hangingPunct="0">
              <a:spcBef>
                <a:spcPct val="0"/>
              </a:spcBef>
              <a:spcAft>
                <a:spcPct val="0"/>
              </a:spcAft>
              <a:defRPr lang="zh-TW" altLang="en-US" sz="4000" b="1" kern="1200" cap="all" baseline="0">
                <a:solidFill>
                  <a:srgbClr val="002060"/>
                </a:solidFill>
                <a:effectLst>
                  <a:outerShdw blurRad="38100" dist="38100" dir="2700000" algn="tl">
                    <a:srgbClr val="000000">
                      <a:alpha val="43137"/>
                    </a:srgbClr>
                  </a:outerShdw>
                </a:effectLst>
                <a:latin typeface="Book Antiqua" pitchFamily="18" charset="0"/>
                <a:ea typeface="標楷體" pitchFamily="65" charset="-120"/>
                <a:cs typeface="+mj-cs"/>
              </a:defRPr>
            </a:lvl1pPr>
            <a:lvl2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2pPr>
            <a:lvl3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3pPr>
            <a:lvl4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4pPr>
            <a:lvl5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algn="l"/>
            <a:r>
              <a:rPr kumimoji="0" lang="zh-TW" altLang="en-US" sz="2800" u="sng" dirty="0" smtClean="0"/>
              <a:t>未取得國土證或房產證之處理原則</a:t>
            </a:r>
            <a:endParaRPr kumimoji="0" lang="zh-TW" altLang="en-US" sz="1200" b="0" u="sng" dirty="0">
              <a:effectLst/>
              <a:latin typeface="+mn-lt"/>
            </a:endParaRPr>
          </a:p>
        </p:txBody>
      </p:sp>
    </p:spTree>
    <p:extLst>
      <p:ext uri="{BB962C8B-B14F-4D97-AF65-F5344CB8AC3E}">
        <p14:creationId xmlns:p14="http://schemas.microsoft.com/office/powerpoint/2010/main" val="14179334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26597DD-AE29-4BAB-A813-DA9F4EE90BF1}" type="slidenum">
              <a:rPr lang="zh-TW" altLang="en-US" smtClean="0"/>
              <a:pPr>
                <a:defRPr/>
              </a:pPr>
              <a:t>25</a:t>
            </a:fld>
            <a:endParaRPr lang="zh-TW" altLang="en-US" dirty="0"/>
          </a:p>
        </p:txBody>
      </p:sp>
      <p:sp>
        <p:nvSpPr>
          <p:cNvPr id="5" name="標題 4"/>
          <p:cNvSpPr>
            <a:spLocks noGrp="1"/>
          </p:cNvSpPr>
          <p:nvPr>
            <p:ph type="title"/>
          </p:nvPr>
        </p:nvSpPr>
        <p:spPr/>
        <p:txBody>
          <a:bodyPr/>
          <a:lstStyle/>
          <a:p>
            <a:r>
              <a:rPr lang="zh-TW" altLang="en-US" dirty="0"/>
              <a:t>五險一金：說明</a:t>
            </a:r>
          </a:p>
        </p:txBody>
      </p:sp>
      <p:sp>
        <p:nvSpPr>
          <p:cNvPr id="3" name="內容版面配置區 2"/>
          <p:cNvSpPr>
            <a:spLocks noGrp="1"/>
          </p:cNvSpPr>
          <p:nvPr>
            <p:ph idx="4294967295"/>
          </p:nvPr>
        </p:nvSpPr>
        <p:spPr>
          <a:xfrm>
            <a:off x="5263537" y="1564375"/>
            <a:ext cx="3582646" cy="4607825"/>
          </a:xfrm>
          <a:noFill/>
        </p:spPr>
        <p:txBody>
          <a:bodyPr/>
          <a:lstStyle/>
          <a:p>
            <a:pPr algn="just">
              <a:buFont typeface="Times New Roman" pitchFamily="18" charset="0"/>
              <a:buChar char="─"/>
              <a:defRPr/>
            </a:pPr>
            <a:r>
              <a:rPr lang="zh-TW" altLang="en-US" dirty="0"/>
              <a:t>五險一金，指中國大陸地區勞動者所享有的社會保險福利。</a:t>
            </a:r>
            <a:endParaRPr lang="en-US" altLang="zh-TW" dirty="0"/>
          </a:p>
          <a:p>
            <a:pPr algn="just">
              <a:buFont typeface="Times New Roman" pitchFamily="18" charset="0"/>
              <a:buChar char="─"/>
              <a:defRPr/>
            </a:pPr>
            <a:r>
              <a:rPr lang="zh-TW" altLang="zh-TW" dirty="0" smtClean="0"/>
              <a:t>企業</a:t>
            </a:r>
            <a:r>
              <a:rPr lang="zh-TW" altLang="zh-TW" dirty="0"/>
              <a:t>和個人</a:t>
            </a:r>
            <a:r>
              <a:rPr lang="zh-TW" altLang="zh-TW" b="1" u="sng" dirty="0"/>
              <a:t>共同</a:t>
            </a:r>
            <a:r>
              <a:rPr lang="zh-TW" altLang="zh-TW" dirty="0" smtClean="0"/>
              <a:t>繳納</a:t>
            </a:r>
            <a:r>
              <a:rPr lang="zh-TW" altLang="en-US" dirty="0" smtClean="0"/>
              <a:t>：</a:t>
            </a:r>
            <a:r>
              <a:rPr lang="zh-TW" altLang="zh-TW" dirty="0"/>
              <a:t>養老保險、醫療保險和失業</a:t>
            </a:r>
            <a:r>
              <a:rPr lang="zh-TW" altLang="zh-TW" dirty="0" smtClean="0"/>
              <a:t>保險</a:t>
            </a:r>
            <a:r>
              <a:rPr lang="zh-TW" altLang="en-US" dirty="0" smtClean="0"/>
              <a:t>。</a:t>
            </a:r>
            <a:endParaRPr lang="en-US" altLang="zh-TW" dirty="0" smtClean="0"/>
          </a:p>
          <a:p>
            <a:pPr algn="just">
              <a:buFont typeface="Times New Roman" pitchFamily="18" charset="0"/>
              <a:buChar char="─"/>
              <a:defRPr/>
            </a:pPr>
            <a:r>
              <a:rPr lang="zh-TW" altLang="zh-TW" dirty="0" smtClean="0"/>
              <a:t>企業承擔</a:t>
            </a:r>
            <a:r>
              <a:rPr lang="zh-TW" altLang="en-US" dirty="0"/>
              <a:t>，</a:t>
            </a:r>
            <a:r>
              <a:rPr lang="zh-TW" altLang="zh-TW" dirty="0" smtClean="0"/>
              <a:t>個人</a:t>
            </a:r>
            <a:r>
              <a:rPr lang="zh-TW" altLang="zh-TW" dirty="0"/>
              <a:t>不需要</a:t>
            </a:r>
            <a:r>
              <a:rPr lang="zh-TW" altLang="zh-TW" dirty="0" smtClean="0"/>
              <a:t>繳納</a:t>
            </a:r>
            <a:r>
              <a:rPr lang="zh-TW" altLang="en-US" dirty="0" smtClean="0"/>
              <a:t>：</a:t>
            </a:r>
            <a:r>
              <a:rPr lang="zh-TW" altLang="zh-TW" dirty="0" smtClean="0"/>
              <a:t>工傷保險</a:t>
            </a:r>
            <a:r>
              <a:rPr lang="zh-TW" altLang="en-US" dirty="0" smtClean="0"/>
              <a:t>及</a:t>
            </a:r>
            <a:r>
              <a:rPr lang="zh-TW" altLang="zh-TW" dirty="0" smtClean="0"/>
              <a:t>生育保險</a:t>
            </a:r>
            <a:r>
              <a:rPr lang="zh-TW" altLang="en-US" dirty="0" smtClean="0"/>
              <a:t>。</a:t>
            </a:r>
            <a:endParaRPr lang="en-US" altLang="zh-TW" sz="2400" cap="all" dirty="0"/>
          </a:p>
          <a:p>
            <a:pPr marL="0" indent="0" algn="ctr">
              <a:buNone/>
              <a:defRPr/>
            </a:pPr>
            <a:r>
              <a:rPr lang="zh-TW" altLang="en-US" b="1" dirty="0">
                <a:solidFill>
                  <a:srgbClr val="0000CC"/>
                </a:solidFill>
              </a:rPr>
              <a:t>最低標準≠實際工資</a:t>
            </a:r>
          </a:p>
        </p:txBody>
      </p:sp>
      <p:grpSp>
        <p:nvGrpSpPr>
          <p:cNvPr id="21" name="群組 20"/>
          <p:cNvGrpSpPr/>
          <p:nvPr/>
        </p:nvGrpSpPr>
        <p:grpSpPr>
          <a:xfrm>
            <a:off x="341954" y="1459592"/>
            <a:ext cx="4496746" cy="4469192"/>
            <a:chOff x="4003950" y="-510509"/>
            <a:chExt cx="4496746" cy="4469192"/>
          </a:xfrm>
        </p:grpSpPr>
        <p:grpSp>
          <p:nvGrpSpPr>
            <p:cNvPr id="9" name="群組 8"/>
            <p:cNvGrpSpPr/>
            <p:nvPr/>
          </p:nvGrpSpPr>
          <p:grpSpPr>
            <a:xfrm>
              <a:off x="4003950" y="-510509"/>
              <a:ext cx="4496746" cy="4469192"/>
              <a:chOff x="3014395" y="-475956"/>
              <a:chExt cx="4496746" cy="4469192"/>
            </a:xfrm>
          </p:grpSpPr>
          <p:sp>
            <p:nvSpPr>
              <p:cNvPr id="4" name="六邊形 3"/>
              <p:cNvSpPr/>
              <p:nvPr/>
            </p:nvSpPr>
            <p:spPr>
              <a:xfrm>
                <a:off x="3014395" y="274529"/>
                <a:ext cx="1692000" cy="1440000"/>
              </a:xfrm>
              <a:prstGeom prst="hexagon">
                <a:avLst/>
              </a:prstGeom>
              <a:solidFill>
                <a:srgbClr val="FFFFFF"/>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6" name="六邊形 15"/>
              <p:cNvSpPr/>
              <p:nvPr/>
            </p:nvSpPr>
            <p:spPr>
              <a:xfrm>
                <a:off x="4416496" y="-475956"/>
                <a:ext cx="1692000" cy="1440000"/>
              </a:xfrm>
              <a:prstGeom prst="hexagon">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17" name="六邊形 16"/>
              <p:cNvSpPr/>
              <p:nvPr/>
            </p:nvSpPr>
            <p:spPr>
              <a:xfrm>
                <a:off x="5819141" y="289650"/>
                <a:ext cx="1692000" cy="1440000"/>
              </a:xfrm>
              <a:prstGeom prst="hexagon">
                <a:avLst/>
              </a:prstGeom>
              <a:solidFill>
                <a:srgbClr val="F6F6F6"/>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18" name="六邊形 17"/>
              <p:cNvSpPr/>
              <p:nvPr/>
            </p:nvSpPr>
            <p:spPr>
              <a:xfrm>
                <a:off x="5805595" y="1780813"/>
                <a:ext cx="1692000" cy="1440000"/>
              </a:xfrm>
              <a:prstGeom prst="hexagon">
                <a:avLst/>
              </a:prstGeom>
              <a:solidFill>
                <a:srgbClr val="F6F6F6"/>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19" name="六邊形 18"/>
              <p:cNvSpPr/>
              <p:nvPr/>
            </p:nvSpPr>
            <p:spPr>
              <a:xfrm>
                <a:off x="3014395" y="1775499"/>
                <a:ext cx="1692000" cy="1440000"/>
              </a:xfrm>
              <a:prstGeom prst="hexagon">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20" name="六邊形 19"/>
              <p:cNvSpPr/>
              <p:nvPr/>
            </p:nvSpPr>
            <p:spPr>
              <a:xfrm>
                <a:off x="4421689" y="2553236"/>
                <a:ext cx="1692000" cy="1440000"/>
              </a:xfrm>
              <a:prstGeom prst="hexagon">
                <a:avLst/>
              </a:prstGeom>
              <a:solidFill>
                <a:srgbClr val="F6F6F6"/>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pic>
            <p:nvPicPr>
              <p:cNvPr id="1030" name="Picture 6" descr="Disabled Symbol Wheelchair - Free image on Pixaba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132" t="6979" r="17132" b="5209"/>
              <a:stretch/>
            </p:blipFill>
            <p:spPr bwMode="auto">
              <a:xfrm>
                <a:off x="4878969" y="-390261"/>
                <a:ext cx="830571" cy="8669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医疗-icon图标免费下载-图标jypqoyyv-88ICON图标网"/>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134" t="5208" r="3093" b="5111"/>
              <a:stretch/>
            </p:blipFill>
            <p:spPr bwMode="auto">
              <a:xfrm>
                <a:off x="6257524" y="421259"/>
                <a:ext cx="813685" cy="7865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工程工头安全帽图片免费下载_工程工头安全帽素材_工程工头安全帽模板-新图网"/>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6439" y="2634350"/>
                <a:ext cx="923766" cy="92376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ouse icon 的圖片、庫存照片和向量圖| Shutterstoc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51" t="8640" b="14216"/>
              <a:stretch/>
            </p:blipFill>
            <p:spPr bwMode="auto">
              <a:xfrm>
                <a:off x="3438658" y="314125"/>
                <a:ext cx="880383" cy="74443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迟到图标免费下载_迟到矢量图标-88ICO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502" r="7164"/>
              <a:stretch/>
            </p:blipFill>
            <p:spPr bwMode="auto">
              <a:xfrm>
                <a:off x="6302943" y="1876539"/>
                <a:ext cx="722846" cy="847085"/>
              </a:xfrm>
              <a:prstGeom prst="rect">
                <a:avLst/>
              </a:prstGeom>
              <a:solidFill>
                <a:srgbClr val="F6F6F6"/>
              </a:solidFill>
            </p:spPr>
          </p:pic>
          <p:pic>
            <p:nvPicPr>
              <p:cNvPr id="1040" name="Picture 16" descr="婴儿图标矢量库存矢量图（免版税）438855406 | Shutterstock"/>
              <p:cNvPicPr>
                <a:picLocks noChangeAspect="1" noChangeArrowheads="1"/>
              </p:cNvPicPr>
              <p:nvPr/>
            </p:nvPicPr>
            <p:blipFill rotWithShape="1">
              <a:blip r:embed="rId8">
                <a:extLst>
                  <a:ext uri="{28A0092B-C50C-407E-A947-70E740481C1C}">
                    <a14:useLocalDpi xmlns:a14="http://schemas.microsoft.com/office/drawing/2010/main" val="0"/>
                  </a:ext>
                </a:extLst>
              </a:blip>
              <a:srcRect l="32701" t="20045" r="30376" b="28526"/>
              <a:stretch/>
            </p:blipFill>
            <p:spPr bwMode="auto">
              <a:xfrm>
                <a:off x="3574049" y="1823426"/>
                <a:ext cx="609600" cy="914400"/>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4753366" y="530165"/>
                <a:ext cx="1092268" cy="307777"/>
              </a:xfrm>
              <a:prstGeom prst="rect">
                <a:avLst/>
              </a:prstGeom>
              <a:noFill/>
            </p:spPr>
            <p:txBody>
              <a:bodyPr wrap="square" lIns="0" tIns="0" rIns="0" bIns="0" rtlCol="0">
                <a:spAutoFit/>
              </a:bodyPr>
              <a:lstStyle/>
              <a:p>
                <a:r>
                  <a:rPr lang="zh-TW" altLang="en-US" b="1" dirty="0">
                    <a:solidFill>
                      <a:schemeClr val="accent3">
                        <a:lumMod val="60000"/>
                        <a:lumOff val="40000"/>
                      </a:schemeClr>
                    </a:solidFill>
                    <a:latin typeface="微軟正黑體" panose="020B0604030504040204" pitchFamily="34" charset="-120"/>
                    <a:ea typeface="微軟正黑體" panose="020B0604030504040204" pitchFamily="34" charset="-120"/>
                  </a:rPr>
                  <a:t>養老保險</a:t>
                </a:r>
              </a:p>
            </p:txBody>
          </p:sp>
          <p:sp>
            <p:nvSpPr>
              <p:cNvPr id="23" name="文字方塊 22"/>
              <p:cNvSpPr txBox="1"/>
              <p:nvPr/>
            </p:nvSpPr>
            <p:spPr>
              <a:xfrm>
                <a:off x="6146732" y="1292062"/>
                <a:ext cx="1092268" cy="307777"/>
              </a:xfrm>
              <a:prstGeom prst="rect">
                <a:avLst/>
              </a:prstGeom>
              <a:noFill/>
            </p:spPr>
            <p:txBody>
              <a:bodyPr wrap="square" lIns="0" tIns="0" rIns="0" bIns="0" rtlCol="0">
                <a:spAutoFit/>
              </a:bodyPr>
              <a:lstStyle/>
              <a:p>
                <a:r>
                  <a:rPr lang="zh-TW" altLang="en-US" b="1" dirty="0">
                    <a:solidFill>
                      <a:schemeClr val="accent3">
                        <a:lumMod val="60000"/>
                        <a:lumOff val="40000"/>
                      </a:schemeClr>
                    </a:solidFill>
                    <a:latin typeface="微軟正黑體" panose="020B0604030504040204" pitchFamily="34" charset="-120"/>
                    <a:ea typeface="微軟正黑體" panose="020B0604030504040204" pitchFamily="34" charset="-120"/>
                  </a:rPr>
                  <a:t>醫療保險</a:t>
                </a:r>
              </a:p>
            </p:txBody>
          </p:sp>
          <p:sp>
            <p:nvSpPr>
              <p:cNvPr id="24" name="文字方塊 23"/>
              <p:cNvSpPr txBox="1"/>
              <p:nvPr/>
            </p:nvSpPr>
            <p:spPr>
              <a:xfrm>
                <a:off x="6146732" y="2801864"/>
                <a:ext cx="1092268" cy="307777"/>
              </a:xfrm>
              <a:prstGeom prst="rect">
                <a:avLst/>
              </a:prstGeom>
              <a:noFill/>
            </p:spPr>
            <p:txBody>
              <a:bodyPr wrap="square" lIns="0" tIns="0" rIns="0" bIns="0" rtlCol="0">
                <a:spAutoFit/>
              </a:bodyPr>
              <a:lstStyle/>
              <a:p>
                <a:r>
                  <a:rPr lang="zh-TW" altLang="en-US" b="1" dirty="0">
                    <a:solidFill>
                      <a:schemeClr val="accent3">
                        <a:lumMod val="60000"/>
                        <a:lumOff val="40000"/>
                      </a:schemeClr>
                    </a:solidFill>
                    <a:latin typeface="微軟正黑體" panose="020B0604030504040204" pitchFamily="34" charset="-120"/>
                    <a:ea typeface="微軟正黑體" panose="020B0604030504040204" pitchFamily="34" charset="-120"/>
                  </a:rPr>
                  <a:t>失業保險</a:t>
                </a:r>
              </a:p>
            </p:txBody>
          </p:sp>
          <p:sp>
            <p:nvSpPr>
              <p:cNvPr id="26" name="文字方塊 25"/>
              <p:cNvSpPr txBox="1"/>
              <p:nvPr/>
            </p:nvSpPr>
            <p:spPr>
              <a:xfrm>
                <a:off x="4753366" y="3568961"/>
                <a:ext cx="1092268" cy="307777"/>
              </a:xfrm>
              <a:prstGeom prst="rect">
                <a:avLst/>
              </a:prstGeom>
              <a:noFill/>
            </p:spPr>
            <p:txBody>
              <a:bodyPr wrap="square" lIns="0" tIns="0" rIns="0" bIns="0" rtlCol="0">
                <a:spAutoFit/>
              </a:bodyPr>
              <a:lstStyle/>
              <a:p>
                <a:r>
                  <a:rPr lang="zh-TW" altLang="en-US" b="1" dirty="0">
                    <a:solidFill>
                      <a:schemeClr val="accent3">
                        <a:lumMod val="60000"/>
                        <a:lumOff val="40000"/>
                      </a:schemeClr>
                    </a:solidFill>
                    <a:latin typeface="微軟正黑體" panose="020B0604030504040204" pitchFamily="34" charset="-120"/>
                    <a:ea typeface="微軟正黑體" panose="020B0604030504040204" pitchFamily="34" charset="-120"/>
                  </a:rPr>
                  <a:t>工傷保險</a:t>
                </a:r>
              </a:p>
            </p:txBody>
          </p:sp>
          <p:sp>
            <p:nvSpPr>
              <p:cNvPr id="27" name="文字方塊 26"/>
              <p:cNvSpPr txBox="1"/>
              <p:nvPr/>
            </p:nvSpPr>
            <p:spPr>
              <a:xfrm>
                <a:off x="3352800" y="2798796"/>
                <a:ext cx="1092268" cy="307777"/>
              </a:xfrm>
              <a:prstGeom prst="rect">
                <a:avLst/>
              </a:prstGeom>
              <a:noFill/>
            </p:spPr>
            <p:txBody>
              <a:bodyPr wrap="square" lIns="0" tIns="0" rIns="0" bIns="0" rtlCol="0">
                <a:spAutoFit/>
              </a:bodyPr>
              <a:lstStyle/>
              <a:p>
                <a:r>
                  <a:rPr lang="zh-TW" altLang="en-US" b="1" dirty="0">
                    <a:solidFill>
                      <a:schemeClr val="accent3">
                        <a:lumMod val="60000"/>
                        <a:lumOff val="40000"/>
                      </a:schemeClr>
                    </a:solidFill>
                    <a:latin typeface="微軟正黑體" panose="020B0604030504040204" pitchFamily="34" charset="-120"/>
                    <a:ea typeface="微軟正黑體" panose="020B0604030504040204" pitchFamily="34" charset="-120"/>
                  </a:rPr>
                  <a:t>生育保險</a:t>
                </a:r>
              </a:p>
            </p:txBody>
          </p:sp>
          <p:sp>
            <p:nvSpPr>
              <p:cNvPr id="28" name="文字方塊 27"/>
              <p:cNvSpPr txBox="1"/>
              <p:nvPr/>
            </p:nvSpPr>
            <p:spPr>
              <a:xfrm>
                <a:off x="3304058" y="1143000"/>
                <a:ext cx="1092268" cy="512961"/>
              </a:xfrm>
              <a:prstGeom prst="rect">
                <a:avLst/>
              </a:prstGeom>
              <a:noFill/>
            </p:spPr>
            <p:txBody>
              <a:bodyPr wrap="square" lIns="0" tIns="0" rIns="0" bIns="0" rtlCol="0">
                <a:spAutoFit/>
              </a:bodyPr>
              <a:lstStyle/>
              <a:p>
                <a:pPr algn="ctr">
                  <a:lnSpc>
                    <a:spcPts val="2000"/>
                  </a:lnSpc>
                </a:pPr>
                <a:r>
                  <a:rPr lang="zh-TW" altLang="en-US" b="1" dirty="0">
                    <a:solidFill>
                      <a:schemeClr val="bg2">
                        <a:lumMod val="50000"/>
                      </a:schemeClr>
                    </a:solidFill>
                    <a:latin typeface="微軟正黑體" panose="020B0604030504040204" pitchFamily="34" charset="-120"/>
                    <a:ea typeface="微軟正黑體" panose="020B0604030504040204" pitchFamily="34" charset="-120"/>
                  </a:rPr>
                  <a:t>住房</a:t>
                </a:r>
                <a:endParaRPr lang="en-US" altLang="zh-TW" b="1" dirty="0">
                  <a:solidFill>
                    <a:schemeClr val="bg2">
                      <a:lumMod val="50000"/>
                    </a:schemeClr>
                  </a:solidFill>
                  <a:latin typeface="微軟正黑體" panose="020B0604030504040204" pitchFamily="34" charset="-120"/>
                  <a:ea typeface="微軟正黑體" panose="020B0604030504040204" pitchFamily="34" charset="-120"/>
                </a:endParaRPr>
              </a:p>
              <a:p>
                <a:pPr algn="ctr">
                  <a:lnSpc>
                    <a:spcPts val="2000"/>
                  </a:lnSpc>
                </a:pPr>
                <a:r>
                  <a:rPr lang="zh-TW" altLang="en-US" b="1" dirty="0">
                    <a:solidFill>
                      <a:schemeClr val="bg2">
                        <a:lumMod val="50000"/>
                      </a:schemeClr>
                    </a:solidFill>
                    <a:latin typeface="微軟正黑體" panose="020B0604030504040204" pitchFamily="34" charset="-120"/>
                    <a:ea typeface="微軟正黑體" panose="020B0604030504040204" pitchFamily="34" charset="-120"/>
                  </a:rPr>
                  <a:t>公積金</a:t>
                </a:r>
              </a:p>
            </p:txBody>
          </p:sp>
        </p:grpSp>
        <p:grpSp>
          <p:nvGrpSpPr>
            <p:cNvPr id="13" name="群組 12"/>
            <p:cNvGrpSpPr/>
            <p:nvPr/>
          </p:nvGrpSpPr>
          <p:grpSpPr>
            <a:xfrm>
              <a:off x="5495482" y="1410370"/>
              <a:ext cx="1280583" cy="691249"/>
              <a:chOff x="5495482" y="1410370"/>
              <a:chExt cx="1280583" cy="691249"/>
            </a:xfrm>
          </p:grpSpPr>
          <p:sp>
            <p:nvSpPr>
              <p:cNvPr id="29" name="文字方塊 28"/>
              <p:cNvSpPr txBox="1"/>
              <p:nvPr/>
            </p:nvSpPr>
            <p:spPr>
              <a:xfrm>
                <a:off x="5845413" y="1410370"/>
                <a:ext cx="875004" cy="274819"/>
              </a:xfrm>
              <a:prstGeom prst="rect">
                <a:avLst/>
              </a:prstGeom>
              <a:noFill/>
            </p:spPr>
            <p:txBody>
              <a:bodyPr wrap="square" lIns="0" tIns="0" rIns="0" bIns="0" rtlCol="0">
                <a:spAutoFit/>
              </a:bodyPr>
              <a:lstStyle/>
              <a:p>
                <a:pPr algn="ctr">
                  <a:lnSpc>
                    <a:spcPts val="2000"/>
                  </a:lnSpc>
                </a:pPr>
                <a:r>
                  <a:rPr lang="zh-TW" altLang="en-US" sz="2800" b="1" dirty="0">
                    <a:solidFill>
                      <a:srgbClr val="000066"/>
                    </a:solidFill>
                    <a:latin typeface="微軟正黑體" panose="020B0604030504040204" pitchFamily="34" charset="-120"/>
                    <a:ea typeface="微軟正黑體" panose="020B0604030504040204" pitchFamily="34" charset="-120"/>
                  </a:rPr>
                  <a:t>五險</a:t>
                </a:r>
              </a:p>
            </p:txBody>
          </p:sp>
          <p:sp>
            <p:nvSpPr>
              <p:cNvPr id="8" name="圓角矩形 7"/>
              <p:cNvSpPr/>
              <p:nvPr/>
            </p:nvSpPr>
            <p:spPr>
              <a:xfrm>
                <a:off x="5775552" y="1692287"/>
                <a:ext cx="1000513" cy="40933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一金</a:t>
                </a:r>
              </a:p>
            </p:txBody>
          </p:sp>
          <p:cxnSp>
            <p:nvCxnSpPr>
              <p:cNvPr id="11" name="直線單箭頭接點 10"/>
              <p:cNvCxnSpPr/>
              <p:nvPr/>
            </p:nvCxnSpPr>
            <p:spPr>
              <a:xfrm flipH="1" flipV="1">
                <a:off x="5495482" y="1537128"/>
                <a:ext cx="207596" cy="263340"/>
              </a:xfrm>
              <a:prstGeom prst="straightConnector1">
                <a:avLst/>
              </a:prstGeom>
              <a:ln>
                <a:tailEnd type="triangle" w="lg" len="lg"/>
              </a:ln>
            </p:spPr>
            <p:style>
              <a:lnRef idx="1">
                <a:schemeClr val="accent5"/>
              </a:lnRef>
              <a:fillRef idx="0">
                <a:schemeClr val="accent5"/>
              </a:fillRef>
              <a:effectRef idx="0">
                <a:schemeClr val="accent5"/>
              </a:effectRef>
              <a:fontRef idx="minor">
                <a:schemeClr val="tx1"/>
              </a:fontRef>
            </p:style>
          </p:cxnSp>
        </p:grpSp>
      </p:grpSp>
    </p:spTree>
    <p:extLst>
      <p:ext uri="{BB962C8B-B14F-4D97-AF65-F5344CB8AC3E}">
        <p14:creationId xmlns:p14="http://schemas.microsoft.com/office/powerpoint/2010/main" val="38374856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26597DD-AE29-4BAB-A813-DA9F4EE90BF1}" type="slidenum">
              <a:rPr lang="zh-TW" altLang="en-US" smtClean="0"/>
              <a:pPr>
                <a:defRPr/>
              </a:pPr>
              <a:t>26</a:t>
            </a:fld>
            <a:endParaRPr lang="zh-TW" altLang="en-US" dirty="0"/>
          </a:p>
        </p:txBody>
      </p:sp>
      <p:sp>
        <p:nvSpPr>
          <p:cNvPr id="9" name="標題 4"/>
          <p:cNvSpPr>
            <a:spLocks noGrp="1"/>
          </p:cNvSpPr>
          <p:nvPr>
            <p:ph type="title"/>
          </p:nvPr>
        </p:nvSpPr>
        <p:spPr>
          <a:xfrm>
            <a:off x="906236" y="188640"/>
            <a:ext cx="7986244" cy="576064"/>
          </a:xfrm>
        </p:spPr>
        <p:txBody>
          <a:bodyPr/>
          <a:lstStyle/>
          <a:p>
            <a:r>
              <a:rPr lang="zh-TW" altLang="en-US" dirty="0"/>
              <a:t>五險一</a:t>
            </a:r>
            <a:r>
              <a:rPr lang="zh-TW" altLang="en-US" dirty="0" smtClean="0"/>
              <a:t>金之規範</a:t>
            </a:r>
            <a:r>
              <a:rPr lang="zh-TW" altLang="en-US" dirty="0"/>
              <a:t>要求</a:t>
            </a:r>
          </a:p>
        </p:txBody>
      </p:sp>
      <p:graphicFrame>
        <p:nvGraphicFramePr>
          <p:cNvPr id="3" name="資料庫圖表 2"/>
          <p:cNvGraphicFramePr/>
          <p:nvPr>
            <p:extLst>
              <p:ext uri="{D42A27DB-BD31-4B8C-83A1-F6EECF244321}">
                <p14:modId xmlns:p14="http://schemas.microsoft.com/office/powerpoint/2010/main" val="417946595"/>
              </p:ext>
            </p:extLst>
          </p:nvPr>
        </p:nvGraphicFramePr>
        <p:xfrm>
          <a:off x="533400" y="838200"/>
          <a:ext cx="8359080" cy="5647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6599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996C61E-88A9-C1D4-AB31-5A4A9956944C}"/>
              </a:ext>
            </a:extLst>
          </p:cNvPr>
          <p:cNvSpPr>
            <a:spLocks noGrp="1"/>
          </p:cNvSpPr>
          <p:nvPr>
            <p:ph type="sldNum" sz="quarter" idx="16"/>
          </p:nvPr>
        </p:nvSpPr>
        <p:spPr/>
        <p:txBody>
          <a:bodyPr/>
          <a:lstStyle/>
          <a:p>
            <a:pPr>
              <a:defRPr/>
            </a:pPr>
            <a:fld id="{5D608C4B-E67E-4EA5-A632-0C1C45548D48}" type="slidenum">
              <a:rPr lang="zh-TW" altLang="en-US" smtClean="0"/>
              <a:pPr>
                <a:defRPr/>
              </a:pPr>
              <a:t>27</a:t>
            </a:fld>
            <a:endParaRPr lang="zh-TW" altLang="en-US" dirty="0"/>
          </a:p>
        </p:txBody>
      </p:sp>
      <p:graphicFrame>
        <p:nvGraphicFramePr>
          <p:cNvPr id="3" name="資料庫圖表 2"/>
          <p:cNvGraphicFramePr/>
          <p:nvPr>
            <p:extLst>
              <p:ext uri="{D42A27DB-BD31-4B8C-83A1-F6EECF244321}">
                <p14:modId xmlns:p14="http://schemas.microsoft.com/office/powerpoint/2010/main" val="2795524260"/>
              </p:ext>
            </p:extLst>
          </p:nvPr>
        </p:nvGraphicFramePr>
        <p:xfrm>
          <a:off x="1219200" y="533400"/>
          <a:ext cx="7391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31949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B26597DD-AE29-4BAB-A813-DA9F4EE90BF1}" type="slidenum">
              <a:rPr lang="zh-TW" altLang="en-US" smtClean="0"/>
              <a:pPr>
                <a:defRPr/>
              </a:pPr>
              <a:t>28</a:t>
            </a:fld>
            <a:endParaRPr lang="zh-TW" altLang="en-US" dirty="0"/>
          </a:p>
        </p:txBody>
      </p:sp>
      <p:sp>
        <p:nvSpPr>
          <p:cNvPr id="4" name="標題 3">
            <a:extLst>
              <a:ext uri="{FF2B5EF4-FFF2-40B4-BE49-F238E27FC236}">
                <a16:creationId xmlns:a16="http://schemas.microsoft.com/office/drawing/2014/main" id="{8F291C18-2429-C085-A17E-BA42F5078667}"/>
              </a:ext>
            </a:extLst>
          </p:cNvPr>
          <p:cNvSpPr>
            <a:spLocks noGrp="1"/>
          </p:cNvSpPr>
          <p:nvPr>
            <p:ph type="title"/>
          </p:nvPr>
        </p:nvSpPr>
        <p:spPr>
          <a:xfrm>
            <a:off x="906236" y="188640"/>
            <a:ext cx="7399564" cy="576064"/>
          </a:xfrm>
        </p:spPr>
        <p:txBody>
          <a:bodyPr/>
          <a:lstStyle/>
          <a:p>
            <a:r>
              <a:rPr lang="zh-TW" altLang="en-US" sz="3200" dirty="0"/>
              <a:t>銷貨真實性之</a:t>
            </a:r>
            <a:r>
              <a:rPr lang="zh-TW" altLang="en-US" sz="3200" dirty="0" smtClean="0"/>
              <a:t>查核</a:t>
            </a:r>
            <a:endParaRPr lang="zh-TW" altLang="en-US" sz="3200" dirty="0"/>
          </a:p>
        </p:txBody>
      </p:sp>
      <p:graphicFrame>
        <p:nvGraphicFramePr>
          <p:cNvPr id="2" name="資料庫圖表 1"/>
          <p:cNvGraphicFramePr/>
          <p:nvPr>
            <p:extLst>
              <p:ext uri="{D42A27DB-BD31-4B8C-83A1-F6EECF244321}">
                <p14:modId xmlns:p14="http://schemas.microsoft.com/office/powerpoint/2010/main" val="2984876794"/>
              </p:ext>
            </p:extLst>
          </p:nvPr>
        </p:nvGraphicFramePr>
        <p:xfrm>
          <a:off x="685800" y="990600"/>
          <a:ext cx="8077200" cy="5502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12214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rot="16200000" flipH="1">
            <a:off x="5865570" y="2703027"/>
            <a:ext cx="1890190" cy="411537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00">
              <a:solidFill>
                <a:prstClr val="white"/>
              </a:solidFill>
              <a:latin typeface="Calibri" panose="020F0502020204030204"/>
              <a:ea typeface="新細明體" panose="02020500000000000000" pitchFamily="18" charset="-120"/>
            </a:endParaRPr>
          </a:p>
        </p:txBody>
      </p:sp>
      <p:sp>
        <p:nvSpPr>
          <p:cNvPr id="23" name="矩形 22"/>
          <p:cNvSpPr/>
          <p:nvPr/>
        </p:nvSpPr>
        <p:spPr>
          <a:xfrm rot="16200000" flipH="1">
            <a:off x="5955606" y="719075"/>
            <a:ext cx="1710116" cy="4115376"/>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500">
              <a:solidFill>
                <a:prstClr val="white"/>
              </a:solidFill>
              <a:latin typeface="Calibri" panose="020F0502020204030204"/>
              <a:ea typeface="新細明體" panose="02020500000000000000" pitchFamily="18" charset="-120"/>
            </a:endParaRPr>
          </a:p>
        </p:txBody>
      </p:sp>
      <p:sp>
        <p:nvSpPr>
          <p:cNvPr id="19" name="矩形 18"/>
          <p:cNvSpPr/>
          <p:nvPr/>
        </p:nvSpPr>
        <p:spPr>
          <a:xfrm>
            <a:off x="4931477" y="4228300"/>
            <a:ext cx="3497491" cy="1384995"/>
          </a:xfrm>
          <a:prstGeom prst="rect">
            <a:avLst/>
          </a:prstGeom>
        </p:spPr>
        <p:txBody>
          <a:bodyPr wrap="square">
            <a:spAutoFit/>
          </a:bodyPr>
          <a:lstStyle/>
          <a:p>
            <a:pPr marL="257175" indent="-257175">
              <a:buFont typeface="Wingdings" panose="05000000000000000000" pitchFamily="2" charset="2"/>
              <a:buChar char="p"/>
            </a:pPr>
            <a:r>
              <a:rPr lang="zh-TW" altLang="en-US" sz="2100" b="1" dirty="0">
                <a:solidFill>
                  <a:srgbClr val="CC6600"/>
                </a:solidFill>
                <a:latin typeface="標楷體" panose="03000509000000000000" pitchFamily="65" charset="-120"/>
                <a:ea typeface="標楷體" panose="03000509000000000000" pitchFamily="65" charset="-120"/>
              </a:rPr>
              <a:t>主要進銷貨對象變動情形</a:t>
            </a:r>
            <a:endParaRPr lang="en-US" altLang="zh-TW" sz="2100" b="1" dirty="0">
              <a:solidFill>
                <a:srgbClr val="CC6600"/>
              </a:solidFill>
              <a:latin typeface="標楷體" panose="03000509000000000000" pitchFamily="65" charset="-120"/>
              <a:ea typeface="標楷體" panose="03000509000000000000" pitchFamily="65" charset="-120"/>
            </a:endParaRPr>
          </a:p>
          <a:p>
            <a:pPr marL="257175" indent="-257175">
              <a:buFont typeface="Wingdings" panose="05000000000000000000" pitchFamily="2" charset="2"/>
              <a:buChar char="p"/>
            </a:pPr>
            <a:r>
              <a:rPr lang="zh-TW" altLang="en-US" sz="2100" b="1" dirty="0">
                <a:solidFill>
                  <a:srgbClr val="CC6600"/>
                </a:solidFill>
                <a:latin typeface="標楷體" panose="03000509000000000000" pitchFamily="65" charset="-120"/>
                <a:ea typeface="標楷體" panose="03000509000000000000" pitchFamily="65" charset="-120"/>
              </a:rPr>
              <a:t>落實執行穿透性測試</a:t>
            </a:r>
          </a:p>
          <a:p>
            <a:pPr marL="257175" indent="-257175">
              <a:buFont typeface="Wingdings" panose="05000000000000000000" pitchFamily="2" charset="2"/>
              <a:buChar char="p"/>
            </a:pPr>
            <a:r>
              <a:rPr lang="zh-TW" altLang="en-US" sz="2100" b="1" dirty="0">
                <a:solidFill>
                  <a:srgbClr val="CC6600"/>
                </a:solidFill>
                <a:latin typeface="標楷體" panose="03000509000000000000" pitchFamily="65" charset="-120"/>
                <a:ea typeface="標楷體" panose="03000509000000000000" pitchFamily="65" charset="-120"/>
              </a:rPr>
              <a:t>進銷貨應否淨額表達</a:t>
            </a:r>
          </a:p>
          <a:p>
            <a:pPr marL="257175" indent="-257175">
              <a:buFont typeface="Wingdings" panose="05000000000000000000" pitchFamily="2" charset="2"/>
              <a:buChar char="p"/>
            </a:pPr>
            <a:r>
              <a:rPr lang="zh-TW" altLang="en-US" sz="2100" b="1" dirty="0">
                <a:solidFill>
                  <a:schemeClr val="bg2">
                    <a:lumMod val="50000"/>
                  </a:schemeClr>
                </a:solidFill>
                <a:latin typeface="標楷體" panose="03000509000000000000" pitchFamily="65" charset="-120"/>
                <a:ea typeface="標楷體" panose="03000509000000000000" pitchFamily="65" charset="-120"/>
              </a:rPr>
              <a:t>應收帳款收款情形</a:t>
            </a:r>
          </a:p>
        </p:txBody>
      </p:sp>
      <p:sp>
        <p:nvSpPr>
          <p:cNvPr id="20" name="矩形 19"/>
          <p:cNvSpPr/>
          <p:nvPr/>
        </p:nvSpPr>
        <p:spPr>
          <a:xfrm>
            <a:off x="4931477" y="2178046"/>
            <a:ext cx="3509489" cy="1061829"/>
          </a:xfrm>
          <a:prstGeom prst="rect">
            <a:avLst/>
          </a:prstGeom>
        </p:spPr>
        <p:txBody>
          <a:bodyPr wrap="square">
            <a:spAutoFit/>
          </a:bodyPr>
          <a:lstStyle/>
          <a:p>
            <a:pPr marL="342900" indent="-342900">
              <a:buFont typeface="Wingdings" panose="05000000000000000000" pitchFamily="2" charset="2"/>
              <a:buChar char="p"/>
            </a:pPr>
            <a:r>
              <a:rPr lang="zh-TW" altLang="en-US" sz="2100" b="1" dirty="0">
                <a:solidFill>
                  <a:schemeClr val="bg2">
                    <a:lumMod val="50000"/>
                  </a:schemeClr>
                </a:solidFill>
                <a:latin typeface="標楷體" panose="03000509000000000000" pitchFamily="65" charset="-120"/>
                <a:ea typeface="標楷體" panose="03000509000000000000" pitchFamily="65" charset="-120"/>
              </a:rPr>
              <a:t>交易欠缺合理性</a:t>
            </a:r>
            <a:endParaRPr lang="en-US" altLang="zh-TW" sz="2100" b="1" dirty="0">
              <a:solidFill>
                <a:schemeClr val="bg2">
                  <a:lumMod val="50000"/>
                </a:schemeClr>
              </a:solidFill>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p"/>
            </a:pPr>
            <a:r>
              <a:rPr lang="zh-TW" altLang="en-US" sz="2100" b="1" dirty="0">
                <a:solidFill>
                  <a:schemeClr val="bg2">
                    <a:lumMod val="50000"/>
                  </a:schemeClr>
                </a:solidFill>
                <a:latin typeface="標楷體" panose="03000509000000000000" pitchFamily="65" charset="-120"/>
                <a:ea typeface="標楷體" panose="03000509000000000000" pitchFamily="65" charset="-120"/>
              </a:rPr>
              <a:t>交易總額重大惟價差小</a:t>
            </a:r>
            <a:endParaRPr lang="en-US" altLang="zh-TW" sz="2100" b="1" dirty="0">
              <a:solidFill>
                <a:schemeClr val="bg2">
                  <a:lumMod val="50000"/>
                </a:schemeClr>
              </a:solidFill>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p"/>
            </a:pPr>
            <a:r>
              <a:rPr lang="zh-TW" altLang="en-US" sz="2100" b="1" dirty="0">
                <a:solidFill>
                  <a:schemeClr val="bg2">
                    <a:lumMod val="50000"/>
                  </a:schemeClr>
                </a:solidFill>
                <a:latin typeface="標楷體" panose="03000509000000000000" pitchFamily="65" charset="-120"/>
                <a:ea typeface="標楷體" panose="03000509000000000000" pitchFamily="65" charset="-120"/>
              </a:rPr>
              <a:t>進銷貨交易條件不一致</a:t>
            </a:r>
            <a:endParaRPr lang="en-US" altLang="zh-TW" sz="2100" b="1" dirty="0">
              <a:solidFill>
                <a:schemeClr val="bg2">
                  <a:lumMod val="50000"/>
                </a:schemeClr>
              </a:solidFill>
              <a:latin typeface="標楷體" panose="03000509000000000000" pitchFamily="65" charset="-120"/>
              <a:ea typeface="標楷體" panose="03000509000000000000" pitchFamily="65" charset="-120"/>
            </a:endParaRPr>
          </a:p>
        </p:txBody>
      </p:sp>
      <p:sp>
        <p:nvSpPr>
          <p:cNvPr id="21" name="向左箭號 20"/>
          <p:cNvSpPr/>
          <p:nvPr/>
        </p:nvSpPr>
        <p:spPr>
          <a:xfrm>
            <a:off x="4430355" y="1603338"/>
            <a:ext cx="4450655" cy="658118"/>
          </a:xfrm>
          <a:prstGeom prst="leftArrow">
            <a:avLst>
              <a:gd name="adj1" fmla="val 69679"/>
              <a:gd name="adj2" fmla="val 50000"/>
            </a:avLst>
          </a:prstGeom>
          <a:solidFill>
            <a:schemeClr val="accent1">
              <a:lumMod val="75000"/>
            </a:schemeClr>
          </a:solidFill>
        </p:spPr>
        <p:txBody>
          <a:bodyPr wrap="square">
            <a:spAutoFit/>
          </a:bodyPr>
          <a:ls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pPr algn="ctr"/>
            <a:endParaRPr lang="zh-TW" altLang="en-US" sz="2400" b="1" dirty="0">
              <a:solidFill>
                <a:prstClr val="white">
                  <a:lumMod val="95000"/>
                </a:prstClr>
              </a:solidFill>
            </a:endParaRPr>
          </a:p>
        </p:txBody>
      </p:sp>
      <p:sp>
        <p:nvSpPr>
          <p:cNvPr id="17" name="矩形 16"/>
          <p:cNvSpPr/>
          <p:nvPr/>
        </p:nvSpPr>
        <p:spPr>
          <a:xfrm>
            <a:off x="4908282" y="1709641"/>
            <a:ext cx="3972728" cy="507831"/>
          </a:xfrm>
          <a:prstGeom prst="rect">
            <a:avLst/>
          </a:prstGeom>
        </p:spPr>
        <p:txBody>
          <a:bodyPr wrap="square">
            <a:spAutoFit/>
          </a:bodyPr>
          <a:lstStyle/>
          <a:p>
            <a:r>
              <a:rPr lang="zh-TW" altLang="en-US" sz="2700" b="1" dirty="0">
                <a:solidFill>
                  <a:prstClr val="white">
                    <a:lumMod val="95000"/>
                  </a:prstClr>
                </a:solidFill>
                <a:latin typeface="標楷體" panose="03000509000000000000" pitchFamily="65" charset="-120"/>
                <a:ea typeface="標楷體" panose="03000509000000000000" pitchFamily="65" charset="-120"/>
              </a:rPr>
              <a:t>新增非本業商品買賣交易</a:t>
            </a:r>
          </a:p>
        </p:txBody>
      </p:sp>
      <p:sp>
        <p:nvSpPr>
          <p:cNvPr id="22" name="向左箭號 21"/>
          <p:cNvSpPr/>
          <p:nvPr/>
        </p:nvSpPr>
        <p:spPr>
          <a:xfrm>
            <a:off x="4443013" y="3654405"/>
            <a:ext cx="4437997" cy="658118"/>
          </a:xfrm>
          <a:prstGeom prst="leftArrow">
            <a:avLst>
              <a:gd name="adj1" fmla="val 69679"/>
              <a:gd name="adj2" fmla="val 50000"/>
            </a:avLst>
          </a:prstGeom>
          <a:solidFill>
            <a:schemeClr val="accent2">
              <a:lumMod val="75000"/>
            </a:schemeClr>
          </a:solidFill>
        </p:spPr>
        <p:txBody>
          <a:bodyPr wrap="square">
            <a:spAutoFit/>
          </a:bodyPr>
          <a:ls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pPr algn="ctr"/>
            <a:endParaRPr lang="zh-TW" altLang="en-US" sz="2400" b="1" dirty="0">
              <a:solidFill>
                <a:prstClr val="white">
                  <a:lumMod val="95000"/>
                </a:prstClr>
              </a:solidFill>
            </a:endParaRPr>
          </a:p>
        </p:txBody>
      </p:sp>
      <p:sp>
        <p:nvSpPr>
          <p:cNvPr id="18" name="矩形 17"/>
          <p:cNvSpPr/>
          <p:nvPr/>
        </p:nvSpPr>
        <p:spPr>
          <a:xfrm>
            <a:off x="4940390" y="3727697"/>
            <a:ext cx="1569660" cy="507831"/>
          </a:xfrm>
          <a:prstGeom prst="rect">
            <a:avLst/>
          </a:prstGeom>
        </p:spPr>
        <p:txBody>
          <a:bodyPr wrap="none">
            <a:spAutoFit/>
          </a:bodyPr>
          <a:lstStyle/>
          <a:p>
            <a:r>
              <a:rPr lang="zh-TW" altLang="en-US" sz="2700" b="1" dirty="0">
                <a:solidFill>
                  <a:prstClr val="white">
                    <a:lumMod val="95000"/>
                  </a:prstClr>
                </a:solidFill>
                <a:latin typeface="標楷體" panose="03000509000000000000" pitchFamily="65" charset="-120"/>
                <a:ea typeface="標楷體" panose="03000509000000000000" pitchFamily="65" charset="-120"/>
              </a:rPr>
              <a:t>加強注意</a:t>
            </a:r>
          </a:p>
        </p:txBody>
      </p:sp>
      <p:sp>
        <p:nvSpPr>
          <p:cNvPr id="26" name="投影片編號版面配置區 25"/>
          <p:cNvSpPr>
            <a:spLocks noGrp="1"/>
          </p:cNvSpPr>
          <p:nvPr>
            <p:ph type="sldNum" sz="quarter" idx="12"/>
          </p:nvPr>
        </p:nvSpPr>
        <p:spPr/>
        <p:txBody>
          <a:bodyPr/>
          <a:lstStyle/>
          <a:p>
            <a:fld id="{41842AF0-CF70-493C-ADD3-A6D46165B7A9}" type="slidenum">
              <a:rPr lang="zh-TW" altLang="en-US">
                <a:solidFill>
                  <a:prstClr val="black">
                    <a:lumMod val="75000"/>
                    <a:lumOff val="25000"/>
                  </a:prstClr>
                </a:solidFill>
              </a:rPr>
              <a:pPr/>
              <a:t>29</a:t>
            </a:fld>
            <a:endParaRPr lang="zh-TW" altLang="en-US" dirty="0">
              <a:solidFill>
                <a:prstClr val="black">
                  <a:lumMod val="75000"/>
                  <a:lumOff val="25000"/>
                </a:prstClr>
              </a:solidFill>
            </a:endParaRPr>
          </a:p>
        </p:txBody>
      </p:sp>
      <p:sp>
        <p:nvSpPr>
          <p:cNvPr id="3" name="標題 2">
            <a:extLst>
              <a:ext uri="{FF2B5EF4-FFF2-40B4-BE49-F238E27FC236}">
                <a16:creationId xmlns:a16="http://schemas.microsoft.com/office/drawing/2014/main" id="{E3D9265C-E050-7975-347B-9F28C8D863EA}"/>
              </a:ext>
            </a:extLst>
          </p:cNvPr>
          <p:cNvSpPr>
            <a:spLocks noGrp="1"/>
          </p:cNvSpPr>
          <p:nvPr>
            <p:ph type="title"/>
          </p:nvPr>
        </p:nvSpPr>
        <p:spPr/>
        <p:txBody>
          <a:bodyPr/>
          <a:lstStyle/>
          <a:p>
            <a:r>
              <a:rPr lang="zh-TW" altLang="en-US" dirty="0"/>
              <a:t>銷貨真實性之查核：銷貨交易</a:t>
            </a:r>
          </a:p>
        </p:txBody>
      </p:sp>
      <p:grpSp>
        <p:nvGrpSpPr>
          <p:cNvPr id="2" name="群組 1"/>
          <p:cNvGrpSpPr/>
          <p:nvPr/>
        </p:nvGrpSpPr>
        <p:grpSpPr>
          <a:xfrm>
            <a:off x="533400" y="1790125"/>
            <a:ext cx="3280011" cy="3677328"/>
            <a:chOff x="245499" y="1789634"/>
            <a:chExt cx="3280011" cy="3677328"/>
          </a:xfrm>
        </p:grpSpPr>
        <p:pic>
          <p:nvPicPr>
            <p:cNvPr id="27" name="圖片 26"/>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310179" y="1789634"/>
              <a:ext cx="1139689" cy="1139689"/>
            </a:xfrm>
            <a:prstGeom prst="rect">
              <a:avLst/>
            </a:prstGeom>
          </p:spPr>
        </p:pic>
        <p:pic>
          <p:nvPicPr>
            <p:cNvPr id="31" name="圖片 30"/>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45499" y="4041771"/>
              <a:ext cx="757027" cy="757027"/>
            </a:xfrm>
            <a:prstGeom prst="rect">
              <a:avLst/>
            </a:prstGeom>
          </p:spPr>
        </p:pic>
        <p:pic>
          <p:nvPicPr>
            <p:cNvPr id="32" name="圖片 31"/>
            <p:cNvPicPr>
              <a:picLocks noChangeAspect="1"/>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761327" y="4028626"/>
              <a:ext cx="764183" cy="764183"/>
            </a:xfrm>
            <a:prstGeom prst="rect">
              <a:avLst/>
            </a:prstGeom>
          </p:spPr>
        </p:pic>
        <p:grpSp>
          <p:nvGrpSpPr>
            <p:cNvPr id="47" name="群組 46"/>
            <p:cNvGrpSpPr/>
            <p:nvPr/>
          </p:nvGrpSpPr>
          <p:grpSpPr>
            <a:xfrm rot="689156">
              <a:off x="2432430" y="3106057"/>
              <a:ext cx="707951" cy="635448"/>
              <a:chOff x="3681103" y="2870765"/>
              <a:chExt cx="879419" cy="879419"/>
            </a:xfrm>
          </p:grpSpPr>
          <p:pic>
            <p:nvPicPr>
              <p:cNvPr id="42" name="圖片 41"/>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456972">
                <a:off x="3833503" y="3023165"/>
                <a:ext cx="269819" cy="269819"/>
              </a:xfrm>
              <a:prstGeom prst="rect">
                <a:avLst/>
              </a:prstGeom>
            </p:spPr>
          </p:pic>
          <p:pic>
            <p:nvPicPr>
              <p:cNvPr id="43" name="圖片 42"/>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456972">
                <a:off x="3985903" y="3175565"/>
                <a:ext cx="269819" cy="269819"/>
              </a:xfrm>
              <a:prstGeom prst="rect">
                <a:avLst/>
              </a:prstGeom>
            </p:spPr>
          </p:pic>
          <p:grpSp>
            <p:nvGrpSpPr>
              <p:cNvPr id="46" name="群組 45"/>
              <p:cNvGrpSpPr/>
              <p:nvPr/>
            </p:nvGrpSpPr>
            <p:grpSpPr>
              <a:xfrm>
                <a:off x="3681103" y="2870765"/>
                <a:ext cx="879419" cy="879419"/>
                <a:chOff x="3681103" y="2870765"/>
                <a:chExt cx="879419" cy="879419"/>
              </a:xfrm>
            </p:grpSpPr>
            <p:pic>
              <p:nvPicPr>
                <p:cNvPr id="41" name="圖片 40"/>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456972">
                  <a:off x="3681103" y="2870765"/>
                  <a:ext cx="269819" cy="269819"/>
                </a:xfrm>
                <a:prstGeom prst="rect">
                  <a:avLst/>
                </a:prstGeom>
              </p:spPr>
            </p:pic>
            <p:pic>
              <p:nvPicPr>
                <p:cNvPr id="44" name="圖片 43"/>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456972">
                  <a:off x="4138303" y="3327965"/>
                  <a:ext cx="269819" cy="269819"/>
                </a:xfrm>
                <a:prstGeom prst="rect">
                  <a:avLst/>
                </a:prstGeom>
              </p:spPr>
            </p:pic>
            <p:pic>
              <p:nvPicPr>
                <p:cNvPr id="45" name="圖片 44"/>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456972">
                  <a:off x="4290703" y="3480365"/>
                  <a:ext cx="269819" cy="269819"/>
                </a:xfrm>
                <a:prstGeom prst="rect">
                  <a:avLst/>
                </a:prstGeom>
              </p:spPr>
            </p:pic>
          </p:grpSp>
        </p:grpSp>
        <p:grpSp>
          <p:nvGrpSpPr>
            <p:cNvPr id="48" name="群組 47"/>
            <p:cNvGrpSpPr/>
            <p:nvPr/>
          </p:nvGrpSpPr>
          <p:grpSpPr>
            <a:xfrm rot="15871000">
              <a:off x="657577" y="3193756"/>
              <a:ext cx="659564" cy="659564"/>
              <a:chOff x="3681103" y="2870765"/>
              <a:chExt cx="879419" cy="879419"/>
            </a:xfrm>
          </p:grpSpPr>
          <p:pic>
            <p:nvPicPr>
              <p:cNvPr id="49" name="圖片 48"/>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456972">
                <a:off x="3833503" y="3023165"/>
                <a:ext cx="269819" cy="269819"/>
              </a:xfrm>
              <a:prstGeom prst="rect">
                <a:avLst/>
              </a:prstGeom>
            </p:spPr>
          </p:pic>
          <p:pic>
            <p:nvPicPr>
              <p:cNvPr id="50" name="圖片 49"/>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456972">
                <a:off x="3985903" y="3175565"/>
                <a:ext cx="269819" cy="269819"/>
              </a:xfrm>
              <a:prstGeom prst="rect">
                <a:avLst/>
              </a:prstGeom>
            </p:spPr>
          </p:pic>
          <p:grpSp>
            <p:nvGrpSpPr>
              <p:cNvPr id="51" name="群組 50"/>
              <p:cNvGrpSpPr/>
              <p:nvPr/>
            </p:nvGrpSpPr>
            <p:grpSpPr>
              <a:xfrm>
                <a:off x="3681103" y="2870765"/>
                <a:ext cx="879419" cy="879419"/>
                <a:chOff x="3681103" y="2870765"/>
                <a:chExt cx="879419" cy="879419"/>
              </a:xfrm>
            </p:grpSpPr>
            <p:pic>
              <p:nvPicPr>
                <p:cNvPr id="52" name="圖片 51"/>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456972">
                  <a:off x="3681103" y="2870765"/>
                  <a:ext cx="269819" cy="269819"/>
                </a:xfrm>
                <a:prstGeom prst="rect">
                  <a:avLst/>
                </a:prstGeom>
              </p:spPr>
            </p:pic>
            <p:pic>
              <p:nvPicPr>
                <p:cNvPr id="53" name="圖片 52"/>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456972">
                  <a:off x="4138303" y="3327965"/>
                  <a:ext cx="269819" cy="269819"/>
                </a:xfrm>
                <a:prstGeom prst="rect">
                  <a:avLst/>
                </a:prstGeom>
              </p:spPr>
            </p:pic>
            <p:pic>
              <p:nvPicPr>
                <p:cNvPr id="54" name="圖片 53"/>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456972">
                  <a:off x="4290703" y="3480365"/>
                  <a:ext cx="269819" cy="269819"/>
                </a:xfrm>
                <a:prstGeom prst="rect">
                  <a:avLst/>
                </a:prstGeom>
              </p:spPr>
            </p:pic>
          </p:grpSp>
        </p:grpSp>
        <p:pic>
          <p:nvPicPr>
            <p:cNvPr id="63" name="圖片 62"/>
            <p:cNvPicPr>
              <a:picLocks noChangeAspect="1"/>
            </p:cNvPicPr>
            <p:nvPr/>
          </p:nvPicPr>
          <p:blipFill>
            <a:blip r:embed="rId7" cstate="print">
              <a:duotone>
                <a:prstClr val="black"/>
                <a:schemeClr val="accent5">
                  <a:tint val="45000"/>
                  <a:satMod val="400000"/>
                </a:schemeClr>
              </a:duotone>
              <a:extLst>
                <a:ext uri="{BEBA8EAE-BF5A-486C-A8C5-ECC9F3942E4B}">
                  <a14:imgProps xmlns:a14="http://schemas.microsoft.com/office/drawing/2010/main">
                    <a14:imgLayer r:embed="rId8">
                      <a14:imgEffect>
                        <a14:artisticPaintBrush/>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1431002" y="4135507"/>
              <a:ext cx="832947" cy="946302"/>
            </a:xfrm>
            <a:prstGeom prst="rect">
              <a:avLst/>
            </a:prstGeom>
          </p:spPr>
        </p:pic>
        <p:pic>
          <p:nvPicPr>
            <p:cNvPr id="64" name="圖片 63"/>
            <p:cNvPicPr>
              <a:picLocks noChangeAspect="1"/>
            </p:cNvPicPr>
            <p:nvPr/>
          </p:nvPicPr>
          <p:blipFill>
            <a:blip r:embed="rId9" cstate="print">
              <a:duotone>
                <a:prstClr val="black"/>
                <a:schemeClr val="accent5">
                  <a:tint val="45000"/>
                  <a:satMod val="400000"/>
                </a:schemeClr>
              </a:duotone>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70833" y="4820947"/>
              <a:ext cx="646015" cy="646015"/>
            </a:xfrm>
            <a:prstGeom prst="rect">
              <a:avLst/>
            </a:prstGeom>
          </p:spPr>
        </p:pic>
        <p:pic>
          <p:nvPicPr>
            <p:cNvPr id="69" name="圖片 68"/>
            <p:cNvPicPr>
              <a:picLocks noChangeAspect="1"/>
            </p:cNvPicPr>
            <p:nvPr/>
          </p:nvPicPr>
          <p:blipFill>
            <a:blip r:embed="rId11">
              <a:duotone>
                <a:prstClr val="black"/>
                <a:schemeClr val="accent5">
                  <a:tint val="45000"/>
                  <a:satMod val="400000"/>
                </a:schemeClr>
              </a:duotone>
              <a:extLst>
                <a:ext uri="{BEBA8EAE-BF5A-486C-A8C5-ECC9F3942E4B}">
                  <a14:imgProps xmlns:a14="http://schemas.microsoft.com/office/drawing/2010/main">
                    <a14:imgLayer r:embed="rId12">
                      <a14:imgEffect>
                        <a14:brightnessContrast bright="-20000"/>
                      </a14:imgEffect>
                    </a14:imgLayer>
                  </a14:imgProps>
                </a:ext>
              </a:extLst>
            </a:blip>
            <a:stretch>
              <a:fillRect/>
            </a:stretch>
          </p:blipFill>
          <p:spPr>
            <a:xfrm flipH="1">
              <a:off x="2773140" y="4822254"/>
              <a:ext cx="639912" cy="644708"/>
            </a:xfrm>
            <a:prstGeom prst="rect">
              <a:avLst/>
            </a:prstGeom>
          </p:spPr>
        </p:pic>
        <p:sp>
          <p:nvSpPr>
            <p:cNvPr id="4" name="矩形 3"/>
            <p:cNvSpPr/>
            <p:nvPr/>
          </p:nvSpPr>
          <p:spPr>
            <a:xfrm>
              <a:off x="2865591" y="4049430"/>
              <a:ext cx="513603" cy="692497"/>
            </a:xfrm>
            <a:prstGeom prst="rect">
              <a:avLst/>
            </a:prstGeom>
            <a:noFill/>
          </p:spPr>
          <p:txBody>
            <a:bodyPr wrap="none" lIns="68580" tIns="34290" rIns="68580" bIns="34290">
              <a:spAutoFit/>
            </a:bodyPr>
            <a:lstStyle/>
            <a:p>
              <a:pPr algn="ctr"/>
              <a:r>
                <a:rPr lang="en-US" altLang="zh-TW" sz="40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a:t>
              </a:r>
              <a:endParaRPr lang="zh-TW" altLang="en-US" sz="40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4" name="矩形 33"/>
            <p:cNvSpPr/>
            <p:nvPr/>
          </p:nvSpPr>
          <p:spPr>
            <a:xfrm>
              <a:off x="1623221" y="2109474"/>
              <a:ext cx="513603" cy="692497"/>
            </a:xfrm>
            <a:prstGeom prst="rect">
              <a:avLst/>
            </a:prstGeom>
            <a:noFill/>
          </p:spPr>
          <p:txBody>
            <a:bodyPr wrap="none" lIns="68580" tIns="34290" rIns="68580" bIns="34290">
              <a:spAutoFit/>
            </a:bodyPr>
            <a:lstStyle/>
            <a:p>
              <a:pPr algn="ctr"/>
              <a:r>
                <a:rPr lang="en-US" altLang="zh-TW" sz="40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a:t>
              </a:r>
              <a:endParaRPr lang="zh-TW" altLang="en-US" sz="40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6" name="矩形 35"/>
            <p:cNvSpPr/>
            <p:nvPr/>
          </p:nvSpPr>
          <p:spPr>
            <a:xfrm>
              <a:off x="350365" y="4052831"/>
              <a:ext cx="513603" cy="692497"/>
            </a:xfrm>
            <a:prstGeom prst="rect">
              <a:avLst/>
            </a:prstGeom>
            <a:noFill/>
          </p:spPr>
          <p:txBody>
            <a:bodyPr wrap="none" lIns="68580" tIns="34290" rIns="68580" bIns="34290">
              <a:spAutoFit/>
            </a:bodyPr>
            <a:lstStyle/>
            <a:p>
              <a:pPr algn="ctr"/>
              <a:r>
                <a:rPr lang="en-US" altLang="zh-TW" sz="40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a:t>
              </a:r>
              <a:endParaRPr lang="zh-TW" altLang="en-US" sz="40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spTree>
    <p:extLst>
      <p:ext uri="{BB962C8B-B14F-4D97-AF65-F5344CB8AC3E}">
        <p14:creationId xmlns:p14="http://schemas.microsoft.com/office/powerpoint/2010/main" val="1796969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簡報大綱</a:t>
            </a:r>
            <a:endParaRPr lang="zh-TW" altLang="en-US" dirty="0"/>
          </a:p>
        </p:txBody>
      </p:sp>
      <p:graphicFrame>
        <p:nvGraphicFramePr>
          <p:cNvPr id="4" name="資料庫圖表 3"/>
          <p:cNvGraphicFramePr/>
          <p:nvPr>
            <p:extLst>
              <p:ext uri="{D42A27DB-BD31-4B8C-83A1-F6EECF244321}">
                <p14:modId xmlns:p14="http://schemas.microsoft.com/office/powerpoint/2010/main" val="3608193996"/>
              </p:ext>
            </p:extLst>
          </p:nvPr>
        </p:nvGraphicFramePr>
        <p:xfrm>
          <a:off x="304800" y="990600"/>
          <a:ext cx="858768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6348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26597DD-AE29-4BAB-A813-DA9F4EE90BF1}" type="slidenum">
              <a:rPr lang="zh-TW" altLang="en-US" smtClean="0"/>
              <a:pPr>
                <a:defRPr/>
              </a:pPr>
              <a:t>30</a:t>
            </a:fld>
            <a:endParaRPr lang="zh-TW" altLang="en-US" dirty="0"/>
          </a:p>
        </p:txBody>
      </p:sp>
      <p:sp>
        <p:nvSpPr>
          <p:cNvPr id="39938" name="標題 2"/>
          <p:cNvSpPr>
            <a:spLocks noGrp="1"/>
          </p:cNvSpPr>
          <p:nvPr>
            <p:ph type="title"/>
          </p:nvPr>
        </p:nvSpPr>
        <p:spPr/>
        <p:txBody>
          <a:bodyPr/>
          <a:lstStyle/>
          <a:p>
            <a:pPr>
              <a:defRPr/>
            </a:pPr>
            <a:r>
              <a:rPr lang="zh-TW" altLang="en-US" dirty="0"/>
              <a:t>金</a:t>
            </a:r>
            <a:r>
              <a:rPr lang="zh-TW" altLang="en-US" dirty="0" smtClean="0"/>
              <a:t>流及物流</a:t>
            </a:r>
            <a:endParaRPr lang="zh-TW" altLang="en-US" dirty="0"/>
          </a:p>
        </p:txBody>
      </p:sp>
      <p:graphicFrame>
        <p:nvGraphicFramePr>
          <p:cNvPr id="5" name="內容版面配置區 4"/>
          <p:cNvGraphicFramePr>
            <a:graphicFrameLocks noGrp="1"/>
          </p:cNvGraphicFramePr>
          <p:nvPr>
            <p:ph idx="4294967295"/>
            <p:extLst>
              <p:ext uri="{D42A27DB-BD31-4B8C-83A1-F6EECF244321}">
                <p14:modId xmlns:p14="http://schemas.microsoft.com/office/powerpoint/2010/main" val="2524552264"/>
              </p:ext>
            </p:extLst>
          </p:nvPr>
        </p:nvGraphicFramePr>
        <p:xfrm>
          <a:off x="609600" y="1066800"/>
          <a:ext cx="8030834" cy="5221566"/>
        </p:xfrm>
        <a:graphic>
          <a:graphicData uri="http://schemas.openxmlformats.org/drawingml/2006/table">
            <a:tbl>
              <a:tblPr bandRow="1">
                <a:tableStyleId>{BC89EF96-8CEA-46FF-86C4-4CE0E7609802}</a:tableStyleId>
              </a:tblPr>
              <a:tblGrid>
                <a:gridCol w="1313978">
                  <a:extLst>
                    <a:ext uri="{9D8B030D-6E8A-4147-A177-3AD203B41FA5}">
                      <a16:colId xmlns:a16="http://schemas.microsoft.com/office/drawing/2014/main" val="20000"/>
                    </a:ext>
                  </a:extLst>
                </a:gridCol>
                <a:gridCol w="6716856">
                  <a:extLst>
                    <a:ext uri="{9D8B030D-6E8A-4147-A177-3AD203B41FA5}">
                      <a16:colId xmlns:a16="http://schemas.microsoft.com/office/drawing/2014/main" val="20001"/>
                    </a:ext>
                  </a:extLst>
                </a:gridCol>
              </a:tblGrid>
              <a:tr h="371176">
                <a:tc>
                  <a:txBody>
                    <a:bodyPr/>
                    <a:lstStyle/>
                    <a:p>
                      <a:pPr algn="ctr"/>
                      <a:r>
                        <a:rPr lang="zh-TW" altLang="en-US" sz="2000" b="1" baseline="0" dirty="0"/>
                        <a:t>項目</a:t>
                      </a:r>
                      <a:endParaRPr lang="zh-TW" altLang="en-US" sz="2000" b="1" baseline="0" dirty="0">
                        <a:solidFill>
                          <a:schemeClr val="tx1"/>
                        </a:solidFill>
                        <a:latin typeface="Times New Roman" pitchFamily="18" charset="0"/>
                        <a:ea typeface="標楷體" pitchFamily="65" charset="-120"/>
                        <a:cs typeface="Times New Roman" pitchFamily="18" charset="0"/>
                      </a:endParaRPr>
                    </a:p>
                  </a:txBody>
                  <a:tcPr marT="45718" marB="45718"/>
                </a:tc>
                <a:tc>
                  <a:txBody>
                    <a:bodyPr/>
                    <a:lstStyle/>
                    <a:p>
                      <a:pPr marL="342900" indent="-342900" algn="ctr">
                        <a:buFont typeface="+mj-lt"/>
                        <a:buNone/>
                      </a:pPr>
                      <a:r>
                        <a:rPr lang="zh-TW" altLang="en-US" sz="2000" b="1" baseline="0" dirty="0"/>
                        <a:t>說明</a:t>
                      </a:r>
                      <a:endParaRPr lang="zh-TW" altLang="en-US" sz="2000" b="1" baseline="0" dirty="0">
                        <a:solidFill>
                          <a:schemeClr val="tx1"/>
                        </a:solidFill>
                        <a:latin typeface="Times New Roman" pitchFamily="18" charset="0"/>
                        <a:ea typeface="標楷體" pitchFamily="65" charset="-120"/>
                        <a:cs typeface="Times New Roman" pitchFamily="18" charset="0"/>
                      </a:endParaRPr>
                    </a:p>
                  </a:txBody>
                  <a:tcPr marT="45718" marB="45718"/>
                </a:tc>
                <a:extLst>
                  <a:ext uri="{0D108BD9-81ED-4DB2-BD59-A6C34878D82A}">
                    <a16:rowId xmlns:a16="http://schemas.microsoft.com/office/drawing/2014/main" val="10000"/>
                  </a:ext>
                </a:extLst>
              </a:tr>
              <a:tr h="2940885">
                <a:tc>
                  <a:txBody>
                    <a:bodyPr/>
                    <a:lstStyle/>
                    <a:p>
                      <a:pPr algn="ctr"/>
                      <a:endParaRPr lang="en-US" altLang="zh-TW" sz="1800" baseline="0" dirty="0"/>
                    </a:p>
                    <a:p>
                      <a:pPr algn="ctr"/>
                      <a:endParaRPr lang="en-US" altLang="zh-TW" sz="1800" baseline="0" dirty="0"/>
                    </a:p>
                    <a:p>
                      <a:pPr algn="ctr"/>
                      <a:endParaRPr lang="en-US" altLang="zh-TW" sz="1800" baseline="0" dirty="0"/>
                    </a:p>
                    <a:p>
                      <a:pPr algn="ctr"/>
                      <a:r>
                        <a:rPr lang="zh-TW" altLang="en-US" sz="1800" baseline="0" dirty="0"/>
                        <a:t>銀行存款及借款</a:t>
                      </a:r>
                      <a:endParaRPr lang="zh-TW" altLang="en-US" sz="1800" b="0" baseline="0" dirty="0">
                        <a:solidFill>
                          <a:schemeClr val="tx1"/>
                        </a:solidFill>
                        <a:latin typeface="Times New Roman" pitchFamily="18" charset="0"/>
                        <a:ea typeface="標楷體" pitchFamily="65" charset="-120"/>
                        <a:cs typeface="Times New Roman" pitchFamily="18" charset="0"/>
                      </a:endParaRPr>
                    </a:p>
                  </a:txBody>
                  <a:tcPr marT="45718" marB="45718"/>
                </a:tc>
                <a:tc>
                  <a:txBody>
                    <a:bodyPr/>
                    <a:lstStyle/>
                    <a:p>
                      <a:pPr marL="180975" indent="-180975" algn="just">
                        <a:buFont typeface="Arial" pitchFamily="34" charset="0"/>
                        <a:buChar char="•"/>
                      </a:pPr>
                      <a:r>
                        <a:rPr lang="zh-TW" altLang="zh-TW" sz="1800" kern="1200" dirty="0"/>
                        <a:t>銀行函證若為</a:t>
                      </a:r>
                      <a:r>
                        <a:rPr lang="zh-TW" altLang="zh-TW" sz="1800" b="1" kern="1200" dirty="0">
                          <a:solidFill>
                            <a:srgbClr val="C00000"/>
                          </a:solidFill>
                        </a:rPr>
                        <a:t>中國四大行庫以外</a:t>
                      </a:r>
                      <a:r>
                        <a:rPr lang="zh-TW" altLang="zh-TW" sz="1800" kern="1200" dirty="0"/>
                        <a:t>的區域性銀行，可信度可能較低，查核時應注意回函有無異常之處。實務上有銀行配合公司出具虛偽函證的案例。</a:t>
                      </a:r>
                      <a:endParaRPr lang="en-US" altLang="zh-TW" sz="1800" kern="1200" dirty="0"/>
                    </a:p>
                    <a:p>
                      <a:pPr marL="180975" indent="-180975" algn="just">
                        <a:buFont typeface="Arial" pitchFamily="34" charset="0"/>
                        <a:buChar char="•"/>
                      </a:pPr>
                      <a:r>
                        <a:rPr lang="zh-TW" altLang="zh-TW" sz="1800" kern="1200" dirty="0"/>
                        <a:t>銀行函證若採寄送方式，則應注意函證之地址與銀行公開資料</a:t>
                      </a:r>
                      <a:r>
                        <a:rPr lang="en-US" altLang="zh-TW" sz="1800" kern="1200" dirty="0"/>
                        <a:t>(</a:t>
                      </a:r>
                      <a:r>
                        <a:rPr lang="zh-TW" altLang="zh-TW" sz="1800" kern="1200" dirty="0"/>
                        <a:t>如官方網站</a:t>
                      </a:r>
                      <a:r>
                        <a:rPr lang="en-US" altLang="zh-TW" sz="1800" kern="1200" dirty="0"/>
                        <a:t>)</a:t>
                      </a:r>
                      <a:r>
                        <a:rPr lang="zh-TW" altLang="zh-TW" sz="1800" kern="1200" dirty="0"/>
                        <a:t>是否相符</a:t>
                      </a:r>
                      <a:r>
                        <a:rPr lang="en-US" altLang="zh-TW" sz="1800" kern="1200" dirty="0"/>
                        <a:t>(</a:t>
                      </a:r>
                      <a:r>
                        <a:rPr lang="zh-TW" altLang="en-US" sz="1800" kern="1200" dirty="0"/>
                        <a:t>證交所</a:t>
                      </a:r>
                      <a:r>
                        <a:rPr lang="zh-TW" altLang="en-US" sz="1800" u="sng" kern="1200" dirty="0"/>
                        <a:t>「銀行函證查核實務指引」</a:t>
                      </a:r>
                      <a:r>
                        <a:rPr lang="en-US" altLang="zh-TW" sz="1800" kern="1200" dirty="0"/>
                        <a:t>)</a:t>
                      </a:r>
                      <a:r>
                        <a:rPr lang="zh-TW" altLang="en-US" sz="1800" kern="1200" dirty="0"/>
                        <a:t>。</a:t>
                      </a:r>
                      <a:endParaRPr lang="en-US" altLang="zh-TW" sz="1800" kern="1200" dirty="0"/>
                    </a:p>
                    <a:p>
                      <a:pPr marL="180975" indent="-180975" algn="just">
                        <a:buFont typeface="Arial" pitchFamily="34" charset="0"/>
                        <a:buChar char="•"/>
                      </a:pPr>
                      <a:r>
                        <a:rPr lang="zh-TW" altLang="en-US" sz="1800" kern="1200" dirty="0"/>
                        <a:t>大陸公司可由企業法定代表人親自或委託查詢</a:t>
                      </a:r>
                      <a:r>
                        <a:rPr lang="zh-TW" altLang="en-US" sz="1800" kern="1200" dirty="0">
                          <a:solidFill>
                            <a:srgbClr val="C00000"/>
                          </a:solidFill>
                        </a:rPr>
                        <a:t>企業信用報告</a:t>
                      </a:r>
                      <a:r>
                        <a:rPr lang="zh-TW" altLang="en-US" sz="1800" kern="1200" dirty="0"/>
                        <a:t>，可取得公司之基本信息</a:t>
                      </a:r>
                      <a:r>
                        <a:rPr lang="en-US" altLang="zh-TW" sz="1800" kern="1200" dirty="0"/>
                        <a:t>(</a:t>
                      </a:r>
                      <a:r>
                        <a:rPr lang="zh-TW" altLang="en-US" sz="1800" kern="1200" dirty="0"/>
                        <a:t>身份信息、主要出資人、高管人員等</a:t>
                      </a:r>
                      <a:r>
                        <a:rPr lang="en-US" altLang="zh-TW" sz="1800" kern="1200" dirty="0"/>
                        <a:t>)</a:t>
                      </a:r>
                      <a:r>
                        <a:rPr lang="zh-TW" altLang="en-US" sz="1800" kern="1200" dirty="0"/>
                        <a:t>、</a:t>
                      </a:r>
                      <a:r>
                        <a:rPr lang="zh-TW" altLang="en-US" sz="1800" kern="1200" dirty="0">
                          <a:solidFill>
                            <a:srgbClr val="C00000"/>
                          </a:solidFill>
                        </a:rPr>
                        <a:t>信貸紀錄</a:t>
                      </a:r>
                      <a:r>
                        <a:rPr lang="zh-TW" altLang="en-US" sz="1800" kern="1200" dirty="0"/>
                        <a:t>、公共信息</a:t>
                      </a:r>
                      <a:r>
                        <a:rPr lang="en-US" altLang="zh-TW" sz="1800" kern="1200" dirty="0"/>
                        <a:t>(</a:t>
                      </a:r>
                      <a:r>
                        <a:rPr lang="zh-TW" altLang="en-US" sz="1800" kern="1200" dirty="0"/>
                        <a:t>欠稅、行政處罰、法院判決及執行</a:t>
                      </a:r>
                      <a:r>
                        <a:rPr lang="en-US" altLang="zh-TW" sz="1800" kern="1200" dirty="0"/>
                        <a:t>)</a:t>
                      </a:r>
                      <a:r>
                        <a:rPr lang="zh-TW" altLang="en-US" sz="1800" kern="1200" dirty="0"/>
                        <a:t>等資訊。</a:t>
                      </a:r>
                    </a:p>
                    <a:p>
                      <a:pPr marL="180975" indent="-180975" algn="just">
                        <a:buFont typeface="Arial" pitchFamily="34" charset="0"/>
                        <a:buChar char="•"/>
                      </a:pPr>
                      <a:r>
                        <a:rPr lang="zh-TW" altLang="en-US" sz="1800" kern="1200" baseline="0" dirty="0"/>
                        <a:t>銀行帳戶開戶數與銷戶原因。</a:t>
                      </a:r>
                      <a:endParaRPr lang="zh-TW" altLang="en-US" sz="1800" b="0" baseline="0" dirty="0">
                        <a:solidFill>
                          <a:schemeClr val="tx1"/>
                        </a:solidFill>
                        <a:latin typeface="Times New Roman" pitchFamily="18" charset="0"/>
                        <a:ea typeface="標楷體" pitchFamily="65" charset="-120"/>
                        <a:cs typeface="Times New Roman" pitchFamily="18" charset="0"/>
                      </a:endParaRPr>
                    </a:p>
                  </a:txBody>
                  <a:tcPr marT="45718" marB="45718"/>
                </a:tc>
                <a:extLst>
                  <a:ext uri="{0D108BD9-81ED-4DB2-BD59-A6C34878D82A}">
                    <a16:rowId xmlns:a16="http://schemas.microsoft.com/office/drawing/2014/main" val="10001"/>
                  </a:ext>
                </a:extLst>
              </a:tr>
              <a:tr h="1513269">
                <a:tc>
                  <a:txBody>
                    <a:bodyPr/>
                    <a:lstStyle/>
                    <a:p>
                      <a:pPr algn="ctr"/>
                      <a:r>
                        <a:rPr lang="zh-TW" altLang="en-US" sz="1800" baseline="0" dirty="0"/>
                        <a:t>承兌匯票</a:t>
                      </a:r>
                      <a:endParaRPr lang="zh-TW" altLang="en-US" sz="1800" b="0" baseline="0" dirty="0">
                        <a:solidFill>
                          <a:schemeClr val="tx1"/>
                        </a:solidFill>
                        <a:latin typeface="Times New Roman" pitchFamily="18" charset="0"/>
                        <a:ea typeface="標楷體" pitchFamily="65" charset="-120"/>
                        <a:cs typeface="Times New Roman" pitchFamily="18" charset="0"/>
                      </a:endParaRPr>
                    </a:p>
                  </a:txBody>
                  <a:tcPr marT="45718" marB="45718" anchor="ctr"/>
                </a:tc>
                <a:tc>
                  <a:txBody>
                    <a:bodyPr/>
                    <a:lstStyle/>
                    <a:p>
                      <a:pPr marL="180975" indent="-180975" algn="just">
                        <a:buFont typeface="Arial" pitchFamily="34" charset="0"/>
                        <a:buChar char="•"/>
                      </a:pPr>
                      <a:r>
                        <a:rPr lang="zh-TW" altLang="zh-TW" sz="1800" kern="1200" dirty="0"/>
                        <a:t>可分為銀行承兌匯票</a:t>
                      </a:r>
                      <a:r>
                        <a:rPr lang="en-US" altLang="zh-TW" sz="1800" kern="1200" dirty="0"/>
                        <a:t>(</a:t>
                      </a:r>
                      <a:r>
                        <a:rPr lang="zh-TW" altLang="zh-TW" sz="1800" kern="1200" dirty="0"/>
                        <a:t>由銀行承兌</a:t>
                      </a:r>
                      <a:r>
                        <a:rPr lang="en-US" altLang="zh-TW" sz="1800" kern="1200" dirty="0"/>
                        <a:t>)</a:t>
                      </a:r>
                      <a:r>
                        <a:rPr lang="zh-TW" altLang="zh-TW" sz="1800" kern="1200" dirty="0"/>
                        <a:t>和商業承兌匯票</a:t>
                      </a:r>
                      <a:r>
                        <a:rPr lang="en-US" altLang="zh-TW" sz="1800" kern="1200" dirty="0"/>
                        <a:t>(</a:t>
                      </a:r>
                      <a:r>
                        <a:rPr lang="zh-TW" altLang="zh-TW" sz="1800" kern="1200" dirty="0"/>
                        <a:t>由其它公司承兌</a:t>
                      </a:r>
                      <a:r>
                        <a:rPr lang="en-US" altLang="zh-TW" sz="1800" kern="1200" dirty="0"/>
                        <a:t>)</a:t>
                      </a:r>
                      <a:r>
                        <a:rPr lang="zh-TW" altLang="zh-TW" sz="1800" kern="1200" dirty="0"/>
                        <a:t>。</a:t>
                      </a:r>
                      <a:r>
                        <a:rPr lang="zh-TW" altLang="zh-TW" sz="1800" kern="1200" dirty="0">
                          <a:solidFill>
                            <a:srgbClr val="C00000"/>
                          </a:solidFill>
                        </a:rPr>
                        <a:t>收現品質以銀行承兌匯票較佳</a:t>
                      </a:r>
                      <a:r>
                        <a:rPr lang="en-US" altLang="zh-TW" sz="1800" kern="1200" dirty="0"/>
                        <a:t>(</a:t>
                      </a:r>
                      <a:r>
                        <a:rPr lang="zh-TW" altLang="zh-TW" sz="1800" kern="1200" dirty="0"/>
                        <a:t>尤其是由中國四大行庫承兌匯票</a:t>
                      </a:r>
                      <a:r>
                        <a:rPr lang="en-US" altLang="zh-TW" sz="1800" kern="1200" dirty="0"/>
                        <a:t>)</a:t>
                      </a:r>
                      <a:r>
                        <a:rPr lang="zh-TW" altLang="zh-TW" sz="1800" kern="1200" dirty="0"/>
                        <a:t>；若由不知名之第三方承兌，則應適當評估收現合理性</a:t>
                      </a:r>
                      <a:r>
                        <a:rPr lang="zh-TW" altLang="en-US" sz="1800" kern="1200" dirty="0"/>
                        <a:t>。</a:t>
                      </a:r>
                      <a:endParaRPr lang="en-US" altLang="zh-TW" sz="1800" kern="1200" dirty="0"/>
                    </a:p>
                    <a:p>
                      <a:pPr marL="180975" indent="-180975" algn="just">
                        <a:buFont typeface="Arial" pitchFamily="34" charset="0"/>
                        <a:buChar char="•"/>
                      </a:pPr>
                      <a:r>
                        <a:rPr lang="zh-TW" altLang="en-US" sz="1800" kern="1200" dirty="0"/>
                        <a:t>財務報告應予適當評估及揭露。</a:t>
                      </a:r>
                      <a:endParaRPr lang="en-US" altLang="zh-TW" sz="1800" kern="1200" dirty="0">
                        <a:solidFill>
                          <a:schemeClr val="dk1"/>
                        </a:solidFill>
                        <a:latin typeface="Times New Roman" pitchFamily="18" charset="0"/>
                        <a:ea typeface="標楷體" pitchFamily="65" charset="-120"/>
                        <a:cs typeface="Times New Roman" pitchFamily="18" charset="0"/>
                      </a:endParaRPr>
                    </a:p>
                  </a:txBody>
                  <a:tcPr marT="45718" marB="45718"/>
                </a:tc>
                <a:extLst>
                  <a:ext uri="{0D108BD9-81ED-4DB2-BD59-A6C34878D82A}">
                    <a16:rowId xmlns:a16="http://schemas.microsoft.com/office/drawing/2014/main" val="10002"/>
                  </a:ext>
                </a:extLst>
              </a:tr>
              <a:tr h="371176">
                <a:tc>
                  <a:txBody>
                    <a:bodyPr/>
                    <a:lstStyle/>
                    <a:p>
                      <a:pPr algn="ctr"/>
                      <a:r>
                        <a:rPr lang="zh-TW" altLang="zh-TW" sz="1800" kern="1200" dirty="0"/>
                        <a:t>資金貸與</a:t>
                      </a:r>
                      <a:endParaRPr lang="zh-TW" altLang="en-US" sz="1800" b="0" baseline="0" dirty="0">
                        <a:solidFill>
                          <a:schemeClr val="tx1"/>
                        </a:solidFill>
                        <a:latin typeface="Times New Roman" pitchFamily="18" charset="0"/>
                        <a:ea typeface="標楷體" pitchFamily="65" charset="-120"/>
                        <a:cs typeface="Times New Roman" pitchFamily="18" charset="0"/>
                      </a:endParaRPr>
                    </a:p>
                  </a:txBody>
                  <a:tcPr marT="45718" marB="45718" anchor="ctr"/>
                </a:tc>
                <a:tc>
                  <a:txBody>
                    <a:bodyPr/>
                    <a:lstStyle/>
                    <a:p>
                      <a:pPr marL="180975" marR="0" lvl="0" indent="-180975" algn="just"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1800" kern="1200" dirty="0">
                          <a:solidFill>
                            <a:srgbClr val="C00000"/>
                          </a:solidFill>
                        </a:rPr>
                        <a:t>資產負債表日前後鉅額資金移轉，是否有未入帳之資金貸與</a:t>
                      </a:r>
                      <a:r>
                        <a:rPr lang="zh-TW" altLang="en-US" sz="1800" kern="1200" dirty="0"/>
                        <a:t>。</a:t>
                      </a:r>
                      <a:endParaRPr lang="zh-TW" altLang="en-US" sz="1800" b="0" kern="1200" dirty="0">
                        <a:solidFill>
                          <a:srgbClr val="0000CC"/>
                        </a:solidFill>
                        <a:latin typeface="Times New Roman" pitchFamily="18" charset="0"/>
                        <a:ea typeface="標楷體" pitchFamily="65" charset="-120"/>
                        <a:cs typeface="Times New Roman" pitchFamily="18" charset="0"/>
                      </a:endParaRPr>
                    </a:p>
                  </a:txBody>
                  <a:tcPr marT="45718" marB="45718"/>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724283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2"/>
          <p:cNvSpPr>
            <a:spLocks noGrp="1"/>
          </p:cNvSpPr>
          <p:nvPr>
            <p:ph type="title"/>
          </p:nvPr>
        </p:nvSpPr>
        <p:spPr/>
        <p:txBody>
          <a:bodyPr vert="horz" lIns="91440" tIns="45720" rIns="91440" bIns="45720" rtlCol="0" anchor="ctr">
            <a:noAutofit/>
          </a:bodyPr>
          <a:lstStyle/>
          <a:p>
            <a:r>
              <a:rPr lang="zh-TW" altLang="en-US" dirty="0"/>
              <a:t>金流及物流</a:t>
            </a:r>
            <a:r>
              <a:rPr lang="en-US" altLang="zh-TW" dirty="0">
                <a:latin typeface="+mj-lt"/>
              </a:rPr>
              <a:t>(</a:t>
            </a:r>
            <a:r>
              <a:rPr lang="zh-TW" altLang="en-US" dirty="0">
                <a:latin typeface="+mj-lt"/>
              </a:rPr>
              <a:t>續</a:t>
            </a:r>
            <a:r>
              <a:rPr lang="en-US" altLang="zh-TW" dirty="0">
                <a:latin typeface="+mj-lt"/>
              </a:rPr>
              <a:t>)</a:t>
            </a:r>
            <a:endParaRPr lang="zh-TW" altLang="en-US" dirty="0">
              <a:latin typeface="+mj-lt"/>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4019193827"/>
              </p:ext>
            </p:extLst>
          </p:nvPr>
        </p:nvGraphicFramePr>
        <p:xfrm>
          <a:off x="457200" y="1052513"/>
          <a:ext cx="8435974" cy="5054833"/>
        </p:xfrm>
        <a:graphic>
          <a:graphicData uri="http://schemas.openxmlformats.org/drawingml/2006/table">
            <a:tbl>
              <a:tblPr bandRow="1">
                <a:tableStyleId>{BC89EF96-8CEA-46FF-86C4-4CE0E7609802}</a:tableStyleId>
              </a:tblPr>
              <a:tblGrid>
                <a:gridCol w="1465913">
                  <a:extLst>
                    <a:ext uri="{9D8B030D-6E8A-4147-A177-3AD203B41FA5}">
                      <a16:colId xmlns:a16="http://schemas.microsoft.com/office/drawing/2014/main" val="20000"/>
                    </a:ext>
                  </a:extLst>
                </a:gridCol>
                <a:gridCol w="6970061">
                  <a:extLst>
                    <a:ext uri="{9D8B030D-6E8A-4147-A177-3AD203B41FA5}">
                      <a16:colId xmlns:a16="http://schemas.microsoft.com/office/drawing/2014/main" val="20001"/>
                    </a:ext>
                  </a:extLst>
                </a:gridCol>
              </a:tblGrid>
              <a:tr h="455320">
                <a:tc>
                  <a:txBody>
                    <a:bodyPr/>
                    <a:lstStyle/>
                    <a:p>
                      <a:pPr algn="ctr"/>
                      <a:r>
                        <a:rPr lang="zh-TW" altLang="en-US" sz="2000" b="1" baseline="0" dirty="0"/>
                        <a:t>項目</a:t>
                      </a:r>
                      <a:endParaRPr lang="zh-TW" altLang="en-US" sz="2000" b="1" baseline="0" dirty="0">
                        <a:solidFill>
                          <a:schemeClr val="tx1"/>
                        </a:solidFill>
                        <a:latin typeface="Times New Roman" pitchFamily="18" charset="0"/>
                        <a:ea typeface="標楷體" pitchFamily="65" charset="-120"/>
                        <a:cs typeface="Times New Roman" pitchFamily="18" charset="0"/>
                      </a:endParaRPr>
                    </a:p>
                  </a:txBody>
                  <a:tcPr marL="91431" marR="91431" marT="45715" marB="45715"/>
                </a:tc>
                <a:tc>
                  <a:txBody>
                    <a:bodyPr/>
                    <a:lstStyle/>
                    <a:p>
                      <a:pPr marL="342900" indent="-342900" algn="ctr">
                        <a:buFont typeface="+mj-lt"/>
                        <a:buNone/>
                      </a:pPr>
                      <a:r>
                        <a:rPr lang="zh-TW" altLang="en-US" sz="2000" b="1" baseline="0" dirty="0"/>
                        <a:t>說明</a:t>
                      </a:r>
                      <a:endParaRPr lang="zh-TW" altLang="en-US" sz="2000" b="1" baseline="0" dirty="0">
                        <a:solidFill>
                          <a:schemeClr val="tx1"/>
                        </a:solidFill>
                        <a:latin typeface="Times New Roman" pitchFamily="18" charset="0"/>
                        <a:ea typeface="標楷體" pitchFamily="65" charset="-120"/>
                        <a:cs typeface="Times New Roman" pitchFamily="18" charset="0"/>
                      </a:endParaRPr>
                    </a:p>
                  </a:txBody>
                  <a:tcPr marL="91431" marR="91431" marT="45715" marB="45715"/>
                </a:tc>
                <a:extLst>
                  <a:ext uri="{0D108BD9-81ED-4DB2-BD59-A6C34878D82A}">
                    <a16:rowId xmlns:a16="http://schemas.microsoft.com/office/drawing/2014/main" val="10000"/>
                  </a:ext>
                </a:extLst>
              </a:tr>
              <a:tr h="2823284">
                <a:tc>
                  <a:txBody>
                    <a:bodyPr/>
                    <a:lstStyle/>
                    <a:p>
                      <a:pPr algn="ctr"/>
                      <a:endParaRPr lang="en-US" altLang="zh-TW" sz="1800" baseline="0" dirty="0"/>
                    </a:p>
                    <a:p>
                      <a:pPr algn="ctr"/>
                      <a:endParaRPr lang="en-US" altLang="zh-TW" sz="1800" baseline="0" dirty="0"/>
                    </a:p>
                    <a:p>
                      <a:pPr algn="ctr"/>
                      <a:endParaRPr lang="en-US" altLang="zh-TW" sz="1800" baseline="0" dirty="0"/>
                    </a:p>
                    <a:p>
                      <a:pPr algn="ctr"/>
                      <a:r>
                        <a:rPr lang="zh-TW" altLang="en-US" sz="1800" baseline="0" dirty="0"/>
                        <a:t>應收</a:t>
                      </a:r>
                      <a:r>
                        <a:rPr lang="en-US" altLang="zh-TW" sz="1800" baseline="0" dirty="0"/>
                        <a:t>(</a:t>
                      </a:r>
                      <a:r>
                        <a:rPr lang="zh-TW" altLang="en-US" sz="1800" baseline="0" dirty="0"/>
                        <a:t>付</a:t>
                      </a:r>
                      <a:r>
                        <a:rPr lang="en-US" altLang="zh-TW" sz="1800" baseline="0" dirty="0"/>
                        <a:t>)</a:t>
                      </a:r>
                      <a:r>
                        <a:rPr lang="zh-TW" altLang="en-US" sz="1800" baseline="0" dirty="0"/>
                        <a:t>款項</a:t>
                      </a:r>
                      <a:endParaRPr lang="zh-TW" altLang="en-US" sz="1800" b="0" baseline="0" dirty="0">
                        <a:solidFill>
                          <a:schemeClr val="tx1"/>
                        </a:solidFill>
                        <a:latin typeface="Times New Roman" pitchFamily="18" charset="0"/>
                        <a:ea typeface="標楷體" pitchFamily="65" charset="-120"/>
                        <a:cs typeface="Times New Roman" pitchFamily="18" charset="0"/>
                      </a:endParaRPr>
                    </a:p>
                  </a:txBody>
                  <a:tcPr marL="91431" marR="91431" marT="45715" marB="45715"/>
                </a:tc>
                <a:tc>
                  <a:txBody>
                    <a:bodyPr/>
                    <a:lstStyle/>
                    <a:p>
                      <a:pPr marL="180975" marR="0" lvl="0" indent="-180975" algn="just" defTabSz="914400" rtl="0" eaLnBrk="1" fontAlgn="auto" latinLnBrk="0" hangingPunct="1">
                        <a:lnSpc>
                          <a:spcPct val="100000"/>
                        </a:lnSpc>
                        <a:spcBef>
                          <a:spcPts val="0"/>
                        </a:spcBef>
                        <a:spcAft>
                          <a:spcPts val="0"/>
                        </a:spcAft>
                        <a:buClrTx/>
                        <a:buSzTx/>
                        <a:buFont typeface="Arial" pitchFamily="34" charset="0"/>
                        <a:buChar char="•"/>
                        <a:tabLst/>
                        <a:defRPr/>
                      </a:pPr>
                      <a:r>
                        <a:rPr lang="zh-TW" altLang="zh-TW" sz="1800" kern="1200" dirty="0"/>
                        <a:t>經常往來的快遞公司可能和受查公司互相配合，抽換函證資料。故</a:t>
                      </a:r>
                      <a:r>
                        <a:rPr lang="zh-TW" altLang="zh-TW" sz="1800" b="0" kern="1200" dirty="0">
                          <a:solidFill>
                            <a:srgbClr val="C00000"/>
                          </a:solidFill>
                        </a:rPr>
                        <a:t>必要時應由查核人員親至郵局寄送</a:t>
                      </a:r>
                      <a:r>
                        <a:rPr lang="zh-TW" altLang="en-US" sz="1800" kern="1200" dirty="0"/>
                        <a:t>。</a:t>
                      </a:r>
                      <a:endParaRPr lang="zh-TW" altLang="zh-TW" sz="1800" kern="1200" dirty="0"/>
                    </a:p>
                    <a:p>
                      <a:pPr marL="180975" indent="-180975" algn="just" defTabSz="914400" rtl="0" eaLnBrk="1" latinLnBrk="0" hangingPunct="1">
                        <a:buFont typeface="Arial" pitchFamily="34" charset="0"/>
                        <a:buChar char="•"/>
                      </a:pPr>
                      <a:r>
                        <a:rPr lang="zh-TW" altLang="zh-TW" sz="1800" kern="1200" dirty="0"/>
                        <a:t>函證比例回函比率較低</a:t>
                      </a:r>
                      <a:r>
                        <a:rPr lang="zh-TW" altLang="en-US" sz="1800" kern="1200" dirty="0"/>
                        <a:t>的地區</a:t>
                      </a:r>
                      <a:r>
                        <a:rPr lang="zh-TW" altLang="zh-TW" sz="1800" kern="1200" dirty="0"/>
                        <a:t>，應加強替代性查核程序</a:t>
                      </a:r>
                      <a:r>
                        <a:rPr lang="zh-TW" altLang="en-US" sz="1800" kern="1200" dirty="0"/>
                        <a:t>。</a:t>
                      </a:r>
                      <a:endParaRPr lang="en-US" altLang="zh-TW" sz="1800" kern="1200" dirty="0"/>
                    </a:p>
                    <a:p>
                      <a:pPr marL="180975" indent="-180975" algn="just" defTabSz="914400" rtl="0" eaLnBrk="1" latinLnBrk="0" hangingPunct="1">
                        <a:buFont typeface="Arial" pitchFamily="34" charset="0"/>
                        <a:buChar char="•"/>
                      </a:pPr>
                      <a:r>
                        <a:rPr lang="zh-TW" altLang="zh-TW" sz="1800" kern="1200" dirty="0"/>
                        <a:t>收款付款金額是否具有明細，並與對應之出貨</a:t>
                      </a:r>
                      <a:r>
                        <a:rPr lang="en-US" altLang="zh-TW" sz="1800" kern="1200" dirty="0"/>
                        <a:t>/</a:t>
                      </a:r>
                      <a:r>
                        <a:rPr lang="zh-TW" altLang="zh-TW" sz="1800" kern="1200" dirty="0"/>
                        <a:t>進貨帳款沖銷，應</a:t>
                      </a:r>
                      <a:r>
                        <a:rPr lang="zh-TW" altLang="zh-TW" sz="1800" kern="1200" dirty="0">
                          <a:solidFill>
                            <a:srgbClr val="C00000"/>
                          </a:solidFill>
                        </a:rPr>
                        <a:t>輔導公司以逐筆沖銷為佳，而非以先進先出方式沖帳</a:t>
                      </a:r>
                      <a:r>
                        <a:rPr lang="zh-TW" altLang="en-US" sz="1800" kern="1200" dirty="0"/>
                        <a:t>。</a:t>
                      </a:r>
                      <a:endParaRPr lang="en-US" altLang="zh-TW" sz="1800" kern="1200" dirty="0"/>
                    </a:p>
                    <a:p>
                      <a:pPr marL="180975" marR="0" lvl="0" indent="-180975" algn="just"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1800" kern="1200" dirty="0"/>
                        <a:t>大陸</a:t>
                      </a:r>
                      <a:r>
                        <a:rPr lang="zh-TW" altLang="zh-TW" sz="1800" kern="1200" dirty="0"/>
                        <a:t>對資金控管</a:t>
                      </a:r>
                      <a:r>
                        <a:rPr lang="zh-TW" altLang="en-US" sz="1800" kern="1200" dirty="0"/>
                        <a:t>致</a:t>
                      </a:r>
                      <a:r>
                        <a:rPr lang="zh-TW" altLang="zh-TW" sz="1800" kern="1200" dirty="0"/>
                        <a:t>實務上衍生許多</a:t>
                      </a:r>
                      <a:r>
                        <a:rPr lang="zh-TW" altLang="zh-TW" sz="1800" kern="1200" dirty="0">
                          <a:solidFill>
                            <a:srgbClr val="C00000"/>
                          </a:solidFill>
                        </a:rPr>
                        <a:t>變相的資金貸與交易</a:t>
                      </a:r>
                      <a:r>
                        <a:rPr lang="zh-TW" altLang="en-US" sz="1800" kern="1200" dirty="0"/>
                        <a:t>，</a:t>
                      </a:r>
                      <a:r>
                        <a:rPr lang="zh-TW" altLang="zh-TW" sz="1800" kern="1200" dirty="0"/>
                        <a:t>如久未沖銷之應收款項</a:t>
                      </a:r>
                      <a:r>
                        <a:rPr lang="en-US" altLang="zh-TW" sz="1800" kern="1200" dirty="0"/>
                        <a:t>/</a:t>
                      </a:r>
                      <a:r>
                        <a:rPr lang="zh-TW" altLang="zh-TW" sz="1800" kern="1200" dirty="0"/>
                        <a:t>預付款項應評估是否為變相之資金貸與，若經評估確實屬資金貸予性質，應依相關內控規定</a:t>
                      </a:r>
                      <a:r>
                        <a:rPr lang="zh-TW" altLang="zh-TW" sz="1800" kern="1200" dirty="0" smtClean="0"/>
                        <a:t>辦理</a:t>
                      </a:r>
                      <a:r>
                        <a:rPr lang="en-US" altLang="zh-TW" sz="1800" kern="1200" dirty="0" smtClean="0"/>
                        <a:t>(</a:t>
                      </a:r>
                      <a:r>
                        <a:rPr lang="zh-TW" altLang="zh-TW" sz="1800" kern="1200" dirty="0" smtClean="0">
                          <a:solidFill>
                            <a:srgbClr val="C00000"/>
                          </a:solidFill>
                        </a:rPr>
                        <a:t>應收帳款逾正常授信期限</a:t>
                      </a:r>
                      <a:r>
                        <a:rPr lang="en-US" altLang="zh-TW" sz="1800" kern="1200" dirty="0" smtClean="0">
                          <a:solidFill>
                            <a:srgbClr val="C00000"/>
                          </a:solidFill>
                        </a:rPr>
                        <a:t>3</a:t>
                      </a:r>
                      <a:r>
                        <a:rPr lang="zh-TW" altLang="zh-TW" sz="1800" kern="1200" dirty="0" smtClean="0">
                          <a:solidFill>
                            <a:srgbClr val="C00000"/>
                          </a:solidFill>
                        </a:rPr>
                        <a:t>個月仍未收回且金額重大，</a:t>
                      </a:r>
                      <a:r>
                        <a:rPr lang="zh-TW" altLang="en-US" sz="1800" kern="1200" dirty="0" smtClean="0">
                          <a:solidFill>
                            <a:srgbClr val="C00000"/>
                          </a:solidFill>
                        </a:rPr>
                        <a:t>應</a:t>
                      </a:r>
                      <a:r>
                        <a:rPr lang="zh-TW" altLang="zh-TW" sz="1800" kern="1200" dirty="0" smtClean="0">
                          <a:solidFill>
                            <a:srgbClr val="C00000"/>
                          </a:solidFill>
                        </a:rPr>
                        <a:t>每季提董事會決議是否屬資金貸與性質</a:t>
                      </a:r>
                      <a:r>
                        <a:rPr lang="en-US" altLang="zh-TW" sz="1800" u="sng" kern="1200" dirty="0" smtClean="0">
                          <a:effectLst/>
                        </a:rPr>
                        <a:t>)</a:t>
                      </a:r>
                      <a:r>
                        <a:rPr lang="zh-TW" altLang="en-US" sz="1800" kern="1200" dirty="0" smtClean="0"/>
                        <a:t>。</a:t>
                      </a:r>
                      <a:endParaRPr lang="zh-TW" altLang="en-US" sz="1800" b="0" kern="1200" dirty="0">
                        <a:solidFill>
                          <a:schemeClr val="tx1"/>
                        </a:solidFill>
                        <a:latin typeface="Times New Roman" pitchFamily="18" charset="0"/>
                        <a:ea typeface="標楷體" pitchFamily="65" charset="-120"/>
                        <a:cs typeface="Times New Roman" pitchFamily="18" charset="0"/>
                      </a:endParaRPr>
                    </a:p>
                  </a:txBody>
                  <a:tcPr marL="91431" marR="91431" marT="45715" marB="45715"/>
                </a:tc>
                <a:extLst>
                  <a:ext uri="{0D108BD9-81ED-4DB2-BD59-A6C34878D82A}">
                    <a16:rowId xmlns:a16="http://schemas.microsoft.com/office/drawing/2014/main" val="10001"/>
                  </a:ext>
                </a:extLst>
              </a:tr>
              <a:tr h="792576">
                <a:tc>
                  <a:txBody>
                    <a:bodyPr/>
                    <a:lstStyle/>
                    <a:p>
                      <a:pPr algn="ctr"/>
                      <a:r>
                        <a:rPr lang="zh-TW" altLang="zh-TW" sz="1800" kern="1200" dirty="0"/>
                        <a:t>呆滯存貨</a:t>
                      </a:r>
                      <a:r>
                        <a:rPr lang="zh-TW" altLang="en-US" sz="1800" kern="1200" dirty="0"/>
                        <a:t>與</a:t>
                      </a:r>
                      <a:r>
                        <a:rPr lang="zh-TW" altLang="zh-TW" sz="1800" kern="1200" dirty="0"/>
                        <a:t>退貨</a:t>
                      </a:r>
                      <a:endParaRPr lang="zh-TW" altLang="en-US" sz="1800" b="0" baseline="0" dirty="0">
                        <a:solidFill>
                          <a:schemeClr val="tx1"/>
                        </a:solidFill>
                        <a:latin typeface="Times New Roman" pitchFamily="18" charset="0"/>
                        <a:ea typeface="標楷體" pitchFamily="65" charset="-120"/>
                        <a:cs typeface="Times New Roman" pitchFamily="18" charset="0"/>
                      </a:endParaRPr>
                    </a:p>
                  </a:txBody>
                  <a:tcPr marL="91431" marR="91431" marT="45715" marB="45715"/>
                </a:tc>
                <a:tc>
                  <a:txBody>
                    <a:bodyPr/>
                    <a:lstStyle/>
                    <a:p>
                      <a:pPr marL="180975" marR="0" lvl="0" indent="-180975" algn="just" defTabSz="914400" rtl="0" eaLnBrk="1" fontAlgn="auto" latinLnBrk="0" hangingPunct="1">
                        <a:lnSpc>
                          <a:spcPct val="100000"/>
                        </a:lnSpc>
                        <a:spcBef>
                          <a:spcPts val="0"/>
                        </a:spcBef>
                        <a:spcAft>
                          <a:spcPts val="0"/>
                        </a:spcAft>
                        <a:buClrTx/>
                        <a:buSzTx/>
                        <a:buFont typeface="Arial" pitchFamily="34" charset="0"/>
                        <a:buChar char="•"/>
                        <a:tabLst/>
                        <a:defRPr/>
                      </a:pPr>
                      <a:r>
                        <a:rPr lang="zh-TW" altLang="zh-TW" sz="1800" kern="1200" dirty="0"/>
                        <a:t>應了解是否有藉集團內銷貨調整庫齡的情事。針對集團內銷貨，應了解其必要性及後續銷售予第三者的情形</a:t>
                      </a:r>
                      <a:r>
                        <a:rPr lang="zh-TW" altLang="en-US" sz="1800" kern="1200" dirty="0"/>
                        <a:t>。</a:t>
                      </a:r>
                      <a:endParaRPr lang="zh-TW" altLang="en-US" sz="1800" b="0" kern="1200" dirty="0">
                        <a:solidFill>
                          <a:srgbClr val="FF0000"/>
                        </a:solidFill>
                        <a:latin typeface="Times New Roman" pitchFamily="18" charset="0"/>
                        <a:ea typeface="標楷體" pitchFamily="65" charset="-120"/>
                        <a:cs typeface="Times New Roman" pitchFamily="18" charset="0"/>
                      </a:endParaRPr>
                    </a:p>
                  </a:txBody>
                  <a:tcPr marL="91431" marR="91431" marT="45715" marB="45715"/>
                </a:tc>
                <a:extLst>
                  <a:ext uri="{0D108BD9-81ED-4DB2-BD59-A6C34878D82A}">
                    <a16:rowId xmlns:a16="http://schemas.microsoft.com/office/drawing/2014/main" val="10002"/>
                  </a:ext>
                </a:extLst>
              </a:tr>
              <a:tr h="972307">
                <a:tc>
                  <a:txBody>
                    <a:bodyPr/>
                    <a:lstStyle/>
                    <a:p>
                      <a:pPr algn="ctr"/>
                      <a:r>
                        <a:rPr lang="en-US" altLang="zh-TW" sz="1800" kern="1200" dirty="0"/>
                        <a:t>ERP</a:t>
                      </a:r>
                      <a:r>
                        <a:rPr lang="zh-TW" altLang="zh-TW" sz="1800" kern="1200" dirty="0"/>
                        <a:t>系統</a:t>
                      </a:r>
                      <a:endParaRPr lang="zh-TW" altLang="en-US" sz="1800" b="0" baseline="0" dirty="0">
                        <a:solidFill>
                          <a:srgbClr val="0000CC"/>
                        </a:solidFill>
                        <a:latin typeface="Times New Roman" pitchFamily="18" charset="0"/>
                        <a:ea typeface="標楷體" pitchFamily="65" charset="-120"/>
                        <a:cs typeface="Times New Roman" pitchFamily="18" charset="0"/>
                      </a:endParaRPr>
                    </a:p>
                  </a:txBody>
                  <a:tcPr marL="91431" marR="91431" marT="45715" marB="45715"/>
                </a:tc>
                <a:tc>
                  <a:txBody>
                    <a:bodyPr/>
                    <a:lstStyle/>
                    <a:p>
                      <a:pPr marL="180975" marR="0" lvl="0" indent="-180975" algn="just" defTabSz="914400" rtl="0" eaLnBrk="1" fontAlgn="auto" latinLnBrk="0" hangingPunct="1">
                        <a:lnSpc>
                          <a:spcPct val="100000"/>
                        </a:lnSpc>
                        <a:spcBef>
                          <a:spcPts val="0"/>
                        </a:spcBef>
                        <a:spcAft>
                          <a:spcPts val="0"/>
                        </a:spcAft>
                        <a:buClrTx/>
                        <a:buSzTx/>
                        <a:buFont typeface="Arial" pitchFamily="34" charset="0"/>
                        <a:buChar char="•"/>
                        <a:tabLst/>
                        <a:defRPr/>
                      </a:pPr>
                      <a:r>
                        <a:rPr lang="zh-TW" altLang="zh-TW" sz="1800" kern="1200" dirty="0"/>
                        <a:t>應考量公司營運規模及複雜度設置</a:t>
                      </a:r>
                      <a:r>
                        <a:rPr lang="zh-TW" altLang="zh-TW" sz="1800" kern="1200" dirty="0">
                          <a:solidFill>
                            <a:srgbClr val="C00000"/>
                          </a:solidFill>
                        </a:rPr>
                        <a:t>適合之</a:t>
                      </a:r>
                      <a:r>
                        <a:rPr lang="en-US" altLang="zh-TW" sz="1800" kern="1200" dirty="0">
                          <a:solidFill>
                            <a:srgbClr val="C00000"/>
                          </a:solidFill>
                        </a:rPr>
                        <a:t>ERP</a:t>
                      </a:r>
                      <a:r>
                        <a:rPr lang="zh-TW" altLang="zh-TW" sz="1800" kern="1200" dirty="0">
                          <a:solidFill>
                            <a:srgbClr val="C00000"/>
                          </a:solidFill>
                        </a:rPr>
                        <a:t>系統，或其它允當之進銷存帳務處理系統</a:t>
                      </a:r>
                      <a:r>
                        <a:rPr lang="zh-TW" altLang="zh-TW" sz="1800" kern="1200" dirty="0"/>
                        <a:t>，以即時提供公司營運所需之各種管理性報表和資料，並維持各報表間之正確性及可勾稽性</a:t>
                      </a:r>
                      <a:r>
                        <a:rPr lang="zh-TW" altLang="en-US" sz="1800" kern="1200" dirty="0"/>
                        <a:t>。</a:t>
                      </a:r>
                      <a:endParaRPr lang="zh-TW" altLang="en-US" sz="1800" b="0" kern="1200" dirty="0">
                        <a:solidFill>
                          <a:srgbClr val="FF0000"/>
                        </a:solidFill>
                        <a:latin typeface="Times New Roman" pitchFamily="18" charset="0"/>
                        <a:ea typeface="標楷體" pitchFamily="65" charset="-120"/>
                        <a:cs typeface="Times New Roman" pitchFamily="18" charset="0"/>
                      </a:endParaRPr>
                    </a:p>
                  </a:txBody>
                  <a:tcPr marL="91431" marR="91431" marT="45715" marB="45715"/>
                </a:tc>
                <a:extLst>
                  <a:ext uri="{0D108BD9-81ED-4DB2-BD59-A6C34878D82A}">
                    <a16:rowId xmlns:a16="http://schemas.microsoft.com/office/drawing/2014/main" val="10003"/>
                  </a:ext>
                </a:extLst>
              </a:tr>
            </a:tbl>
          </a:graphicData>
        </a:graphic>
      </p:graphicFrame>
      <p:sp>
        <p:nvSpPr>
          <p:cNvPr id="2" name="投影片編號版面配置區 1"/>
          <p:cNvSpPr>
            <a:spLocks noGrp="1"/>
          </p:cNvSpPr>
          <p:nvPr>
            <p:ph type="sldNum" sz="quarter" idx="12"/>
          </p:nvPr>
        </p:nvSpPr>
        <p:spPr/>
        <p:txBody>
          <a:bodyPr/>
          <a:lstStyle/>
          <a:p>
            <a:pPr>
              <a:defRPr/>
            </a:pPr>
            <a:fld id="{B26597DD-AE29-4BAB-A813-DA9F4EE90BF1}" type="slidenum">
              <a:rPr lang="zh-TW" altLang="en-US" smtClean="0"/>
              <a:pPr>
                <a:defRPr/>
              </a:pPr>
              <a:t>31</a:t>
            </a:fld>
            <a:endParaRPr lang="zh-TW" altLang="en-US" dirty="0"/>
          </a:p>
        </p:txBody>
      </p:sp>
    </p:spTree>
    <p:extLst>
      <p:ext uri="{BB962C8B-B14F-4D97-AF65-F5344CB8AC3E}">
        <p14:creationId xmlns:p14="http://schemas.microsoft.com/office/powerpoint/2010/main" val="38705668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26597DD-AE29-4BAB-A813-DA9F4EE90BF1}" type="slidenum">
              <a:rPr lang="zh-TW" altLang="en-US" smtClean="0"/>
              <a:pPr>
                <a:defRPr/>
              </a:pPr>
              <a:t>32</a:t>
            </a:fld>
            <a:endParaRPr lang="zh-TW" altLang="en-US" dirty="0"/>
          </a:p>
        </p:txBody>
      </p:sp>
      <p:sp>
        <p:nvSpPr>
          <p:cNvPr id="3" name="標題 2">
            <a:extLst>
              <a:ext uri="{FF2B5EF4-FFF2-40B4-BE49-F238E27FC236}">
                <a16:creationId xmlns:a16="http://schemas.microsoft.com/office/drawing/2014/main" id="{CD7F2468-07E7-65F3-9651-0D5C51953569}"/>
              </a:ext>
            </a:extLst>
          </p:cNvPr>
          <p:cNvSpPr>
            <a:spLocks noGrp="1"/>
          </p:cNvSpPr>
          <p:nvPr>
            <p:ph type="title"/>
          </p:nvPr>
        </p:nvSpPr>
        <p:spPr/>
        <p:txBody>
          <a:bodyPr/>
          <a:lstStyle/>
          <a:p>
            <a:r>
              <a:rPr lang="zh-TW" altLang="en-US" dirty="0"/>
              <a:t>資金貸與及背書保證</a:t>
            </a:r>
          </a:p>
        </p:txBody>
      </p:sp>
      <p:graphicFrame>
        <p:nvGraphicFramePr>
          <p:cNvPr id="4" name="內容版面配置區 3"/>
          <p:cNvGraphicFramePr>
            <a:graphicFrameLocks noGrp="1"/>
          </p:cNvGraphicFramePr>
          <p:nvPr>
            <p:ph idx="4294967295"/>
            <p:extLst>
              <p:ext uri="{D42A27DB-BD31-4B8C-83A1-F6EECF244321}">
                <p14:modId xmlns:p14="http://schemas.microsoft.com/office/powerpoint/2010/main" val="1042522532"/>
              </p:ext>
            </p:extLst>
          </p:nvPr>
        </p:nvGraphicFramePr>
        <p:xfrm>
          <a:off x="228600" y="1014652"/>
          <a:ext cx="8663880" cy="1439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文字方塊 5"/>
          <p:cNvSpPr txBox="1"/>
          <p:nvPr/>
        </p:nvSpPr>
        <p:spPr>
          <a:xfrm>
            <a:off x="906236" y="2630884"/>
            <a:ext cx="7986244" cy="3477875"/>
          </a:xfrm>
          <a:prstGeom prst="rect">
            <a:avLst/>
          </a:prstGeom>
          <a:noFill/>
          <a:ln w="19050"/>
        </p:spPr>
        <p:style>
          <a:lnRef idx="2">
            <a:schemeClr val="accent1"/>
          </a:lnRef>
          <a:fillRef idx="1">
            <a:schemeClr val="lt1"/>
          </a:fillRef>
          <a:effectRef idx="0">
            <a:schemeClr val="accent1"/>
          </a:effectRef>
          <a:fontRef idx="minor">
            <a:schemeClr val="dk1"/>
          </a:fontRef>
        </p:style>
        <p:txBody>
          <a:bodyPr wrap="square">
            <a:spAutoFit/>
          </a:bodyPr>
          <a:lstStyle/>
          <a:p>
            <a:pPr marL="263525" algn="just">
              <a:spcBef>
                <a:spcPts val="0"/>
              </a:spcBef>
              <a:defRPr/>
            </a:pPr>
            <a:r>
              <a:rPr lang="zh-TW" altLang="zh-TW" dirty="0"/>
              <a:t>證交法第</a:t>
            </a:r>
            <a:r>
              <a:rPr lang="en-US" altLang="zh-TW" dirty="0"/>
              <a:t>165</a:t>
            </a:r>
            <a:r>
              <a:rPr lang="zh-TW" altLang="zh-TW" dirty="0"/>
              <a:t>條之</a:t>
            </a:r>
            <a:r>
              <a:rPr lang="en-US" altLang="zh-TW" dirty="0"/>
              <a:t>1</a:t>
            </a:r>
            <a:r>
              <a:rPr lang="zh-TW" altLang="zh-TW" dirty="0"/>
              <a:t>準用第</a:t>
            </a:r>
            <a:r>
              <a:rPr lang="en-US" altLang="zh-TW" dirty="0"/>
              <a:t>36</a:t>
            </a:r>
            <a:r>
              <a:rPr lang="zh-TW" altLang="zh-TW" dirty="0"/>
              <a:t>條之</a:t>
            </a:r>
            <a:r>
              <a:rPr lang="en-US" altLang="zh-TW" dirty="0"/>
              <a:t>1</a:t>
            </a:r>
            <a:r>
              <a:rPr lang="zh-TW" altLang="zh-TW" dirty="0"/>
              <a:t>規定，第一上市公司辦理資金貸與、為他人背書保證，應依「公開發行公司資金貸與及背書保證處理準則」規定辦理。</a:t>
            </a:r>
            <a:r>
              <a:rPr lang="zh-TW" altLang="zh-TW" u="sng" dirty="0">
                <a:solidFill>
                  <a:srgbClr val="C00000"/>
                </a:solidFill>
              </a:rPr>
              <a:t>申請上市前</a:t>
            </a:r>
            <a:r>
              <a:rPr lang="zh-TW" altLang="zh-TW" dirty="0"/>
              <a:t>有未符上開準則規定之情事者，應依下列方式</a:t>
            </a:r>
            <a:r>
              <a:rPr lang="zh-TW" altLang="en-US" dirty="0"/>
              <a:t>：</a:t>
            </a:r>
            <a:endParaRPr lang="en-US" altLang="zh-TW" dirty="0"/>
          </a:p>
          <a:p>
            <a:pPr marL="628650" indent="-354013" algn="just">
              <a:spcBef>
                <a:spcPts val="0"/>
              </a:spcBef>
              <a:buFont typeface="+mj-lt"/>
              <a:buAutoNum type="arabicPeriod"/>
              <a:defRPr/>
            </a:pPr>
            <a:r>
              <a:rPr lang="zh-TW" altLang="zh-TW" dirty="0"/>
              <a:t>於訂定內部控制制度相關辦法</a:t>
            </a:r>
            <a:r>
              <a:rPr lang="zh-TW" altLang="zh-TW" b="1" u="sng" dirty="0">
                <a:solidFill>
                  <a:srgbClr val="0000FF"/>
                </a:solidFill>
              </a:rPr>
              <a:t>前</a:t>
            </a:r>
            <a:r>
              <a:rPr lang="zh-TW" altLang="zh-TW" dirty="0"/>
              <a:t>，係符合註冊地國、主要營運地國法令規定辦理之資金貸與、背書保證情事者，</a:t>
            </a:r>
            <a:r>
              <a:rPr lang="zh-TW" altLang="zh-TW" dirty="0">
                <a:solidFill>
                  <a:srgbClr val="0000FF"/>
                </a:solidFill>
              </a:rPr>
              <a:t>原則上應於送件前辦理解除、清償完竣</a:t>
            </a:r>
            <a:r>
              <a:rPr lang="zh-TW" altLang="zh-TW" dirty="0"/>
              <a:t>；若基於合理原因未能於送件前改善完竣者，於送件時提出改善計畫，並應</a:t>
            </a:r>
            <a:r>
              <a:rPr lang="zh-TW" altLang="zh-TW" dirty="0">
                <a:solidFill>
                  <a:srgbClr val="0000FF"/>
                </a:solidFill>
              </a:rPr>
              <a:t>出具承諾至遲於上市掛牌前改善完竣</a:t>
            </a:r>
            <a:r>
              <a:rPr lang="zh-TW" altLang="en-US" dirty="0">
                <a:solidFill>
                  <a:srgbClr val="0000FF"/>
                </a:solidFill>
              </a:rPr>
              <a:t>。</a:t>
            </a:r>
            <a:endParaRPr lang="zh-TW" altLang="zh-TW" dirty="0">
              <a:solidFill>
                <a:srgbClr val="0000FF"/>
              </a:solidFill>
            </a:endParaRPr>
          </a:p>
          <a:p>
            <a:pPr marL="628650" indent="-354013" algn="just">
              <a:spcBef>
                <a:spcPts val="0"/>
              </a:spcBef>
              <a:buFont typeface="+mj-lt"/>
              <a:buAutoNum type="arabicPeriod"/>
              <a:defRPr/>
            </a:pPr>
            <a:r>
              <a:rPr lang="zh-TW" altLang="zh-TW" dirty="0"/>
              <a:t>於訂定內部控制制度相關辦法</a:t>
            </a:r>
            <a:r>
              <a:rPr lang="zh-TW" altLang="zh-TW" b="1" u="sng" dirty="0">
                <a:solidFill>
                  <a:srgbClr val="0000FF"/>
                </a:solidFill>
              </a:rPr>
              <a:t>後</a:t>
            </a:r>
            <a:r>
              <a:rPr lang="zh-TW" altLang="zh-TW" dirty="0"/>
              <a:t>，有未依規定辦理之資金貸與、背書保證情事者，應</a:t>
            </a:r>
            <a:r>
              <a:rPr lang="zh-TW" altLang="zh-TW" dirty="0">
                <a:solidFill>
                  <a:srgbClr val="0000FF"/>
                </a:solidFill>
              </a:rPr>
              <a:t>辦理解除、清償完竣後始得送件申請上市</a:t>
            </a:r>
            <a:r>
              <a:rPr lang="zh-TW" altLang="en-US" dirty="0">
                <a:solidFill>
                  <a:srgbClr val="0000FF"/>
                </a:solidFill>
              </a:rPr>
              <a:t>。</a:t>
            </a:r>
          </a:p>
        </p:txBody>
      </p:sp>
      <p:sp>
        <p:nvSpPr>
          <p:cNvPr id="5" name="五邊形 4"/>
          <p:cNvSpPr/>
          <p:nvPr/>
        </p:nvSpPr>
        <p:spPr>
          <a:xfrm>
            <a:off x="618105" y="2630884"/>
            <a:ext cx="576262" cy="3477875"/>
          </a:xfrm>
          <a:prstGeom prst="homePlate">
            <a:avLst>
              <a:gd name="adj" fmla="val 4762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nchor="ctr"/>
          <a:lstStyle/>
          <a:p>
            <a:pPr algn="ctr">
              <a:spcBef>
                <a:spcPct val="50000"/>
              </a:spcBef>
              <a:defRPr/>
            </a:pPr>
            <a:r>
              <a:rPr lang="zh-TW" altLang="en-US" sz="2400" dirty="0">
                <a:latin typeface="標楷體" pitchFamily="65" charset="-120"/>
              </a:rPr>
              <a:t>處理原則</a:t>
            </a:r>
          </a:p>
        </p:txBody>
      </p:sp>
    </p:spTree>
    <p:extLst>
      <p:ext uri="{BB962C8B-B14F-4D97-AF65-F5344CB8AC3E}">
        <p14:creationId xmlns:p14="http://schemas.microsoft.com/office/powerpoint/2010/main" val="39088949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996C61E-88A9-C1D4-AB31-5A4A9956944C}"/>
              </a:ext>
            </a:extLst>
          </p:cNvPr>
          <p:cNvSpPr>
            <a:spLocks noGrp="1"/>
          </p:cNvSpPr>
          <p:nvPr>
            <p:ph type="sldNum" sz="quarter" idx="16"/>
          </p:nvPr>
        </p:nvSpPr>
        <p:spPr/>
        <p:txBody>
          <a:bodyPr/>
          <a:lstStyle/>
          <a:p>
            <a:pPr>
              <a:defRPr/>
            </a:pPr>
            <a:fld id="{5D608C4B-E67E-4EA5-A632-0C1C45548D48}" type="slidenum">
              <a:rPr lang="zh-TW" altLang="en-US" smtClean="0"/>
              <a:pPr>
                <a:defRPr/>
              </a:pPr>
              <a:t>33</a:t>
            </a:fld>
            <a:endParaRPr lang="zh-TW" altLang="en-US" dirty="0"/>
          </a:p>
        </p:txBody>
      </p:sp>
      <p:graphicFrame>
        <p:nvGraphicFramePr>
          <p:cNvPr id="3" name="資料庫圖表 2"/>
          <p:cNvGraphicFramePr/>
          <p:nvPr>
            <p:extLst>
              <p:ext uri="{D42A27DB-BD31-4B8C-83A1-F6EECF244321}">
                <p14:modId xmlns:p14="http://schemas.microsoft.com/office/powerpoint/2010/main" val="2401484440"/>
              </p:ext>
            </p:extLst>
          </p:nvPr>
        </p:nvGraphicFramePr>
        <p:xfrm>
          <a:off x="1219200" y="533400"/>
          <a:ext cx="7391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72810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B26597DD-AE29-4BAB-A813-DA9F4EE90BF1}" type="slidenum">
              <a:rPr lang="zh-TW" altLang="en-US" smtClean="0"/>
              <a:pPr>
                <a:defRPr/>
              </a:pPr>
              <a:t>34</a:t>
            </a:fld>
            <a:endParaRPr lang="zh-TW" altLang="en-US" dirty="0"/>
          </a:p>
        </p:txBody>
      </p:sp>
      <p:sp>
        <p:nvSpPr>
          <p:cNvPr id="2" name="標題 1"/>
          <p:cNvSpPr>
            <a:spLocks noGrp="1"/>
          </p:cNvSpPr>
          <p:nvPr>
            <p:ph type="title"/>
          </p:nvPr>
        </p:nvSpPr>
        <p:spPr/>
        <p:txBody>
          <a:bodyPr vert="horz" lIns="91440" tIns="45720" rIns="91440" bIns="45720" rtlCol="0" anchor="ctr">
            <a:noAutofit/>
          </a:bodyPr>
          <a:lstStyle/>
          <a:p>
            <a:r>
              <a:rPr lang="zh-TW" altLang="en-US" dirty="0"/>
              <a:t>強化公司治理審查</a:t>
            </a:r>
          </a:p>
        </p:txBody>
      </p:sp>
      <p:sp>
        <p:nvSpPr>
          <p:cNvPr id="5" name="文字方塊 4">
            <a:extLst>
              <a:ext uri="{FF2B5EF4-FFF2-40B4-BE49-F238E27FC236}">
                <a16:creationId xmlns:a16="http://schemas.microsoft.com/office/drawing/2014/main" id="{7B88CB0A-C344-E220-1986-949C0EA9C8BB}"/>
              </a:ext>
            </a:extLst>
          </p:cNvPr>
          <p:cNvSpPr txBox="1"/>
          <p:nvPr/>
        </p:nvSpPr>
        <p:spPr>
          <a:xfrm>
            <a:off x="2758220" y="1151991"/>
            <a:ext cx="5989699" cy="1938992"/>
          </a:xfrm>
          <a:prstGeom prst="rect">
            <a:avLst/>
          </a:prstGeom>
          <a:noFill/>
          <a:ln w="19050"/>
        </p:spPr>
        <p:style>
          <a:lnRef idx="2">
            <a:schemeClr val="accent1"/>
          </a:lnRef>
          <a:fillRef idx="1">
            <a:schemeClr val="lt1"/>
          </a:fillRef>
          <a:effectRef idx="0">
            <a:schemeClr val="accent1"/>
          </a:effectRef>
          <a:fontRef idx="minor">
            <a:schemeClr val="dk1"/>
          </a:fontRef>
        </p:style>
        <p:txBody>
          <a:bodyPr wrap="square" anchor="ctr" anchorCtr="0">
            <a:noAutofit/>
          </a:bodyPr>
          <a:lstStyle/>
          <a:p>
            <a:pPr marL="271463" lvl="1" indent="-271463" algn="just">
              <a:spcBef>
                <a:spcPts val="1200"/>
              </a:spcBef>
              <a:buFont typeface="Arial" charset="0"/>
              <a:buChar char="–"/>
              <a:defRPr/>
            </a:pPr>
            <a:r>
              <a:rPr lang="en-US" altLang="zh-TW" sz="2200" dirty="0"/>
              <a:t>(109</a:t>
            </a:r>
            <a:r>
              <a:rPr lang="zh-TW" altLang="en-US" sz="2200" dirty="0"/>
              <a:t>年</a:t>
            </a:r>
            <a:r>
              <a:rPr lang="en-US" altLang="zh-TW" sz="2200" dirty="0"/>
              <a:t>12</a:t>
            </a:r>
            <a:r>
              <a:rPr lang="zh-TW" altLang="en-US" sz="2200" dirty="0"/>
              <a:t>月</a:t>
            </a:r>
            <a:r>
              <a:rPr lang="en-US" altLang="zh-TW" sz="2200" dirty="0"/>
              <a:t>8</a:t>
            </a:r>
            <a:r>
              <a:rPr lang="zh-TW" altLang="en-US" sz="2200" dirty="0"/>
              <a:t>日臺證上二字第</a:t>
            </a:r>
            <a:r>
              <a:rPr lang="en-US" altLang="zh-TW" sz="2200" dirty="0"/>
              <a:t>1090022592</a:t>
            </a:r>
            <a:r>
              <a:rPr lang="zh-TW" altLang="en-US" sz="2200" dirty="0"/>
              <a:t>號函</a:t>
            </a:r>
            <a:r>
              <a:rPr lang="en-US" altLang="zh-TW" sz="2200" dirty="0"/>
              <a:t>)</a:t>
            </a:r>
            <a:r>
              <a:rPr lang="zh-TW" altLang="en-US" sz="2200" b="1" dirty="0"/>
              <a:t>承銷商應評估申請公司是否</a:t>
            </a:r>
            <a:r>
              <a:rPr lang="zh-TW" altLang="en-US" sz="2200" b="1" dirty="0">
                <a:solidFill>
                  <a:srgbClr val="C00000"/>
                </a:solidFill>
              </a:rPr>
              <a:t>確實依公司治理評鑑各項具體指標自我評量</a:t>
            </a:r>
            <a:r>
              <a:rPr lang="zh-TW" altLang="en-US" sz="2200" b="1" dirty="0"/>
              <a:t>，暨其公司治理評鑑自評報告是否允當表達申請公司之公司治理運作情形</a:t>
            </a:r>
            <a:r>
              <a:rPr lang="zh-TW" altLang="en-US" sz="2200" dirty="0"/>
              <a:t>。</a:t>
            </a:r>
          </a:p>
        </p:txBody>
      </p:sp>
      <p:sp>
        <p:nvSpPr>
          <p:cNvPr id="7" name="文字方塊 6">
            <a:extLst>
              <a:ext uri="{FF2B5EF4-FFF2-40B4-BE49-F238E27FC236}">
                <a16:creationId xmlns:a16="http://schemas.microsoft.com/office/drawing/2014/main" id="{D0A3CEBB-8581-246A-9510-2969BA46A008}"/>
              </a:ext>
            </a:extLst>
          </p:cNvPr>
          <p:cNvSpPr txBox="1"/>
          <p:nvPr/>
        </p:nvSpPr>
        <p:spPr>
          <a:xfrm>
            <a:off x="2758220" y="3355160"/>
            <a:ext cx="5959219" cy="1384995"/>
          </a:xfrm>
          <a:prstGeom prst="rect">
            <a:avLst/>
          </a:prstGeom>
          <a:noFill/>
          <a:ln w="19050"/>
        </p:spPr>
        <p:style>
          <a:lnRef idx="2">
            <a:schemeClr val="accent1"/>
          </a:lnRef>
          <a:fillRef idx="1">
            <a:schemeClr val="lt1"/>
          </a:fillRef>
          <a:effectRef idx="0">
            <a:schemeClr val="accent1"/>
          </a:effectRef>
          <a:fontRef idx="minor">
            <a:schemeClr val="dk1"/>
          </a:fontRef>
        </p:style>
        <p:txBody>
          <a:bodyPr wrap="square" anchor="ctr" anchorCtr="0">
            <a:noAutofit/>
          </a:bodyPr>
          <a:lstStyle/>
          <a:p>
            <a:pPr marL="271463" lvl="1" indent="-271463" algn="just">
              <a:spcBef>
                <a:spcPts val="1200"/>
              </a:spcBef>
              <a:buFont typeface="Arial" charset="0"/>
              <a:buChar char="–"/>
              <a:defRPr/>
            </a:pPr>
            <a:r>
              <a:rPr lang="zh-TW" altLang="en-US" sz="2200" dirty="0"/>
              <a:t>發行公司辦理公司治理資訊揭露之情形</a:t>
            </a:r>
          </a:p>
          <a:p>
            <a:pPr marL="271463" lvl="1" indent="-271463" algn="just">
              <a:spcBef>
                <a:spcPts val="1200"/>
              </a:spcBef>
              <a:buFont typeface="Arial" charset="0"/>
              <a:buChar char="–"/>
              <a:defRPr/>
            </a:pPr>
            <a:r>
              <a:rPr lang="zh-TW" altLang="en-US" sz="2200" dirty="0"/>
              <a:t>公司治理運作情形應記載事項</a:t>
            </a:r>
          </a:p>
        </p:txBody>
      </p:sp>
      <p:sp>
        <p:nvSpPr>
          <p:cNvPr id="8" name="文字方塊 7">
            <a:extLst>
              <a:ext uri="{FF2B5EF4-FFF2-40B4-BE49-F238E27FC236}">
                <a16:creationId xmlns:a16="http://schemas.microsoft.com/office/drawing/2014/main" id="{1D35D095-0BE0-1C56-8B80-2A57AB628EE2}"/>
              </a:ext>
            </a:extLst>
          </p:cNvPr>
          <p:cNvSpPr txBox="1"/>
          <p:nvPr/>
        </p:nvSpPr>
        <p:spPr>
          <a:xfrm>
            <a:off x="411541" y="1151991"/>
            <a:ext cx="2331659" cy="193899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anchor="ctr" anchorCtr="0">
            <a:noAutofit/>
          </a:bodyPr>
          <a:lstStyle/>
          <a:p>
            <a:pPr marL="0" lvl="8" algn="ctr">
              <a:spcBef>
                <a:spcPts val="600"/>
              </a:spcBef>
              <a:defRPr/>
            </a:pPr>
            <a:r>
              <a:rPr lang="zh-TW" altLang="en-US" sz="2400" dirty="0"/>
              <a:t>初次申請上市用之公司治理評鑑自評報告</a:t>
            </a:r>
          </a:p>
        </p:txBody>
      </p:sp>
      <p:sp>
        <p:nvSpPr>
          <p:cNvPr id="9" name="文字方塊 8">
            <a:extLst>
              <a:ext uri="{FF2B5EF4-FFF2-40B4-BE49-F238E27FC236}">
                <a16:creationId xmlns:a16="http://schemas.microsoft.com/office/drawing/2014/main" id="{619A3711-6BD1-D5D8-16A6-1D2DF1962BCA}"/>
              </a:ext>
            </a:extLst>
          </p:cNvPr>
          <p:cNvSpPr txBox="1"/>
          <p:nvPr/>
        </p:nvSpPr>
        <p:spPr>
          <a:xfrm>
            <a:off x="426561" y="3355160"/>
            <a:ext cx="2331659" cy="138499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anchor="ctr" anchorCtr="0">
            <a:noAutofit/>
          </a:bodyPr>
          <a:lstStyle/>
          <a:p>
            <a:pPr marL="0" lvl="8" algn="ctr">
              <a:spcBef>
                <a:spcPts val="600"/>
              </a:spcBef>
              <a:defRPr/>
            </a:pPr>
            <a:r>
              <a:rPr lang="zh-TW" altLang="en-US" sz="2400" dirty="0"/>
              <a:t>強化公開說明書中公司治理揭露內容</a:t>
            </a:r>
          </a:p>
        </p:txBody>
      </p:sp>
    </p:spTree>
    <p:extLst>
      <p:ext uri="{BB962C8B-B14F-4D97-AF65-F5344CB8AC3E}">
        <p14:creationId xmlns:p14="http://schemas.microsoft.com/office/powerpoint/2010/main" val="35552770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B26597DD-AE29-4BAB-A813-DA9F4EE90BF1}" type="slidenum">
              <a:rPr lang="zh-TW" altLang="en-US" smtClean="0"/>
              <a:pPr>
                <a:defRPr/>
              </a:pPr>
              <a:t>35</a:t>
            </a:fld>
            <a:endParaRPr lang="zh-TW" altLang="en-US" dirty="0"/>
          </a:p>
        </p:txBody>
      </p:sp>
      <p:sp>
        <p:nvSpPr>
          <p:cNvPr id="2" name="標題 1"/>
          <p:cNvSpPr>
            <a:spLocks noGrp="1"/>
          </p:cNvSpPr>
          <p:nvPr>
            <p:ph type="title"/>
          </p:nvPr>
        </p:nvSpPr>
        <p:spPr/>
        <p:txBody>
          <a:bodyPr vert="horz" lIns="91440" tIns="45720" rIns="91440" bIns="45720" rtlCol="0" anchor="ctr">
            <a:noAutofit/>
          </a:bodyPr>
          <a:lstStyle/>
          <a:p>
            <a:r>
              <a:rPr lang="zh-TW" altLang="en-US" dirty="0">
                <a:latin typeface="+mj-lt"/>
              </a:rPr>
              <a:t>強化公司治理審查</a:t>
            </a:r>
            <a:r>
              <a:rPr lang="en-US" altLang="zh-TW" dirty="0">
                <a:latin typeface="+mj-lt"/>
              </a:rPr>
              <a:t>(</a:t>
            </a:r>
            <a:r>
              <a:rPr lang="zh-TW" altLang="en-US" dirty="0">
                <a:latin typeface="+mj-lt"/>
              </a:rPr>
              <a:t>續</a:t>
            </a:r>
            <a:r>
              <a:rPr lang="en-US" altLang="zh-TW" dirty="0">
                <a:latin typeface="+mj-lt"/>
              </a:rPr>
              <a:t>)</a:t>
            </a:r>
            <a:endParaRPr lang="zh-TW" altLang="en-US" dirty="0">
              <a:latin typeface="+mj-lt"/>
            </a:endParaRPr>
          </a:p>
        </p:txBody>
      </p:sp>
      <p:sp>
        <p:nvSpPr>
          <p:cNvPr id="5" name="文字方塊 4">
            <a:extLst>
              <a:ext uri="{FF2B5EF4-FFF2-40B4-BE49-F238E27FC236}">
                <a16:creationId xmlns:a16="http://schemas.microsoft.com/office/drawing/2014/main" id="{65C0016C-DB5C-1D8F-F655-E9BAF18A98B4}"/>
              </a:ext>
            </a:extLst>
          </p:cNvPr>
          <p:cNvSpPr txBox="1"/>
          <p:nvPr/>
        </p:nvSpPr>
        <p:spPr>
          <a:xfrm>
            <a:off x="2830928" y="1143001"/>
            <a:ext cx="5959219" cy="1981200"/>
          </a:xfrm>
          <a:prstGeom prst="rect">
            <a:avLst/>
          </a:prstGeom>
          <a:noFill/>
          <a:ln w="19050"/>
        </p:spPr>
        <p:style>
          <a:lnRef idx="2">
            <a:schemeClr val="accent1"/>
          </a:lnRef>
          <a:fillRef idx="1">
            <a:schemeClr val="lt1"/>
          </a:fillRef>
          <a:effectRef idx="0">
            <a:schemeClr val="accent1"/>
          </a:effectRef>
          <a:fontRef idx="minor">
            <a:schemeClr val="dk1"/>
          </a:fontRef>
        </p:style>
        <p:txBody>
          <a:bodyPr wrap="square" anchor="ctr" anchorCtr="0">
            <a:noAutofit/>
          </a:bodyPr>
          <a:lstStyle/>
          <a:p>
            <a:pPr marL="271463" lvl="1" indent="-271463" algn="just">
              <a:spcBef>
                <a:spcPts val="1200"/>
              </a:spcBef>
              <a:buFont typeface="Arial" charset="0"/>
              <a:buChar char="–"/>
              <a:defRPr/>
            </a:pPr>
            <a:r>
              <a:rPr lang="en-US" altLang="zh-TW" sz="2200" dirty="0"/>
              <a:t>(104</a:t>
            </a:r>
            <a:r>
              <a:rPr lang="zh-TW" altLang="en-US" sz="2200" dirty="0"/>
              <a:t>年</a:t>
            </a:r>
            <a:r>
              <a:rPr lang="en-US" altLang="zh-TW" sz="2200" dirty="0"/>
              <a:t>12</a:t>
            </a:r>
            <a:r>
              <a:rPr lang="zh-TW" altLang="en-US" sz="2200" dirty="0"/>
              <a:t>月</a:t>
            </a:r>
            <a:r>
              <a:rPr lang="en-US" altLang="zh-TW" sz="2200" dirty="0"/>
              <a:t>25</a:t>
            </a:r>
            <a:r>
              <a:rPr lang="zh-TW" altLang="en-US" sz="2200" dirty="0"/>
              <a:t>日臺證上二字第</a:t>
            </a:r>
            <a:r>
              <a:rPr lang="en-US" altLang="zh-TW" sz="2200" dirty="0"/>
              <a:t>1041706420</a:t>
            </a:r>
            <a:r>
              <a:rPr lang="zh-TW" altLang="en-US" sz="2200" dirty="0"/>
              <a:t>號函</a:t>
            </a:r>
            <a:r>
              <a:rPr lang="en-US" altLang="zh-TW" sz="2200" dirty="0"/>
              <a:t>)</a:t>
            </a:r>
            <a:r>
              <a:rPr lang="zh-TW" altLang="en-US" sz="2200" dirty="0"/>
              <a:t>發布「有價證券上市審議委員會議程安排要點」，整合現有審議會簡報內容，增加「公司治理及企業社會責任」議題，必要時請獨立董事出席。</a:t>
            </a:r>
          </a:p>
        </p:txBody>
      </p:sp>
      <p:sp>
        <p:nvSpPr>
          <p:cNvPr id="7" name="文字方塊 6">
            <a:extLst>
              <a:ext uri="{FF2B5EF4-FFF2-40B4-BE49-F238E27FC236}">
                <a16:creationId xmlns:a16="http://schemas.microsoft.com/office/drawing/2014/main" id="{0E7554F6-9479-11FC-A14B-103701A4169B}"/>
              </a:ext>
            </a:extLst>
          </p:cNvPr>
          <p:cNvSpPr txBox="1"/>
          <p:nvPr/>
        </p:nvSpPr>
        <p:spPr>
          <a:xfrm>
            <a:off x="499269" y="1143001"/>
            <a:ext cx="2331659" cy="19812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anchor="ctr" anchorCtr="0">
            <a:noAutofit/>
          </a:bodyPr>
          <a:lstStyle/>
          <a:p>
            <a:pPr marL="0" lvl="8" algn="ctr">
              <a:spcBef>
                <a:spcPts val="600"/>
              </a:spcBef>
              <a:defRPr/>
            </a:pPr>
            <a:r>
              <a:rPr lang="zh-TW" altLang="en-US" sz="2400" dirty="0"/>
              <a:t>上市審議委員會重視公司治理</a:t>
            </a:r>
          </a:p>
        </p:txBody>
      </p:sp>
      <p:sp>
        <p:nvSpPr>
          <p:cNvPr id="8" name="文字方塊 7">
            <a:extLst>
              <a:ext uri="{FF2B5EF4-FFF2-40B4-BE49-F238E27FC236}">
                <a16:creationId xmlns:a16="http://schemas.microsoft.com/office/drawing/2014/main" id="{3C984515-6142-D930-613D-D57633339E1F}"/>
              </a:ext>
            </a:extLst>
          </p:cNvPr>
          <p:cNvSpPr txBox="1"/>
          <p:nvPr/>
        </p:nvSpPr>
        <p:spPr>
          <a:xfrm>
            <a:off x="2811878" y="3314700"/>
            <a:ext cx="5959219" cy="2552700"/>
          </a:xfrm>
          <a:prstGeom prst="rect">
            <a:avLst/>
          </a:prstGeom>
          <a:noFill/>
          <a:ln w="19050"/>
        </p:spPr>
        <p:style>
          <a:lnRef idx="2">
            <a:schemeClr val="accent1"/>
          </a:lnRef>
          <a:fillRef idx="1">
            <a:schemeClr val="lt1"/>
          </a:fillRef>
          <a:effectRef idx="0">
            <a:schemeClr val="accent1"/>
          </a:effectRef>
          <a:fontRef idx="minor">
            <a:schemeClr val="dk1"/>
          </a:fontRef>
        </p:style>
        <p:txBody>
          <a:bodyPr wrap="square" anchor="ctr" anchorCtr="0">
            <a:noAutofit/>
          </a:bodyPr>
          <a:lstStyle/>
          <a:p>
            <a:pPr marL="271463" lvl="1" indent="-271463" algn="just">
              <a:spcBef>
                <a:spcPts val="1200"/>
              </a:spcBef>
              <a:buFont typeface="Arial" charset="0"/>
              <a:buChar char="–"/>
              <a:defRPr/>
            </a:pPr>
            <a:r>
              <a:rPr lang="zh-TW" altLang="en-US" sz="2200" dirty="0"/>
              <a:t>在公司治理、社會公益、環保永續等面向，履行企業社會責任及誠信經營情形</a:t>
            </a:r>
            <a:r>
              <a:rPr lang="en-US" altLang="zh-TW" sz="2200" dirty="0"/>
              <a:t>(</a:t>
            </a:r>
            <a:r>
              <a:rPr lang="zh-TW" altLang="en-US" sz="2200" dirty="0"/>
              <a:t>「</a:t>
            </a:r>
            <a:r>
              <a:rPr lang="en-US" altLang="zh-TW" sz="2200" dirty="0"/>
              <a:t>ESG</a:t>
            </a:r>
            <a:r>
              <a:rPr lang="zh-TW" altLang="en-US" sz="2200" dirty="0"/>
              <a:t>資訊揭露項目」附表</a:t>
            </a:r>
            <a:r>
              <a:rPr lang="en-US" altLang="zh-TW" sz="2200" dirty="0"/>
              <a:t>)</a:t>
            </a:r>
            <a:r>
              <a:rPr lang="zh-TW" altLang="en-US" sz="2200" dirty="0"/>
              <a:t>。</a:t>
            </a:r>
            <a:endParaRPr lang="en-US" altLang="zh-TW" sz="2200" dirty="0"/>
          </a:p>
          <a:p>
            <a:pPr marL="271463" lvl="1" indent="-271463" algn="just">
              <a:spcBef>
                <a:spcPts val="1200"/>
              </a:spcBef>
              <a:buFont typeface="Arial" charset="0"/>
              <a:buChar char="–"/>
              <a:defRPr/>
            </a:pPr>
            <a:r>
              <a:rPr lang="zh-TW" altLang="en-US" sz="2200" dirty="0"/>
              <a:t>公司治理評鑑自評結果，就自評結果未得分部分擬訂具體改善計畫，並說明改善計畫之內容及時程之合理性。</a:t>
            </a:r>
          </a:p>
        </p:txBody>
      </p:sp>
      <p:sp>
        <p:nvSpPr>
          <p:cNvPr id="9" name="文字方塊 8">
            <a:extLst>
              <a:ext uri="{FF2B5EF4-FFF2-40B4-BE49-F238E27FC236}">
                <a16:creationId xmlns:a16="http://schemas.microsoft.com/office/drawing/2014/main" id="{88FF134F-6C20-1B16-D989-3A4F8FA5C448}"/>
              </a:ext>
            </a:extLst>
          </p:cNvPr>
          <p:cNvSpPr txBox="1"/>
          <p:nvPr/>
        </p:nvSpPr>
        <p:spPr>
          <a:xfrm>
            <a:off x="480219" y="3314700"/>
            <a:ext cx="2331659" cy="25527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anchor="ctr" anchorCtr="0">
            <a:noAutofit/>
          </a:bodyPr>
          <a:lstStyle/>
          <a:p>
            <a:pPr marL="0" lvl="8" algn="ctr">
              <a:spcBef>
                <a:spcPts val="600"/>
              </a:spcBef>
              <a:defRPr/>
            </a:pPr>
            <a:r>
              <a:rPr lang="en-US" altLang="zh-TW" sz="2400" dirty="0"/>
              <a:t>S</a:t>
            </a:r>
            <a:r>
              <a:rPr lang="zh-TW" altLang="en-US" sz="2400" dirty="0"/>
              <a:t>題增加公司治理題目</a:t>
            </a:r>
          </a:p>
        </p:txBody>
      </p:sp>
    </p:spTree>
    <p:extLst>
      <p:ext uri="{BB962C8B-B14F-4D97-AF65-F5344CB8AC3E}">
        <p14:creationId xmlns:p14="http://schemas.microsoft.com/office/powerpoint/2010/main" val="18883801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26597DD-AE29-4BAB-A813-DA9F4EE90BF1}" type="slidenum">
              <a:rPr lang="zh-TW" altLang="en-US" smtClean="0"/>
              <a:pPr>
                <a:defRPr/>
              </a:pPr>
              <a:t>36</a:t>
            </a:fld>
            <a:endParaRPr lang="zh-TW" altLang="en-US" dirty="0"/>
          </a:p>
        </p:txBody>
      </p:sp>
      <p:sp>
        <p:nvSpPr>
          <p:cNvPr id="4" name="標題 3"/>
          <p:cNvSpPr>
            <a:spLocks noGrp="1"/>
          </p:cNvSpPr>
          <p:nvPr>
            <p:ph type="title"/>
          </p:nvPr>
        </p:nvSpPr>
        <p:spPr/>
        <p:txBody>
          <a:bodyPr/>
          <a:lstStyle/>
          <a:p>
            <a:r>
              <a:rPr lang="zh-TW" altLang="en-US" dirty="0"/>
              <a:t>獨立</a:t>
            </a:r>
            <a:r>
              <a:rPr lang="zh-TW" altLang="en-US" dirty="0" smtClean="0"/>
              <a:t>董事之資格條件</a:t>
            </a:r>
            <a:endParaRPr lang="zh-TW" altLang="en-US" dirty="0"/>
          </a:p>
        </p:txBody>
      </p:sp>
      <p:graphicFrame>
        <p:nvGraphicFramePr>
          <p:cNvPr id="7" name="內容版面配置區 3"/>
          <p:cNvGraphicFramePr>
            <a:graphicFrameLocks/>
          </p:cNvGraphicFramePr>
          <p:nvPr>
            <p:extLst>
              <p:ext uri="{D42A27DB-BD31-4B8C-83A1-F6EECF244321}">
                <p14:modId xmlns:p14="http://schemas.microsoft.com/office/powerpoint/2010/main" val="2496199916"/>
              </p:ext>
            </p:extLst>
          </p:nvPr>
        </p:nvGraphicFramePr>
        <p:xfrm>
          <a:off x="228600" y="990601"/>
          <a:ext cx="8663880" cy="2057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文字方塊 7"/>
          <p:cNvSpPr txBox="1"/>
          <p:nvPr/>
        </p:nvSpPr>
        <p:spPr>
          <a:xfrm>
            <a:off x="1295400" y="3273897"/>
            <a:ext cx="7597079" cy="3493264"/>
          </a:xfrm>
          <a:prstGeom prst="rect">
            <a:avLst/>
          </a:prstGeom>
          <a:noFill/>
          <a:ln w="19050"/>
        </p:spPr>
        <p:style>
          <a:lnRef idx="2">
            <a:schemeClr val="accent1"/>
          </a:lnRef>
          <a:fillRef idx="1">
            <a:schemeClr val="lt1"/>
          </a:fillRef>
          <a:effectRef idx="0">
            <a:schemeClr val="accent1"/>
          </a:effectRef>
          <a:fontRef idx="minor">
            <a:schemeClr val="dk1"/>
          </a:fontRef>
        </p:style>
        <p:txBody>
          <a:bodyPr wrap="square">
            <a:spAutoFit/>
          </a:bodyPr>
          <a:lstStyle/>
          <a:p>
            <a:pPr marL="542925" lvl="1" indent="-271463" algn="just">
              <a:spcBef>
                <a:spcPts val="600"/>
              </a:spcBef>
              <a:buFont typeface="Arial" charset="0"/>
              <a:buChar char="–"/>
              <a:defRPr/>
            </a:pPr>
            <a:r>
              <a:rPr lang="zh-TW" altLang="en-US" sz="2200" spc="-50" dirty="0"/>
              <a:t>獨立董事專業資格、持股與兼職限制、獨立性、提名方式</a:t>
            </a:r>
            <a:endParaRPr lang="en-US" altLang="zh-TW" sz="2200" spc="-50" dirty="0"/>
          </a:p>
          <a:p>
            <a:pPr marL="536575" lvl="1" algn="just">
              <a:spcBef>
                <a:spcPts val="0"/>
              </a:spcBef>
              <a:defRPr/>
            </a:pPr>
            <a:r>
              <a:rPr lang="en-US" altLang="zh-TW" sz="1600" dirty="0">
                <a:solidFill>
                  <a:schemeClr val="tx1"/>
                </a:solidFill>
              </a:rPr>
              <a:t>(</a:t>
            </a:r>
            <a:r>
              <a:rPr lang="zh-TW" altLang="en-US" sz="1600" dirty="0"/>
              <a:t>公開發行公司獨立董事設置及應遵循事項辦法、</a:t>
            </a:r>
            <a:r>
              <a:rPr lang="zh-TW" altLang="en-US" sz="1600" dirty="0">
                <a:solidFill>
                  <a:schemeClr val="tx1"/>
                </a:solidFill>
              </a:rPr>
              <a:t>外國發行人申請股票第一上市法律事項檢查表</a:t>
            </a:r>
            <a:r>
              <a:rPr lang="en-US" altLang="zh-TW" sz="1600" dirty="0"/>
              <a:t>)</a:t>
            </a:r>
          </a:p>
          <a:p>
            <a:pPr marL="719138" lvl="1" indent="-177800" algn="just">
              <a:spcBef>
                <a:spcPts val="600"/>
              </a:spcBef>
              <a:buFont typeface="Arial" pitchFamily="34" charset="0"/>
              <a:buChar char="•"/>
              <a:defRPr/>
            </a:pPr>
            <a:r>
              <a:rPr lang="zh-TW" altLang="en-US" sz="1800" dirty="0">
                <a:solidFill>
                  <a:schemeClr val="tx1"/>
                </a:solidFill>
              </a:rPr>
              <a:t>獨董被提名人為</a:t>
            </a:r>
            <a:r>
              <a:rPr lang="zh-TW" altLang="en-US" sz="1800" dirty="0">
                <a:solidFill>
                  <a:srgbClr val="0000FF"/>
                </a:solidFill>
              </a:rPr>
              <a:t>公立大專院校專任教師</a:t>
            </a:r>
            <a:r>
              <a:rPr lang="zh-TW" altLang="en-US" sz="1800" dirty="0">
                <a:solidFill>
                  <a:schemeClr val="tx1"/>
                </a:solidFill>
              </a:rPr>
              <a:t>，</a:t>
            </a:r>
            <a:r>
              <a:rPr lang="zh-TW" altLang="en-US" sz="1800" b="1" dirty="0">
                <a:solidFill>
                  <a:srgbClr val="C00000"/>
                </a:solidFill>
              </a:rPr>
              <a:t>提名時</a:t>
            </a:r>
            <a:r>
              <a:rPr lang="zh-TW" altLang="en-US" sz="1800" dirty="0">
                <a:solidFill>
                  <a:schemeClr val="tx1"/>
                </a:solidFill>
              </a:rPr>
              <a:t>應檢附</a:t>
            </a:r>
            <a:r>
              <a:rPr lang="zh-TW" altLang="en-US" sz="1800" b="1" u="sng" dirty="0">
                <a:solidFill>
                  <a:srgbClr val="0000CC"/>
                </a:solidFill>
              </a:rPr>
              <a:t>教師報經學校核准兼職之文件</a:t>
            </a:r>
            <a:r>
              <a:rPr lang="zh-TW" altLang="en-US" sz="1800" dirty="0">
                <a:solidFill>
                  <a:schemeClr val="tx1"/>
                </a:solidFill>
              </a:rPr>
              <a:t>。選任後</a:t>
            </a:r>
            <a:r>
              <a:rPr lang="en-US" altLang="zh-TW" sz="1800" dirty="0">
                <a:solidFill>
                  <a:schemeClr val="tx1"/>
                </a:solidFill>
              </a:rPr>
              <a:t>3</a:t>
            </a:r>
            <a:r>
              <a:rPr lang="zh-TW" altLang="en-US" sz="1800" dirty="0">
                <a:solidFill>
                  <a:schemeClr val="tx1"/>
                </a:solidFill>
              </a:rPr>
              <a:t>個月內，公司應與學校完成簽訂產學合作及學術回饋機制契約</a:t>
            </a:r>
            <a:r>
              <a:rPr lang="en-US" altLang="zh-TW" sz="1800" dirty="0">
                <a:solidFill>
                  <a:schemeClr val="tx1"/>
                </a:solidFill>
              </a:rPr>
              <a:t>。(109.1.15</a:t>
            </a:r>
            <a:r>
              <a:rPr lang="zh-TW" altLang="en-US" sz="1800" dirty="0">
                <a:solidFill>
                  <a:schemeClr val="tx1"/>
                </a:solidFill>
              </a:rPr>
              <a:t>金管證發字第</a:t>
            </a:r>
            <a:r>
              <a:rPr lang="en-US" altLang="zh-TW" sz="1800" dirty="0">
                <a:solidFill>
                  <a:schemeClr val="tx1"/>
                </a:solidFill>
              </a:rPr>
              <a:t>10803619347</a:t>
            </a:r>
            <a:r>
              <a:rPr lang="zh-TW" altLang="en-US" sz="1800" dirty="0">
                <a:solidFill>
                  <a:schemeClr val="tx1"/>
                </a:solidFill>
              </a:rPr>
              <a:t>號令、</a:t>
            </a:r>
            <a:r>
              <a:rPr lang="en-US" altLang="zh-TW" sz="1800" dirty="0">
                <a:solidFill>
                  <a:schemeClr val="tx1"/>
                </a:solidFill>
              </a:rPr>
              <a:t>109.2.13</a:t>
            </a:r>
            <a:r>
              <a:rPr lang="zh-TW" altLang="en-US" sz="1800" dirty="0">
                <a:solidFill>
                  <a:schemeClr val="tx1"/>
                </a:solidFill>
              </a:rPr>
              <a:t>公立各級學校專任教師兼職處理原則</a:t>
            </a:r>
            <a:r>
              <a:rPr lang="en-US" altLang="zh-TW" sz="1800" dirty="0">
                <a:solidFill>
                  <a:schemeClr val="tx1"/>
                </a:solidFill>
              </a:rPr>
              <a:t>)</a:t>
            </a:r>
          </a:p>
          <a:p>
            <a:pPr marL="719138" lvl="1" indent="-177800" algn="just">
              <a:spcBef>
                <a:spcPts val="0"/>
              </a:spcBef>
              <a:buFont typeface="Arial" pitchFamily="34" charset="0"/>
              <a:buChar char="•"/>
              <a:defRPr/>
            </a:pPr>
            <a:r>
              <a:rPr lang="zh-TW" altLang="zh-TW" sz="1800" dirty="0"/>
              <a:t>外國企業應配合修改公司章程，但送件上市前，未採候選人提名制選任之獨立董事，得續任至任期屆滿</a:t>
            </a:r>
            <a:r>
              <a:rPr lang="zh-TW" altLang="en-US" sz="1800" dirty="0"/>
              <a:t>。</a:t>
            </a:r>
            <a:endParaRPr lang="en-US" altLang="zh-TW" sz="1800" dirty="0"/>
          </a:p>
          <a:p>
            <a:pPr marL="542925" lvl="1" indent="-271463" algn="just">
              <a:spcBef>
                <a:spcPts val="1200"/>
              </a:spcBef>
              <a:buFont typeface="Arial" charset="0"/>
              <a:buChar char="–"/>
              <a:defRPr/>
            </a:pPr>
            <a:r>
              <a:rPr lang="zh-TW" altLang="zh-TW" sz="2200" dirty="0"/>
              <a:t>獨立董事除任職申請公司外，兼任其他公開發行公司獨立董事不得逾</a:t>
            </a:r>
            <a:r>
              <a:rPr lang="en-US" altLang="zh-TW" sz="2200" b="1" dirty="0">
                <a:solidFill>
                  <a:srgbClr val="0000FF"/>
                </a:solidFill>
              </a:rPr>
              <a:t>3</a:t>
            </a:r>
            <a:r>
              <a:rPr lang="zh-TW" altLang="en-US" sz="2200" dirty="0"/>
              <a:t>家。</a:t>
            </a:r>
          </a:p>
        </p:txBody>
      </p:sp>
      <p:sp>
        <p:nvSpPr>
          <p:cNvPr id="11" name="五邊形 10"/>
          <p:cNvSpPr/>
          <p:nvPr/>
        </p:nvSpPr>
        <p:spPr>
          <a:xfrm>
            <a:off x="906236" y="3273897"/>
            <a:ext cx="670718" cy="3493264"/>
          </a:xfrm>
          <a:prstGeom prst="homePlate">
            <a:avLst>
              <a:gd name="adj" fmla="val 29541"/>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zh-TW" altLang="en-US" sz="2400" b="0" i="0" u="none" strike="noStrike" kern="1200" cap="none" spc="0" normalizeH="0" baseline="0" noProof="0" dirty="0">
                <a:ln>
                  <a:noFill/>
                </a:ln>
                <a:solidFill>
                  <a:schemeClr val="bg1"/>
                </a:solidFill>
                <a:effectLst/>
                <a:uLnTx/>
                <a:uFillTx/>
                <a:latin typeface="標楷體" pitchFamily="65" charset="-120"/>
                <a:ea typeface="標楷體"/>
                <a:cs typeface="+mn-cs"/>
              </a:rPr>
              <a:t>處理原則</a:t>
            </a:r>
          </a:p>
        </p:txBody>
      </p:sp>
    </p:spTree>
    <p:extLst>
      <p:ext uri="{BB962C8B-B14F-4D97-AF65-F5344CB8AC3E}">
        <p14:creationId xmlns:p14="http://schemas.microsoft.com/office/powerpoint/2010/main" val="35207410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996C61E-88A9-C1D4-AB31-5A4A9956944C}"/>
              </a:ext>
            </a:extLst>
          </p:cNvPr>
          <p:cNvSpPr>
            <a:spLocks noGrp="1"/>
          </p:cNvSpPr>
          <p:nvPr>
            <p:ph type="sldNum" sz="quarter" idx="16"/>
          </p:nvPr>
        </p:nvSpPr>
        <p:spPr/>
        <p:txBody>
          <a:bodyPr/>
          <a:lstStyle/>
          <a:p>
            <a:pPr>
              <a:defRPr/>
            </a:pPr>
            <a:fld id="{5D608C4B-E67E-4EA5-A632-0C1C45548D48}" type="slidenum">
              <a:rPr lang="zh-TW" altLang="en-US" smtClean="0"/>
              <a:pPr>
                <a:defRPr/>
              </a:pPr>
              <a:t>37</a:t>
            </a:fld>
            <a:endParaRPr lang="zh-TW" altLang="en-US" dirty="0"/>
          </a:p>
        </p:txBody>
      </p:sp>
      <p:graphicFrame>
        <p:nvGraphicFramePr>
          <p:cNvPr id="3" name="資料庫圖表 2"/>
          <p:cNvGraphicFramePr/>
          <p:nvPr>
            <p:extLst>
              <p:ext uri="{D42A27DB-BD31-4B8C-83A1-F6EECF244321}">
                <p14:modId xmlns:p14="http://schemas.microsoft.com/office/powerpoint/2010/main" val="945734753"/>
              </p:ext>
            </p:extLst>
          </p:nvPr>
        </p:nvGraphicFramePr>
        <p:xfrm>
          <a:off x="1143000" y="914400"/>
          <a:ext cx="7391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88933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26597DD-AE29-4BAB-A813-DA9F4EE90BF1}" type="slidenum">
              <a:rPr lang="zh-TW" altLang="en-US" smtClean="0"/>
              <a:pPr>
                <a:defRPr/>
              </a:pPr>
              <a:t>38</a:t>
            </a:fld>
            <a:endParaRPr lang="zh-TW" altLang="en-US" dirty="0"/>
          </a:p>
        </p:txBody>
      </p:sp>
      <p:sp>
        <p:nvSpPr>
          <p:cNvPr id="7" name="標題 6"/>
          <p:cNvSpPr>
            <a:spLocks noGrp="1"/>
          </p:cNvSpPr>
          <p:nvPr>
            <p:ph type="title"/>
          </p:nvPr>
        </p:nvSpPr>
        <p:spPr/>
        <p:txBody>
          <a:bodyPr/>
          <a:lstStyle/>
          <a:p>
            <a:r>
              <a:rPr lang="zh-TW" altLang="en-US" dirty="0"/>
              <a:t>已發行特別股</a:t>
            </a:r>
          </a:p>
        </p:txBody>
      </p:sp>
      <p:graphicFrame>
        <p:nvGraphicFramePr>
          <p:cNvPr id="4" name="內容版面配置區 3"/>
          <p:cNvGraphicFramePr>
            <a:graphicFrameLocks noGrp="1"/>
          </p:cNvGraphicFramePr>
          <p:nvPr>
            <p:ph idx="4294967295"/>
            <p:extLst>
              <p:ext uri="{D42A27DB-BD31-4B8C-83A1-F6EECF244321}">
                <p14:modId xmlns:p14="http://schemas.microsoft.com/office/powerpoint/2010/main" val="482575255"/>
              </p:ext>
            </p:extLst>
          </p:nvPr>
        </p:nvGraphicFramePr>
        <p:xfrm>
          <a:off x="228600" y="990601"/>
          <a:ext cx="8663880" cy="1600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文字方塊 5"/>
          <p:cNvSpPr txBox="1"/>
          <p:nvPr/>
        </p:nvSpPr>
        <p:spPr>
          <a:xfrm>
            <a:off x="1066800" y="2743200"/>
            <a:ext cx="7815263" cy="3724096"/>
          </a:xfrm>
          <a:prstGeom prst="rect">
            <a:avLst/>
          </a:prstGeom>
          <a:noFill/>
          <a:ln w="19050"/>
        </p:spPr>
        <p:style>
          <a:lnRef idx="2">
            <a:schemeClr val="accent1"/>
          </a:lnRef>
          <a:fillRef idx="1">
            <a:schemeClr val="lt1"/>
          </a:fillRef>
          <a:effectRef idx="0">
            <a:schemeClr val="accent1"/>
          </a:effectRef>
          <a:fontRef idx="minor">
            <a:schemeClr val="dk1"/>
          </a:fontRef>
        </p:style>
        <p:txBody>
          <a:bodyPr wrap="square">
            <a:spAutoFit/>
          </a:bodyPr>
          <a:lstStyle/>
          <a:p>
            <a:pPr marL="542925" lvl="1" indent="-271463" algn="just">
              <a:spcBef>
                <a:spcPts val="600"/>
              </a:spcBef>
              <a:buFont typeface="Arial" charset="0"/>
              <a:buChar char="–"/>
              <a:defRPr/>
            </a:pPr>
            <a:r>
              <a:rPr lang="zh-TW" altLang="zh-TW" sz="1800" dirty="0">
                <a:latin typeface="標楷體" pitchFamily="65" charset="-120"/>
              </a:rPr>
              <a:t>外國發行人已發行特別股，因發行條件或其他事由，致不擬或無法轉換成普通股</a:t>
            </a:r>
            <a:r>
              <a:rPr lang="zh-TW" altLang="zh-TW" sz="1800" dirty="0">
                <a:solidFill>
                  <a:prstClr val="black"/>
                </a:solidFill>
                <a:latin typeface="標楷體" pitchFamily="65" charset="-120"/>
              </a:rPr>
              <a:t>併同上市掛牌者，本公司</a:t>
            </a:r>
            <a:r>
              <a:rPr lang="zh-TW" altLang="zh-TW" sz="1800" dirty="0">
                <a:solidFill>
                  <a:srgbClr val="0000FF"/>
                </a:solidFill>
                <a:latin typeface="標楷體" pitchFamily="65" charset="-120"/>
              </a:rPr>
              <a:t>得不受理</a:t>
            </a:r>
            <a:r>
              <a:rPr lang="zh-TW" altLang="zh-TW" sz="1800" dirty="0">
                <a:solidFill>
                  <a:prstClr val="black"/>
                </a:solidFill>
                <a:latin typeface="標楷體" pitchFamily="65" charset="-120"/>
              </a:rPr>
              <a:t>其</a:t>
            </a:r>
            <a:r>
              <a:rPr lang="zh-TW" altLang="en-US" sz="1800" dirty="0">
                <a:solidFill>
                  <a:prstClr val="black"/>
                </a:solidFill>
                <a:latin typeface="標楷體" pitchFamily="65" charset="-120"/>
              </a:rPr>
              <a:t>第一</a:t>
            </a:r>
            <a:r>
              <a:rPr lang="zh-TW" altLang="zh-TW" sz="1800" dirty="0">
                <a:solidFill>
                  <a:prstClr val="black"/>
                </a:solidFill>
                <a:latin typeface="標楷體" pitchFamily="65" charset="-120"/>
              </a:rPr>
              <a:t>上市申請案</a:t>
            </a:r>
            <a:r>
              <a:rPr lang="zh-TW" altLang="en-US" sz="1800" dirty="0">
                <a:solidFill>
                  <a:prstClr val="black"/>
                </a:solidFill>
                <a:latin typeface="標楷體" pitchFamily="65" charset="-120"/>
              </a:rPr>
              <a:t>。</a:t>
            </a:r>
            <a:endParaRPr lang="en-US" altLang="zh-TW" sz="1800" dirty="0">
              <a:solidFill>
                <a:prstClr val="black"/>
              </a:solidFill>
              <a:latin typeface="標楷體" pitchFamily="65" charset="-120"/>
            </a:endParaRPr>
          </a:p>
          <a:p>
            <a:pPr marL="542925" marR="0" lvl="1" indent="-271463" algn="just" defTabSz="914400" eaLnBrk="1" latinLnBrk="0" hangingPunct="1">
              <a:spcBef>
                <a:spcPts val="600"/>
              </a:spcBef>
              <a:buClrTx/>
              <a:buSzTx/>
              <a:buFont typeface="Arial" charset="0"/>
              <a:buChar char="–"/>
              <a:tabLst/>
              <a:defRPr/>
            </a:pPr>
            <a:r>
              <a:rPr lang="zh-TW" altLang="zh-TW" sz="1800" dirty="0" smtClean="0">
                <a:latin typeface="標楷體" pitchFamily="65" charset="-120"/>
              </a:rPr>
              <a:t>外國</a:t>
            </a:r>
            <a:r>
              <a:rPr lang="zh-TW" altLang="zh-TW" sz="1800" dirty="0">
                <a:latin typeface="標楷體" pitchFamily="65" charset="-120"/>
              </a:rPr>
              <a:t>發行人若於申請上市時，已發行特別股者，</a:t>
            </a:r>
            <a:r>
              <a:rPr lang="zh-TW" altLang="zh-TW" sz="1800" dirty="0">
                <a:solidFill>
                  <a:srgbClr val="0000FF"/>
                </a:solidFill>
                <a:latin typeface="標楷體" pitchFamily="65" charset="-120"/>
              </a:rPr>
              <a:t>應轉換成普通股上市掛牌</a:t>
            </a:r>
            <a:r>
              <a:rPr lang="zh-TW" altLang="en-US" sz="1800" dirty="0">
                <a:solidFill>
                  <a:srgbClr val="0000FF"/>
                </a:solidFill>
                <a:latin typeface="標楷體" pitchFamily="65" charset="-120"/>
              </a:rPr>
              <a:t>。</a:t>
            </a:r>
            <a:endParaRPr lang="en-US" altLang="zh-TW" sz="1800" dirty="0">
              <a:solidFill>
                <a:srgbClr val="0000FF"/>
              </a:solidFill>
              <a:latin typeface="標楷體" pitchFamily="65" charset="-120"/>
            </a:endParaRPr>
          </a:p>
          <a:p>
            <a:pPr marL="804863" lvl="2" indent="-271463" algn="just">
              <a:spcBef>
                <a:spcPts val="600"/>
              </a:spcBef>
              <a:buFont typeface="Wingdings" panose="05000000000000000000" pitchFamily="2" charset="2"/>
              <a:buChar char=""/>
              <a:defRPr/>
            </a:pPr>
            <a:r>
              <a:rPr lang="zh-TW" altLang="en-US" sz="1800" dirty="0" smtClean="0">
                <a:solidFill>
                  <a:schemeClr val="tx1"/>
                </a:solidFill>
                <a:latin typeface="標楷體" pitchFamily="65" charset="-120"/>
              </a:rPr>
              <a:t>完成</a:t>
            </a:r>
            <a:r>
              <a:rPr lang="zh-TW" altLang="en-US" sz="1800" dirty="0">
                <a:solidFill>
                  <a:schemeClr val="tx1"/>
                </a:solidFill>
                <a:latin typeface="標楷體" pitchFamily="65" charset="-120"/>
              </a:rPr>
              <a:t>轉換期限：</a:t>
            </a:r>
            <a:r>
              <a:rPr lang="zh-TW" altLang="en-US" sz="1800" dirty="0">
                <a:solidFill>
                  <a:srgbClr val="0000FF"/>
                </a:solidFill>
                <a:latin typeface="標楷體" pitchFamily="65" charset="-120"/>
              </a:rPr>
              <a:t>原則應於送件前完竣</a:t>
            </a:r>
            <a:r>
              <a:rPr lang="zh-TW" altLang="en-US" sz="1800" dirty="0">
                <a:solidFill>
                  <a:prstClr val="black"/>
                </a:solidFill>
                <a:latin typeface="標楷體" pitchFamily="65" charset="-120"/>
              </a:rPr>
              <a:t>，惟為符實務，得比照香港作法，於本公司董事會同意其上市後，立即展開轉換作業，並於完成相關轉換為普通股後，辦理上市掛牌事宜。</a:t>
            </a:r>
            <a:endParaRPr lang="en-US" altLang="zh-TW" sz="1800" dirty="0">
              <a:solidFill>
                <a:prstClr val="black"/>
              </a:solidFill>
              <a:latin typeface="標楷體" pitchFamily="65" charset="-120"/>
            </a:endParaRPr>
          </a:p>
          <a:p>
            <a:pPr marL="804863" lvl="2" indent="-271463" algn="just">
              <a:spcBef>
                <a:spcPts val="600"/>
              </a:spcBef>
              <a:buFont typeface="Wingdings" panose="05000000000000000000" pitchFamily="2" charset="2"/>
              <a:buChar char=""/>
              <a:defRPr/>
            </a:pPr>
            <a:r>
              <a:rPr lang="zh-TW" altLang="en-US" sz="1800" dirty="0" smtClean="0">
                <a:latin typeface="標楷體" pitchFamily="65" charset="-120"/>
                <a:ea typeface="標楷體" pitchFamily="65" charset="-120"/>
              </a:rPr>
              <a:t>資訊揭露：應</a:t>
            </a:r>
            <a:r>
              <a:rPr lang="zh-TW" altLang="en-US" sz="1800" dirty="0">
                <a:latin typeface="標楷體" pitchFamily="65" charset="-120"/>
                <a:ea typeface="標楷體" pitchFamily="65" charset="-120"/>
              </a:rPr>
              <a:t>於公開說明書及相關申請文件同時</a:t>
            </a:r>
            <a:r>
              <a:rPr lang="zh-TW" altLang="en-US" sz="1800" dirty="0">
                <a:solidFill>
                  <a:srgbClr val="0000FF"/>
                </a:solidFill>
                <a:latin typeface="標楷體" pitchFamily="65" charset="-120"/>
                <a:ea typeface="標楷體" pitchFamily="65" charset="-120"/>
              </a:rPr>
              <a:t>揭露現狀</a:t>
            </a:r>
            <a:r>
              <a:rPr lang="zh-TW" altLang="en-US" sz="1800" dirty="0">
                <a:latin typeface="標楷體" pitchFamily="65" charset="-120"/>
                <a:ea typeface="標楷體" pitchFamily="65" charset="-120"/>
              </a:rPr>
              <a:t>及全數</a:t>
            </a:r>
            <a:r>
              <a:rPr lang="zh-TW" altLang="en-US" sz="1800" dirty="0">
                <a:solidFill>
                  <a:srgbClr val="0000FF"/>
                </a:solidFill>
                <a:latin typeface="標楷體" pitchFamily="65" charset="-120"/>
                <a:ea typeface="標楷體" pitchFamily="65" charset="-120"/>
              </a:rPr>
              <a:t>轉換為普通股之擬制性資料</a:t>
            </a:r>
            <a:r>
              <a:rPr lang="zh-TW" altLang="en-US" sz="1800" dirty="0">
                <a:latin typeface="標楷體" pitchFamily="65" charset="-120"/>
                <a:ea typeface="標楷體" pitchFamily="65" charset="-120"/>
              </a:rPr>
              <a:t>以為周延</a:t>
            </a:r>
            <a:endParaRPr lang="en-US" altLang="zh-TW" sz="1800" dirty="0">
              <a:latin typeface="標楷體" pitchFamily="65" charset="-120"/>
              <a:ea typeface="標楷體" pitchFamily="65" charset="-120"/>
            </a:endParaRPr>
          </a:p>
          <a:p>
            <a:pPr marL="804863" lvl="2" indent="-271463" algn="just">
              <a:spcBef>
                <a:spcPts val="600"/>
              </a:spcBef>
              <a:buFont typeface="Wingdings" panose="05000000000000000000" pitchFamily="2" charset="2"/>
              <a:buChar char=""/>
              <a:defRPr/>
            </a:pPr>
            <a:r>
              <a:rPr lang="zh-TW" altLang="en-US" sz="1800" dirty="0" smtClean="0">
                <a:latin typeface="標楷體" pitchFamily="65" charset="-120"/>
                <a:ea typeface="標楷體" pitchFamily="65" charset="-120"/>
              </a:rPr>
              <a:t>特別股</a:t>
            </a:r>
            <a:r>
              <a:rPr lang="zh-TW" altLang="en-US" sz="1800" dirty="0">
                <a:latin typeface="標楷體" pitchFamily="65" charset="-120"/>
                <a:ea typeface="標楷體" pitchFamily="65" charset="-120"/>
              </a:rPr>
              <a:t>之權利</a:t>
            </a:r>
            <a:r>
              <a:rPr lang="zh-TW" altLang="en-US" sz="1800" dirty="0" smtClean="0">
                <a:latin typeface="標楷體" pitchFamily="65" charset="-120"/>
                <a:ea typeface="標楷體" pitchFamily="65" charset="-120"/>
              </a:rPr>
              <a:t>義務：不得</a:t>
            </a:r>
            <a:r>
              <a:rPr lang="zh-TW" altLang="en-US" sz="1800" dirty="0">
                <a:latin typeface="標楷體" pitchFamily="65" charset="-120"/>
                <a:ea typeface="標楷體" pitchFamily="65" charset="-120"/>
              </a:rPr>
              <a:t>有損及普通股股東權益情形</a:t>
            </a:r>
            <a:r>
              <a:rPr lang="zh-TW" altLang="en-US" sz="1800" dirty="0" smtClean="0">
                <a:latin typeface="標楷體" pitchFamily="65" charset="-120"/>
                <a:ea typeface="標楷體" pitchFamily="65" charset="-120"/>
              </a:rPr>
              <a:t>。且</a:t>
            </a:r>
            <a:r>
              <a:rPr lang="zh-TW" altLang="en-US" sz="1800" dirty="0" smtClean="0">
                <a:solidFill>
                  <a:srgbClr val="0000FF"/>
                </a:solidFill>
                <a:latin typeface="標楷體" pitchFamily="65" charset="-120"/>
                <a:ea typeface="標楷體" pitchFamily="65" charset="-120"/>
              </a:rPr>
              <a:t>外國</a:t>
            </a:r>
            <a:r>
              <a:rPr lang="zh-TW" altLang="en-US" sz="1800" dirty="0">
                <a:solidFill>
                  <a:srgbClr val="0000FF"/>
                </a:solidFill>
                <a:latin typeface="標楷體" pitchFamily="65" charset="-120"/>
                <a:ea typeface="標楷體" pitchFamily="65" charset="-120"/>
              </a:rPr>
              <a:t>發行人及特別股股東應承諾於上市審查期間，除得行使轉換為普通股之權利外，不得行使其他權利。</a:t>
            </a:r>
            <a:endParaRPr lang="en-US" altLang="zh-TW" sz="1800" dirty="0">
              <a:solidFill>
                <a:prstClr val="black"/>
              </a:solidFill>
              <a:latin typeface="標楷體" pitchFamily="65" charset="-120"/>
            </a:endParaRPr>
          </a:p>
        </p:txBody>
      </p:sp>
      <p:sp>
        <p:nvSpPr>
          <p:cNvPr id="5" name="五邊形 4"/>
          <p:cNvSpPr/>
          <p:nvPr/>
        </p:nvSpPr>
        <p:spPr>
          <a:xfrm>
            <a:off x="762001" y="2816697"/>
            <a:ext cx="609599" cy="3507903"/>
          </a:xfrm>
          <a:prstGeom prst="homePlate">
            <a:avLst>
              <a:gd name="adj" fmla="val 39814"/>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zh-TW" altLang="en-US" sz="2400" b="0" i="0" u="none" strike="noStrike" kern="1200" cap="none" spc="0" normalizeH="0" baseline="0" noProof="0" dirty="0">
                <a:ln>
                  <a:noFill/>
                </a:ln>
                <a:solidFill>
                  <a:schemeClr val="bg1"/>
                </a:solidFill>
                <a:effectLst/>
                <a:uLnTx/>
                <a:uFillTx/>
                <a:latin typeface="標楷體" pitchFamily="65" charset="-120"/>
                <a:ea typeface="標楷體"/>
                <a:cs typeface="+mn-cs"/>
              </a:rPr>
              <a:t>處理原則</a:t>
            </a:r>
          </a:p>
        </p:txBody>
      </p:sp>
    </p:spTree>
    <p:extLst>
      <p:ext uri="{BB962C8B-B14F-4D97-AF65-F5344CB8AC3E}">
        <p14:creationId xmlns:p14="http://schemas.microsoft.com/office/powerpoint/2010/main" val="13248630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26597DD-AE29-4BAB-A813-DA9F4EE90BF1}" type="slidenum">
              <a:rPr lang="zh-TW" altLang="en-US" smtClean="0"/>
              <a:pPr>
                <a:defRPr/>
              </a:pPr>
              <a:t>39</a:t>
            </a:fld>
            <a:endParaRPr lang="zh-TW" altLang="en-US" dirty="0"/>
          </a:p>
        </p:txBody>
      </p:sp>
      <p:sp>
        <p:nvSpPr>
          <p:cNvPr id="3" name="標題 2"/>
          <p:cNvSpPr>
            <a:spLocks noGrp="1"/>
          </p:cNvSpPr>
          <p:nvPr>
            <p:ph type="title"/>
          </p:nvPr>
        </p:nvSpPr>
        <p:spPr/>
        <p:txBody>
          <a:bodyPr/>
          <a:lstStyle/>
          <a:p>
            <a:r>
              <a:rPr lang="zh-TW" altLang="en-US" dirty="0"/>
              <a:t>員工酬勞工具</a:t>
            </a:r>
          </a:p>
        </p:txBody>
      </p:sp>
      <p:graphicFrame>
        <p:nvGraphicFramePr>
          <p:cNvPr id="4" name="內容版面配置區 3"/>
          <p:cNvGraphicFramePr>
            <a:graphicFrameLocks noGrp="1"/>
          </p:cNvGraphicFramePr>
          <p:nvPr>
            <p:ph idx="4294967295"/>
            <p:extLst>
              <p:ext uri="{D42A27DB-BD31-4B8C-83A1-F6EECF244321}">
                <p14:modId xmlns:p14="http://schemas.microsoft.com/office/powerpoint/2010/main" val="2034301753"/>
              </p:ext>
            </p:extLst>
          </p:nvPr>
        </p:nvGraphicFramePr>
        <p:xfrm>
          <a:off x="228600" y="990600"/>
          <a:ext cx="866388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資料庫圖表 5"/>
          <p:cNvGraphicFramePr/>
          <p:nvPr>
            <p:extLst>
              <p:ext uri="{D42A27DB-BD31-4B8C-83A1-F6EECF244321}">
                <p14:modId xmlns:p14="http://schemas.microsoft.com/office/powerpoint/2010/main" val="1311823736"/>
              </p:ext>
            </p:extLst>
          </p:nvPr>
        </p:nvGraphicFramePr>
        <p:xfrm>
          <a:off x="703376" y="2133600"/>
          <a:ext cx="8077200" cy="45719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76292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資料庫圖表 9"/>
          <p:cNvGraphicFramePr/>
          <p:nvPr>
            <p:extLst>
              <p:ext uri="{D42A27DB-BD31-4B8C-83A1-F6EECF244321}">
                <p14:modId xmlns:p14="http://schemas.microsoft.com/office/powerpoint/2010/main" val="3716024611"/>
              </p:ext>
            </p:extLst>
          </p:nvPr>
        </p:nvGraphicFramePr>
        <p:xfrm>
          <a:off x="304800" y="990600"/>
          <a:ext cx="8610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4346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26597DD-AE29-4BAB-A813-DA9F4EE90BF1}" type="slidenum">
              <a:rPr lang="zh-TW" altLang="en-US" smtClean="0"/>
              <a:pPr>
                <a:defRPr/>
              </a:pPr>
              <a:t>40</a:t>
            </a:fld>
            <a:endParaRPr lang="zh-TW" altLang="en-US" dirty="0"/>
          </a:p>
        </p:txBody>
      </p:sp>
      <p:sp>
        <p:nvSpPr>
          <p:cNvPr id="3" name="標題 2"/>
          <p:cNvSpPr>
            <a:spLocks noGrp="1"/>
          </p:cNvSpPr>
          <p:nvPr>
            <p:ph type="title"/>
          </p:nvPr>
        </p:nvSpPr>
        <p:spPr/>
        <p:txBody>
          <a:bodyPr/>
          <a:lstStyle/>
          <a:p>
            <a:r>
              <a:rPr lang="zh-TW" altLang="en-US" dirty="0"/>
              <a:t>股權重組</a:t>
            </a:r>
          </a:p>
        </p:txBody>
      </p:sp>
      <p:graphicFrame>
        <p:nvGraphicFramePr>
          <p:cNvPr id="10" name="內容版面配置區 3"/>
          <p:cNvGraphicFramePr>
            <a:graphicFrameLocks/>
          </p:cNvGraphicFramePr>
          <p:nvPr>
            <p:extLst>
              <p:ext uri="{D42A27DB-BD31-4B8C-83A1-F6EECF244321}">
                <p14:modId xmlns:p14="http://schemas.microsoft.com/office/powerpoint/2010/main" val="1096731420"/>
              </p:ext>
            </p:extLst>
          </p:nvPr>
        </p:nvGraphicFramePr>
        <p:xfrm>
          <a:off x="228600" y="1066800"/>
          <a:ext cx="8663880" cy="547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文字方塊 12"/>
          <p:cNvSpPr txBox="1"/>
          <p:nvPr/>
        </p:nvSpPr>
        <p:spPr>
          <a:xfrm>
            <a:off x="533400" y="1779687"/>
            <a:ext cx="8334198" cy="5139869"/>
          </a:xfrm>
          <a:prstGeom prst="rect">
            <a:avLst/>
          </a:prstGeom>
          <a:noFill/>
          <a:ln w="19050"/>
        </p:spPr>
        <p:style>
          <a:lnRef idx="2">
            <a:schemeClr val="accent1"/>
          </a:lnRef>
          <a:fillRef idx="1">
            <a:schemeClr val="lt1"/>
          </a:fillRef>
          <a:effectRef idx="0">
            <a:schemeClr val="accent1"/>
          </a:effectRef>
          <a:fontRef idx="minor">
            <a:schemeClr val="dk1"/>
          </a:fontRef>
        </p:style>
        <p:txBody>
          <a:bodyPr wrap="square">
            <a:spAutoFit/>
          </a:bodyPr>
          <a:lstStyle/>
          <a:p>
            <a:pPr marL="542925" lvl="1" indent="-271463" algn="just">
              <a:spcBef>
                <a:spcPts val="1200"/>
              </a:spcBef>
              <a:buFont typeface="Arial" charset="0"/>
              <a:buChar char="–"/>
              <a:defRPr/>
            </a:pPr>
            <a:r>
              <a:rPr lang="zh-TW" altLang="en-US" sz="2400" dirty="0">
                <a:ea typeface="標楷體" pitchFamily="65" charset="-120"/>
              </a:rPr>
              <a:t>集團架構調整：</a:t>
            </a:r>
            <a:endParaRPr lang="en-US" altLang="zh-TW" sz="2400" dirty="0">
              <a:ea typeface="標楷體" pitchFamily="65" charset="-120"/>
            </a:endParaRPr>
          </a:p>
          <a:p>
            <a:pPr marL="801688" lvl="1" indent="-260350" algn="just">
              <a:spcBef>
                <a:spcPts val="0"/>
              </a:spcBef>
              <a:buFont typeface="Arial" panose="020B0604020202020204" pitchFamily="34" charset="0"/>
              <a:buChar char="•"/>
              <a:defRPr/>
            </a:pPr>
            <a:r>
              <a:rPr lang="zh-TW" altLang="en-US" dirty="0">
                <a:ea typeface="標楷體" pitchFamily="65" charset="-120"/>
              </a:rPr>
              <a:t>取得股權原因、合理性、價款與交易條件有無非常規交易暨對股東權益影響。</a:t>
            </a:r>
            <a:endParaRPr lang="en-US" altLang="zh-TW" dirty="0">
              <a:ea typeface="標楷體" pitchFamily="65" charset="-120"/>
            </a:endParaRPr>
          </a:p>
          <a:p>
            <a:pPr marL="801688" lvl="1" indent="-260350" algn="just">
              <a:spcBef>
                <a:spcPts val="0"/>
              </a:spcBef>
              <a:buFont typeface="Arial" panose="020B0604020202020204" pitchFamily="34" charset="0"/>
              <a:buChar char="•"/>
              <a:defRPr/>
            </a:pPr>
            <a:r>
              <a:rPr lang="zh-TW" altLang="en-US" dirty="0">
                <a:ea typeface="標楷體" pitchFamily="65" charset="-120"/>
              </a:rPr>
              <a:t>不同股東之企業合併必要性</a:t>
            </a:r>
            <a:r>
              <a:rPr lang="en-US" altLang="zh-TW" dirty="0">
                <a:ea typeface="標楷體" pitchFamily="65" charset="-120"/>
              </a:rPr>
              <a:t>(</a:t>
            </a:r>
            <a:r>
              <a:rPr lang="zh-TW" altLang="en-US" dirty="0">
                <a:ea typeface="標楷體" pitchFamily="65" charset="-120"/>
              </a:rPr>
              <a:t>擬制性財務報告檢視獲利能力</a:t>
            </a:r>
            <a:r>
              <a:rPr lang="en-US" altLang="zh-TW" dirty="0">
                <a:ea typeface="標楷體" pitchFamily="65" charset="-120"/>
              </a:rPr>
              <a:t>)</a:t>
            </a:r>
            <a:r>
              <a:rPr lang="zh-TW" altLang="en-US" dirty="0">
                <a:ea typeface="標楷體" pitchFamily="65" charset="-120"/>
              </a:rPr>
              <a:t>。</a:t>
            </a:r>
            <a:endParaRPr lang="en-US" altLang="zh-TW" dirty="0">
              <a:ea typeface="標楷體" pitchFamily="65" charset="-120"/>
            </a:endParaRPr>
          </a:p>
          <a:p>
            <a:pPr marL="801688" lvl="1" indent="-260350" algn="just">
              <a:spcBef>
                <a:spcPts val="0"/>
              </a:spcBef>
              <a:buFont typeface="Arial" panose="020B0604020202020204" pitchFamily="34" charset="0"/>
              <a:buChar char="•"/>
              <a:defRPr/>
            </a:pPr>
            <a:r>
              <a:rPr lang="zh-TW" altLang="en-US" dirty="0">
                <a:ea typeface="標楷體" pitchFamily="65" charset="-120"/>
              </a:rPr>
              <a:t>經營穩定性與持續業績表現</a:t>
            </a:r>
            <a:r>
              <a:rPr lang="en-US" altLang="zh-TW" dirty="0">
                <a:ea typeface="標楷體" pitchFamily="65" charset="-120"/>
              </a:rPr>
              <a:t>(</a:t>
            </a:r>
            <a:r>
              <a:rPr lang="zh-TW" altLang="en-US" dirty="0">
                <a:ea typeface="標楷體" pitchFamily="65" charset="-120"/>
              </a:rPr>
              <a:t>財務報表可比較性</a:t>
            </a:r>
            <a:r>
              <a:rPr lang="en-US" altLang="zh-TW" dirty="0">
                <a:ea typeface="標楷體" pitchFamily="65" charset="-120"/>
              </a:rPr>
              <a:t>) </a:t>
            </a:r>
            <a:r>
              <a:rPr lang="zh-TW" altLang="en-US" dirty="0">
                <a:ea typeface="標楷體" pitchFamily="65" charset="-120"/>
              </a:rPr>
              <a:t>。</a:t>
            </a:r>
            <a:endParaRPr lang="en-US" altLang="zh-TW" dirty="0">
              <a:ea typeface="標楷體" pitchFamily="65" charset="-120"/>
            </a:endParaRPr>
          </a:p>
          <a:p>
            <a:pPr marL="542925" marR="0" lvl="1" indent="-271463" algn="just" defTabSz="914400" eaLnBrk="1" latinLnBrk="0" hangingPunct="1">
              <a:spcBef>
                <a:spcPts val="1200"/>
              </a:spcBef>
              <a:buClrTx/>
              <a:buSzTx/>
              <a:buFont typeface="Arial" charset="0"/>
              <a:buChar char="–"/>
              <a:tabLst/>
              <a:defRPr/>
            </a:pPr>
            <a:r>
              <a:rPr lang="zh-TW" altLang="en-US" sz="2400" dirty="0">
                <a:ea typeface="標楷體" pitchFamily="65" charset="-120"/>
              </a:rPr>
              <a:t>釋股：</a:t>
            </a:r>
            <a:endParaRPr lang="en-US" altLang="zh-TW" sz="2400" dirty="0">
              <a:ea typeface="標楷體" pitchFamily="65" charset="-120"/>
            </a:endParaRPr>
          </a:p>
          <a:p>
            <a:pPr marL="801688" marR="0" lvl="1" indent="-260350" algn="just" defTabSz="914400" eaLnBrk="1" latinLnBrk="0" hangingPunct="1">
              <a:spcBef>
                <a:spcPts val="0"/>
              </a:spcBef>
              <a:buClrTx/>
              <a:buSzTx/>
              <a:buFont typeface="Arial" panose="020B0604020202020204" pitchFamily="34" charset="0"/>
              <a:buChar char="•"/>
              <a:defRPr/>
            </a:pPr>
            <a:r>
              <a:rPr lang="zh-TW" altLang="en-US" dirty="0">
                <a:ea typeface="標楷體" pitchFamily="65" charset="-120"/>
              </a:rPr>
              <a:t>釋股對象為創投或私募基金，其價格合理性及合約是否有特殊條件</a:t>
            </a:r>
            <a:r>
              <a:rPr lang="en-US" altLang="zh-TW" dirty="0">
                <a:ea typeface="標楷體" pitchFamily="65" charset="-120"/>
              </a:rPr>
              <a:t>(</a:t>
            </a:r>
            <a:r>
              <a:rPr lang="zh-TW" altLang="en-US" dirty="0">
                <a:ea typeface="標楷體" pitchFamily="65" charset="-120"/>
              </a:rPr>
              <a:t>如指派董事權、黃金表決權、附買回或保證上市成功等</a:t>
            </a:r>
            <a:r>
              <a:rPr lang="en-US" altLang="zh-TW" dirty="0">
                <a:ea typeface="標楷體" pitchFamily="65" charset="-120"/>
              </a:rPr>
              <a:t>)</a:t>
            </a:r>
            <a:r>
              <a:rPr lang="zh-TW" altLang="en-US" dirty="0">
                <a:ea typeface="標楷體" pitchFamily="65" charset="-120"/>
              </a:rPr>
              <a:t>，若</a:t>
            </a:r>
            <a:r>
              <a:rPr lang="zh-TW" altLang="en-US" dirty="0">
                <a:solidFill>
                  <a:srgbClr val="0000FF"/>
                </a:solidFill>
                <a:ea typeface="標楷體" pitchFamily="65" charset="-120"/>
              </a:rPr>
              <a:t>具贖回權</a:t>
            </a:r>
            <a:r>
              <a:rPr lang="en-US" altLang="zh-TW" dirty="0">
                <a:solidFill>
                  <a:srgbClr val="0000FF"/>
                </a:solidFill>
                <a:ea typeface="標楷體" pitchFamily="65" charset="-120"/>
              </a:rPr>
              <a:t>(</a:t>
            </a:r>
            <a:r>
              <a:rPr lang="zh-TW" altLang="en-US" dirty="0">
                <a:solidFill>
                  <a:srgbClr val="0000FF"/>
                </a:solidFill>
                <a:ea typeface="標楷體" pitchFamily="65" charset="-120"/>
              </a:rPr>
              <a:t>如公司未能上市，或業績獲利未達標準即須加計利息贖回股份</a:t>
            </a:r>
            <a:r>
              <a:rPr lang="en-US" altLang="zh-TW" dirty="0">
                <a:solidFill>
                  <a:srgbClr val="0000FF"/>
                </a:solidFill>
                <a:ea typeface="標楷體" pitchFamily="65" charset="-120"/>
              </a:rPr>
              <a:t>)</a:t>
            </a:r>
            <a:r>
              <a:rPr lang="zh-TW" altLang="en-US" dirty="0">
                <a:solidFill>
                  <a:srgbClr val="0000FF"/>
                </a:solidFill>
                <a:ea typeface="標楷體" pitchFamily="65" charset="-120"/>
              </a:rPr>
              <a:t>之合約</a:t>
            </a:r>
            <a:r>
              <a:rPr lang="zh-TW" altLang="en-US" dirty="0">
                <a:solidFill>
                  <a:schemeClr val="tx1"/>
                </a:solidFill>
                <a:ea typeface="標楷體" pitchFamily="65" charset="-120"/>
              </a:rPr>
              <a:t>，其會計處理合理性</a:t>
            </a:r>
            <a:r>
              <a:rPr lang="en-US" altLang="zh-TW" dirty="0">
                <a:solidFill>
                  <a:schemeClr val="tx1"/>
                </a:solidFill>
                <a:ea typeface="標楷體" pitchFamily="65" charset="-120"/>
              </a:rPr>
              <a:t>(</a:t>
            </a:r>
            <a:r>
              <a:rPr lang="zh-TW" altLang="en-US" dirty="0">
                <a:solidFill>
                  <a:schemeClr val="tx1"/>
                </a:solidFill>
                <a:ea typeface="標楷體" pitchFamily="65" charset="-120"/>
              </a:rPr>
              <a:t>淨值</a:t>
            </a:r>
            <a:r>
              <a:rPr lang="en-US" altLang="zh-TW" dirty="0">
                <a:solidFill>
                  <a:schemeClr val="tx1"/>
                </a:solidFill>
                <a:ea typeface="標楷體" pitchFamily="65" charset="-120"/>
              </a:rPr>
              <a:t>VS</a:t>
            </a:r>
            <a:r>
              <a:rPr lang="zh-TW" altLang="en-US" dirty="0">
                <a:solidFill>
                  <a:schemeClr val="tx1"/>
                </a:solidFill>
                <a:ea typeface="標楷體" pitchFamily="65" charset="-120"/>
              </a:rPr>
              <a:t>負債</a:t>
            </a:r>
            <a:r>
              <a:rPr lang="en-US" altLang="zh-TW" dirty="0">
                <a:solidFill>
                  <a:schemeClr val="tx1"/>
                </a:solidFill>
                <a:ea typeface="標楷體" pitchFamily="65" charset="-120"/>
              </a:rPr>
              <a:t>)</a:t>
            </a:r>
            <a:r>
              <a:rPr lang="zh-TW" altLang="en-US" dirty="0">
                <a:solidFill>
                  <a:schemeClr val="tx1"/>
                </a:solidFill>
                <a:ea typeface="標楷體" pitchFamily="65" charset="-120"/>
              </a:rPr>
              <a:t>；另</a:t>
            </a:r>
            <a:r>
              <a:rPr lang="zh-TW" altLang="en-US" dirty="0">
                <a:solidFill>
                  <a:srgbClr val="0000FF"/>
                </a:solidFill>
                <a:ea typeface="標楷體" pitchFamily="65" charset="-120"/>
              </a:rPr>
              <a:t>同次釋股價格是否一致</a:t>
            </a:r>
            <a:r>
              <a:rPr lang="zh-TW" altLang="en-US" dirty="0">
                <a:solidFill>
                  <a:schemeClr val="tx1"/>
                </a:solidFill>
                <a:ea typeface="標楷體" pitchFamily="65" charset="-120"/>
              </a:rPr>
              <a:t>，有無非常規交易或損及股東權益</a:t>
            </a:r>
            <a:r>
              <a:rPr lang="zh-TW" altLang="en-US" dirty="0">
                <a:solidFill>
                  <a:srgbClr val="0000FF"/>
                </a:solidFill>
                <a:ea typeface="標楷體" pitchFamily="65" charset="-120"/>
              </a:rPr>
              <a:t>。</a:t>
            </a:r>
            <a:endParaRPr lang="en-US" altLang="zh-TW" dirty="0">
              <a:ea typeface="標楷體" pitchFamily="65" charset="-120"/>
            </a:endParaRPr>
          </a:p>
          <a:p>
            <a:pPr marL="801688" marR="0" lvl="1" indent="-260350" algn="just" defTabSz="914400" eaLnBrk="1" latinLnBrk="0" hangingPunct="1">
              <a:spcBef>
                <a:spcPts val="0"/>
              </a:spcBef>
              <a:buClrTx/>
              <a:buSzTx/>
              <a:buFont typeface="Arial" panose="020B0604020202020204" pitchFamily="34" charset="0"/>
              <a:buChar char="•"/>
              <a:defRPr/>
            </a:pPr>
            <a:r>
              <a:rPr lang="zh-TW" altLang="en-US" dirty="0">
                <a:ea typeface="標楷體" pitchFamily="65" charset="-120"/>
              </a:rPr>
              <a:t>釋股過程有無損及法人董監、上市母公司小股東之權益、上市前股權移轉及價格之合理性及有無異常情事，暨有無影響股東權益。多戶股東同屬一集團或個人或基金，有規避股票集保情形，其原因及合理性。</a:t>
            </a:r>
            <a:endParaRPr lang="en-US" altLang="zh-TW" dirty="0">
              <a:solidFill>
                <a:prstClr val="black"/>
              </a:solidFill>
            </a:endParaRPr>
          </a:p>
        </p:txBody>
      </p:sp>
      <p:graphicFrame>
        <p:nvGraphicFramePr>
          <p:cNvPr id="17" name="內容版面配置區 3"/>
          <p:cNvGraphicFramePr>
            <a:graphicFrameLocks/>
          </p:cNvGraphicFramePr>
          <p:nvPr>
            <p:extLst>
              <p:ext uri="{D42A27DB-BD31-4B8C-83A1-F6EECF244321}">
                <p14:modId xmlns:p14="http://schemas.microsoft.com/office/powerpoint/2010/main" val="3438158717"/>
              </p:ext>
            </p:extLst>
          </p:nvPr>
        </p:nvGraphicFramePr>
        <p:xfrm>
          <a:off x="228600" y="990601"/>
          <a:ext cx="8663880" cy="6232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五邊形 11"/>
          <p:cNvSpPr/>
          <p:nvPr/>
        </p:nvSpPr>
        <p:spPr>
          <a:xfrm>
            <a:off x="198041" y="1905000"/>
            <a:ext cx="670718" cy="4876800"/>
          </a:xfrm>
          <a:prstGeom prst="homePlate">
            <a:avLst>
              <a:gd name="adj" fmla="val 3510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zh-TW" altLang="en-US" sz="2400" b="0" i="0" u="none" strike="noStrike" kern="1200" cap="none" spc="0" normalizeH="0" baseline="0" noProof="0" dirty="0">
                <a:ln>
                  <a:noFill/>
                </a:ln>
                <a:solidFill>
                  <a:schemeClr val="bg1"/>
                </a:solidFill>
                <a:effectLst/>
                <a:uLnTx/>
                <a:uFillTx/>
                <a:latin typeface="標楷體" pitchFamily="65" charset="-120"/>
                <a:ea typeface="標楷體"/>
                <a:cs typeface="+mn-cs"/>
              </a:rPr>
              <a:t>處理原則</a:t>
            </a:r>
          </a:p>
        </p:txBody>
      </p:sp>
    </p:spTree>
    <p:extLst>
      <p:ext uri="{BB962C8B-B14F-4D97-AF65-F5344CB8AC3E}">
        <p14:creationId xmlns:p14="http://schemas.microsoft.com/office/powerpoint/2010/main" val="23731316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迂迴上市</a:t>
            </a:r>
            <a:endParaRPr lang="zh-TW" altLang="en-US" dirty="0"/>
          </a:p>
        </p:txBody>
      </p:sp>
      <p:graphicFrame>
        <p:nvGraphicFramePr>
          <p:cNvPr id="9" name="內容版面配置區 8"/>
          <p:cNvGraphicFramePr>
            <a:graphicFrameLocks noGrp="1"/>
          </p:cNvGraphicFramePr>
          <p:nvPr>
            <p:ph idx="1"/>
            <p:extLst>
              <p:ext uri="{D42A27DB-BD31-4B8C-83A1-F6EECF244321}">
                <p14:modId xmlns:p14="http://schemas.microsoft.com/office/powerpoint/2010/main" val="3876824558"/>
              </p:ext>
            </p:extLst>
          </p:nvPr>
        </p:nvGraphicFramePr>
        <p:xfrm>
          <a:off x="250825" y="1905000"/>
          <a:ext cx="8641655"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5D608C4B-E67E-4EA5-A632-0C1C45548D48}" type="slidenum">
              <a:rPr lang="zh-TW" altLang="en-US" smtClean="0"/>
              <a:pPr>
                <a:defRPr/>
              </a:pPr>
              <a:t>41</a:t>
            </a:fld>
            <a:endParaRPr lang="zh-TW" altLang="en-US" dirty="0"/>
          </a:p>
        </p:txBody>
      </p:sp>
      <p:sp>
        <p:nvSpPr>
          <p:cNvPr id="6" name="文字方塊 5"/>
          <p:cNvSpPr txBox="1"/>
          <p:nvPr/>
        </p:nvSpPr>
        <p:spPr>
          <a:xfrm>
            <a:off x="440099" y="1030198"/>
            <a:ext cx="8263801" cy="400110"/>
          </a:xfrm>
          <a:prstGeom prst="rect">
            <a:avLst/>
          </a:prstGeom>
          <a:noFill/>
        </p:spPr>
        <p:txBody>
          <a:bodyPr wrap="none" rtlCol="0">
            <a:spAutoFit/>
          </a:bodyPr>
          <a:lstStyle/>
          <a:p>
            <a:r>
              <a:rPr lang="en-US" altLang="zh-TW" dirty="0" smtClean="0">
                <a:latin typeface="+mj-lt"/>
                <a:ea typeface="+mj-ea"/>
              </a:rPr>
              <a:t>(</a:t>
            </a:r>
            <a:r>
              <a:rPr lang="zh-TW" altLang="en-US" dirty="0" smtClean="0">
                <a:latin typeface="+mj-lt"/>
                <a:ea typeface="+mj-ea"/>
              </a:rPr>
              <a:t>中介</a:t>
            </a:r>
            <a:r>
              <a:rPr lang="zh-TW" altLang="en-US" dirty="0">
                <a:latin typeface="+mj-lt"/>
                <a:ea typeface="+mj-ea"/>
              </a:rPr>
              <a:t>機構應檢送檢查</a:t>
            </a:r>
            <a:r>
              <a:rPr lang="zh-TW" altLang="en-US" dirty="0" smtClean="0">
                <a:latin typeface="+mj-lt"/>
                <a:ea typeface="+mj-ea"/>
              </a:rPr>
              <a:t>表：</a:t>
            </a:r>
            <a:r>
              <a:rPr lang="en-US" altLang="zh-TW" dirty="0" smtClean="0">
                <a:latin typeface="+mj-lt"/>
                <a:ea typeface="+mj-ea"/>
              </a:rPr>
              <a:t>15 </a:t>
            </a:r>
            <a:r>
              <a:rPr lang="zh-TW" altLang="en-US" dirty="0">
                <a:latin typeface="+mj-lt"/>
                <a:ea typeface="+mj-ea"/>
              </a:rPr>
              <a:t>推薦證券商填製</a:t>
            </a:r>
            <a:r>
              <a:rPr lang="en-US" altLang="zh-TW" dirty="0">
                <a:latin typeface="+mj-lt"/>
                <a:ea typeface="+mj-ea"/>
              </a:rPr>
              <a:t>【</a:t>
            </a:r>
            <a:r>
              <a:rPr lang="zh-TW" altLang="en-US" dirty="0">
                <a:latin typeface="+mj-lt"/>
                <a:ea typeface="+mj-ea"/>
              </a:rPr>
              <a:t>其他評估事項</a:t>
            </a:r>
            <a:r>
              <a:rPr lang="en-US" altLang="zh-TW" dirty="0">
                <a:latin typeface="+mj-lt"/>
                <a:ea typeface="+mj-ea"/>
              </a:rPr>
              <a:t>】</a:t>
            </a:r>
            <a:r>
              <a:rPr lang="zh-TW" altLang="en-US" dirty="0">
                <a:latin typeface="+mj-lt"/>
                <a:ea typeface="+mj-ea"/>
              </a:rPr>
              <a:t>檢查</a:t>
            </a:r>
            <a:r>
              <a:rPr lang="zh-TW" altLang="en-US" dirty="0" smtClean="0">
                <a:latin typeface="+mj-lt"/>
                <a:ea typeface="+mj-ea"/>
              </a:rPr>
              <a:t>表</a:t>
            </a:r>
            <a:r>
              <a:rPr lang="en-US" altLang="zh-TW" dirty="0" smtClean="0">
                <a:latin typeface="+mj-lt"/>
                <a:ea typeface="+mj-ea"/>
              </a:rPr>
              <a:t>)</a:t>
            </a:r>
            <a:endParaRPr lang="zh-TW" altLang="en-US" dirty="0">
              <a:latin typeface="+mj-lt"/>
              <a:ea typeface="+mj-ea"/>
            </a:endParaRPr>
          </a:p>
        </p:txBody>
      </p:sp>
      <p:sp>
        <p:nvSpPr>
          <p:cNvPr id="10" name="矩形 9"/>
          <p:cNvSpPr/>
          <p:nvPr/>
        </p:nvSpPr>
        <p:spPr>
          <a:xfrm>
            <a:off x="3810000" y="3200400"/>
            <a:ext cx="1828800" cy="1815882"/>
          </a:xfrm>
          <a:prstGeom prst="rect">
            <a:avLst/>
          </a:prstGeom>
        </p:spPr>
        <p:txBody>
          <a:bodyPr wrap="square">
            <a:spAutoFit/>
          </a:bodyPr>
          <a:lstStyle/>
          <a:p>
            <a:r>
              <a:rPr lang="zh-TW" altLang="en-US" sz="2800" b="1" u="sng" dirty="0">
                <a:solidFill>
                  <a:srgbClr val="0000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綜合</a:t>
            </a:r>
            <a:r>
              <a:rPr lang="zh-TW" altLang="en-US" sz="2800" b="1" u="sng" dirty="0" smtClean="0">
                <a:solidFill>
                  <a:srgbClr val="0000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評估</a:t>
            </a:r>
            <a:r>
              <a:rPr lang="zh-TW" altLang="en-US" sz="2800" dirty="0" smtClean="0">
                <a:solidFill>
                  <a:srgbClr val="0000CC"/>
                </a:solidFill>
                <a:latin typeface="標楷體" panose="03000509000000000000" pitchFamily="65" charset="-120"/>
                <a:ea typeface="標楷體" panose="03000509000000000000" pitchFamily="65" charset="-120"/>
              </a:rPr>
              <a:t>是否無迂迴</a:t>
            </a:r>
            <a:r>
              <a:rPr lang="zh-TW" altLang="en-US" sz="2800" dirty="0">
                <a:solidFill>
                  <a:srgbClr val="0000CC"/>
                </a:solidFill>
                <a:latin typeface="標楷體" panose="03000509000000000000" pitchFamily="65" charset="-120"/>
                <a:ea typeface="標楷體" panose="03000509000000000000" pitchFamily="65" charset="-120"/>
              </a:rPr>
              <a:t>上市之</a:t>
            </a:r>
            <a:r>
              <a:rPr lang="zh-TW" altLang="en-US" sz="2800" dirty="0" smtClean="0">
                <a:solidFill>
                  <a:srgbClr val="0000CC"/>
                </a:solidFill>
                <a:latin typeface="標楷體" panose="03000509000000000000" pitchFamily="65" charset="-120"/>
                <a:ea typeface="標楷體" panose="03000509000000000000" pitchFamily="65" charset="-120"/>
              </a:rPr>
              <a:t>情事！</a:t>
            </a:r>
            <a:endParaRPr lang="zh-TW" altLang="en-US" sz="2800" dirty="0">
              <a:solidFill>
                <a:srgbClr val="0000CC"/>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9016479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996C61E-88A9-C1D4-AB31-5A4A9956944C}"/>
              </a:ext>
            </a:extLst>
          </p:cNvPr>
          <p:cNvSpPr>
            <a:spLocks noGrp="1"/>
          </p:cNvSpPr>
          <p:nvPr>
            <p:ph type="sldNum" sz="quarter" idx="16"/>
          </p:nvPr>
        </p:nvSpPr>
        <p:spPr/>
        <p:txBody>
          <a:bodyPr/>
          <a:lstStyle/>
          <a:p>
            <a:pPr>
              <a:defRPr/>
            </a:pPr>
            <a:fld id="{5D608C4B-E67E-4EA5-A632-0C1C45548D48}" type="slidenum">
              <a:rPr lang="zh-TW" altLang="en-US" smtClean="0"/>
              <a:pPr>
                <a:defRPr/>
              </a:pPr>
              <a:t>42</a:t>
            </a:fld>
            <a:endParaRPr lang="zh-TW" altLang="en-US" dirty="0"/>
          </a:p>
        </p:txBody>
      </p:sp>
      <p:graphicFrame>
        <p:nvGraphicFramePr>
          <p:cNvPr id="3" name="資料庫圖表 2"/>
          <p:cNvGraphicFramePr/>
          <p:nvPr>
            <p:extLst>
              <p:ext uri="{D42A27DB-BD31-4B8C-83A1-F6EECF244321}">
                <p14:modId xmlns:p14="http://schemas.microsoft.com/office/powerpoint/2010/main" val="1506720690"/>
              </p:ext>
            </p:extLst>
          </p:nvPr>
        </p:nvGraphicFramePr>
        <p:xfrm>
          <a:off x="1143000" y="990600"/>
          <a:ext cx="7086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31763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19200" y="152400"/>
            <a:ext cx="7056784" cy="639688"/>
          </a:xfrm>
        </p:spPr>
        <p:txBody>
          <a:bodyPr/>
          <a:lstStyle/>
          <a:p>
            <a:r>
              <a:rPr lang="zh-TW" altLang="en-US" sz="3200" b="0" dirty="0"/>
              <a:t>承銷商受託協助委任公司法令</a:t>
            </a:r>
            <a:r>
              <a:rPr lang="zh-TW" altLang="en-US" sz="3200" b="0" dirty="0" smtClean="0"/>
              <a:t>遵循</a:t>
            </a:r>
            <a:endParaRPr lang="zh-TW" altLang="en-US" sz="3200" b="0" dirty="0"/>
          </a:p>
        </p:txBody>
      </p:sp>
      <p:sp>
        <p:nvSpPr>
          <p:cNvPr id="3" name="投影片編號版面配置區 2"/>
          <p:cNvSpPr>
            <a:spLocks noGrp="1"/>
          </p:cNvSpPr>
          <p:nvPr>
            <p:ph type="sldNum" sz="quarter" idx="16"/>
          </p:nvPr>
        </p:nvSpPr>
        <p:spPr/>
        <p:txBody>
          <a:bodyPr/>
          <a:lstStyle/>
          <a:p>
            <a:pPr>
              <a:defRPr/>
            </a:pPr>
            <a:fld id="{BCC304DE-C905-4214-A023-C49270A70A7F}" type="slidenum">
              <a:rPr lang="zh-TW" altLang="en-US" smtClean="0"/>
              <a:pPr>
                <a:defRPr/>
              </a:pPr>
              <a:t>43</a:t>
            </a:fld>
            <a:endParaRPr lang="zh-TW" altLang="en-US" dirty="0"/>
          </a:p>
        </p:txBody>
      </p:sp>
      <p:graphicFrame>
        <p:nvGraphicFramePr>
          <p:cNvPr id="4" name="資料庫圖表 3"/>
          <p:cNvGraphicFramePr/>
          <p:nvPr>
            <p:extLst>
              <p:ext uri="{D42A27DB-BD31-4B8C-83A1-F6EECF244321}">
                <p14:modId xmlns:p14="http://schemas.microsoft.com/office/powerpoint/2010/main" val="2613088712"/>
              </p:ext>
            </p:extLst>
          </p:nvPr>
        </p:nvGraphicFramePr>
        <p:xfrm>
          <a:off x="687388" y="1066800"/>
          <a:ext cx="7772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60004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152400"/>
            <a:ext cx="7924800" cy="639688"/>
          </a:xfrm>
        </p:spPr>
        <p:txBody>
          <a:bodyPr/>
          <a:lstStyle/>
          <a:p>
            <a:r>
              <a:rPr lang="zh-TW" altLang="en-US" sz="3200" b="0" dirty="0"/>
              <a:t>承銷商受託協助委任公司法令</a:t>
            </a:r>
            <a:r>
              <a:rPr lang="zh-TW" altLang="en-US" sz="3200" b="0" dirty="0" smtClean="0"/>
              <a:t>遵循</a:t>
            </a:r>
            <a:r>
              <a:rPr lang="en-US" altLang="zh-TW" sz="3200" b="0" dirty="0" smtClean="0"/>
              <a:t>(</a:t>
            </a:r>
            <a:r>
              <a:rPr lang="zh-TW" altLang="en-US" sz="3200" b="0" dirty="0" smtClean="0"/>
              <a:t>續</a:t>
            </a:r>
            <a:r>
              <a:rPr lang="en-US" altLang="zh-TW" sz="3200" b="0" dirty="0" smtClean="0"/>
              <a:t>)</a:t>
            </a:r>
            <a:endParaRPr lang="zh-TW" altLang="en-US" sz="3200" b="0" dirty="0"/>
          </a:p>
        </p:txBody>
      </p:sp>
      <p:sp>
        <p:nvSpPr>
          <p:cNvPr id="3" name="投影片編號版面配置區 2"/>
          <p:cNvSpPr>
            <a:spLocks noGrp="1"/>
          </p:cNvSpPr>
          <p:nvPr>
            <p:ph type="sldNum" sz="quarter" idx="16"/>
          </p:nvPr>
        </p:nvSpPr>
        <p:spPr/>
        <p:txBody>
          <a:bodyPr/>
          <a:lstStyle/>
          <a:p>
            <a:pPr>
              <a:defRPr/>
            </a:pPr>
            <a:fld id="{BCC304DE-C905-4214-A023-C49270A70A7F}" type="slidenum">
              <a:rPr lang="zh-TW" altLang="en-US" smtClean="0"/>
              <a:pPr>
                <a:defRPr/>
              </a:pPr>
              <a:t>44</a:t>
            </a:fld>
            <a:endParaRPr lang="zh-TW" altLang="en-US" dirty="0"/>
          </a:p>
        </p:txBody>
      </p:sp>
      <p:graphicFrame>
        <p:nvGraphicFramePr>
          <p:cNvPr id="4" name="資料庫圖表 3"/>
          <p:cNvGraphicFramePr/>
          <p:nvPr>
            <p:extLst>
              <p:ext uri="{D42A27DB-BD31-4B8C-83A1-F6EECF244321}">
                <p14:modId xmlns:p14="http://schemas.microsoft.com/office/powerpoint/2010/main" val="1141412644"/>
              </p:ext>
            </p:extLst>
          </p:nvPr>
        </p:nvGraphicFramePr>
        <p:xfrm>
          <a:off x="902799" y="1025732"/>
          <a:ext cx="7795601" cy="5303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49136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3714" name="Rectangle 2"/>
          <p:cNvSpPr>
            <a:spLocks noGrp="1" noChangeArrowheads="1"/>
          </p:cNvSpPr>
          <p:nvPr>
            <p:ph type="ctrTitle" idx="4294967295"/>
          </p:nvPr>
        </p:nvSpPr>
        <p:spPr>
          <a:xfrm>
            <a:off x="1981200" y="2667000"/>
            <a:ext cx="4967287" cy="1492250"/>
          </a:xfrm>
          <a:gradFill flip="none" rotWithShape="1">
            <a:gsLst>
              <a:gs pos="0">
                <a:schemeClr val="bg1"/>
              </a:gs>
              <a:gs pos="100000">
                <a:srgbClr val="DDDDDD"/>
              </a:gs>
            </a:gsLst>
            <a:path path="rect">
              <a:fillToRect l="50000" t="50000" r="50000" b="50000"/>
            </a:path>
            <a:tileRect/>
          </a:gradFill>
          <a:ln w="76200">
            <a:solidFill>
              <a:schemeClr val="bg1">
                <a:lumMod val="50000"/>
              </a:schemeClr>
            </a:solidFill>
          </a:ln>
          <a:effectLst>
            <a:outerShdw dist="107763" dir="2700000" algn="ctr" rotWithShape="0">
              <a:schemeClr val="bg2">
                <a:alpha val="50000"/>
              </a:schemeClr>
            </a:outerShdw>
          </a:effectLst>
        </p:spPr>
        <p:txBody>
          <a:bodyPr>
            <a:normAutofit/>
          </a:bodyPr>
          <a:lstStyle/>
          <a:p>
            <a:pPr>
              <a:defRPr/>
            </a:pPr>
            <a:r>
              <a:rPr lang="zh-TW" altLang="en-US" sz="4000" b="1" dirty="0">
                <a:solidFill>
                  <a:srgbClr val="0033CC"/>
                </a:solidFill>
                <a:effectLst>
                  <a:outerShdw blurRad="38100" dist="38100" dir="2700000" algn="tl">
                    <a:srgbClr val="C0C0C0"/>
                  </a:outerShdw>
                </a:effectLst>
                <a:latin typeface="標楷體" pitchFamily="65" charset="-120"/>
                <a:ea typeface="標楷體" pitchFamily="65" charset="-120"/>
              </a:rPr>
              <a:t>謝謝聆聽</a:t>
            </a:r>
            <a:r>
              <a:rPr lang="en-US" altLang="zh-TW" sz="4000" b="1" dirty="0">
                <a:solidFill>
                  <a:srgbClr val="0033CC"/>
                </a:solidFill>
                <a:effectLst>
                  <a:outerShdw blurRad="38100" dist="38100" dir="2700000" algn="tl">
                    <a:srgbClr val="C0C0C0"/>
                  </a:outerShdw>
                </a:effectLst>
                <a:latin typeface="標楷體" pitchFamily="65" charset="-120"/>
                <a:ea typeface="標楷體" pitchFamily="65" charset="-120"/>
              </a:rPr>
              <a:t/>
            </a:r>
            <a:br>
              <a:rPr lang="en-US" altLang="zh-TW" sz="4000" b="1" dirty="0">
                <a:solidFill>
                  <a:srgbClr val="0033CC"/>
                </a:solidFill>
                <a:effectLst>
                  <a:outerShdw blurRad="38100" dist="38100" dir="2700000" algn="tl">
                    <a:srgbClr val="C0C0C0"/>
                  </a:outerShdw>
                </a:effectLst>
                <a:latin typeface="標楷體" pitchFamily="65" charset="-120"/>
                <a:ea typeface="標楷體" pitchFamily="65" charset="-120"/>
              </a:rPr>
            </a:br>
            <a:r>
              <a:rPr lang="zh-TW" altLang="en-US" sz="4000" b="1" dirty="0">
                <a:solidFill>
                  <a:srgbClr val="0033CC"/>
                </a:solidFill>
                <a:effectLst>
                  <a:outerShdw blurRad="38100" dist="38100" dir="2700000" algn="tl">
                    <a:srgbClr val="C0C0C0"/>
                  </a:outerShdw>
                </a:effectLst>
                <a:latin typeface="標楷體" pitchFamily="65" charset="-120"/>
                <a:ea typeface="標楷體" pitchFamily="65" charset="-120"/>
              </a:rPr>
              <a:t>敬請指教</a:t>
            </a:r>
            <a:endParaRPr lang="zh-TW" altLang="en-US" b="1" dirty="0">
              <a:solidFill>
                <a:srgbClr val="0033CC"/>
              </a:solidFill>
              <a:effectLst>
                <a:outerShdw blurRad="38100" dist="38100" dir="2700000" algn="tl">
                  <a:srgbClr val="C0C0C0"/>
                </a:outerShdw>
              </a:effectLst>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7F7AB1E-6983-4FC7-AC12-B273AF45D02A}" type="slidenum">
              <a:rPr lang="zh-TW" altLang="en-US" smtClean="0"/>
              <a:pPr>
                <a:defRPr/>
              </a:pPr>
              <a:t>45</a:t>
            </a:fld>
            <a:endParaRPr lang="zh-TW" altLang="en-US" dirty="0"/>
          </a:p>
        </p:txBody>
      </p:sp>
    </p:spTree>
    <p:extLst>
      <p:ext uri="{BB962C8B-B14F-4D97-AF65-F5344CB8AC3E}">
        <p14:creationId xmlns:p14="http://schemas.microsoft.com/office/powerpoint/2010/main" val="3442791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A7F7AB1E-6983-4FC7-AC12-B273AF45D02A}" type="slidenum">
              <a:rPr lang="zh-TW" altLang="en-US" smtClean="0"/>
              <a:pPr>
                <a:defRPr/>
              </a:pPr>
              <a:t>5</a:t>
            </a:fld>
            <a:endParaRPr lang="zh-TW" altLang="en-US" dirty="0"/>
          </a:p>
        </p:txBody>
      </p:sp>
      <p:sp>
        <p:nvSpPr>
          <p:cNvPr id="3" name="標題 2"/>
          <p:cNvSpPr txBox="1">
            <a:spLocks/>
          </p:cNvSpPr>
          <p:nvPr/>
        </p:nvSpPr>
        <p:spPr>
          <a:xfrm>
            <a:off x="649680" y="72897"/>
            <a:ext cx="8153400" cy="725760"/>
          </a:xfrm>
          <a:prstGeom prst="rect">
            <a:avLst/>
          </a:prstGeom>
        </p:spPr>
        <p:txBody>
          <a:bodyPr/>
          <a:lstStyle>
            <a:lvl1pPr algn="ctr" rtl="0" eaLnBrk="0" fontAlgn="base" hangingPunct="0">
              <a:spcBef>
                <a:spcPct val="0"/>
              </a:spcBef>
              <a:spcAft>
                <a:spcPct val="0"/>
              </a:spcAft>
              <a:defRPr lang="zh-TW" altLang="en-US" sz="4000" b="1" kern="1200" cap="all" dirty="0">
                <a:solidFill>
                  <a:srgbClr val="002060"/>
                </a:solidFill>
                <a:effectLst>
                  <a:outerShdw blurRad="38100" dist="38100" dir="2700000" algn="tl">
                    <a:srgbClr val="000000">
                      <a:alpha val="43137"/>
                    </a:srgbClr>
                  </a:outerShdw>
                </a:effectLst>
                <a:latin typeface="+mj-lt"/>
                <a:ea typeface="標楷體" pitchFamily="65" charset="-120"/>
                <a:cs typeface="+mj-cs"/>
              </a:defRPr>
            </a:lvl1pPr>
            <a:lvl2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2pPr>
            <a:lvl3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3pPr>
            <a:lvl4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4pPr>
            <a:lvl5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r>
              <a:rPr kumimoji="0" lang="zh-TW" altLang="en-US" dirty="0" smtClean="0"/>
              <a:t>上市申請書</a:t>
            </a:r>
            <a:endParaRPr kumimoji="0" lang="zh-TW" altLang="en-US" dirty="0"/>
          </a:p>
        </p:txBody>
      </p:sp>
      <p:sp>
        <p:nvSpPr>
          <p:cNvPr id="10" name="矩形 9"/>
          <p:cNvSpPr/>
          <p:nvPr/>
        </p:nvSpPr>
        <p:spPr>
          <a:xfrm>
            <a:off x="348608" y="1274725"/>
            <a:ext cx="8475253" cy="119362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Wingdings" panose="05000000000000000000" pitchFamily="2" charset="2"/>
              <a:buChar char="n"/>
            </a:pPr>
            <a:r>
              <a:rPr lang="zh-TW" altLang="zh-TW" dirty="0">
                <a:solidFill>
                  <a:schemeClr val="accent2">
                    <a:lumMod val="75000"/>
                  </a:schemeClr>
                </a:solidFill>
                <a:latin typeface="標楷體" panose="03000509000000000000" pitchFamily="65" charset="-120"/>
                <a:ea typeface="標楷體" panose="03000509000000000000" pitchFamily="65" charset="-120"/>
              </a:rPr>
              <a:t>本公司審查外國有價證券上市作業程序第四條之一規定，「</a:t>
            </a:r>
            <a:r>
              <a:rPr lang="en-US" altLang="zh-TW" dirty="0">
                <a:solidFill>
                  <a:schemeClr val="accent2">
                    <a:lumMod val="75000"/>
                  </a:schemeClr>
                </a:solidFill>
                <a:latin typeface="標楷體" panose="03000509000000000000" pitchFamily="65" charset="-120"/>
                <a:ea typeface="標楷體" panose="03000509000000000000" pitchFamily="65" charset="-120"/>
              </a:rPr>
              <a:t>…..</a:t>
            </a:r>
            <a:r>
              <a:rPr lang="zh-TW" altLang="zh-TW" dirty="0">
                <a:solidFill>
                  <a:schemeClr val="accent2">
                    <a:lumMod val="75000"/>
                  </a:schemeClr>
                </a:solidFill>
                <a:latin typeface="標楷體" panose="03000509000000000000" pitchFamily="65" charset="-120"/>
                <a:ea typeface="標楷體" panose="03000509000000000000" pitchFamily="65" charset="-120"/>
              </a:rPr>
              <a:t>申請公司於</a:t>
            </a:r>
            <a:r>
              <a:rPr lang="zh-TW" altLang="zh-TW" u="sng" dirty="0">
                <a:solidFill>
                  <a:schemeClr val="accent2">
                    <a:lumMod val="75000"/>
                  </a:schemeClr>
                </a:solidFill>
                <a:latin typeface="標楷體" panose="03000509000000000000" pitchFamily="65" charset="-120"/>
                <a:ea typeface="標楷體" panose="03000509000000000000" pitchFamily="65" charset="-120"/>
              </a:rPr>
              <a:t>送件申請之日起至掛牌前</a:t>
            </a:r>
            <a:r>
              <a:rPr lang="zh-TW" altLang="zh-TW" dirty="0">
                <a:solidFill>
                  <a:schemeClr val="accent2">
                    <a:lumMod val="75000"/>
                  </a:schemeClr>
                </a:solidFill>
                <a:latin typeface="標楷體" panose="03000509000000000000" pitchFamily="65" charset="-120"/>
                <a:ea typeface="標楷體" panose="03000509000000000000" pitchFamily="65" charset="-120"/>
              </a:rPr>
              <a:t>，應準用主管機關對財務報告</a:t>
            </a:r>
            <a:r>
              <a:rPr lang="zh-TW" altLang="en-US" dirty="0">
                <a:solidFill>
                  <a:schemeClr val="accent2">
                    <a:lumMod val="75000"/>
                  </a:schemeClr>
                </a:solidFill>
                <a:latin typeface="標楷體" panose="03000509000000000000" pitchFamily="65" charset="-120"/>
                <a:ea typeface="標楷體" panose="03000509000000000000" pitchFamily="65" charset="-120"/>
              </a:rPr>
              <a:t>公告</a:t>
            </a:r>
            <a:r>
              <a:rPr lang="zh-TW" altLang="zh-TW" dirty="0">
                <a:solidFill>
                  <a:schemeClr val="accent2">
                    <a:lumMod val="75000"/>
                  </a:schemeClr>
                </a:solidFill>
                <a:latin typeface="標楷體" panose="03000509000000000000" pitchFamily="65" charset="-120"/>
                <a:ea typeface="標楷體" panose="03000509000000000000" pitchFamily="65" charset="-120"/>
              </a:rPr>
              <a:t>及申報之規定，向本公司檢送各季及年度財務報告」。</a:t>
            </a:r>
            <a:endParaRPr lang="en-US" altLang="zh-TW" dirty="0">
              <a:solidFill>
                <a:schemeClr val="accent2">
                  <a:lumMod val="75000"/>
                </a:schemeClr>
              </a:solidFill>
              <a:latin typeface="標楷體" panose="03000509000000000000" pitchFamily="65" charset="-120"/>
              <a:ea typeface="標楷體" panose="03000509000000000000" pitchFamily="65" charset="-120"/>
            </a:endParaRPr>
          </a:p>
        </p:txBody>
      </p:sp>
      <p:grpSp>
        <p:nvGrpSpPr>
          <p:cNvPr id="12" name="群組 11"/>
          <p:cNvGrpSpPr/>
          <p:nvPr/>
        </p:nvGrpSpPr>
        <p:grpSpPr>
          <a:xfrm>
            <a:off x="649680" y="836834"/>
            <a:ext cx="3007920" cy="461665"/>
            <a:chOff x="415226" y="1124968"/>
            <a:chExt cx="2404872" cy="1087645"/>
          </a:xfrm>
          <a:solidFill>
            <a:schemeClr val="accent3">
              <a:lumMod val="40000"/>
              <a:lumOff val="60000"/>
            </a:schemeClr>
          </a:solidFill>
        </p:grpSpPr>
        <p:sp>
          <p:nvSpPr>
            <p:cNvPr id="13" name="矩形 12"/>
            <p:cNvSpPr/>
            <p:nvPr/>
          </p:nvSpPr>
          <p:spPr>
            <a:xfrm>
              <a:off x="415226" y="1261425"/>
              <a:ext cx="2404872"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415226" y="1124968"/>
              <a:ext cx="2404872" cy="1087645"/>
            </a:xfrm>
            <a:prstGeom prst="rect">
              <a:avLst/>
            </a:prstGeom>
            <a:grpFill/>
          </p:spPr>
          <p:txBody>
            <a:bodyPr wrap="square" rtlCol="0">
              <a:spAutoFit/>
            </a:bodyPr>
            <a:lstStyle/>
            <a:p>
              <a:pPr algn="ctr"/>
              <a:r>
                <a:rPr lang="zh-TW" altLang="en-US" sz="2400" dirty="0" smtClean="0">
                  <a:latin typeface="標楷體" panose="03000509000000000000" pitchFamily="65" charset="-120"/>
                  <a:ea typeface="標楷體" panose="03000509000000000000" pitchFamily="65" charset="-120"/>
                </a:rPr>
                <a:t>檢送第</a:t>
              </a:r>
              <a:r>
                <a:rPr lang="en-US" altLang="zh-TW" sz="2400" dirty="0" smtClean="0">
                  <a:latin typeface="標楷體" panose="03000509000000000000" pitchFamily="65" charset="-120"/>
                  <a:ea typeface="標楷體" panose="03000509000000000000" pitchFamily="65" charset="-120"/>
                </a:rPr>
                <a:t>2</a:t>
              </a:r>
              <a:r>
                <a:rPr lang="zh-TW" altLang="en-US" sz="2400" dirty="0" smtClean="0">
                  <a:latin typeface="標楷體" panose="03000509000000000000" pitchFamily="65" charset="-120"/>
                  <a:ea typeface="標楷體" panose="03000509000000000000" pitchFamily="65" charset="-120"/>
                </a:rPr>
                <a:t>季財務報告</a:t>
              </a:r>
              <a:endParaRPr lang="zh-TW" altLang="en-US" sz="2400" dirty="0">
                <a:latin typeface="標楷體" panose="03000509000000000000" pitchFamily="65" charset="-120"/>
                <a:ea typeface="標楷體" panose="03000509000000000000" pitchFamily="65" charset="-120"/>
              </a:endParaRPr>
            </a:p>
          </p:txBody>
        </p:sp>
      </p:grpSp>
      <p:sp>
        <p:nvSpPr>
          <p:cNvPr id="15" name="矩形 14"/>
          <p:cNvSpPr/>
          <p:nvPr/>
        </p:nvSpPr>
        <p:spPr>
          <a:xfrm>
            <a:off x="348608" y="2985667"/>
            <a:ext cx="8475253" cy="119362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Wingdings" panose="05000000000000000000" pitchFamily="2" charset="2"/>
              <a:buChar char="n"/>
            </a:pPr>
            <a:r>
              <a:rPr lang="zh-TW" altLang="en-US" dirty="0">
                <a:solidFill>
                  <a:srgbClr val="39639D">
                    <a:lumMod val="75000"/>
                  </a:srgbClr>
                </a:solidFill>
                <a:latin typeface="標楷體" panose="03000509000000000000" pitchFamily="65" charset="-120"/>
                <a:ea typeface="標楷體" panose="03000509000000000000" pitchFamily="65" charset="-120"/>
              </a:rPr>
              <a:t>金融監督管理委員會</a:t>
            </a:r>
            <a:r>
              <a:rPr lang="en-US" altLang="zh-TW" dirty="0">
                <a:solidFill>
                  <a:srgbClr val="39639D">
                    <a:lumMod val="75000"/>
                  </a:srgbClr>
                </a:solidFill>
                <a:latin typeface="標楷體" panose="03000509000000000000" pitchFamily="65" charset="-120"/>
                <a:ea typeface="標楷體" panose="03000509000000000000" pitchFamily="65" charset="-120"/>
              </a:rPr>
              <a:t>110</a:t>
            </a:r>
            <a:r>
              <a:rPr lang="zh-TW" altLang="en-US" dirty="0">
                <a:solidFill>
                  <a:srgbClr val="39639D">
                    <a:lumMod val="75000"/>
                  </a:srgbClr>
                </a:solidFill>
                <a:latin typeface="標楷體" panose="03000509000000000000" pitchFamily="65" charset="-120"/>
                <a:ea typeface="標楷體" panose="03000509000000000000" pitchFamily="65" charset="-120"/>
              </a:rPr>
              <a:t>年</a:t>
            </a:r>
            <a:r>
              <a:rPr lang="en-US" altLang="zh-TW" dirty="0">
                <a:solidFill>
                  <a:srgbClr val="39639D">
                    <a:lumMod val="75000"/>
                  </a:srgbClr>
                </a:solidFill>
                <a:latin typeface="標楷體" panose="03000509000000000000" pitchFamily="65" charset="-120"/>
                <a:ea typeface="標楷體" panose="03000509000000000000" pitchFamily="65" charset="-120"/>
              </a:rPr>
              <a:t>5</a:t>
            </a:r>
            <a:r>
              <a:rPr lang="zh-TW" altLang="en-US" dirty="0">
                <a:solidFill>
                  <a:srgbClr val="39639D">
                    <a:lumMod val="75000"/>
                  </a:srgbClr>
                </a:solidFill>
                <a:latin typeface="標楷體" panose="03000509000000000000" pitchFamily="65" charset="-120"/>
                <a:ea typeface="標楷體" panose="03000509000000000000" pitchFamily="65" charset="-120"/>
              </a:rPr>
              <a:t>月</a:t>
            </a:r>
            <a:r>
              <a:rPr lang="en-US" altLang="zh-TW" dirty="0">
                <a:solidFill>
                  <a:srgbClr val="39639D">
                    <a:lumMod val="75000"/>
                  </a:srgbClr>
                </a:solidFill>
                <a:latin typeface="標楷體" panose="03000509000000000000" pitchFamily="65" charset="-120"/>
                <a:ea typeface="標楷體" panose="03000509000000000000" pitchFamily="65" charset="-120"/>
              </a:rPr>
              <a:t>4</a:t>
            </a:r>
            <a:r>
              <a:rPr lang="zh-TW" altLang="en-US" dirty="0">
                <a:solidFill>
                  <a:srgbClr val="39639D">
                    <a:lumMod val="75000"/>
                  </a:srgbClr>
                </a:solidFill>
                <a:latin typeface="標楷體" panose="03000509000000000000" pitchFamily="65" charset="-120"/>
                <a:ea typeface="標楷體" panose="03000509000000000000" pitchFamily="65" charset="-120"/>
              </a:rPr>
              <a:t>日金管證審字第</a:t>
            </a:r>
            <a:r>
              <a:rPr lang="en-US" altLang="zh-TW" dirty="0">
                <a:solidFill>
                  <a:srgbClr val="39639D">
                    <a:lumMod val="75000"/>
                  </a:srgbClr>
                </a:solidFill>
                <a:latin typeface="標楷體" panose="03000509000000000000" pitchFamily="65" charset="-120"/>
                <a:ea typeface="標楷體" panose="03000509000000000000" pitchFamily="65" charset="-120"/>
              </a:rPr>
              <a:t>1100361841</a:t>
            </a:r>
            <a:r>
              <a:rPr lang="zh-TW" altLang="en-US" dirty="0">
                <a:solidFill>
                  <a:srgbClr val="39639D">
                    <a:lumMod val="75000"/>
                  </a:srgbClr>
                </a:solidFill>
                <a:latin typeface="標楷體" panose="03000509000000000000" pitchFamily="65" charset="-120"/>
                <a:ea typeface="標楷體" panose="03000509000000000000" pitchFamily="65" charset="-120"/>
              </a:rPr>
              <a:t>號，</a:t>
            </a:r>
            <a:r>
              <a:rPr lang="en-US" altLang="zh-TW" dirty="0">
                <a:solidFill>
                  <a:srgbClr val="39639D">
                    <a:lumMod val="75000"/>
                  </a:srgbClr>
                </a:solidFill>
                <a:latin typeface="標楷體" panose="03000509000000000000" pitchFamily="65" charset="-120"/>
                <a:ea typeface="標楷體" panose="03000509000000000000" pitchFamily="65" charset="-120"/>
              </a:rPr>
              <a:t>…..</a:t>
            </a:r>
            <a:r>
              <a:rPr lang="zh-TW" altLang="en-US" dirty="0">
                <a:solidFill>
                  <a:srgbClr val="39639D">
                    <a:lumMod val="75000"/>
                  </a:srgbClr>
                </a:solidFill>
                <a:latin typeface="標楷體" panose="03000509000000000000" pitchFamily="65" charset="-120"/>
                <a:ea typeface="標楷體" panose="03000509000000000000" pitchFamily="65" charset="-120"/>
              </a:rPr>
              <a:t>自今</a:t>
            </a:r>
            <a:r>
              <a:rPr lang="en-US" altLang="zh-TW" dirty="0">
                <a:solidFill>
                  <a:srgbClr val="39639D">
                    <a:lumMod val="75000"/>
                  </a:srgbClr>
                </a:solidFill>
                <a:latin typeface="標楷體" panose="03000509000000000000" pitchFamily="65" charset="-120"/>
                <a:ea typeface="標楷體" panose="03000509000000000000" pitchFamily="65" charset="-120"/>
              </a:rPr>
              <a:t>(110)</a:t>
            </a:r>
            <a:r>
              <a:rPr lang="zh-TW" altLang="en-US" dirty="0">
                <a:solidFill>
                  <a:srgbClr val="39639D">
                    <a:lumMod val="75000"/>
                  </a:srgbClr>
                </a:solidFill>
                <a:latin typeface="標楷體" panose="03000509000000000000" pitchFamily="65" charset="-120"/>
                <a:ea typeface="標楷體" panose="03000509000000000000" pitchFamily="65" charset="-120"/>
              </a:rPr>
              <a:t>年起</a:t>
            </a:r>
            <a:r>
              <a:rPr lang="en-US" altLang="zh-TW" dirty="0">
                <a:solidFill>
                  <a:srgbClr val="39639D">
                    <a:lumMod val="75000"/>
                  </a:srgbClr>
                </a:solidFill>
                <a:latin typeface="標楷體" panose="03000509000000000000" pitchFamily="65" charset="-120"/>
                <a:ea typeface="標楷體" panose="03000509000000000000" pitchFamily="65" charset="-120"/>
              </a:rPr>
              <a:t>KY</a:t>
            </a:r>
            <a:r>
              <a:rPr lang="zh-TW" altLang="en-US" dirty="0">
                <a:solidFill>
                  <a:srgbClr val="39639D">
                    <a:lumMod val="75000"/>
                  </a:srgbClr>
                </a:solidFill>
                <a:latin typeface="標楷體" panose="03000509000000000000" pitchFamily="65" charset="-120"/>
                <a:ea typeface="標楷體" panose="03000509000000000000" pitchFamily="65" charset="-120"/>
              </a:rPr>
              <a:t>公司第二季財務報告由會計師核閱改為應經會計師查核簽證，</a:t>
            </a:r>
            <a:r>
              <a:rPr lang="en-US" altLang="zh-TW" dirty="0">
                <a:solidFill>
                  <a:srgbClr val="39639D">
                    <a:lumMod val="75000"/>
                  </a:srgbClr>
                </a:solidFill>
                <a:latin typeface="標楷體" panose="03000509000000000000" pitchFamily="65" charset="-120"/>
                <a:ea typeface="標楷體" panose="03000509000000000000" pitchFamily="65" charset="-120"/>
              </a:rPr>
              <a:t>…..</a:t>
            </a:r>
            <a:r>
              <a:rPr lang="zh-TW" altLang="en-US" dirty="0">
                <a:solidFill>
                  <a:srgbClr val="39639D">
                    <a:lumMod val="75000"/>
                  </a:srgbClr>
                </a:solidFill>
                <a:latin typeface="標楷體" panose="03000509000000000000" pitchFamily="65" charset="-120"/>
                <a:ea typeface="標楷體" panose="03000509000000000000" pitchFamily="65" charset="-120"/>
              </a:rPr>
              <a:t>。</a:t>
            </a:r>
            <a:endParaRPr lang="en-US" altLang="zh-TW" dirty="0">
              <a:solidFill>
                <a:srgbClr val="39639D">
                  <a:lumMod val="75000"/>
                </a:srgbClr>
              </a:solidFill>
              <a:latin typeface="標楷體" panose="03000509000000000000" pitchFamily="65" charset="-120"/>
              <a:ea typeface="標楷體" panose="03000509000000000000" pitchFamily="65" charset="-120"/>
            </a:endParaRPr>
          </a:p>
        </p:txBody>
      </p:sp>
      <p:sp>
        <p:nvSpPr>
          <p:cNvPr id="16" name="矩形 15"/>
          <p:cNvSpPr/>
          <p:nvPr/>
        </p:nvSpPr>
        <p:spPr>
          <a:xfrm>
            <a:off x="327827" y="4739270"/>
            <a:ext cx="8475253" cy="20425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Wingdings" panose="05000000000000000000" pitchFamily="2" charset="2"/>
              <a:buChar char="n"/>
            </a:pPr>
            <a:r>
              <a:rPr lang="en-US" altLang="zh-TW" dirty="0">
                <a:solidFill>
                  <a:srgbClr val="00B050"/>
                </a:solidFill>
                <a:latin typeface="標楷體" panose="03000509000000000000" pitchFamily="65" charset="-120"/>
                <a:ea typeface="標楷體" panose="03000509000000000000" pitchFamily="65" charset="-120"/>
              </a:rPr>
              <a:t>KY</a:t>
            </a:r>
            <a:r>
              <a:rPr lang="zh-TW" altLang="zh-TW" dirty="0">
                <a:solidFill>
                  <a:srgbClr val="00B050"/>
                </a:solidFill>
                <a:latin typeface="標楷體" panose="03000509000000000000" pitchFamily="65" charset="-120"/>
                <a:ea typeface="標楷體" panose="03000509000000000000" pitchFamily="65" charset="-120"/>
              </a:rPr>
              <a:t>公司（含創新板</a:t>
            </a:r>
            <a:r>
              <a:rPr lang="en-US" altLang="zh-TW" dirty="0">
                <a:solidFill>
                  <a:srgbClr val="00B050"/>
                </a:solidFill>
                <a:latin typeface="標楷體" panose="03000509000000000000" pitchFamily="65" charset="-120"/>
                <a:ea typeface="標楷體" panose="03000509000000000000" pitchFamily="65" charset="-120"/>
              </a:rPr>
              <a:t>KY</a:t>
            </a:r>
            <a:r>
              <a:rPr lang="zh-TW" altLang="zh-TW" dirty="0">
                <a:solidFill>
                  <a:srgbClr val="00B050"/>
                </a:solidFill>
                <a:latin typeface="標楷體" panose="03000509000000000000" pitchFamily="65" charset="-120"/>
                <a:ea typeface="標楷體" panose="03000509000000000000" pitchFamily="65" charset="-120"/>
              </a:rPr>
              <a:t>公司）於申請送件之日起至掛牌前，</a:t>
            </a:r>
            <a:r>
              <a:rPr lang="zh-TW" altLang="zh-TW" b="1" dirty="0">
                <a:solidFill>
                  <a:srgbClr val="00B050"/>
                </a:solidFill>
                <a:latin typeface="標楷體" panose="03000509000000000000" pitchFamily="65" charset="-120"/>
                <a:ea typeface="標楷體" panose="03000509000000000000" pitchFamily="65" charset="-120"/>
              </a:rPr>
              <a:t>依規所需檢送之申請年度最近期第</a:t>
            </a:r>
            <a:r>
              <a:rPr lang="en-US" altLang="zh-TW" b="1" dirty="0">
                <a:solidFill>
                  <a:srgbClr val="00B050"/>
                </a:solidFill>
                <a:latin typeface="標楷體" panose="03000509000000000000" pitchFamily="65" charset="-120"/>
                <a:ea typeface="標楷體" panose="03000509000000000000" pitchFamily="65" charset="-120"/>
              </a:rPr>
              <a:t>2</a:t>
            </a:r>
            <a:r>
              <a:rPr lang="zh-TW" altLang="zh-TW" b="1" dirty="0">
                <a:solidFill>
                  <a:srgbClr val="00B050"/>
                </a:solidFill>
                <a:latin typeface="標楷體" panose="03000509000000000000" pitchFamily="65" charset="-120"/>
                <a:ea typeface="標楷體" panose="03000509000000000000" pitchFamily="65" charset="-120"/>
              </a:rPr>
              <a:t>季財報應經會計師查核簽證</a:t>
            </a:r>
            <a:r>
              <a:rPr lang="zh-TW" altLang="en-US" dirty="0" smtClean="0">
                <a:solidFill>
                  <a:srgbClr val="00B050"/>
                </a:solidFill>
                <a:latin typeface="標楷體" panose="03000509000000000000" pitchFamily="65" charset="-120"/>
                <a:ea typeface="標楷體" panose="03000509000000000000" pitchFamily="65" charset="-120"/>
              </a:rPr>
              <a:t>。</a:t>
            </a:r>
            <a:endParaRPr lang="en-US" altLang="zh-TW" dirty="0" smtClean="0">
              <a:solidFill>
                <a:srgbClr val="00B050"/>
              </a:solidFill>
              <a:latin typeface="標楷體" panose="03000509000000000000" pitchFamily="65" charset="-120"/>
              <a:ea typeface="標楷體" panose="03000509000000000000" pitchFamily="65" charset="-120"/>
            </a:endParaRPr>
          </a:p>
          <a:p>
            <a:pPr lvl="0"/>
            <a:endParaRPr lang="en-US" altLang="zh-TW" dirty="0" smtClean="0">
              <a:solidFill>
                <a:srgbClr val="00B050"/>
              </a:solidFill>
              <a:latin typeface="微軟正黑體" panose="020B0604030504040204" pitchFamily="34" charset="-120"/>
              <a:ea typeface="微軟正黑體" panose="020B0604030504040204" pitchFamily="34" charset="-120"/>
            </a:endParaRPr>
          </a:p>
          <a:p>
            <a:pPr lvl="0"/>
            <a:endParaRPr lang="en-US" altLang="zh-TW" dirty="0" smtClean="0">
              <a:solidFill>
                <a:srgbClr val="00B050"/>
              </a:solidFill>
              <a:latin typeface="微軟正黑體" panose="020B0604030504040204" pitchFamily="34" charset="-120"/>
              <a:ea typeface="微軟正黑體" panose="020B0604030504040204" pitchFamily="34" charset="-120"/>
            </a:endParaRPr>
          </a:p>
          <a:p>
            <a:pPr lvl="0"/>
            <a:endParaRPr lang="zh-TW" altLang="en-US" dirty="0">
              <a:solidFill>
                <a:srgbClr val="00B050"/>
              </a:solidFill>
              <a:latin typeface="微軟正黑體" panose="020B0604030504040204" pitchFamily="34" charset="-120"/>
              <a:ea typeface="微軟正黑體" panose="020B0604030504040204" pitchFamily="34" charset="-120"/>
            </a:endParaRPr>
          </a:p>
        </p:txBody>
      </p:sp>
      <p:sp>
        <p:nvSpPr>
          <p:cNvPr id="5" name="向下箭號 4"/>
          <p:cNvSpPr/>
          <p:nvPr/>
        </p:nvSpPr>
        <p:spPr>
          <a:xfrm>
            <a:off x="4114800" y="2468349"/>
            <a:ext cx="914400" cy="517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下箭號 16"/>
          <p:cNvSpPr/>
          <p:nvPr/>
        </p:nvSpPr>
        <p:spPr>
          <a:xfrm>
            <a:off x="4114800" y="4179291"/>
            <a:ext cx="950520" cy="55998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8" name="流程圖: 多重文件 17">
            <a:hlinkClick r:id="rId2" action="ppaction://hlinkfile"/>
          </p:cNvPr>
          <p:cNvSpPr/>
          <p:nvPr/>
        </p:nvSpPr>
        <p:spPr>
          <a:xfrm>
            <a:off x="875860" y="5801374"/>
            <a:ext cx="1522412" cy="859779"/>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流程圖: 多重文件 18"/>
          <p:cNvSpPr/>
          <p:nvPr/>
        </p:nvSpPr>
        <p:spPr>
          <a:xfrm>
            <a:off x="3503966" y="5801374"/>
            <a:ext cx="1522412" cy="859779"/>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流程圖: 多重文件 19"/>
          <p:cNvSpPr/>
          <p:nvPr/>
        </p:nvSpPr>
        <p:spPr>
          <a:xfrm>
            <a:off x="6248400" y="5801374"/>
            <a:ext cx="1522412" cy="859779"/>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TW" altLang="en-US" sz="1100" dirty="0" smtClean="0">
                <a:solidFill>
                  <a:prstClr val="white"/>
                </a:solidFill>
                <a:latin typeface="標楷體" panose="03000509000000000000" pitchFamily="65" charset="-120"/>
                <a:ea typeface="標楷體" panose="03000509000000000000" pitchFamily="65" charset="-120"/>
                <a:hlinkClick r:id="rId3" action="ppaction://hlinkfile"/>
              </a:rPr>
              <a:t>創新板第一上市公司股票第一上市申請書</a:t>
            </a:r>
            <a:endParaRPr lang="zh-TW" altLang="en-US" sz="1100" dirty="0">
              <a:solidFill>
                <a:prstClr val="white"/>
              </a:solidFill>
              <a:latin typeface="標楷體" panose="03000509000000000000" pitchFamily="65" charset="-120"/>
              <a:ea typeface="標楷體" panose="03000509000000000000" pitchFamily="65" charset="-120"/>
            </a:endParaRPr>
          </a:p>
        </p:txBody>
      </p:sp>
      <p:sp>
        <p:nvSpPr>
          <p:cNvPr id="21" name="文字方塊 20">
            <a:hlinkClick r:id="rId2" action="ppaction://hlinkfile"/>
          </p:cNvPr>
          <p:cNvSpPr txBox="1"/>
          <p:nvPr/>
        </p:nvSpPr>
        <p:spPr>
          <a:xfrm>
            <a:off x="811435" y="6000698"/>
            <a:ext cx="1447800" cy="523220"/>
          </a:xfrm>
          <a:prstGeom prst="rect">
            <a:avLst/>
          </a:prstGeom>
          <a:noFill/>
        </p:spPr>
        <p:txBody>
          <a:bodyPr wrap="square" rtlCol="0">
            <a:spAutoFit/>
          </a:bodyPr>
          <a:lstStyle/>
          <a:p>
            <a:r>
              <a:rPr lang="zh-TW" altLang="en-US" sz="1400" dirty="0" smtClean="0">
                <a:latin typeface="標楷體" panose="03000509000000000000" pitchFamily="65" charset="-120"/>
                <a:ea typeface="標楷體" panose="03000509000000000000" pitchFamily="65" charset="-120"/>
                <a:hlinkClick r:id="rId2" action="ppaction://hlinkfile"/>
              </a:rPr>
              <a:t>外國發行人股票第一上市申請書</a:t>
            </a:r>
            <a:endParaRPr lang="zh-TW" altLang="en-US" sz="1400" dirty="0">
              <a:latin typeface="標楷體" panose="03000509000000000000" pitchFamily="65" charset="-120"/>
              <a:ea typeface="標楷體" panose="03000509000000000000" pitchFamily="65" charset="-120"/>
            </a:endParaRPr>
          </a:p>
        </p:txBody>
      </p:sp>
      <p:sp>
        <p:nvSpPr>
          <p:cNvPr id="22" name="文字方塊 21"/>
          <p:cNvSpPr txBox="1"/>
          <p:nvPr/>
        </p:nvSpPr>
        <p:spPr>
          <a:xfrm>
            <a:off x="3503966" y="6000698"/>
            <a:ext cx="1372834" cy="600164"/>
          </a:xfrm>
          <a:prstGeom prst="rect">
            <a:avLst/>
          </a:prstGeom>
          <a:noFill/>
        </p:spPr>
        <p:txBody>
          <a:bodyPr wrap="square" rtlCol="0">
            <a:spAutoFit/>
          </a:bodyPr>
          <a:lstStyle/>
          <a:p>
            <a:r>
              <a:rPr lang="zh-TW" altLang="en-US" sz="1100" dirty="0" smtClean="0">
                <a:solidFill>
                  <a:schemeClr val="bg1"/>
                </a:solidFill>
                <a:latin typeface="標楷體" panose="03000509000000000000" pitchFamily="65" charset="-120"/>
                <a:ea typeface="標楷體" panose="03000509000000000000" pitchFamily="65" charset="-120"/>
                <a:hlinkClick r:id="rId4" action="ppaction://hlinkfile"/>
              </a:rPr>
              <a:t>外國發行人股票創新板第一上市申請書</a:t>
            </a:r>
            <a:endParaRPr lang="zh-TW" altLang="en-US" sz="1100" dirty="0">
              <a:solidFill>
                <a:schemeClr val="bg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55719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A7F7AB1E-6983-4FC7-AC12-B273AF45D02A}" type="slidenum">
              <a:rPr lang="zh-TW" altLang="en-US" smtClean="0"/>
              <a:pPr>
                <a:defRPr/>
              </a:pPr>
              <a:t>6</a:t>
            </a:fld>
            <a:endParaRPr lang="zh-TW" altLang="en-US" dirty="0"/>
          </a:p>
        </p:txBody>
      </p:sp>
      <p:sp>
        <p:nvSpPr>
          <p:cNvPr id="3" name="標題 2"/>
          <p:cNvSpPr txBox="1">
            <a:spLocks/>
          </p:cNvSpPr>
          <p:nvPr/>
        </p:nvSpPr>
        <p:spPr>
          <a:xfrm>
            <a:off x="649680" y="172511"/>
            <a:ext cx="8153400" cy="725760"/>
          </a:xfrm>
          <a:prstGeom prst="rect">
            <a:avLst/>
          </a:prstGeom>
        </p:spPr>
        <p:txBody>
          <a:bodyPr/>
          <a:lstStyle>
            <a:lvl1pPr algn="ctr" rtl="0" eaLnBrk="0" fontAlgn="base" hangingPunct="0">
              <a:spcBef>
                <a:spcPct val="0"/>
              </a:spcBef>
              <a:spcAft>
                <a:spcPct val="0"/>
              </a:spcAft>
              <a:defRPr lang="zh-TW" altLang="en-US" sz="4000" b="1" kern="1200" cap="all" dirty="0">
                <a:solidFill>
                  <a:srgbClr val="002060"/>
                </a:solidFill>
                <a:effectLst>
                  <a:outerShdw blurRad="38100" dist="38100" dir="2700000" algn="tl">
                    <a:srgbClr val="000000">
                      <a:alpha val="43137"/>
                    </a:srgbClr>
                  </a:outerShdw>
                </a:effectLst>
                <a:latin typeface="+mj-lt"/>
                <a:ea typeface="標楷體" pitchFamily="65" charset="-120"/>
                <a:cs typeface="+mj-cs"/>
              </a:defRPr>
            </a:lvl1pPr>
            <a:lvl2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2pPr>
            <a:lvl3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3pPr>
            <a:lvl4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4pPr>
            <a:lvl5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r>
              <a:rPr kumimoji="0" lang="zh-TW" altLang="en-US" dirty="0"/>
              <a:t>上市</a:t>
            </a:r>
            <a:r>
              <a:rPr kumimoji="0" lang="zh-TW" altLang="en-US" dirty="0" smtClean="0"/>
              <a:t>申請書附件</a:t>
            </a:r>
            <a:endParaRPr kumimoji="0" lang="zh-TW" altLang="en-US" dirty="0"/>
          </a:p>
        </p:txBody>
      </p:sp>
      <p:sp>
        <p:nvSpPr>
          <p:cNvPr id="10" name="矩形 9"/>
          <p:cNvSpPr/>
          <p:nvPr/>
        </p:nvSpPr>
        <p:spPr>
          <a:xfrm>
            <a:off x="366104" y="1488381"/>
            <a:ext cx="8475253" cy="87381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Wingdings" panose="05000000000000000000" pitchFamily="2" charset="2"/>
              <a:buChar char="n"/>
            </a:pPr>
            <a:r>
              <a:rPr lang="zh-TW" altLang="en-US" dirty="0" smtClean="0">
                <a:solidFill>
                  <a:schemeClr val="accent2">
                    <a:lumMod val="75000"/>
                  </a:schemeClr>
                </a:solidFill>
                <a:latin typeface="標楷體" panose="03000509000000000000" pitchFamily="65" charset="-120"/>
                <a:ea typeface="標楷體" panose="03000509000000000000" pitchFamily="65" charset="-120"/>
              </a:rPr>
              <a:t>申請第一上市</a:t>
            </a:r>
            <a:r>
              <a:rPr lang="en-US" altLang="zh-TW" dirty="0" smtClean="0">
                <a:solidFill>
                  <a:schemeClr val="accent2">
                    <a:lumMod val="75000"/>
                  </a:schemeClr>
                </a:solidFill>
                <a:latin typeface="標楷體" panose="03000509000000000000" pitchFamily="65" charset="-120"/>
                <a:ea typeface="標楷體" panose="03000509000000000000" pitchFamily="65" charset="-120"/>
              </a:rPr>
              <a:t>(</a:t>
            </a:r>
            <a:r>
              <a:rPr lang="zh-TW" altLang="en-US" dirty="0" smtClean="0">
                <a:solidFill>
                  <a:schemeClr val="accent2">
                    <a:lumMod val="75000"/>
                  </a:schemeClr>
                </a:solidFill>
                <a:latin typeface="標楷體" panose="03000509000000000000" pitchFamily="65" charset="-120"/>
                <a:ea typeface="標楷體" panose="03000509000000000000" pitchFamily="65" charset="-120"/>
              </a:rPr>
              <a:t>包括創新板</a:t>
            </a:r>
            <a:r>
              <a:rPr lang="en-US" altLang="zh-TW" dirty="0" smtClean="0">
                <a:solidFill>
                  <a:schemeClr val="accent2">
                    <a:lumMod val="75000"/>
                  </a:schemeClr>
                </a:solidFill>
                <a:latin typeface="標楷體" panose="03000509000000000000" pitchFamily="65" charset="-120"/>
                <a:ea typeface="標楷體" panose="03000509000000000000" pitchFamily="65" charset="-120"/>
              </a:rPr>
              <a:t>)</a:t>
            </a:r>
            <a:r>
              <a:rPr lang="zh-TW" altLang="en-US" dirty="0" smtClean="0">
                <a:solidFill>
                  <a:schemeClr val="accent2">
                    <a:lumMod val="75000"/>
                  </a:schemeClr>
                </a:solidFill>
                <a:latin typeface="標楷體" panose="03000509000000000000" pitchFamily="65" charset="-120"/>
                <a:ea typeface="標楷體" panose="03000509000000000000" pitchFamily="65" charset="-120"/>
              </a:rPr>
              <a:t>中介機構，承銷商、律師及會計師應填製評估查核程序檢查表</a:t>
            </a:r>
            <a:r>
              <a:rPr lang="zh-TW" altLang="zh-TW" dirty="0" smtClean="0">
                <a:solidFill>
                  <a:schemeClr val="accent2">
                    <a:lumMod val="75000"/>
                  </a:schemeClr>
                </a:solidFill>
                <a:latin typeface="標楷體" panose="03000509000000000000" pitchFamily="65" charset="-120"/>
                <a:ea typeface="標楷體" panose="03000509000000000000" pitchFamily="65" charset="-120"/>
              </a:rPr>
              <a:t>。</a:t>
            </a:r>
            <a:endParaRPr lang="en-US" altLang="zh-TW" dirty="0">
              <a:solidFill>
                <a:schemeClr val="accent2">
                  <a:lumMod val="75000"/>
                </a:schemeClr>
              </a:solidFill>
              <a:latin typeface="標楷體" panose="03000509000000000000" pitchFamily="65" charset="-120"/>
              <a:ea typeface="標楷體" panose="03000509000000000000" pitchFamily="65" charset="-120"/>
            </a:endParaRPr>
          </a:p>
        </p:txBody>
      </p:sp>
      <p:grpSp>
        <p:nvGrpSpPr>
          <p:cNvPr id="12" name="群組 11"/>
          <p:cNvGrpSpPr/>
          <p:nvPr/>
        </p:nvGrpSpPr>
        <p:grpSpPr>
          <a:xfrm>
            <a:off x="457200" y="1059546"/>
            <a:ext cx="8002588" cy="461999"/>
            <a:chOff x="415226" y="1261425"/>
            <a:chExt cx="2404872" cy="5253836"/>
          </a:xfrm>
          <a:solidFill>
            <a:schemeClr val="accent3">
              <a:lumMod val="40000"/>
              <a:lumOff val="60000"/>
            </a:schemeClr>
          </a:solidFill>
        </p:grpSpPr>
        <p:sp>
          <p:nvSpPr>
            <p:cNvPr id="13" name="矩形 12"/>
            <p:cNvSpPr/>
            <p:nvPr/>
          </p:nvSpPr>
          <p:spPr>
            <a:xfrm>
              <a:off x="415226" y="1261425"/>
              <a:ext cx="2404872"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415226" y="1265223"/>
              <a:ext cx="2404872" cy="5250038"/>
            </a:xfrm>
            <a:prstGeom prst="rect">
              <a:avLst/>
            </a:prstGeom>
            <a:grpFill/>
          </p:spPr>
          <p:txBody>
            <a:bodyPr wrap="square" rtlCol="0">
              <a:spAutoFit/>
            </a:bodyPr>
            <a:lstStyle/>
            <a:p>
              <a:pPr algn="ctr"/>
              <a:r>
                <a:rPr lang="zh-TW" altLang="en-US" sz="2400" dirty="0">
                  <a:latin typeface="標楷體" panose="03000509000000000000" pitchFamily="65" charset="-120"/>
                  <a:ea typeface="標楷體" panose="03000509000000000000" pitchFamily="65" charset="-120"/>
                </a:rPr>
                <a:t>中介機構評估查核程序檢查</a:t>
              </a:r>
              <a:r>
                <a:rPr lang="zh-TW" altLang="en-US" sz="2400" dirty="0" smtClean="0">
                  <a:latin typeface="標楷體" panose="03000509000000000000" pitchFamily="65" charset="-120"/>
                  <a:ea typeface="標楷體" panose="03000509000000000000" pitchFamily="65" charset="-120"/>
                </a:rPr>
                <a:t>表</a:t>
              </a:r>
              <a:r>
                <a:rPr lang="en-US" altLang="zh-TW" sz="2400" dirty="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應</a:t>
              </a:r>
              <a:r>
                <a:rPr lang="zh-TW" altLang="en-US" sz="2400" dirty="0">
                  <a:latin typeface="標楷體" panose="03000509000000000000" pitchFamily="65" charset="-120"/>
                  <a:ea typeface="標楷體" panose="03000509000000000000" pitchFamily="65" charset="-120"/>
                </a:rPr>
                <a:t>行補充說明</a:t>
              </a:r>
              <a:r>
                <a:rPr lang="zh-TW" altLang="en-US" sz="2400" dirty="0" smtClean="0">
                  <a:latin typeface="標楷體" panose="03000509000000000000" pitchFamily="65" charset="-120"/>
                  <a:ea typeface="標楷體" panose="03000509000000000000" pitchFamily="65" charset="-120"/>
                </a:rPr>
                <a:t>事項</a:t>
              </a:r>
              <a:r>
                <a:rPr lang="en-US" altLang="zh-TW" sz="2400" dirty="0" smtClean="0">
                  <a:latin typeface="標楷體" panose="03000509000000000000" pitchFamily="65" charset="-120"/>
                  <a:ea typeface="標楷體" panose="03000509000000000000" pitchFamily="65" charset="-120"/>
                </a:rPr>
                <a:t>(S</a:t>
              </a:r>
              <a:r>
                <a:rPr lang="zh-TW" altLang="en-US" sz="2400" dirty="0" smtClean="0">
                  <a:latin typeface="標楷體" panose="03000509000000000000" pitchFamily="65" charset="-120"/>
                  <a:ea typeface="標楷體" panose="03000509000000000000" pitchFamily="65" charset="-120"/>
                </a:rPr>
                <a:t>題</a:t>
              </a:r>
              <a:r>
                <a:rPr lang="en-US" altLang="zh-TW" sz="2400" dirty="0" smtClean="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grpSp>
      <p:sp>
        <p:nvSpPr>
          <p:cNvPr id="16" name="矩形 15"/>
          <p:cNvSpPr/>
          <p:nvPr/>
        </p:nvSpPr>
        <p:spPr>
          <a:xfrm>
            <a:off x="357637" y="5410200"/>
            <a:ext cx="8475253" cy="12624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Wingdings" panose="05000000000000000000" pitchFamily="2" charset="2"/>
              <a:buChar char="n"/>
            </a:pPr>
            <a:r>
              <a:rPr lang="zh-TW" altLang="en-US" dirty="0" smtClean="0">
                <a:solidFill>
                  <a:srgbClr val="00B050"/>
                </a:solidFill>
                <a:latin typeface="標楷體" panose="03000509000000000000" pitchFamily="65" charset="-120"/>
                <a:ea typeface="標楷體" panose="03000509000000000000" pitchFamily="65" charset="-120"/>
              </a:rPr>
              <a:t>應行補充說明事項</a:t>
            </a:r>
            <a:r>
              <a:rPr lang="en-US" altLang="zh-TW" dirty="0" smtClean="0">
                <a:solidFill>
                  <a:srgbClr val="00B050"/>
                </a:solidFill>
                <a:latin typeface="標楷體" panose="03000509000000000000" pitchFamily="65" charset="-120"/>
                <a:ea typeface="標楷體" panose="03000509000000000000" pitchFamily="65" charset="-120"/>
              </a:rPr>
              <a:t>(S3-1)-</a:t>
            </a:r>
            <a:r>
              <a:rPr lang="zh-TW" altLang="en-US" dirty="0" smtClean="0">
                <a:solidFill>
                  <a:srgbClr val="00B050"/>
                </a:solidFill>
                <a:latin typeface="標楷體" panose="03000509000000000000" pitchFamily="65" charset="-120"/>
                <a:ea typeface="標楷體" panose="03000509000000000000" pitchFamily="65" charset="-120"/>
              </a:rPr>
              <a:t>評估申請公司在推動公司治理、永續發展及誠信經營情形，並填具附表八。</a:t>
            </a:r>
            <a:endParaRPr lang="zh-TW" altLang="en-US" dirty="0">
              <a:solidFill>
                <a:srgbClr val="00B050"/>
              </a:solidFill>
              <a:latin typeface="標楷體" panose="03000509000000000000" pitchFamily="65" charset="-120"/>
              <a:ea typeface="標楷體" panose="03000509000000000000" pitchFamily="65" charset="-120"/>
            </a:endParaRPr>
          </a:p>
        </p:txBody>
      </p:sp>
      <p:sp>
        <p:nvSpPr>
          <p:cNvPr id="23" name="矩形 22"/>
          <p:cNvSpPr/>
          <p:nvPr/>
        </p:nvSpPr>
        <p:spPr>
          <a:xfrm>
            <a:off x="327827" y="3137805"/>
            <a:ext cx="8475253" cy="163108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Wingdings" panose="05000000000000000000" pitchFamily="2" charset="2"/>
              <a:buChar char="n"/>
            </a:pPr>
            <a:r>
              <a:rPr lang="zh-TW" altLang="en-US" dirty="0">
                <a:solidFill>
                  <a:srgbClr val="39639D">
                    <a:lumMod val="75000"/>
                  </a:srgbClr>
                </a:solidFill>
                <a:latin typeface="標楷體" panose="03000509000000000000" pitchFamily="65" charset="-120"/>
                <a:ea typeface="標楷體" panose="03000509000000000000" pitchFamily="65" charset="-120"/>
              </a:rPr>
              <a:t>中介機構評估查核程序檢查</a:t>
            </a:r>
            <a:r>
              <a:rPr lang="zh-TW" altLang="en-US" dirty="0" smtClean="0">
                <a:solidFill>
                  <a:srgbClr val="39639D">
                    <a:lumMod val="75000"/>
                  </a:srgbClr>
                </a:solidFill>
                <a:latin typeface="標楷體" panose="03000509000000000000" pitchFamily="65" charset="-120"/>
                <a:ea typeface="標楷體" panose="03000509000000000000" pitchFamily="65" charset="-120"/>
              </a:rPr>
              <a:t>表</a:t>
            </a:r>
            <a:r>
              <a:rPr lang="en-US" altLang="zh-TW" dirty="0" smtClean="0">
                <a:solidFill>
                  <a:srgbClr val="39639D">
                    <a:lumMod val="75000"/>
                  </a:srgbClr>
                </a:solidFill>
                <a:latin typeface="標楷體" panose="03000509000000000000" pitchFamily="65" charset="-120"/>
                <a:ea typeface="標楷體" panose="03000509000000000000" pitchFamily="65" charset="-120"/>
              </a:rPr>
              <a:t>-9</a:t>
            </a:r>
            <a:r>
              <a:rPr lang="zh-TW" altLang="en-US" dirty="0" smtClean="0">
                <a:solidFill>
                  <a:srgbClr val="39639D">
                    <a:lumMod val="75000"/>
                  </a:srgbClr>
                </a:solidFill>
                <a:latin typeface="標楷體" panose="03000509000000000000" pitchFamily="65" charset="-120"/>
                <a:ea typeface="標楷體" panose="03000509000000000000" pitchFamily="65" charset="-120"/>
              </a:rPr>
              <a:t>推薦證券商填製</a:t>
            </a:r>
            <a:r>
              <a:rPr lang="en-US" altLang="zh-TW" dirty="0">
                <a:solidFill>
                  <a:srgbClr val="39639D">
                    <a:lumMod val="75000"/>
                  </a:srgbClr>
                </a:solidFill>
                <a:latin typeface="標楷體" panose="03000509000000000000" pitchFamily="65" charset="-120"/>
                <a:ea typeface="標楷體" panose="03000509000000000000" pitchFamily="65" charset="-120"/>
              </a:rPr>
              <a:t>【</a:t>
            </a:r>
            <a:r>
              <a:rPr lang="zh-TW" altLang="en-US" dirty="0">
                <a:solidFill>
                  <a:srgbClr val="39639D">
                    <a:lumMod val="75000"/>
                  </a:srgbClr>
                </a:solidFill>
                <a:latin typeface="標楷體" panose="03000509000000000000" pitchFamily="65" charset="-120"/>
                <a:ea typeface="標楷體" panose="03000509000000000000" pitchFamily="65" charset="-120"/>
              </a:rPr>
              <a:t>公司治理暨董事運作情形</a:t>
            </a:r>
            <a:r>
              <a:rPr lang="en-US" altLang="zh-TW" dirty="0">
                <a:solidFill>
                  <a:srgbClr val="39639D">
                    <a:lumMod val="75000"/>
                  </a:srgbClr>
                </a:solidFill>
                <a:latin typeface="標楷體" panose="03000509000000000000" pitchFamily="65" charset="-120"/>
                <a:ea typeface="標楷體" panose="03000509000000000000" pitchFamily="65" charset="-120"/>
              </a:rPr>
              <a:t>】</a:t>
            </a:r>
            <a:r>
              <a:rPr lang="zh-TW" altLang="en-US" dirty="0">
                <a:solidFill>
                  <a:srgbClr val="39639D">
                    <a:lumMod val="75000"/>
                  </a:srgbClr>
                </a:solidFill>
                <a:latin typeface="標楷體" panose="03000509000000000000" pitchFamily="65" charset="-120"/>
                <a:ea typeface="標楷體" panose="03000509000000000000" pitchFamily="65" charset="-120"/>
              </a:rPr>
              <a:t>檢查</a:t>
            </a:r>
            <a:r>
              <a:rPr lang="zh-TW" altLang="en-US" dirty="0" smtClean="0">
                <a:solidFill>
                  <a:srgbClr val="39639D">
                    <a:lumMod val="75000"/>
                  </a:srgbClr>
                </a:solidFill>
                <a:latin typeface="標楷體" panose="03000509000000000000" pitchFamily="65" charset="-120"/>
                <a:ea typeface="標楷體" panose="03000509000000000000" pitchFamily="65" charset="-120"/>
              </a:rPr>
              <a:t>表</a:t>
            </a:r>
            <a:endParaRPr lang="en-US" altLang="zh-TW" dirty="0" smtClean="0">
              <a:solidFill>
                <a:srgbClr val="39639D">
                  <a:lumMod val="75000"/>
                </a:srgbClr>
              </a:solidFill>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n"/>
            </a:pPr>
            <a:r>
              <a:rPr lang="zh-TW" altLang="en-US" dirty="0">
                <a:solidFill>
                  <a:srgbClr val="39639D">
                    <a:lumMod val="75000"/>
                  </a:srgbClr>
                </a:solidFill>
                <a:latin typeface="標楷體" panose="03000509000000000000" pitchFamily="65" charset="-120"/>
                <a:ea typeface="標楷體" panose="03000509000000000000" pitchFamily="65" charset="-120"/>
              </a:rPr>
              <a:t>中介機構評估查核程序檢查表</a:t>
            </a:r>
            <a:r>
              <a:rPr lang="en-US" altLang="zh-TW" dirty="0">
                <a:solidFill>
                  <a:srgbClr val="39639D">
                    <a:lumMod val="75000"/>
                  </a:srgbClr>
                </a:solidFill>
                <a:latin typeface="標楷體" panose="03000509000000000000" pitchFamily="65" charset="-120"/>
                <a:ea typeface="標楷體" panose="03000509000000000000" pitchFamily="65" charset="-120"/>
              </a:rPr>
              <a:t>-9</a:t>
            </a:r>
            <a:r>
              <a:rPr lang="zh-TW" altLang="en-US" dirty="0">
                <a:solidFill>
                  <a:srgbClr val="39639D">
                    <a:lumMod val="75000"/>
                  </a:srgbClr>
                </a:solidFill>
                <a:latin typeface="標楷體" panose="03000509000000000000" pitchFamily="65" charset="-120"/>
                <a:ea typeface="標楷體" panose="03000509000000000000" pitchFamily="65" charset="-120"/>
              </a:rPr>
              <a:t>推薦證券商填製</a:t>
            </a:r>
            <a:r>
              <a:rPr lang="en-US" altLang="zh-TW" dirty="0">
                <a:solidFill>
                  <a:srgbClr val="39639D">
                    <a:lumMod val="75000"/>
                  </a:srgbClr>
                </a:solidFill>
                <a:latin typeface="標楷體" panose="03000509000000000000" pitchFamily="65" charset="-120"/>
                <a:ea typeface="標楷體" panose="03000509000000000000" pitchFamily="65" charset="-120"/>
              </a:rPr>
              <a:t>【</a:t>
            </a:r>
            <a:r>
              <a:rPr lang="zh-TW" altLang="en-US" dirty="0">
                <a:solidFill>
                  <a:srgbClr val="39639D">
                    <a:lumMod val="75000"/>
                  </a:srgbClr>
                </a:solidFill>
                <a:latin typeface="標楷體" panose="03000509000000000000" pitchFamily="65" charset="-120"/>
                <a:ea typeface="標楷體" panose="03000509000000000000" pitchFamily="65" charset="-120"/>
              </a:rPr>
              <a:t>公司治理暨董事運作情形</a:t>
            </a:r>
            <a:r>
              <a:rPr lang="en-US" altLang="zh-TW" dirty="0">
                <a:solidFill>
                  <a:srgbClr val="39639D">
                    <a:lumMod val="75000"/>
                  </a:srgbClr>
                </a:solidFill>
                <a:latin typeface="標楷體" panose="03000509000000000000" pitchFamily="65" charset="-120"/>
                <a:ea typeface="標楷體" panose="03000509000000000000" pitchFamily="65" charset="-120"/>
              </a:rPr>
              <a:t>】</a:t>
            </a:r>
            <a:r>
              <a:rPr lang="zh-TW" altLang="en-US" dirty="0">
                <a:solidFill>
                  <a:srgbClr val="39639D">
                    <a:lumMod val="75000"/>
                  </a:srgbClr>
                </a:solidFill>
                <a:latin typeface="標楷體" panose="03000509000000000000" pitchFamily="65" charset="-120"/>
                <a:ea typeface="標楷體" panose="03000509000000000000" pitchFamily="65" charset="-120"/>
              </a:rPr>
              <a:t>檢查</a:t>
            </a:r>
            <a:r>
              <a:rPr lang="zh-TW" altLang="en-US" dirty="0" smtClean="0">
                <a:solidFill>
                  <a:srgbClr val="39639D">
                    <a:lumMod val="75000"/>
                  </a:srgbClr>
                </a:solidFill>
                <a:latin typeface="標楷體" panose="03000509000000000000" pitchFamily="65" charset="-120"/>
                <a:ea typeface="標楷體" panose="03000509000000000000" pitchFamily="65" charset="-120"/>
              </a:rPr>
              <a:t>表</a:t>
            </a:r>
            <a:r>
              <a:rPr lang="en-US" altLang="zh-TW" dirty="0" smtClean="0">
                <a:solidFill>
                  <a:srgbClr val="39639D">
                    <a:lumMod val="75000"/>
                  </a:srgbClr>
                </a:solidFill>
                <a:latin typeface="標楷體" panose="03000509000000000000" pitchFamily="65" charset="-120"/>
                <a:ea typeface="標楷體" panose="03000509000000000000" pitchFamily="65" charset="-120"/>
              </a:rPr>
              <a:t>(</a:t>
            </a:r>
            <a:r>
              <a:rPr lang="zh-TW" altLang="en-US" dirty="0" smtClean="0">
                <a:solidFill>
                  <a:srgbClr val="39639D">
                    <a:lumMod val="75000"/>
                  </a:srgbClr>
                </a:solidFill>
                <a:latin typeface="標楷體" panose="03000509000000000000" pitchFamily="65" charset="-120"/>
                <a:ea typeface="標楷體" panose="03000509000000000000" pitchFamily="65" charset="-120"/>
              </a:rPr>
              <a:t>創新板適用</a:t>
            </a:r>
            <a:r>
              <a:rPr lang="en-US" altLang="zh-TW" dirty="0" smtClean="0">
                <a:solidFill>
                  <a:srgbClr val="39639D">
                    <a:lumMod val="75000"/>
                  </a:srgbClr>
                </a:solidFill>
                <a:latin typeface="標楷體" panose="03000509000000000000" pitchFamily="65" charset="-120"/>
                <a:ea typeface="標楷體" panose="03000509000000000000" pitchFamily="65" charset="-120"/>
              </a:rPr>
              <a:t>)</a:t>
            </a:r>
            <a:endParaRPr lang="en-US" altLang="zh-TW" dirty="0">
              <a:solidFill>
                <a:srgbClr val="39639D">
                  <a:lumMod val="75000"/>
                </a:srgbClr>
              </a:solidFill>
              <a:latin typeface="標楷體" panose="03000509000000000000" pitchFamily="65" charset="-120"/>
              <a:ea typeface="標楷體" panose="03000509000000000000" pitchFamily="65" charset="-120"/>
            </a:endParaRPr>
          </a:p>
        </p:txBody>
      </p:sp>
      <p:sp>
        <p:nvSpPr>
          <p:cNvPr id="26" name="文字方塊 25"/>
          <p:cNvSpPr txBox="1"/>
          <p:nvPr/>
        </p:nvSpPr>
        <p:spPr>
          <a:xfrm>
            <a:off x="448733" y="2682606"/>
            <a:ext cx="4528986" cy="461665"/>
          </a:xfrm>
          <a:prstGeom prst="rect">
            <a:avLst/>
          </a:prstGeom>
          <a:solidFill>
            <a:schemeClr val="accent3">
              <a:lumMod val="40000"/>
              <a:lumOff val="60000"/>
            </a:schemeClr>
          </a:solidFill>
        </p:spPr>
        <p:txBody>
          <a:bodyPr wrap="square" rtlCol="0">
            <a:spAutoFit/>
          </a:bodyPr>
          <a:lstStyle/>
          <a:p>
            <a:pPr algn="ctr"/>
            <a:r>
              <a:rPr lang="zh-TW" altLang="en-US" sz="2400" dirty="0" smtClean="0">
                <a:latin typeface="標楷體" panose="03000509000000000000" pitchFamily="65" charset="-120"/>
                <a:ea typeface="標楷體" panose="03000509000000000000" pitchFamily="65" charset="-120"/>
              </a:rPr>
              <a:t>設置公司</a:t>
            </a:r>
            <a:r>
              <a:rPr lang="zh-TW" altLang="en-US" sz="2400" dirty="0">
                <a:latin typeface="標楷體" panose="03000509000000000000" pitchFamily="65" charset="-120"/>
                <a:ea typeface="標楷體" panose="03000509000000000000" pitchFamily="65" charset="-120"/>
              </a:rPr>
              <a:t>治理</a:t>
            </a:r>
            <a:r>
              <a:rPr lang="zh-TW" altLang="en-US" sz="2400" dirty="0" smtClean="0">
                <a:latin typeface="標楷體" panose="03000509000000000000" pitchFamily="65" charset="-120"/>
                <a:ea typeface="標楷體" panose="03000509000000000000" pitchFamily="65" charset="-120"/>
              </a:rPr>
              <a:t>主管</a:t>
            </a:r>
            <a:r>
              <a:rPr lang="en-US" altLang="zh-TW" sz="2400" dirty="0" smtClean="0">
                <a:latin typeface="標楷體" panose="03000509000000000000" pitchFamily="65" charset="-120"/>
                <a:ea typeface="標楷體" panose="03000509000000000000" pitchFamily="65" charset="-120"/>
              </a:rPr>
              <a:t>(112.1.1</a:t>
            </a:r>
            <a:r>
              <a:rPr lang="zh-TW" altLang="en-US" sz="2400" dirty="0" smtClean="0">
                <a:latin typeface="標楷體" panose="03000509000000000000" pitchFamily="65" charset="-120"/>
                <a:ea typeface="標楷體" panose="03000509000000000000" pitchFamily="65" charset="-120"/>
              </a:rPr>
              <a:t>實施</a:t>
            </a:r>
            <a:r>
              <a:rPr lang="en-US" altLang="zh-TW" sz="2400" dirty="0" smtClean="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sp>
        <p:nvSpPr>
          <p:cNvPr id="4" name="流程圖: 文件 3">
            <a:hlinkClick r:id="rId2" action="ppaction://hlinkfile"/>
          </p:cNvPr>
          <p:cNvSpPr/>
          <p:nvPr/>
        </p:nvSpPr>
        <p:spPr>
          <a:xfrm>
            <a:off x="2522726" y="3676567"/>
            <a:ext cx="381000" cy="269704"/>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流程圖: 文件 26">
            <a:hlinkClick r:id="rId3" action="ppaction://hlinkfile"/>
          </p:cNvPr>
          <p:cNvSpPr/>
          <p:nvPr/>
        </p:nvSpPr>
        <p:spPr>
          <a:xfrm>
            <a:off x="3843024" y="4292685"/>
            <a:ext cx="381000" cy="269704"/>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文字方塊 27"/>
          <p:cNvSpPr txBox="1"/>
          <p:nvPr/>
        </p:nvSpPr>
        <p:spPr>
          <a:xfrm>
            <a:off x="448733" y="5053973"/>
            <a:ext cx="5867400" cy="461665"/>
          </a:xfrm>
          <a:prstGeom prst="rect">
            <a:avLst/>
          </a:prstGeom>
          <a:solidFill>
            <a:schemeClr val="accent3">
              <a:lumMod val="40000"/>
              <a:lumOff val="60000"/>
            </a:schemeClr>
          </a:solidFill>
        </p:spPr>
        <p:txBody>
          <a:bodyPr wrap="square" rtlCol="0">
            <a:spAutoFit/>
          </a:bodyPr>
          <a:lstStyle/>
          <a:p>
            <a:pPr algn="ctr"/>
            <a:r>
              <a:rPr lang="zh-TW" altLang="en-US" sz="2400" dirty="0" smtClean="0">
                <a:latin typeface="標楷體" panose="03000509000000000000" pitchFamily="65" charset="-120"/>
                <a:ea typeface="標楷體" panose="03000509000000000000" pitchFamily="65" charset="-120"/>
              </a:rPr>
              <a:t>推動公司治理、永續發展及誠信經營情形</a:t>
            </a:r>
            <a:endParaRPr lang="zh-TW" altLang="en-US" sz="2400" dirty="0">
              <a:latin typeface="標楷體" panose="03000509000000000000" pitchFamily="65" charset="-120"/>
              <a:ea typeface="標楷體" panose="03000509000000000000" pitchFamily="65" charset="-120"/>
            </a:endParaRPr>
          </a:p>
        </p:txBody>
      </p:sp>
      <p:sp>
        <p:nvSpPr>
          <p:cNvPr id="6" name="流程圖: 文件 5"/>
          <p:cNvSpPr/>
          <p:nvPr/>
        </p:nvSpPr>
        <p:spPr>
          <a:xfrm>
            <a:off x="4224024" y="6077042"/>
            <a:ext cx="424176" cy="31049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流程圖: 文件 28"/>
          <p:cNvSpPr/>
          <p:nvPr/>
        </p:nvSpPr>
        <p:spPr>
          <a:xfrm>
            <a:off x="4941030" y="6082740"/>
            <a:ext cx="424176" cy="3048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a:hlinkClick r:id="rId4" action="ppaction://hlinkfile"/>
          </p:cNvPr>
          <p:cNvSpPr txBox="1"/>
          <p:nvPr/>
        </p:nvSpPr>
        <p:spPr>
          <a:xfrm>
            <a:off x="4224024" y="6095552"/>
            <a:ext cx="379706" cy="307777"/>
          </a:xfrm>
          <a:prstGeom prst="rect">
            <a:avLst/>
          </a:prstGeom>
          <a:noFill/>
        </p:spPr>
        <p:txBody>
          <a:bodyPr wrap="square" rtlCol="0">
            <a:spAutoFit/>
          </a:bodyPr>
          <a:lstStyle/>
          <a:p>
            <a:r>
              <a:rPr lang="en-US" altLang="zh-TW" sz="1400" dirty="0" smtClean="0"/>
              <a:t>S</a:t>
            </a:r>
            <a:endParaRPr lang="zh-TW" altLang="en-US" sz="1400" dirty="0"/>
          </a:p>
        </p:txBody>
      </p:sp>
      <p:sp>
        <p:nvSpPr>
          <p:cNvPr id="30" name="文字方塊 29">
            <a:hlinkClick r:id="rId5" action="ppaction://hlinkfile"/>
          </p:cNvPr>
          <p:cNvSpPr txBox="1"/>
          <p:nvPr/>
        </p:nvSpPr>
        <p:spPr>
          <a:xfrm>
            <a:off x="4941030" y="6104817"/>
            <a:ext cx="545370" cy="246221"/>
          </a:xfrm>
          <a:prstGeom prst="rect">
            <a:avLst/>
          </a:prstGeom>
          <a:noFill/>
        </p:spPr>
        <p:txBody>
          <a:bodyPr wrap="square" rtlCol="0">
            <a:spAutoFit/>
          </a:bodyPr>
          <a:lstStyle/>
          <a:p>
            <a:r>
              <a:rPr lang="zh-TW" altLang="en-US" sz="1000" dirty="0"/>
              <a:t>附表</a:t>
            </a:r>
          </a:p>
        </p:txBody>
      </p:sp>
    </p:spTree>
    <p:extLst>
      <p:ext uri="{BB962C8B-B14F-4D97-AF65-F5344CB8AC3E}">
        <p14:creationId xmlns:p14="http://schemas.microsoft.com/office/powerpoint/2010/main" val="1317142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A7F7AB1E-6983-4FC7-AC12-B273AF45D02A}" type="slidenum">
              <a:rPr lang="zh-TW" altLang="en-US" smtClean="0"/>
              <a:pPr>
                <a:defRPr/>
              </a:pPr>
              <a:t>7</a:t>
            </a:fld>
            <a:endParaRPr lang="zh-TW" altLang="en-US" dirty="0"/>
          </a:p>
        </p:txBody>
      </p:sp>
      <p:sp>
        <p:nvSpPr>
          <p:cNvPr id="3" name="標題 2"/>
          <p:cNvSpPr txBox="1">
            <a:spLocks/>
          </p:cNvSpPr>
          <p:nvPr/>
        </p:nvSpPr>
        <p:spPr>
          <a:xfrm>
            <a:off x="649680" y="172511"/>
            <a:ext cx="8153400" cy="725760"/>
          </a:xfrm>
          <a:prstGeom prst="rect">
            <a:avLst/>
          </a:prstGeom>
        </p:spPr>
        <p:txBody>
          <a:bodyPr/>
          <a:lstStyle>
            <a:lvl1pPr algn="ctr" rtl="0" eaLnBrk="0" fontAlgn="base" hangingPunct="0">
              <a:spcBef>
                <a:spcPct val="0"/>
              </a:spcBef>
              <a:spcAft>
                <a:spcPct val="0"/>
              </a:spcAft>
              <a:defRPr lang="zh-TW" altLang="en-US" sz="4000" b="1" kern="1200" cap="all" dirty="0">
                <a:solidFill>
                  <a:srgbClr val="002060"/>
                </a:solidFill>
                <a:effectLst>
                  <a:outerShdw blurRad="38100" dist="38100" dir="2700000" algn="tl">
                    <a:srgbClr val="000000">
                      <a:alpha val="43137"/>
                    </a:srgbClr>
                  </a:outerShdw>
                </a:effectLst>
                <a:latin typeface="+mj-lt"/>
                <a:ea typeface="標楷體" pitchFamily="65" charset="-120"/>
                <a:cs typeface="+mj-cs"/>
              </a:defRPr>
            </a:lvl1pPr>
            <a:lvl2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2pPr>
            <a:lvl3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3pPr>
            <a:lvl4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4pPr>
            <a:lvl5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r>
              <a:rPr kumimoji="0" lang="zh-TW" altLang="en-US" sz="3200" dirty="0" smtClean="0"/>
              <a:t>初次上市前公開銷售之現金增資發行新股</a:t>
            </a:r>
            <a:endParaRPr kumimoji="0" lang="zh-TW" altLang="en-US" sz="3200" dirty="0"/>
          </a:p>
        </p:txBody>
      </p:sp>
      <p:sp>
        <p:nvSpPr>
          <p:cNvPr id="10" name="矩形 9"/>
          <p:cNvSpPr/>
          <p:nvPr/>
        </p:nvSpPr>
        <p:spPr>
          <a:xfrm>
            <a:off x="348608" y="1274724"/>
            <a:ext cx="8475253" cy="23066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Wingdings" panose="05000000000000000000" pitchFamily="2" charset="2"/>
              <a:buChar char="n"/>
            </a:pPr>
            <a:r>
              <a:rPr lang="zh-TW" altLang="en-US" dirty="0">
                <a:solidFill>
                  <a:schemeClr val="accent2">
                    <a:lumMod val="75000"/>
                  </a:schemeClr>
                </a:solidFill>
                <a:latin typeface="標楷體" panose="03000509000000000000" pitchFamily="65" charset="-120"/>
                <a:ea typeface="標楷體" panose="03000509000000000000" pitchFamily="65" charset="-120"/>
              </a:rPr>
              <a:t>金融監督管理</a:t>
            </a:r>
            <a:r>
              <a:rPr lang="zh-TW" altLang="en-US" dirty="0" smtClean="0">
                <a:solidFill>
                  <a:schemeClr val="accent2">
                    <a:lumMod val="75000"/>
                  </a:schemeClr>
                </a:solidFill>
                <a:latin typeface="標楷體" panose="03000509000000000000" pitchFamily="65" charset="-120"/>
                <a:ea typeface="標楷體" panose="03000509000000000000" pitchFamily="65" charset="-120"/>
              </a:rPr>
              <a:t>委員會</a:t>
            </a:r>
            <a:r>
              <a:rPr lang="en-US" altLang="zh-TW" dirty="0" smtClean="0">
                <a:solidFill>
                  <a:schemeClr val="accent2">
                    <a:lumMod val="75000"/>
                  </a:schemeClr>
                </a:solidFill>
                <a:latin typeface="標楷體" panose="03000509000000000000" pitchFamily="65" charset="-120"/>
                <a:ea typeface="標楷體" panose="03000509000000000000" pitchFamily="65" charset="-120"/>
              </a:rPr>
              <a:t>111</a:t>
            </a:r>
            <a:r>
              <a:rPr lang="zh-TW" altLang="en-US" dirty="0" smtClean="0">
                <a:solidFill>
                  <a:schemeClr val="accent2">
                    <a:lumMod val="75000"/>
                  </a:schemeClr>
                </a:solidFill>
                <a:latin typeface="標楷體" panose="03000509000000000000" pitchFamily="65" charset="-120"/>
                <a:ea typeface="標楷體" panose="03000509000000000000" pitchFamily="65" charset="-120"/>
              </a:rPr>
              <a:t>年</a:t>
            </a:r>
            <a:r>
              <a:rPr lang="en-US" altLang="zh-TW" dirty="0" smtClean="0">
                <a:solidFill>
                  <a:schemeClr val="accent2">
                    <a:lumMod val="75000"/>
                  </a:schemeClr>
                </a:solidFill>
                <a:latin typeface="標楷體" panose="03000509000000000000" pitchFamily="65" charset="-120"/>
                <a:ea typeface="標楷體" panose="03000509000000000000" pitchFamily="65" charset="-120"/>
              </a:rPr>
              <a:t>9</a:t>
            </a:r>
            <a:r>
              <a:rPr lang="zh-TW" altLang="en-US" dirty="0" smtClean="0">
                <a:solidFill>
                  <a:schemeClr val="accent2">
                    <a:lumMod val="75000"/>
                  </a:schemeClr>
                </a:solidFill>
                <a:latin typeface="標楷體" panose="03000509000000000000" pitchFamily="65" charset="-120"/>
                <a:ea typeface="標楷體" panose="03000509000000000000" pitchFamily="65" charset="-120"/>
              </a:rPr>
              <a:t>月</a:t>
            </a:r>
            <a:r>
              <a:rPr lang="en-US" altLang="zh-TW" dirty="0" smtClean="0">
                <a:solidFill>
                  <a:schemeClr val="accent2">
                    <a:lumMod val="75000"/>
                  </a:schemeClr>
                </a:solidFill>
                <a:latin typeface="標楷體" panose="03000509000000000000" pitchFamily="65" charset="-120"/>
                <a:ea typeface="標楷體" panose="03000509000000000000" pitchFamily="65" charset="-120"/>
              </a:rPr>
              <a:t>5</a:t>
            </a:r>
            <a:r>
              <a:rPr lang="zh-TW" altLang="en-US" dirty="0" smtClean="0">
                <a:solidFill>
                  <a:schemeClr val="accent2">
                    <a:lumMod val="75000"/>
                  </a:schemeClr>
                </a:solidFill>
                <a:latin typeface="標楷體" panose="03000509000000000000" pitchFamily="65" charset="-120"/>
                <a:ea typeface="標楷體" panose="03000509000000000000" pitchFamily="65" charset="-120"/>
              </a:rPr>
              <a:t>日金管證發字第</a:t>
            </a:r>
            <a:r>
              <a:rPr lang="en-US" altLang="zh-TW" dirty="0" smtClean="0">
                <a:solidFill>
                  <a:schemeClr val="accent2">
                    <a:lumMod val="75000"/>
                  </a:schemeClr>
                </a:solidFill>
                <a:latin typeface="標楷體" panose="03000509000000000000" pitchFamily="65" charset="-120"/>
                <a:ea typeface="標楷體" panose="03000509000000000000" pitchFamily="65" charset="-120"/>
              </a:rPr>
              <a:t>1110383586</a:t>
            </a:r>
            <a:r>
              <a:rPr lang="zh-TW" altLang="en-US" dirty="0" smtClean="0">
                <a:solidFill>
                  <a:schemeClr val="accent2">
                    <a:lumMod val="75000"/>
                  </a:schemeClr>
                </a:solidFill>
                <a:latin typeface="標楷體" panose="03000509000000000000" pitchFamily="65" charset="-120"/>
                <a:ea typeface="標楷體" panose="03000509000000000000" pitchFamily="65" charset="-120"/>
              </a:rPr>
              <a:t>號修正外國發行人募集與發行有價證券處理準則第</a:t>
            </a:r>
            <a:r>
              <a:rPr lang="en-US" altLang="zh-TW" dirty="0" smtClean="0">
                <a:solidFill>
                  <a:schemeClr val="accent2">
                    <a:lumMod val="75000"/>
                  </a:schemeClr>
                </a:solidFill>
                <a:latin typeface="標楷體" panose="03000509000000000000" pitchFamily="65" charset="-120"/>
                <a:ea typeface="標楷體" panose="03000509000000000000" pitchFamily="65" charset="-120"/>
              </a:rPr>
              <a:t>12</a:t>
            </a:r>
            <a:r>
              <a:rPr lang="zh-TW" altLang="en-US" dirty="0" smtClean="0">
                <a:solidFill>
                  <a:schemeClr val="accent2">
                    <a:lumMod val="75000"/>
                  </a:schemeClr>
                </a:solidFill>
                <a:latin typeface="標楷體" panose="03000509000000000000" pitchFamily="65" charset="-120"/>
                <a:ea typeface="標楷體" panose="03000509000000000000" pitchFamily="65" charset="-120"/>
              </a:rPr>
              <a:t>條</a:t>
            </a:r>
            <a:r>
              <a:rPr lang="zh-TW" altLang="en-US" dirty="0">
                <a:solidFill>
                  <a:schemeClr val="accent2">
                    <a:lumMod val="75000"/>
                  </a:schemeClr>
                </a:solidFill>
                <a:latin typeface="標楷體" panose="03000509000000000000" pitchFamily="65" charset="-120"/>
                <a:ea typeface="標楷體" panose="03000509000000000000" pitchFamily="65" charset="-120"/>
              </a:rPr>
              <a:t>附表</a:t>
            </a:r>
            <a:r>
              <a:rPr lang="zh-TW" altLang="en-US" dirty="0" smtClean="0">
                <a:solidFill>
                  <a:schemeClr val="accent2">
                    <a:lumMod val="75000"/>
                  </a:schemeClr>
                </a:solidFill>
                <a:latin typeface="標楷體" panose="03000509000000000000" pitchFamily="65" charset="-120"/>
                <a:ea typeface="標楷體" panose="03000509000000000000" pitchFamily="65" charset="-120"/>
              </a:rPr>
              <a:t>一</a:t>
            </a:r>
            <a:r>
              <a:rPr lang="en-US" altLang="zh-TW" dirty="0" smtClean="0">
                <a:solidFill>
                  <a:schemeClr val="accent2">
                    <a:lumMod val="75000"/>
                  </a:schemeClr>
                </a:solidFill>
                <a:latin typeface="標楷體" panose="03000509000000000000" pitchFamily="65" charset="-120"/>
                <a:ea typeface="標楷體" panose="03000509000000000000" pitchFamily="65" charset="-120"/>
                <a:sym typeface="Wingdings" panose="05000000000000000000" pitchFamily="2" charset="2"/>
              </a:rPr>
              <a:t></a:t>
            </a:r>
            <a:r>
              <a:rPr lang="zh-TW" altLang="en-US" b="1" dirty="0" smtClean="0">
                <a:solidFill>
                  <a:schemeClr val="accent2">
                    <a:lumMod val="75000"/>
                  </a:schemeClr>
                </a:solidFill>
                <a:latin typeface="標楷體" panose="03000509000000000000" pitchFamily="65" charset="-120"/>
                <a:ea typeface="標楷體" panose="03000509000000000000" pitchFamily="65" charset="-120"/>
              </a:rPr>
              <a:t>外國</a:t>
            </a:r>
            <a:r>
              <a:rPr lang="zh-TW" altLang="en-US" b="1" dirty="0">
                <a:solidFill>
                  <a:schemeClr val="accent2">
                    <a:lumMod val="75000"/>
                  </a:schemeClr>
                </a:solidFill>
                <a:latin typeface="標楷體" panose="03000509000000000000" pitchFamily="65" charset="-120"/>
                <a:ea typeface="標楷體" panose="03000509000000000000" pitchFamily="65" charset="-120"/>
              </a:rPr>
              <a:t>發行人於國內募集與發行股票申報</a:t>
            </a:r>
            <a:r>
              <a:rPr lang="zh-TW" altLang="en-US" b="1" dirty="0" smtClean="0">
                <a:solidFill>
                  <a:schemeClr val="accent2">
                    <a:lumMod val="75000"/>
                  </a:schemeClr>
                </a:solidFill>
                <a:latin typeface="標楷體" panose="03000509000000000000" pitchFamily="65" charset="-120"/>
                <a:ea typeface="標楷體" panose="03000509000000000000" pitchFamily="65" charset="-120"/>
              </a:rPr>
              <a:t>書</a:t>
            </a:r>
            <a:r>
              <a:rPr lang="en-US" altLang="zh-TW" dirty="0" smtClean="0">
                <a:solidFill>
                  <a:schemeClr val="accent2">
                    <a:lumMod val="75000"/>
                  </a:schemeClr>
                </a:solidFill>
                <a:latin typeface="標楷體" panose="03000509000000000000" pitchFamily="65" charset="-120"/>
                <a:ea typeface="標楷體" panose="03000509000000000000" pitchFamily="65" charset="-120"/>
                <a:sym typeface="Wingdings" panose="05000000000000000000" pitchFamily="2" charset="2"/>
              </a:rPr>
              <a:t></a:t>
            </a:r>
            <a:r>
              <a:rPr lang="zh-TW" altLang="en-US" dirty="0" smtClean="0">
                <a:solidFill>
                  <a:schemeClr val="accent2">
                    <a:lumMod val="75000"/>
                  </a:schemeClr>
                </a:solidFill>
                <a:latin typeface="標楷體" panose="03000509000000000000" pitchFamily="65" charset="-120"/>
                <a:ea typeface="標楷體" panose="03000509000000000000" pitchFamily="65" charset="-120"/>
              </a:rPr>
              <a:t>增加</a:t>
            </a:r>
            <a:r>
              <a:rPr lang="zh-TW" altLang="en-US" dirty="0">
                <a:solidFill>
                  <a:schemeClr val="accent2">
                    <a:lumMod val="75000"/>
                  </a:schemeClr>
                </a:solidFill>
                <a:latin typeface="標楷體" panose="03000509000000000000" pitchFamily="65" charset="-120"/>
                <a:ea typeface="標楷體" panose="03000509000000000000" pitchFamily="65" charset="-120"/>
              </a:rPr>
              <a:t>「如有重要子公司</a:t>
            </a:r>
            <a:r>
              <a:rPr lang="zh-TW" altLang="en-US" dirty="0" smtClean="0">
                <a:solidFill>
                  <a:schemeClr val="accent2">
                    <a:lumMod val="75000"/>
                  </a:schemeClr>
                </a:solidFill>
                <a:latin typeface="標楷體" panose="03000509000000000000" pitchFamily="65" charset="-120"/>
                <a:ea typeface="標楷體" panose="03000509000000000000" pitchFamily="65" charset="-120"/>
              </a:rPr>
              <a:t>位於中國大陸</a:t>
            </a:r>
            <a:r>
              <a:rPr lang="zh-TW" altLang="en-US" dirty="0">
                <a:solidFill>
                  <a:schemeClr val="accent2">
                    <a:lumMod val="75000"/>
                  </a:schemeClr>
                </a:solidFill>
                <a:latin typeface="標楷體" panose="03000509000000000000" pitchFamily="65" charset="-120"/>
                <a:ea typeface="標楷體" panose="03000509000000000000" pitchFamily="65" charset="-120"/>
              </a:rPr>
              <a:t>，發行人應出具將在臺所募資金存放於臺資銀行或其海外子</a:t>
            </a:r>
            <a:r>
              <a:rPr lang="en-US" altLang="zh-TW" dirty="0">
                <a:solidFill>
                  <a:schemeClr val="accent2">
                    <a:lumMod val="75000"/>
                  </a:schemeClr>
                </a:solidFill>
                <a:latin typeface="標楷體" panose="03000509000000000000" pitchFamily="65" charset="-120"/>
                <a:ea typeface="標楷體" panose="03000509000000000000" pitchFamily="65" charset="-120"/>
              </a:rPr>
              <a:t>(</a:t>
            </a:r>
            <a:r>
              <a:rPr lang="zh-TW" altLang="en-US" dirty="0">
                <a:solidFill>
                  <a:schemeClr val="accent2">
                    <a:lumMod val="75000"/>
                  </a:schemeClr>
                </a:solidFill>
                <a:latin typeface="標楷體" panose="03000509000000000000" pitchFamily="65" charset="-120"/>
                <a:ea typeface="標楷體" panose="03000509000000000000" pitchFamily="65" charset="-120"/>
              </a:rPr>
              <a:t>分</a:t>
            </a:r>
            <a:r>
              <a:rPr lang="en-US" altLang="zh-TW" dirty="0">
                <a:solidFill>
                  <a:schemeClr val="accent2">
                    <a:lumMod val="75000"/>
                  </a:schemeClr>
                </a:solidFill>
                <a:latin typeface="標楷體" panose="03000509000000000000" pitchFamily="65" charset="-120"/>
                <a:ea typeface="標楷體" panose="03000509000000000000" pitchFamily="65" charset="-120"/>
              </a:rPr>
              <a:t>)</a:t>
            </a:r>
            <a:r>
              <a:rPr lang="zh-TW" altLang="en-US" dirty="0">
                <a:solidFill>
                  <a:schemeClr val="accent2">
                    <a:lumMod val="75000"/>
                  </a:schemeClr>
                </a:solidFill>
                <a:latin typeface="標楷體" panose="03000509000000000000" pitchFamily="65" charset="-120"/>
                <a:ea typeface="標楷體" panose="03000509000000000000" pitchFamily="65" charset="-120"/>
              </a:rPr>
              <a:t>行並依計劃支用之承諾書</a:t>
            </a:r>
            <a:r>
              <a:rPr lang="zh-TW" altLang="en-US" dirty="0" smtClean="0">
                <a:solidFill>
                  <a:schemeClr val="accent2">
                    <a:lumMod val="75000"/>
                  </a:schemeClr>
                </a:solidFill>
                <a:latin typeface="標楷體" panose="03000509000000000000" pitchFamily="65" charset="-120"/>
                <a:ea typeface="標楷體" panose="03000509000000000000" pitchFamily="65" charset="-120"/>
              </a:rPr>
              <a:t>」之附件</a:t>
            </a:r>
            <a:r>
              <a:rPr lang="zh-TW" altLang="zh-TW" dirty="0" smtClean="0">
                <a:solidFill>
                  <a:schemeClr val="accent2">
                    <a:lumMod val="75000"/>
                  </a:schemeClr>
                </a:solidFill>
                <a:latin typeface="標楷體" panose="03000509000000000000" pitchFamily="65" charset="-120"/>
                <a:ea typeface="標楷體" panose="03000509000000000000" pitchFamily="65" charset="-120"/>
              </a:rPr>
              <a:t>。</a:t>
            </a:r>
            <a:endParaRPr lang="en-US" altLang="zh-TW" dirty="0">
              <a:solidFill>
                <a:schemeClr val="accent2">
                  <a:lumMod val="75000"/>
                </a:schemeClr>
              </a:solidFill>
              <a:latin typeface="標楷體" panose="03000509000000000000" pitchFamily="65" charset="-120"/>
              <a:ea typeface="標楷體" panose="03000509000000000000" pitchFamily="65" charset="-120"/>
            </a:endParaRPr>
          </a:p>
        </p:txBody>
      </p:sp>
      <p:grpSp>
        <p:nvGrpSpPr>
          <p:cNvPr id="12" name="群組 11"/>
          <p:cNvGrpSpPr/>
          <p:nvPr/>
        </p:nvGrpSpPr>
        <p:grpSpPr>
          <a:xfrm>
            <a:off x="503174" y="997981"/>
            <a:ext cx="4566556" cy="462572"/>
            <a:chOff x="415226" y="1261425"/>
            <a:chExt cx="2404872" cy="1938921"/>
          </a:xfrm>
          <a:solidFill>
            <a:schemeClr val="accent3">
              <a:lumMod val="40000"/>
              <a:lumOff val="60000"/>
            </a:schemeClr>
          </a:solidFill>
        </p:grpSpPr>
        <p:sp>
          <p:nvSpPr>
            <p:cNvPr id="13" name="矩形 12"/>
            <p:cNvSpPr/>
            <p:nvPr/>
          </p:nvSpPr>
          <p:spPr>
            <a:xfrm>
              <a:off x="415226" y="1261425"/>
              <a:ext cx="2404872"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415226" y="1265227"/>
              <a:ext cx="2404872" cy="1935119"/>
            </a:xfrm>
            <a:prstGeom prst="rect">
              <a:avLst/>
            </a:prstGeom>
            <a:grpFill/>
          </p:spPr>
          <p:txBody>
            <a:bodyPr wrap="square" rtlCol="0">
              <a:spAutoFit/>
            </a:bodyPr>
            <a:lstStyle/>
            <a:p>
              <a:pPr algn="ctr"/>
              <a:r>
                <a:rPr lang="zh-TW" altLang="en-US" sz="2400" dirty="0" smtClean="0">
                  <a:latin typeface="標楷體" panose="03000509000000000000" pitchFamily="65" charset="-120"/>
                  <a:ea typeface="標楷體" panose="03000509000000000000" pitchFamily="65" charset="-120"/>
                </a:rPr>
                <a:t>在臺募資存放臺資銀行之承諾書</a:t>
              </a:r>
              <a:endParaRPr lang="zh-TW" altLang="en-US" sz="2400" dirty="0">
                <a:latin typeface="標楷體" panose="03000509000000000000" pitchFamily="65" charset="-120"/>
                <a:ea typeface="標楷體" panose="03000509000000000000" pitchFamily="65" charset="-120"/>
              </a:endParaRPr>
            </a:p>
          </p:txBody>
        </p:sp>
      </p:grpSp>
      <p:sp>
        <p:nvSpPr>
          <p:cNvPr id="16" name="矩形 15"/>
          <p:cNvSpPr/>
          <p:nvPr/>
        </p:nvSpPr>
        <p:spPr>
          <a:xfrm>
            <a:off x="327827" y="4179290"/>
            <a:ext cx="8475253" cy="260250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Wingdings" panose="05000000000000000000" pitchFamily="2" charset="2"/>
              <a:buChar char="n"/>
            </a:pPr>
            <a:r>
              <a:rPr lang="zh-TW" altLang="en-US" dirty="0" smtClean="0">
                <a:solidFill>
                  <a:srgbClr val="00B050"/>
                </a:solidFill>
                <a:latin typeface="標楷體" panose="03000509000000000000" pitchFamily="65" charset="-120"/>
                <a:ea typeface="標楷體" panose="03000509000000000000" pitchFamily="65" charset="-120"/>
              </a:rPr>
              <a:t>配合</a:t>
            </a:r>
            <a:r>
              <a:rPr lang="zh-TW" altLang="en-US" dirty="0">
                <a:solidFill>
                  <a:srgbClr val="00B050"/>
                </a:solidFill>
                <a:latin typeface="標楷體" panose="03000509000000000000" pitchFamily="65" charset="-120"/>
                <a:ea typeface="標楷體" panose="03000509000000000000" pitchFamily="65" charset="-120"/>
              </a:rPr>
              <a:t>增加「外國</a:t>
            </a:r>
            <a:r>
              <a:rPr lang="zh-TW" altLang="en-US" dirty="0" smtClean="0">
                <a:solidFill>
                  <a:srgbClr val="00B050"/>
                </a:solidFill>
                <a:latin typeface="標楷體" panose="03000509000000000000" pitchFamily="65" charset="-120"/>
                <a:ea typeface="標楷體" panose="03000509000000000000" pitchFamily="65" charset="-120"/>
              </a:rPr>
              <a:t>發行人於國內募集與發行股票申報書</a:t>
            </a:r>
            <a:r>
              <a:rPr lang="en-US" altLang="zh-TW" dirty="0" smtClean="0">
                <a:solidFill>
                  <a:srgbClr val="00B050"/>
                </a:solidFill>
                <a:latin typeface="標楷體" panose="03000509000000000000" pitchFamily="65" charset="-120"/>
                <a:ea typeface="標楷體" panose="03000509000000000000" pitchFamily="65" charset="-120"/>
              </a:rPr>
              <a:t>(</a:t>
            </a:r>
            <a:r>
              <a:rPr lang="zh-TW" altLang="en-US" dirty="0" smtClean="0">
                <a:solidFill>
                  <a:srgbClr val="00B050"/>
                </a:solidFill>
                <a:latin typeface="標楷體" panose="03000509000000000000" pitchFamily="65" charset="-120"/>
                <a:ea typeface="標楷體" panose="03000509000000000000" pitchFamily="65" charset="-120"/>
              </a:rPr>
              <a:t>申請第一上市及創新板第一上市初次上市前以現金增資發行新股提撥一定比率公開銷售案件者適用</a:t>
            </a:r>
            <a:r>
              <a:rPr lang="en-US" altLang="zh-TW" dirty="0" smtClean="0">
                <a:solidFill>
                  <a:srgbClr val="00B050"/>
                </a:solidFill>
                <a:latin typeface="標楷體" panose="03000509000000000000" pitchFamily="65" charset="-120"/>
                <a:ea typeface="標楷體" panose="03000509000000000000" pitchFamily="65" charset="-120"/>
              </a:rPr>
              <a:t>)</a:t>
            </a:r>
            <a:r>
              <a:rPr lang="zh-TW" altLang="en-US" dirty="0" smtClean="0">
                <a:solidFill>
                  <a:srgbClr val="00B050"/>
                </a:solidFill>
                <a:latin typeface="標楷體" panose="03000509000000000000" pitchFamily="65" charset="-120"/>
                <a:ea typeface="標楷體" panose="03000509000000000000" pitchFamily="65" charset="-120"/>
              </a:rPr>
              <a:t>」附件，「</a:t>
            </a:r>
            <a:r>
              <a:rPr lang="zh-TW" altLang="en-US" dirty="0">
                <a:solidFill>
                  <a:srgbClr val="00B050"/>
                </a:solidFill>
                <a:latin typeface="標楷體" panose="03000509000000000000" pitchFamily="65" charset="-120"/>
                <a:ea typeface="標楷體" panose="03000509000000000000" pitchFamily="65" charset="-120"/>
              </a:rPr>
              <a:t>如有重要子公司位於中國大陸，發行人應出具將在臺所募資金存放於臺資銀行或其海外子</a:t>
            </a:r>
            <a:r>
              <a:rPr lang="en-US" altLang="zh-TW" dirty="0">
                <a:solidFill>
                  <a:srgbClr val="00B050"/>
                </a:solidFill>
                <a:latin typeface="標楷體" panose="03000509000000000000" pitchFamily="65" charset="-120"/>
                <a:ea typeface="標楷體" panose="03000509000000000000" pitchFamily="65" charset="-120"/>
              </a:rPr>
              <a:t>(</a:t>
            </a:r>
            <a:r>
              <a:rPr lang="zh-TW" altLang="en-US" dirty="0">
                <a:solidFill>
                  <a:srgbClr val="00B050"/>
                </a:solidFill>
                <a:latin typeface="標楷體" panose="03000509000000000000" pitchFamily="65" charset="-120"/>
                <a:ea typeface="標楷體" panose="03000509000000000000" pitchFamily="65" charset="-120"/>
              </a:rPr>
              <a:t>分</a:t>
            </a:r>
            <a:r>
              <a:rPr lang="en-US" altLang="zh-TW" dirty="0">
                <a:solidFill>
                  <a:srgbClr val="00B050"/>
                </a:solidFill>
                <a:latin typeface="標楷體" panose="03000509000000000000" pitchFamily="65" charset="-120"/>
                <a:ea typeface="標楷體" panose="03000509000000000000" pitchFamily="65" charset="-120"/>
              </a:rPr>
              <a:t>)</a:t>
            </a:r>
            <a:r>
              <a:rPr lang="zh-TW" altLang="en-US" dirty="0">
                <a:solidFill>
                  <a:srgbClr val="00B050"/>
                </a:solidFill>
                <a:latin typeface="標楷體" panose="03000509000000000000" pitchFamily="65" charset="-120"/>
                <a:ea typeface="標楷體" panose="03000509000000000000" pitchFamily="65" charset="-120"/>
              </a:rPr>
              <a:t>行並依計劃支用之承諾書</a:t>
            </a:r>
            <a:r>
              <a:rPr lang="zh-TW" altLang="en-US" dirty="0" smtClean="0">
                <a:solidFill>
                  <a:srgbClr val="00B050"/>
                </a:solidFill>
                <a:latin typeface="標楷體" panose="03000509000000000000" pitchFamily="65" charset="-120"/>
                <a:ea typeface="標楷體" panose="03000509000000000000" pitchFamily="65" charset="-120"/>
              </a:rPr>
              <a:t>」。</a:t>
            </a:r>
            <a:endParaRPr lang="en-US" altLang="zh-TW" dirty="0" smtClean="0">
              <a:solidFill>
                <a:srgbClr val="00B050"/>
              </a:solidFill>
              <a:latin typeface="標楷體" panose="03000509000000000000" pitchFamily="65" charset="-120"/>
              <a:ea typeface="標楷體" panose="03000509000000000000" pitchFamily="65" charset="-120"/>
            </a:endParaRPr>
          </a:p>
          <a:p>
            <a:pPr lvl="0"/>
            <a:endParaRPr lang="en-US" altLang="zh-TW" dirty="0" smtClean="0">
              <a:solidFill>
                <a:srgbClr val="00B050"/>
              </a:solidFill>
              <a:latin typeface="微軟正黑體" panose="020B0604030504040204" pitchFamily="34" charset="-120"/>
              <a:ea typeface="微軟正黑體" panose="020B0604030504040204" pitchFamily="34" charset="-120"/>
            </a:endParaRPr>
          </a:p>
          <a:p>
            <a:pPr lvl="0"/>
            <a:endParaRPr lang="en-US" altLang="zh-TW" dirty="0" smtClean="0">
              <a:solidFill>
                <a:srgbClr val="00B050"/>
              </a:solidFill>
              <a:latin typeface="微軟正黑體" panose="020B0604030504040204" pitchFamily="34" charset="-120"/>
              <a:ea typeface="微軟正黑體" panose="020B0604030504040204" pitchFamily="34" charset="-120"/>
            </a:endParaRPr>
          </a:p>
          <a:p>
            <a:pPr lvl="0"/>
            <a:endParaRPr lang="zh-TW" altLang="en-US" dirty="0">
              <a:solidFill>
                <a:srgbClr val="00B050"/>
              </a:solidFill>
              <a:latin typeface="微軟正黑體" panose="020B0604030504040204" pitchFamily="34" charset="-120"/>
              <a:ea typeface="微軟正黑體" panose="020B0604030504040204" pitchFamily="34" charset="-120"/>
            </a:endParaRPr>
          </a:p>
        </p:txBody>
      </p:sp>
      <p:sp>
        <p:nvSpPr>
          <p:cNvPr id="17" name="向下箭號 16"/>
          <p:cNvSpPr/>
          <p:nvPr/>
        </p:nvSpPr>
        <p:spPr>
          <a:xfrm>
            <a:off x="4110974" y="3600355"/>
            <a:ext cx="950520" cy="55998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8" name="流程圖: 多重文件 17">
            <a:hlinkClick r:id="rId2" action="ppaction://hlinkfile"/>
          </p:cNvPr>
          <p:cNvSpPr/>
          <p:nvPr/>
        </p:nvSpPr>
        <p:spPr>
          <a:xfrm>
            <a:off x="1977426" y="5801372"/>
            <a:ext cx="2072351" cy="859779"/>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流程圖: 多重文件 18"/>
          <p:cNvSpPr/>
          <p:nvPr/>
        </p:nvSpPr>
        <p:spPr>
          <a:xfrm>
            <a:off x="5432556" y="5780676"/>
            <a:ext cx="1522412" cy="859779"/>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a:hlinkClick r:id="rId2" action="ppaction://hlinkfile"/>
          </p:cNvPr>
          <p:cNvSpPr txBox="1"/>
          <p:nvPr/>
        </p:nvSpPr>
        <p:spPr>
          <a:xfrm>
            <a:off x="1950078" y="6006344"/>
            <a:ext cx="1855565" cy="523220"/>
          </a:xfrm>
          <a:prstGeom prst="rect">
            <a:avLst/>
          </a:prstGeom>
          <a:noFill/>
        </p:spPr>
        <p:txBody>
          <a:bodyPr wrap="square" rtlCol="0">
            <a:spAutoFit/>
          </a:bodyPr>
          <a:lstStyle/>
          <a:p>
            <a:r>
              <a:rPr lang="zh-TW" altLang="en-US" sz="1400" dirty="0" smtClean="0">
                <a:solidFill>
                  <a:schemeClr val="bg1"/>
                </a:solidFill>
                <a:latin typeface="標楷體" panose="03000509000000000000" pitchFamily="65" charset="-120"/>
                <a:ea typeface="標楷體" panose="03000509000000000000" pitchFamily="65" charset="-120"/>
                <a:hlinkClick r:id="rId3" action="ppaction://hlinkfile"/>
              </a:rPr>
              <a:t>外國發行人</a:t>
            </a:r>
            <a:r>
              <a:rPr lang="zh-TW" altLang="en-US" sz="1400" dirty="0">
                <a:solidFill>
                  <a:schemeClr val="bg1"/>
                </a:solidFill>
                <a:latin typeface="標楷體" panose="03000509000000000000" pitchFamily="65" charset="-120"/>
                <a:ea typeface="標楷體" panose="03000509000000000000" pitchFamily="65" charset="-120"/>
                <a:hlinkClick r:id="rId3" action="ppaction://hlinkfile"/>
              </a:rPr>
              <a:t>於國內募集與發行股票申報書</a:t>
            </a:r>
            <a:endParaRPr lang="zh-TW" altLang="en-US" sz="1400" dirty="0">
              <a:solidFill>
                <a:schemeClr val="bg1"/>
              </a:solidFill>
              <a:latin typeface="標楷體" panose="03000509000000000000" pitchFamily="65" charset="-120"/>
              <a:ea typeface="標楷體" panose="03000509000000000000" pitchFamily="65" charset="-120"/>
            </a:endParaRPr>
          </a:p>
        </p:txBody>
      </p:sp>
      <p:sp>
        <p:nvSpPr>
          <p:cNvPr id="22" name="文字方塊 21"/>
          <p:cNvSpPr txBox="1"/>
          <p:nvPr/>
        </p:nvSpPr>
        <p:spPr>
          <a:xfrm>
            <a:off x="5432556" y="6077374"/>
            <a:ext cx="1372834" cy="307777"/>
          </a:xfrm>
          <a:prstGeom prst="rect">
            <a:avLst/>
          </a:prstGeom>
          <a:noFill/>
        </p:spPr>
        <p:txBody>
          <a:bodyPr wrap="square" rtlCol="0">
            <a:spAutoFit/>
          </a:bodyPr>
          <a:lstStyle/>
          <a:p>
            <a:pPr algn="ctr"/>
            <a:r>
              <a:rPr lang="zh-TW" altLang="en-US" sz="1400" dirty="0">
                <a:solidFill>
                  <a:schemeClr val="bg1"/>
                </a:solidFill>
                <a:latin typeface="標楷體" panose="03000509000000000000" pitchFamily="65" charset="-120"/>
                <a:ea typeface="標楷體" panose="03000509000000000000" pitchFamily="65" charset="-120"/>
                <a:hlinkClick r:id="rId4" action="ppaction://hlinkfile"/>
              </a:rPr>
              <a:t>承諾書</a:t>
            </a:r>
            <a:endParaRPr lang="zh-TW" altLang="en-US" sz="1400" dirty="0">
              <a:solidFill>
                <a:schemeClr val="bg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10122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A7F7AB1E-6983-4FC7-AC12-B273AF45D02A}" type="slidenum">
              <a:rPr lang="zh-TW" altLang="en-US" smtClean="0"/>
              <a:pPr>
                <a:defRPr/>
              </a:pPr>
              <a:t>8</a:t>
            </a:fld>
            <a:endParaRPr lang="zh-TW" altLang="en-US" dirty="0"/>
          </a:p>
        </p:txBody>
      </p:sp>
      <p:sp>
        <p:nvSpPr>
          <p:cNvPr id="3" name="標題 2"/>
          <p:cNvSpPr txBox="1">
            <a:spLocks/>
          </p:cNvSpPr>
          <p:nvPr/>
        </p:nvSpPr>
        <p:spPr>
          <a:xfrm>
            <a:off x="649680" y="172511"/>
            <a:ext cx="8153400" cy="725760"/>
          </a:xfrm>
          <a:prstGeom prst="rect">
            <a:avLst/>
          </a:prstGeom>
        </p:spPr>
        <p:txBody>
          <a:bodyPr/>
          <a:lstStyle>
            <a:lvl1pPr algn="ctr" rtl="0" eaLnBrk="0" fontAlgn="base" hangingPunct="0">
              <a:spcBef>
                <a:spcPct val="0"/>
              </a:spcBef>
              <a:spcAft>
                <a:spcPct val="0"/>
              </a:spcAft>
              <a:defRPr lang="zh-TW" altLang="en-US" sz="4000" b="1" kern="1200" cap="all" dirty="0">
                <a:solidFill>
                  <a:srgbClr val="002060"/>
                </a:solidFill>
                <a:effectLst>
                  <a:outerShdw blurRad="38100" dist="38100" dir="2700000" algn="tl">
                    <a:srgbClr val="000000">
                      <a:alpha val="43137"/>
                    </a:srgbClr>
                  </a:outerShdw>
                </a:effectLst>
                <a:latin typeface="+mj-lt"/>
                <a:ea typeface="標楷體" pitchFamily="65" charset="-120"/>
                <a:cs typeface="+mj-cs"/>
              </a:defRPr>
            </a:lvl1pPr>
            <a:lvl2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2pPr>
            <a:lvl3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3pPr>
            <a:lvl4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4pPr>
            <a:lvl5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endParaRPr kumimoji="0" lang="zh-TW" altLang="en-US" sz="2800" dirty="0"/>
          </a:p>
        </p:txBody>
      </p:sp>
      <p:sp>
        <p:nvSpPr>
          <p:cNvPr id="10" name="矩形 9"/>
          <p:cNvSpPr/>
          <p:nvPr/>
        </p:nvSpPr>
        <p:spPr>
          <a:xfrm>
            <a:off x="348608" y="1274724"/>
            <a:ext cx="8475253" cy="196851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Wingdings" panose="05000000000000000000" pitchFamily="2" charset="2"/>
              <a:buChar char="n"/>
            </a:pPr>
            <a:r>
              <a:rPr lang="zh-TW" altLang="en-US" dirty="0">
                <a:solidFill>
                  <a:schemeClr val="accent2">
                    <a:lumMod val="75000"/>
                  </a:schemeClr>
                </a:solidFill>
                <a:latin typeface="標楷體" panose="03000509000000000000" pitchFamily="65" charset="-120"/>
                <a:ea typeface="標楷體" panose="03000509000000000000" pitchFamily="65" charset="-120"/>
              </a:rPr>
              <a:t>金融監督管理</a:t>
            </a:r>
            <a:r>
              <a:rPr lang="zh-TW" altLang="en-US" dirty="0" smtClean="0">
                <a:solidFill>
                  <a:schemeClr val="accent2">
                    <a:lumMod val="75000"/>
                  </a:schemeClr>
                </a:solidFill>
                <a:latin typeface="標楷體" panose="03000509000000000000" pitchFamily="65" charset="-120"/>
                <a:ea typeface="標楷體" panose="03000509000000000000" pitchFamily="65" charset="-120"/>
              </a:rPr>
              <a:t>委員會</a:t>
            </a:r>
            <a:r>
              <a:rPr lang="en-US" altLang="zh-TW" dirty="0" smtClean="0">
                <a:solidFill>
                  <a:schemeClr val="accent2">
                    <a:lumMod val="75000"/>
                  </a:schemeClr>
                </a:solidFill>
                <a:latin typeface="標楷體" panose="03000509000000000000" pitchFamily="65" charset="-120"/>
                <a:ea typeface="標楷體" panose="03000509000000000000" pitchFamily="65" charset="-120"/>
              </a:rPr>
              <a:t>112</a:t>
            </a:r>
            <a:r>
              <a:rPr lang="zh-TW" altLang="en-US" dirty="0" smtClean="0">
                <a:solidFill>
                  <a:schemeClr val="accent2">
                    <a:lumMod val="75000"/>
                  </a:schemeClr>
                </a:solidFill>
                <a:latin typeface="標楷體" panose="03000509000000000000" pitchFamily="65" charset="-120"/>
                <a:ea typeface="標楷體" panose="03000509000000000000" pitchFamily="65" charset="-120"/>
              </a:rPr>
              <a:t>年</a:t>
            </a:r>
            <a:r>
              <a:rPr lang="en-US" altLang="zh-TW" dirty="0" smtClean="0">
                <a:solidFill>
                  <a:schemeClr val="accent2">
                    <a:lumMod val="75000"/>
                  </a:schemeClr>
                </a:solidFill>
                <a:latin typeface="標楷體" panose="03000509000000000000" pitchFamily="65" charset="-120"/>
                <a:ea typeface="標楷體" panose="03000509000000000000" pitchFamily="65" charset="-120"/>
              </a:rPr>
              <a:t>5</a:t>
            </a:r>
            <a:r>
              <a:rPr lang="zh-TW" altLang="en-US" dirty="0" smtClean="0">
                <a:solidFill>
                  <a:schemeClr val="accent2">
                    <a:lumMod val="75000"/>
                  </a:schemeClr>
                </a:solidFill>
                <a:latin typeface="標楷體" panose="03000509000000000000" pitchFamily="65" charset="-120"/>
                <a:ea typeface="標楷體" panose="03000509000000000000" pitchFamily="65" charset="-120"/>
              </a:rPr>
              <a:t>月</a:t>
            </a:r>
            <a:r>
              <a:rPr lang="en-US" altLang="zh-TW" dirty="0" smtClean="0">
                <a:solidFill>
                  <a:schemeClr val="accent2">
                    <a:lumMod val="75000"/>
                  </a:schemeClr>
                </a:solidFill>
                <a:latin typeface="標楷體" panose="03000509000000000000" pitchFamily="65" charset="-120"/>
                <a:ea typeface="標楷體" panose="03000509000000000000" pitchFamily="65" charset="-120"/>
              </a:rPr>
              <a:t>4</a:t>
            </a:r>
            <a:r>
              <a:rPr lang="zh-TW" altLang="en-US" dirty="0" smtClean="0">
                <a:solidFill>
                  <a:schemeClr val="accent2">
                    <a:lumMod val="75000"/>
                  </a:schemeClr>
                </a:solidFill>
                <a:latin typeface="標楷體" panose="03000509000000000000" pitchFamily="65" charset="-120"/>
                <a:ea typeface="標楷體" panose="03000509000000000000" pitchFamily="65" charset="-120"/>
              </a:rPr>
              <a:t>日金管證發字第</a:t>
            </a:r>
            <a:r>
              <a:rPr lang="en-US" altLang="zh-TW" dirty="0" smtClean="0">
                <a:solidFill>
                  <a:schemeClr val="accent2">
                    <a:lumMod val="75000"/>
                  </a:schemeClr>
                </a:solidFill>
                <a:latin typeface="標楷體" panose="03000509000000000000" pitchFamily="65" charset="-120"/>
                <a:ea typeface="標楷體" panose="03000509000000000000" pitchFamily="65" charset="-120"/>
              </a:rPr>
              <a:t>1120381326</a:t>
            </a:r>
            <a:r>
              <a:rPr lang="zh-TW" altLang="en-US" dirty="0" smtClean="0">
                <a:solidFill>
                  <a:schemeClr val="accent2">
                    <a:lumMod val="75000"/>
                  </a:schemeClr>
                </a:solidFill>
                <a:latin typeface="標楷體" panose="03000509000000000000" pitchFamily="65" charset="-120"/>
                <a:ea typeface="標楷體" panose="03000509000000000000" pitchFamily="65" charset="-120"/>
              </a:rPr>
              <a:t>號修改外國發行人募集與發行有價證券處理準則規定之「外國發行人募集與發行有價證券基本資料表</a:t>
            </a:r>
            <a:r>
              <a:rPr lang="zh-TW" altLang="en-US" dirty="0">
                <a:solidFill>
                  <a:schemeClr val="accent2">
                    <a:lumMod val="75000"/>
                  </a:schemeClr>
                </a:solidFill>
                <a:latin typeface="標楷體" panose="03000509000000000000" pitchFamily="65" charset="-120"/>
                <a:ea typeface="標楷體" panose="03000509000000000000" pitchFamily="65" charset="-120"/>
              </a:rPr>
              <a:t>」、 </a:t>
            </a:r>
            <a:r>
              <a:rPr lang="zh-TW" altLang="en-US" dirty="0" smtClean="0">
                <a:solidFill>
                  <a:schemeClr val="accent2">
                    <a:lumMod val="75000"/>
                  </a:schemeClr>
                </a:solidFill>
                <a:latin typeface="標楷體" panose="03000509000000000000" pitchFamily="65" charset="-120"/>
                <a:ea typeface="標楷體" panose="03000509000000000000" pitchFamily="65" charset="-120"/>
              </a:rPr>
              <a:t>「律師法律意見及檢查表 」、</a:t>
            </a:r>
            <a:r>
              <a:rPr lang="zh-TW" altLang="en-US" dirty="0">
                <a:solidFill>
                  <a:schemeClr val="accent2">
                    <a:lumMod val="75000"/>
                  </a:schemeClr>
                </a:solidFill>
                <a:latin typeface="標楷體" panose="03000509000000000000" pitchFamily="65" charset="-120"/>
                <a:ea typeface="標楷體" panose="03000509000000000000" pitchFamily="65" charset="-120"/>
              </a:rPr>
              <a:t> </a:t>
            </a:r>
            <a:r>
              <a:rPr lang="zh-TW" altLang="en-US" dirty="0" smtClean="0">
                <a:solidFill>
                  <a:schemeClr val="accent2">
                    <a:lumMod val="75000"/>
                  </a:schemeClr>
                </a:solidFill>
                <a:latin typeface="標楷體" panose="03000509000000000000" pitchFamily="65" charset="-120"/>
                <a:ea typeface="標楷體" panose="03000509000000000000" pitchFamily="65" charset="-120"/>
              </a:rPr>
              <a:t>「外國發行人申報案件檢查表 」</a:t>
            </a:r>
            <a:r>
              <a:rPr lang="zh-TW" altLang="zh-TW" dirty="0" smtClean="0">
                <a:solidFill>
                  <a:schemeClr val="accent2">
                    <a:lumMod val="75000"/>
                  </a:schemeClr>
                </a:solidFill>
                <a:latin typeface="標楷體" panose="03000509000000000000" pitchFamily="65" charset="-120"/>
                <a:ea typeface="標楷體" panose="03000509000000000000" pitchFamily="65" charset="-120"/>
              </a:rPr>
              <a:t>。</a:t>
            </a:r>
            <a:endParaRPr lang="en-US" altLang="zh-TW" dirty="0">
              <a:solidFill>
                <a:schemeClr val="accent2">
                  <a:lumMod val="75000"/>
                </a:schemeClr>
              </a:solidFill>
              <a:latin typeface="標楷體" panose="03000509000000000000" pitchFamily="65" charset="-120"/>
              <a:ea typeface="標楷體" panose="03000509000000000000" pitchFamily="65" charset="-120"/>
            </a:endParaRPr>
          </a:p>
        </p:txBody>
      </p:sp>
      <p:sp>
        <p:nvSpPr>
          <p:cNvPr id="14" name="文字方塊 13"/>
          <p:cNvSpPr txBox="1"/>
          <p:nvPr/>
        </p:nvSpPr>
        <p:spPr>
          <a:xfrm>
            <a:off x="375025" y="1051957"/>
            <a:ext cx="8320687" cy="369332"/>
          </a:xfrm>
          <a:prstGeom prst="rect">
            <a:avLst/>
          </a:prstGeom>
          <a:solidFill>
            <a:schemeClr val="accent3">
              <a:lumMod val="40000"/>
              <a:lumOff val="60000"/>
            </a:schemeClr>
          </a:solidFill>
        </p:spPr>
        <p:txBody>
          <a:bodyPr wrap="square" rtlCol="0">
            <a:spAutoFit/>
          </a:bodyPr>
          <a:lstStyle/>
          <a:p>
            <a:r>
              <a:rPr lang="zh-TW" altLang="en-US" sz="1800" dirty="0" smtClean="0">
                <a:latin typeface="標楷體" panose="03000509000000000000" pitchFamily="65" charset="-120"/>
                <a:ea typeface="標楷體" panose="03000509000000000000" pitchFamily="65" charset="-120"/>
              </a:rPr>
              <a:t>修改外國發行人募集與發行有價證券基本資料表及外國發行人申報案件檢查表</a:t>
            </a:r>
            <a:endParaRPr lang="zh-TW" altLang="en-US" sz="1800" dirty="0">
              <a:latin typeface="標楷體" panose="03000509000000000000" pitchFamily="65" charset="-120"/>
              <a:ea typeface="標楷體" panose="03000509000000000000" pitchFamily="65" charset="-120"/>
            </a:endParaRPr>
          </a:p>
        </p:txBody>
      </p:sp>
      <p:sp>
        <p:nvSpPr>
          <p:cNvPr id="16" name="矩形 15"/>
          <p:cNvSpPr/>
          <p:nvPr/>
        </p:nvSpPr>
        <p:spPr>
          <a:xfrm>
            <a:off x="327827" y="3803224"/>
            <a:ext cx="8475253" cy="29785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n"/>
            </a:pPr>
            <a:r>
              <a:rPr lang="zh-TW" altLang="en-US" dirty="0" smtClean="0">
                <a:solidFill>
                  <a:srgbClr val="00B050"/>
                </a:solidFill>
                <a:latin typeface="標楷體" panose="03000509000000000000" pitchFamily="65" charset="-120"/>
                <a:ea typeface="標楷體" panose="03000509000000000000" pitchFamily="65" charset="-120"/>
              </a:rPr>
              <a:t>配合修改</a:t>
            </a:r>
            <a:r>
              <a:rPr lang="zh-TW" altLang="en-US" b="1" dirty="0">
                <a:solidFill>
                  <a:srgbClr val="00B050"/>
                </a:solidFill>
                <a:latin typeface="標楷體" panose="03000509000000000000" pitchFamily="65" charset="-120"/>
                <a:ea typeface="標楷體" panose="03000509000000000000" pitchFamily="65" charset="-120"/>
              </a:rPr>
              <a:t>「外國發行人募集與發行有價證券基本資料表」 </a:t>
            </a:r>
            <a:r>
              <a:rPr lang="zh-TW" altLang="zh-TW" b="1" dirty="0">
                <a:solidFill>
                  <a:srgbClr val="00B050"/>
                </a:solidFill>
                <a:latin typeface="標楷體" panose="03000509000000000000" pitchFamily="65" charset="-120"/>
                <a:ea typeface="標楷體" panose="03000509000000000000" pitchFamily="65" charset="-120"/>
              </a:rPr>
              <a:t>【首次辦理股票公開發行及初次上市前以現金增資發行新股提撥一定比率對外公開發行案件者適用</a:t>
            </a:r>
            <a:r>
              <a:rPr lang="zh-TW" altLang="zh-TW" b="1" dirty="0" smtClean="0">
                <a:solidFill>
                  <a:srgbClr val="00B050"/>
                </a:solidFill>
                <a:latin typeface="標楷體" panose="03000509000000000000" pitchFamily="65" charset="-120"/>
                <a:ea typeface="標楷體" panose="03000509000000000000" pitchFamily="65" charset="-120"/>
              </a:rPr>
              <a:t>】</a:t>
            </a:r>
            <a:r>
              <a:rPr lang="zh-TW" altLang="en-US" dirty="0" smtClean="0">
                <a:solidFill>
                  <a:srgbClr val="00B050"/>
                </a:solidFill>
                <a:latin typeface="標楷體" panose="03000509000000000000" pitchFamily="65" charset="-120"/>
                <a:ea typeface="標楷體" panose="03000509000000000000" pitchFamily="65" charset="-120"/>
              </a:rPr>
              <a:t>、</a:t>
            </a:r>
            <a:r>
              <a:rPr lang="zh-TW" altLang="en-US" dirty="0">
                <a:solidFill>
                  <a:srgbClr val="00B050"/>
                </a:solidFill>
                <a:latin typeface="標楷體" panose="03000509000000000000" pitchFamily="65" charset="-120"/>
                <a:ea typeface="標楷體" panose="03000509000000000000" pitchFamily="65" charset="-120"/>
              </a:rPr>
              <a:t> </a:t>
            </a:r>
            <a:r>
              <a:rPr lang="zh-TW" altLang="en-US" b="1" dirty="0">
                <a:solidFill>
                  <a:srgbClr val="00B050"/>
                </a:solidFill>
                <a:latin typeface="標楷體" panose="03000509000000000000" pitchFamily="65" charset="-120"/>
                <a:ea typeface="標楷體" panose="03000509000000000000" pitchFamily="65" charset="-120"/>
              </a:rPr>
              <a:t>「外國發行人</a:t>
            </a:r>
            <a:r>
              <a:rPr lang="zh-TW" altLang="en-US" b="1" dirty="0" smtClean="0">
                <a:solidFill>
                  <a:srgbClr val="00B050"/>
                </a:solidFill>
                <a:latin typeface="標楷體" panose="03000509000000000000" pitchFamily="65" charset="-120"/>
                <a:ea typeface="標楷體" panose="03000509000000000000" pitchFamily="65" charset="-120"/>
              </a:rPr>
              <a:t>申報</a:t>
            </a:r>
            <a:r>
              <a:rPr lang="zh-TW" altLang="zh-TW" b="1" kern="0" dirty="0">
                <a:solidFill>
                  <a:srgbClr val="00B050"/>
                </a:solidFill>
                <a:latin typeface="標楷體" panose="03000509000000000000" pitchFamily="65" charset="-120"/>
                <a:ea typeface="標楷體" panose="03000509000000000000" pitchFamily="65" charset="-120"/>
                <a:cs typeface="Times New Roman" panose="02020603050405020304" pitchFamily="18" charset="0"/>
              </a:rPr>
              <a:t>首次辦理股票公開發行</a:t>
            </a:r>
            <a:r>
              <a:rPr lang="zh-TW" altLang="en-US" b="1" dirty="0" smtClean="0">
                <a:solidFill>
                  <a:srgbClr val="00B050"/>
                </a:solidFill>
                <a:latin typeface="標楷體" panose="03000509000000000000" pitchFamily="65" charset="-120"/>
                <a:ea typeface="標楷體" panose="03000509000000000000" pitchFamily="65" charset="-120"/>
              </a:rPr>
              <a:t>案件</a:t>
            </a:r>
            <a:r>
              <a:rPr lang="zh-TW" altLang="en-US" b="1" dirty="0">
                <a:solidFill>
                  <a:srgbClr val="00B050"/>
                </a:solidFill>
                <a:latin typeface="標楷體" panose="03000509000000000000" pitchFamily="65" charset="-120"/>
                <a:ea typeface="標楷體" panose="03000509000000000000" pitchFamily="65" charset="-120"/>
              </a:rPr>
              <a:t>檢查表 」</a:t>
            </a:r>
            <a:endParaRPr lang="zh-TW" altLang="zh-TW" b="1" dirty="0">
              <a:solidFill>
                <a:srgbClr val="00B050"/>
              </a:solidFill>
              <a:latin typeface="標楷體" panose="03000509000000000000" pitchFamily="65" charset="-120"/>
              <a:ea typeface="標楷體" panose="03000509000000000000" pitchFamily="65" charset="-120"/>
            </a:endParaRPr>
          </a:p>
          <a:p>
            <a:pPr lvl="0"/>
            <a:endParaRPr lang="en-US" altLang="zh-TW" dirty="0" smtClean="0">
              <a:solidFill>
                <a:srgbClr val="00B050"/>
              </a:solidFill>
              <a:latin typeface="微軟正黑體" panose="020B0604030504040204" pitchFamily="34" charset="-120"/>
              <a:ea typeface="微軟正黑體" panose="020B0604030504040204" pitchFamily="34" charset="-120"/>
            </a:endParaRPr>
          </a:p>
          <a:p>
            <a:pPr lvl="0"/>
            <a:endParaRPr lang="en-US" altLang="zh-TW" dirty="0" smtClean="0">
              <a:solidFill>
                <a:srgbClr val="00B050"/>
              </a:solidFill>
              <a:latin typeface="微軟正黑體" panose="020B0604030504040204" pitchFamily="34" charset="-120"/>
              <a:ea typeface="微軟正黑體" panose="020B0604030504040204" pitchFamily="34" charset="-120"/>
            </a:endParaRPr>
          </a:p>
          <a:p>
            <a:pPr lvl="0"/>
            <a:endParaRPr lang="en-US" altLang="zh-TW" dirty="0" smtClean="0">
              <a:solidFill>
                <a:srgbClr val="00B050"/>
              </a:solidFill>
              <a:latin typeface="微軟正黑體" panose="020B0604030504040204" pitchFamily="34" charset="-120"/>
              <a:ea typeface="微軟正黑體" panose="020B0604030504040204" pitchFamily="34" charset="-120"/>
            </a:endParaRPr>
          </a:p>
          <a:p>
            <a:pPr lvl="0"/>
            <a:endParaRPr lang="zh-TW" altLang="en-US" dirty="0">
              <a:solidFill>
                <a:srgbClr val="00B050"/>
              </a:solidFill>
              <a:latin typeface="微軟正黑體" panose="020B0604030504040204" pitchFamily="34" charset="-120"/>
              <a:ea typeface="微軟正黑體" panose="020B0604030504040204" pitchFamily="34" charset="-120"/>
            </a:endParaRPr>
          </a:p>
        </p:txBody>
      </p:sp>
      <p:sp>
        <p:nvSpPr>
          <p:cNvPr id="17" name="向下箭號 16"/>
          <p:cNvSpPr/>
          <p:nvPr/>
        </p:nvSpPr>
        <p:spPr>
          <a:xfrm>
            <a:off x="4110974" y="3243243"/>
            <a:ext cx="950520" cy="55998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8" name="流程圖: 多重文件 17">
            <a:hlinkClick r:id="rId2" action="ppaction://hlinkfile"/>
          </p:cNvPr>
          <p:cNvSpPr/>
          <p:nvPr/>
        </p:nvSpPr>
        <p:spPr>
          <a:xfrm>
            <a:off x="1967358" y="5497128"/>
            <a:ext cx="2072351" cy="859779"/>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流程圖: 多重文件 18"/>
          <p:cNvSpPr/>
          <p:nvPr/>
        </p:nvSpPr>
        <p:spPr>
          <a:xfrm>
            <a:off x="5432556" y="5443237"/>
            <a:ext cx="1654044" cy="859779"/>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標題 2"/>
          <p:cNvSpPr txBox="1">
            <a:spLocks/>
          </p:cNvSpPr>
          <p:nvPr/>
        </p:nvSpPr>
        <p:spPr>
          <a:xfrm>
            <a:off x="762000" y="210612"/>
            <a:ext cx="8153400" cy="725760"/>
          </a:xfrm>
          <a:prstGeom prst="rect">
            <a:avLst/>
          </a:prstGeom>
        </p:spPr>
        <p:txBody>
          <a:bodyPr/>
          <a:lstStyle>
            <a:lvl1pPr algn="ctr" rtl="0" eaLnBrk="0" fontAlgn="base" hangingPunct="0">
              <a:spcBef>
                <a:spcPct val="0"/>
              </a:spcBef>
              <a:spcAft>
                <a:spcPct val="0"/>
              </a:spcAft>
              <a:defRPr lang="zh-TW" altLang="en-US" sz="4000" b="1" kern="1200" cap="all" dirty="0">
                <a:solidFill>
                  <a:srgbClr val="002060"/>
                </a:solidFill>
                <a:effectLst>
                  <a:outerShdw blurRad="38100" dist="38100" dir="2700000" algn="tl">
                    <a:srgbClr val="000000">
                      <a:alpha val="43137"/>
                    </a:srgbClr>
                  </a:outerShdw>
                </a:effectLst>
                <a:latin typeface="+mj-lt"/>
                <a:ea typeface="標楷體" pitchFamily="65" charset="-120"/>
                <a:cs typeface="+mj-cs"/>
              </a:defRPr>
            </a:lvl1pPr>
            <a:lvl2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2pPr>
            <a:lvl3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3pPr>
            <a:lvl4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4pPr>
            <a:lvl5pPr algn="ctr" rtl="0" eaLnBrk="0" fontAlgn="base" hangingPunct="0">
              <a:spcBef>
                <a:spcPct val="0"/>
              </a:spcBef>
              <a:spcAft>
                <a:spcPct val="0"/>
              </a:spcAft>
              <a:defRPr sz="4000" b="1">
                <a:solidFill>
                  <a:srgbClr val="0000FF"/>
                </a:solidFill>
                <a:latin typeface="Book Antiqua" pitchFamily="18" charset="0"/>
                <a:ea typeface="標楷體" pitchFamily="65"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r>
              <a:rPr kumimoji="0" lang="zh-TW" altLang="en-US" sz="2600" dirty="0"/>
              <a:t>外國發行人募集與發行有價證券處理準則規定之</a:t>
            </a:r>
            <a:r>
              <a:rPr kumimoji="0" lang="zh-TW" altLang="en-US" sz="2600" dirty="0" smtClean="0"/>
              <a:t>附件</a:t>
            </a:r>
            <a:endParaRPr kumimoji="0" lang="zh-TW" altLang="en-US" sz="2600" dirty="0"/>
          </a:p>
        </p:txBody>
      </p:sp>
      <p:sp>
        <p:nvSpPr>
          <p:cNvPr id="4" name="文字方塊 3">
            <a:hlinkClick r:id="rId3" action="ppaction://hlinkfile"/>
          </p:cNvPr>
          <p:cNvSpPr txBox="1"/>
          <p:nvPr/>
        </p:nvSpPr>
        <p:spPr>
          <a:xfrm>
            <a:off x="1967358" y="5761917"/>
            <a:ext cx="1752600" cy="400110"/>
          </a:xfrm>
          <a:prstGeom prst="rect">
            <a:avLst/>
          </a:prstGeom>
          <a:noFill/>
        </p:spPr>
        <p:txBody>
          <a:bodyPr wrap="square" rtlCol="0">
            <a:spAutoFit/>
          </a:bodyPr>
          <a:lstStyle/>
          <a:p>
            <a:pPr algn="ctr"/>
            <a:r>
              <a:rPr lang="zh-TW" altLang="en-US" dirty="0" smtClean="0">
                <a:latin typeface="標楷體" panose="03000509000000000000" pitchFamily="65" charset="-120"/>
                <a:ea typeface="標楷體" panose="03000509000000000000" pitchFamily="65" charset="-120"/>
              </a:rPr>
              <a:t>基本資料表</a:t>
            </a:r>
            <a:endParaRPr lang="zh-TW" altLang="en-US" dirty="0">
              <a:latin typeface="標楷體" panose="03000509000000000000" pitchFamily="65" charset="-120"/>
              <a:ea typeface="標楷體" panose="03000509000000000000" pitchFamily="65" charset="-120"/>
            </a:endParaRPr>
          </a:p>
        </p:txBody>
      </p:sp>
      <p:sp>
        <p:nvSpPr>
          <p:cNvPr id="5" name="文字方塊 4">
            <a:hlinkClick r:id="rId4" action="ppaction://hlinkfile"/>
          </p:cNvPr>
          <p:cNvSpPr txBox="1"/>
          <p:nvPr/>
        </p:nvSpPr>
        <p:spPr>
          <a:xfrm>
            <a:off x="5434446" y="5680946"/>
            <a:ext cx="1522412" cy="400110"/>
          </a:xfrm>
          <a:prstGeom prst="rect">
            <a:avLst/>
          </a:prstGeom>
          <a:noFill/>
        </p:spPr>
        <p:txBody>
          <a:bodyPr wrap="square" rtlCol="0">
            <a:spAutoFit/>
          </a:bodyPr>
          <a:lstStyle/>
          <a:p>
            <a:r>
              <a:rPr lang="zh-TW" altLang="en-US" dirty="0" smtClean="0">
                <a:latin typeface="標楷體" panose="03000509000000000000" pitchFamily="65" charset="-120"/>
                <a:ea typeface="標楷體" panose="03000509000000000000" pitchFamily="65" charset="-120"/>
              </a:rPr>
              <a:t>案件檢查表</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29551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740275320"/>
              </p:ext>
            </p:extLst>
          </p:nvPr>
        </p:nvGraphicFramePr>
        <p:xfrm>
          <a:off x="304800" y="990600"/>
          <a:ext cx="8610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2501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自訂 2">
      <a:majorFont>
        <a:latin typeface="Calibri"/>
        <a:ea typeface="標楷體"/>
        <a:cs typeface=""/>
      </a:majorFont>
      <a:minorFont>
        <a:latin typeface="Calibri"/>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52487</TotalTime>
  <Words>7117</Words>
  <Application>Microsoft Office PowerPoint</Application>
  <PresentationFormat>如螢幕大小 (4:3)</PresentationFormat>
  <Paragraphs>526</Paragraphs>
  <Slides>45</Slides>
  <Notes>27</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45</vt:i4>
      </vt:variant>
    </vt:vector>
  </HeadingPairs>
  <TitlesOfParts>
    <vt:vector size="55" baseType="lpstr">
      <vt:lpstr>細明體</vt:lpstr>
      <vt:lpstr>微軟正黑體</vt:lpstr>
      <vt:lpstr>新細明體</vt:lpstr>
      <vt:lpstr>標楷體</vt:lpstr>
      <vt:lpstr>Arial</vt:lpstr>
      <vt:lpstr>Book Antiqua</vt:lpstr>
      <vt:lpstr>Calibri</vt:lpstr>
      <vt:lpstr>Times New Roman</vt:lpstr>
      <vt:lpstr>Wingdings</vt:lpstr>
      <vt:lpstr>Office 佈景主題</vt:lpstr>
      <vt:lpstr>外國企業來臺上市 審查實務應注意事項</vt:lpstr>
      <vt:lpstr>聲　明</vt:lpstr>
      <vt:lpstr>簡報大綱</vt:lpstr>
      <vt:lpstr>PowerPoint 簡報</vt:lpstr>
      <vt:lpstr>PowerPoint 簡報</vt:lpstr>
      <vt:lpstr>PowerPoint 簡報</vt:lpstr>
      <vt:lpstr>PowerPoint 簡報</vt:lpstr>
      <vt:lpstr>PowerPoint 簡報</vt:lpstr>
      <vt:lpstr>PowerPoint 簡報</vt:lpstr>
      <vt:lpstr>不宜上市條款-重大非常規交易</vt:lpstr>
      <vt:lpstr>不宜上市條款-重大非常規交易</vt:lpstr>
      <vt:lpstr>不宜上市條款-重大非常規交易</vt:lpstr>
      <vt:lpstr>不宜上市條款-重大非常規交易</vt:lpstr>
      <vt:lpstr>不宜上市條款-重大非常規交易</vt:lpstr>
      <vt:lpstr>PowerPoint 簡報</vt:lpstr>
      <vt:lpstr>PowerPoint 簡報</vt:lpstr>
      <vt:lpstr> </vt:lpstr>
      <vt:lpstr> </vt:lpstr>
      <vt:lpstr>陸資持股：專案許可</vt:lpstr>
      <vt:lpstr>陸資持股：法律形式及經濟實質綜合考量</vt:lpstr>
      <vt:lpstr>陸資持股：法律形式及經濟實質綜合考量(續)</vt:lpstr>
      <vt:lpstr>陸資持股：法律形式及經濟實質綜合考量(續)</vt:lpstr>
      <vt:lpstr>陸資持股及控制力實務常見問題</vt:lpstr>
      <vt:lpstr>土地使用權證(國土證)及房產證</vt:lpstr>
      <vt:lpstr>五險一金：說明</vt:lpstr>
      <vt:lpstr>五險一金之規範要求</vt:lpstr>
      <vt:lpstr>PowerPoint 簡報</vt:lpstr>
      <vt:lpstr>銷貨真實性之查核</vt:lpstr>
      <vt:lpstr>銷貨真實性之查核：銷貨交易</vt:lpstr>
      <vt:lpstr>金流及物流</vt:lpstr>
      <vt:lpstr>金流及物流(續)</vt:lpstr>
      <vt:lpstr>資金貸與及背書保證</vt:lpstr>
      <vt:lpstr>PowerPoint 簡報</vt:lpstr>
      <vt:lpstr>強化公司治理審查</vt:lpstr>
      <vt:lpstr>強化公司治理審查(續)</vt:lpstr>
      <vt:lpstr>獨立董事之資格條件</vt:lpstr>
      <vt:lpstr>PowerPoint 簡報</vt:lpstr>
      <vt:lpstr>已發行特別股</vt:lpstr>
      <vt:lpstr>員工酬勞工具</vt:lpstr>
      <vt:lpstr>股權重組</vt:lpstr>
      <vt:lpstr>迂迴上市</vt:lpstr>
      <vt:lpstr>PowerPoint 簡報</vt:lpstr>
      <vt:lpstr>承銷商受託協助委任公司法令遵循</vt:lpstr>
      <vt:lpstr>承銷商受託協助委任公司法令遵循(續)</vt:lpstr>
      <vt:lpstr>謝謝聆聽 敬請指教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余宗普</dc:creator>
  <cp:lastModifiedBy>曹瑋玲</cp:lastModifiedBy>
  <cp:revision>2745</cp:revision>
  <cp:lastPrinted>2023-06-07T02:50:01Z</cp:lastPrinted>
  <dcterms:created xsi:type="dcterms:W3CDTF">1601-01-01T00:00:00Z</dcterms:created>
  <dcterms:modified xsi:type="dcterms:W3CDTF">2023-06-12T01:24:09Z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